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0" r:id="rId4"/>
    <p:sldId id="261" r:id="rId5"/>
    <p:sldId id="262" r:id="rId6"/>
    <p:sldId id="263" r:id="rId7"/>
    <p:sldId id="272" r:id="rId8"/>
    <p:sldId id="273" r:id="rId9"/>
    <p:sldId id="266" r:id="rId10"/>
    <p:sldId id="269" r:id="rId11"/>
    <p:sldId id="267" r:id="rId12"/>
    <p:sldId id="270" r:id="rId13"/>
    <p:sldId id="274" r:id="rId14"/>
    <p:sldId id="275" r:id="rId15"/>
    <p:sldId id="264" r:id="rId16"/>
    <p:sldId id="265" r:id="rId17"/>
    <p:sldId id="259" r:id="rId18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117">
          <p15:clr>
            <a:srgbClr val="A4A3A4"/>
          </p15:clr>
        </p15:guide>
        <p15:guide id="3" orient="horz" pos="4110">
          <p15:clr>
            <a:srgbClr val="A4A3A4"/>
          </p15:clr>
        </p15:guide>
        <p15:guide id="4" pos="2880">
          <p15:clr>
            <a:srgbClr val="A4A3A4"/>
          </p15:clr>
        </p15:guide>
        <p15:guide id="5" pos="229">
          <p15:clr>
            <a:srgbClr val="A4A3A4"/>
          </p15:clr>
        </p15:guide>
        <p15:guide id="6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5C3DE"/>
    <a:srgbClr val="005EB8"/>
    <a:srgbClr val="FFAA00"/>
    <a:srgbClr val="D100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howGuides="1">
      <p:cViewPr varScale="1">
        <p:scale>
          <a:sx n="95" d="100"/>
          <a:sy n="95" d="100"/>
        </p:scale>
        <p:origin x="1520" y="184"/>
      </p:cViewPr>
      <p:guideLst>
        <p:guide orient="horz" pos="2160"/>
        <p:guide orient="horz" pos="1117"/>
        <p:guide orient="horz" pos="4110"/>
        <p:guide pos="2880"/>
        <p:guide pos="229"/>
        <p:guide pos="551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873B4-9978-4DC8-BE82-E8BB1FD43847}" type="datetimeFigureOut">
              <a:rPr lang="fi-FI" smtClean="0"/>
              <a:t>28.6.2017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3D5DD-4F01-4E06-9540-7EC491C096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327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50" name="Päivämäärän paikkamerkki 4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A0B9F22-4DD6-474B-B20F-6328560C83FF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51" name="Alatunnisteen paikkamerkki 5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61" name="Ryhmä 60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62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5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4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5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6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7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8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9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01470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i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C2DE-5D5A-43AC-A627-C14FC1E32F67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0185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CEEDA-B54F-407D-B90E-4381616E599D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751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vaaka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0" y="3621315"/>
            <a:ext cx="8640960" cy="662456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0" y="1607"/>
            <a:ext cx="9144000" cy="342739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4419599"/>
            <a:ext cx="8640960" cy="147320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CF95-652A-484A-9626-F3B5492E07F9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7676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pysty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6800"/>
            <a:ext cx="4172384" cy="1921314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572000" y="1606"/>
            <a:ext cx="4572000" cy="6856394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2169885"/>
            <a:ext cx="4176464" cy="359228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17C5-DDE7-4D72-81A6-8D7AAAF69202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713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ko ja pieni pysty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6800"/>
            <a:ext cx="4172384" cy="1921314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673600" y="347665"/>
            <a:ext cx="4100286" cy="5501591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2169885"/>
            <a:ext cx="4176464" cy="367937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E2D38-97EF-4021-B35D-1B3BC0288209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2764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tekstil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1520" y="5239658"/>
            <a:ext cx="8640960" cy="870856"/>
          </a:xfrm>
        </p:spPr>
        <p:txBody>
          <a:bodyPr anchor="t" anchorCtr="0"/>
          <a:lstStyle>
            <a:lvl1pPr algn="ctr"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591071" y="377754"/>
            <a:ext cx="5949099" cy="4470018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dirty="0" smtClean="0"/>
              <a:t>Lisää kuva napsauttamalla kuvaketta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2945-8D5F-45F8-A2D2-C6E99EB6F67A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8728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 rivinen otsikko ja pieni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6800"/>
            <a:ext cx="8640000" cy="756000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592285" y="1769730"/>
            <a:ext cx="5174343" cy="3882571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51520" y="1669143"/>
            <a:ext cx="3312368" cy="418011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5CED-5F18-41AF-AE4C-7799C3364F7A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98468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rivinen otsikko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5600" y="224972"/>
            <a:ext cx="8640960" cy="755756"/>
          </a:xfrm>
        </p:spPr>
        <p:txBody>
          <a:bodyPr anchor="t" anchorCtr="0"/>
          <a:lstStyle>
            <a:lvl1pPr algn="l">
              <a:defRPr sz="4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591071" y="1248611"/>
            <a:ext cx="5949099" cy="4470018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C7E8F-C9F1-4705-B62F-DF06D8CE6BE9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76252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lysluette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084286" y="275771"/>
            <a:ext cx="5602514" cy="5841191"/>
          </a:xfrm>
        </p:spPr>
        <p:txBody>
          <a:bodyPr>
            <a:normAutofit/>
          </a:bodyPr>
          <a:lstStyle>
            <a:lvl1pPr marL="536575" indent="-536575">
              <a:buFont typeface="+mj-lt"/>
              <a:buAutoNum type="arabicPeriod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00113" indent="-363538">
              <a:buFont typeface="Arial" panose="020B0604020202020204" pitchFamily="34" charset="0"/>
              <a:buChar char="•"/>
              <a:defRPr sz="1300"/>
            </a:lvl2pPr>
            <a:lvl3pPr marL="1257300" indent="-342900">
              <a:buFont typeface="Arial" panose="020B0604020202020204" pitchFamily="34" charset="0"/>
              <a:buChar char="•"/>
              <a:defRPr sz="1300"/>
            </a:lvl3pPr>
            <a:lvl4pPr marL="1714500" indent="-342900">
              <a:buFont typeface="Arial" panose="020B0604020202020204" pitchFamily="34" charset="0"/>
              <a:buChar char="•"/>
              <a:defRPr sz="1300"/>
            </a:lvl4pPr>
            <a:lvl5pPr marL="2171700" indent="-342900">
              <a:buFont typeface="Arial" panose="020B0604020202020204" pitchFamily="34" charset="0"/>
              <a:buChar char="•"/>
              <a:defRPr sz="1300"/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7" name="Tekstiruutu 6"/>
          <p:cNvSpPr txBox="1"/>
          <p:nvPr userDrawn="1"/>
        </p:nvSpPr>
        <p:spPr>
          <a:xfrm>
            <a:off x="270474" y="244939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Sisällysluettelo</a:t>
            </a:r>
            <a:endParaRPr lang="fi-FI" sz="2000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6560-30D6-44ED-B583-65EFF1B6F4B7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89751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C2F75-1824-47D0-99A0-DD70131AB72F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011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7BD1512-5D7B-48D5-B34B-126F9B95A21B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0" name="Ryhmä 39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2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6743031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FE3708-2C52-407C-A405-0DC2BB583CB9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8629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oranssi">
    <p:bg>
      <p:bgPr>
        <a:solidFill>
          <a:srgbClr val="FFA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9" name="Päivämäärän paikkamerkki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FD6E412-B8E4-4B54-A432-C4508BE52194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1" name="Dian numeron paikkamerkki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13337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punainen">
    <p:bg>
      <p:bgPr>
        <a:solidFill>
          <a:srgbClr val="D100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4971"/>
            <a:ext cx="8711051" cy="2771981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B719DE-F9BB-4C70-859D-C7379BF2DEBC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89172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sininen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89314"/>
            <a:ext cx="7344816" cy="3351854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B8ED6D-8AC1-4AD4-8986-F3F6ED1D06EA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60662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syaani">
    <p:bg>
      <p:bgPr>
        <a:solidFill>
          <a:srgbClr val="05C3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91200"/>
            <a:ext cx="7344816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A8F8E4-D568-4BD0-B191-B29E08ADEBAC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52652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oranssi">
    <p:bg>
      <p:bgPr>
        <a:solidFill>
          <a:srgbClr val="FFA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91200"/>
            <a:ext cx="7344816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25C5C6-4341-4A22-9127-78406091E60A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50410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punainen">
    <p:bg>
      <p:bgPr>
        <a:solidFill>
          <a:srgbClr val="D100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99592" y="1591200"/>
            <a:ext cx="7344816" cy="3351600"/>
          </a:xfrm>
        </p:spPr>
        <p:txBody>
          <a:bodyPr anchor="t" anchorCtr="0"/>
          <a:lstStyle>
            <a:lvl1pPr algn="ctr">
              <a:lnSpc>
                <a:spcPct val="105000"/>
              </a:lnSpc>
              <a:defRPr sz="3600" b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FF93367-D637-4585-B96D-F80D5DD23BAB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81631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alto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uorakulmio 87"/>
          <p:cNvSpPr/>
          <p:nvPr userDrawn="1"/>
        </p:nvSpPr>
        <p:spPr bwMode="hidden">
          <a:xfrm>
            <a:off x="0" y="0"/>
            <a:ext cx="9144000" cy="6858000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081" name="Ryhmä 1080"/>
          <p:cNvGrpSpPr>
            <a:grpSpLocks noChangeAspect="1"/>
          </p:cNvGrpSpPr>
          <p:nvPr userDrawn="1"/>
        </p:nvGrpSpPr>
        <p:grpSpPr>
          <a:xfrm>
            <a:off x="-1" y="-18001"/>
            <a:ext cx="9171852" cy="6894000"/>
            <a:chOff x="18004" y="-954330"/>
            <a:chExt cx="9123957" cy="6858000"/>
          </a:xfrm>
          <a:solidFill>
            <a:srgbClr val="05C3DE"/>
          </a:solidFill>
        </p:grpSpPr>
        <p:sp>
          <p:nvSpPr>
            <p:cNvPr id="7" name="Freeform 6"/>
            <p:cNvSpPr>
              <a:spLocks noEditPoints="1"/>
            </p:cNvSpPr>
            <p:nvPr userDrawn="1"/>
          </p:nvSpPr>
          <p:spPr bwMode="auto">
            <a:xfrm>
              <a:off x="18004" y="860663"/>
              <a:ext cx="2582189" cy="153662"/>
            </a:xfrm>
            <a:custGeom>
              <a:avLst/>
              <a:gdLst>
                <a:gd name="T0" fmla="*/ 163 w 2319"/>
                <a:gd name="T1" fmla="*/ 138 h 138"/>
                <a:gd name="T2" fmla="*/ 90 w 2319"/>
                <a:gd name="T3" fmla="*/ 136 h 138"/>
                <a:gd name="T4" fmla="*/ 21 w 2319"/>
                <a:gd name="T5" fmla="*/ 132 h 138"/>
                <a:gd name="T6" fmla="*/ 23 w 2319"/>
                <a:gd name="T7" fmla="*/ 115 h 138"/>
                <a:gd name="T8" fmla="*/ 90 w 2319"/>
                <a:gd name="T9" fmla="*/ 121 h 138"/>
                <a:gd name="T10" fmla="*/ 163 w 2319"/>
                <a:gd name="T11" fmla="*/ 123 h 138"/>
                <a:gd name="T12" fmla="*/ 1253 w 2319"/>
                <a:gd name="T13" fmla="*/ 15 h 138"/>
                <a:gd name="T14" fmla="*/ 1196 w 2319"/>
                <a:gd name="T15" fmla="*/ 15 h 138"/>
                <a:gd name="T16" fmla="*/ 1104 w 2319"/>
                <a:gd name="T17" fmla="*/ 21 h 138"/>
                <a:gd name="T18" fmla="*/ 1000 w 2319"/>
                <a:gd name="T19" fmla="*/ 30 h 138"/>
                <a:gd name="T20" fmla="*/ 904 w 2319"/>
                <a:gd name="T21" fmla="*/ 44 h 138"/>
                <a:gd name="T22" fmla="*/ 781 w 2319"/>
                <a:gd name="T23" fmla="*/ 65 h 138"/>
                <a:gd name="T24" fmla="*/ 601 w 2319"/>
                <a:gd name="T25" fmla="*/ 100 h 138"/>
                <a:gd name="T26" fmla="*/ 506 w 2319"/>
                <a:gd name="T27" fmla="*/ 115 h 138"/>
                <a:gd name="T28" fmla="*/ 409 w 2319"/>
                <a:gd name="T29" fmla="*/ 127 h 138"/>
                <a:gd name="T30" fmla="*/ 303 w 2319"/>
                <a:gd name="T31" fmla="*/ 134 h 138"/>
                <a:gd name="T32" fmla="*/ 226 w 2319"/>
                <a:gd name="T33" fmla="*/ 138 h 138"/>
                <a:gd name="T34" fmla="*/ 188 w 2319"/>
                <a:gd name="T35" fmla="*/ 123 h 138"/>
                <a:gd name="T36" fmla="*/ 245 w 2319"/>
                <a:gd name="T37" fmla="*/ 121 h 138"/>
                <a:gd name="T38" fmla="*/ 338 w 2319"/>
                <a:gd name="T39" fmla="*/ 117 h 138"/>
                <a:gd name="T40" fmla="*/ 439 w 2319"/>
                <a:gd name="T41" fmla="*/ 107 h 138"/>
                <a:gd name="T42" fmla="*/ 535 w 2319"/>
                <a:gd name="T43" fmla="*/ 94 h 138"/>
                <a:gd name="T44" fmla="*/ 658 w 2319"/>
                <a:gd name="T45" fmla="*/ 73 h 138"/>
                <a:gd name="T46" fmla="*/ 839 w 2319"/>
                <a:gd name="T47" fmla="*/ 38 h 138"/>
                <a:gd name="T48" fmla="*/ 933 w 2319"/>
                <a:gd name="T49" fmla="*/ 23 h 138"/>
                <a:gd name="T50" fmla="*/ 1033 w 2319"/>
                <a:gd name="T51" fmla="*/ 11 h 138"/>
                <a:gd name="T52" fmla="*/ 1138 w 2319"/>
                <a:gd name="T53" fmla="*/ 2 h 138"/>
                <a:gd name="T54" fmla="*/ 1213 w 2319"/>
                <a:gd name="T55" fmla="*/ 0 h 138"/>
                <a:gd name="T56" fmla="*/ 2319 w 2319"/>
                <a:gd name="T57" fmla="*/ 123 h 138"/>
                <a:gd name="T58" fmla="*/ 2281 w 2319"/>
                <a:gd name="T59" fmla="*/ 138 h 138"/>
                <a:gd name="T60" fmla="*/ 2204 w 2319"/>
                <a:gd name="T61" fmla="*/ 134 h 138"/>
                <a:gd name="T62" fmla="*/ 2098 w 2319"/>
                <a:gd name="T63" fmla="*/ 127 h 138"/>
                <a:gd name="T64" fmla="*/ 2000 w 2319"/>
                <a:gd name="T65" fmla="*/ 115 h 138"/>
                <a:gd name="T66" fmla="*/ 1906 w 2319"/>
                <a:gd name="T67" fmla="*/ 100 h 138"/>
                <a:gd name="T68" fmla="*/ 1726 w 2319"/>
                <a:gd name="T69" fmla="*/ 65 h 138"/>
                <a:gd name="T70" fmla="*/ 1603 w 2319"/>
                <a:gd name="T71" fmla="*/ 44 h 138"/>
                <a:gd name="T72" fmla="*/ 1507 w 2319"/>
                <a:gd name="T73" fmla="*/ 30 h 138"/>
                <a:gd name="T74" fmla="*/ 1403 w 2319"/>
                <a:gd name="T75" fmla="*/ 21 h 138"/>
                <a:gd name="T76" fmla="*/ 1311 w 2319"/>
                <a:gd name="T77" fmla="*/ 15 h 138"/>
                <a:gd name="T78" fmla="*/ 1253 w 2319"/>
                <a:gd name="T79" fmla="*/ 15 h 138"/>
                <a:gd name="T80" fmla="*/ 1294 w 2319"/>
                <a:gd name="T81" fmla="*/ 0 h 138"/>
                <a:gd name="T82" fmla="*/ 1369 w 2319"/>
                <a:gd name="T83" fmla="*/ 2 h 138"/>
                <a:gd name="T84" fmla="*/ 1474 w 2319"/>
                <a:gd name="T85" fmla="*/ 11 h 138"/>
                <a:gd name="T86" fmla="*/ 1574 w 2319"/>
                <a:gd name="T87" fmla="*/ 23 h 138"/>
                <a:gd name="T88" fmla="*/ 1666 w 2319"/>
                <a:gd name="T89" fmla="*/ 38 h 138"/>
                <a:gd name="T90" fmla="*/ 1849 w 2319"/>
                <a:gd name="T91" fmla="*/ 73 h 138"/>
                <a:gd name="T92" fmla="*/ 1971 w 2319"/>
                <a:gd name="T93" fmla="*/ 94 h 138"/>
                <a:gd name="T94" fmla="*/ 2067 w 2319"/>
                <a:gd name="T95" fmla="*/ 107 h 138"/>
                <a:gd name="T96" fmla="*/ 2169 w 2319"/>
                <a:gd name="T97" fmla="*/ 117 h 138"/>
                <a:gd name="T98" fmla="*/ 2261 w 2319"/>
                <a:gd name="T99" fmla="*/ 121 h 138"/>
                <a:gd name="T100" fmla="*/ 2319 w 2319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319" h="138">
                  <a:moveTo>
                    <a:pt x="188" y="123"/>
                  </a:moveTo>
                  <a:lnTo>
                    <a:pt x="188" y="138"/>
                  </a:lnTo>
                  <a:lnTo>
                    <a:pt x="163" y="138"/>
                  </a:lnTo>
                  <a:lnTo>
                    <a:pt x="138" y="138"/>
                  </a:lnTo>
                  <a:lnTo>
                    <a:pt x="113" y="136"/>
                  </a:lnTo>
                  <a:lnTo>
                    <a:pt x="90" y="136"/>
                  </a:lnTo>
                  <a:lnTo>
                    <a:pt x="67" y="134"/>
                  </a:lnTo>
                  <a:lnTo>
                    <a:pt x="44" y="132"/>
                  </a:lnTo>
                  <a:lnTo>
                    <a:pt x="21" y="132"/>
                  </a:lnTo>
                  <a:lnTo>
                    <a:pt x="0" y="130"/>
                  </a:lnTo>
                  <a:lnTo>
                    <a:pt x="2" y="113"/>
                  </a:lnTo>
                  <a:lnTo>
                    <a:pt x="23" y="115"/>
                  </a:lnTo>
                  <a:lnTo>
                    <a:pt x="46" y="117"/>
                  </a:lnTo>
                  <a:lnTo>
                    <a:pt x="67" y="119"/>
                  </a:lnTo>
                  <a:lnTo>
                    <a:pt x="90" y="121"/>
                  </a:lnTo>
                  <a:lnTo>
                    <a:pt x="115" y="121"/>
                  </a:lnTo>
                  <a:lnTo>
                    <a:pt x="138" y="121"/>
                  </a:lnTo>
                  <a:lnTo>
                    <a:pt x="163" y="123"/>
                  </a:lnTo>
                  <a:lnTo>
                    <a:pt x="188" y="123"/>
                  </a:lnTo>
                  <a:close/>
                  <a:moveTo>
                    <a:pt x="1253" y="0"/>
                  </a:moveTo>
                  <a:lnTo>
                    <a:pt x="1253" y="15"/>
                  </a:lnTo>
                  <a:lnTo>
                    <a:pt x="1234" y="15"/>
                  </a:lnTo>
                  <a:lnTo>
                    <a:pt x="1215" y="15"/>
                  </a:lnTo>
                  <a:lnTo>
                    <a:pt x="1196" y="15"/>
                  </a:lnTo>
                  <a:lnTo>
                    <a:pt x="1177" y="17"/>
                  </a:lnTo>
                  <a:lnTo>
                    <a:pt x="1138" y="19"/>
                  </a:lnTo>
                  <a:lnTo>
                    <a:pt x="1104" y="21"/>
                  </a:lnTo>
                  <a:lnTo>
                    <a:pt x="1067" y="23"/>
                  </a:lnTo>
                  <a:lnTo>
                    <a:pt x="1035" y="27"/>
                  </a:lnTo>
                  <a:lnTo>
                    <a:pt x="1000" y="30"/>
                  </a:lnTo>
                  <a:lnTo>
                    <a:pt x="967" y="34"/>
                  </a:lnTo>
                  <a:lnTo>
                    <a:pt x="937" y="38"/>
                  </a:lnTo>
                  <a:lnTo>
                    <a:pt x="904" y="44"/>
                  </a:lnTo>
                  <a:lnTo>
                    <a:pt x="873" y="48"/>
                  </a:lnTo>
                  <a:lnTo>
                    <a:pt x="842" y="54"/>
                  </a:lnTo>
                  <a:lnTo>
                    <a:pt x="781" y="65"/>
                  </a:lnTo>
                  <a:lnTo>
                    <a:pt x="722" y="77"/>
                  </a:lnTo>
                  <a:lnTo>
                    <a:pt x="662" y="88"/>
                  </a:lnTo>
                  <a:lnTo>
                    <a:pt x="601" y="100"/>
                  </a:lnTo>
                  <a:lnTo>
                    <a:pt x="570" y="103"/>
                  </a:lnTo>
                  <a:lnTo>
                    <a:pt x="539" y="109"/>
                  </a:lnTo>
                  <a:lnTo>
                    <a:pt x="506" y="115"/>
                  </a:lnTo>
                  <a:lnTo>
                    <a:pt x="474" y="119"/>
                  </a:lnTo>
                  <a:lnTo>
                    <a:pt x="441" y="123"/>
                  </a:lnTo>
                  <a:lnTo>
                    <a:pt x="409" y="127"/>
                  </a:lnTo>
                  <a:lnTo>
                    <a:pt x="374" y="130"/>
                  </a:lnTo>
                  <a:lnTo>
                    <a:pt x="338" y="132"/>
                  </a:lnTo>
                  <a:lnTo>
                    <a:pt x="303" y="134"/>
                  </a:lnTo>
                  <a:lnTo>
                    <a:pt x="265" y="136"/>
                  </a:lnTo>
                  <a:lnTo>
                    <a:pt x="245" y="138"/>
                  </a:lnTo>
                  <a:lnTo>
                    <a:pt x="226" y="138"/>
                  </a:lnTo>
                  <a:lnTo>
                    <a:pt x="207" y="138"/>
                  </a:lnTo>
                  <a:lnTo>
                    <a:pt x="188" y="138"/>
                  </a:lnTo>
                  <a:lnTo>
                    <a:pt x="188" y="123"/>
                  </a:lnTo>
                  <a:lnTo>
                    <a:pt x="207" y="123"/>
                  </a:lnTo>
                  <a:lnTo>
                    <a:pt x="226" y="121"/>
                  </a:lnTo>
                  <a:lnTo>
                    <a:pt x="245" y="121"/>
                  </a:lnTo>
                  <a:lnTo>
                    <a:pt x="265" y="121"/>
                  </a:lnTo>
                  <a:lnTo>
                    <a:pt x="301" y="119"/>
                  </a:lnTo>
                  <a:lnTo>
                    <a:pt x="338" y="117"/>
                  </a:lnTo>
                  <a:lnTo>
                    <a:pt x="372" y="113"/>
                  </a:lnTo>
                  <a:lnTo>
                    <a:pt x="407" y="111"/>
                  </a:lnTo>
                  <a:lnTo>
                    <a:pt x="439" y="107"/>
                  </a:lnTo>
                  <a:lnTo>
                    <a:pt x="472" y="103"/>
                  </a:lnTo>
                  <a:lnTo>
                    <a:pt x="505" y="98"/>
                  </a:lnTo>
                  <a:lnTo>
                    <a:pt x="535" y="94"/>
                  </a:lnTo>
                  <a:lnTo>
                    <a:pt x="568" y="88"/>
                  </a:lnTo>
                  <a:lnTo>
                    <a:pt x="599" y="82"/>
                  </a:lnTo>
                  <a:lnTo>
                    <a:pt x="658" y="73"/>
                  </a:lnTo>
                  <a:lnTo>
                    <a:pt x="718" y="61"/>
                  </a:lnTo>
                  <a:lnTo>
                    <a:pt x="779" y="50"/>
                  </a:lnTo>
                  <a:lnTo>
                    <a:pt x="839" y="38"/>
                  </a:lnTo>
                  <a:lnTo>
                    <a:pt x="871" y="32"/>
                  </a:lnTo>
                  <a:lnTo>
                    <a:pt x="902" y="29"/>
                  </a:lnTo>
                  <a:lnTo>
                    <a:pt x="933" y="23"/>
                  </a:lnTo>
                  <a:lnTo>
                    <a:pt x="965" y="19"/>
                  </a:lnTo>
                  <a:lnTo>
                    <a:pt x="998" y="15"/>
                  </a:lnTo>
                  <a:lnTo>
                    <a:pt x="1033" y="11"/>
                  </a:lnTo>
                  <a:lnTo>
                    <a:pt x="1067" y="7"/>
                  </a:lnTo>
                  <a:lnTo>
                    <a:pt x="1102" y="4"/>
                  </a:lnTo>
                  <a:lnTo>
                    <a:pt x="1138" y="2"/>
                  </a:lnTo>
                  <a:lnTo>
                    <a:pt x="1175" y="0"/>
                  </a:lnTo>
                  <a:lnTo>
                    <a:pt x="1194" y="0"/>
                  </a:lnTo>
                  <a:lnTo>
                    <a:pt x="1213" y="0"/>
                  </a:lnTo>
                  <a:lnTo>
                    <a:pt x="1234" y="0"/>
                  </a:lnTo>
                  <a:lnTo>
                    <a:pt x="1253" y="0"/>
                  </a:lnTo>
                  <a:close/>
                  <a:moveTo>
                    <a:pt x="2319" y="123"/>
                  </a:moveTo>
                  <a:lnTo>
                    <a:pt x="2319" y="138"/>
                  </a:lnTo>
                  <a:lnTo>
                    <a:pt x="2300" y="138"/>
                  </a:lnTo>
                  <a:lnTo>
                    <a:pt x="2281" y="138"/>
                  </a:lnTo>
                  <a:lnTo>
                    <a:pt x="2261" y="138"/>
                  </a:lnTo>
                  <a:lnTo>
                    <a:pt x="2242" y="136"/>
                  </a:lnTo>
                  <a:lnTo>
                    <a:pt x="2204" y="134"/>
                  </a:lnTo>
                  <a:lnTo>
                    <a:pt x="2169" y="132"/>
                  </a:lnTo>
                  <a:lnTo>
                    <a:pt x="2133" y="130"/>
                  </a:lnTo>
                  <a:lnTo>
                    <a:pt x="2098" y="127"/>
                  </a:lnTo>
                  <a:lnTo>
                    <a:pt x="2066" y="123"/>
                  </a:lnTo>
                  <a:lnTo>
                    <a:pt x="2033" y="119"/>
                  </a:lnTo>
                  <a:lnTo>
                    <a:pt x="2000" y="115"/>
                  </a:lnTo>
                  <a:lnTo>
                    <a:pt x="1968" y="109"/>
                  </a:lnTo>
                  <a:lnTo>
                    <a:pt x="1937" y="103"/>
                  </a:lnTo>
                  <a:lnTo>
                    <a:pt x="1906" y="100"/>
                  </a:lnTo>
                  <a:lnTo>
                    <a:pt x="1845" y="88"/>
                  </a:lnTo>
                  <a:lnTo>
                    <a:pt x="1785" y="77"/>
                  </a:lnTo>
                  <a:lnTo>
                    <a:pt x="1726" y="65"/>
                  </a:lnTo>
                  <a:lnTo>
                    <a:pt x="1664" y="54"/>
                  </a:lnTo>
                  <a:lnTo>
                    <a:pt x="1634" y="48"/>
                  </a:lnTo>
                  <a:lnTo>
                    <a:pt x="1603" y="44"/>
                  </a:lnTo>
                  <a:lnTo>
                    <a:pt x="1570" y="38"/>
                  </a:lnTo>
                  <a:lnTo>
                    <a:pt x="1539" y="34"/>
                  </a:lnTo>
                  <a:lnTo>
                    <a:pt x="1507" y="30"/>
                  </a:lnTo>
                  <a:lnTo>
                    <a:pt x="1472" y="27"/>
                  </a:lnTo>
                  <a:lnTo>
                    <a:pt x="1438" y="23"/>
                  </a:lnTo>
                  <a:lnTo>
                    <a:pt x="1403" y="21"/>
                  </a:lnTo>
                  <a:lnTo>
                    <a:pt x="1369" y="19"/>
                  </a:lnTo>
                  <a:lnTo>
                    <a:pt x="1330" y="17"/>
                  </a:lnTo>
                  <a:lnTo>
                    <a:pt x="1311" y="15"/>
                  </a:lnTo>
                  <a:lnTo>
                    <a:pt x="1292" y="15"/>
                  </a:lnTo>
                  <a:lnTo>
                    <a:pt x="1273" y="15"/>
                  </a:lnTo>
                  <a:lnTo>
                    <a:pt x="1253" y="15"/>
                  </a:lnTo>
                  <a:lnTo>
                    <a:pt x="1253" y="0"/>
                  </a:lnTo>
                  <a:lnTo>
                    <a:pt x="1273" y="0"/>
                  </a:lnTo>
                  <a:lnTo>
                    <a:pt x="1294" y="0"/>
                  </a:lnTo>
                  <a:lnTo>
                    <a:pt x="1313" y="0"/>
                  </a:lnTo>
                  <a:lnTo>
                    <a:pt x="1332" y="0"/>
                  </a:lnTo>
                  <a:lnTo>
                    <a:pt x="1369" y="2"/>
                  </a:lnTo>
                  <a:lnTo>
                    <a:pt x="1405" y="4"/>
                  </a:lnTo>
                  <a:lnTo>
                    <a:pt x="1440" y="7"/>
                  </a:lnTo>
                  <a:lnTo>
                    <a:pt x="1474" y="11"/>
                  </a:lnTo>
                  <a:lnTo>
                    <a:pt x="1509" y="15"/>
                  </a:lnTo>
                  <a:lnTo>
                    <a:pt x="1541" y="19"/>
                  </a:lnTo>
                  <a:lnTo>
                    <a:pt x="1574" y="23"/>
                  </a:lnTo>
                  <a:lnTo>
                    <a:pt x="1605" y="29"/>
                  </a:lnTo>
                  <a:lnTo>
                    <a:pt x="1635" y="32"/>
                  </a:lnTo>
                  <a:lnTo>
                    <a:pt x="1666" y="38"/>
                  </a:lnTo>
                  <a:lnTo>
                    <a:pt x="1728" y="50"/>
                  </a:lnTo>
                  <a:lnTo>
                    <a:pt x="1787" y="61"/>
                  </a:lnTo>
                  <a:lnTo>
                    <a:pt x="1849" y="73"/>
                  </a:lnTo>
                  <a:lnTo>
                    <a:pt x="1908" y="82"/>
                  </a:lnTo>
                  <a:lnTo>
                    <a:pt x="1939" y="88"/>
                  </a:lnTo>
                  <a:lnTo>
                    <a:pt x="1971" y="94"/>
                  </a:lnTo>
                  <a:lnTo>
                    <a:pt x="2002" y="98"/>
                  </a:lnTo>
                  <a:lnTo>
                    <a:pt x="2035" y="103"/>
                  </a:lnTo>
                  <a:lnTo>
                    <a:pt x="2067" y="107"/>
                  </a:lnTo>
                  <a:lnTo>
                    <a:pt x="2100" y="111"/>
                  </a:lnTo>
                  <a:lnTo>
                    <a:pt x="2135" y="113"/>
                  </a:lnTo>
                  <a:lnTo>
                    <a:pt x="2169" y="117"/>
                  </a:lnTo>
                  <a:lnTo>
                    <a:pt x="2206" y="119"/>
                  </a:lnTo>
                  <a:lnTo>
                    <a:pt x="2242" y="121"/>
                  </a:lnTo>
                  <a:lnTo>
                    <a:pt x="2261" y="121"/>
                  </a:lnTo>
                  <a:lnTo>
                    <a:pt x="2281" y="121"/>
                  </a:lnTo>
                  <a:lnTo>
                    <a:pt x="2300" y="123"/>
                  </a:lnTo>
                  <a:lnTo>
                    <a:pt x="231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7"/>
            <p:cNvSpPr>
              <a:spLocks noEditPoints="1"/>
            </p:cNvSpPr>
            <p:nvPr userDrawn="1"/>
          </p:nvSpPr>
          <p:spPr bwMode="auto">
            <a:xfrm>
              <a:off x="18004" y="676936"/>
              <a:ext cx="2898421" cy="155889"/>
            </a:xfrm>
            <a:custGeom>
              <a:avLst/>
              <a:gdLst>
                <a:gd name="T0" fmla="*/ 437 w 2603"/>
                <a:gd name="T1" fmla="*/ 138 h 140"/>
                <a:gd name="T2" fmla="*/ 338 w 2603"/>
                <a:gd name="T3" fmla="*/ 136 h 140"/>
                <a:gd name="T4" fmla="*/ 247 w 2603"/>
                <a:gd name="T5" fmla="*/ 128 h 140"/>
                <a:gd name="T6" fmla="*/ 161 w 2603"/>
                <a:gd name="T7" fmla="*/ 117 h 140"/>
                <a:gd name="T8" fmla="*/ 78 w 2603"/>
                <a:gd name="T9" fmla="*/ 103 h 140"/>
                <a:gd name="T10" fmla="*/ 0 w 2603"/>
                <a:gd name="T11" fmla="*/ 90 h 140"/>
                <a:gd name="T12" fmla="*/ 55 w 2603"/>
                <a:gd name="T13" fmla="*/ 84 h 140"/>
                <a:gd name="T14" fmla="*/ 136 w 2603"/>
                <a:gd name="T15" fmla="*/ 98 h 140"/>
                <a:gd name="T16" fmla="*/ 220 w 2603"/>
                <a:gd name="T17" fmla="*/ 109 h 140"/>
                <a:gd name="T18" fmla="*/ 309 w 2603"/>
                <a:gd name="T19" fmla="*/ 117 h 140"/>
                <a:gd name="T20" fmla="*/ 403 w 2603"/>
                <a:gd name="T21" fmla="*/ 123 h 140"/>
                <a:gd name="T22" fmla="*/ 1538 w 2603"/>
                <a:gd name="T23" fmla="*/ 0 h 140"/>
                <a:gd name="T24" fmla="*/ 1499 w 2603"/>
                <a:gd name="T25" fmla="*/ 17 h 140"/>
                <a:gd name="T26" fmla="*/ 1424 w 2603"/>
                <a:gd name="T27" fmla="*/ 19 h 140"/>
                <a:gd name="T28" fmla="*/ 1319 w 2603"/>
                <a:gd name="T29" fmla="*/ 28 h 140"/>
                <a:gd name="T30" fmla="*/ 1221 w 2603"/>
                <a:gd name="T31" fmla="*/ 40 h 140"/>
                <a:gd name="T32" fmla="*/ 1127 w 2603"/>
                <a:gd name="T33" fmla="*/ 55 h 140"/>
                <a:gd name="T34" fmla="*/ 946 w 2603"/>
                <a:gd name="T35" fmla="*/ 90 h 140"/>
                <a:gd name="T36" fmla="*/ 823 w 2603"/>
                <a:gd name="T37" fmla="*/ 111 h 140"/>
                <a:gd name="T38" fmla="*/ 725 w 2603"/>
                <a:gd name="T39" fmla="*/ 124 h 140"/>
                <a:gd name="T40" fmla="*/ 622 w 2603"/>
                <a:gd name="T41" fmla="*/ 134 h 140"/>
                <a:gd name="T42" fmla="*/ 530 w 2603"/>
                <a:gd name="T43" fmla="*/ 138 h 140"/>
                <a:gd name="T44" fmla="*/ 472 w 2603"/>
                <a:gd name="T45" fmla="*/ 140 h 140"/>
                <a:gd name="T46" fmla="*/ 510 w 2603"/>
                <a:gd name="T47" fmla="*/ 123 h 140"/>
                <a:gd name="T48" fmla="*/ 585 w 2603"/>
                <a:gd name="T49" fmla="*/ 121 h 140"/>
                <a:gd name="T50" fmla="*/ 691 w 2603"/>
                <a:gd name="T51" fmla="*/ 111 h 140"/>
                <a:gd name="T52" fmla="*/ 789 w 2603"/>
                <a:gd name="T53" fmla="*/ 99 h 140"/>
                <a:gd name="T54" fmla="*/ 883 w 2603"/>
                <a:gd name="T55" fmla="*/ 84 h 140"/>
                <a:gd name="T56" fmla="*/ 1063 w 2603"/>
                <a:gd name="T57" fmla="*/ 50 h 140"/>
                <a:gd name="T58" fmla="*/ 1186 w 2603"/>
                <a:gd name="T59" fmla="*/ 28 h 140"/>
                <a:gd name="T60" fmla="*/ 1282 w 2603"/>
                <a:gd name="T61" fmla="*/ 15 h 140"/>
                <a:gd name="T62" fmla="*/ 1386 w 2603"/>
                <a:gd name="T63" fmla="*/ 5 h 140"/>
                <a:gd name="T64" fmla="*/ 1478 w 2603"/>
                <a:gd name="T65" fmla="*/ 2 h 140"/>
                <a:gd name="T66" fmla="*/ 1538 w 2603"/>
                <a:gd name="T67" fmla="*/ 0 h 140"/>
                <a:gd name="T68" fmla="*/ 2584 w 2603"/>
                <a:gd name="T69" fmla="*/ 140 h 140"/>
                <a:gd name="T70" fmla="*/ 2526 w 2603"/>
                <a:gd name="T71" fmla="*/ 138 h 140"/>
                <a:gd name="T72" fmla="*/ 2417 w 2603"/>
                <a:gd name="T73" fmla="*/ 130 h 140"/>
                <a:gd name="T74" fmla="*/ 2317 w 2603"/>
                <a:gd name="T75" fmla="*/ 121 h 140"/>
                <a:gd name="T76" fmla="*/ 2221 w 2603"/>
                <a:gd name="T77" fmla="*/ 105 h 140"/>
                <a:gd name="T78" fmla="*/ 2069 w 2603"/>
                <a:gd name="T79" fmla="*/ 78 h 140"/>
                <a:gd name="T80" fmla="*/ 1918 w 2603"/>
                <a:gd name="T81" fmla="*/ 50 h 140"/>
                <a:gd name="T82" fmla="*/ 1824 w 2603"/>
                <a:gd name="T83" fmla="*/ 36 h 140"/>
                <a:gd name="T84" fmla="*/ 1724 w 2603"/>
                <a:gd name="T85" fmla="*/ 25 h 140"/>
                <a:gd name="T86" fmla="*/ 1614 w 2603"/>
                <a:gd name="T87" fmla="*/ 17 h 140"/>
                <a:gd name="T88" fmla="*/ 1557 w 2603"/>
                <a:gd name="T89" fmla="*/ 17 h 140"/>
                <a:gd name="T90" fmla="*/ 1557 w 2603"/>
                <a:gd name="T91" fmla="*/ 0 h 140"/>
                <a:gd name="T92" fmla="*/ 1616 w 2603"/>
                <a:gd name="T93" fmla="*/ 2 h 140"/>
                <a:gd name="T94" fmla="*/ 1724 w 2603"/>
                <a:gd name="T95" fmla="*/ 9 h 140"/>
                <a:gd name="T96" fmla="*/ 1826 w 2603"/>
                <a:gd name="T97" fmla="*/ 19 h 140"/>
                <a:gd name="T98" fmla="*/ 1920 w 2603"/>
                <a:gd name="T99" fmla="*/ 34 h 140"/>
                <a:gd name="T100" fmla="*/ 2073 w 2603"/>
                <a:gd name="T101" fmla="*/ 61 h 140"/>
                <a:gd name="T102" fmla="*/ 2223 w 2603"/>
                <a:gd name="T103" fmla="*/ 90 h 140"/>
                <a:gd name="T104" fmla="*/ 2319 w 2603"/>
                <a:gd name="T105" fmla="*/ 103 h 140"/>
                <a:gd name="T106" fmla="*/ 2419 w 2603"/>
                <a:gd name="T107" fmla="*/ 115 h 140"/>
                <a:gd name="T108" fmla="*/ 2526 w 2603"/>
                <a:gd name="T109" fmla="*/ 123 h 140"/>
                <a:gd name="T110" fmla="*/ 2584 w 2603"/>
                <a:gd name="T11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603" h="140">
                  <a:moveTo>
                    <a:pt x="472" y="123"/>
                  </a:moveTo>
                  <a:lnTo>
                    <a:pt x="472" y="140"/>
                  </a:lnTo>
                  <a:lnTo>
                    <a:pt x="437" y="138"/>
                  </a:lnTo>
                  <a:lnTo>
                    <a:pt x="403" y="138"/>
                  </a:lnTo>
                  <a:lnTo>
                    <a:pt x="370" y="136"/>
                  </a:lnTo>
                  <a:lnTo>
                    <a:pt x="338" y="136"/>
                  </a:lnTo>
                  <a:lnTo>
                    <a:pt x="307" y="132"/>
                  </a:lnTo>
                  <a:lnTo>
                    <a:pt x="276" y="130"/>
                  </a:lnTo>
                  <a:lnTo>
                    <a:pt x="247" y="128"/>
                  </a:lnTo>
                  <a:lnTo>
                    <a:pt x="218" y="124"/>
                  </a:lnTo>
                  <a:lnTo>
                    <a:pt x="190" y="121"/>
                  </a:lnTo>
                  <a:lnTo>
                    <a:pt x="161" y="117"/>
                  </a:lnTo>
                  <a:lnTo>
                    <a:pt x="132" y="113"/>
                  </a:lnTo>
                  <a:lnTo>
                    <a:pt x="105" y="109"/>
                  </a:lnTo>
                  <a:lnTo>
                    <a:pt x="78" y="103"/>
                  </a:lnTo>
                  <a:lnTo>
                    <a:pt x="51" y="99"/>
                  </a:lnTo>
                  <a:lnTo>
                    <a:pt x="25" y="94"/>
                  </a:lnTo>
                  <a:lnTo>
                    <a:pt x="0" y="90"/>
                  </a:lnTo>
                  <a:lnTo>
                    <a:pt x="2" y="75"/>
                  </a:lnTo>
                  <a:lnTo>
                    <a:pt x="28" y="78"/>
                  </a:lnTo>
                  <a:lnTo>
                    <a:pt x="55" y="84"/>
                  </a:lnTo>
                  <a:lnTo>
                    <a:pt x="80" y="88"/>
                  </a:lnTo>
                  <a:lnTo>
                    <a:pt x="107" y="92"/>
                  </a:lnTo>
                  <a:lnTo>
                    <a:pt x="136" y="98"/>
                  </a:lnTo>
                  <a:lnTo>
                    <a:pt x="163" y="101"/>
                  </a:lnTo>
                  <a:lnTo>
                    <a:pt x="192" y="105"/>
                  </a:lnTo>
                  <a:lnTo>
                    <a:pt x="220" y="109"/>
                  </a:lnTo>
                  <a:lnTo>
                    <a:pt x="249" y="111"/>
                  </a:lnTo>
                  <a:lnTo>
                    <a:pt x="278" y="115"/>
                  </a:lnTo>
                  <a:lnTo>
                    <a:pt x="309" y="117"/>
                  </a:lnTo>
                  <a:lnTo>
                    <a:pt x="339" y="119"/>
                  </a:lnTo>
                  <a:lnTo>
                    <a:pt x="372" y="121"/>
                  </a:lnTo>
                  <a:lnTo>
                    <a:pt x="403" y="123"/>
                  </a:lnTo>
                  <a:lnTo>
                    <a:pt x="437" y="123"/>
                  </a:lnTo>
                  <a:lnTo>
                    <a:pt x="472" y="123"/>
                  </a:lnTo>
                  <a:close/>
                  <a:moveTo>
                    <a:pt x="1538" y="0"/>
                  </a:moveTo>
                  <a:lnTo>
                    <a:pt x="1538" y="17"/>
                  </a:lnTo>
                  <a:lnTo>
                    <a:pt x="1518" y="17"/>
                  </a:lnTo>
                  <a:lnTo>
                    <a:pt x="1499" y="17"/>
                  </a:lnTo>
                  <a:lnTo>
                    <a:pt x="1480" y="17"/>
                  </a:lnTo>
                  <a:lnTo>
                    <a:pt x="1461" y="17"/>
                  </a:lnTo>
                  <a:lnTo>
                    <a:pt x="1424" y="19"/>
                  </a:lnTo>
                  <a:lnTo>
                    <a:pt x="1388" y="21"/>
                  </a:lnTo>
                  <a:lnTo>
                    <a:pt x="1353" y="25"/>
                  </a:lnTo>
                  <a:lnTo>
                    <a:pt x="1319" y="28"/>
                  </a:lnTo>
                  <a:lnTo>
                    <a:pt x="1284" y="30"/>
                  </a:lnTo>
                  <a:lnTo>
                    <a:pt x="1251" y="36"/>
                  </a:lnTo>
                  <a:lnTo>
                    <a:pt x="1221" y="40"/>
                  </a:lnTo>
                  <a:lnTo>
                    <a:pt x="1188" y="44"/>
                  </a:lnTo>
                  <a:lnTo>
                    <a:pt x="1157" y="50"/>
                  </a:lnTo>
                  <a:lnTo>
                    <a:pt x="1127" y="55"/>
                  </a:lnTo>
                  <a:lnTo>
                    <a:pt x="1065" y="67"/>
                  </a:lnTo>
                  <a:lnTo>
                    <a:pt x="1006" y="78"/>
                  </a:lnTo>
                  <a:lnTo>
                    <a:pt x="946" y="90"/>
                  </a:lnTo>
                  <a:lnTo>
                    <a:pt x="885" y="99"/>
                  </a:lnTo>
                  <a:lnTo>
                    <a:pt x="854" y="105"/>
                  </a:lnTo>
                  <a:lnTo>
                    <a:pt x="823" y="111"/>
                  </a:lnTo>
                  <a:lnTo>
                    <a:pt x="791" y="115"/>
                  </a:lnTo>
                  <a:lnTo>
                    <a:pt x="758" y="121"/>
                  </a:lnTo>
                  <a:lnTo>
                    <a:pt x="725" y="124"/>
                  </a:lnTo>
                  <a:lnTo>
                    <a:pt x="693" y="128"/>
                  </a:lnTo>
                  <a:lnTo>
                    <a:pt x="658" y="130"/>
                  </a:lnTo>
                  <a:lnTo>
                    <a:pt x="622" y="134"/>
                  </a:lnTo>
                  <a:lnTo>
                    <a:pt x="587" y="136"/>
                  </a:lnTo>
                  <a:lnTo>
                    <a:pt x="549" y="138"/>
                  </a:lnTo>
                  <a:lnTo>
                    <a:pt x="530" y="138"/>
                  </a:lnTo>
                  <a:lnTo>
                    <a:pt x="510" y="138"/>
                  </a:lnTo>
                  <a:lnTo>
                    <a:pt x="491" y="140"/>
                  </a:lnTo>
                  <a:lnTo>
                    <a:pt x="472" y="140"/>
                  </a:lnTo>
                  <a:lnTo>
                    <a:pt x="472" y="123"/>
                  </a:lnTo>
                  <a:lnTo>
                    <a:pt x="491" y="123"/>
                  </a:lnTo>
                  <a:lnTo>
                    <a:pt x="510" y="123"/>
                  </a:lnTo>
                  <a:lnTo>
                    <a:pt x="530" y="123"/>
                  </a:lnTo>
                  <a:lnTo>
                    <a:pt x="549" y="123"/>
                  </a:lnTo>
                  <a:lnTo>
                    <a:pt x="585" y="121"/>
                  </a:lnTo>
                  <a:lnTo>
                    <a:pt x="622" y="119"/>
                  </a:lnTo>
                  <a:lnTo>
                    <a:pt x="656" y="115"/>
                  </a:lnTo>
                  <a:lnTo>
                    <a:pt x="691" y="111"/>
                  </a:lnTo>
                  <a:lnTo>
                    <a:pt x="723" y="107"/>
                  </a:lnTo>
                  <a:lnTo>
                    <a:pt x="756" y="103"/>
                  </a:lnTo>
                  <a:lnTo>
                    <a:pt x="789" y="99"/>
                  </a:lnTo>
                  <a:lnTo>
                    <a:pt x="819" y="96"/>
                  </a:lnTo>
                  <a:lnTo>
                    <a:pt x="852" y="90"/>
                  </a:lnTo>
                  <a:lnTo>
                    <a:pt x="883" y="84"/>
                  </a:lnTo>
                  <a:lnTo>
                    <a:pt x="942" y="73"/>
                  </a:lnTo>
                  <a:lnTo>
                    <a:pt x="1004" y="61"/>
                  </a:lnTo>
                  <a:lnTo>
                    <a:pt x="1063" y="50"/>
                  </a:lnTo>
                  <a:lnTo>
                    <a:pt x="1125" y="40"/>
                  </a:lnTo>
                  <a:lnTo>
                    <a:pt x="1155" y="34"/>
                  </a:lnTo>
                  <a:lnTo>
                    <a:pt x="1186" y="28"/>
                  </a:lnTo>
                  <a:lnTo>
                    <a:pt x="1217" y="25"/>
                  </a:lnTo>
                  <a:lnTo>
                    <a:pt x="1250" y="19"/>
                  </a:lnTo>
                  <a:lnTo>
                    <a:pt x="1282" y="15"/>
                  </a:lnTo>
                  <a:lnTo>
                    <a:pt x="1317" y="11"/>
                  </a:lnTo>
                  <a:lnTo>
                    <a:pt x="1351" y="9"/>
                  </a:lnTo>
                  <a:lnTo>
                    <a:pt x="1386" y="5"/>
                  </a:lnTo>
                  <a:lnTo>
                    <a:pt x="1422" y="3"/>
                  </a:lnTo>
                  <a:lnTo>
                    <a:pt x="1461" y="2"/>
                  </a:lnTo>
                  <a:lnTo>
                    <a:pt x="1478" y="2"/>
                  </a:lnTo>
                  <a:lnTo>
                    <a:pt x="1497" y="2"/>
                  </a:lnTo>
                  <a:lnTo>
                    <a:pt x="1518" y="0"/>
                  </a:lnTo>
                  <a:lnTo>
                    <a:pt x="1538" y="0"/>
                  </a:lnTo>
                  <a:close/>
                  <a:moveTo>
                    <a:pt x="2603" y="123"/>
                  </a:moveTo>
                  <a:lnTo>
                    <a:pt x="2603" y="140"/>
                  </a:lnTo>
                  <a:lnTo>
                    <a:pt x="2584" y="140"/>
                  </a:lnTo>
                  <a:lnTo>
                    <a:pt x="2565" y="138"/>
                  </a:lnTo>
                  <a:lnTo>
                    <a:pt x="2546" y="138"/>
                  </a:lnTo>
                  <a:lnTo>
                    <a:pt x="2526" y="138"/>
                  </a:lnTo>
                  <a:lnTo>
                    <a:pt x="2488" y="136"/>
                  </a:lnTo>
                  <a:lnTo>
                    <a:pt x="2453" y="134"/>
                  </a:lnTo>
                  <a:lnTo>
                    <a:pt x="2417" y="130"/>
                  </a:lnTo>
                  <a:lnTo>
                    <a:pt x="2382" y="128"/>
                  </a:lnTo>
                  <a:lnTo>
                    <a:pt x="2350" y="124"/>
                  </a:lnTo>
                  <a:lnTo>
                    <a:pt x="2317" y="121"/>
                  </a:lnTo>
                  <a:lnTo>
                    <a:pt x="2284" y="115"/>
                  </a:lnTo>
                  <a:lnTo>
                    <a:pt x="2252" y="111"/>
                  </a:lnTo>
                  <a:lnTo>
                    <a:pt x="2221" y="105"/>
                  </a:lnTo>
                  <a:lnTo>
                    <a:pt x="2190" y="99"/>
                  </a:lnTo>
                  <a:lnTo>
                    <a:pt x="2129" y="90"/>
                  </a:lnTo>
                  <a:lnTo>
                    <a:pt x="2069" y="78"/>
                  </a:lnTo>
                  <a:lnTo>
                    <a:pt x="2010" y="67"/>
                  </a:lnTo>
                  <a:lnTo>
                    <a:pt x="1948" y="55"/>
                  </a:lnTo>
                  <a:lnTo>
                    <a:pt x="1918" y="50"/>
                  </a:lnTo>
                  <a:lnTo>
                    <a:pt x="1887" y="44"/>
                  </a:lnTo>
                  <a:lnTo>
                    <a:pt x="1854" y="40"/>
                  </a:lnTo>
                  <a:lnTo>
                    <a:pt x="1824" y="36"/>
                  </a:lnTo>
                  <a:lnTo>
                    <a:pt x="1791" y="30"/>
                  </a:lnTo>
                  <a:lnTo>
                    <a:pt x="1756" y="28"/>
                  </a:lnTo>
                  <a:lnTo>
                    <a:pt x="1724" y="25"/>
                  </a:lnTo>
                  <a:lnTo>
                    <a:pt x="1687" y="21"/>
                  </a:lnTo>
                  <a:lnTo>
                    <a:pt x="1653" y="19"/>
                  </a:lnTo>
                  <a:lnTo>
                    <a:pt x="1614" y="17"/>
                  </a:lnTo>
                  <a:lnTo>
                    <a:pt x="1595" y="17"/>
                  </a:lnTo>
                  <a:lnTo>
                    <a:pt x="1578" y="17"/>
                  </a:lnTo>
                  <a:lnTo>
                    <a:pt x="1557" y="17"/>
                  </a:lnTo>
                  <a:lnTo>
                    <a:pt x="1538" y="17"/>
                  </a:lnTo>
                  <a:lnTo>
                    <a:pt x="1538" y="0"/>
                  </a:lnTo>
                  <a:lnTo>
                    <a:pt x="1557" y="0"/>
                  </a:lnTo>
                  <a:lnTo>
                    <a:pt x="1578" y="2"/>
                  </a:lnTo>
                  <a:lnTo>
                    <a:pt x="1597" y="2"/>
                  </a:lnTo>
                  <a:lnTo>
                    <a:pt x="1616" y="2"/>
                  </a:lnTo>
                  <a:lnTo>
                    <a:pt x="1653" y="3"/>
                  </a:lnTo>
                  <a:lnTo>
                    <a:pt x="1689" y="5"/>
                  </a:lnTo>
                  <a:lnTo>
                    <a:pt x="1724" y="9"/>
                  </a:lnTo>
                  <a:lnTo>
                    <a:pt x="1758" y="11"/>
                  </a:lnTo>
                  <a:lnTo>
                    <a:pt x="1793" y="15"/>
                  </a:lnTo>
                  <a:lnTo>
                    <a:pt x="1826" y="19"/>
                  </a:lnTo>
                  <a:lnTo>
                    <a:pt x="1858" y="25"/>
                  </a:lnTo>
                  <a:lnTo>
                    <a:pt x="1889" y="28"/>
                  </a:lnTo>
                  <a:lnTo>
                    <a:pt x="1920" y="34"/>
                  </a:lnTo>
                  <a:lnTo>
                    <a:pt x="1952" y="40"/>
                  </a:lnTo>
                  <a:lnTo>
                    <a:pt x="2012" y="50"/>
                  </a:lnTo>
                  <a:lnTo>
                    <a:pt x="2073" y="61"/>
                  </a:lnTo>
                  <a:lnTo>
                    <a:pt x="2133" y="73"/>
                  </a:lnTo>
                  <a:lnTo>
                    <a:pt x="2192" y="84"/>
                  </a:lnTo>
                  <a:lnTo>
                    <a:pt x="2223" y="90"/>
                  </a:lnTo>
                  <a:lnTo>
                    <a:pt x="2256" y="96"/>
                  </a:lnTo>
                  <a:lnTo>
                    <a:pt x="2286" y="99"/>
                  </a:lnTo>
                  <a:lnTo>
                    <a:pt x="2319" y="103"/>
                  </a:lnTo>
                  <a:lnTo>
                    <a:pt x="2352" y="107"/>
                  </a:lnTo>
                  <a:lnTo>
                    <a:pt x="2384" y="111"/>
                  </a:lnTo>
                  <a:lnTo>
                    <a:pt x="2419" y="115"/>
                  </a:lnTo>
                  <a:lnTo>
                    <a:pt x="2453" y="119"/>
                  </a:lnTo>
                  <a:lnTo>
                    <a:pt x="2490" y="121"/>
                  </a:lnTo>
                  <a:lnTo>
                    <a:pt x="2526" y="123"/>
                  </a:lnTo>
                  <a:lnTo>
                    <a:pt x="2546" y="123"/>
                  </a:lnTo>
                  <a:lnTo>
                    <a:pt x="2565" y="123"/>
                  </a:lnTo>
                  <a:lnTo>
                    <a:pt x="2584" y="123"/>
                  </a:lnTo>
                  <a:lnTo>
                    <a:pt x="260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8"/>
            <p:cNvSpPr>
              <a:spLocks noEditPoints="1"/>
            </p:cNvSpPr>
            <p:nvPr userDrawn="1"/>
          </p:nvSpPr>
          <p:spPr bwMode="auto">
            <a:xfrm>
              <a:off x="18004" y="494324"/>
              <a:ext cx="3216880" cy="154775"/>
            </a:xfrm>
            <a:custGeom>
              <a:avLst/>
              <a:gdLst>
                <a:gd name="T0" fmla="*/ 727 w 2889"/>
                <a:gd name="T1" fmla="*/ 139 h 139"/>
                <a:gd name="T2" fmla="*/ 645 w 2889"/>
                <a:gd name="T3" fmla="*/ 137 h 139"/>
                <a:gd name="T4" fmla="*/ 566 w 2889"/>
                <a:gd name="T5" fmla="*/ 131 h 139"/>
                <a:gd name="T6" fmla="*/ 491 w 2889"/>
                <a:gd name="T7" fmla="*/ 123 h 139"/>
                <a:gd name="T8" fmla="*/ 422 w 2889"/>
                <a:gd name="T9" fmla="*/ 114 h 139"/>
                <a:gd name="T10" fmla="*/ 353 w 2889"/>
                <a:gd name="T11" fmla="*/ 102 h 139"/>
                <a:gd name="T12" fmla="*/ 222 w 2889"/>
                <a:gd name="T13" fmla="*/ 77 h 139"/>
                <a:gd name="T14" fmla="*/ 90 w 2889"/>
                <a:gd name="T15" fmla="*/ 54 h 139"/>
                <a:gd name="T16" fmla="*/ 23 w 2889"/>
                <a:gd name="T17" fmla="*/ 43 h 139"/>
                <a:gd name="T18" fmla="*/ 25 w 2889"/>
                <a:gd name="T19" fmla="*/ 27 h 139"/>
                <a:gd name="T20" fmla="*/ 92 w 2889"/>
                <a:gd name="T21" fmla="*/ 37 h 139"/>
                <a:gd name="T22" fmla="*/ 224 w 2889"/>
                <a:gd name="T23" fmla="*/ 62 h 139"/>
                <a:gd name="T24" fmla="*/ 357 w 2889"/>
                <a:gd name="T25" fmla="*/ 87 h 139"/>
                <a:gd name="T26" fmla="*/ 424 w 2889"/>
                <a:gd name="T27" fmla="*/ 98 h 139"/>
                <a:gd name="T28" fmla="*/ 495 w 2889"/>
                <a:gd name="T29" fmla="*/ 108 h 139"/>
                <a:gd name="T30" fmla="*/ 568 w 2889"/>
                <a:gd name="T31" fmla="*/ 116 h 139"/>
                <a:gd name="T32" fmla="*/ 645 w 2889"/>
                <a:gd name="T33" fmla="*/ 121 h 139"/>
                <a:gd name="T34" fmla="*/ 727 w 2889"/>
                <a:gd name="T35" fmla="*/ 123 h 139"/>
                <a:gd name="T36" fmla="*/ 1822 w 2889"/>
                <a:gd name="T37" fmla="*/ 16 h 139"/>
                <a:gd name="T38" fmla="*/ 1764 w 2889"/>
                <a:gd name="T39" fmla="*/ 18 h 139"/>
                <a:gd name="T40" fmla="*/ 1672 w 2889"/>
                <a:gd name="T41" fmla="*/ 22 h 139"/>
                <a:gd name="T42" fmla="*/ 1568 w 2889"/>
                <a:gd name="T43" fmla="*/ 31 h 139"/>
                <a:gd name="T44" fmla="*/ 1472 w 2889"/>
                <a:gd name="T45" fmla="*/ 45 h 139"/>
                <a:gd name="T46" fmla="*/ 1349 w 2889"/>
                <a:gd name="T47" fmla="*/ 66 h 139"/>
                <a:gd name="T48" fmla="*/ 1169 w 2889"/>
                <a:gd name="T49" fmla="*/ 100 h 139"/>
                <a:gd name="T50" fmla="*/ 1075 w 2889"/>
                <a:gd name="T51" fmla="*/ 116 h 139"/>
                <a:gd name="T52" fmla="*/ 977 w 2889"/>
                <a:gd name="T53" fmla="*/ 127 h 139"/>
                <a:gd name="T54" fmla="*/ 871 w 2889"/>
                <a:gd name="T55" fmla="*/ 137 h 139"/>
                <a:gd name="T56" fmla="*/ 794 w 2889"/>
                <a:gd name="T57" fmla="*/ 139 h 139"/>
                <a:gd name="T58" fmla="*/ 756 w 2889"/>
                <a:gd name="T59" fmla="*/ 123 h 139"/>
                <a:gd name="T60" fmla="*/ 814 w 2889"/>
                <a:gd name="T61" fmla="*/ 123 h 139"/>
                <a:gd name="T62" fmla="*/ 906 w 2889"/>
                <a:gd name="T63" fmla="*/ 118 h 139"/>
                <a:gd name="T64" fmla="*/ 1008 w 2889"/>
                <a:gd name="T65" fmla="*/ 108 h 139"/>
                <a:gd name="T66" fmla="*/ 1106 w 2889"/>
                <a:gd name="T67" fmla="*/ 95 h 139"/>
                <a:gd name="T68" fmla="*/ 1227 w 2889"/>
                <a:gd name="T69" fmla="*/ 73 h 139"/>
                <a:gd name="T70" fmla="*/ 1409 w 2889"/>
                <a:gd name="T71" fmla="*/ 39 h 139"/>
                <a:gd name="T72" fmla="*/ 1501 w 2889"/>
                <a:gd name="T73" fmla="*/ 23 h 139"/>
                <a:gd name="T74" fmla="*/ 1601 w 2889"/>
                <a:gd name="T75" fmla="*/ 12 h 139"/>
                <a:gd name="T76" fmla="*/ 1707 w 2889"/>
                <a:gd name="T77" fmla="*/ 4 h 139"/>
                <a:gd name="T78" fmla="*/ 1783 w 2889"/>
                <a:gd name="T79" fmla="*/ 0 h 139"/>
                <a:gd name="T80" fmla="*/ 2889 w 2889"/>
                <a:gd name="T81" fmla="*/ 123 h 139"/>
                <a:gd name="T82" fmla="*/ 2849 w 2889"/>
                <a:gd name="T83" fmla="*/ 139 h 139"/>
                <a:gd name="T84" fmla="*/ 2774 w 2889"/>
                <a:gd name="T85" fmla="*/ 137 h 139"/>
                <a:gd name="T86" fmla="*/ 2667 w 2889"/>
                <a:gd name="T87" fmla="*/ 127 h 139"/>
                <a:gd name="T88" fmla="*/ 2569 w 2889"/>
                <a:gd name="T89" fmla="*/ 116 h 139"/>
                <a:gd name="T90" fmla="*/ 2475 w 2889"/>
                <a:gd name="T91" fmla="*/ 100 h 139"/>
                <a:gd name="T92" fmla="*/ 2294 w 2889"/>
                <a:gd name="T93" fmla="*/ 66 h 139"/>
                <a:gd name="T94" fmla="*/ 2171 w 2889"/>
                <a:gd name="T95" fmla="*/ 45 h 139"/>
                <a:gd name="T96" fmla="*/ 2075 w 2889"/>
                <a:gd name="T97" fmla="*/ 31 h 139"/>
                <a:gd name="T98" fmla="*/ 1971 w 2889"/>
                <a:gd name="T99" fmla="*/ 22 h 139"/>
                <a:gd name="T100" fmla="*/ 1881 w 2889"/>
                <a:gd name="T101" fmla="*/ 18 h 139"/>
                <a:gd name="T102" fmla="*/ 1822 w 2889"/>
                <a:gd name="T103" fmla="*/ 16 h 139"/>
                <a:gd name="T104" fmla="*/ 1862 w 2889"/>
                <a:gd name="T105" fmla="*/ 0 h 139"/>
                <a:gd name="T106" fmla="*/ 1937 w 2889"/>
                <a:gd name="T107" fmla="*/ 4 h 139"/>
                <a:gd name="T108" fmla="*/ 2043 w 2889"/>
                <a:gd name="T109" fmla="*/ 12 h 139"/>
                <a:gd name="T110" fmla="*/ 2142 w 2889"/>
                <a:gd name="T111" fmla="*/ 23 h 139"/>
                <a:gd name="T112" fmla="*/ 2236 w 2889"/>
                <a:gd name="T113" fmla="*/ 39 h 139"/>
                <a:gd name="T114" fmla="*/ 2417 w 2889"/>
                <a:gd name="T115" fmla="*/ 73 h 139"/>
                <a:gd name="T116" fmla="*/ 2540 w 2889"/>
                <a:gd name="T117" fmla="*/ 95 h 139"/>
                <a:gd name="T118" fmla="*/ 2636 w 2889"/>
                <a:gd name="T119" fmla="*/ 108 h 139"/>
                <a:gd name="T120" fmla="*/ 2738 w 2889"/>
                <a:gd name="T121" fmla="*/ 118 h 139"/>
                <a:gd name="T122" fmla="*/ 2830 w 2889"/>
                <a:gd name="T123" fmla="*/ 123 h 139"/>
                <a:gd name="T124" fmla="*/ 2889 w 2889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889" h="139">
                  <a:moveTo>
                    <a:pt x="756" y="123"/>
                  </a:moveTo>
                  <a:lnTo>
                    <a:pt x="756" y="139"/>
                  </a:lnTo>
                  <a:lnTo>
                    <a:pt x="727" y="139"/>
                  </a:lnTo>
                  <a:lnTo>
                    <a:pt x="698" y="139"/>
                  </a:lnTo>
                  <a:lnTo>
                    <a:pt x="672" y="139"/>
                  </a:lnTo>
                  <a:lnTo>
                    <a:pt x="645" y="137"/>
                  </a:lnTo>
                  <a:lnTo>
                    <a:pt x="618" y="135"/>
                  </a:lnTo>
                  <a:lnTo>
                    <a:pt x="591" y="133"/>
                  </a:lnTo>
                  <a:lnTo>
                    <a:pt x="566" y="131"/>
                  </a:lnTo>
                  <a:lnTo>
                    <a:pt x="541" y="129"/>
                  </a:lnTo>
                  <a:lnTo>
                    <a:pt x="516" y="125"/>
                  </a:lnTo>
                  <a:lnTo>
                    <a:pt x="491" y="123"/>
                  </a:lnTo>
                  <a:lnTo>
                    <a:pt x="468" y="119"/>
                  </a:lnTo>
                  <a:lnTo>
                    <a:pt x="445" y="118"/>
                  </a:lnTo>
                  <a:lnTo>
                    <a:pt x="422" y="114"/>
                  </a:lnTo>
                  <a:lnTo>
                    <a:pt x="399" y="110"/>
                  </a:lnTo>
                  <a:lnTo>
                    <a:pt x="376" y="106"/>
                  </a:lnTo>
                  <a:lnTo>
                    <a:pt x="353" y="102"/>
                  </a:lnTo>
                  <a:lnTo>
                    <a:pt x="309" y="95"/>
                  </a:lnTo>
                  <a:lnTo>
                    <a:pt x="265" y="87"/>
                  </a:lnTo>
                  <a:lnTo>
                    <a:pt x="222" y="77"/>
                  </a:lnTo>
                  <a:lnTo>
                    <a:pt x="178" y="70"/>
                  </a:lnTo>
                  <a:lnTo>
                    <a:pt x="134" y="62"/>
                  </a:lnTo>
                  <a:lnTo>
                    <a:pt x="90" y="54"/>
                  </a:lnTo>
                  <a:lnTo>
                    <a:pt x="67" y="50"/>
                  </a:lnTo>
                  <a:lnTo>
                    <a:pt x="46" y="47"/>
                  </a:lnTo>
                  <a:lnTo>
                    <a:pt x="23" y="43"/>
                  </a:lnTo>
                  <a:lnTo>
                    <a:pt x="0" y="39"/>
                  </a:lnTo>
                  <a:lnTo>
                    <a:pt x="2" y="23"/>
                  </a:lnTo>
                  <a:lnTo>
                    <a:pt x="25" y="27"/>
                  </a:lnTo>
                  <a:lnTo>
                    <a:pt x="48" y="31"/>
                  </a:lnTo>
                  <a:lnTo>
                    <a:pt x="71" y="33"/>
                  </a:lnTo>
                  <a:lnTo>
                    <a:pt x="92" y="37"/>
                  </a:lnTo>
                  <a:lnTo>
                    <a:pt x="138" y="47"/>
                  </a:lnTo>
                  <a:lnTo>
                    <a:pt x="180" y="54"/>
                  </a:lnTo>
                  <a:lnTo>
                    <a:pt x="224" y="62"/>
                  </a:lnTo>
                  <a:lnTo>
                    <a:pt x="268" y="71"/>
                  </a:lnTo>
                  <a:lnTo>
                    <a:pt x="313" y="79"/>
                  </a:lnTo>
                  <a:lnTo>
                    <a:pt x="357" y="87"/>
                  </a:lnTo>
                  <a:lnTo>
                    <a:pt x="378" y="91"/>
                  </a:lnTo>
                  <a:lnTo>
                    <a:pt x="401" y="95"/>
                  </a:lnTo>
                  <a:lnTo>
                    <a:pt x="424" y="98"/>
                  </a:lnTo>
                  <a:lnTo>
                    <a:pt x="447" y="100"/>
                  </a:lnTo>
                  <a:lnTo>
                    <a:pt x="470" y="104"/>
                  </a:lnTo>
                  <a:lnTo>
                    <a:pt x="495" y="108"/>
                  </a:lnTo>
                  <a:lnTo>
                    <a:pt x="518" y="110"/>
                  </a:lnTo>
                  <a:lnTo>
                    <a:pt x="543" y="114"/>
                  </a:lnTo>
                  <a:lnTo>
                    <a:pt x="568" y="116"/>
                  </a:lnTo>
                  <a:lnTo>
                    <a:pt x="593" y="118"/>
                  </a:lnTo>
                  <a:lnTo>
                    <a:pt x="618" y="119"/>
                  </a:lnTo>
                  <a:lnTo>
                    <a:pt x="645" y="121"/>
                  </a:lnTo>
                  <a:lnTo>
                    <a:pt x="672" y="121"/>
                  </a:lnTo>
                  <a:lnTo>
                    <a:pt x="698" y="123"/>
                  </a:lnTo>
                  <a:lnTo>
                    <a:pt x="727" y="123"/>
                  </a:lnTo>
                  <a:lnTo>
                    <a:pt x="756" y="123"/>
                  </a:lnTo>
                  <a:close/>
                  <a:moveTo>
                    <a:pt x="1822" y="0"/>
                  </a:moveTo>
                  <a:lnTo>
                    <a:pt x="1822" y="16"/>
                  </a:lnTo>
                  <a:lnTo>
                    <a:pt x="1803" y="16"/>
                  </a:lnTo>
                  <a:lnTo>
                    <a:pt x="1783" y="18"/>
                  </a:lnTo>
                  <a:lnTo>
                    <a:pt x="1764" y="18"/>
                  </a:lnTo>
                  <a:lnTo>
                    <a:pt x="1745" y="18"/>
                  </a:lnTo>
                  <a:lnTo>
                    <a:pt x="1708" y="20"/>
                  </a:lnTo>
                  <a:lnTo>
                    <a:pt x="1672" y="22"/>
                  </a:lnTo>
                  <a:lnTo>
                    <a:pt x="1637" y="25"/>
                  </a:lnTo>
                  <a:lnTo>
                    <a:pt x="1603" y="27"/>
                  </a:lnTo>
                  <a:lnTo>
                    <a:pt x="1568" y="31"/>
                  </a:lnTo>
                  <a:lnTo>
                    <a:pt x="1536" y="35"/>
                  </a:lnTo>
                  <a:lnTo>
                    <a:pt x="1505" y="41"/>
                  </a:lnTo>
                  <a:lnTo>
                    <a:pt x="1472" y="45"/>
                  </a:lnTo>
                  <a:lnTo>
                    <a:pt x="1442" y="50"/>
                  </a:lnTo>
                  <a:lnTo>
                    <a:pt x="1411" y="56"/>
                  </a:lnTo>
                  <a:lnTo>
                    <a:pt x="1349" y="66"/>
                  </a:lnTo>
                  <a:lnTo>
                    <a:pt x="1290" y="77"/>
                  </a:lnTo>
                  <a:lnTo>
                    <a:pt x="1230" y="89"/>
                  </a:lnTo>
                  <a:lnTo>
                    <a:pt x="1169" y="100"/>
                  </a:lnTo>
                  <a:lnTo>
                    <a:pt x="1138" y="106"/>
                  </a:lnTo>
                  <a:lnTo>
                    <a:pt x="1107" y="110"/>
                  </a:lnTo>
                  <a:lnTo>
                    <a:pt x="1075" y="116"/>
                  </a:lnTo>
                  <a:lnTo>
                    <a:pt x="1044" y="119"/>
                  </a:lnTo>
                  <a:lnTo>
                    <a:pt x="1010" y="125"/>
                  </a:lnTo>
                  <a:lnTo>
                    <a:pt x="977" y="127"/>
                  </a:lnTo>
                  <a:lnTo>
                    <a:pt x="942" y="131"/>
                  </a:lnTo>
                  <a:lnTo>
                    <a:pt x="908" y="135"/>
                  </a:lnTo>
                  <a:lnTo>
                    <a:pt x="871" y="137"/>
                  </a:lnTo>
                  <a:lnTo>
                    <a:pt x="833" y="139"/>
                  </a:lnTo>
                  <a:lnTo>
                    <a:pt x="814" y="139"/>
                  </a:lnTo>
                  <a:lnTo>
                    <a:pt x="794" y="139"/>
                  </a:lnTo>
                  <a:lnTo>
                    <a:pt x="775" y="139"/>
                  </a:lnTo>
                  <a:lnTo>
                    <a:pt x="756" y="139"/>
                  </a:lnTo>
                  <a:lnTo>
                    <a:pt x="756" y="123"/>
                  </a:lnTo>
                  <a:lnTo>
                    <a:pt x="775" y="123"/>
                  </a:lnTo>
                  <a:lnTo>
                    <a:pt x="794" y="123"/>
                  </a:lnTo>
                  <a:lnTo>
                    <a:pt x="814" y="123"/>
                  </a:lnTo>
                  <a:lnTo>
                    <a:pt x="833" y="121"/>
                  </a:lnTo>
                  <a:lnTo>
                    <a:pt x="869" y="119"/>
                  </a:lnTo>
                  <a:lnTo>
                    <a:pt x="906" y="118"/>
                  </a:lnTo>
                  <a:lnTo>
                    <a:pt x="940" y="116"/>
                  </a:lnTo>
                  <a:lnTo>
                    <a:pt x="975" y="112"/>
                  </a:lnTo>
                  <a:lnTo>
                    <a:pt x="1008" y="108"/>
                  </a:lnTo>
                  <a:lnTo>
                    <a:pt x="1040" y="104"/>
                  </a:lnTo>
                  <a:lnTo>
                    <a:pt x="1073" y="100"/>
                  </a:lnTo>
                  <a:lnTo>
                    <a:pt x="1106" y="95"/>
                  </a:lnTo>
                  <a:lnTo>
                    <a:pt x="1136" y="91"/>
                  </a:lnTo>
                  <a:lnTo>
                    <a:pt x="1167" y="85"/>
                  </a:lnTo>
                  <a:lnTo>
                    <a:pt x="1227" y="73"/>
                  </a:lnTo>
                  <a:lnTo>
                    <a:pt x="1288" y="62"/>
                  </a:lnTo>
                  <a:lnTo>
                    <a:pt x="1347" y="50"/>
                  </a:lnTo>
                  <a:lnTo>
                    <a:pt x="1409" y="39"/>
                  </a:lnTo>
                  <a:lnTo>
                    <a:pt x="1440" y="35"/>
                  </a:lnTo>
                  <a:lnTo>
                    <a:pt x="1470" y="29"/>
                  </a:lnTo>
                  <a:lnTo>
                    <a:pt x="1501" y="23"/>
                  </a:lnTo>
                  <a:lnTo>
                    <a:pt x="1534" y="20"/>
                  </a:lnTo>
                  <a:lnTo>
                    <a:pt x="1566" y="16"/>
                  </a:lnTo>
                  <a:lnTo>
                    <a:pt x="1601" y="12"/>
                  </a:lnTo>
                  <a:lnTo>
                    <a:pt x="1635" y="8"/>
                  </a:lnTo>
                  <a:lnTo>
                    <a:pt x="1670" y="6"/>
                  </a:lnTo>
                  <a:lnTo>
                    <a:pt x="1707" y="4"/>
                  </a:lnTo>
                  <a:lnTo>
                    <a:pt x="1745" y="2"/>
                  </a:lnTo>
                  <a:lnTo>
                    <a:pt x="1764" y="2"/>
                  </a:lnTo>
                  <a:lnTo>
                    <a:pt x="1783" y="0"/>
                  </a:lnTo>
                  <a:lnTo>
                    <a:pt x="1803" y="0"/>
                  </a:lnTo>
                  <a:lnTo>
                    <a:pt x="1822" y="0"/>
                  </a:lnTo>
                  <a:close/>
                  <a:moveTo>
                    <a:pt x="2889" y="123"/>
                  </a:moveTo>
                  <a:lnTo>
                    <a:pt x="2889" y="139"/>
                  </a:lnTo>
                  <a:lnTo>
                    <a:pt x="2868" y="139"/>
                  </a:lnTo>
                  <a:lnTo>
                    <a:pt x="2849" y="139"/>
                  </a:lnTo>
                  <a:lnTo>
                    <a:pt x="2830" y="139"/>
                  </a:lnTo>
                  <a:lnTo>
                    <a:pt x="2811" y="139"/>
                  </a:lnTo>
                  <a:lnTo>
                    <a:pt x="2774" y="137"/>
                  </a:lnTo>
                  <a:lnTo>
                    <a:pt x="2738" y="135"/>
                  </a:lnTo>
                  <a:lnTo>
                    <a:pt x="2701" y="131"/>
                  </a:lnTo>
                  <a:lnTo>
                    <a:pt x="2667" y="127"/>
                  </a:lnTo>
                  <a:lnTo>
                    <a:pt x="2634" y="125"/>
                  </a:lnTo>
                  <a:lnTo>
                    <a:pt x="2601" y="119"/>
                  </a:lnTo>
                  <a:lnTo>
                    <a:pt x="2569" y="116"/>
                  </a:lnTo>
                  <a:lnTo>
                    <a:pt x="2536" y="110"/>
                  </a:lnTo>
                  <a:lnTo>
                    <a:pt x="2505" y="106"/>
                  </a:lnTo>
                  <a:lnTo>
                    <a:pt x="2475" y="100"/>
                  </a:lnTo>
                  <a:lnTo>
                    <a:pt x="2413" y="89"/>
                  </a:lnTo>
                  <a:lnTo>
                    <a:pt x="2354" y="77"/>
                  </a:lnTo>
                  <a:lnTo>
                    <a:pt x="2294" y="66"/>
                  </a:lnTo>
                  <a:lnTo>
                    <a:pt x="2233" y="56"/>
                  </a:lnTo>
                  <a:lnTo>
                    <a:pt x="2202" y="50"/>
                  </a:lnTo>
                  <a:lnTo>
                    <a:pt x="2171" y="45"/>
                  </a:lnTo>
                  <a:lnTo>
                    <a:pt x="2140" y="41"/>
                  </a:lnTo>
                  <a:lnTo>
                    <a:pt x="2108" y="35"/>
                  </a:lnTo>
                  <a:lnTo>
                    <a:pt x="2075" y="31"/>
                  </a:lnTo>
                  <a:lnTo>
                    <a:pt x="2041" y="27"/>
                  </a:lnTo>
                  <a:lnTo>
                    <a:pt x="2008" y="25"/>
                  </a:lnTo>
                  <a:lnTo>
                    <a:pt x="1971" y="22"/>
                  </a:lnTo>
                  <a:lnTo>
                    <a:pt x="1937" y="20"/>
                  </a:lnTo>
                  <a:lnTo>
                    <a:pt x="1899" y="18"/>
                  </a:lnTo>
                  <a:lnTo>
                    <a:pt x="1881" y="18"/>
                  </a:lnTo>
                  <a:lnTo>
                    <a:pt x="1862" y="18"/>
                  </a:lnTo>
                  <a:lnTo>
                    <a:pt x="1841" y="16"/>
                  </a:lnTo>
                  <a:lnTo>
                    <a:pt x="1822" y="16"/>
                  </a:lnTo>
                  <a:lnTo>
                    <a:pt x="1822" y="0"/>
                  </a:lnTo>
                  <a:lnTo>
                    <a:pt x="1843" y="0"/>
                  </a:lnTo>
                  <a:lnTo>
                    <a:pt x="1862" y="0"/>
                  </a:lnTo>
                  <a:lnTo>
                    <a:pt x="1881" y="2"/>
                  </a:lnTo>
                  <a:lnTo>
                    <a:pt x="1900" y="2"/>
                  </a:lnTo>
                  <a:lnTo>
                    <a:pt x="1937" y="4"/>
                  </a:lnTo>
                  <a:lnTo>
                    <a:pt x="1973" y="6"/>
                  </a:lnTo>
                  <a:lnTo>
                    <a:pt x="2008" y="8"/>
                  </a:lnTo>
                  <a:lnTo>
                    <a:pt x="2043" y="12"/>
                  </a:lnTo>
                  <a:lnTo>
                    <a:pt x="2077" y="16"/>
                  </a:lnTo>
                  <a:lnTo>
                    <a:pt x="2110" y="20"/>
                  </a:lnTo>
                  <a:lnTo>
                    <a:pt x="2142" y="23"/>
                  </a:lnTo>
                  <a:lnTo>
                    <a:pt x="2173" y="29"/>
                  </a:lnTo>
                  <a:lnTo>
                    <a:pt x="2206" y="35"/>
                  </a:lnTo>
                  <a:lnTo>
                    <a:pt x="2236" y="39"/>
                  </a:lnTo>
                  <a:lnTo>
                    <a:pt x="2296" y="50"/>
                  </a:lnTo>
                  <a:lnTo>
                    <a:pt x="2357" y="62"/>
                  </a:lnTo>
                  <a:lnTo>
                    <a:pt x="2417" y="73"/>
                  </a:lnTo>
                  <a:lnTo>
                    <a:pt x="2476" y="85"/>
                  </a:lnTo>
                  <a:lnTo>
                    <a:pt x="2507" y="91"/>
                  </a:lnTo>
                  <a:lnTo>
                    <a:pt x="2540" y="95"/>
                  </a:lnTo>
                  <a:lnTo>
                    <a:pt x="2571" y="100"/>
                  </a:lnTo>
                  <a:lnTo>
                    <a:pt x="2603" y="104"/>
                  </a:lnTo>
                  <a:lnTo>
                    <a:pt x="2636" y="108"/>
                  </a:lnTo>
                  <a:lnTo>
                    <a:pt x="2668" y="112"/>
                  </a:lnTo>
                  <a:lnTo>
                    <a:pt x="2703" y="116"/>
                  </a:lnTo>
                  <a:lnTo>
                    <a:pt x="2738" y="118"/>
                  </a:lnTo>
                  <a:lnTo>
                    <a:pt x="2774" y="119"/>
                  </a:lnTo>
                  <a:lnTo>
                    <a:pt x="2811" y="121"/>
                  </a:lnTo>
                  <a:lnTo>
                    <a:pt x="2830" y="123"/>
                  </a:lnTo>
                  <a:lnTo>
                    <a:pt x="2849" y="123"/>
                  </a:lnTo>
                  <a:lnTo>
                    <a:pt x="2868" y="123"/>
                  </a:lnTo>
                  <a:lnTo>
                    <a:pt x="288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9"/>
            <p:cNvSpPr>
              <a:spLocks noEditPoints="1"/>
            </p:cNvSpPr>
            <p:nvPr userDrawn="1"/>
          </p:nvSpPr>
          <p:spPr bwMode="auto">
            <a:xfrm>
              <a:off x="18004" y="312824"/>
              <a:ext cx="3533112" cy="153662"/>
            </a:xfrm>
            <a:custGeom>
              <a:avLst/>
              <a:gdLst>
                <a:gd name="T0" fmla="*/ 1002 w 3173"/>
                <a:gd name="T1" fmla="*/ 138 h 138"/>
                <a:gd name="T2" fmla="*/ 892 w 3173"/>
                <a:gd name="T3" fmla="*/ 133 h 138"/>
                <a:gd name="T4" fmla="*/ 758 w 3173"/>
                <a:gd name="T5" fmla="*/ 119 h 138"/>
                <a:gd name="T6" fmla="*/ 633 w 3173"/>
                <a:gd name="T7" fmla="*/ 102 h 138"/>
                <a:gd name="T8" fmla="*/ 397 w 3173"/>
                <a:gd name="T9" fmla="*/ 58 h 138"/>
                <a:gd name="T10" fmla="*/ 276 w 3173"/>
                <a:gd name="T11" fmla="*/ 37 h 138"/>
                <a:gd name="T12" fmla="*/ 144 w 3173"/>
                <a:gd name="T13" fmla="*/ 23 h 138"/>
                <a:gd name="T14" fmla="*/ 38 w 3173"/>
                <a:gd name="T15" fmla="*/ 18 h 138"/>
                <a:gd name="T16" fmla="*/ 19 w 3173"/>
                <a:gd name="T17" fmla="*/ 0 h 138"/>
                <a:gd name="T18" fmla="*/ 111 w 3173"/>
                <a:gd name="T19" fmla="*/ 4 h 138"/>
                <a:gd name="T20" fmla="*/ 245 w 3173"/>
                <a:gd name="T21" fmla="*/ 18 h 138"/>
                <a:gd name="T22" fmla="*/ 370 w 3173"/>
                <a:gd name="T23" fmla="*/ 37 h 138"/>
                <a:gd name="T24" fmla="*/ 578 w 3173"/>
                <a:gd name="T25" fmla="*/ 75 h 138"/>
                <a:gd name="T26" fmla="*/ 727 w 3173"/>
                <a:gd name="T27" fmla="*/ 100 h 138"/>
                <a:gd name="T28" fmla="*/ 858 w 3173"/>
                <a:gd name="T29" fmla="*/ 115 h 138"/>
                <a:gd name="T30" fmla="*/ 983 w 3173"/>
                <a:gd name="T31" fmla="*/ 121 h 138"/>
                <a:gd name="T32" fmla="*/ 2106 w 3173"/>
                <a:gd name="T33" fmla="*/ 0 h 138"/>
                <a:gd name="T34" fmla="*/ 2048 w 3173"/>
                <a:gd name="T35" fmla="*/ 18 h 138"/>
                <a:gd name="T36" fmla="*/ 1922 w 3173"/>
                <a:gd name="T37" fmla="*/ 23 h 138"/>
                <a:gd name="T38" fmla="*/ 1789 w 3173"/>
                <a:gd name="T39" fmla="*/ 39 h 138"/>
                <a:gd name="T40" fmla="*/ 1635 w 3173"/>
                <a:gd name="T41" fmla="*/ 66 h 138"/>
                <a:gd name="T42" fmla="*/ 1422 w 3173"/>
                <a:gd name="T43" fmla="*/ 106 h 138"/>
                <a:gd name="T44" fmla="*/ 1294 w 3173"/>
                <a:gd name="T45" fmla="*/ 123 h 138"/>
                <a:gd name="T46" fmla="*/ 1155 w 3173"/>
                <a:gd name="T47" fmla="*/ 137 h 138"/>
                <a:gd name="T48" fmla="*/ 1059 w 3173"/>
                <a:gd name="T49" fmla="*/ 138 h 138"/>
                <a:gd name="T50" fmla="*/ 1079 w 3173"/>
                <a:gd name="T51" fmla="*/ 123 h 138"/>
                <a:gd name="T52" fmla="*/ 1190 w 3173"/>
                <a:gd name="T53" fmla="*/ 117 h 138"/>
                <a:gd name="T54" fmla="*/ 1326 w 3173"/>
                <a:gd name="T55" fmla="*/ 104 h 138"/>
                <a:gd name="T56" fmla="*/ 1451 w 3173"/>
                <a:gd name="T57" fmla="*/ 85 h 138"/>
                <a:gd name="T58" fmla="*/ 1693 w 3173"/>
                <a:gd name="T59" fmla="*/ 39 h 138"/>
                <a:gd name="T60" fmla="*/ 1818 w 3173"/>
                <a:gd name="T61" fmla="*/ 19 h 138"/>
                <a:gd name="T62" fmla="*/ 1954 w 3173"/>
                <a:gd name="T63" fmla="*/ 6 h 138"/>
                <a:gd name="T64" fmla="*/ 2067 w 3173"/>
                <a:gd name="T65" fmla="*/ 0 h 138"/>
                <a:gd name="T66" fmla="*/ 3173 w 3173"/>
                <a:gd name="T67" fmla="*/ 138 h 138"/>
                <a:gd name="T68" fmla="*/ 3095 w 3173"/>
                <a:gd name="T69" fmla="*/ 137 h 138"/>
                <a:gd name="T70" fmla="*/ 2951 w 3173"/>
                <a:gd name="T71" fmla="*/ 127 h 138"/>
                <a:gd name="T72" fmla="*/ 2820 w 3173"/>
                <a:gd name="T73" fmla="*/ 110 h 138"/>
                <a:gd name="T74" fmla="*/ 2638 w 3173"/>
                <a:gd name="T75" fmla="*/ 77 h 138"/>
                <a:gd name="T76" fmla="*/ 2455 w 3173"/>
                <a:gd name="T77" fmla="*/ 44 h 138"/>
                <a:gd name="T78" fmla="*/ 2327 w 3173"/>
                <a:gd name="T79" fmla="*/ 27 h 138"/>
                <a:gd name="T80" fmla="*/ 2183 w 3173"/>
                <a:gd name="T81" fmla="*/ 18 h 138"/>
                <a:gd name="T82" fmla="*/ 2106 w 3173"/>
                <a:gd name="T83" fmla="*/ 16 h 138"/>
                <a:gd name="T84" fmla="*/ 2165 w 3173"/>
                <a:gd name="T85" fmla="*/ 0 h 138"/>
                <a:gd name="T86" fmla="*/ 2292 w 3173"/>
                <a:gd name="T87" fmla="*/ 8 h 138"/>
                <a:gd name="T88" fmla="*/ 2427 w 3173"/>
                <a:gd name="T89" fmla="*/ 23 h 138"/>
                <a:gd name="T90" fmla="*/ 2580 w 3173"/>
                <a:gd name="T91" fmla="*/ 50 h 138"/>
                <a:gd name="T92" fmla="*/ 2793 w 3173"/>
                <a:gd name="T93" fmla="*/ 89 h 138"/>
                <a:gd name="T94" fmla="*/ 2920 w 3173"/>
                <a:gd name="T95" fmla="*/ 108 h 138"/>
                <a:gd name="T96" fmla="*/ 3058 w 3173"/>
                <a:gd name="T97" fmla="*/ 119 h 138"/>
                <a:gd name="T98" fmla="*/ 3152 w 3173"/>
                <a:gd name="T9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73" h="138">
                  <a:moveTo>
                    <a:pt x="1040" y="123"/>
                  </a:moveTo>
                  <a:lnTo>
                    <a:pt x="1040" y="138"/>
                  </a:lnTo>
                  <a:lnTo>
                    <a:pt x="1021" y="138"/>
                  </a:lnTo>
                  <a:lnTo>
                    <a:pt x="1002" y="138"/>
                  </a:lnTo>
                  <a:lnTo>
                    <a:pt x="983" y="138"/>
                  </a:lnTo>
                  <a:lnTo>
                    <a:pt x="963" y="137"/>
                  </a:lnTo>
                  <a:lnTo>
                    <a:pt x="927" y="137"/>
                  </a:lnTo>
                  <a:lnTo>
                    <a:pt x="892" y="133"/>
                  </a:lnTo>
                  <a:lnTo>
                    <a:pt x="856" y="131"/>
                  </a:lnTo>
                  <a:lnTo>
                    <a:pt x="823" y="127"/>
                  </a:lnTo>
                  <a:lnTo>
                    <a:pt x="791" y="125"/>
                  </a:lnTo>
                  <a:lnTo>
                    <a:pt x="758" y="119"/>
                  </a:lnTo>
                  <a:lnTo>
                    <a:pt x="725" y="115"/>
                  </a:lnTo>
                  <a:lnTo>
                    <a:pt x="695" y="112"/>
                  </a:lnTo>
                  <a:lnTo>
                    <a:pt x="664" y="106"/>
                  </a:lnTo>
                  <a:lnTo>
                    <a:pt x="633" y="102"/>
                  </a:lnTo>
                  <a:lnTo>
                    <a:pt x="574" y="90"/>
                  </a:lnTo>
                  <a:lnTo>
                    <a:pt x="516" y="79"/>
                  </a:lnTo>
                  <a:lnTo>
                    <a:pt x="457" y="67"/>
                  </a:lnTo>
                  <a:lnTo>
                    <a:pt x="397" y="58"/>
                  </a:lnTo>
                  <a:lnTo>
                    <a:pt x="368" y="52"/>
                  </a:lnTo>
                  <a:lnTo>
                    <a:pt x="338" y="46"/>
                  </a:lnTo>
                  <a:lnTo>
                    <a:pt x="307" y="42"/>
                  </a:lnTo>
                  <a:lnTo>
                    <a:pt x="276" y="37"/>
                  </a:lnTo>
                  <a:lnTo>
                    <a:pt x="243" y="33"/>
                  </a:lnTo>
                  <a:lnTo>
                    <a:pt x="211" y="29"/>
                  </a:lnTo>
                  <a:lnTo>
                    <a:pt x="178" y="25"/>
                  </a:lnTo>
                  <a:lnTo>
                    <a:pt x="144" y="23"/>
                  </a:lnTo>
                  <a:lnTo>
                    <a:pt x="109" y="19"/>
                  </a:lnTo>
                  <a:lnTo>
                    <a:pt x="74" y="18"/>
                  </a:lnTo>
                  <a:lnTo>
                    <a:pt x="55" y="18"/>
                  </a:lnTo>
                  <a:lnTo>
                    <a:pt x="38" y="18"/>
                  </a:lnTo>
                  <a:lnTo>
                    <a:pt x="19" y="16"/>
                  </a:lnTo>
                  <a:lnTo>
                    <a:pt x="0" y="16"/>
                  </a:lnTo>
                  <a:lnTo>
                    <a:pt x="0" y="0"/>
                  </a:lnTo>
                  <a:lnTo>
                    <a:pt x="19" y="0"/>
                  </a:lnTo>
                  <a:lnTo>
                    <a:pt x="38" y="0"/>
                  </a:lnTo>
                  <a:lnTo>
                    <a:pt x="57" y="2"/>
                  </a:lnTo>
                  <a:lnTo>
                    <a:pt x="74" y="2"/>
                  </a:lnTo>
                  <a:lnTo>
                    <a:pt x="111" y="4"/>
                  </a:lnTo>
                  <a:lnTo>
                    <a:pt x="146" y="6"/>
                  </a:lnTo>
                  <a:lnTo>
                    <a:pt x="180" y="10"/>
                  </a:lnTo>
                  <a:lnTo>
                    <a:pt x="213" y="14"/>
                  </a:lnTo>
                  <a:lnTo>
                    <a:pt x="245" y="18"/>
                  </a:lnTo>
                  <a:lnTo>
                    <a:pt x="278" y="21"/>
                  </a:lnTo>
                  <a:lnTo>
                    <a:pt x="309" y="25"/>
                  </a:lnTo>
                  <a:lnTo>
                    <a:pt x="339" y="31"/>
                  </a:lnTo>
                  <a:lnTo>
                    <a:pt x="370" y="37"/>
                  </a:lnTo>
                  <a:lnTo>
                    <a:pt x="401" y="41"/>
                  </a:lnTo>
                  <a:lnTo>
                    <a:pt x="460" y="52"/>
                  </a:lnTo>
                  <a:lnTo>
                    <a:pt x="518" y="64"/>
                  </a:lnTo>
                  <a:lnTo>
                    <a:pt x="578" y="75"/>
                  </a:lnTo>
                  <a:lnTo>
                    <a:pt x="637" y="85"/>
                  </a:lnTo>
                  <a:lnTo>
                    <a:pt x="666" y="90"/>
                  </a:lnTo>
                  <a:lnTo>
                    <a:pt x="697" y="96"/>
                  </a:lnTo>
                  <a:lnTo>
                    <a:pt x="727" y="100"/>
                  </a:lnTo>
                  <a:lnTo>
                    <a:pt x="760" y="104"/>
                  </a:lnTo>
                  <a:lnTo>
                    <a:pt x="793" y="108"/>
                  </a:lnTo>
                  <a:lnTo>
                    <a:pt x="825" y="112"/>
                  </a:lnTo>
                  <a:lnTo>
                    <a:pt x="858" y="115"/>
                  </a:lnTo>
                  <a:lnTo>
                    <a:pt x="892" y="117"/>
                  </a:lnTo>
                  <a:lnTo>
                    <a:pt x="927" y="119"/>
                  </a:lnTo>
                  <a:lnTo>
                    <a:pt x="963" y="121"/>
                  </a:lnTo>
                  <a:lnTo>
                    <a:pt x="983" y="121"/>
                  </a:lnTo>
                  <a:lnTo>
                    <a:pt x="1002" y="123"/>
                  </a:lnTo>
                  <a:lnTo>
                    <a:pt x="1021" y="123"/>
                  </a:lnTo>
                  <a:lnTo>
                    <a:pt x="1040" y="123"/>
                  </a:lnTo>
                  <a:close/>
                  <a:moveTo>
                    <a:pt x="2106" y="0"/>
                  </a:moveTo>
                  <a:lnTo>
                    <a:pt x="2106" y="16"/>
                  </a:lnTo>
                  <a:lnTo>
                    <a:pt x="2087" y="16"/>
                  </a:lnTo>
                  <a:lnTo>
                    <a:pt x="2067" y="16"/>
                  </a:lnTo>
                  <a:lnTo>
                    <a:pt x="2048" y="18"/>
                  </a:lnTo>
                  <a:lnTo>
                    <a:pt x="2029" y="18"/>
                  </a:lnTo>
                  <a:lnTo>
                    <a:pt x="1993" y="19"/>
                  </a:lnTo>
                  <a:lnTo>
                    <a:pt x="1956" y="21"/>
                  </a:lnTo>
                  <a:lnTo>
                    <a:pt x="1922" y="23"/>
                  </a:lnTo>
                  <a:lnTo>
                    <a:pt x="1887" y="27"/>
                  </a:lnTo>
                  <a:lnTo>
                    <a:pt x="1854" y="31"/>
                  </a:lnTo>
                  <a:lnTo>
                    <a:pt x="1820" y="35"/>
                  </a:lnTo>
                  <a:lnTo>
                    <a:pt x="1789" y="39"/>
                  </a:lnTo>
                  <a:lnTo>
                    <a:pt x="1756" y="44"/>
                  </a:lnTo>
                  <a:lnTo>
                    <a:pt x="1726" y="50"/>
                  </a:lnTo>
                  <a:lnTo>
                    <a:pt x="1695" y="54"/>
                  </a:lnTo>
                  <a:lnTo>
                    <a:pt x="1635" y="66"/>
                  </a:lnTo>
                  <a:lnTo>
                    <a:pt x="1574" y="77"/>
                  </a:lnTo>
                  <a:lnTo>
                    <a:pt x="1515" y="89"/>
                  </a:lnTo>
                  <a:lnTo>
                    <a:pt x="1453" y="100"/>
                  </a:lnTo>
                  <a:lnTo>
                    <a:pt x="1422" y="106"/>
                  </a:lnTo>
                  <a:lnTo>
                    <a:pt x="1392" y="110"/>
                  </a:lnTo>
                  <a:lnTo>
                    <a:pt x="1359" y="115"/>
                  </a:lnTo>
                  <a:lnTo>
                    <a:pt x="1328" y="119"/>
                  </a:lnTo>
                  <a:lnTo>
                    <a:pt x="1294" y="123"/>
                  </a:lnTo>
                  <a:lnTo>
                    <a:pt x="1261" y="127"/>
                  </a:lnTo>
                  <a:lnTo>
                    <a:pt x="1227" y="131"/>
                  </a:lnTo>
                  <a:lnTo>
                    <a:pt x="1192" y="133"/>
                  </a:lnTo>
                  <a:lnTo>
                    <a:pt x="1155" y="137"/>
                  </a:lnTo>
                  <a:lnTo>
                    <a:pt x="1117" y="137"/>
                  </a:lnTo>
                  <a:lnTo>
                    <a:pt x="1098" y="138"/>
                  </a:lnTo>
                  <a:lnTo>
                    <a:pt x="1079" y="138"/>
                  </a:lnTo>
                  <a:lnTo>
                    <a:pt x="1059" y="138"/>
                  </a:lnTo>
                  <a:lnTo>
                    <a:pt x="1040" y="138"/>
                  </a:lnTo>
                  <a:lnTo>
                    <a:pt x="1040" y="123"/>
                  </a:lnTo>
                  <a:lnTo>
                    <a:pt x="1059" y="123"/>
                  </a:lnTo>
                  <a:lnTo>
                    <a:pt x="1079" y="123"/>
                  </a:lnTo>
                  <a:lnTo>
                    <a:pt x="1098" y="121"/>
                  </a:lnTo>
                  <a:lnTo>
                    <a:pt x="1117" y="121"/>
                  </a:lnTo>
                  <a:lnTo>
                    <a:pt x="1154" y="119"/>
                  </a:lnTo>
                  <a:lnTo>
                    <a:pt x="1190" y="117"/>
                  </a:lnTo>
                  <a:lnTo>
                    <a:pt x="1225" y="115"/>
                  </a:lnTo>
                  <a:lnTo>
                    <a:pt x="1259" y="112"/>
                  </a:lnTo>
                  <a:lnTo>
                    <a:pt x="1292" y="108"/>
                  </a:lnTo>
                  <a:lnTo>
                    <a:pt x="1326" y="104"/>
                  </a:lnTo>
                  <a:lnTo>
                    <a:pt x="1357" y="98"/>
                  </a:lnTo>
                  <a:lnTo>
                    <a:pt x="1390" y="94"/>
                  </a:lnTo>
                  <a:lnTo>
                    <a:pt x="1420" y="89"/>
                  </a:lnTo>
                  <a:lnTo>
                    <a:pt x="1451" y="85"/>
                  </a:lnTo>
                  <a:lnTo>
                    <a:pt x="1511" y="73"/>
                  </a:lnTo>
                  <a:lnTo>
                    <a:pt x="1572" y="62"/>
                  </a:lnTo>
                  <a:lnTo>
                    <a:pt x="1632" y="50"/>
                  </a:lnTo>
                  <a:lnTo>
                    <a:pt x="1693" y="39"/>
                  </a:lnTo>
                  <a:lnTo>
                    <a:pt x="1724" y="33"/>
                  </a:lnTo>
                  <a:lnTo>
                    <a:pt x="1755" y="29"/>
                  </a:lnTo>
                  <a:lnTo>
                    <a:pt x="1787" y="23"/>
                  </a:lnTo>
                  <a:lnTo>
                    <a:pt x="1818" y="19"/>
                  </a:lnTo>
                  <a:lnTo>
                    <a:pt x="1852" y="16"/>
                  </a:lnTo>
                  <a:lnTo>
                    <a:pt x="1885" y="12"/>
                  </a:lnTo>
                  <a:lnTo>
                    <a:pt x="1920" y="8"/>
                  </a:lnTo>
                  <a:lnTo>
                    <a:pt x="1954" y="6"/>
                  </a:lnTo>
                  <a:lnTo>
                    <a:pt x="1991" y="2"/>
                  </a:lnTo>
                  <a:lnTo>
                    <a:pt x="2029" y="2"/>
                  </a:lnTo>
                  <a:lnTo>
                    <a:pt x="2048" y="0"/>
                  </a:lnTo>
                  <a:lnTo>
                    <a:pt x="2067" y="0"/>
                  </a:lnTo>
                  <a:lnTo>
                    <a:pt x="2087" y="0"/>
                  </a:lnTo>
                  <a:lnTo>
                    <a:pt x="2106" y="0"/>
                  </a:lnTo>
                  <a:close/>
                  <a:moveTo>
                    <a:pt x="3173" y="123"/>
                  </a:moveTo>
                  <a:lnTo>
                    <a:pt x="3173" y="138"/>
                  </a:lnTo>
                  <a:lnTo>
                    <a:pt x="3152" y="138"/>
                  </a:lnTo>
                  <a:lnTo>
                    <a:pt x="3133" y="138"/>
                  </a:lnTo>
                  <a:lnTo>
                    <a:pt x="3114" y="138"/>
                  </a:lnTo>
                  <a:lnTo>
                    <a:pt x="3095" y="137"/>
                  </a:lnTo>
                  <a:lnTo>
                    <a:pt x="3058" y="137"/>
                  </a:lnTo>
                  <a:lnTo>
                    <a:pt x="3022" y="133"/>
                  </a:lnTo>
                  <a:lnTo>
                    <a:pt x="2985" y="131"/>
                  </a:lnTo>
                  <a:lnTo>
                    <a:pt x="2951" y="127"/>
                  </a:lnTo>
                  <a:lnTo>
                    <a:pt x="2918" y="123"/>
                  </a:lnTo>
                  <a:lnTo>
                    <a:pt x="2885" y="119"/>
                  </a:lnTo>
                  <a:lnTo>
                    <a:pt x="2853" y="115"/>
                  </a:lnTo>
                  <a:lnTo>
                    <a:pt x="2820" y="110"/>
                  </a:lnTo>
                  <a:lnTo>
                    <a:pt x="2789" y="106"/>
                  </a:lnTo>
                  <a:lnTo>
                    <a:pt x="2759" y="100"/>
                  </a:lnTo>
                  <a:lnTo>
                    <a:pt x="2697" y="89"/>
                  </a:lnTo>
                  <a:lnTo>
                    <a:pt x="2638" y="77"/>
                  </a:lnTo>
                  <a:lnTo>
                    <a:pt x="2578" y="66"/>
                  </a:lnTo>
                  <a:lnTo>
                    <a:pt x="2517" y="54"/>
                  </a:lnTo>
                  <a:lnTo>
                    <a:pt x="2486" y="50"/>
                  </a:lnTo>
                  <a:lnTo>
                    <a:pt x="2455" y="44"/>
                  </a:lnTo>
                  <a:lnTo>
                    <a:pt x="2425" y="39"/>
                  </a:lnTo>
                  <a:lnTo>
                    <a:pt x="2392" y="35"/>
                  </a:lnTo>
                  <a:lnTo>
                    <a:pt x="2359" y="31"/>
                  </a:lnTo>
                  <a:lnTo>
                    <a:pt x="2327" y="27"/>
                  </a:lnTo>
                  <a:lnTo>
                    <a:pt x="2292" y="23"/>
                  </a:lnTo>
                  <a:lnTo>
                    <a:pt x="2256" y="21"/>
                  </a:lnTo>
                  <a:lnTo>
                    <a:pt x="2221" y="19"/>
                  </a:lnTo>
                  <a:lnTo>
                    <a:pt x="2183" y="18"/>
                  </a:lnTo>
                  <a:lnTo>
                    <a:pt x="2165" y="18"/>
                  </a:lnTo>
                  <a:lnTo>
                    <a:pt x="2146" y="16"/>
                  </a:lnTo>
                  <a:lnTo>
                    <a:pt x="2127" y="16"/>
                  </a:lnTo>
                  <a:lnTo>
                    <a:pt x="2106" y="16"/>
                  </a:lnTo>
                  <a:lnTo>
                    <a:pt x="2106" y="0"/>
                  </a:lnTo>
                  <a:lnTo>
                    <a:pt x="2127" y="0"/>
                  </a:lnTo>
                  <a:lnTo>
                    <a:pt x="2146" y="0"/>
                  </a:lnTo>
                  <a:lnTo>
                    <a:pt x="2165" y="0"/>
                  </a:lnTo>
                  <a:lnTo>
                    <a:pt x="2185" y="2"/>
                  </a:lnTo>
                  <a:lnTo>
                    <a:pt x="2221" y="2"/>
                  </a:lnTo>
                  <a:lnTo>
                    <a:pt x="2258" y="6"/>
                  </a:lnTo>
                  <a:lnTo>
                    <a:pt x="2292" y="8"/>
                  </a:lnTo>
                  <a:lnTo>
                    <a:pt x="2327" y="12"/>
                  </a:lnTo>
                  <a:lnTo>
                    <a:pt x="2361" y="16"/>
                  </a:lnTo>
                  <a:lnTo>
                    <a:pt x="2394" y="19"/>
                  </a:lnTo>
                  <a:lnTo>
                    <a:pt x="2427" y="23"/>
                  </a:lnTo>
                  <a:lnTo>
                    <a:pt x="2457" y="29"/>
                  </a:lnTo>
                  <a:lnTo>
                    <a:pt x="2490" y="33"/>
                  </a:lnTo>
                  <a:lnTo>
                    <a:pt x="2521" y="39"/>
                  </a:lnTo>
                  <a:lnTo>
                    <a:pt x="2580" y="50"/>
                  </a:lnTo>
                  <a:lnTo>
                    <a:pt x="2642" y="62"/>
                  </a:lnTo>
                  <a:lnTo>
                    <a:pt x="2701" y="73"/>
                  </a:lnTo>
                  <a:lnTo>
                    <a:pt x="2763" y="85"/>
                  </a:lnTo>
                  <a:lnTo>
                    <a:pt x="2793" y="89"/>
                  </a:lnTo>
                  <a:lnTo>
                    <a:pt x="2824" y="94"/>
                  </a:lnTo>
                  <a:lnTo>
                    <a:pt x="2855" y="98"/>
                  </a:lnTo>
                  <a:lnTo>
                    <a:pt x="2887" y="104"/>
                  </a:lnTo>
                  <a:lnTo>
                    <a:pt x="2920" y="108"/>
                  </a:lnTo>
                  <a:lnTo>
                    <a:pt x="2953" y="112"/>
                  </a:lnTo>
                  <a:lnTo>
                    <a:pt x="2987" y="115"/>
                  </a:lnTo>
                  <a:lnTo>
                    <a:pt x="3022" y="117"/>
                  </a:lnTo>
                  <a:lnTo>
                    <a:pt x="3058" y="119"/>
                  </a:lnTo>
                  <a:lnTo>
                    <a:pt x="3095" y="121"/>
                  </a:lnTo>
                  <a:lnTo>
                    <a:pt x="3114" y="121"/>
                  </a:lnTo>
                  <a:lnTo>
                    <a:pt x="3133" y="123"/>
                  </a:lnTo>
                  <a:lnTo>
                    <a:pt x="3152" y="123"/>
                  </a:lnTo>
                  <a:lnTo>
                    <a:pt x="317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10"/>
            <p:cNvSpPr>
              <a:spLocks noEditPoints="1"/>
            </p:cNvSpPr>
            <p:nvPr userDrawn="1"/>
          </p:nvSpPr>
          <p:spPr bwMode="auto">
            <a:xfrm>
              <a:off x="18004" y="131325"/>
              <a:ext cx="3850457" cy="153662"/>
            </a:xfrm>
            <a:custGeom>
              <a:avLst/>
              <a:gdLst>
                <a:gd name="T0" fmla="*/ 222 w 3458"/>
                <a:gd name="T1" fmla="*/ 15 h 138"/>
                <a:gd name="T2" fmla="*/ 155 w 3458"/>
                <a:gd name="T3" fmla="*/ 17 h 138"/>
                <a:gd name="T4" fmla="*/ 92 w 3458"/>
                <a:gd name="T5" fmla="*/ 21 h 138"/>
                <a:gd name="T6" fmla="*/ 30 w 3458"/>
                <a:gd name="T7" fmla="*/ 27 h 138"/>
                <a:gd name="T8" fmla="*/ 15 w 3458"/>
                <a:gd name="T9" fmla="*/ 13 h 138"/>
                <a:gd name="T10" fmla="*/ 74 w 3458"/>
                <a:gd name="T11" fmla="*/ 8 h 138"/>
                <a:gd name="T12" fmla="*/ 138 w 3458"/>
                <a:gd name="T13" fmla="*/ 2 h 138"/>
                <a:gd name="T14" fmla="*/ 205 w 3458"/>
                <a:gd name="T15" fmla="*/ 0 h 138"/>
                <a:gd name="T16" fmla="*/ 1324 w 3458"/>
                <a:gd name="T17" fmla="*/ 123 h 138"/>
                <a:gd name="T18" fmla="*/ 1265 w 3458"/>
                <a:gd name="T19" fmla="*/ 136 h 138"/>
                <a:gd name="T20" fmla="*/ 1138 w 3458"/>
                <a:gd name="T21" fmla="*/ 131 h 138"/>
                <a:gd name="T22" fmla="*/ 1004 w 3458"/>
                <a:gd name="T23" fmla="*/ 113 h 138"/>
                <a:gd name="T24" fmla="*/ 850 w 3458"/>
                <a:gd name="T25" fmla="*/ 88 h 138"/>
                <a:gd name="T26" fmla="*/ 639 w 3458"/>
                <a:gd name="T27" fmla="*/ 48 h 138"/>
                <a:gd name="T28" fmla="*/ 510 w 3458"/>
                <a:gd name="T29" fmla="*/ 31 h 138"/>
                <a:gd name="T30" fmla="*/ 372 w 3458"/>
                <a:gd name="T31" fmla="*/ 17 h 138"/>
                <a:gd name="T32" fmla="*/ 278 w 3458"/>
                <a:gd name="T33" fmla="*/ 15 h 138"/>
                <a:gd name="T34" fmla="*/ 297 w 3458"/>
                <a:gd name="T35" fmla="*/ 0 h 138"/>
                <a:gd name="T36" fmla="*/ 409 w 3458"/>
                <a:gd name="T37" fmla="*/ 4 h 138"/>
                <a:gd name="T38" fmla="*/ 545 w 3458"/>
                <a:gd name="T39" fmla="*/ 19 h 138"/>
                <a:gd name="T40" fmla="*/ 672 w 3458"/>
                <a:gd name="T41" fmla="*/ 38 h 138"/>
                <a:gd name="T42" fmla="*/ 914 w 3458"/>
                <a:gd name="T43" fmla="*/ 83 h 138"/>
                <a:gd name="T44" fmla="*/ 1038 w 3458"/>
                <a:gd name="T45" fmla="*/ 104 h 138"/>
                <a:gd name="T46" fmla="*/ 1175 w 3458"/>
                <a:gd name="T47" fmla="*/ 117 h 138"/>
                <a:gd name="T48" fmla="*/ 1284 w 3458"/>
                <a:gd name="T49" fmla="*/ 121 h 138"/>
                <a:gd name="T50" fmla="*/ 2390 w 3458"/>
                <a:gd name="T51" fmla="*/ 15 h 138"/>
                <a:gd name="T52" fmla="*/ 2313 w 3458"/>
                <a:gd name="T53" fmla="*/ 17 h 138"/>
                <a:gd name="T54" fmla="*/ 2171 w 3458"/>
                <a:gd name="T55" fmla="*/ 27 h 138"/>
                <a:gd name="T56" fmla="*/ 2041 w 3458"/>
                <a:gd name="T57" fmla="*/ 44 h 138"/>
                <a:gd name="T58" fmla="*/ 1858 w 3458"/>
                <a:gd name="T59" fmla="*/ 77 h 138"/>
                <a:gd name="T60" fmla="*/ 1676 w 3458"/>
                <a:gd name="T61" fmla="*/ 109 h 138"/>
                <a:gd name="T62" fmla="*/ 1545 w 3458"/>
                <a:gd name="T63" fmla="*/ 127 h 138"/>
                <a:gd name="T64" fmla="*/ 1401 w 3458"/>
                <a:gd name="T65" fmla="*/ 136 h 138"/>
                <a:gd name="T66" fmla="*/ 1324 w 3458"/>
                <a:gd name="T67" fmla="*/ 138 h 138"/>
                <a:gd name="T68" fmla="*/ 1382 w 3458"/>
                <a:gd name="T69" fmla="*/ 121 h 138"/>
                <a:gd name="T70" fmla="*/ 1509 w 3458"/>
                <a:gd name="T71" fmla="*/ 113 h 138"/>
                <a:gd name="T72" fmla="*/ 1641 w 3458"/>
                <a:gd name="T73" fmla="*/ 98 h 138"/>
                <a:gd name="T74" fmla="*/ 1797 w 3458"/>
                <a:gd name="T75" fmla="*/ 73 h 138"/>
                <a:gd name="T76" fmla="*/ 2008 w 3458"/>
                <a:gd name="T77" fmla="*/ 33 h 138"/>
                <a:gd name="T78" fmla="*/ 2137 w 3458"/>
                <a:gd name="T79" fmla="*/ 13 h 138"/>
                <a:gd name="T80" fmla="*/ 2275 w 3458"/>
                <a:gd name="T81" fmla="*/ 2 h 138"/>
                <a:gd name="T82" fmla="*/ 2371 w 3458"/>
                <a:gd name="T83" fmla="*/ 0 h 138"/>
                <a:gd name="T84" fmla="*/ 3436 w 3458"/>
                <a:gd name="T85" fmla="*/ 138 h 138"/>
                <a:gd name="T86" fmla="*/ 3342 w 3458"/>
                <a:gd name="T87" fmla="*/ 134 h 138"/>
                <a:gd name="T88" fmla="*/ 3202 w 3458"/>
                <a:gd name="T89" fmla="*/ 123 h 138"/>
                <a:gd name="T90" fmla="*/ 3074 w 3458"/>
                <a:gd name="T91" fmla="*/ 104 h 138"/>
                <a:gd name="T92" fmla="*/ 2862 w 3458"/>
                <a:gd name="T93" fmla="*/ 65 h 138"/>
                <a:gd name="T94" fmla="*/ 2709 w 3458"/>
                <a:gd name="T95" fmla="*/ 38 h 138"/>
                <a:gd name="T96" fmla="*/ 2576 w 3458"/>
                <a:gd name="T97" fmla="*/ 23 h 138"/>
                <a:gd name="T98" fmla="*/ 2450 w 3458"/>
                <a:gd name="T99" fmla="*/ 15 h 138"/>
                <a:gd name="T100" fmla="*/ 2390 w 3458"/>
                <a:gd name="T101" fmla="*/ 0 h 138"/>
                <a:gd name="T102" fmla="*/ 2469 w 3458"/>
                <a:gd name="T103" fmla="*/ 0 h 138"/>
                <a:gd name="T104" fmla="*/ 2611 w 3458"/>
                <a:gd name="T105" fmla="*/ 12 h 138"/>
                <a:gd name="T106" fmla="*/ 2741 w 3458"/>
                <a:gd name="T107" fmla="*/ 27 h 138"/>
                <a:gd name="T108" fmla="*/ 2926 w 3458"/>
                <a:gd name="T109" fmla="*/ 61 h 138"/>
                <a:gd name="T110" fmla="*/ 3108 w 3458"/>
                <a:gd name="T111" fmla="*/ 94 h 138"/>
                <a:gd name="T112" fmla="*/ 3237 w 3458"/>
                <a:gd name="T113" fmla="*/ 111 h 138"/>
                <a:gd name="T114" fmla="*/ 3379 w 3458"/>
                <a:gd name="T115" fmla="*/ 121 h 138"/>
                <a:gd name="T116" fmla="*/ 3458 w 3458"/>
                <a:gd name="T11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458" h="138">
                  <a:moveTo>
                    <a:pt x="259" y="0"/>
                  </a:moveTo>
                  <a:lnTo>
                    <a:pt x="259" y="15"/>
                  </a:lnTo>
                  <a:lnTo>
                    <a:pt x="240" y="15"/>
                  </a:lnTo>
                  <a:lnTo>
                    <a:pt x="222" y="15"/>
                  </a:lnTo>
                  <a:lnTo>
                    <a:pt x="205" y="15"/>
                  </a:lnTo>
                  <a:lnTo>
                    <a:pt x="190" y="15"/>
                  </a:lnTo>
                  <a:lnTo>
                    <a:pt x="172" y="17"/>
                  </a:lnTo>
                  <a:lnTo>
                    <a:pt x="155" y="17"/>
                  </a:lnTo>
                  <a:lnTo>
                    <a:pt x="140" y="19"/>
                  </a:lnTo>
                  <a:lnTo>
                    <a:pt x="122" y="19"/>
                  </a:lnTo>
                  <a:lnTo>
                    <a:pt x="107" y="21"/>
                  </a:lnTo>
                  <a:lnTo>
                    <a:pt x="92" y="21"/>
                  </a:lnTo>
                  <a:lnTo>
                    <a:pt x="76" y="23"/>
                  </a:lnTo>
                  <a:lnTo>
                    <a:pt x="61" y="25"/>
                  </a:lnTo>
                  <a:lnTo>
                    <a:pt x="46" y="25"/>
                  </a:lnTo>
                  <a:lnTo>
                    <a:pt x="30" y="27"/>
                  </a:lnTo>
                  <a:lnTo>
                    <a:pt x="15" y="29"/>
                  </a:lnTo>
                  <a:lnTo>
                    <a:pt x="2" y="31"/>
                  </a:lnTo>
                  <a:lnTo>
                    <a:pt x="0" y="15"/>
                  </a:lnTo>
                  <a:lnTo>
                    <a:pt x="15" y="13"/>
                  </a:lnTo>
                  <a:lnTo>
                    <a:pt x="28" y="12"/>
                  </a:lnTo>
                  <a:lnTo>
                    <a:pt x="44" y="10"/>
                  </a:lnTo>
                  <a:lnTo>
                    <a:pt x="59" y="8"/>
                  </a:lnTo>
                  <a:lnTo>
                    <a:pt x="74" y="8"/>
                  </a:lnTo>
                  <a:lnTo>
                    <a:pt x="90" y="6"/>
                  </a:lnTo>
                  <a:lnTo>
                    <a:pt x="107" y="4"/>
                  </a:lnTo>
                  <a:lnTo>
                    <a:pt x="122" y="4"/>
                  </a:lnTo>
                  <a:lnTo>
                    <a:pt x="138" y="2"/>
                  </a:lnTo>
                  <a:lnTo>
                    <a:pt x="155" y="2"/>
                  </a:lnTo>
                  <a:lnTo>
                    <a:pt x="172" y="0"/>
                  </a:lnTo>
                  <a:lnTo>
                    <a:pt x="188" y="0"/>
                  </a:lnTo>
                  <a:lnTo>
                    <a:pt x="205" y="0"/>
                  </a:lnTo>
                  <a:lnTo>
                    <a:pt x="222" y="0"/>
                  </a:lnTo>
                  <a:lnTo>
                    <a:pt x="240" y="0"/>
                  </a:lnTo>
                  <a:lnTo>
                    <a:pt x="259" y="0"/>
                  </a:lnTo>
                  <a:close/>
                  <a:moveTo>
                    <a:pt x="1324" y="123"/>
                  </a:moveTo>
                  <a:lnTo>
                    <a:pt x="1324" y="138"/>
                  </a:lnTo>
                  <a:lnTo>
                    <a:pt x="1303" y="138"/>
                  </a:lnTo>
                  <a:lnTo>
                    <a:pt x="1284" y="138"/>
                  </a:lnTo>
                  <a:lnTo>
                    <a:pt x="1265" y="136"/>
                  </a:lnTo>
                  <a:lnTo>
                    <a:pt x="1246" y="136"/>
                  </a:lnTo>
                  <a:lnTo>
                    <a:pt x="1209" y="134"/>
                  </a:lnTo>
                  <a:lnTo>
                    <a:pt x="1173" y="133"/>
                  </a:lnTo>
                  <a:lnTo>
                    <a:pt x="1138" y="131"/>
                  </a:lnTo>
                  <a:lnTo>
                    <a:pt x="1104" y="127"/>
                  </a:lnTo>
                  <a:lnTo>
                    <a:pt x="1069" y="123"/>
                  </a:lnTo>
                  <a:lnTo>
                    <a:pt x="1036" y="119"/>
                  </a:lnTo>
                  <a:lnTo>
                    <a:pt x="1004" y="113"/>
                  </a:lnTo>
                  <a:lnTo>
                    <a:pt x="973" y="109"/>
                  </a:lnTo>
                  <a:lnTo>
                    <a:pt x="940" y="104"/>
                  </a:lnTo>
                  <a:lnTo>
                    <a:pt x="910" y="100"/>
                  </a:lnTo>
                  <a:lnTo>
                    <a:pt x="850" y="88"/>
                  </a:lnTo>
                  <a:lnTo>
                    <a:pt x="789" y="77"/>
                  </a:lnTo>
                  <a:lnTo>
                    <a:pt x="729" y="65"/>
                  </a:lnTo>
                  <a:lnTo>
                    <a:pt x="670" y="54"/>
                  </a:lnTo>
                  <a:lnTo>
                    <a:pt x="639" y="48"/>
                  </a:lnTo>
                  <a:lnTo>
                    <a:pt x="606" y="44"/>
                  </a:lnTo>
                  <a:lnTo>
                    <a:pt x="576" y="38"/>
                  </a:lnTo>
                  <a:lnTo>
                    <a:pt x="543" y="35"/>
                  </a:lnTo>
                  <a:lnTo>
                    <a:pt x="510" y="31"/>
                  </a:lnTo>
                  <a:lnTo>
                    <a:pt x="478" y="27"/>
                  </a:lnTo>
                  <a:lnTo>
                    <a:pt x="443" y="23"/>
                  </a:lnTo>
                  <a:lnTo>
                    <a:pt x="409" y="21"/>
                  </a:lnTo>
                  <a:lnTo>
                    <a:pt x="372" y="17"/>
                  </a:lnTo>
                  <a:lnTo>
                    <a:pt x="336" y="17"/>
                  </a:lnTo>
                  <a:lnTo>
                    <a:pt x="316" y="15"/>
                  </a:lnTo>
                  <a:lnTo>
                    <a:pt x="297" y="15"/>
                  </a:lnTo>
                  <a:lnTo>
                    <a:pt x="278" y="15"/>
                  </a:lnTo>
                  <a:lnTo>
                    <a:pt x="259" y="15"/>
                  </a:lnTo>
                  <a:lnTo>
                    <a:pt x="259" y="0"/>
                  </a:lnTo>
                  <a:lnTo>
                    <a:pt x="278" y="0"/>
                  </a:lnTo>
                  <a:lnTo>
                    <a:pt x="297" y="0"/>
                  </a:lnTo>
                  <a:lnTo>
                    <a:pt x="316" y="0"/>
                  </a:lnTo>
                  <a:lnTo>
                    <a:pt x="336" y="0"/>
                  </a:lnTo>
                  <a:lnTo>
                    <a:pt x="372" y="2"/>
                  </a:lnTo>
                  <a:lnTo>
                    <a:pt x="409" y="4"/>
                  </a:lnTo>
                  <a:lnTo>
                    <a:pt x="445" y="8"/>
                  </a:lnTo>
                  <a:lnTo>
                    <a:pt x="480" y="12"/>
                  </a:lnTo>
                  <a:lnTo>
                    <a:pt x="512" y="13"/>
                  </a:lnTo>
                  <a:lnTo>
                    <a:pt x="545" y="19"/>
                  </a:lnTo>
                  <a:lnTo>
                    <a:pt x="578" y="23"/>
                  </a:lnTo>
                  <a:lnTo>
                    <a:pt x="610" y="27"/>
                  </a:lnTo>
                  <a:lnTo>
                    <a:pt x="641" y="33"/>
                  </a:lnTo>
                  <a:lnTo>
                    <a:pt x="672" y="38"/>
                  </a:lnTo>
                  <a:lnTo>
                    <a:pt x="733" y="50"/>
                  </a:lnTo>
                  <a:lnTo>
                    <a:pt x="793" y="61"/>
                  </a:lnTo>
                  <a:lnTo>
                    <a:pt x="852" y="73"/>
                  </a:lnTo>
                  <a:lnTo>
                    <a:pt x="914" y="83"/>
                  </a:lnTo>
                  <a:lnTo>
                    <a:pt x="944" y="88"/>
                  </a:lnTo>
                  <a:lnTo>
                    <a:pt x="975" y="94"/>
                  </a:lnTo>
                  <a:lnTo>
                    <a:pt x="1006" y="98"/>
                  </a:lnTo>
                  <a:lnTo>
                    <a:pt x="1038" y="104"/>
                  </a:lnTo>
                  <a:lnTo>
                    <a:pt x="1071" y="108"/>
                  </a:lnTo>
                  <a:lnTo>
                    <a:pt x="1106" y="111"/>
                  </a:lnTo>
                  <a:lnTo>
                    <a:pt x="1138" y="113"/>
                  </a:lnTo>
                  <a:lnTo>
                    <a:pt x="1175" y="117"/>
                  </a:lnTo>
                  <a:lnTo>
                    <a:pt x="1209" y="119"/>
                  </a:lnTo>
                  <a:lnTo>
                    <a:pt x="1248" y="121"/>
                  </a:lnTo>
                  <a:lnTo>
                    <a:pt x="1265" y="121"/>
                  </a:lnTo>
                  <a:lnTo>
                    <a:pt x="1284" y="121"/>
                  </a:lnTo>
                  <a:lnTo>
                    <a:pt x="1305" y="121"/>
                  </a:lnTo>
                  <a:lnTo>
                    <a:pt x="1324" y="123"/>
                  </a:lnTo>
                  <a:close/>
                  <a:moveTo>
                    <a:pt x="2390" y="0"/>
                  </a:moveTo>
                  <a:lnTo>
                    <a:pt x="2390" y="15"/>
                  </a:lnTo>
                  <a:lnTo>
                    <a:pt x="2371" y="15"/>
                  </a:lnTo>
                  <a:lnTo>
                    <a:pt x="2352" y="15"/>
                  </a:lnTo>
                  <a:lnTo>
                    <a:pt x="2332" y="15"/>
                  </a:lnTo>
                  <a:lnTo>
                    <a:pt x="2313" y="17"/>
                  </a:lnTo>
                  <a:lnTo>
                    <a:pt x="2277" y="17"/>
                  </a:lnTo>
                  <a:lnTo>
                    <a:pt x="2240" y="21"/>
                  </a:lnTo>
                  <a:lnTo>
                    <a:pt x="2206" y="23"/>
                  </a:lnTo>
                  <a:lnTo>
                    <a:pt x="2171" y="27"/>
                  </a:lnTo>
                  <a:lnTo>
                    <a:pt x="2139" y="31"/>
                  </a:lnTo>
                  <a:lnTo>
                    <a:pt x="2106" y="35"/>
                  </a:lnTo>
                  <a:lnTo>
                    <a:pt x="2073" y="38"/>
                  </a:lnTo>
                  <a:lnTo>
                    <a:pt x="2041" y="44"/>
                  </a:lnTo>
                  <a:lnTo>
                    <a:pt x="2010" y="48"/>
                  </a:lnTo>
                  <a:lnTo>
                    <a:pt x="1979" y="54"/>
                  </a:lnTo>
                  <a:lnTo>
                    <a:pt x="1920" y="65"/>
                  </a:lnTo>
                  <a:lnTo>
                    <a:pt x="1858" y="77"/>
                  </a:lnTo>
                  <a:lnTo>
                    <a:pt x="1799" y="88"/>
                  </a:lnTo>
                  <a:lnTo>
                    <a:pt x="1737" y="100"/>
                  </a:lnTo>
                  <a:lnTo>
                    <a:pt x="1707" y="104"/>
                  </a:lnTo>
                  <a:lnTo>
                    <a:pt x="1676" y="109"/>
                  </a:lnTo>
                  <a:lnTo>
                    <a:pt x="1645" y="113"/>
                  </a:lnTo>
                  <a:lnTo>
                    <a:pt x="1612" y="119"/>
                  </a:lnTo>
                  <a:lnTo>
                    <a:pt x="1580" y="123"/>
                  </a:lnTo>
                  <a:lnTo>
                    <a:pt x="1545" y="127"/>
                  </a:lnTo>
                  <a:lnTo>
                    <a:pt x="1511" y="131"/>
                  </a:lnTo>
                  <a:lnTo>
                    <a:pt x="1476" y="133"/>
                  </a:lnTo>
                  <a:lnTo>
                    <a:pt x="1440" y="134"/>
                  </a:lnTo>
                  <a:lnTo>
                    <a:pt x="1401" y="136"/>
                  </a:lnTo>
                  <a:lnTo>
                    <a:pt x="1384" y="136"/>
                  </a:lnTo>
                  <a:lnTo>
                    <a:pt x="1363" y="138"/>
                  </a:lnTo>
                  <a:lnTo>
                    <a:pt x="1344" y="138"/>
                  </a:lnTo>
                  <a:lnTo>
                    <a:pt x="1324" y="138"/>
                  </a:lnTo>
                  <a:lnTo>
                    <a:pt x="1324" y="123"/>
                  </a:lnTo>
                  <a:lnTo>
                    <a:pt x="1344" y="121"/>
                  </a:lnTo>
                  <a:lnTo>
                    <a:pt x="1363" y="121"/>
                  </a:lnTo>
                  <a:lnTo>
                    <a:pt x="1382" y="121"/>
                  </a:lnTo>
                  <a:lnTo>
                    <a:pt x="1401" y="121"/>
                  </a:lnTo>
                  <a:lnTo>
                    <a:pt x="1438" y="119"/>
                  </a:lnTo>
                  <a:lnTo>
                    <a:pt x="1474" y="117"/>
                  </a:lnTo>
                  <a:lnTo>
                    <a:pt x="1509" y="113"/>
                  </a:lnTo>
                  <a:lnTo>
                    <a:pt x="1543" y="111"/>
                  </a:lnTo>
                  <a:lnTo>
                    <a:pt x="1578" y="108"/>
                  </a:lnTo>
                  <a:lnTo>
                    <a:pt x="1611" y="104"/>
                  </a:lnTo>
                  <a:lnTo>
                    <a:pt x="1641" y="98"/>
                  </a:lnTo>
                  <a:lnTo>
                    <a:pt x="1674" y="94"/>
                  </a:lnTo>
                  <a:lnTo>
                    <a:pt x="1705" y="88"/>
                  </a:lnTo>
                  <a:lnTo>
                    <a:pt x="1735" y="83"/>
                  </a:lnTo>
                  <a:lnTo>
                    <a:pt x="1797" y="73"/>
                  </a:lnTo>
                  <a:lnTo>
                    <a:pt x="1856" y="61"/>
                  </a:lnTo>
                  <a:lnTo>
                    <a:pt x="1916" y="50"/>
                  </a:lnTo>
                  <a:lnTo>
                    <a:pt x="1977" y="38"/>
                  </a:lnTo>
                  <a:lnTo>
                    <a:pt x="2008" y="33"/>
                  </a:lnTo>
                  <a:lnTo>
                    <a:pt x="2039" y="27"/>
                  </a:lnTo>
                  <a:lnTo>
                    <a:pt x="2071" y="23"/>
                  </a:lnTo>
                  <a:lnTo>
                    <a:pt x="2102" y="19"/>
                  </a:lnTo>
                  <a:lnTo>
                    <a:pt x="2137" y="13"/>
                  </a:lnTo>
                  <a:lnTo>
                    <a:pt x="2169" y="12"/>
                  </a:lnTo>
                  <a:lnTo>
                    <a:pt x="2204" y="8"/>
                  </a:lnTo>
                  <a:lnTo>
                    <a:pt x="2238" y="4"/>
                  </a:lnTo>
                  <a:lnTo>
                    <a:pt x="2275" y="2"/>
                  </a:lnTo>
                  <a:lnTo>
                    <a:pt x="2313" y="0"/>
                  </a:lnTo>
                  <a:lnTo>
                    <a:pt x="2332" y="0"/>
                  </a:lnTo>
                  <a:lnTo>
                    <a:pt x="2352" y="0"/>
                  </a:lnTo>
                  <a:lnTo>
                    <a:pt x="2371" y="0"/>
                  </a:lnTo>
                  <a:lnTo>
                    <a:pt x="2390" y="0"/>
                  </a:lnTo>
                  <a:close/>
                  <a:moveTo>
                    <a:pt x="3458" y="123"/>
                  </a:moveTo>
                  <a:lnTo>
                    <a:pt x="3458" y="138"/>
                  </a:lnTo>
                  <a:lnTo>
                    <a:pt x="3436" y="138"/>
                  </a:lnTo>
                  <a:lnTo>
                    <a:pt x="3417" y="138"/>
                  </a:lnTo>
                  <a:lnTo>
                    <a:pt x="3398" y="136"/>
                  </a:lnTo>
                  <a:lnTo>
                    <a:pt x="3379" y="136"/>
                  </a:lnTo>
                  <a:lnTo>
                    <a:pt x="3342" y="134"/>
                  </a:lnTo>
                  <a:lnTo>
                    <a:pt x="3306" y="133"/>
                  </a:lnTo>
                  <a:lnTo>
                    <a:pt x="3269" y="131"/>
                  </a:lnTo>
                  <a:lnTo>
                    <a:pt x="3237" y="127"/>
                  </a:lnTo>
                  <a:lnTo>
                    <a:pt x="3202" y="123"/>
                  </a:lnTo>
                  <a:lnTo>
                    <a:pt x="3170" y="119"/>
                  </a:lnTo>
                  <a:lnTo>
                    <a:pt x="3137" y="113"/>
                  </a:lnTo>
                  <a:lnTo>
                    <a:pt x="3106" y="109"/>
                  </a:lnTo>
                  <a:lnTo>
                    <a:pt x="3074" y="104"/>
                  </a:lnTo>
                  <a:lnTo>
                    <a:pt x="3043" y="100"/>
                  </a:lnTo>
                  <a:lnTo>
                    <a:pt x="2983" y="88"/>
                  </a:lnTo>
                  <a:lnTo>
                    <a:pt x="2922" y="77"/>
                  </a:lnTo>
                  <a:lnTo>
                    <a:pt x="2862" y="65"/>
                  </a:lnTo>
                  <a:lnTo>
                    <a:pt x="2801" y="54"/>
                  </a:lnTo>
                  <a:lnTo>
                    <a:pt x="2770" y="48"/>
                  </a:lnTo>
                  <a:lnTo>
                    <a:pt x="2739" y="44"/>
                  </a:lnTo>
                  <a:lnTo>
                    <a:pt x="2709" y="38"/>
                  </a:lnTo>
                  <a:lnTo>
                    <a:pt x="2676" y="35"/>
                  </a:lnTo>
                  <a:lnTo>
                    <a:pt x="2643" y="31"/>
                  </a:lnTo>
                  <a:lnTo>
                    <a:pt x="2611" y="27"/>
                  </a:lnTo>
                  <a:lnTo>
                    <a:pt x="2576" y="23"/>
                  </a:lnTo>
                  <a:lnTo>
                    <a:pt x="2542" y="21"/>
                  </a:lnTo>
                  <a:lnTo>
                    <a:pt x="2505" y="17"/>
                  </a:lnTo>
                  <a:lnTo>
                    <a:pt x="2469" y="17"/>
                  </a:lnTo>
                  <a:lnTo>
                    <a:pt x="2450" y="15"/>
                  </a:lnTo>
                  <a:lnTo>
                    <a:pt x="2430" y="15"/>
                  </a:lnTo>
                  <a:lnTo>
                    <a:pt x="2411" y="15"/>
                  </a:lnTo>
                  <a:lnTo>
                    <a:pt x="2390" y="15"/>
                  </a:lnTo>
                  <a:lnTo>
                    <a:pt x="2390" y="0"/>
                  </a:lnTo>
                  <a:lnTo>
                    <a:pt x="2411" y="0"/>
                  </a:lnTo>
                  <a:lnTo>
                    <a:pt x="2430" y="0"/>
                  </a:lnTo>
                  <a:lnTo>
                    <a:pt x="2450" y="0"/>
                  </a:lnTo>
                  <a:lnTo>
                    <a:pt x="2469" y="0"/>
                  </a:lnTo>
                  <a:lnTo>
                    <a:pt x="2505" y="2"/>
                  </a:lnTo>
                  <a:lnTo>
                    <a:pt x="2542" y="4"/>
                  </a:lnTo>
                  <a:lnTo>
                    <a:pt x="2578" y="8"/>
                  </a:lnTo>
                  <a:lnTo>
                    <a:pt x="2611" y="12"/>
                  </a:lnTo>
                  <a:lnTo>
                    <a:pt x="2645" y="13"/>
                  </a:lnTo>
                  <a:lnTo>
                    <a:pt x="2678" y="19"/>
                  </a:lnTo>
                  <a:lnTo>
                    <a:pt x="2711" y="23"/>
                  </a:lnTo>
                  <a:lnTo>
                    <a:pt x="2741" y="27"/>
                  </a:lnTo>
                  <a:lnTo>
                    <a:pt x="2774" y="33"/>
                  </a:lnTo>
                  <a:lnTo>
                    <a:pt x="2805" y="38"/>
                  </a:lnTo>
                  <a:lnTo>
                    <a:pt x="2864" y="50"/>
                  </a:lnTo>
                  <a:lnTo>
                    <a:pt x="2926" y="61"/>
                  </a:lnTo>
                  <a:lnTo>
                    <a:pt x="2985" y="73"/>
                  </a:lnTo>
                  <a:lnTo>
                    <a:pt x="3047" y="83"/>
                  </a:lnTo>
                  <a:lnTo>
                    <a:pt x="3077" y="88"/>
                  </a:lnTo>
                  <a:lnTo>
                    <a:pt x="3108" y="94"/>
                  </a:lnTo>
                  <a:lnTo>
                    <a:pt x="3139" y="98"/>
                  </a:lnTo>
                  <a:lnTo>
                    <a:pt x="3172" y="104"/>
                  </a:lnTo>
                  <a:lnTo>
                    <a:pt x="3204" y="108"/>
                  </a:lnTo>
                  <a:lnTo>
                    <a:pt x="3237" y="111"/>
                  </a:lnTo>
                  <a:lnTo>
                    <a:pt x="3271" y="113"/>
                  </a:lnTo>
                  <a:lnTo>
                    <a:pt x="3306" y="117"/>
                  </a:lnTo>
                  <a:lnTo>
                    <a:pt x="3342" y="119"/>
                  </a:lnTo>
                  <a:lnTo>
                    <a:pt x="3379" y="121"/>
                  </a:lnTo>
                  <a:lnTo>
                    <a:pt x="3398" y="121"/>
                  </a:lnTo>
                  <a:lnTo>
                    <a:pt x="3417" y="121"/>
                  </a:lnTo>
                  <a:lnTo>
                    <a:pt x="3436" y="121"/>
                  </a:lnTo>
                  <a:lnTo>
                    <a:pt x="345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18004" y="-52401"/>
              <a:ext cx="4166689" cy="155889"/>
            </a:xfrm>
            <a:custGeom>
              <a:avLst/>
              <a:gdLst>
                <a:gd name="T0" fmla="*/ 503 w 3742"/>
                <a:gd name="T1" fmla="*/ 17 h 140"/>
                <a:gd name="T2" fmla="*/ 426 w 3742"/>
                <a:gd name="T3" fmla="*/ 19 h 140"/>
                <a:gd name="T4" fmla="*/ 318 w 3742"/>
                <a:gd name="T5" fmla="*/ 29 h 140"/>
                <a:gd name="T6" fmla="*/ 188 w 3742"/>
                <a:gd name="T7" fmla="*/ 46 h 140"/>
                <a:gd name="T8" fmla="*/ 63 w 3742"/>
                <a:gd name="T9" fmla="*/ 67 h 140"/>
                <a:gd name="T10" fmla="*/ 28 w 3742"/>
                <a:gd name="T11" fmla="*/ 57 h 140"/>
                <a:gd name="T12" fmla="*/ 153 w 3742"/>
                <a:gd name="T13" fmla="*/ 34 h 140"/>
                <a:gd name="T14" fmla="*/ 284 w 3742"/>
                <a:gd name="T15" fmla="*/ 15 h 140"/>
                <a:gd name="T16" fmla="*/ 407 w 3742"/>
                <a:gd name="T17" fmla="*/ 6 h 140"/>
                <a:gd name="T18" fmla="*/ 482 w 3742"/>
                <a:gd name="T19" fmla="*/ 2 h 140"/>
                <a:gd name="T20" fmla="*/ 1609 w 3742"/>
                <a:gd name="T21" fmla="*/ 123 h 140"/>
                <a:gd name="T22" fmla="*/ 1549 w 3742"/>
                <a:gd name="T23" fmla="*/ 138 h 140"/>
                <a:gd name="T24" fmla="*/ 1422 w 3742"/>
                <a:gd name="T25" fmla="*/ 130 h 140"/>
                <a:gd name="T26" fmla="*/ 1288 w 3742"/>
                <a:gd name="T27" fmla="*/ 115 h 140"/>
                <a:gd name="T28" fmla="*/ 1134 w 3742"/>
                <a:gd name="T29" fmla="*/ 90 h 140"/>
                <a:gd name="T30" fmla="*/ 923 w 3742"/>
                <a:gd name="T31" fmla="*/ 50 h 140"/>
                <a:gd name="T32" fmla="*/ 794 w 3742"/>
                <a:gd name="T33" fmla="*/ 31 h 140"/>
                <a:gd name="T34" fmla="*/ 656 w 3742"/>
                <a:gd name="T35" fmla="*/ 19 h 140"/>
                <a:gd name="T36" fmla="*/ 562 w 3742"/>
                <a:gd name="T37" fmla="*/ 17 h 140"/>
                <a:gd name="T38" fmla="*/ 581 w 3742"/>
                <a:gd name="T39" fmla="*/ 0 h 140"/>
                <a:gd name="T40" fmla="*/ 693 w 3742"/>
                <a:gd name="T41" fmla="*/ 6 h 140"/>
                <a:gd name="T42" fmla="*/ 829 w 3742"/>
                <a:gd name="T43" fmla="*/ 19 h 140"/>
                <a:gd name="T44" fmla="*/ 956 w 3742"/>
                <a:gd name="T45" fmla="*/ 40 h 140"/>
                <a:gd name="T46" fmla="*/ 1198 w 3742"/>
                <a:gd name="T47" fmla="*/ 84 h 140"/>
                <a:gd name="T48" fmla="*/ 1323 w 3742"/>
                <a:gd name="T49" fmla="*/ 104 h 140"/>
                <a:gd name="T50" fmla="*/ 1459 w 3742"/>
                <a:gd name="T51" fmla="*/ 119 h 140"/>
                <a:gd name="T52" fmla="*/ 1568 w 3742"/>
                <a:gd name="T53" fmla="*/ 123 h 140"/>
                <a:gd name="T54" fmla="*/ 2674 w 3742"/>
                <a:gd name="T55" fmla="*/ 17 h 140"/>
                <a:gd name="T56" fmla="*/ 2597 w 3742"/>
                <a:gd name="T57" fmla="*/ 17 h 140"/>
                <a:gd name="T58" fmla="*/ 2455 w 3742"/>
                <a:gd name="T59" fmla="*/ 29 h 140"/>
                <a:gd name="T60" fmla="*/ 2325 w 3742"/>
                <a:gd name="T61" fmla="*/ 44 h 140"/>
                <a:gd name="T62" fmla="*/ 2142 w 3742"/>
                <a:gd name="T63" fmla="*/ 79 h 140"/>
                <a:gd name="T64" fmla="*/ 1960 w 3742"/>
                <a:gd name="T65" fmla="*/ 111 h 140"/>
                <a:gd name="T66" fmla="*/ 1829 w 3742"/>
                <a:gd name="T67" fmla="*/ 129 h 140"/>
                <a:gd name="T68" fmla="*/ 1687 w 3742"/>
                <a:gd name="T69" fmla="*/ 138 h 140"/>
                <a:gd name="T70" fmla="*/ 1609 w 3742"/>
                <a:gd name="T71" fmla="*/ 140 h 140"/>
                <a:gd name="T72" fmla="*/ 1666 w 3742"/>
                <a:gd name="T73" fmla="*/ 123 h 140"/>
                <a:gd name="T74" fmla="*/ 1793 w 3742"/>
                <a:gd name="T75" fmla="*/ 115 h 140"/>
                <a:gd name="T76" fmla="*/ 1925 w 3742"/>
                <a:gd name="T77" fmla="*/ 100 h 140"/>
                <a:gd name="T78" fmla="*/ 2081 w 3742"/>
                <a:gd name="T79" fmla="*/ 73 h 140"/>
                <a:gd name="T80" fmla="*/ 2292 w 3742"/>
                <a:gd name="T81" fmla="*/ 34 h 140"/>
                <a:gd name="T82" fmla="*/ 2421 w 3742"/>
                <a:gd name="T83" fmla="*/ 15 h 140"/>
                <a:gd name="T84" fmla="*/ 2559 w 3742"/>
                <a:gd name="T85" fmla="*/ 4 h 140"/>
                <a:gd name="T86" fmla="*/ 2655 w 3742"/>
                <a:gd name="T87" fmla="*/ 0 h 140"/>
                <a:gd name="T88" fmla="*/ 3721 w 3742"/>
                <a:gd name="T89" fmla="*/ 140 h 140"/>
                <a:gd name="T90" fmla="*/ 3627 w 3742"/>
                <a:gd name="T91" fmla="*/ 136 h 140"/>
                <a:gd name="T92" fmla="*/ 3486 w 3742"/>
                <a:gd name="T93" fmla="*/ 125 h 140"/>
                <a:gd name="T94" fmla="*/ 3358 w 3742"/>
                <a:gd name="T95" fmla="*/ 105 h 140"/>
                <a:gd name="T96" fmla="*/ 3147 w 3742"/>
                <a:gd name="T97" fmla="*/ 67 h 140"/>
                <a:gd name="T98" fmla="*/ 2993 w 3742"/>
                <a:gd name="T99" fmla="*/ 40 h 140"/>
                <a:gd name="T100" fmla="*/ 2860 w 3742"/>
                <a:gd name="T101" fmla="*/ 25 h 140"/>
                <a:gd name="T102" fmla="*/ 2734 w 3742"/>
                <a:gd name="T103" fmla="*/ 17 h 140"/>
                <a:gd name="T104" fmla="*/ 2674 w 3742"/>
                <a:gd name="T105" fmla="*/ 0 h 140"/>
                <a:gd name="T106" fmla="*/ 2753 w 3742"/>
                <a:gd name="T107" fmla="*/ 2 h 140"/>
                <a:gd name="T108" fmla="*/ 2897 w 3742"/>
                <a:gd name="T109" fmla="*/ 11 h 140"/>
                <a:gd name="T110" fmla="*/ 3027 w 3742"/>
                <a:gd name="T111" fmla="*/ 29 h 140"/>
                <a:gd name="T112" fmla="*/ 3210 w 3742"/>
                <a:gd name="T113" fmla="*/ 61 h 140"/>
                <a:gd name="T114" fmla="*/ 3392 w 3742"/>
                <a:gd name="T115" fmla="*/ 94 h 140"/>
                <a:gd name="T116" fmla="*/ 3521 w 3742"/>
                <a:gd name="T117" fmla="*/ 111 h 140"/>
                <a:gd name="T118" fmla="*/ 3665 w 3742"/>
                <a:gd name="T119" fmla="*/ 123 h 140"/>
                <a:gd name="T120" fmla="*/ 3742 w 3742"/>
                <a:gd name="T12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742" h="140">
                  <a:moveTo>
                    <a:pt x="543" y="0"/>
                  </a:moveTo>
                  <a:lnTo>
                    <a:pt x="543" y="17"/>
                  </a:lnTo>
                  <a:lnTo>
                    <a:pt x="522" y="17"/>
                  </a:lnTo>
                  <a:lnTo>
                    <a:pt x="503" y="17"/>
                  </a:lnTo>
                  <a:lnTo>
                    <a:pt x="483" y="17"/>
                  </a:lnTo>
                  <a:lnTo>
                    <a:pt x="464" y="17"/>
                  </a:lnTo>
                  <a:lnTo>
                    <a:pt x="445" y="19"/>
                  </a:lnTo>
                  <a:lnTo>
                    <a:pt x="426" y="19"/>
                  </a:lnTo>
                  <a:lnTo>
                    <a:pt x="407" y="21"/>
                  </a:lnTo>
                  <a:lnTo>
                    <a:pt x="389" y="21"/>
                  </a:lnTo>
                  <a:lnTo>
                    <a:pt x="353" y="25"/>
                  </a:lnTo>
                  <a:lnTo>
                    <a:pt x="318" y="29"/>
                  </a:lnTo>
                  <a:lnTo>
                    <a:pt x="286" y="33"/>
                  </a:lnTo>
                  <a:lnTo>
                    <a:pt x="251" y="36"/>
                  </a:lnTo>
                  <a:lnTo>
                    <a:pt x="218" y="40"/>
                  </a:lnTo>
                  <a:lnTo>
                    <a:pt x="188" y="46"/>
                  </a:lnTo>
                  <a:lnTo>
                    <a:pt x="155" y="52"/>
                  </a:lnTo>
                  <a:lnTo>
                    <a:pt x="124" y="56"/>
                  </a:lnTo>
                  <a:lnTo>
                    <a:pt x="94" y="61"/>
                  </a:lnTo>
                  <a:lnTo>
                    <a:pt x="63" y="67"/>
                  </a:lnTo>
                  <a:lnTo>
                    <a:pt x="32" y="73"/>
                  </a:lnTo>
                  <a:lnTo>
                    <a:pt x="2" y="79"/>
                  </a:lnTo>
                  <a:lnTo>
                    <a:pt x="0" y="63"/>
                  </a:lnTo>
                  <a:lnTo>
                    <a:pt x="28" y="57"/>
                  </a:lnTo>
                  <a:lnTo>
                    <a:pt x="59" y="52"/>
                  </a:lnTo>
                  <a:lnTo>
                    <a:pt x="90" y="46"/>
                  </a:lnTo>
                  <a:lnTo>
                    <a:pt x="122" y="40"/>
                  </a:lnTo>
                  <a:lnTo>
                    <a:pt x="153" y="34"/>
                  </a:lnTo>
                  <a:lnTo>
                    <a:pt x="184" y="31"/>
                  </a:lnTo>
                  <a:lnTo>
                    <a:pt x="217" y="25"/>
                  </a:lnTo>
                  <a:lnTo>
                    <a:pt x="249" y="21"/>
                  </a:lnTo>
                  <a:lnTo>
                    <a:pt x="284" y="15"/>
                  </a:lnTo>
                  <a:lnTo>
                    <a:pt x="316" y="11"/>
                  </a:lnTo>
                  <a:lnTo>
                    <a:pt x="353" y="9"/>
                  </a:lnTo>
                  <a:lnTo>
                    <a:pt x="387" y="6"/>
                  </a:lnTo>
                  <a:lnTo>
                    <a:pt x="407" y="6"/>
                  </a:lnTo>
                  <a:lnTo>
                    <a:pt x="426" y="4"/>
                  </a:lnTo>
                  <a:lnTo>
                    <a:pt x="443" y="2"/>
                  </a:lnTo>
                  <a:lnTo>
                    <a:pt x="462" y="2"/>
                  </a:lnTo>
                  <a:lnTo>
                    <a:pt x="482" y="2"/>
                  </a:lnTo>
                  <a:lnTo>
                    <a:pt x="503" y="2"/>
                  </a:lnTo>
                  <a:lnTo>
                    <a:pt x="522" y="0"/>
                  </a:lnTo>
                  <a:lnTo>
                    <a:pt x="543" y="0"/>
                  </a:lnTo>
                  <a:close/>
                  <a:moveTo>
                    <a:pt x="1609" y="123"/>
                  </a:moveTo>
                  <a:lnTo>
                    <a:pt x="1609" y="140"/>
                  </a:lnTo>
                  <a:lnTo>
                    <a:pt x="1589" y="140"/>
                  </a:lnTo>
                  <a:lnTo>
                    <a:pt x="1568" y="138"/>
                  </a:lnTo>
                  <a:lnTo>
                    <a:pt x="1549" y="138"/>
                  </a:lnTo>
                  <a:lnTo>
                    <a:pt x="1530" y="138"/>
                  </a:lnTo>
                  <a:lnTo>
                    <a:pt x="1493" y="136"/>
                  </a:lnTo>
                  <a:lnTo>
                    <a:pt x="1457" y="134"/>
                  </a:lnTo>
                  <a:lnTo>
                    <a:pt x="1422" y="130"/>
                  </a:lnTo>
                  <a:lnTo>
                    <a:pt x="1388" y="129"/>
                  </a:lnTo>
                  <a:lnTo>
                    <a:pt x="1353" y="125"/>
                  </a:lnTo>
                  <a:lnTo>
                    <a:pt x="1321" y="121"/>
                  </a:lnTo>
                  <a:lnTo>
                    <a:pt x="1288" y="115"/>
                  </a:lnTo>
                  <a:lnTo>
                    <a:pt x="1257" y="111"/>
                  </a:lnTo>
                  <a:lnTo>
                    <a:pt x="1227" y="105"/>
                  </a:lnTo>
                  <a:lnTo>
                    <a:pt x="1194" y="100"/>
                  </a:lnTo>
                  <a:lnTo>
                    <a:pt x="1134" y="90"/>
                  </a:lnTo>
                  <a:lnTo>
                    <a:pt x="1073" y="79"/>
                  </a:lnTo>
                  <a:lnTo>
                    <a:pt x="1013" y="67"/>
                  </a:lnTo>
                  <a:lnTo>
                    <a:pt x="954" y="56"/>
                  </a:lnTo>
                  <a:lnTo>
                    <a:pt x="923" y="50"/>
                  </a:lnTo>
                  <a:lnTo>
                    <a:pt x="890" y="44"/>
                  </a:lnTo>
                  <a:lnTo>
                    <a:pt x="860" y="40"/>
                  </a:lnTo>
                  <a:lnTo>
                    <a:pt x="827" y="36"/>
                  </a:lnTo>
                  <a:lnTo>
                    <a:pt x="794" y="31"/>
                  </a:lnTo>
                  <a:lnTo>
                    <a:pt x="762" y="29"/>
                  </a:lnTo>
                  <a:lnTo>
                    <a:pt x="727" y="25"/>
                  </a:lnTo>
                  <a:lnTo>
                    <a:pt x="693" y="21"/>
                  </a:lnTo>
                  <a:lnTo>
                    <a:pt x="656" y="19"/>
                  </a:lnTo>
                  <a:lnTo>
                    <a:pt x="620" y="17"/>
                  </a:lnTo>
                  <a:lnTo>
                    <a:pt x="601" y="17"/>
                  </a:lnTo>
                  <a:lnTo>
                    <a:pt x="581" y="17"/>
                  </a:lnTo>
                  <a:lnTo>
                    <a:pt x="562" y="17"/>
                  </a:lnTo>
                  <a:lnTo>
                    <a:pt x="543" y="17"/>
                  </a:lnTo>
                  <a:lnTo>
                    <a:pt x="543" y="0"/>
                  </a:lnTo>
                  <a:lnTo>
                    <a:pt x="562" y="0"/>
                  </a:lnTo>
                  <a:lnTo>
                    <a:pt x="581" y="0"/>
                  </a:lnTo>
                  <a:lnTo>
                    <a:pt x="601" y="2"/>
                  </a:lnTo>
                  <a:lnTo>
                    <a:pt x="620" y="2"/>
                  </a:lnTo>
                  <a:lnTo>
                    <a:pt x="658" y="4"/>
                  </a:lnTo>
                  <a:lnTo>
                    <a:pt x="693" y="6"/>
                  </a:lnTo>
                  <a:lnTo>
                    <a:pt x="729" y="9"/>
                  </a:lnTo>
                  <a:lnTo>
                    <a:pt x="764" y="11"/>
                  </a:lnTo>
                  <a:lnTo>
                    <a:pt x="796" y="15"/>
                  </a:lnTo>
                  <a:lnTo>
                    <a:pt x="829" y="19"/>
                  </a:lnTo>
                  <a:lnTo>
                    <a:pt x="862" y="25"/>
                  </a:lnTo>
                  <a:lnTo>
                    <a:pt x="894" y="29"/>
                  </a:lnTo>
                  <a:lnTo>
                    <a:pt x="925" y="34"/>
                  </a:lnTo>
                  <a:lnTo>
                    <a:pt x="956" y="40"/>
                  </a:lnTo>
                  <a:lnTo>
                    <a:pt x="1017" y="50"/>
                  </a:lnTo>
                  <a:lnTo>
                    <a:pt x="1077" y="61"/>
                  </a:lnTo>
                  <a:lnTo>
                    <a:pt x="1136" y="73"/>
                  </a:lnTo>
                  <a:lnTo>
                    <a:pt x="1198" y="84"/>
                  </a:lnTo>
                  <a:lnTo>
                    <a:pt x="1228" y="90"/>
                  </a:lnTo>
                  <a:lnTo>
                    <a:pt x="1259" y="94"/>
                  </a:lnTo>
                  <a:lnTo>
                    <a:pt x="1292" y="100"/>
                  </a:lnTo>
                  <a:lnTo>
                    <a:pt x="1323" y="104"/>
                  </a:lnTo>
                  <a:lnTo>
                    <a:pt x="1355" y="107"/>
                  </a:lnTo>
                  <a:lnTo>
                    <a:pt x="1390" y="111"/>
                  </a:lnTo>
                  <a:lnTo>
                    <a:pt x="1422" y="115"/>
                  </a:lnTo>
                  <a:lnTo>
                    <a:pt x="1459" y="119"/>
                  </a:lnTo>
                  <a:lnTo>
                    <a:pt x="1493" y="121"/>
                  </a:lnTo>
                  <a:lnTo>
                    <a:pt x="1532" y="123"/>
                  </a:lnTo>
                  <a:lnTo>
                    <a:pt x="1551" y="123"/>
                  </a:lnTo>
                  <a:lnTo>
                    <a:pt x="1568" y="123"/>
                  </a:lnTo>
                  <a:lnTo>
                    <a:pt x="1589" y="123"/>
                  </a:lnTo>
                  <a:lnTo>
                    <a:pt x="1609" y="123"/>
                  </a:lnTo>
                  <a:close/>
                  <a:moveTo>
                    <a:pt x="2674" y="0"/>
                  </a:moveTo>
                  <a:lnTo>
                    <a:pt x="2674" y="17"/>
                  </a:lnTo>
                  <a:lnTo>
                    <a:pt x="2655" y="17"/>
                  </a:lnTo>
                  <a:lnTo>
                    <a:pt x="2636" y="17"/>
                  </a:lnTo>
                  <a:lnTo>
                    <a:pt x="2617" y="17"/>
                  </a:lnTo>
                  <a:lnTo>
                    <a:pt x="2597" y="17"/>
                  </a:lnTo>
                  <a:lnTo>
                    <a:pt x="2561" y="19"/>
                  </a:lnTo>
                  <a:lnTo>
                    <a:pt x="2524" y="21"/>
                  </a:lnTo>
                  <a:lnTo>
                    <a:pt x="2490" y="25"/>
                  </a:lnTo>
                  <a:lnTo>
                    <a:pt x="2455" y="29"/>
                  </a:lnTo>
                  <a:lnTo>
                    <a:pt x="2423" y="31"/>
                  </a:lnTo>
                  <a:lnTo>
                    <a:pt x="2390" y="36"/>
                  </a:lnTo>
                  <a:lnTo>
                    <a:pt x="2357" y="40"/>
                  </a:lnTo>
                  <a:lnTo>
                    <a:pt x="2325" y="44"/>
                  </a:lnTo>
                  <a:lnTo>
                    <a:pt x="2294" y="50"/>
                  </a:lnTo>
                  <a:lnTo>
                    <a:pt x="2263" y="56"/>
                  </a:lnTo>
                  <a:lnTo>
                    <a:pt x="2204" y="67"/>
                  </a:lnTo>
                  <a:lnTo>
                    <a:pt x="2142" y="79"/>
                  </a:lnTo>
                  <a:lnTo>
                    <a:pt x="2083" y="90"/>
                  </a:lnTo>
                  <a:lnTo>
                    <a:pt x="2021" y="100"/>
                  </a:lnTo>
                  <a:lnTo>
                    <a:pt x="1991" y="105"/>
                  </a:lnTo>
                  <a:lnTo>
                    <a:pt x="1960" y="111"/>
                  </a:lnTo>
                  <a:lnTo>
                    <a:pt x="1929" y="115"/>
                  </a:lnTo>
                  <a:lnTo>
                    <a:pt x="1897" y="121"/>
                  </a:lnTo>
                  <a:lnTo>
                    <a:pt x="1864" y="125"/>
                  </a:lnTo>
                  <a:lnTo>
                    <a:pt x="1829" y="129"/>
                  </a:lnTo>
                  <a:lnTo>
                    <a:pt x="1795" y="130"/>
                  </a:lnTo>
                  <a:lnTo>
                    <a:pt x="1760" y="134"/>
                  </a:lnTo>
                  <a:lnTo>
                    <a:pt x="1724" y="136"/>
                  </a:lnTo>
                  <a:lnTo>
                    <a:pt x="1687" y="138"/>
                  </a:lnTo>
                  <a:lnTo>
                    <a:pt x="1668" y="138"/>
                  </a:lnTo>
                  <a:lnTo>
                    <a:pt x="1649" y="138"/>
                  </a:lnTo>
                  <a:lnTo>
                    <a:pt x="1628" y="140"/>
                  </a:lnTo>
                  <a:lnTo>
                    <a:pt x="1609" y="140"/>
                  </a:lnTo>
                  <a:lnTo>
                    <a:pt x="1609" y="123"/>
                  </a:lnTo>
                  <a:lnTo>
                    <a:pt x="1628" y="123"/>
                  </a:lnTo>
                  <a:lnTo>
                    <a:pt x="1647" y="123"/>
                  </a:lnTo>
                  <a:lnTo>
                    <a:pt x="1666" y="123"/>
                  </a:lnTo>
                  <a:lnTo>
                    <a:pt x="1685" y="123"/>
                  </a:lnTo>
                  <a:lnTo>
                    <a:pt x="1722" y="121"/>
                  </a:lnTo>
                  <a:lnTo>
                    <a:pt x="1758" y="119"/>
                  </a:lnTo>
                  <a:lnTo>
                    <a:pt x="1793" y="115"/>
                  </a:lnTo>
                  <a:lnTo>
                    <a:pt x="1827" y="111"/>
                  </a:lnTo>
                  <a:lnTo>
                    <a:pt x="1862" y="107"/>
                  </a:lnTo>
                  <a:lnTo>
                    <a:pt x="1895" y="104"/>
                  </a:lnTo>
                  <a:lnTo>
                    <a:pt x="1925" y="100"/>
                  </a:lnTo>
                  <a:lnTo>
                    <a:pt x="1958" y="94"/>
                  </a:lnTo>
                  <a:lnTo>
                    <a:pt x="1989" y="90"/>
                  </a:lnTo>
                  <a:lnTo>
                    <a:pt x="2019" y="84"/>
                  </a:lnTo>
                  <a:lnTo>
                    <a:pt x="2081" y="73"/>
                  </a:lnTo>
                  <a:lnTo>
                    <a:pt x="2140" y="61"/>
                  </a:lnTo>
                  <a:lnTo>
                    <a:pt x="2200" y="50"/>
                  </a:lnTo>
                  <a:lnTo>
                    <a:pt x="2261" y="40"/>
                  </a:lnTo>
                  <a:lnTo>
                    <a:pt x="2292" y="34"/>
                  </a:lnTo>
                  <a:lnTo>
                    <a:pt x="2323" y="29"/>
                  </a:lnTo>
                  <a:lnTo>
                    <a:pt x="2355" y="25"/>
                  </a:lnTo>
                  <a:lnTo>
                    <a:pt x="2388" y="19"/>
                  </a:lnTo>
                  <a:lnTo>
                    <a:pt x="2421" y="15"/>
                  </a:lnTo>
                  <a:lnTo>
                    <a:pt x="2453" y="11"/>
                  </a:lnTo>
                  <a:lnTo>
                    <a:pt x="2488" y="9"/>
                  </a:lnTo>
                  <a:lnTo>
                    <a:pt x="2524" y="6"/>
                  </a:lnTo>
                  <a:lnTo>
                    <a:pt x="2559" y="4"/>
                  </a:lnTo>
                  <a:lnTo>
                    <a:pt x="2597" y="2"/>
                  </a:lnTo>
                  <a:lnTo>
                    <a:pt x="2617" y="2"/>
                  </a:lnTo>
                  <a:lnTo>
                    <a:pt x="2636" y="0"/>
                  </a:lnTo>
                  <a:lnTo>
                    <a:pt x="2655" y="0"/>
                  </a:lnTo>
                  <a:lnTo>
                    <a:pt x="2674" y="0"/>
                  </a:lnTo>
                  <a:close/>
                  <a:moveTo>
                    <a:pt x="3742" y="123"/>
                  </a:moveTo>
                  <a:lnTo>
                    <a:pt x="3742" y="140"/>
                  </a:lnTo>
                  <a:lnTo>
                    <a:pt x="3721" y="140"/>
                  </a:lnTo>
                  <a:lnTo>
                    <a:pt x="3701" y="138"/>
                  </a:lnTo>
                  <a:lnTo>
                    <a:pt x="3682" y="138"/>
                  </a:lnTo>
                  <a:lnTo>
                    <a:pt x="3663" y="138"/>
                  </a:lnTo>
                  <a:lnTo>
                    <a:pt x="3627" y="136"/>
                  </a:lnTo>
                  <a:lnTo>
                    <a:pt x="3590" y="134"/>
                  </a:lnTo>
                  <a:lnTo>
                    <a:pt x="3556" y="130"/>
                  </a:lnTo>
                  <a:lnTo>
                    <a:pt x="3521" y="129"/>
                  </a:lnTo>
                  <a:lnTo>
                    <a:pt x="3486" y="125"/>
                  </a:lnTo>
                  <a:lnTo>
                    <a:pt x="3454" y="121"/>
                  </a:lnTo>
                  <a:lnTo>
                    <a:pt x="3421" y="115"/>
                  </a:lnTo>
                  <a:lnTo>
                    <a:pt x="3390" y="111"/>
                  </a:lnTo>
                  <a:lnTo>
                    <a:pt x="3358" y="105"/>
                  </a:lnTo>
                  <a:lnTo>
                    <a:pt x="3327" y="100"/>
                  </a:lnTo>
                  <a:lnTo>
                    <a:pt x="3268" y="90"/>
                  </a:lnTo>
                  <a:lnTo>
                    <a:pt x="3206" y="79"/>
                  </a:lnTo>
                  <a:lnTo>
                    <a:pt x="3147" y="67"/>
                  </a:lnTo>
                  <a:lnTo>
                    <a:pt x="3085" y="56"/>
                  </a:lnTo>
                  <a:lnTo>
                    <a:pt x="3054" y="50"/>
                  </a:lnTo>
                  <a:lnTo>
                    <a:pt x="3024" y="44"/>
                  </a:lnTo>
                  <a:lnTo>
                    <a:pt x="2993" y="40"/>
                  </a:lnTo>
                  <a:lnTo>
                    <a:pt x="2960" y="36"/>
                  </a:lnTo>
                  <a:lnTo>
                    <a:pt x="2928" y="31"/>
                  </a:lnTo>
                  <a:lnTo>
                    <a:pt x="2895" y="29"/>
                  </a:lnTo>
                  <a:lnTo>
                    <a:pt x="2860" y="25"/>
                  </a:lnTo>
                  <a:lnTo>
                    <a:pt x="2826" y="21"/>
                  </a:lnTo>
                  <a:lnTo>
                    <a:pt x="2789" y="19"/>
                  </a:lnTo>
                  <a:lnTo>
                    <a:pt x="2753" y="17"/>
                  </a:lnTo>
                  <a:lnTo>
                    <a:pt x="2734" y="17"/>
                  </a:lnTo>
                  <a:lnTo>
                    <a:pt x="2715" y="17"/>
                  </a:lnTo>
                  <a:lnTo>
                    <a:pt x="2695" y="17"/>
                  </a:lnTo>
                  <a:lnTo>
                    <a:pt x="2674" y="17"/>
                  </a:lnTo>
                  <a:lnTo>
                    <a:pt x="2674" y="0"/>
                  </a:lnTo>
                  <a:lnTo>
                    <a:pt x="2695" y="0"/>
                  </a:lnTo>
                  <a:lnTo>
                    <a:pt x="2715" y="0"/>
                  </a:lnTo>
                  <a:lnTo>
                    <a:pt x="2734" y="2"/>
                  </a:lnTo>
                  <a:lnTo>
                    <a:pt x="2753" y="2"/>
                  </a:lnTo>
                  <a:lnTo>
                    <a:pt x="2789" y="4"/>
                  </a:lnTo>
                  <a:lnTo>
                    <a:pt x="2826" y="6"/>
                  </a:lnTo>
                  <a:lnTo>
                    <a:pt x="2862" y="9"/>
                  </a:lnTo>
                  <a:lnTo>
                    <a:pt x="2897" y="11"/>
                  </a:lnTo>
                  <a:lnTo>
                    <a:pt x="2930" y="15"/>
                  </a:lnTo>
                  <a:lnTo>
                    <a:pt x="2962" y="19"/>
                  </a:lnTo>
                  <a:lnTo>
                    <a:pt x="2995" y="25"/>
                  </a:lnTo>
                  <a:lnTo>
                    <a:pt x="3027" y="29"/>
                  </a:lnTo>
                  <a:lnTo>
                    <a:pt x="3058" y="34"/>
                  </a:lnTo>
                  <a:lnTo>
                    <a:pt x="3089" y="40"/>
                  </a:lnTo>
                  <a:lnTo>
                    <a:pt x="3150" y="50"/>
                  </a:lnTo>
                  <a:lnTo>
                    <a:pt x="3210" y="61"/>
                  </a:lnTo>
                  <a:lnTo>
                    <a:pt x="3269" y="73"/>
                  </a:lnTo>
                  <a:lnTo>
                    <a:pt x="3331" y="84"/>
                  </a:lnTo>
                  <a:lnTo>
                    <a:pt x="3362" y="90"/>
                  </a:lnTo>
                  <a:lnTo>
                    <a:pt x="3392" y="94"/>
                  </a:lnTo>
                  <a:lnTo>
                    <a:pt x="3423" y="100"/>
                  </a:lnTo>
                  <a:lnTo>
                    <a:pt x="3456" y="104"/>
                  </a:lnTo>
                  <a:lnTo>
                    <a:pt x="3488" y="107"/>
                  </a:lnTo>
                  <a:lnTo>
                    <a:pt x="3521" y="111"/>
                  </a:lnTo>
                  <a:lnTo>
                    <a:pt x="3556" y="115"/>
                  </a:lnTo>
                  <a:lnTo>
                    <a:pt x="3592" y="119"/>
                  </a:lnTo>
                  <a:lnTo>
                    <a:pt x="3627" y="121"/>
                  </a:lnTo>
                  <a:lnTo>
                    <a:pt x="3665" y="123"/>
                  </a:lnTo>
                  <a:lnTo>
                    <a:pt x="3682" y="123"/>
                  </a:lnTo>
                  <a:lnTo>
                    <a:pt x="3701" y="123"/>
                  </a:lnTo>
                  <a:lnTo>
                    <a:pt x="3721" y="123"/>
                  </a:lnTo>
                  <a:lnTo>
                    <a:pt x="374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18004" y="-233900"/>
              <a:ext cx="4482921" cy="153662"/>
            </a:xfrm>
            <a:custGeom>
              <a:avLst/>
              <a:gdLst>
                <a:gd name="T0" fmla="*/ 735 w 4026"/>
                <a:gd name="T1" fmla="*/ 17 h 138"/>
                <a:gd name="T2" fmla="*/ 595 w 4026"/>
                <a:gd name="T3" fmla="*/ 28 h 138"/>
                <a:gd name="T4" fmla="*/ 468 w 4026"/>
                <a:gd name="T5" fmla="*/ 46 h 138"/>
                <a:gd name="T6" fmla="*/ 299 w 4026"/>
                <a:gd name="T7" fmla="*/ 76 h 138"/>
                <a:gd name="T8" fmla="*/ 130 w 4026"/>
                <a:gd name="T9" fmla="*/ 107 h 138"/>
                <a:gd name="T10" fmla="*/ 2 w 4026"/>
                <a:gd name="T11" fmla="*/ 124 h 138"/>
                <a:gd name="T12" fmla="*/ 101 w 4026"/>
                <a:gd name="T13" fmla="*/ 96 h 138"/>
                <a:gd name="T14" fmla="*/ 247 w 4026"/>
                <a:gd name="T15" fmla="*/ 69 h 138"/>
                <a:gd name="T16" fmla="*/ 439 w 4026"/>
                <a:gd name="T17" fmla="*/ 34 h 138"/>
                <a:gd name="T18" fmla="*/ 566 w 4026"/>
                <a:gd name="T19" fmla="*/ 15 h 138"/>
                <a:gd name="T20" fmla="*/ 704 w 4026"/>
                <a:gd name="T21" fmla="*/ 4 h 138"/>
                <a:gd name="T22" fmla="*/ 1893 w 4026"/>
                <a:gd name="T23" fmla="*/ 123 h 138"/>
                <a:gd name="T24" fmla="*/ 1814 w 4026"/>
                <a:gd name="T25" fmla="*/ 138 h 138"/>
                <a:gd name="T26" fmla="*/ 1637 w 4026"/>
                <a:gd name="T27" fmla="*/ 123 h 138"/>
                <a:gd name="T28" fmla="*/ 1480 w 4026"/>
                <a:gd name="T29" fmla="*/ 100 h 138"/>
                <a:gd name="T30" fmla="*/ 1207 w 4026"/>
                <a:gd name="T31" fmla="*/ 50 h 138"/>
                <a:gd name="T32" fmla="*/ 1046 w 4026"/>
                <a:gd name="T33" fmla="*/ 27 h 138"/>
                <a:gd name="T34" fmla="*/ 885 w 4026"/>
                <a:gd name="T35" fmla="*/ 17 h 138"/>
                <a:gd name="T36" fmla="*/ 846 w 4026"/>
                <a:gd name="T37" fmla="*/ 0 h 138"/>
                <a:gd name="T38" fmla="*/ 977 w 4026"/>
                <a:gd name="T39" fmla="*/ 5 h 138"/>
                <a:gd name="T40" fmla="*/ 1146 w 4026"/>
                <a:gd name="T41" fmla="*/ 23 h 138"/>
                <a:gd name="T42" fmla="*/ 1361 w 4026"/>
                <a:gd name="T43" fmla="*/ 61 h 138"/>
                <a:gd name="T44" fmla="*/ 1576 w 4026"/>
                <a:gd name="T45" fmla="*/ 100 h 138"/>
                <a:gd name="T46" fmla="*/ 1743 w 4026"/>
                <a:gd name="T47" fmla="*/ 117 h 138"/>
                <a:gd name="T48" fmla="*/ 1874 w 4026"/>
                <a:gd name="T49" fmla="*/ 123 h 138"/>
                <a:gd name="T50" fmla="*/ 2920 w 4026"/>
                <a:gd name="T51" fmla="*/ 17 h 138"/>
                <a:gd name="T52" fmla="*/ 2774 w 4026"/>
                <a:gd name="T53" fmla="*/ 25 h 138"/>
                <a:gd name="T54" fmla="*/ 2611 w 4026"/>
                <a:gd name="T55" fmla="*/ 44 h 138"/>
                <a:gd name="T56" fmla="*/ 2367 w 4026"/>
                <a:gd name="T57" fmla="*/ 88 h 138"/>
                <a:gd name="T58" fmla="*/ 2181 w 4026"/>
                <a:gd name="T59" fmla="*/ 119 h 138"/>
                <a:gd name="T60" fmla="*/ 2008 w 4026"/>
                <a:gd name="T61" fmla="*/ 136 h 138"/>
                <a:gd name="T62" fmla="*/ 1893 w 4026"/>
                <a:gd name="T63" fmla="*/ 138 h 138"/>
                <a:gd name="T64" fmla="*/ 1970 w 4026"/>
                <a:gd name="T65" fmla="*/ 121 h 138"/>
                <a:gd name="T66" fmla="*/ 2146 w 4026"/>
                <a:gd name="T67" fmla="*/ 107 h 138"/>
                <a:gd name="T68" fmla="*/ 2304 w 4026"/>
                <a:gd name="T69" fmla="*/ 84 h 138"/>
                <a:gd name="T70" fmla="*/ 2576 w 4026"/>
                <a:gd name="T71" fmla="*/ 34 h 138"/>
                <a:gd name="T72" fmla="*/ 2738 w 4026"/>
                <a:gd name="T73" fmla="*/ 11 h 138"/>
                <a:gd name="T74" fmla="*/ 2901 w 4026"/>
                <a:gd name="T75" fmla="*/ 0 h 138"/>
                <a:gd name="T76" fmla="*/ 4026 w 4026"/>
                <a:gd name="T77" fmla="*/ 138 h 138"/>
                <a:gd name="T78" fmla="*/ 3911 w 4026"/>
                <a:gd name="T79" fmla="*/ 136 h 138"/>
                <a:gd name="T80" fmla="*/ 3738 w 4026"/>
                <a:gd name="T81" fmla="*/ 119 h 138"/>
                <a:gd name="T82" fmla="*/ 3552 w 4026"/>
                <a:gd name="T83" fmla="*/ 88 h 138"/>
                <a:gd name="T84" fmla="*/ 3308 w 4026"/>
                <a:gd name="T85" fmla="*/ 44 h 138"/>
                <a:gd name="T86" fmla="*/ 3145 w 4026"/>
                <a:gd name="T87" fmla="*/ 25 h 138"/>
                <a:gd name="T88" fmla="*/ 2999 w 4026"/>
                <a:gd name="T89" fmla="*/ 17 h 138"/>
                <a:gd name="T90" fmla="*/ 2999 w 4026"/>
                <a:gd name="T91" fmla="*/ 0 h 138"/>
                <a:gd name="T92" fmla="*/ 3147 w 4026"/>
                <a:gd name="T93" fmla="*/ 7 h 138"/>
                <a:gd name="T94" fmla="*/ 3312 w 4026"/>
                <a:gd name="T95" fmla="*/ 28 h 138"/>
                <a:gd name="T96" fmla="*/ 3554 w 4026"/>
                <a:gd name="T97" fmla="*/ 73 h 138"/>
                <a:gd name="T98" fmla="*/ 3740 w 4026"/>
                <a:gd name="T99" fmla="*/ 103 h 138"/>
                <a:gd name="T100" fmla="*/ 3911 w 4026"/>
                <a:gd name="T101" fmla="*/ 119 h 138"/>
                <a:gd name="T102" fmla="*/ 4026 w 4026"/>
                <a:gd name="T103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026" h="138">
                  <a:moveTo>
                    <a:pt x="827" y="0"/>
                  </a:moveTo>
                  <a:lnTo>
                    <a:pt x="827" y="15"/>
                  </a:lnTo>
                  <a:lnTo>
                    <a:pt x="794" y="17"/>
                  </a:lnTo>
                  <a:lnTo>
                    <a:pt x="764" y="17"/>
                  </a:lnTo>
                  <a:lnTo>
                    <a:pt x="735" y="17"/>
                  </a:lnTo>
                  <a:lnTo>
                    <a:pt x="706" y="19"/>
                  </a:lnTo>
                  <a:lnTo>
                    <a:pt x="677" y="21"/>
                  </a:lnTo>
                  <a:lnTo>
                    <a:pt x="649" y="23"/>
                  </a:lnTo>
                  <a:lnTo>
                    <a:pt x="622" y="25"/>
                  </a:lnTo>
                  <a:lnTo>
                    <a:pt x="595" y="28"/>
                  </a:lnTo>
                  <a:lnTo>
                    <a:pt x="568" y="32"/>
                  </a:lnTo>
                  <a:lnTo>
                    <a:pt x="543" y="34"/>
                  </a:lnTo>
                  <a:lnTo>
                    <a:pt x="518" y="38"/>
                  </a:lnTo>
                  <a:lnTo>
                    <a:pt x="491" y="42"/>
                  </a:lnTo>
                  <a:lnTo>
                    <a:pt x="468" y="46"/>
                  </a:lnTo>
                  <a:lnTo>
                    <a:pt x="443" y="50"/>
                  </a:lnTo>
                  <a:lnTo>
                    <a:pt x="418" y="53"/>
                  </a:lnTo>
                  <a:lnTo>
                    <a:pt x="393" y="59"/>
                  </a:lnTo>
                  <a:lnTo>
                    <a:pt x="345" y="67"/>
                  </a:lnTo>
                  <a:lnTo>
                    <a:pt x="299" y="76"/>
                  </a:lnTo>
                  <a:lnTo>
                    <a:pt x="251" y="86"/>
                  </a:lnTo>
                  <a:lnTo>
                    <a:pt x="203" y="94"/>
                  </a:lnTo>
                  <a:lnTo>
                    <a:pt x="178" y="100"/>
                  </a:lnTo>
                  <a:lnTo>
                    <a:pt x="153" y="103"/>
                  </a:lnTo>
                  <a:lnTo>
                    <a:pt x="130" y="107"/>
                  </a:lnTo>
                  <a:lnTo>
                    <a:pt x="105" y="111"/>
                  </a:lnTo>
                  <a:lnTo>
                    <a:pt x="78" y="115"/>
                  </a:lnTo>
                  <a:lnTo>
                    <a:pt x="53" y="119"/>
                  </a:lnTo>
                  <a:lnTo>
                    <a:pt x="28" y="123"/>
                  </a:lnTo>
                  <a:lnTo>
                    <a:pt x="2" y="124"/>
                  </a:lnTo>
                  <a:lnTo>
                    <a:pt x="0" y="109"/>
                  </a:lnTo>
                  <a:lnTo>
                    <a:pt x="25" y="105"/>
                  </a:lnTo>
                  <a:lnTo>
                    <a:pt x="51" y="103"/>
                  </a:lnTo>
                  <a:lnTo>
                    <a:pt x="76" y="100"/>
                  </a:lnTo>
                  <a:lnTo>
                    <a:pt x="101" y="96"/>
                  </a:lnTo>
                  <a:lnTo>
                    <a:pt x="126" y="92"/>
                  </a:lnTo>
                  <a:lnTo>
                    <a:pt x="151" y="88"/>
                  </a:lnTo>
                  <a:lnTo>
                    <a:pt x="176" y="82"/>
                  </a:lnTo>
                  <a:lnTo>
                    <a:pt x="199" y="78"/>
                  </a:lnTo>
                  <a:lnTo>
                    <a:pt x="247" y="69"/>
                  </a:lnTo>
                  <a:lnTo>
                    <a:pt x="295" y="61"/>
                  </a:lnTo>
                  <a:lnTo>
                    <a:pt x="343" y="52"/>
                  </a:lnTo>
                  <a:lnTo>
                    <a:pt x="391" y="42"/>
                  </a:lnTo>
                  <a:lnTo>
                    <a:pt x="416" y="38"/>
                  </a:lnTo>
                  <a:lnTo>
                    <a:pt x="439" y="34"/>
                  </a:lnTo>
                  <a:lnTo>
                    <a:pt x="464" y="30"/>
                  </a:lnTo>
                  <a:lnTo>
                    <a:pt x="489" y="27"/>
                  </a:lnTo>
                  <a:lnTo>
                    <a:pt x="514" y="23"/>
                  </a:lnTo>
                  <a:lnTo>
                    <a:pt x="541" y="19"/>
                  </a:lnTo>
                  <a:lnTo>
                    <a:pt x="566" y="15"/>
                  </a:lnTo>
                  <a:lnTo>
                    <a:pt x="593" y="13"/>
                  </a:lnTo>
                  <a:lnTo>
                    <a:pt x="620" y="9"/>
                  </a:lnTo>
                  <a:lnTo>
                    <a:pt x="649" y="7"/>
                  </a:lnTo>
                  <a:lnTo>
                    <a:pt x="675" y="5"/>
                  </a:lnTo>
                  <a:lnTo>
                    <a:pt x="704" y="4"/>
                  </a:lnTo>
                  <a:lnTo>
                    <a:pt x="735" y="2"/>
                  </a:lnTo>
                  <a:lnTo>
                    <a:pt x="764" y="2"/>
                  </a:lnTo>
                  <a:lnTo>
                    <a:pt x="794" y="0"/>
                  </a:lnTo>
                  <a:lnTo>
                    <a:pt x="827" y="0"/>
                  </a:lnTo>
                  <a:close/>
                  <a:moveTo>
                    <a:pt x="1893" y="123"/>
                  </a:moveTo>
                  <a:lnTo>
                    <a:pt x="1893" y="138"/>
                  </a:lnTo>
                  <a:lnTo>
                    <a:pt x="1874" y="138"/>
                  </a:lnTo>
                  <a:lnTo>
                    <a:pt x="1852" y="138"/>
                  </a:lnTo>
                  <a:lnTo>
                    <a:pt x="1833" y="138"/>
                  </a:lnTo>
                  <a:lnTo>
                    <a:pt x="1814" y="138"/>
                  </a:lnTo>
                  <a:lnTo>
                    <a:pt x="1778" y="136"/>
                  </a:lnTo>
                  <a:lnTo>
                    <a:pt x="1741" y="134"/>
                  </a:lnTo>
                  <a:lnTo>
                    <a:pt x="1707" y="130"/>
                  </a:lnTo>
                  <a:lnTo>
                    <a:pt x="1672" y="126"/>
                  </a:lnTo>
                  <a:lnTo>
                    <a:pt x="1637" y="123"/>
                  </a:lnTo>
                  <a:lnTo>
                    <a:pt x="1605" y="119"/>
                  </a:lnTo>
                  <a:lnTo>
                    <a:pt x="1572" y="115"/>
                  </a:lnTo>
                  <a:lnTo>
                    <a:pt x="1541" y="109"/>
                  </a:lnTo>
                  <a:lnTo>
                    <a:pt x="1511" y="105"/>
                  </a:lnTo>
                  <a:lnTo>
                    <a:pt x="1480" y="100"/>
                  </a:lnTo>
                  <a:lnTo>
                    <a:pt x="1419" y="88"/>
                  </a:lnTo>
                  <a:lnTo>
                    <a:pt x="1359" y="76"/>
                  </a:lnTo>
                  <a:lnTo>
                    <a:pt x="1298" y="65"/>
                  </a:lnTo>
                  <a:lnTo>
                    <a:pt x="1238" y="55"/>
                  </a:lnTo>
                  <a:lnTo>
                    <a:pt x="1207" y="50"/>
                  </a:lnTo>
                  <a:lnTo>
                    <a:pt x="1175" y="44"/>
                  </a:lnTo>
                  <a:lnTo>
                    <a:pt x="1144" y="40"/>
                  </a:lnTo>
                  <a:lnTo>
                    <a:pt x="1111" y="34"/>
                  </a:lnTo>
                  <a:lnTo>
                    <a:pt x="1079" y="30"/>
                  </a:lnTo>
                  <a:lnTo>
                    <a:pt x="1046" y="27"/>
                  </a:lnTo>
                  <a:lnTo>
                    <a:pt x="1011" y="25"/>
                  </a:lnTo>
                  <a:lnTo>
                    <a:pt x="977" y="21"/>
                  </a:lnTo>
                  <a:lnTo>
                    <a:pt x="940" y="19"/>
                  </a:lnTo>
                  <a:lnTo>
                    <a:pt x="904" y="17"/>
                  </a:lnTo>
                  <a:lnTo>
                    <a:pt x="885" y="17"/>
                  </a:lnTo>
                  <a:lnTo>
                    <a:pt x="866" y="17"/>
                  </a:lnTo>
                  <a:lnTo>
                    <a:pt x="846" y="15"/>
                  </a:lnTo>
                  <a:lnTo>
                    <a:pt x="827" y="15"/>
                  </a:lnTo>
                  <a:lnTo>
                    <a:pt x="827" y="0"/>
                  </a:lnTo>
                  <a:lnTo>
                    <a:pt x="846" y="0"/>
                  </a:lnTo>
                  <a:lnTo>
                    <a:pt x="866" y="0"/>
                  </a:lnTo>
                  <a:lnTo>
                    <a:pt x="885" y="0"/>
                  </a:lnTo>
                  <a:lnTo>
                    <a:pt x="904" y="2"/>
                  </a:lnTo>
                  <a:lnTo>
                    <a:pt x="942" y="4"/>
                  </a:lnTo>
                  <a:lnTo>
                    <a:pt x="977" y="5"/>
                  </a:lnTo>
                  <a:lnTo>
                    <a:pt x="1013" y="7"/>
                  </a:lnTo>
                  <a:lnTo>
                    <a:pt x="1048" y="11"/>
                  </a:lnTo>
                  <a:lnTo>
                    <a:pt x="1081" y="15"/>
                  </a:lnTo>
                  <a:lnTo>
                    <a:pt x="1113" y="19"/>
                  </a:lnTo>
                  <a:lnTo>
                    <a:pt x="1146" y="23"/>
                  </a:lnTo>
                  <a:lnTo>
                    <a:pt x="1179" y="28"/>
                  </a:lnTo>
                  <a:lnTo>
                    <a:pt x="1209" y="34"/>
                  </a:lnTo>
                  <a:lnTo>
                    <a:pt x="1240" y="38"/>
                  </a:lnTo>
                  <a:lnTo>
                    <a:pt x="1301" y="50"/>
                  </a:lnTo>
                  <a:lnTo>
                    <a:pt x="1361" y="61"/>
                  </a:lnTo>
                  <a:lnTo>
                    <a:pt x="1420" y="73"/>
                  </a:lnTo>
                  <a:lnTo>
                    <a:pt x="1482" y="84"/>
                  </a:lnTo>
                  <a:lnTo>
                    <a:pt x="1513" y="90"/>
                  </a:lnTo>
                  <a:lnTo>
                    <a:pt x="1543" y="94"/>
                  </a:lnTo>
                  <a:lnTo>
                    <a:pt x="1576" y="100"/>
                  </a:lnTo>
                  <a:lnTo>
                    <a:pt x="1607" y="103"/>
                  </a:lnTo>
                  <a:lnTo>
                    <a:pt x="1639" y="107"/>
                  </a:lnTo>
                  <a:lnTo>
                    <a:pt x="1674" y="111"/>
                  </a:lnTo>
                  <a:lnTo>
                    <a:pt x="1708" y="115"/>
                  </a:lnTo>
                  <a:lnTo>
                    <a:pt x="1743" y="117"/>
                  </a:lnTo>
                  <a:lnTo>
                    <a:pt x="1778" y="119"/>
                  </a:lnTo>
                  <a:lnTo>
                    <a:pt x="1816" y="121"/>
                  </a:lnTo>
                  <a:lnTo>
                    <a:pt x="1835" y="123"/>
                  </a:lnTo>
                  <a:lnTo>
                    <a:pt x="1854" y="123"/>
                  </a:lnTo>
                  <a:lnTo>
                    <a:pt x="1874" y="123"/>
                  </a:lnTo>
                  <a:lnTo>
                    <a:pt x="1893" y="123"/>
                  </a:lnTo>
                  <a:close/>
                  <a:moveTo>
                    <a:pt x="2958" y="0"/>
                  </a:moveTo>
                  <a:lnTo>
                    <a:pt x="2958" y="15"/>
                  </a:lnTo>
                  <a:lnTo>
                    <a:pt x="2939" y="15"/>
                  </a:lnTo>
                  <a:lnTo>
                    <a:pt x="2920" y="17"/>
                  </a:lnTo>
                  <a:lnTo>
                    <a:pt x="2901" y="17"/>
                  </a:lnTo>
                  <a:lnTo>
                    <a:pt x="2882" y="17"/>
                  </a:lnTo>
                  <a:lnTo>
                    <a:pt x="2845" y="19"/>
                  </a:lnTo>
                  <a:lnTo>
                    <a:pt x="2809" y="21"/>
                  </a:lnTo>
                  <a:lnTo>
                    <a:pt x="2774" y="25"/>
                  </a:lnTo>
                  <a:lnTo>
                    <a:pt x="2739" y="27"/>
                  </a:lnTo>
                  <a:lnTo>
                    <a:pt x="2707" y="30"/>
                  </a:lnTo>
                  <a:lnTo>
                    <a:pt x="2674" y="34"/>
                  </a:lnTo>
                  <a:lnTo>
                    <a:pt x="2642" y="40"/>
                  </a:lnTo>
                  <a:lnTo>
                    <a:pt x="2611" y="44"/>
                  </a:lnTo>
                  <a:lnTo>
                    <a:pt x="2578" y="50"/>
                  </a:lnTo>
                  <a:lnTo>
                    <a:pt x="2547" y="55"/>
                  </a:lnTo>
                  <a:lnTo>
                    <a:pt x="2488" y="65"/>
                  </a:lnTo>
                  <a:lnTo>
                    <a:pt x="2428" y="76"/>
                  </a:lnTo>
                  <a:lnTo>
                    <a:pt x="2367" y="88"/>
                  </a:lnTo>
                  <a:lnTo>
                    <a:pt x="2307" y="100"/>
                  </a:lnTo>
                  <a:lnTo>
                    <a:pt x="2275" y="105"/>
                  </a:lnTo>
                  <a:lnTo>
                    <a:pt x="2244" y="109"/>
                  </a:lnTo>
                  <a:lnTo>
                    <a:pt x="2213" y="115"/>
                  </a:lnTo>
                  <a:lnTo>
                    <a:pt x="2181" y="119"/>
                  </a:lnTo>
                  <a:lnTo>
                    <a:pt x="2148" y="123"/>
                  </a:lnTo>
                  <a:lnTo>
                    <a:pt x="2114" y="126"/>
                  </a:lnTo>
                  <a:lnTo>
                    <a:pt x="2079" y="130"/>
                  </a:lnTo>
                  <a:lnTo>
                    <a:pt x="2044" y="134"/>
                  </a:lnTo>
                  <a:lnTo>
                    <a:pt x="2008" y="136"/>
                  </a:lnTo>
                  <a:lnTo>
                    <a:pt x="1971" y="138"/>
                  </a:lnTo>
                  <a:lnTo>
                    <a:pt x="1952" y="138"/>
                  </a:lnTo>
                  <a:lnTo>
                    <a:pt x="1933" y="138"/>
                  </a:lnTo>
                  <a:lnTo>
                    <a:pt x="1912" y="138"/>
                  </a:lnTo>
                  <a:lnTo>
                    <a:pt x="1893" y="138"/>
                  </a:lnTo>
                  <a:lnTo>
                    <a:pt x="1893" y="123"/>
                  </a:lnTo>
                  <a:lnTo>
                    <a:pt x="1912" y="123"/>
                  </a:lnTo>
                  <a:lnTo>
                    <a:pt x="1931" y="123"/>
                  </a:lnTo>
                  <a:lnTo>
                    <a:pt x="1950" y="123"/>
                  </a:lnTo>
                  <a:lnTo>
                    <a:pt x="1970" y="121"/>
                  </a:lnTo>
                  <a:lnTo>
                    <a:pt x="2008" y="119"/>
                  </a:lnTo>
                  <a:lnTo>
                    <a:pt x="2043" y="117"/>
                  </a:lnTo>
                  <a:lnTo>
                    <a:pt x="2079" y="115"/>
                  </a:lnTo>
                  <a:lnTo>
                    <a:pt x="2112" y="111"/>
                  </a:lnTo>
                  <a:lnTo>
                    <a:pt x="2146" y="107"/>
                  </a:lnTo>
                  <a:lnTo>
                    <a:pt x="2179" y="103"/>
                  </a:lnTo>
                  <a:lnTo>
                    <a:pt x="2210" y="100"/>
                  </a:lnTo>
                  <a:lnTo>
                    <a:pt x="2242" y="94"/>
                  </a:lnTo>
                  <a:lnTo>
                    <a:pt x="2273" y="90"/>
                  </a:lnTo>
                  <a:lnTo>
                    <a:pt x="2304" y="84"/>
                  </a:lnTo>
                  <a:lnTo>
                    <a:pt x="2365" y="73"/>
                  </a:lnTo>
                  <a:lnTo>
                    <a:pt x="2425" y="61"/>
                  </a:lnTo>
                  <a:lnTo>
                    <a:pt x="2484" y="50"/>
                  </a:lnTo>
                  <a:lnTo>
                    <a:pt x="2546" y="38"/>
                  </a:lnTo>
                  <a:lnTo>
                    <a:pt x="2576" y="34"/>
                  </a:lnTo>
                  <a:lnTo>
                    <a:pt x="2607" y="28"/>
                  </a:lnTo>
                  <a:lnTo>
                    <a:pt x="2640" y="23"/>
                  </a:lnTo>
                  <a:lnTo>
                    <a:pt x="2672" y="19"/>
                  </a:lnTo>
                  <a:lnTo>
                    <a:pt x="2705" y="15"/>
                  </a:lnTo>
                  <a:lnTo>
                    <a:pt x="2738" y="11"/>
                  </a:lnTo>
                  <a:lnTo>
                    <a:pt x="2772" y="7"/>
                  </a:lnTo>
                  <a:lnTo>
                    <a:pt x="2809" y="5"/>
                  </a:lnTo>
                  <a:lnTo>
                    <a:pt x="2845" y="4"/>
                  </a:lnTo>
                  <a:lnTo>
                    <a:pt x="2882" y="2"/>
                  </a:lnTo>
                  <a:lnTo>
                    <a:pt x="2901" y="0"/>
                  </a:lnTo>
                  <a:lnTo>
                    <a:pt x="2920" y="0"/>
                  </a:lnTo>
                  <a:lnTo>
                    <a:pt x="2939" y="0"/>
                  </a:lnTo>
                  <a:lnTo>
                    <a:pt x="2958" y="0"/>
                  </a:lnTo>
                  <a:close/>
                  <a:moveTo>
                    <a:pt x="4026" y="123"/>
                  </a:moveTo>
                  <a:lnTo>
                    <a:pt x="4026" y="138"/>
                  </a:lnTo>
                  <a:lnTo>
                    <a:pt x="4005" y="138"/>
                  </a:lnTo>
                  <a:lnTo>
                    <a:pt x="3986" y="138"/>
                  </a:lnTo>
                  <a:lnTo>
                    <a:pt x="3966" y="138"/>
                  </a:lnTo>
                  <a:lnTo>
                    <a:pt x="3947" y="138"/>
                  </a:lnTo>
                  <a:lnTo>
                    <a:pt x="3911" y="136"/>
                  </a:lnTo>
                  <a:lnTo>
                    <a:pt x="3874" y="134"/>
                  </a:lnTo>
                  <a:lnTo>
                    <a:pt x="3840" y="130"/>
                  </a:lnTo>
                  <a:lnTo>
                    <a:pt x="3805" y="126"/>
                  </a:lnTo>
                  <a:lnTo>
                    <a:pt x="3771" y="123"/>
                  </a:lnTo>
                  <a:lnTo>
                    <a:pt x="3738" y="119"/>
                  </a:lnTo>
                  <a:lnTo>
                    <a:pt x="3705" y="115"/>
                  </a:lnTo>
                  <a:lnTo>
                    <a:pt x="3675" y="109"/>
                  </a:lnTo>
                  <a:lnTo>
                    <a:pt x="3642" y="105"/>
                  </a:lnTo>
                  <a:lnTo>
                    <a:pt x="3611" y="100"/>
                  </a:lnTo>
                  <a:lnTo>
                    <a:pt x="3552" y="88"/>
                  </a:lnTo>
                  <a:lnTo>
                    <a:pt x="3490" y="76"/>
                  </a:lnTo>
                  <a:lnTo>
                    <a:pt x="3431" y="65"/>
                  </a:lnTo>
                  <a:lnTo>
                    <a:pt x="3369" y="55"/>
                  </a:lnTo>
                  <a:lnTo>
                    <a:pt x="3340" y="50"/>
                  </a:lnTo>
                  <a:lnTo>
                    <a:pt x="3308" y="44"/>
                  </a:lnTo>
                  <a:lnTo>
                    <a:pt x="3277" y="40"/>
                  </a:lnTo>
                  <a:lnTo>
                    <a:pt x="3244" y="34"/>
                  </a:lnTo>
                  <a:lnTo>
                    <a:pt x="3212" y="30"/>
                  </a:lnTo>
                  <a:lnTo>
                    <a:pt x="3179" y="27"/>
                  </a:lnTo>
                  <a:lnTo>
                    <a:pt x="3145" y="25"/>
                  </a:lnTo>
                  <a:lnTo>
                    <a:pt x="3110" y="21"/>
                  </a:lnTo>
                  <a:lnTo>
                    <a:pt x="3074" y="19"/>
                  </a:lnTo>
                  <a:lnTo>
                    <a:pt x="3037" y="17"/>
                  </a:lnTo>
                  <a:lnTo>
                    <a:pt x="3018" y="17"/>
                  </a:lnTo>
                  <a:lnTo>
                    <a:pt x="2999" y="17"/>
                  </a:lnTo>
                  <a:lnTo>
                    <a:pt x="2979" y="15"/>
                  </a:lnTo>
                  <a:lnTo>
                    <a:pt x="2958" y="15"/>
                  </a:lnTo>
                  <a:lnTo>
                    <a:pt x="2958" y="0"/>
                  </a:lnTo>
                  <a:lnTo>
                    <a:pt x="2979" y="0"/>
                  </a:lnTo>
                  <a:lnTo>
                    <a:pt x="2999" y="0"/>
                  </a:lnTo>
                  <a:lnTo>
                    <a:pt x="3018" y="0"/>
                  </a:lnTo>
                  <a:lnTo>
                    <a:pt x="3037" y="2"/>
                  </a:lnTo>
                  <a:lnTo>
                    <a:pt x="3074" y="4"/>
                  </a:lnTo>
                  <a:lnTo>
                    <a:pt x="3110" y="5"/>
                  </a:lnTo>
                  <a:lnTo>
                    <a:pt x="3147" y="7"/>
                  </a:lnTo>
                  <a:lnTo>
                    <a:pt x="3181" y="11"/>
                  </a:lnTo>
                  <a:lnTo>
                    <a:pt x="3214" y="15"/>
                  </a:lnTo>
                  <a:lnTo>
                    <a:pt x="3246" y="19"/>
                  </a:lnTo>
                  <a:lnTo>
                    <a:pt x="3279" y="23"/>
                  </a:lnTo>
                  <a:lnTo>
                    <a:pt x="3312" y="28"/>
                  </a:lnTo>
                  <a:lnTo>
                    <a:pt x="3342" y="34"/>
                  </a:lnTo>
                  <a:lnTo>
                    <a:pt x="3373" y="38"/>
                  </a:lnTo>
                  <a:lnTo>
                    <a:pt x="3435" y="50"/>
                  </a:lnTo>
                  <a:lnTo>
                    <a:pt x="3494" y="61"/>
                  </a:lnTo>
                  <a:lnTo>
                    <a:pt x="3554" y="73"/>
                  </a:lnTo>
                  <a:lnTo>
                    <a:pt x="3615" y="84"/>
                  </a:lnTo>
                  <a:lnTo>
                    <a:pt x="3646" y="90"/>
                  </a:lnTo>
                  <a:lnTo>
                    <a:pt x="3676" y="94"/>
                  </a:lnTo>
                  <a:lnTo>
                    <a:pt x="3707" y="100"/>
                  </a:lnTo>
                  <a:lnTo>
                    <a:pt x="3740" y="103"/>
                  </a:lnTo>
                  <a:lnTo>
                    <a:pt x="3772" y="107"/>
                  </a:lnTo>
                  <a:lnTo>
                    <a:pt x="3807" y="111"/>
                  </a:lnTo>
                  <a:lnTo>
                    <a:pt x="3840" y="115"/>
                  </a:lnTo>
                  <a:lnTo>
                    <a:pt x="3876" y="117"/>
                  </a:lnTo>
                  <a:lnTo>
                    <a:pt x="3911" y="119"/>
                  </a:lnTo>
                  <a:lnTo>
                    <a:pt x="3949" y="121"/>
                  </a:lnTo>
                  <a:lnTo>
                    <a:pt x="3966" y="123"/>
                  </a:lnTo>
                  <a:lnTo>
                    <a:pt x="3986" y="123"/>
                  </a:lnTo>
                  <a:lnTo>
                    <a:pt x="4007" y="123"/>
                  </a:lnTo>
                  <a:lnTo>
                    <a:pt x="402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3"/>
            <p:cNvSpPr>
              <a:spLocks noEditPoints="1"/>
            </p:cNvSpPr>
            <p:nvPr userDrawn="1"/>
          </p:nvSpPr>
          <p:spPr bwMode="auto">
            <a:xfrm>
              <a:off x="18004" y="-416513"/>
              <a:ext cx="4799152" cy="154775"/>
            </a:xfrm>
            <a:custGeom>
              <a:avLst/>
              <a:gdLst>
                <a:gd name="T0" fmla="*/ 11 w 4310"/>
                <a:gd name="T1" fmla="*/ 139 h 139"/>
                <a:gd name="T2" fmla="*/ 32 w 4310"/>
                <a:gd name="T3" fmla="*/ 123 h 139"/>
                <a:gd name="T4" fmla="*/ 1071 w 4310"/>
                <a:gd name="T5" fmla="*/ 16 h 139"/>
                <a:gd name="T6" fmla="*/ 925 w 4310"/>
                <a:gd name="T7" fmla="*/ 24 h 139"/>
                <a:gd name="T8" fmla="*/ 762 w 4310"/>
                <a:gd name="T9" fmla="*/ 45 h 139"/>
                <a:gd name="T10" fmla="*/ 518 w 4310"/>
                <a:gd name="T11" fmla="*/ 89 h 139"/>
                <a:gd name="T12" fmla="*/ 332 w 4310"/>
                <a:gd name="T13" fmla="*/ 120 h 139"/>
                <a:gd name="T14" fmla="*/ 159 w 4310"/>
                <a:gd name="T15" fmla="*/ 137 h 139"/>
                <a:gd name="T16" fmla="*/ 44 w 4310"/>
                <a:gd name="T17" fmla="*/ 139 h 139"/>
                <a:gd name="T18" fmla="*/ 122 w 4310"/>
                <a:gd name="T19" fmla="*/ 121 h 139"/>
                <a:gd name="T20" fmla="*/ 297 w 4310"/>
                <a:gd name="T21" fmla="*/ 108 h 139"/>
                <a:gd name="T22" fmla="*/ 455 w 4310"/>
                <a:gd name="T23" fmla="*/ 85 h 139"/>
                <a:gd name="T24" fmla="*/ 727 w 4310"/>
                <a:gd name="T25" fmla="*/ 33 h 139"/>
                <a:gd name="T26" fmla="*/ 890 w 4310"/>
                <a:gd name="T27" fmla="*/ 12 h 139"/>
                <a:gd name="T28" fmla="*/ 1052 w 4310"/>
                <a:gd name="T29" fmla="*/ 0 h 139"/>
                <a:gd name="T30" fmla="*/ 2177 w 4310"/>
                <a:gd name="T31" fmla="*/ 139 h 139"/>
                <a:gd name="T32" fmla="*/ 2062 w 4310"/>
                <a:gd name="T33" fmla="*/ 137 h 139"/>
                <a:gd name="T34" fmla="*/ 1889 w 4310"/>
                <a:gd name="T35" fmla="*/ 120 h 139"/>
                <a:gd name="T36" fmla="*/ 1703 w 4310"/>
                <a:gd name="T37" fmla="*/ 89 h 139"/>
                <a:gd name="T38" fmla="*/ 1461 w 4310"/>
                <a:gd name="T39" fmla="*/ 45 h 139"/>
                <a:gd name="T40" fmla="*/ 1296 w 4310"/>
                <a:gd name="T41" fmla="*/ 24 h 139"/>
                <a:gd name="T42" fmla="*/ 1150 w 4310"/>
                <a:gd name="T43" fmla="*/ 16 h 139"/>
                <a:gd name="T44" fmla="*/ 1150 w 4310"/>
                <a:gd name="T45" fmla="*/ 0 h 139"/>
                <a:gd name="T46" fmla="*/ 1298 w 4310"/>
                <a:gd name="T47" fmla="*/ 8 h 139"/>
                <a:gd name="T48" fmla="*/ 1463 w 4310"/>
                <a:gd name="T49" fmla="*/ 29 h 139"/>
                <a:gd name="T50" fmla="*/ 1705 w 4310"/>
                <a:gd name="T51" fmla="*/ 73 h 139"/>
                <a:gd name="T52" fmla="*/ 1891 w 4310"/>
                <a:gd name="T53" fmla="*/ 104 h 139"/>
                <a:gd name="T54" fmla="*/ 2064 w 4310"/>
                <a:gd name="T55" fmla="*/ 120 h 139"/>
                <a:gd name="T56" fmla="*/ 2177 w 4310"/>
                <a:gd name="T57" fmla="*/ 123 h 139"/>
                <a:gd name="T58" fmla="*/ 3185 w 4310"/>
                <a:gd name="T59" fmla="*/ 18 h 139"/>
                <a:gd name="T60" fmla="*/ 3024 w 4310"/>
                <a:gd name="T61" fmla="*/ 27 h 139"/>
                <a:gd name="T62" fmla="*/ 2862 w 4310"/>
                <a:gd name="T63" fmla="*/ 50 h 139"/>
                <a:gd name="T64" fmla="*/ 2592 w 4310"/>
                <a:gd name="T65" fmla="*/ 100 h 139"/>
                <a:gd name="T66" fmla="*/ 2432 w 4310"/>
                <a:gd name="T67" fmla="*/ 123 h 139"/>
                <a:gd name="T68" fmla="*/ 2256 w 4310"/>
                <a:gd name="T69" fmla="*/ 137 h 139"/>
                <a:gd name="T70" fmla="*/ 2177 w 4310"/>
                <a:gd name="T71" fmla="*/ 123 h 139"/>
                <a:gd name="T72" fmla="*/ 2292 w 4310"/>
                <a:gd name="T73" fmla="*/ 120 h 139"/>
                <a:gd name="T74" fmla="*/ 2463 w 4310"/>
                <a:gd name="T75" fmla="*/ 104 h 139"/>
                <a:gd name="T76" fmla="*/ 2649 w 4310"/>
                <a:gd name="T77" fmla="*/ 73 h 139"/>
                <a:gd name="T78" fmla="*/ 2891 w 4310"/>
                <a:gd name="T79" fmla="*/ 29 h 139"/>
                <a:gd name="T80" fmla="*/ 3056 w 4310"/>
                <a:gd name="T81" fmla="*/ 8 h 139"/>
                <a:gd name="T82" fmla="*/ 3204 w 4310"/>
                <a:gd name="T83" fmla="*/ 0 h 139"/>
                <a:gd name="T84" fmla="*/ 4291 w 4310"/>
                <a:gd name="T85" fmla="*/ 139 h 139"/>
                <a:gd name="T86" fmla="*/ 4158 w 4310"/>
                <a:gd name="T87" fmla="*/ 133 h 139"/>
                <a:gd name="T88" fmla="*/ 3989 w 4310"/>
                <a:gd name="T89" fmla="*/ 116 h 139"/>
                <a:gd name="T90" fmla="*/ 3774 w 4310"/>
                <a:gd name="T91" fmla="*/ 77 h 139"/>
                <a:gd name="T92" fmla="*/ 3561 w 4310"/>
                <a:gd name="T93" fmla="*/ 39 h 139"/>
                <a:gd name="T94" fmla="*/ 3394 w 4310"/>
                <a:gd name="T95" fmla="*/ 22 h 139"/>
                <a:gd name="T96" fmla="*/ 3264 w 4310"/>
                <a:gd name="T97" fmla="*/ 16 h 139"/>
                <a:gd name="T98" fmla="*/ 3302 w 4310"/>
                <a:gd name="T99" fmla="*/ 0 h 139"/>
                <a:gd name="T100" fmla="*/ 3465 w 4310"/>
                <a:gd name="T101" fmla="*/ 12 h 139"/>
                <a:gd name="T102" fmla="*/ 3627 w 4310"/>
                <a:gd name="T103" fmla="*/ 33 h 139"/>
                <a:gd name="T104" fmla="*/ 3899 w 4310"/>
                <a:gd name="T105" fmla="*/ 85 h 139"/>
                <a:gd name="T106" fmla="*/ 4057 w 4310"/>
                <a:gd name="T107" fmla="*/ 108 h 139"/>
                <a:gd name="T108" fmla="*/ 4233 w 4310"/>
                <a:gd name="T109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310" h="139">
                  <a:moveTo>
                    <a:pt x="44" y="123"/>
                  </a:moveTo>
                  <a:lnTo>
                    <a:pt x="44" y="139"/>
                  </a:lnTo>
                  <a:lnTo>
                    <a:pt x="32" y="139"/>
                  </a:lnTo>
                  <a:lnTo>
                    <a:pt x="23" y="139"/>
                  </a:lnTo>
                  <a:lnTo>
                    <a:pt x="1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1" y="123"/>
                  </a:lnTo>
                  <a:lnTo>
                    <a:pt x="23" y="123"/>
                  </a:lnTo>
                  <a:lnTo>
                    <a:pt x="32" y="123"/>
                  </a:lnTo>
                  <a:lnTo>
                    <a:pt x="44" y="123"/>
                  </a:lnTo>
                  <a:close/>
                  <a:moveTo>
                    <a:pt x="1111" y="0"/>
                  </a:moveTo>
                  <a:lnTo>
                    <a:pt x="1111" y="16"/>
                  </a:lnTo>
                  <a:lnTo>
                    <a:pt x="1090" y="16"/>
                  </a:lnTo>
                  <a:lnTo>
                    <a:pt x="1071" y="16"/>
                  </a:lnTo>
                  <a:lnTo>
                    <a:pt x="1052" y="18"/>
                  </a:lnTo>
                  <a:lnTo>
                    <a:pt x="1033" y="18"/>
                  </a:lnTo>
                  <a:lnTo>
                    <a:pt x="996" y="20"/>
                  </a:lnTo>
                  <a:lnTo>
                    <a:pt x="960" y="22"/>
                  </a:lnTo>
                  <a:lnTo>
                    <a:pt x="925" y="24"/>
                  </a:lnTo>
                  <a:lnTo>
                    <a:pt x="890" y="27"/>
                  </a:lnTo>
                  <a:lnTo>
                    <a:pt x="858" y="31"/>
                  </a:lnTo>
                  <a:lnTo>
                    <a:pt x="825" y="35"/>
                  </a:lnTo>
                  <a:lnTo>
                    <a:pt x="793" y="39"/>
                  </a:lnTo>
                  <a:lnTo>
                    <a:pt x="762" y="45"/>
                  </a:lnTo>
                  <a:lnTo>
                    <a:pt x="731" y="50"/>
                  </a:lnTo>
                  <a:lnTo>
                    <a:pt x="700" y="54"/>
                  </a:lnTo>
                  <a:lnTo>
                    <a:pt x="639" y="66"/>
                  </a:lnTo>
                  <a:lnTo>
                    <a:pt x="579" y="77"/>
                  </a:lnTo>
                  <a:lnTo>
                    <a:pt x="518" y="89"/>
                  </a:lnTo>
                  <a:lnTo>
                    <a:pt x="458" y="100"/>
                  </a:lnTo>
                  <a:lnTo>
                    <a:pt x="428" y="106"/>
                  </a:lnTo>
                  <a:lnTo>
                    <a:pt x="395" y="110"/>
                  </a:lnTo>
                  <a:lnTo>
                    <a:pt x="364" y="116"/>
                  </a:lnTo>
                  <a:lnTo>
                    <a:pt x="332" y="120"/>
                  </a:lnTo>
                  <a:lnTo>
                    <a:pt x="299" y="123"/>
                  </a:lnTo>
                  <a:lnTo>
                    <a:pt x="265" y="127"/>
                  </a:lnTo>
                  <a:lnTo>
                    <a:pt x="230" y="131"/>
                  </a:lnTo>
                  <a:lnTo>
                    <a:pt x="195" y="133"/>
                  </a:lnTo>
                  <a:lnTo>
                    <a:pt x="159" y="137"/>
                  </a:lnTo>
                  <a:lnTo>
                    <a:pt x="122" y="137"/>
                  </a:lnTo>
                  <a:lnTo>
                    <a:pt x="103" y="139"/>
                  </a:lnTo>
                  <a:lnTo>
                    <a:pt x="84" y="139"/>
                  </a:lnTo>
                  <a:lnTo>
                    <a:pt x="65" y="139"/>
                  </a:lnTo>
                  <a:lnTo>
                    <a:pt x="44" y="139"/>
                  </a:lnTo>
                  <a:lnTo>
                    <a:pt x="44" y="123"/>
                  </a:lnTo>
                  <a:lnTo>
                    <a:pt x="65" y="123"/>
                  </a:lnTo>
                  <a:lnTo>
                    <a:pt x="84" y="123"/>
                  </a:lnTo>
                  <a:lnTo>
                    <a:pt x="103" y="121"/>
                  </a:lnTo>
                  <a:lnTo>
                    <a:pt x="122" y="121"/>
                  </a:lnTo>
                  <a:lnTo>
                    <a:pt x="159" y="120"/>
                  </a:lnTo>
                  <a:lnTo>
                    <a:pt x="195" y="118"/>
                  </a:lnTo>
                  <a:lnTo>
                    <a:pt x="230" y="116"/>
                  </a:lnTo>
                  <a:lnTo>
                    <a:pt x="265" y="112"/>
                  </a:lnTo>
                  <a:lnTo>
                    <a:pt x="297" y="108"/>
                  </a:lnTo>
                  <a:lnTo>
                    <a:pt x="330" y="104"/>
                  </a:lnTo>
                  <a:lnTo>
                    <a:pt x="362" y="98"/>
                  </a:lnTo>
                  <a:lnTo>
                    <a:pt x="393" y="95"/>
                  </a:lnTo>
                  <a:lnTo>
                    <a:pt x="424" y="89"/>
                  </a:lnTo>
                  <a:lnTo>
                    <a:pt x="455" y="85"/>
                  </a:lnTo>
                  <a:lnTo>
                    <a:pt x="516" y="73"/>
                  </a:lnTo>
                  <a:lnTo>
                    <a:pt x="576" y="62"/>
                  </a:lnTo>
                  <a:lnTo>
                    <a:pt x="637" y="50"/>
                  </a:lnTo>
                  <a:lnTo>
                    <a:pt x="697" y="39"/>
                  </a:lnTo>
                  <a:lnTo>
                    <a:pt x="727" y="33"/>
                  </a:lnTo>
                  <a:lnTo>
                    <a:pt x="760" y="29"/>
                  </a:lnTo>
                  <a:lnTo>
                    <a:pt x="791" y="24"/>
                  </a:lnTo>
                  <a:lnTo>
                    <a:pt x="823" y="20"/>
                  </a:lnTo>
                  <a:lnTo>
                    <a:pt x="856" y="16"/>
                  </a:lnTo>
                  <a:lnTo>
                    <a:pt x="890" y="12"/>
                  </a:lnTo>
                  <a:lnTo>
                    <a:pt x="923" y="8"/>
                  </a:lnTo>
                  <a:lnTo>
                    <a:pt x="960" y="6"/>
                  </a:lnTo>
                  <a:lnTo>
                    <a:pt x="996" y="2"/>
                  </a:lnTo>
                  <a:lnTo>
                    <a:pt x="1033" y="2"/>
                  </a:lnTo>
                  <a:lnTo>
                    <a:pt x="1052" y="0"/>
                  </a:lnTo>
                  <a:lnTo>
                    <a:pt x="1071" y="0"/>
                  </a:lnTo>
                  <a:lnTo>
                    <a:pt x="1090" y="0"/>
                  </a:lnTo>
                  <a:lnTo>
                    <a:pt x="1111" y="0"/>
                  </a:lnTo>
                  <a:close/>
                  <a:moveTo>
                    <a:pt x="2177" y="123"/>
                  </a:moveTo>
                  <a:lnTo>
                    <a:pt x="2177" y="139"/>
                  </a:lnTo>
                  <a:lnTo>
                    <a:pt x="2158" y="139"/>
                  </a:lnTo>
                  <a:lnTo>
                    <a:pt x="2139" y="139"/>
                  </a:lnTo>
                  <a:lnTo>
                    <a:pt x="2117" y="139"/>
                  </a:lnTo>
                  <a:lnTo>
                    <a:pt x="2100" y="137"/>
                  </a:lnTo>
                  <a:lnTo>
                    <a:pt x="2062" y="137"/>
                  </a:lnTo>
                  <a:lnTo>
                    <a:pt x="2025" y="133"/>
                  </a:lnTo>
                  <a:lnTo>
                    <a:pt x="1991" y="131"/>
                  </a:lnTo>
                  <a:lnTo>
                    <a:pt x="1956" y="127"/>
                  </a:lnTo>
                  <a:lnTo>
                    <a:pt x="1922" y="123"/>
                  </a:lnTo>
                  <a:lnTo>
                    <a:pt x="1889" y="120"/>
                  </a:lnTo>
                  <a:lnTo>
                    <a:pt x="1856" y="116"/>
                  </a:lnTo>
                  <a:lnTo>
                    <a:pt x="1826" y="110"/>
                  </a:lnTo>
                  <a:lnTo>
                    <a:pt x="1795" y="106"/>
                  </a:lnTo>
                  <a:lnTo>
                    <a:pt x="1764" y="100"/>
                  </a:lnTo>
                  <a:lnTo>
                    <a:pt x="1703" y="89"/>
                  </a:lnTo>
                  <a:lnTo>
                    <a:pt x="1643" y="77"/>
                  </a:lnTo>
                  <a:lnTo>
                    <a:pt x="1582" y="66"/>
                  </a:lnTo>
                  <a:lnTo>
                    <a:pt x="1522" y="54"/>
                  </a:lnTo>
                  <a:lnTo>
                    <a:pt x="1491" y="50"/>
                  </a:lnTo>
                  <a:lnTo>
                    <a:pt x="1461" y="45"/>
                  </a:lnTo>
                  <a:lnTo>
                    <a:pt x="1428" y="39"/>
                  </a:lnTo>
                  <a:lnTo>
                    <a:pt x="1395" y="35"/>
                  </a:lnTo>
                  <a:lnTo>
                    <a:pt x="1363" y="31"/>
                  </a:lnTo>
                  <a:lnTo>
                    <a:pt x="1330" y="27"/>
                  </a:lnTo>
                  <a:lnTo>
                    <a:pt x="1296" y="24"/>
                  </a:lnTo>
                  <a:lnTo>
                    <a:pt x="1261" y="22"/>
                  </a:lnTo>
                  <a:lnTo>
                    <a:pt x="1225" y="20"/>
                  </a:lnTo>
                  <a:lnTo>
                    <a:pt x="1188" y="18"/>
                  </a:lnTo>
                  <a:lnTo>
                    <a:pt x="1169" y="18"/>
                  </a:lnTo>
                  <a:lnTo>
                    <a:pt x="1150" y="16"/>
                  </a:lnTo>
                  <a:lnTo>
                    <a:pt x="1131" y="16"/>
                  </a:lnTo>
                  <a:lnTo>
                    <a:pt x="1111" y="16"/>
                  </a:lnTo>
                  <a:lnTo>
                    <a:pt x="1111" y="0"/>
                  </a:lnTo>
                  <a:lnTo>
                    <a:pt x="1131" y="0"/>
                  </a:lnTo>
                  <a:lnTo>
                    <a:pt x="1150" y="0"/>
                  </a:lnTo>
                  <a:lnTo>
                    <a:pt x="1169" y="0"/>
                  </a:lnTo>
                  <a:lnTo>
                    <a:pt x="1188" y="2"/>
                  </a:lnTo>
                  <a:lnTo>
                    <a:pt x="1227" y="2"/>
                  </a:lnTo>
                  <a:lnTo>
                    <a:pt x="1263" y="6"/>
                  </a:lnTo>
                  <a:lnTo>
                    <a:pt x="1298" y="8"/>
                  </a:lnTo>
                  <a:lnTo>
                    <a:pt x="1332" y="12"/>
                  </a:lnTo>
                  <a:lnTo>
                    <a:pt x="1365" y="16"/>
                  </a:lnTo>
                  <a:lnTo>
                    <a:pt x="1399" y="20"/>
                  </a:lnTo>
                  <a:lnTo>
                    <a:pt x="1430" y="24"/>
                  </a:lnTo>
                  <a:lnTo>
                    <a:pt x="1463" y="29"/>
                  </a:lnTo>
                  <a:lnTo>
                    <a:pt x="1493" y="33"/>
                  </a:lnTo>
                  <a:lnTo>
                    <a:pt x="1524" y="39"/>
                  </a:lnTo>
                  <a:lnTo>
                    <a:pt x="1586" y="50"/>
                  </a:lnTo>
                  <a:lnTo>
                    <a:pt x="1645" y="62"/>
                  </a:lnTo>
                  <a:lnTo>
                    <a:pt x="1705" y="73"/>
                  </a:lnTo>
                  <a:lnTo>
                    <a:pt x="1766" y="85"/>
                  </a:lnTo>
                  <a:lnTo>
                    <a:pt x="1797" y="89"/>
                  </a:lnTo>
                  <a:lnTo>
                    <a:pt x="1827" y="95"/>
                  </a:lnTo>
                  <a:lnTo>
                    <a:pt x="1860" y="98"/>
                  </a:lnTo>
                  <a:lnTo>
                    <a:pt x="1891" y="104"/>
                  </a:lnTo>
                  <a:lnTo>
                    <a:pt x="1923" y="108"/>
                  </a:lnTo>
                  <a:lnTo>
                    <a:pt x="1958" y="112"/>
                  </a:lnTo>
                  <a:lnTo>
                    <a:pt x="1993" y="116"/>
                  </a:lnTo>
                  <a:lnTo>
                    <a:pt x="2027" y="118"/>
                  </a:lnTo>
                  <a:lnTo>
                    <a:pt x="2064" y="120"/>
                  </a:lnTo>
                  <a:lnTo>
                    <a:pt x="2100" y="121"/>
                  </a:lnTo>
                  <a:lnTo>
                    <a:pt x="2119" y="121"/>
                  </a:lnTo>
                  <a:lnTo>
                    <a:pt x="2139" y="123"/>
                  </a:lnTo>
                  <a:lnTo>
                    <a:pt x="2158" y="123"/>
                  </a:lnTo>
                  <a:lnTo>
                    <a:pt x="2177" y="123"/>
                  </a:lnTo>
                  <a:close/>
                  <a:moveTo>
                    <a:pt x="3244" y="0"/>
                  </a:moveTo>
                  <a:lnTo>
                    <a:pt x="3244" y="16"/>
                  </a:lnTo>
                  <a:lnTo>
                    <a:pt x="3223" y="16"/>
                  </a:lnTo>
                  <a:lnTo>
                    <a:pt x="3204" y="16"/>
                  </a:lnTo>
                  <a:lnTo>
                    <a:pt x="3185" y="18"/>
                  </a:lnTo>
                  <a:lnTo>
                    <a:pt x="3166" y="18"/>
                  </a:lnTo>
                  <a:lnTo>
                    <a:pt x="3129" y="20"/>
                  </a:lnTo>
                  <a:lnTo>
                    <a:pt x="3093" y="22"/>
                  </a:lnTo>
                  <a:lnTo>
                    <a:pt x="3058" y="24"/>
                  </a:lnTo>
                  <a:lnTo>
                    <a:pt x="3024" y="27"/>
                  </a:lnTo>
                  <a:lnTo>
                    <a:pt x="2991" y="31"/>
                  </a:lnTo>
                  <a:lnTo>
                    <a:pt x="2958" y="35"/>
                  </a:lnTo>
                  <a:lnTo>
                    <a:pt x="2926" y="39"/>
                  </a:lnTo>
                  <a:lnTo>
                    <a:pt x="2895" y="45"/>
                  </a:lnTo>
                  <a:lnTo>
                    <a:pt x="2862" y="50"/>
                  </a:lnTo>
                  <a:lnTo>
                    <a:pt x="2832" y="54"/>
                  </a:lnTo>
                  <a:lnTo>
                    <a:pt x="2772" y="66"/>
                  </a:lnTo>
                  <a:lnTo>
                    <a:pt x="2713" y="77"/>
                  </a:lnTo>
                  <a:lnTo>
                    <a:pt x="2651" y="89"/>
                  </a:lnTo>
                  <a:lnTo>
                    <a:pt x="2592" y="100"/>
                  </a:lnTo>
                  <a:lnTo>
                    <a:pt x="2561" y="106"/>
                  </a:lnTo>
                  <a:lnTo>
                    <a:pt x="2528" y="110"/>
                  </a:lnTo>
                  <a:lnTo>
                    <a:pt x="2498" y="116"/>
                  </a:lnTo>
                  <a:lnTo>
                    <a:pt x="2465" y="120"/>
                  </a:lnTo>
                  <a:lnTo>
                    <a:pt x="2432" y="123"/>
                  </a:lnTo>
                  <a:lnTo>
                    <a:pt x="2398" y="127"/>
                  </a:lnTo>
                  <a:lnTo>
                    <a:pt x="2363" y="131"/>
                  </a:lnTo>
                  <a:lnTo>
                    <a:pt x="2329" y="133"/>
                  </a:lnTo>
                  <a:lnTo>
                    <a:pt x="2292" y="137"/>
                  </a:lnTo>
                  <a:lnTo>
                    <a:pt x="2256" y="137"/>
                  </a:lnTo>
                  <a:lnTo>
                    <a:pt x="2236" y="139"/>
                  </a:lnTo>
                  <a:lnTo>
                    <a:pt x="2217" y="139"/>
                  </a:lnTo>
                  <a:lnTo>
                    <a:pt x="2196" y="139"/>
                  </a:lnTo>
                  <a:lnTo>
                    <a:pt x="2177" y="139"/>
                  </a:lnTo>
                  <a:lnTo>
                    <a:pt x="2177" y="123"/>
                  </a:lnTo>
                  <a:lnTo>
                    <a:pt x="2196" y="123"/>
                  </a:lnTo>
                  <a:lnTo>
                    <a:pt x="2217" y="123"/>
                  </a:lnTo>
                  <a:lnTo>
                    <a:pt x="2236" y="121"/>
                  </a:lnTo>
                  <a:lnTo>
                    <a:pt x="2254" y="121"/>
                  </a:lnTo>
                  <a:lnTo>
                    <a:pt x="2292" y="120"/>
                  </a:lnTo>
                  <a:lnTo>
                    <a:pt x="2327" y="118"/>
                  </a:lnTo>
                  <a:lnTo>
                    <a:pt x="2363" y="116"/>
                  </a:lnTo>
                  <a:lnTo>
                    <a:pt x="2396" y="112"/>
                  </a:lnTo>
                  <a:lnTo>
                    <a:pt x="2430" y="108"/>
                  </a:lnTo>
                  <a:lnTo>
                    <a:pt x="2463" y="104"/>
                  </a:lnTo>
                  <a:lnTo>
                    <a:pt x="2496" y="98"/>
                  </a:lnTo>
                  <a:lnTo>
                    <a:pt x="2526" y="95"/>
                  </a:lnTo>
                  <a:lnTo>
                    <a:pt x="2557" y="89"/>
                  </a:lnTo>
                  <a:lnTo>
                    <a:pt x="2588" y="85"/>
                  </a:lnTo>
                  <a:lnTo>
                    <a:pt x="2649" y="73"/>
                  </a:lnTo>
                  <a:lnTo>
                    <a:pt x="2709" y="62"/>
                  </a:lnTo>
                  <a:lnTo>
                    <a:pt x="2768" y="50"/>
                  </a:lnTo>
                  <a:lnTo>
                    <a:pt x="2830" y="39"/>
                  </a:lnTo>
                  <a:lnTo>
                    <a:pt x="2860" y="33"/>
                  </a:lnTo>
                  <a:lnTo>
                    <a:pt x="2891" y="29"/>
                  </a:lnTo>
                  <a:lnTo>
                    <a:pt x="2924" y="24"/>
                  </a:lnTo>
                  <a:lnTo>
                    <a:pt x="2956" y="20"/>
                  </a:lnTo>
                  <a:lnTo>
                    <a:pt x="2989" y="16"/>
                  </a:lnTo>
                  <a:lnTo>
                    <a:pt x="3022" y="12"/>
                  </a:lnTo>
                  <a:lnTo>
                    <a:pt x="3056" y="8"/>
                  </a:lnTo>
                  <a:lnTo>
                    <a:pt x="3093" y="6"/>
                  </a:lnTo>
                  <a:lnTo>
                    <a:pt x="3129" y="2"/>
                  </a:lnTo>
                  <a:lnTo>
                    <a:pt x="3166" y="2"/>
                  </a:lnTo>
                  <a:lnTo>
                    <a:pt x="3185" y="0"/>
                  </a:lnTo>
                  <a:lnTo>
                    <a:pt x="3204" y="0"/>
                  </a:lnTo>
                  <a:lnTo>
                    <a:pt x="3223" y="0"/>
                  </a:lnTo>
                  <a:lnTo>
                    <a:pt x="3244" y="0"/>
                  </a:lnTo>
                  <a:close/>
                  <a:moveTo>
                    <a:pt x="4310" y="123"/>
                  </a:moveTo>
                  <a:lnTo>
                    <a:pt x="4310" y="139"/>
                  </a:lnTo>
                  <a:lnTo>
                    <a:pt x="4291" y="139"/>
                  </a:lnTo>
                  <a:lnTo>
                    <a:pt x="4270" y="139"/>
                  </a:lnTo>
                  <a:lnTo>
                    <a:pt x="4251" y="139"/>
                  </a:lnTo>
                  <a:lnTo>
                    <a:pt x="4231" y="137"/>
                  </a:lnTo>
                  <a:lnTo>
                    <a:pt x="4195" y="137"/>
                  </a:lnTo>
                  <a:lnTo>
                    <a:pt x="4158" y="133"/>
                  </a:lnTo>
                  <a:lnTo>
                    <a:pt x="4124" y="131"/>
                  </a:lnTo>
                  <a:lnTo>
                    <a:pt x="4089" y="127"/>
                  </a:lnTo>
                  <a:lnTo>
                    <a:pt x="4055" y="123"/>
                  </a:lnTo>
                  <a:lnTo>
                    <a:pt x="4022" y="120"/>
                  </a:lnTo>
                  <a:lnTo>
                    <a:pt x="3989" y="116"/>
                  </a:lnTo>
                  <a:lnTo>
                    <a:pt x="3959" y="110"/>
                  </a:lnTo>
                  <a:lnTo>
                    <a:pt x="3926" y="106"/>
                  </a:lnTo>
                  <a:lnTo>
                    <a:pt x="3895" y="100"/>
                  </a:lnTo>
                  <a:lnTo>
                    <a:pt x="3836" y="89"/>
                  </a:lnTo>
                  <a:lnTo>
                    <a:pt x="3774" y="77"/>
                  </a:lnTo>
                  <a:lnTo>
                    <a:pt x="3715" y="66"/>
                  </a:lnTo>
                  <a:lnTo>
                    <a:pt x="3655" y="54"/>
                  </a:lnTo>
                  <a:lnTo>
                    <a:pt x="3625" y="50"/>
                  </a:lnTo>
                  <a:lnTo>
                    <a:pt x="3592" y="45"/>
                  </a:lnTo>
                  <a:lnTo>
                    <a:pt x="3561" y="39"/>
                  </a:lnTo>
                  <a:lnTo>
                    <a:pt x="3529" y="35"/>
                  </a:lnTo>
                  <a:lnTo>
                    <a:pt x="3496" y="31"/>
                  </a:lnTo>
                  <a:lnTo>
                    <a:pt x="3463" y="27"/>
                  </a:lnTo>
                  <a:lnTo>
                    <a:pt x="3429" y="24"/>
                  </a:lnTo>
                  <a:lnTo>
                    <a:pt x="3394" y="22"/>
                  </a:lnTo>
                  <a:lnTo>
                    <a:pt x="3358" y="20"/>
                  </a:lnTo>
                  <a:lnTo>
                    <a:pt x="3321" y="18"/>
                  </a:lnTo>
                  <a:lnTo>
                    <a:pt x="3302" y="18"/>
                  </a:lnTo>
                  <a:lnTo>
                    <a:pt x="3283" y="16"/>
                  </a:lnTo>
                  <a:lnTo>
                    <a:pt x="3264" y="16"/>
                  </a:lnTo>
                  <a:lnTo>
                    <a:pt x="3244" y="16"/>
                  </a:lnTo>
                  <a:lnTo>
                    <a:pt x="3244" y="0"/>
                  </a:lnTo>
                  <a:lnTo>
                    <a:pt x="3264" y="0"/>
                  </a:lnTo>
                  <a:lnTo>
                    <a:pt x="3283" y="0"/>
                  </a:lnTo>
                  <a:lnTo>
                    <a:pt x="3302" y="0"/>
                  </a:lnTo>
                  <a:lnTo>
                    <a:pt x="3321" y="2"/>
                  </a:lnTo>
                  <a:lnTo>
                    <a:pt x="3358" y="2"/>
                  </a:lnTo>
                  <a:lnTo>
                    <a:pt x="3394" y="6"/>
                  </a:lnTo>
                  <a:lnTo>
                    <a:pt x="3431" y="8"/>
                  </a:lnTo>
                  <a:lnTo>
                    <a:pt x="3465" y="12"/>
                  </a:lnTo>
                  <a:lnTo>
                    <a:pt x="3498" y="16"/>
                  </a:lnTo>
                  <a:lnTo>
                    <a:pt x="3531" y="20"/>
                  </a:lnTo>
                  <a:lnTo>
                    <a:pt x="3563" y="24"/>
                  </a:lnTo>
                  <a:lnTo>
                    <a:pt x="3596" y="29"/>
                  </a:lnTo>
                  <a:lnTo>
                    <a:pt x="3627" y="33"/>
                  </a:lnTo>
                  <a:lnTo>
                    <a:pt x="3657" y="39"/>
                  </a:lnTo>
                  <a:lnTo>
                    <a:pt x="3719" y="50"/>
                  </a:lnTo>
                  <a:lnTo>
                    <a:pt x="3778" y="62"/>
                  </a:lnTo>
                  <a:lnTo>
                    <a:pt x="3838" y="73"/>
                  </a:lnTo>
                  <a:lnTo>
                    <a:pt x="3899" y="85"/>
                  </a:lnTo>
                  <a:lnTo>
                    <a:pt x="3930" y="89"/>
                  </a:lnTo>
                  <a:lnTo>
                    <a:pt x="3961" y="95"/>
                  </a:lnTo>
                  <a:lnTo>
                    <a:pt x="3991" y="98"/>
                  </a:lnTo>
                  <a:lnTo>
                    <a:pt x="4024" y="104"/>
                  </a:lnTo>
                  <a:lnTo>
                    <a:pt x="4057" y="108"/>
                  </a:lnTo>
                  <a:lnTo>
                    <a:pt x="4091" y="112"/>
                  </a:lnTo>
                  <a:lnTo>
                    <a:pt x="4124" y="116"/>
                  </a:lnTo>
                  <a:lnTo>
                    <a:pt x="4160" y="118"/>
                  </a:lnTo>
                  <a:lnTo>
                    <a:pt x="4195" y="120"/>
                  </a:lnTo>
                  <a:lnTo>
                    <a:pt x="4233" y="121"/>
                  </a:lnTo>
                  <a:lnTo>
                    <a:pt x="4251" y="121"/>
                  </a:lnTo>
                  <a:lnTo>
                    <a:pt x="4270" y="123"/>
                  </a:lnTo>
                  <a:lnTo>
                    <a:pt x="4291" y="123"/>
                  </a:lnTo>
                  <a:lnTo>
                    <a:pt x="431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18004" y="-598012"/>
              <a:ext cx="5115384" cy="154775"/>
            </a:xfrm>
            <a:custGeom>
              <a:avLst/>
              <a:gdLst>
                <a:gd name="T0" fmla="*/ 261 w 4594"/>
                <a:gd name="T1" fmla="*/ 137 h 139"/>
                <a:gd name="T2" fmla="*/ 153 w 4594"/>
                <a:gd name="T3" fmla="*/ 131 h 139"/>
                <a:gd name="T4" fmla="*/ 55 w 4594"/>
                <a:gd name="T5" fmla="*/ 121 h 139"/>
                <a:gd name="T6" fmla="*/ 21 w 4594"/>
                <a:gd name="T7" fmla="*/ 100 h 139"/>
                <a:gd name="T8" fmla="*/ 115 w 4594"/>
                <a:gd name="T9" fmla="*/ 112 h 139"/>
                <a:gd name="T10" fmla="*/ 218 w 4594"/>
                <a:gd name="T11" fmla="*/ 119 h 139"/>
                <a:gd name="T12" fmla="*/ 328 w 4594"/>
                <a:gd name="T13" fmla="*/ 123 h 139"/>
                <a:gd name="T14" fmla="*/ 1336 w 4594"/>
                <a:gd name="T15" fmla="*/ 16 h 139"/>
                <a:gd name="T16" fmla="*/ 1177 w 4594"/>
                <a:gd name="T17" fmla="*/ 27 h 139"/>
                <a:gd name="T18" fmla="*/ 1015 w 4594"/>
                <a:gd name="T19" fmla="*/ 48 h 139"/>
                <a:gd name="T20" fmla="*/ 743 w 4594"/>
                <a:gd name="T21" fmla="*/ 100 h 139"/>
                <a:gd name="T22" fmla="*/ 583 w 4594"/>
                <a:gd name="T23" fmla="*/ 123 h 139"/>
                <a:gd name="T24" fmla="*/ 407 w 4594"/>
                <a:gd name="T25" fmla="*/ 137 h 139"/>
                <a:gd name="T26" fmla="*/ 328 w 4594"/>
                <a:gd name="T27" fmla="*/ 123 h 139"/>
                <a:gd name="T28" fmla="*/ 443 w 4594"/>
                <a:gd name="T29" fmla="*/ 119 h 139"/>
                <a:gd name="T30" fmla="*/ 614 w 4594"/>
                <a:gd name="T31" fmla="*/ 104 h 139"/>
                <a:gd name="T32" fmla="*/ 800 w 4594"/>
                <a:gd name="T33" fmla="*/ 73 h 139"/>
                <a:gd name="T34" fmla="*/ 1044 w 4594"/>
                <a:gd name="T35" fmla="*/ 27 h 139"/>
                <a:gd name="T36" fmla="*/ 1209 w 4594"/>
                <a:gd name="T37" fmla="*/ 8 h 139"/>
                <a:gd name="T38" fmla="*/ 1355 w 4594"/>
                <a:gd name="T39" fmla="*/ 0 h 139"/>
                <a:gd name="T40" fmla="*/ 2442 w 4594"/>
                <a:gd name="T41" fmla="*/ 139 h 139"/>
                <a:gd name="T42" fmla="*/ 2309 w 4594"/>
                <a:gd name="T43" fmla="*/ 133 h 139"/>
                <a:gd name="T44" fmla="*/ 2142 w 4594"/>
                <a:gd name="T45" fmla="*/ 114 h 139"/>
                <a:gd name="T46" fmla="*/ 1927 w 4594"/>
                <a:gd name="T47" fmla="*/ 77 h 139"/>
                <a:gd name="T48" fmla="*/ 1712 w 4594"/>
                <a:gd name="T49" fmla="*/ 39 h 139"/>
                <a:gd name="T50" fmla="*/ 1545 w 4594"/>
                <a:gd name="T51" fmla="*/ 21 h 139"/>
                <a:gd name="T52" fmla="*/ 1415 w 4594"/>
                <a:gd name="T53" fmla="*/ 16 h 139"/>
                <a:gd name="T54" fmla="*/ 1453 w 4594"/>
                <a:gd name="T55" fmla="*/ 0 h 139"/>
                <a:gd name="T56" fmla="*/ 1616 w 4594"/>
                <a:gd name="T57" fmla="*/ 10 h 139"/>
                <a:gd name="T58" fmla="*/ 1778 w 4594"/>
                <a:gd name="T59" fmla="*/ 33 h 139"/>
                <a:gd name="T60" fmla="*/ 2050 w 4594"/>
                <a:gd name="T61" fmla="*/ 83 h 139"/>
                <a:gd name="T62" fmla="*/ 2210 w 4594"/>
                <a:gd name="T63" fmla="*/ 108 h 139"/>
                <a:gd name="T64" fmla="*/ 2384 w 4594"/>
                <a:gd name="T65" fmla="*/ 121 h 139"/>
                <a:gd name="T66" fmla="*/ 3529 w 4594"/>
                <a:gd name="T67" fmla="*/ 0 h 139"/>
                <a:gd name="T68" fmla="*/ 3450 w 4594"/>
                <a:gd name="T69" fmla="*/ 18 h 139"/>
                <a:gd name="T70" fmla="*/ 3275 w 4594"/>
                <a:gd name="T71" fmla="*/ 31 h 139"/>
                <a:gd name="T72" fmla="*/ 3118 w 4594"/>
                <a:gd name="T73" fmla="*/ 54 h 139"/>
                <a:gd name="T74" fmla="*/ 2845 w 4594"/>
                <a:gd name="T75" fmla="*/ 104 h 139"/>
                <a:gd name="T76" fmla="*/ 2682 w 4594"/>
                <a:gd name="T77" fmla="*/ 127 h 139"/>
                <a:gd name="T78" fmla="*/ 2521 w 4594"/>
                <a:gd name="T79" fmla="*/ 137 h 139"/>
                <a:gd name="T80" fmla="*/ 2480 w 4594"/>
                <a:gd name="T81" fmla="*/ 121 h 139"/>
                <a:gd name="T82" fmla="*/ 2611 w 4594"/>
                <a:gd name="T83" fmla="*/ 117 h 139"/>
                <a:gd name="T84" fmla="*/ 2780 w 4594"/>
                <a:gd name="T85" fmla="*/ 98 h 139"/>
                <a:gd name="T86" fmla="*/ 2993 w 4594"/>
                <a:gd name="T87" fmla="*/ 62 h 139"/>
                <a:gd name="T88" fmla="*/ 3208 w 4594"/>
                <a:gd name="T89" fmla="*/ 23 h 139"/>
                <a:gd name="T90" fmla="*/ 3377 w 4594"/>
                <a:gd name="T91" fmla="*/ 4 h 139"/>
                <a:gd name="T92" fmla="*/ 3508 w 4594"/>
                <a:gd name="T93" fmla="*/ 0 h 139"/>
                <a:gd name="T94" fmla="*/ 4554 w 4594"/>
                <a:gd name="T95" fmla="*/ 139 h 139"/>
                <a:gd name="T96" fmla="*/ 4408 w 4594"/>
                <a:gd name="T97" fmla="*/ 131 h 139"/>
                <a:gd name="T98" fmla="*/ 4243 w 4594"/>
                <a:gd name="T99" fmla="*/ 110 h 139"/>
                <a:gd name="T100" fmla="*/ 3999 w 4594"/>
                <a:gd name="T101" fmla="*/ 66 h 139"/>
                <a:gd name="T102" fmla="*/ 3813 w 4594"/>
                <a:gd name="T103" fmla="*/ 35 h 139"/>
                <a:gd name="T104" fmla="*/ 3642 w 4594"/>
                <a:gd name="T105" fmla="*/ 18 h 139"/>
                <a:gd name="T106" fmla="*/ 3529 w 4594"/>
                <a:gd name="T107" fmla="*/ 16 h 139"/>
                <a:gd name="T108" fmla="*/ 3605 w 4594"/>
                <a:gd name="T109" fmla="*/ 0 h 139"/>
                <a:gd name="T110" fmla="*/ 3782 w 4594"/>
                <a:gd name="T111" fmla="*/ 14 h 139"/>
                <a:gd name="T112" fmla="*/ 3941 w 4594"/>
                <a:gd name="T113" fmla="*/ 39 h 139"/>
                <a:gd name="T114" fmla="*/ 4214 w 4594"/>
                <a:gd name="T115" fmla="*/ 89 h 139"/>
                <a:gd name="T116" fmla="*/ 4375 w 4594"/>
                <a:gd name="T117" fmla="*/ 112 h 139"/>
                <a:gd name="T118" fmla="*/ 4537 w 4594"/>
                <a:gd name="T119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94" h="139">
                  <a:moveTo>
                    <a:pt x="328" y="123"/>
                  </a:moveTo>
                  <a:lnTo>
                    <a:pt x="328" y="139"/>
                  </a:lnTo>
                  <a:lnTo>
                    <a:pt x="305" y="139"/>
                  </a:lnTo>
                  <a:lnTo>
                    <a:pt x="282" y="139"/>
                  </a:lnTo>
                  <a:lnTo>
                    <a:pt x="261" y="137"/>
                  </a:lnTo>
                  <a:lnTo>
                    <a:pt x="238" y="137"/>
                  </a:lnTo>
                  <a:lnTo>
                    <a:pt x="217" y="135"/>
                  </a:lnTo>
                  <a:lnTo>
                    <a:pt x="195" y="135"/>
                  </a:lnTo>
                  <a:lnTo>
                    <a:pt x="174" y="133"/>
                  </a:lnTo>
                  <a:lnTo>
                    <a:pt x="153" y="131"/>
                  </a:lnTo>
                  <a:lnTo>
                    <a:pt x="134" y="129"/>
                  </a:lnTo>
                  <a:lnTo>
                    <a:pt x="113" y="127"/>
                  </a:lnTo>
                  <a:lnTo>
                    <a:pt x="94" y="125"/>
                  </a:lnTo>
                  <a:lnTo>
                    <a:pt x="74" y="123"/>
                  </a:lnTo>
                  <a:lnTo>
                    <a:pt x="55" y="121"/>
                  </a:lnTo>
                  <a:lnTo>
                    <a:pt x="36" y="117"/>
                  </a:lnTo>
                  <a:lnTo>
                    <a:pt x="17" y="115"/>
                  </a:lnTo>
                  <a:lnTo>
                    <a:pt x="0" y="114"/>
                  </a:lnTo>
                  <a:lnTo>
                    <a:pt x="2" y="96"/>
                  </a:lnTo>
                  <a:lnTo>
                    <a:pt x="21" y="100"/>
                  </a:lnTo>
                  <a:lnTo>
                    <a:pt x="38" y="102"/>
                  </a:lnTo>
                  <a:lnTo>
                    <a:pt x="57" y="106"/>
                  </a:lnTo>
                  <a:lnTo>
                    <a:pt x="76" y="108"/>
                  </a:lnTo>
                  <a:lnTo>
                    <a:pt x="96" y="110"/>
                  </a:lnTo>
                  <a:lnTo>
                    <a:pt x="115" y="112"/>
                  </a:lnTo>
                  <a:lnTo>
                    <a:pt x="136" y="114"/>
                  </a:lnTo>
                  <a:lnTo>
                    <a:pt x="155" y="115"/>
                  </a:lnTo>
                  <a:lnTo>
                    <a:pt x="176" y="117"/>
                  </a:lnTo>
                  <a:lnTo>
                    <a:pt x="197" y="117"/>
                  </a:lnTo>
                  <a:lnTo>
                    <a:pt x="218" y="119"/>
                  </a:lnTo>
                  <a:lnTo>
                    <a:pt x="240" y="121"/>
                  </a:lnTo>
                  <a:lnTo>
                    <a:pt x="261" y="121"/>
                  </a:lnTo>
                  <a:lnTo>
                    <a:pt x="284" y="121"/>
                  </a:lnTo>
                  <a:lnTo>
                    <a:pt x="305" y="121"/>
                  </a:lnTo>
                  <a:lnTo>
                    <a:pt x="328" y="123"/>
                  </a:lnTo>
                  <a:close/>
                  <a:moveTo>
                    <a:pt x="1395" y="0"/>
                  </a:moveTo>
                  <a:lnTo>
                    <a:pt x="1395" y="16"/>
                  </a:lnTo>
                  <a:lnTo>
                    <a:pt x="1376" y="16"/>
                  </a:lnTo>
                  <a:lnTo>
                    <a:pt x="1355" y="16"/>
                  </a:lnTo>
                  <a:lnTo>
                    <a:pt x="1336" y="16"/>
                  </a:lnTo>
                  <a:lnTo>
                    <a:pt x="1319" y="18"/>
                  </a:lnTo>
                  <a:lnTo>
                    <a:pt x="1280" y="18"/>
                  </a:lnTo>
                  <a:lnTo>
                    <a:pt x="1246" y="21"/>
                  </a:lnTo>
                  <a:lnTo>
                    <a:pt x="1209" y="23"/>
                  </a:lnTo>
                  <a:lnTo>
                    <a:pt x="1177" y="27"/>
                  </a:lnTo>
                  <a:lnTo>
                    <a:pt x="1142" y="31"/>
                  </a:lnTo>
                  <a:lnTo>
                    <a:pt x="1109" y="35"/>
                  </a:lnTo>
                  <a:lnTo>
                    <a:pt x="1077" y="39"/>
                  </a:lnTo>
                  <a:lnTo>
                    <a:pt x="1046" y="44"/>
                  </a:lnTo>
                  <a:lnTo>
                    <a:pt x="1015" y="48"/>
                  </a:lnTo>
                  <a:lnTo>
                    <a:pt x="985" y="54"/>
                  </a:lnTo>
                  <a:lnTo>
                    <a:pt x="923" y="66"/>
                  </a:lnTo>
                  <a:lnTo>
                    <a:pt x="864" y="77"/>
                  </a:lnTo>
                  <a:lnTo>
                    <a:pt x="804" y="89"/>
                  </a:lnTo>
                  <a:lnTo>
                    <a:pt x="743" y="100"/>
                  </a:lnTo>
                  <a:lnTo>
                    <a:pt x="712" y="104"/>
                  </a:lnTo>
                  <a:lnTo>
                    <a:pt x="681" y="110"/>
                  </a:lnTo>
                  <a:lnTo>
                    <a:pt x="649" y="114"/>
                  </a:lnTo>
                  <a:lnTo>
                    <a:pt x="616" y="119"/>
                  </a:lnTo>
                  <a:lnTo>
                    <a:pt x="583" y="123"/>
                  </a:lnTo>
                  <a:lnTo>
                    <a:pt x="551" y="127"/>
                  </a:lnTo>
                  <a:lnTo>
                    <a:pt x="516" y="131"/>
                  </a:lnTo>
                  <a:lnTo>
                    <a:pt x="480" y="133"/>
                  </a:lnTo>
                  <a:lnTo>
                    <a:pt x="443" y="135"/>
                  </a:lnTo>
                  <a:lnTo>
                    <a:pt x="407" y="137"/>
                  </a:lnTo>
                  <a:lnTo>
                    <a:pt x="387" y="137"/>
                  </a:lnTo>
                  <a:lnTo>
                    <a:pt x="368" y="139"/>
                  </a:lnTo>
                  <a:lnTo>
                    <a:pt x="349" y="139"/>
                  </a:lnTo>
                  <a:lnTo>
                    <a:pt x="328" y="139"/>
                  </a:lnTo>
                  <a:lnTo>
                    <a:pt x="328" y="123"/>
                  </a:lnTo>
                  <a:lnTo>
                    <a:pt x="349" y="121"/>
                  </a:lnTo>
                  <a:lnTo>
                    <a:pt x="368" y="121"/>
                  </a:lnTo>
                  <a:lnTo>
                    <a:pt x="387" y="121"/>
                  </a:lnTo>
                  <a:lnTo>
                    <a:pt x="407" y="121"/>
                  </a:lnTo>
                  <a:lnTo>
                    <a:pt x="443" y="119"/>
                  </a:lnTo>
                  <a:lnTo>
                    <a:pt x="480" y="117"/>
                  </a:lnTo>
                  <a:lnTo>
                    <a:pt x="514" y="114"/>
                  </a:lnTo>
                  <a:lnTo>
                    <a:pt x="549" y="112"/>
                  </a:lnTo>
                  <a:lnTo>
                    <a:pt x="581" y="108"/>
                  </a:lnTo>
                  <a:lnTo>
                    <a:pt x="614" y="104"/>
                  </a:lnTo>
                  <a:lnTo>
                    <a:pt x="647" y="98"/>
                  </a:lnTo>
                  <a:lnTo>
                    <a:pt x="677" y="94"/>
                  </a:lnTo>
                  <a:lnTo>
                    <a:pt x="708" y="89"/>
                  </a:lnTo>
                  <a:lnTo>
                    <a:pt x="739" y="83"/>
                  </a:lnTo>
                  <a:lnTo>
                    <a:pt x="800" y="73"/>
                  </a:lnTo>
                  <a:lnTo>
                    <a:pt x="860" y="62"/>
                  </a:lnTo>
                  <a:lnTo>
                    <a:pt x="921" y="50"/>
                  </a:lnTo>
                  <a:lnTo>
                    <a:pt x="981" y="39"/>
                  </a:lnTo>
                  <a:lnTo>
                    <a:pt x="1011" y="33"/>
                  </a:lnTo>
                  <a:lnTo>
                    <a:pt x="1044" y="27"/>
                  </a:lnTo>
                  <a:lnTo>
                    <a:pt x="1075" y="23"/>
                  </a:lnTo>
                  <a:lnTo>
                    <a:pt x="1107" y="19"/>
                  </a:lnTo>
                  <a:lnTo>
                    <a:pt x="1140" y="14"/>
                  </a:lnTo>
                  <a:lnTo>
                    <a:pt x="1175" y="10"/>
                  </a:lnTo>
                  <a:lnTo>
                    <a:pt x="1209" y="8"/>
                  </a:lnTo>
                  <a:lnTo>
                    <a:pt x="1244" y="4"/>
                  </a:lnTo>
                  <a:lnTo>
                    <a:pt x="1280" y="2"/>
                  </a:lnTo>
                  <a:lnTo>
                    <a:pt x="1317" y="0"/>
                  </a:lnTo>
                  <a:lnTo>
                    <a:pt x="1336" y="0"/>
                  </a:lnTo>
                  <a:lnTo>
                    <a:pt x="1355" y="0"/>
                  </a:lnTo>
                  <a:lnTo>
                    <a:pt x="1374" y="0"/>
                  </a:lnTo>
                  <a:lnTo>
                    <a:pt x="1395" y="0"/>
                  </a:lnTo>
                  <a:close/>
                  <a:moveTo>
                    <a:pt x="2461" y="123"/>
                  </a:moveTo>
                  <a:lnTo>
                    <a:pt x="2461" y="139"/>
                  </a:lnTo>
                  <a:lnTo>
                    <a:pt x="2442" y="139"/>
                  </a:lnTo>
                  <a:lnTo>
                    <a:pt x="2423" y="139"/>
                  </a:lnTo>
                  <a:lnTo>
                    <a:pt x="2403" y="137"/>
                  </a:lnTo>
                  <a:lnTo>
                    <a:pt x="2384" y="137"/>
                  </a:lnTo>
                  <a:lnTo>
                    <a:pt x="2346" y="135"/>
                  </a:lnTo>
                  <a:lnTo>
                    <a:pt x="2309" y="133"/>
                  </a:lnTo>
                  <a:lnTo>
                    <a:pt x="2275" y="131"/>
                  </a:lnTo>
                  <a:lnTo>
                    <a:pt x="2240" y="127"/>
                  </a:lnTo>
                  <a:lnTo>
                    <a:pt x="2208" y="123"/>
                  </a:lnTo>
                  <a:lnTo>
                    <a:pt x="2173" y="119"/>
                  </a:lnTo>
                  <a:lnTo>
                    <a:pt x="2142" y="114"/>
                  </a:lnTo>
                  <a:lnTo>
                    <a:pt x="2110" y="110"/>
                  </a:lnTo>
                  <a:lnTo>
                    <a:pt x="2079" y="104"/>
                  </a:lnTo>
                  <a:lnTo>
                    <a:pt x="2048" y="100"/>
                  </a:lnTo>
                  <a:lnTo>
                    <a:pt x="1987" y="89"/>
                  </a:lnTo>
                  <a:lnTo>
                    <a:pt x="1927" y="77"/>
                  </a:lnTo>
                  <a:lnTo>
                    <a:pt x="1866" y="66"/>
                  </a:lnTo>
                  <a:lnTo>
                    <a:pt x="1806" y="54"/>
                  </a:lnTo>
                  <a:lnTo>
                    <a:pt x="1776" y="48"/>
                  </a:lnTo>
                  <a:lnTo>
                    <a:pt x="1745" y="44"/>
                  </a:lnTo>
                  <a:lnTo>
                    <a:pt x="1712" y="39"/>
                  </a:lnTo>
                  <a:lnTo>
                    <a:pt x="1682" y="35"/>
                  </a:lnTo>
                  <a:lnTo>
                    <a:pt x="1647" y="31"/>
                  </a:lnTo>
                  <a:lnTo>
                    <a:pt x="1614" y="27"/>
                  </a:lnTo>
                  <a:lnTo>
                    <a:pt x="1580" y="23"/>
                  </a:lnTo>
                  <a:lnTo>
                    <a:pt x="1545" y="21"/>
                  </a:lnTo>
                  <a:lnTo>
                    <a:pt x="1509" y="18"/>
                  </a:lnTo>
                  <a:lnTo>
                    <a:pt x="1472" y="18"/>
                  </a:lnTo>
                  <a:lnTo>
                    <a:pt x="1453" y="16"/>
                  </a:lnTo>
                  <a:lnTo>
                    <a:pt x="1434" y="16"/>
                  </a:lnTo>
                  <a:lnTo>
                    <a:pt x="1415" y="16"/>
                  </a:lnTo>
                  <a:lnTo>
                    <a:pt x="1395" y="16"/>
                  </a:lnTo>
                  <a:lnTo>
                    <a:pt x="1395" y="0"/>
                  </a:lnTo>
                  <a:lnTo>
                    <a:pt x="1415" y="0"/>
                  </a:lnTo>
                  <a:lnTo>
                    <a:pt x="1434" y="0"/>
                  </a:lnTo>
                  <a:lnTo>
                    <a:pt x="1453" y="0"/>
                  </a:lnTo>
                  <a:lnTo>
                    <a:pt x="1472" y="0"/>
                  </a:lnTo>
                  <a:lnTo>
                    <a:pt x="1511" y="2"/>
                  </a:lnTo>
                  <a:lnTo>
                    <a:pt x="1547" y="4"/>
                  </a:lnTo>
                  <a:lnTo>
                    <a:pt x="1582" y="8"/>
                  </a:lnTo>
                  <a:lnTo>
                    <a:pt x="1616" y="10"/>
                  </a:lnTo>
                  <a:lnTo>
                    <a:pt x="1649" y="14"/>
                  </a:lnTo>
                  <a:lnTo>
                    <a:pt x="1683" y="19"/>
                  </a:lnTo>
                  <a:lnTo>
                    <a:pt x="1714" y="23"/>
                  </a:lnTo>
                  <a:lnTo>
                    <a:pt x="1747" y="27"/>
                  </a:lnTo>
                  <a:lnTo>
                    <a:pt x="1778" y="33"/>
                  </a:lnTo>
                  <a:lnTo>
                    <a:pt x="1808" y="39"/>
                  </a:lnTo>
                  <a:lnTo>
                    <a:pt x="1870" y="50"/>
                  </a:lnTo>
                  <a:lnTo>
                    <a:pt x="1929" y="62"/>
                  </a:lnTo>
                  <a:lnTo>
                    <a:pt x="1991" y="73"/>
                  </a:lnTo>
                  <a:lnTo>
                    <a:pt x="2050" y="83"/>
                  </a:lnTo>
                  <a:lnTo>
                    <a:pt x="2081" y="89"/>
                  </a:lnTo>
                  <a:lnTo>
                    <a:pt x="2112" y="94"/>
                  </a:lnTo>
                  <a:lnTo>
                    <a:pt x="2144" y="98"/>
                  </a:lnTo>
                  <a:lnTo>
                    <a:pt x="2175" y="104"/>
                  </a:lnTo>
                  <a:lnTo>
                    <a:pt x="2210" y="108"/>
                  </a:lnTo>
                  <a:lnTo>
                    <a:pt x="2242" y="112"/>
                  </a:lnTo>
                  <a:lnTo>
                    <a:pt x="2277" y="114"/>
                  </a:lnTo>
                  <a:lnTo>
                    <a:pt x="2311" y="117"/>
                  </a:lnTo>
                  <a:lnTo>
                    <a:pt x="2348" y="119"/>
                  </a:lnTo>
                  <a:lnTo>
                    <a:pt x="2384" y="121"/>
                  </a:lnTo>
                  <a:lnTo>
                    <a:pt x="2403" y="121"/>
                  </a:lnTo>
                  <a:lnTo>
                    <a:pt x="2423" y="121"/>
                  </a:lnTo>
                  <a:lnTo>
                    <a:pt x="2442" y="121"/>
                  </a:lnTo>
                  <a:lnTo>
                    <a:pt x="2461" y="123"/>
                  </a:lnTo>
                  <a:close/>
                  <a:moveTo>
                    <a:pt x="3529" y="0"/>
                  </a:moveTo>
                  <a:lnTo>
                    <a:pt x="3529" y="16"/>
                  </a:lnTo>
                  <a:lnTo>
                    <a:pt x="3508" y="16"/>
                  </a:lnTo>
                  <a:lnTo>
                    <a:pt x="3488" y="16"/>
                  </a:lnTo>
                  <a:lnTo>
                    <a:pt x="3469" y="16"/>
                  </a:lnTo>
                  <a:lnTo>
                    <a:pt x="3450" y="18"/>
                  </a:lnTo>
                  <a:lnTo>
                    <a:pt x="3413" y="18"/>
                  </a:lnTo>
                  <a:lnTo>
                    <a:pt x="3377" y="21"/>
                  </a:lnTo>
                  <a:lnTo>
                    <a:pt x="3342" y="23"/>
                  </a:lnTo>
                  <a:lnTo>
                    <a:pt x="3308" y="27"/>
                  </a:lnTo>
                  <a:lnTo>
                    <a:pt x="3275" y="31"/>
                  </a:lnTo>
                  <a:lnTo>
                    <a:pt x="3243" y="35"/>
                  </a:lnTo>
                  <a:lnTo>
                    <a:pt x="3210" y="39"/>
                  </a:lnTo>
                  <a:lnTo>
                    <a:pt x="3179" y="44"/>
                  </a:lnTo>
                  <a:lnTo>
                    <a:pt x="3148" y="48"/>
                  </a:lnTo>
                  <a:lnTo>
                    <a:pt x="3118" y="54"/>
                  </a:lnTo>
                  <a:lnTo>
                    <a:pt x="3056" y="66"/>
                  </a:lnTo>
                  <a:lnTo>
                    <a:pt x="2997" y="77"/>
                  </a:lnTo>
                  <a:lnTo>
                    <a:pt x="2935" y="89"/>
                  </a:lnTo>
                  <a:lnTo>
                    <a:pt x="2876" y="100"/>
                  </a:lnTo>
                  <a:lnTo>
                    <a:pt x="2845" y="104"/>
                  </a:lnTo>
                  <a:lnTo>
                    <a:pt x="2812" y="110"/>
                  </a:lnTo>
                  <a:lnTo>
                    <a:pt x="2782" y="114"/>
                  </a:lnTo>
                  <a:lnTo>
                    <a:pt x="2749" y="119"/>
                  </a:lnTo>
                  <a:lnTo>
                    <a:pt x="2716" y="123"/>
                  </a:lnTo>
                  <a:lnTo>
                    <a:pt x="2682" y="127"/>
                  </a:lnTo>
                  <a:lnTo>
                    <a:pt x="2647" y="131"/>
                  </a:lnTo>
                  <a:lnTo>
                    <a:pt x="2613" y="133"/>
                  </a:lnTo>
                  <a:lnTo>
                    <a:pt x="2576" y="135"/>
                  </a:lnTo>
                  <a:lnTo>
                    <a:pt x="2540" y="137"/>
                  </a:lnTo>
                  <a:lnTo>
                    <a:pt x="2521" y="137"/>
                  </a:lnTo>
                  <a:lnTo>
                    <a:pt x="2501" y="139"/>
                  </a:lnTo>
                  <a:lnTo>
                    <a:pt x="2482" y="139"/>
                  </a:lnTo>
                  <a:lnTo>
                    <a:pt x="2461" y="139"/>
                  </a:lnTo>
                  <a:lnTo>
                    <a:pt x="2461" y="123"/>
                  </a:lnTo>
                  <a:lnTo>
                    <a:pt x="2480" y="121"/>
                  </a:lnTo>
                  <a:lnTo>
                    <a:pt x="2501" y="121"/>
                  </a:lnTo>
                  <a:lnTo>
                    <a:pt x="2521" y="121"/>
                  </a:lnTo>
                  <a:lnTo>
                    <a:pt x="2538" y="121"/>
                  </a:lnTo>
                  <a:lnTo>
                    <a:pt x="2576" y="119"/>
                  </a:lnTo>
                  <a:lnTo>
                    <a:pt x="2611" y="117"/>
                  </a:lnTo>
                  <a:lnTo>
                    <a:pt x="2647" y="114"/>
                  </a:lnTo>
                  <a:lnTo>
                    <a:pt x="2680" y="112"/>
                  </a:lnTo>
                  <a:lnTo>
                    <a:pt x="2715" y="108"/>
                  </a:lnTo>
                  <a:lnTo>
                    <a:pt x="2747" y="104"/>
                  </a:lnTo>
                  <a:lnTo>
                    <a:pt x="2780" y="98"/>
                  </a:lnTo>
                  <a:lnTo>
                    <a:pt x="2811" y="94"/>
                  </a:lnTo>
                  <a:lnTo>
                    <a:pt x="2841" y="89"/>
                  </a:lnTo>
                  <a:lnTo>
                    <a:pt x="2872" y="83"/>
                  </a:lnTo>
                  <a:lnTo>
                    <a:pt x="2933" y="73"/>
                  </a:lnTo>
                  <a:lnTo>
                    <a:pt x="2993" y="62"/>
                  </a:lnTo>
                  <a:lnTo>
                    <a:pt x="3052" y="50"/>
                  </a:lnTo>
                  <a:lnTo>
                    <a:pt x="3114" y="39"/>
                  </a:lnTo>
                  <a:lnTo>
                    <a:pt x="3145" y="33"/>
                  </a:lnTo>
                  <a:lnTo>
                    <a:pt x="3175" y="27"/>
                  </a:lnTo>
                  <a:lnTo>
                    <a:pt x="3208" y="23"/>
                  </a:lnTo>
                  <a:lnTo>
                    <a:pt x="3241" y="19"/>
                  </a:lnTo>
                  <a:lnTo>
                    <a:pt x="3273" y="14"/>
                  </a:lnTo>
                  <a:lnTo>
                    <a:pt x="3306" y="10"/>
                  </a:lnTo>
                  <a:lnTo>
                    <a:pt x="3340" y="8"/>
                  </a:lnTo>
                  <a:lnTo>
                    <a:pt x="3377" y="4"/>
                  </a:lnTo>
                  <a:lnTo>
                    <a:pt x="3413" y="2"/>
                  </a:lnTo>
                  <a:lnTo>
                    <a:pt x="3450" y="0"/>
                  </a:lnTo>
                  <a:lnTo>
                    <a:pt x="3469" y="0"/>
                  </a:lnTo>
                  <a:lnTo>
                    <a:pt x="3488" y="0"/>
                  </a:lnTo>
                  <a:lnTo>
                    <a:pt x="3508" y="0"/>
                  </a:lnTo>
                  <a:lnTo>
                    <a:pt x="3529" y="0"/>
                  </a:lnTo>
                  <a:close/>
                  <a:moveTo>
                    <a:pt x="4594" y="123"/>
                  </a:moveTo>
                  <a:lnTo>
                    <a:pt x="4594" y="139"/>
                  </a:lnTo>
                  <a:lnTo>
                    <a:pt x="4575" y="139"/>
                  </a:lnTo>
                  <a:lnTo>
                    <a:pt x="4554" y="139"/>
                  </a:lnTo>
                  <a:lnTo>
                    <a:pt x="4535" y="137"/>
                  </a:lnTo>
                  <a:lnTo>
                    <a:pt x="4516" y="137"/>
                  </a:lnTo>
                  <a:lnTo>
                    <a:pt x="4479" y="135"/>
                  </a:lnTo>
                  <a:lnTo>
                    <a:pt x="4443" y="133"/>
                  </a:lnTo>
                  <a:lnTo>
                    <a:pt x="4408" y="131"/>
                  </a:lnTo>
                  <a:lnTo>
                    <a:pt x="4373" y="127"/>
                  </a:lnTo>
                  <a:lnTo>
                    <a:pt x="4339" y="123"/>
                  </a:lnTo>
                  <a:lnTo>
                    <a:pt x="4306" y="119"/>
                  </a:lnTo>
                  <a:lnTo>
                    <a:pt x="4274" y="114"/>
                  </a:lnTo>
                  <a:lnTo>
                    <a:pt x="4243" y="110"/>
                  </a:lnTo>
                  <a:lnTo>
                    <a:pt x="4212" y="104"/>
                  </a:lnTo>
                  <a:lnTo>
                    <a:pt x="4180" y="100"/>
                  </a:lnTo>
                  <a:lnTo>
                    <a:pt x="4120" y="89"/>
                  </a:lnTo>
                  <a:lnTo>
                    <a:pt x="4060" y="77"/>
                  </a:lnTo>
                  <a:lnTo>
                    <a:pt x="3999" y="66"/>
                  </a:lnTo>
                  <a:lnTo>
                    <a:pt x="3940" y="54"/>
                  </a:lnTo>
                  <a:lnTo>
                    <a:pt x="3909" y="48"/>
                  </a:lnTo>
                  <a:lnTo>
                    <a:pt x="3876" y="44"/>
                  </a:lnTo>
                  <a:lnTo>
                    <a:pt x="3845" y="39"/>
                  </a:lnTo>
                  <a:lnTo>
                    <a:pt x="3813" y="35"/>
                  </a:lnTo>
                  <a:lnTo>
                    <a:pt x="3780" y="31"/>
                  </a:lnTo>
                  <a:lnTo>
                    <a:pt x="3748" y="27"/>
                  </a:lnTo>
                  <a:lnTo>
                    <a:pt x="3713" y="23"/>
                  </a:lnTo>
                  <a:lnTo>
                    <a:pt x="3678" y="21"/>
                  </a:lnTo>
                  <a:lnTo>
                    <a:pt x="3642" y="18"/>
                  </a:lnTo>
                  <a:lnTo>
                    <a:pt x="3605" y="18"/>
                  </a:lnTo>
                  <a:lnTo>
                    <a:pt x="3586" y="16"/>
                  </a:lnTo>
                  <a:lnTo>
                    <a:pt x="3567" y="16"/>
                  </a:lnTo>
                  <a:lnTo>
                    <a:pt x="3548" y="16"/>
                  </a:lnTo>
                  <a:lnTo>
                    <a:pt x="3529" y="16"/>
                  </a:lnTo>
                  <a:lnTo>
                    <a:pt x="3529" y="0"/>
                  </a:lnTo>
                  <a:lnTo>
                    <a:pt x="3548" y="0"/>
                  </a:lnTo>
                  <a:lnTo>
                    <a:pt x="3567" y="0"/>
                  </a:lnTo>
                  <a:lnTo>
                    <a:pt x="3586" y="0"/>
                  </a:lnTo>
                  <a:lnTo>
                    <a:pt x="3605" y="0"/>
                  </a:lnTo>
                  <a:lnTo>
                    <a:pt x="3644" y="2"/>
                  </a:lnTo>
                  <a:lnTo>
                    <a:pt x="3678" y="4"/>
                  </a:lnTo>
                  <a:lnTo>
                    <a:pt x="3715" y="8"/>
                  </a:lnTo>
                  <a:lnTo>
                    <a:pt x="3749" y="10"/>
                  </a:lnTo>
                  <a:lnTo>
                    <a:pt x="3782" y="14"/>
                  </a:lnTo>
                  <a:lnTo>
                    <a:pt x="3815" y="19"/>
                  </a:lnTo>
                  <a:lnTo>
                    <a:pt x="3847" y="23"/>
                  </a:lnTo>
                  <a:lnTo>
                    <a:pt x="3880" y="27"/>
                  </a:lnTo>
                  <a:lnTo>
                    <a:pt x="3911" y="33"/>
                  </a:lnTo>
                  <a:lnTo>
                    <a:pt x="3941" y="39"/>
                  </a:lnTo>
                  <a:lnTo>
                    <a:pt x="4003" y="50"/>
                  </a:lnTo>
                  <a:lnTo>
                    <a:pt x="4062" y="62"/>
                  </a:lnTo>
                  <a:lnTo>
                    <a:pt x="4122" y="73"/>
                  </a:lnTo>
                  <a:lnTo>
                    <a:pt x="4183" y="83"/>
                  </a:lnTo>
                  <a:lnTo>
                    <a:pt x="4214" y="89"/>
                  </a:lnTo>
                  <a:lnTo>
                    <a:pt x="4245" y="94"/>
                  </a:lnTo>
                  <a:lnTo>
                    <a:pt x="4277" y="98"/>
                  </a:lnTo>
                  <a:lnTo>
                    <a:pt x="4308" y="104"/>
                  </a:lnTo>
                  <a:lnTo>
                    <a:pt x="4341" y="108"/>
                  </a:lnTo>
                  <a:lnTo>
                    <a:pt x="4375" y="112"/>
                  </a:lnTo>
                  <a:lnTo>
                    <a:pt x="4408" y="114"/>
                  </a:lnTo>
                  <a:lnTo>
                    <a:pt x="4444" y="117"/>
                  </a:lnTo>
                  <a:lnTo>
                    <a:pt x="4479" y="119"/>
                  </a:lnTo>
                  <a:lnTo>
                    <a:pt x="4517" y="121"/>
                  </a:lnTo>
                  <a:lnTo>
                    <a:pt x="4537" y="121"/>
                  </a:lnTo>
                  <a:lnTo>
                    <a:pt x="4556" y="121"/>
                  </a:lnTo>
                  <a:lnTo>
                    <a:pt x="4575" y="121"/>
                  </a:lnTo>
                  <a:lnTo>
                    <a:pt x="459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5"/>
            <p:cNvSpPr>
              <a:spLocks noEditPoints="1"/>
            </p:cNvSpPr>
            <p:nvPr userDrawn="1"/>
          </p:nvSpPr>
          <p:spPr bwMode="auto">
            <a:xfrm>
              <a:off x="18004" y="-781739"/>
              <a:ext cx="5431616" cy="155889"/>
            </a:xfrm>
            <a:custGeom>
              <a:avLst/>
              <a:gdLst>
                <a:gd name="T0" fmla="*/ 545 w 4878"/>
                <a:gd name="T1" fmla="*/ 138 h 140"/>
                <a:gd name="T2" fmla="*/ 437 w 4878"/>
                <a:gd name="T3" fmla="*/ 133 h 140"/>
                <a:gd name="T4" fmla="*/ 320 w 4878"/>
                <a:gd name="T5" fmla="*/ 119 h 140"/>
                <a:gd name="T6" fmla="*/ 140 w 4878"/>
                <a:gd name="T7" fmla="*/ 90 h 140"/>
                <a:gd name="T8" fmla="*/ 2 w 4878"/>
                <a:gd name="T9" fmla="*/ 46 h 140"/>
                <a:gd name="T10" fmla="*/ 176 w 4878"/>
                <a:gd name="T11" fmla="*/ 81 h 140"/>
                <a:gd name="T12" fmla="*/ 361 w 4878"/>
                <a:gd name="T13" fmla="*/ 108 h 140"/>
                <a:gd name="T14" fmla="*/ 460 w 4878"/>
                <a:gd name="T15" fmla="*/ 117 h 140"/>
                <a:gd name="T16" fmla="*/ 568 w 4878"/>
                <a:gd name="T17" fmla="*/ 123 h 140"/>
                <a:gd name="T18" fmla="*/ 1660 w 4878"/>
                <a:gd name="T19" fmla="*/ 17 h 140"/>
                <a:gd name="T20" fmla="*/ 1530 w 4878"/>
                <a:gd name="T21" fmla="*/ 21 h 140"/>
                <a:gd name="T22" fmla="*/ 1361 w 4878"/>
                <a:gd name="T23" fmla="*/ 40 h 140"/>
                <a:gd name="T24" fmla="*/ 1148 w 4878"/>
                <a:gd name="T25" fmla="*/ 79 h 140"/>
                <a:gd name="T26" fmla="*/ 933 w 4878"/>
                <a:gd name="T27" fmla="*/ 115 h 140"/>
                <a:gd name="T28" fmla="*/ 764 w 4878"/>
                <a:gd name="T29" fmla="*/ 135 h 140"/>
                <a:gd name="T30" fmla="*/ 633 w 4878"/>
                <a:gd name="T31" fmla="*/ 140 h 140"/>
                <a:gd name="T32" fmla="*/ 672 w 4878"/>
                <a:gd name="T33" fmla="*/ 123 h 140"/>
                <a:gd name="T34" fmla="*/ 833 w 4878"/>
                <a:gd name="T35" fmla="*/ 111 h 140"/>
                <a:gd name="T36" fmla="*/ 994 w 4878"/>
                <a:gd name="T37" fmla="*/ 90 h 140"/>
                <a:gd name="T38" fmla="*/ 1265 w 4878"/>
                <a:gd name="T39" fmla="*/ 40 h 140"/>
                <a:gd name="T40" fmla="*/ 1424 w 4878"/>
                <a:gd name="T41" fmla="*/ 15 h 140"/>
                <a:gd name="T42" fmla="*/ 1601 w 4878"/>
                <a:gd name="T43" fmla="*/ 2 h 140"/>
                <a:gd name="T44" fmla="*/ 2745 w 4878"/>
                <a:gd name="T45" fmla="*/ 123 h 140"/>
                <a:gd name="T46" fmla="*/ 2668 w 4878"/>
                <a:gd name="T47" fmla="*/ 138 h 140"/>
                <a:gd name="T48" fmla="*/ 2492 w 4878"/>
                <a:gd name="T49" fmla="*/ 125 h 140"/>
                <a:gd name="T50" fmla="*/ 2332 w 4878"/>
                <a:gd name="T51" fmla="*/ 100 h 140"/>
                <a:gd name="T52" fmla="*/ 2060 w 4878"/>
                <a:gd name="T53" fmla="*/ 50 h 140"/>
                <a:gd name="T54" fmla="*/ 1899 w 4878"/>
                <a:gd name="T55" fmla="*/ 29 h 140"/>
                <a:gd name="T56" fmla="*/ 1737 w 4878"/>
                <a:gd name="T57" fmla="*/ 17 h 140"/>
                <a:gd name="T58" fmla="*/ 1699 w 4878"/>
                <a:gd name="T59" fmla="*/ 0 h 140"/>
                <a:gd name="T60" fmla="*/ 1831 w 4878"/>
                <a:gd name="T61" fmla="*/ 6 h 140"/>
                <a:gd name="T62" fmla="*/ 1998 w 4878"/>
                <a:gd name="T63" fmla="*/ 25 h 140"/>
                <a:gd name="T64" fmla="*/ 2213 w 4878"/>
                <a:gd name="T65" fmla="*/ 62 h 140"/>
                <a:gd name="T66" fmla="*/ 2428 w 4878"/>
                <a:gd name="T67" fmla="*/ 100 h 140"/>
                <a:gd name="T68" fmla="*/ 2595 w 4878"/>
                <a:gd name="T69" fmla="*/ 119 h 140"/>
                <a:gd name="T70" fmla="*/ 2726 w 4878"/>
                <a:gd name="T71" fmla="*/ 123 h 140"/>
                <a:gd name="T72" fmla="*/ 3772 w 4878"/>
                <a:gd name="T73" fmla="*/ 17 h 140"/>
                <a:gd name="T74" fmla="*/ 3627 w 4878"/>
                <a:gd name="T75" fmla="*/ 25 h 140"/>
                <a:gd name="T76" fmla="*/ 3463 w 4878"/>
                <a:gd name="T77" fmla="*/ 44 h 140"/>
                <a:gd name="T78" fmla="*/ 3220 w 4878"/>
                <a:gd name="T79" fmla="*/ 90 h 140"/>
                <a:gd name="T80" fmla="*/ 3033 w 4878"/>
                <a:gd name="T81" fmla="*/ 121 h 140"/>
                <a:gd name="T82" fmla="*/ 2860 w 4878"/>
                <a:gd name="T83" fmla="*/ 136 h 140"/>
                <a:gd name="T84" fmla="*/ 2745 w 4878"/>
                <a:gd name="T85" fmla="*/ 140 h 140"/>
                <a:gd name="T86" fmla="*/ 2822 w 4878"/>
                <a:gd name="T87" fmla="*/ 123 h 140"/>
                <a:gd name="T88" fmla="*/ 2999 w 4878"/>
                <a:gd name="T89" fmla="*/ 108 h 140"/>
                <a:gd name="T90" fmla="*/ 3156 w 4878"/>
                <a:gd name="T91" fmla="*/ 85 h 140"/>
                <a:gd name="T92" fmla="*/ 3429 w 4878"/>
                <a:gd name="T93" fmla="*/ 35 h 140"/>
                <a:gd name="T94" fmla="*/ 3592 w 4878"/>
                <a:gd name="T95" fmla="*/ 12 h 140"/>
                <a:gd name="T96" fmla="*/ 3753 w 4878"/>
                <a:gd name="T97" fmla="*/ 2 h 140"/>
                <a:gd name="T98" fmla="*/ 4878 w 4878"/>
                <a:gd name="T99" fmla="*/ 140 h 140"/>
                <a:gd name="T100" fmla="*/ 4763 w 4878"/>
                <a:gd name="T101" fmla="*/ 136 h 140"/>
                <a:gd name="T102" fmla="*/ 4590 w 4878"/>
                <a:gd name="T103" fmla="*/ 121 h 140"/>
                <a:gd name="T104" fmla="*/ 4404 w 4878"/>
                <a:gd name="T105" fmla="*/ 90 h 140"/>
                <a:gd name="T106" fmla="*/ 4162 w 4878"/>
                <a:gd name="T107" fmla="*/ 44 h 140"/>
                <a:gd name="T108" fmla="*/ 3997 w 4878"/>
                <a:gd name="T109" fmla="*/ 25 h 140"/>
                <a:gd name="T110" fmla="*/ 3851 w 4878"/>
                <a:gd name="T111" fmla="*/ 17 h 140"/>
                <a:gd name="T112" fmla="*/ 3851 w 4878"/>
                <a:gd name="T113" fmla="*/ 0 h 140"/>
                <a:gd name="T114" fmla="*/ 3999 w 4878"/>
                <a:gd name="T115" fmla="*/ 10 h 140"/>
                <a:gd name="T116" fmla="*/ 4164 w 4878"/>
                <a:gd name="T117" fmla="*/ 29 h 140"/>
                <a:gd name="T118" fmla="*/ 4406 w 4878"/>
                <a:gd name="T119" fmla="*/ 73 h 140"/>
                <a:gd name="T120" fmla="*/ 4592 w 4878"/>
                <a:gd name="T121" fmla="*/ 104 h 140"/>
                <a:gd name="T122" fmla="*/ 4765 w 4878"/>
                <a:gd name="T123" fmla="*/ 121 h 140"/>
                <a:gd name="T124" fmla="*/ 4878 w 4878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878" h="140">
                  <a:moveTo>
                    <a:pt x="612" y="123"/>
                  </a:moveTo>
                  <a:lnTo>
                    <a:pt x="612" y="140"/>
                  </a:lnTo>
                  <a:lnTo>
                    <a:pt x="589" y="140"/>
                  </a:lnTo>
                  <a:lnTo>
                    <a:pt x="568" y="138"/>
                  </a:lnTo>
                  <a:lnTo>
                    <a:pt x="545" y="138"/>
                  </a:lnTo>
                  <a:lnTo>
                    <a:pt x="522" y="138"/>
                  </a:lnTo>
                  <a:lnTo>
                    <a:pt x="501" y="136"/>
                  </a:lnTo>
                  <a:lnTo>
                    <a:pt x="480" y="135"/>
                  </a:lnTo>
                  <a:lnTo>
                    <a:pt x="458" y="135"/>
                  </a:lnTo>
                  <a:lnTo>
                    <a:pt x="437" y="133"/>
                  </a:lnTo>
                  <a:lnTo>
                    <a:pt x="418" y="131"/>
                  </a:lnTo>
                  <a:lnTo>
                    <a:pt x="397" y="129"/>
                  </a:lnTo>
                  <a:lnTo>
                    <a:pt x="378" y="127"/>
                  </a:lnTo>
                  <a:lnTo>
                    <a:pt x="359" y="125"/>
                  </a:lnTo>
                  <a:lnTo>
                    <a:pt x="320" y="119"/>
                  </a:lnTo>
                  <a:lnTo>
                    <a:pt x="282" y="113"/>
                  </a:lnTo>
                  <a:lnTo>
                    <a:pt x="245" y="108"/>
                  </a:lnTo>
                  <a:lnTo>
                    <a:pt x="209" y="102"/>
                  </a:lnTo>
                  <a:lnTo>
                    <a:pt x="174" y="96"/>
                  </a:lnTo>
                  <a:lnTo>
                    <a:pt x="140" y="90"/>
                  </a:lnTo>
                  <a:lnTo>
                    <a:pt x="103" y="83"/>
                  </a:lnTo>
                  <a:lnTo>
                    <a:pt x="69" y="77"/>
                  </a:lnTo>
                  <a:lnTo>
                    <a:pt x="34" y="69"/>
                  </a:lnTo>
                  <a:lnTo>
                    <a:pt x="0" y="63"/>
                  </a:lnTo>
                  <a:lnTo>
                    <a:pt x="2" y="46"/>
                  </a:lnTo>
                  <a:lnTo>
                    <a:pt x="36" y="54"/>
                  </a:lnTo>
                  <a:lnTo>
                    <a:pt x="73" y="60"/>
                  </a:lnTo>
                  <a:lnTo>
                    <a:pt x="107" y="67"/>
                  </a:lnTo>
                  <a:lnTo>
                    <a:pt x="142" y="73"/>
                  </a:lnTo>
                  <a:lnTo>
                    <a:pt x="176" y="81"/>
                  </a:lnTo>
                  <a:lnTo>
                    <a:pt x="213" y="87"/>
                  </a:lnTo>
                  <a:lnTo>
                    <a:pt x="249" y="92"/>
                  </a:lnTo>
                  <a:lnTo>
                    <a:pt x="286" y="98"/>
                  </a:lnTo>
                  <a:lnTo>
                    <a:pt x="322" y="104"/>
                  </a:lnTo>
                  <a:lnTo>
                    <a:pt x="361" y="108"/>
                  </a:lnTo>
                  <a:lnTo>
                    <a:pt x="380" y="111"/>
                  </a:lnTo>
                  <a:lnTo>
                    <a:pt x="399" y="113"/>
                  </a:lnTo>
                  <a:lnTo>
                    <a:pt x="420" y="115"/>
                  </a:lnTo>
                  <a:lnTo>
                    <a:pt x="439" y="117"/>
                  </a:lnTo>
                  <a:lnTo>
                    <a:pt x="460" y="117"/>
                  </a:lnTo>
                  <a:lnTo>
                    <a:pt x="482" y="119"/>
                  </a:lnTo>
                  <a:lnTo>
                    <a:pt x="503" y="121"/>
                  </a:lnTo>
                  <a:lnTo>
                    <a:pt x="524" y="121"/>
                  </a:lnTo>
                  <a:lnTo>
                    <a:pt x="545" y="123"/>
                  </a:lnTo>
                  <a:lnTo>
                    <a:pt x="568" y="123"/>
                  </a:lnTo>
                  <a:lnTo>
                    <a:pt x="589" y="123"/>
                  </a:lnTo>
                  <a:lnTo>
                    <a:pt x="612" y="123"/>
                  </a:lnTo>
                  <a:close/>
                  <a:moveTo>
                    <a:pt x="1680" y="0"/>
                  </a:moveTo>
                  <a:lnTo>
                    <a:pt x="1680" y="17"/>
                  </a:lnTo>
                  <a:lnTo>
                    <a:pt x="1660" y="17"/>
                  </a:lnTo>
                  <a:lnTo>
                    <a:pt x="1639" y="17"/>
                  </a:lnTo>
                  <a:lnTo>
                    <a:pt x="1620" y="17"/>
                  </a:lnTo>
                  <a:lnTo>
                    <a:pt x="1603" y="17"/>
                  </a:lnTo>
                  <a:lnTo>
                    <a:pt x="1564" y="19"/>
                  </a:lnTo>
                  <a:lnTo>
                    <a:pt x="1530" y="21"/>
                  </a:lnTo>
                  <a:lnTo>
                    <a:pt x="1493" y="25"/>
                  </a:lnTo>
                  <a:lnTo>
                    <a:pt x="1461" y="29"/>
                  </a:lnTo>
                  <a:lnTo>
                    <a:pt x="1426" y="31"/>
                  </a:lnTo>
                  <a:lnTo>
                    <a:pt x="1394" y="37"/>
                  </a:lnTo>
                  <a:lnTo>
                    <a:pt x="1361" y="40"/>
                  </a:lnTo>
                  <a:lnTo>
                    <a:pt x="1330" y="44"/>
                  </a:lnTo>
                  <a:lnTo>
                    <a:pt x="1299" y="50"/>
                  </a:lnTo>
                  <a:lnTo>
                    <a:pt x="1269" y="56"/>
                  </a:lnTo>
                  <a:lnTo>
                    <a:pt x="1207" y="67"/>
                  </a:lnTo>
                  <a:lnTo>
                    <a:pt x="1148" y="79"/>
                  </a:lnTo>
                  <a:lnTo>
                    <a:pt x="1088" y="90"/>
                  </a:lnTo>
                  <a:lnTo>
                    <a:pt x="1027" y="100"/>
                  </a:lnTo>
                  <a:lnTo>
                    <a:pt x="996" y="106"/>
                  </a:lnTo>
                  <a:lnTo>
                    <a:pt x="965" y="111"/>
                  </a:lnTo>
                  <a:lnTo>
                    <a:pt x="933" y="115"/>
                  </a:lnTo>
                  <a:lnTo>
                    <a:pt x="900" y="121"/>
                  </a:lnTo>
                  <a:lnTo>
                    <a:pt x="867" y="125"/>
                  </a:lnTo>
                  <a:lnTo>
                    <a:pt x="835" y="129"/>
                  </a:lnTo>
                  <a:lnTo>
                    <a:pt x="800" y="131"/>
                  </a:lnTo>
                  <a:lnTo>
                    <a:pt x="764" y="135"/>
                  </a:lnTo>
                  <a:lnTo>
                    <a:pt x="727" y="136"/>
                  </a:lnTo>
                  <a:lnTo>
                    <a:pt x="691" y="138"/>
                  </a:lnTo>
                  <a:lnTo>
                    <a:pt x="672" y="138"/>
                  </a:lnTo>
                  <a:lnTo>
                    <a:pt x="652" y="138"/>
                  </a:lnTo>
                  <a:lnTo>
                    <a:pt x="633" y="140"/>
                  </a:lnTo>
                  <a:lnTo>
                    <a:pt x="612" y="140"/>
                  </a:lnTo>
                  <a:lnTo>
                    <a:pt x="612" y="123"/>
                  </a:lnTo>
                  <a:lnTo>
                    <a:pt x="633" y="123"/>
                  </a:lnTo>
                  <a:lnTo>
                    <a:pt x="652" y="123"/>
                  </a:lnTo>
                  <a:lnTo>
                    <a:pt x="672" y="123"/>
                  </a:lnTo>
                  <a:lnTo>
                    <a:pt x="691" y="123"/>
                  </a:lnTo>
                  <a:lnTo>
                    <a:pt x="727" y="121"/>
                  </a:lnTo>
                  <a:lnTo>
                    <a:pt x="764" y="119"/>
                  </a:lnTo>
                  <a:lnTo>
                    <a:pt x="798" y="115"/>
                  </a:lnTo>
                  <a:lnTo>
                    <a:pt x="833" y="111"/>
                  </a:lnTo>
                  <a:lnTo>
                    <a:pt x="866" y="108"/>
                  </a:lnTo>
                  <a:lnTo>
                    <a:pt x="898" y="104"/>
                  </a:lnTo>
                  <a:lnTo>
                    <a:pt x="931" y="100"/>
                  </a:lnTo>
                  <a:lnTo>
                    <a:pt x="962" y="94"/>
                  </a:lnTo>
                  <a:lnTo>
                    <a:pt x="994" y="90"/>
                  </a:lnTo>
                  <a:lnTo>
                    <a:pt x="1023" y="85"/>
                  </a:lnTo>
                  <a:lnTo>
                    <a:pt x="1084" y="73"/>
                  </a:lnTo>
                  <a:lnTo>
                    <a:pt x="1144" y="62"/>
                  </a:lnTo>
                  <a:lnTo>
                    <a:pt x="1205" y="50"/>
                  </a:lnTo>
                  <a:lnTo>
                    <a:pt x="1265" y="40"/>
                  </a:lnTo>
                  <a:lnTo>
                    <a:pt x="1296" y="35"/>
                  </a:lnTo>
                  <a:lnTo>
                    <a:pt x="1328" y="29"/>
                  </a:lnTo>
                  <a:lnTo>
                    <a:pt x="1359" y="25"/>
                  </a:lnTo>
                  <a:lnTo>
                    <a:pt x="1392" y="19"/>
                  </a:lnTo>
                  <a:lnTo>
                    <a:pt x="1424" y="15"/>
                  </a:lnTo>
                  <a:lnTo>
                    <a:pt x="1459" y="12"/>
                  </a:lnTo>
                  <a:lnTo>
                    <a:pt x="1493" y="10"/>
                  </a:lnTo>
                  <a:lnTo>
                    <a:pt x="1528" y="6"/>
                  </a:lnTo>
                  <a:lnTo>
                    <a:pt x="1564" y="4"/>
                  </a:lnTo>
                  <a:lnTo>
                    <a:pt x="1601" y="2"/>
                  </a:lnTo>
                  <a:lnTo>
                    <a:pt x="1620" y="2"/>
                  </a:lnTo>
                  <a:lnTo>
                    <a:pt x="1639" y="0"/>
                  </a:lnTo>
                  <a:lnTo>
                    <a:pt x="1660" y="0"/>
                  </a:lnTo>
                  <a:lnTo>
                    <a:pt x="1680" y="0"/>
                  </a:lnTo>
                  <a:close/>
                  <a:moveTo>
                    <a:pt x="2745" y="123"/>
                  </a:moveTo>
                  <a:lnTo>
                    <a:pt x="2745" y="140"/>
                  </a:lnTo>
                  <a:lnTo>
                    <a:pt x="2726" y="140"/>
                  </a:lnTo>
                  <a:lnTo>
                    <a:pt x="2707" y="138"/>
                  </a:lnTo>
                  <a:lnTo>
                    <a:pt x="2688" y="138"/>
                  </a:lnTo>
                  <a:lnTo>
                    <a:pt x="2668" y="138"/>
                  </a:lnTo>
                  <a:lnTo>
                    <a:pt x="2630" y="136"/>
                  </a:lnTo>
                  <a:lnTo>
                    <a:pt x="2594" y="135"/>
                  </a:lnTo>
                  <a:lnTo>
                    <a:pt x="2559" y="131"/>
                  </a:lnTo>
                  <a:lnTo>
                    <a:pt x="2524" y="129"/>
                  </a:lnTo>
                  <a:lnTo>
                    <a:pt x="2492" y="125"/>
                  </a:lnTo>
                  <a:lnTo>
                    <a:pt x="2457" y="121"/>
                  </a:lnTo>
                  <a:lnTo>
                    <a:pt x="2427" y="115"/>
                  </a:lnTo>
                  <a:lnTo>
                    <a:pt x="2394" y="111"/>
                  </a:lnTo>
                  <a:lnTo>
                    <a:pt x="2363" y="106"/>
                  </a:lnTo>
                  <a:lnTo>
                    <a:pt x="2332" y="100"/>
                  </a:lnTo>
                  <a:lnTo>
                    <a:pt x="2271" y="90"/>
                  </a:lnTo>
                  <a:lnTo>
                    <a:pt x="2211" y="79"/>
                  </a:lnTo>
                  <a:lnTo>
                    <a:pt x="2152" y="67"/>
                  </a:lnTo>
                  <a:lnTo>
                    <a:pt x="2091" y="56"/>
                  </a:lnTo>
                  <a:lnTo>
                    <a:pt x="2060" y="50"/>
                  </a:lnTo>
                  <a:lnTo>
                    <a:pt x="2029" y="44"/>
                  </a:lnTo>
                  <a:lnTo>
                    <a:pt x="1996" y="40"/>
                  </a:lnTo>
                  <a:lnTo>
                    <a:pt x="1966" y="37"/>
                  </a:lnTo>
                  <a:lnTo>
                    <a:pt x="1933" y="31"/>
                  </a:lnTo>
                  <a:lnTo>
                    <a:pt x="1899" y="29"/>
                  </a:lnTo>
                  <a:lnTo>
                    <a:pt x="1864" y="25"/>
                  </a:lnTo>
                  <a:lnTo>
                    <a:pt x="1829" y="21"/>
                  </a:lnTo>
                  <a:lnTo>
                    <a:pt x="1793" y="19"/>
                  </a:lnTo>
                  <a:lnTo>
                    <a:pt x="1756" y="17"/>
                  </a:lnTo>
                  <a:lnTo>
                    <a:pt x="1737" y="17"/>
                  </a:lnTo>
                  <a:lnTo>
                    <a:pt x="1718" y="17"/>
                  </a:lnTo>
                  <a:lnTo>
                    <a:pt x="1699" y="17"/>
                  </a:lnTo>
                  <a:lnTo>
                    <a:pt x="1680" y="17"/>
                  </a:lnTo>
                  <a:lnTo>
                    <a:pt x="1680" y="0"/>
                  </a:lnTo>
                  <a:lnTo>
                    <a:pt x="1699" y="0"/>
                  </a:lnTo>
                  <a:lnTo>
                    <a:pt x="1718" y="0"/>
                  </a:lnTo>
                  <a:lnTo>
                    <a:pt x="1739" y="2"/>
                  </a:lnTo>
                  <a:lnTo>
                    <a:pt x="1756" y="2"/>
                  </a:lnTo>
                  <a:lnTo>
                    <a:pt x="1795" y="4"/>
                  </a:lnTo>
                  <a:lnTo>
                    <a:pt x="1831" y="6"/>
                  </a:lnTo>
                  <a:lnTo>
                    <a:pt x="1866" y="10"/>
                  </a:lnTo>
                  <a:lnTo>
                    <a:pt x="1900" y="12"/>
                  </a:lnTo>
                  <a:lnTo>
                    <a:pt x="1935" y="15"/>
                  </a:lnTo>
                  <a:lnTo>
                    <a:pt x="1968" y="19"/>
                  </a:lnTo>
                  <a:lnTo>
                    <a:pt x="1998" y="25"/>
                  </a:lnTo>
                  <a:lnTo>
                    <a:pt x="2031" y="29"/>
                  </a:lnTo>
                  <a:lnTo>
                    <a:pt x="2062" y="35"/>
                  </a:lnTo>
                  <a:lnTo>
                    <a:pt x="2092" y="40"/>
                  </a:lnTo>
                  <a:lnTo>
                    <a:pt x="2154" y="50"/>
                  </a:lnTo>
                  <a:lnTo>
                    <a:pt x="2213" y="62"/>
                  </a:lnTo>
                  <a:lnTo>
                    <a:pt x="2275" y="73"/>
                  </a:lnTo>
                  <a:lnTo>
                    <a:pt x="2334" y="85"/>
                  </a:lnTo>
                  <a:lnTo>
                    <a:pt x="2365" y="90"/>
                  </a:lnTo>
                  <a:lnTo>
                    <a:pt x="2396" y="94"/>
                  </a:lnTo>
                  <a:lnTo>
                    <a:pt x="2428" y="100"/>
                  </a:lnTo>
                  <a:lnTo>
                    <a:pt x="2461" y="104"/>
                  </a:lnTo>
                  <a:lnTo>
                    <a:pt x="2494" y="108"/>
                  </a:lnTo>
                  <a:lnTo>
                    <a:pt x="2526" y="111"/>
                  </a:lnTo>
                  <a:lnTo>
                    <a:pt x="2561" y="115"/>
                  </a:lnTo>
                  <a:lnTo>
                    <a:pt x="2595" y="119"/>
                  </a:lnTo>
                  <a:lnTo>
                    <a:pt x="2632" y="121"/>
                  </a:lnTo>
                  <a:lnTo>
                    <a:pt x="2668" y="123"/>
                  </a:lnTo>
                  <a:lnTo>
                    <a:pt x="2688" y="123"/>
                  </a:lnTo>
                  <a:lnTo>
                    <a:pt x="2707" y="123"/>
                  </a:lnTo>
                  <a:lnTo>
                    <a:pt x="2726" y="123"/>
                  </a:lnTo>
                  <a:lnTo>
                    <a:pt x="2745" y="123"/>
                  </a:lnTo>
                  <a:close/>
                  <a:moveTo>
                    <a:pt x="3813" y="0"/>
                  </a:moveTo>
                  <a:lnTo>
                    <a:pt x="3813" y="17"/>
                  </a:lnTo>
                  <a:lnTo>
                    <a:pt x="3792" y="17"/>
                  </a:lnTo>
                  <a:lnTo>
                    <a:pt x="3772" y="17"/>
                  </a:lnTo>
                  <a:lnTo>
                    <a:pt x="3753" y="17"/>
                  </a:lnTo>
                  <a:lnTo>
                    <a:pt x="3734" y="17"/>
                  </a:lnTo>
                  <a:lnTo>
                    <a:pt x="3698" y="19"/>
                  </a:lnTo>
                  <a:lnTo>
                    <a:pt x="3661" y="21"/>
                  </a:lnTo>
                  <a:lnTo>
                    <a:pt x="3627" y="25"/>
                  </a:lnTo>
                  <a:lnTo>
                    <a:pt x="3592" y="29"/>
                  </a:lnTo>
                  <a:lnTo>
                    <a:pt x="3559" y="31"/>
                  </a:lnTo>
                  <a:lnTo>
                    <a:pt x="3527" y="37"/>
                  </a:lnTo>
                  <a:lnTo>
                    <a:pt x="3494" y="40"/>
                  </a:lnTo>
                  <a:lnTo>
                    <a:pt x="3463" y="44"/>
                  </a:lnTo>
                  <a:lnTo>
                    <a:pt x="3433" y="50"/>
                  </a:lnTo>
                  <a:lnTo>
                    <a:pt x="3402" y="56"/>
                  </a:lnTo>
                  <a:lnTo>
                    <a:pt x="3340" y="67"/>
                  </a:lnTo>
                  <a:lnTo>
                    <a:pt x="3281" y="79"/>
                  </a:lnTo>
                  <a:lnTo>
                    <a:pt x="3220" y="90"/>
                  </a:lnTo>
                  <a:lnTo>
                    <a:pt x="3160" y="100"/>
                  </a:lnTo>
                  <a:lnTo>
                    <a:pt x="3129" y="106"/>
                  </a:lnTo>
                  <a:lnTo>
                    <a:pt x="3097" y="111"/>
                  </a:lnTo>
                  <a:lnTo>
                    <a:pt x="3066" y="115"/>
                  </a:lnTo>
                  <a:lnTo>
                    <a:pt x="3033" y="121"/>
                  </a:lnTo>
                  <a:lnTo>
                    <a:pt x="3001" y="125"/>
                  </a:lnTo>
                  <a:lnTo>
                    <a:pt x="2966" y="129"/>
                  </a:lnTo>
                  <a:lnTo>
                    <a:pt x="2931" y="131"/>
                  </a:lnTo>
                  <a:lnTo>
                    <a:pt x="2897" y="135"/>
                  </a:lnTo>
                  <a:lnTo>
                    <a:pt x="2860" y="136"/>
                  </a:lnTo>
                  <a:lnTo>
                    <a:pt x="2824" y="138"/>
                  </a:lnTo>
                  <a:lnTo>
                    <a:pt x="2805" y="138"/>
                  </a:lnTo>
                  <a:lnTo>
                    <a:pt x="2786" y="138"/>
                  </a:lnTo>
                  <a:lnTo>
                    <a:pt x="2766" y="140"/>
                  </a:lnTo>
                  <a:lnTo>
                    <a:pt x="2745" y="140"/>
                  </a:lnTo>
                  <a:lnTo>
                    <a:pt x="2745" y="123"/>
                  </a:lnTo>
                  <a:lnTo>
                    <a:pt x="2766" y="123"/>
                  </a:lnTo>
                  <a:lnTo>
                    <a:pt x="2786" y="123"/>
                  </a:lnTo>
                  <a:lnTo>
                    <a:pt x="2805" y="123"/>
                  </a:lnTo>
                  <a:lnTo>
                    <a:pt x="2822" y="123"/>
                  </a:lnTo>
                  <a:lnTo>
                    <a:pt x="2860" y="121"/>
                  </a:lnTo>
                  <a:lnTo>
                    <a:pt x="2895" y="119"/>
                  </a:lnTo>
                  <a:lnTo>
                    <a:pt x="2931" y="115"/>
                  </a:lnTo>
                  <a:lnTo>
                    <a:pt x="2966" y="111"/>
                  </a:lnTo>
                  <a:lnTo>
                    <a:pt x="2999" y="108"/>
                  </a:lnTo>
                  <a:lnTo>
                    <a:pt x="3031" y="104"/>
                  </a:lnTo>
                  <a:lnTo>
                    <a:pt x="3064" y="100"/>
                  </a:lnTo>
                  <a:lnTo>
                    <a:pt x="3095" y="94"/>
                  </a:lnTo>
                  <a:lnTo>
                    <a:pt x="3125" y="90"/>
                  </a:lnTo>
                  <a:lnTo>
                    <a:pt x="3156" y="85"/>
                  </a:lnTo>
                  <a:lnTo>
                    <a:pt x="3218" y="73"/>
                  </a:lnTo>
                  <a:lnTo>
                    <a:pt x="3277" y="62"/>
                  </a:lnTo>
                  <a:lnTo>
                    <a:pt x="3337" y="50"/>
                  </a:lnTo>
                  <a:lnTo>
                    <a:pt x="3398" y="40"/>
                  </a:lnTo>
                  <a:lnTo>
                    <a:pt x="3429" y="35"/>
                  </a:lnTo>
                  <a:lnTo>
                    <a:pt x="3461" y="29"/>
                  </a:lnTo>
                  <a:lnTo>
                    <a:pt x="3492" y="25"/>
                  </a:lnTo>
                  <a:lnTo>
                    <a:pt x="3525" y="19"/>
                  </a:lnTo>
                  <a:lnTo>
                    <a:pt x="3557" y="15"/>
                  </a:lnTo>
                  <a:lnTo>
                    <a:pt x="3592" y="12"/>
                  </a:lnTo>
                  <a:lnTo>
                    <a:pt x="3625" y="10"/>
                  </a:lnTo>
                  <a:lnTo>
                    <a:pt x="3661" y="6"/>
                  </a:lnTo>
                  <a:lnTo>
                    <a:pt x="3698" y="4"/>
                  </a:lnTo>
                  <a:lnTo>
                    <a:pt x="3734" y="2"/>
                  </a:lnTo>
                  <a:lnTo>
                    <a:pt x="3753" y="2"/>
                  </a:lnTo>
                  <a:lnTo>
                    <a:pt x="3772" y="0"/>
                  </a:lnTo>
                  <a:lnTo>
                    <a:pt x="3792" y="0"/>
                  </a:lnTo>
                  <a:lnTo>
                    <a:pt x="3813" y="0"/>
                  </a:lnTo>
                  <a:close/>
                  <a:moveTo>
                    <a:pt x="4878" y="123"/>
                  </a:moveTo>
                  <a:lnTo>
                    <a:pt x="4878" y="140"/>
                  </a:lnTo>
                  <a:lnTo>
                    <a:pt x="4859" y="140"/>
                  </a:lnTo>
                  <a:lnTo>
                    <a:pt x="4838" y="138"/>
                  </a:lnTo>
                  <a:lnTo>
                    <a:pt x="4819" y="138"/>
                  </a:lnTo>
                  <a:lnTo>
                    <a:pt x="4800" y="138"/>
                  </a:lnTo>
                  <a:lnTo>
                    <a:pt x="4763" y="136"/>
                  </a:lnTo>
                  <a:lnTo>
                    <a:pt x="4727" y="135"/>
                  </a:lnTo>
                  <a:lnTo>
                    <a:pt x="4692" y="131"/>
                  </a:lnTo>
                  <a:lnTo>
                    <a:pt x="4658" y="129"/>
                  </a:lnTo>
                  <a:lnTo>
                    <a:pt x="4623" y="125"/>
                  </a:lnTo>
                  <a:lnTo>
                    <a:pt x="4590" y="121"/>
                  </a:lnTo>
                  <a:lnTo>
                    <a:pt x="4558" y="115"/>
                  </a:lnTo>
                  <a:lnTo>
                    <a:pt x="4527" y="111"/>
                  </a:lnTo>
                  <a:lnTo>
                    <a:pt x="4496" y="106"/>
                  </a:lnTo>
                  <a:lnTo>
                    <a:pt x="4466" y="100"/>
                  </a:lnTo>
                  <a:lnTo>
                    <a:pt x="4404" y="90"/>
                  </a:lnTo>
                  <a:lnTo>
                    <a:pt x="4345" y="79"/>
                  </a:lnTo>
                  <a:lnTo>
                    <a:pt x="4283" y="67"/>
                  </a:lnTo>
                  <a:lnTo>
                    <a:pt x="4224" y="56"/>
                  </a:lnTo>
                  <a:lnTo>
                    <a:pt x="4193" y="50"/>
                  </a:lnTo>
                  <a:lnTo>
                    <a:pt x="4162" y="44"/>
                  </a:lnTo>
                  <a:lnTo>
                    <a:pt x="4130" y="40"/>
                  </a:lnTo>
                  <a:lnTo>
                    <a:pt x="4097" y="37"/>
                  </a:lnTo>
                  <a:lnTo>
                    <a:pt x="4064" y="31"/>
                  </a:lnTo>
                  <a:lnTo>
                    <a:pt x="4032" y="29"/>
                  </a:lnTo>
                  <a:lnTo>
                    <a:pt x="3997" y="25"/>
                  </a:lnTo>
                  <a:lnTo>
                    <a:pt x="3963" y="21"/>
                  </a:lnTo>
                  <a:lnTo>
                    <a:pt x="3926" y="19"/>
                  </a:lnTo>
                  <a:lnTo>
                    <a:pt x="3890" y="17"/>
                  </a:lnTo>
                  <a:lnTo>
                    <a:pt x="3870" y="17"/>
                  </a:lnTo>
                  <a:lnTo>
                    <a:pt x="3851" y="17"/>
                  </a:lnTo>
                  <a:lnTo>
                    <a:pt x="3832" y="17"/>
                  </a:lnTo>
                  <a:lnTo>
                    <a:pt x="3813" y="17"/>
                  </a:lnTo>
                  <a:lnTo>
                    <a:pt x="3813" y="0"/>
                  </a:lnTo>
                  <a:lnTo>
                    <a:pt x="3832" y="0"/>
                  </a:lnTo>
                  <a:lnTo>
                    <a:pt x="3851" y="0"/>
                  </a:lnTo>
                  <a:lnTo>
                    <a:pt x="3870" y="2"/>
                  </a:lnTo>
                  <a:lnTo>
                    <a:pt x="3890" y="2"/>
                  </a:lnTo>
                  <a:lnTo>
                    <a:pt x="3928" y="4"/>
                  </a:lnTo>
                  <a:lnTo>
                    <a:pt x="3964" y="6"/>
                  </a:lnTo>
                  <a:lnTo>
                    <a:pt x="3999" y="10"/>
                  </a:lnTo>
                  <a:lnTo>
                    <a:pt x="4034" y="12"/>
                  </a:lnTo>
                  <a:lnTo>
                    <a:pt x="4066" y="15"/>
                  </a:lnTo>
                  <a:lnTo>
                    <a:pt x="4101" y="19"/>
                  </a:lnTo>
                  <a:lnTo>
                    <a:pt x="4132" y="25"/>
                  </a:lnTo>
                  <a:lnTo>
                    <a:pt x="4164" y="29"/>
                  </a:lnTo>
                  <a:lnTo>
                    <a:pt x="4195" y="35"/>
                  </a:lnTo>
                  <a:lnTo>
                    <a:pt x="4226" y="40"/>
                  </a:lnTo>
                  <a:lnTo>
                    <a:pt x="4287" y="50"/>
                  </a:lnTo>
                  <a:lnTo>
                    <a:pt x="4347" y="62"/>
                  </a:lnTo>
                  <a:lnTo>
                    <a:pt x="4406" y="73"/>
                  </a:lnTo>
                  <a:lnTo>
                    <a:pt x="4468" y="85"/>
                  </a:lnTo>
                  <a:lnTo>
                    <a:pt x="4498" y="90"/>
                  </a:lnTo>
                  <a:lnTo>
                    <a:pt x="4529" y="94"/>
                  </a:lnTo>
                  <a:lnTo>
                    <a:pt x="4562" y="100"/>
                  </a:lnTo>
                  <a:lnTo>
                    <a:pt x="4592" y="104"/>
                  </a:lnTo>
                  <a:lnTo>
                    <a:pt x="4625" y="108"/>
                  </a:lnTo>
                  <a:lnTo>
                    <a:pt x="4660" y="111"/>
                  </a:lnTo>
                  <a:lnTo>
                    <a:pt x="4694" y="115"/>
                  </a:lnTo>
                  <a:lnTo>
                    <a:pt x="4729" y="119"/>
                  </a:lnTo>
                  <a:lnTo>
                    <a:pt x="4765" y="121"/>
                  </a:lnTo>
                  <a:lnTo>
                    <a:pt x="4802" y="123"/>
                  </a:lnTo>
                  <a:lnTo>
                    <a:pt x="4821" y="123"/>
                  </a:lnTo>
                  <a:lnTo>
                    <a:pt x="4840" y="123"/>
                  </a:lnTo>
                  <a:lnTo>
                    <a:pt x="4859" y="123"/>
                  </a:lnTo>
                  <a:lnTo>
                    <a:pt x="487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6"/>
            <p:cNvSpPr>
              <a:spLocks/>
            </p:cNvSpPr>
            <p:nvPr userDrawn="1"/>
          </p:nvSpPr>
          <p:spPr bwMode="auto">
            <a:xfrm>
              <a:off x="4765936" y="-954330"/>
              <a:ext cx="1001030" cy="144754"/>
            </a:xfrm>
            <a:custGeom>
              <a:avLst/>
              <a:gdLst>
                <a:gd name="T0" fmla="*/ 899 w 899"/>
                <a:gd name="T1" fmla="*/ 115 h 130"/>
                <a:gd name="T2" fmla="*/ 899 w 899"/>
                <a:gd name="T3" fmla="*/ 130 h 130"/>
                <a:gd name="T4" fmla="*/ 864 w 899"/>
                <a:gd name="T5" fmla="*/ 130 h 130"/>
                <a:gd name="T6" fmla="*/ 831 w 899"/>
                <a:gd name="T7" fmla="*/ 130 h 130"/>
                <a:gd name="T8" fmla="*/ 799 w 899"/>
                <a:gd name="T9" fmla="*/ 128 h 130"/>
                <a:gd name="T10" fmla="*/ 768 w 899"/>
                <a:gd name="T11" fmla="*/ 126 h 130"/>
                <a:gd name="T12" fmla="*/ 737 w 899"/>
                <a:gd name="T13" fmla="*/ 124 h 130"/>
                <a:gd name="T14" fmla="*/ 707 w 899"/>
                <a:gd name="T15" fmla="*/ 122 h 130"/>
                <a:gd name="T16" fmla="*/ 678 w 899"/>
                <a:gd name="T17" fmla="*/ 119 h 130"/>
                <a:gd name="T18" fmla="*/ 649 w 899"/>
                <a:gd name="T19" fmla="*/ 117 h 130"/>
                <a:gd name="T20" fmla="*/ 620 w 899"/>
                <a:gd name="T21" fmla="*/ 113 h 130"/>
                <a:gd name="T22" fmla="*/ 591 w 899"/>
                <a:gd name="T23" fmla="*/ 109 h 130"/>
                <a:gd name="T24" fmla="*/ 564 w 899"/>
                <a:gd name="T25" fmla="*/ 105 h 130"/>
                <a:gd name="T26" fmla="*/ 538 w 899"/>
                <a:gd name="T27" fmla="*/ 101 h 130"/>
                <a:gd name="T28" fmla="*/ 511 w 899"/>
                <a:gd name="T29" fmla="*/ 96 h 130"/>
                <a:gd name="T30" fmla="*/ 484 w 899"/>
                <a:gd name="T31" fmla="*/ 92 h 130"/>
                <a:gd name="T32" fmla="*/ 459 w 899"/>
                <a:gd name="T33" fmla="*/ 86 h 130"/>
                <a:gd name="T34" fmla="*/ 432 w 899"/>
                <a:gd name="T35" fmla="*/ 82 h 130"/>
                <a:gd name="T36" fmla="*/ 380 w 899"/>
                <a:gd name="T37" fmla="*/ 73 h 130"/>
                <a:gd name="T38" fmla="*/ 328 w 899"/>
                <a:gd name="T39" fmla="*/ 63 h 130"/>
                <a:gd name="T40" fmla="*/ 276 w 899"/>
                <a:gd name="T41" fmla="*/ 53 h 130"/>
                <a:gd name="T42" fmla="*/ 225 w 899"/>
                <a:gd name="T43" fmla="*/ 44 h 130"/>
                <a:gd name="T44" fmla="*/ 198 w 899"/>
                <a:gd name="T45" fmla="*/ 40 h 130"/>
                <a:gd name="T46" fmla="*/ 171 w 899"/>
                <a:gd name="T47" fmla="*/ 34 h 130"/>
                <a:gd name="T48" fmla="*/ 144 w 899"/>
                <a:gd name="T49" fmla="*/ 30 h 130"/>
                <a:gd name="T50" fmla="*/ 117 w 899"/>
                <a:gd name="T51" fmla="*/ 26 h 130"/>
                <a:gd name="T52" fmla="*/ 88 w 899"/>
                <a:gd name="T53" fmla="*/ 23 h 130"/>
                <a:gd name="T54" fmla="*/ 60 w 899"/>
                <a:gd name="T55" fmla="*/ 21 h 130"/>
                <a:gd name="T56" fmla="*/ 31 w 899"/>
                <a:gd name="T57" fmla="*/ 17 h 130"/>
                <a:gd name="T58" fmla="*/ 0 w 899"/>
                <a:gd name="T59" fmla="*/ 15 h 130"/>
                <a:gd name="T60" fmla="*/ 2 w 899"/>
                <a:gd name="T61" fmla="*/ 0 h 130"/>
                <a:gd name="T62" fmla="*/ 33 w 899"/>
                <a:gd name="T63" fmla="*/ 2 h 130"/>
                <a:gd name="T64" fmla="*/ 61 w 899"/>
                <a:gd name="T65" fmla="*/ 3 h 130"/>
                <a:gd name="T66" fmla="*/ 90 w 899"/>
                <a:gd name="T67" fmla="*/ 7 h 130"/>
                <a:gd name="T68" fmla="*/ 119 w 899"/>
                <a:gd name="T69" fmla="*/ 11 h 130"/>
                <a:gd name="T70" fmla="*/ 146 w 899"/>
                <a:gd name="T71" fmla="*/ 15 h 130"/>
                <a:gd name="T72" fmla="*/ 173 w 899"/>
                <a:gd name="T73" fmla="*/ 19 h 130"/>
                <a:gd name="T74" fmla="*/ 200 w 899"/>
                <a:gd name="T75" fmla="*/ 23 h 130"/>
                <a:gd name="T76" fmla="*/ 227 w 899"/>
                <a:gd name="T77" fmla="*/ 28 h 130"/>
                <a:gd name="T78" fmla="*/ 280 w 899"/>
                <a:gd name="T79" fmla="*/ 36 h 130"/>
                <a:gd name="T80" fmla="*/ 332 w 899"/>
                <a:gd name="T81" fmla="*/ 48 h 130"/>
                <a:gd name="T82" fmla="*/ 384 w 899"/>
                <a:gd name="T83" fmla="*/ 57 h 130"/>
                <a:gd name="T84" fmla="*/ 434 w 899"/>
                <a:gd name="T85" fmla="*/ 67 h 130"/>
                <a:gd name="T86" fmla="*/ 461 w 899"/>
                <a:gd name="T87" fmla="*/ 71 h 130"/>
                <a:gd name="T88" fmla="*/ 488 w 899"/>
                <a:gd name="T89" fmla="*/ 76 h 130"/>
                <a:gd name="T90" fmla="*/ 513 w 899"/>
                <a:gd name="T91" fmla="*/ 80 h 130"/>
                <a:gd name="T92" fmla="*/ 540 w 899"/>
                <a:gd name="T93" fmla="*/ 84 h 130"/>
                <a:gd name="T94" fmla="*/ 566 w 899"/>
                <a:gd name="T95" fmla="*/ 90 h 130"/>
                <a:gd name="T96" fmla="*/ 595 w 899"/>
                <a:gd name="T97" fmla="*/ 94 h 130"/>
                <a:gd name="T98" fmla="*/ 622 w 899"/>
                <a:gd name="T99" fmla="*/ 98 h 130"/>
                <a:gd name="T100" fmla="*/ 651 w 899"/>
                <a:gd name="T101" fmla="*/ 99 h 130"/>
                <a:gd name="T102" fmla="*/ 680 w 899"/>
                <a:gd name="T103" fmla="*/ 103 h 130"/>
                <a:gd name="T104" fmla="*/ 708 w 899"/>
                <a:gd name="T105" fmla="*/ 107 h 130"/>
                <a:gd name="T106" fmla="*/ 737 w 899"/>
                <a:gd name="T107" fmla="*/ 109 h 130"/>
                <a:gd name="T108" fmla="*/ 768 w 899"/>
                <a:gd name="T109" fmla="*/ 111 h 130"/>
                <a:gd name="T110" fmla="*/ 801 w 899"/>
                <a:gd name="T111" fmla="*/ 113 h 130"/>
                <a:gd name="T112" fmla="*/ 831 w 899"/>
                <a:gd name="T113" fmla="*/ 113 h 130"/>
                <a:gd name="T114" fmla="*/ 866 w 899"/>
                <a:gd name="T115" fmla="*/ 115 h 130"/>
                <a:gd name="T116" fmla="*/ 899 w 899"/>
                <a:gd name="T117" fmla="*/ 11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99" h="130">
                  <a:moveTo>
                    <a:pt x="899" y="115"/>
                  </a:moveTo>
                  <a:lnTo>
                    <a:pt x="899" y="130"/>
                  </a:lnTo>
                  <a:lnTo>
                    <a:pt x="864" y="130"/>
                  </a:lnTo>
                  <a:lnTo>
                    <a:pt x="831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7" y="122"/>
                  </a:lnTo>
                  <a:lnTo>
                    <a:pt x="678" y="119"/>
                  </a:lnTo>
                  <a:lnTo>
                    <a:pt x="649" y="117"/>
                  </a:lnTo>
                  <a:lnTo>
                    <a:pt x="620" y="113"/>
                  </a:lnTo>
                  <a:lnTo>
                    <a:pt x="591" y="109"/>
                  </a:lnTo>
                  <a:lnTo>
                    <a:pt x="564" y="105"/>
                  </a:lnTo>
                  <a:lnTo>
                    <a:pt x="538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9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5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7" y="26"/>
                  </a:lnTo>
                  <a:lnTo>
                    <a:pt x="88" y="23"/>
                  </a:lnTo>
                  <a:lnTo>
                    <a:pt x="60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3" y="2"/>
                  </a:lnTo>
                  <a:lnTo>
                    <a:pt x="61" y="3"/>
                  </a:lnTo>
                  <a:lnTo>
                    <a:pt x="90" y="7"/>
                  </a:lnTo>
                  <a:lnTo>
                    <a:pt x="119" y="11"/>
                  </a:lnTo>
                  <a:lnTo>
                    <a:pt x="146" y="15"/>
                  </a:lnTo>
                  <a:lnTo>
                    <a:pt x="173" y="19"/>
                  </a:lnTo>
                  <a:lnTo>
                    <a:pt x="200" y="23"/>
                  </a:lnTo>
                  <a:lnTo>
                    <a:pt x="227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4" y="57"/>
                  </a:lnTo>
                  <a:lnTo>
                    <a:pt x="434" y="67"/>
                  </a:lnTo>
                  <a:lnTo>
                    <a:pt x="461" y="71"/>
                  </a:lnTo>
                  <a:lnTo>
                    <a:pt x="488" y="76"/>
                  </a:lnTo>
                  <a:lnTo>
                    <a:pt x="513" y="80"/>
                  </a:lnTo>
                  <a:lnTo>
                    <a:pt x="540" y="84"/>
                  </a:lnTo>
                  <a:lnTo>
                    <a:pt x="566" y="90"/>
                  </a:lnTo>
                  <a:lnTo>
                    <a:pt x="595" y="94"/>
                  </a:lnTo>
                  <a:lnTo>
                    <a:pt x="622" y="98"/>
                  </a:lnTo>
                  <a:lnTo>
                    <a:pt x="651" y="99"/>
                  </a:lnTo>
                  <a:lnTo>
                    <a:pt x="680" y="103"/>
                  </a:lnTo>
                  <a:lnTo>
                    <a:pt x="708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801" y="113"/>
                  </a:lnTo>
                  <a:lnTo>
                    <a:pt x="831" y="113"/>
                  </a:lnTo>
                  <a:lnTo>
                    <a:pt x="866" y="115"/>
                  </a:lnTo>
                  <a:lnTo>
                    <a:pt x="899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7"/>
            <p:cNvSpPr>
              <a:spLocks noEditPoints="1"/>
            </p:cNvSpPr>
            <p:nvPr userDrawn="1"/>
          </p:nvSpPr>
          <p:spPr bwMode="auto">
            <a:xfrm>
              <a:off x="2390856" y="-954330"/>
              <a:ext cx="2000946" cy="144754"/>
            </a:xfrm>
            <a:custGeom>
              <a:avLst/>
              <a:gdLst>
                <a:gd name="T0" fmla="*/ 898 w 1797"/>
                <a:gd name="T1" fmla="*/ 130 h 130"/>
                <a:gd name="T2" fmla="*/ 831 w 1797"/>
                <a:gd name="T3" fmla="*/ 130 h 130"/>
                <a:gd name="T4" fmla="*/ 768 w 1797"/>
                <a:gd name="T5" fmla="*/ 126 h 130"/>
                <a:gd name="T6" fmla="*/ 706 w 1797"/>
                <a:gd name="T7" fmla="*/ 122 h 130"/>
                <a:gd name="T8" fmla="*/ 649 w 1797"/>
                <a:gd name="T9" fmla="*/ 117 h 130"/>
                <a:gd name="T10" fmla="*/ 593 w 1797"/>
                <a:gd name="T11" fmla="*/ 109 h 130"/>
                <a:gd name="T12" fmla="*/ 537 w 1797"/>
                <a:gd name="T13" fmla="*/ 101 h 130"/>
                <a:gd name="T14" fmla="*/ 484 w 1797"/>
                <a:gd name="T15" fmla="*/ 92 h 130"/>
                <a:gd name="T16" fmla="*/ 432 w 1797"/>
                <a:gd name="T17" fmla="*/ 82 h 130"/>
                <a:gd name="T18" fmla="*/ 328 w 1797"/>
                <a:gd name="T19" fmla="*/ 63 h 130"/>
                <a:gd name="T20" fmla="*/ 224 w 1797"/>
                <a:gd name="T21" fmla="*/ 44 h 130"/>
                <a:gd name="T22" fmla="*/ 171 w 1797"/>
                <a:gd name="T23" fmla="*/ 34 h 130"/>
                <a:gd name="T24" fmla="*/ 117 w 1797"/>
                <a:gd name="T25" fmla="*/ 26 h 130"/>
                <a:gd name="T26" fmla="*/ 59 w 1797"/>
                <a:gd name="T27" fmla="*/ 21 h 130"/>
                <a:gd name="T28" fmla="*/ 0 w 1797"/>
                <a:gd name="T29" fmla="*/ 15 h 130"/>
                <a:gd name="T30" fmla="*/ 32 w 1797"/>
                <a:gd name="T31" fmla="*/ 2 h 130"/>
                <a:gd name="T32" fmla="*/ 90 w 1797"/>
                <a:gd name="T33" fmla="*/ 7 h 130"/>
                <a:gd name="T34" fmla="*/ 146 w 1797"/>
                <a:gd name="T35" fmla="*/ 15 h 130"/>
                <a:gd name="T36" fmla="*/ 201 w 1797"/>
                <a:gd name="T37" fmla="*/ 23 h 130"/>
                <a:gd name="T38" fmla="*/ 280 w 1797"/>
                <a:gd name="T39" fmla="*/ 36 h 130"/>
                <a:gd name="T40" fmla="*/ 384 w 1797"/>
                <a:gd name="T41" fmla="*/ 57 h 130"/>
                <a:gd name="T42" fmla="*/ 461 w 1797"/>
                <a:gd name="T43" fmla="*/ 71 h 130"/>
                <a:gd name="T44" fmla="*/ 514 w 1797"/>
                <a:gd name="T45" fmla="*/ 80 h 130"/>
                <a:gd name="T46" fmla="*/ 566 w 1797"/>
                <a:gd name="T47" fmla="*/ 90 h 130"/>
                <a:gd name="T48" fmla="*/ 622 w 1797"/>
                <a:gd name="T49" fmla="*/ 98 h 130"/>
                <a:gd name="T50" fmla="*/ 680 w 1797"/>
                <a:gd name="T51" fmla="*/ 103 h 130"/>
                <a:gd name="T52" fmla="*/ 739 w 1797"/>
                <a:gd name="T53" fmla="*/ 109 h 130"/>
                <a:gd name="T54" fmla="*/ 800 w 1797"/>
                <a:gd name="T55" fmla="*/ 113 h 130"/>
                <a:gd name="T56" fmla="*/ 866 w 1797"/>
                <a:gd name="T57" fmla="*/ 115 h 130"/>
                <a:gd name="T58" fmla="*/ 1797 w 1797"/>
                <a:gd name="T59" fmla="*/ 0 h 130"/>
                <a:gd name="T60" fmla="*/ 1768 w 1797"/>
                <a:gd name="T61" fmla="*/ 17 h 130"/>
                <a:gd name="T62" fmla="*/ 1711 w 1797"/>
                <a:gd name="T63" fmla="*/ 23 h 130"/>
                <a:gd name="T64" fmla="*/ 1655 w 1797"/>
                <a:gd name="T65" fmla="*/ 30 h 130"/>
                <a:gd name="T66" fmla="*/ 1599 w 1797"/>
                <a:gd name="T67" fmla="*/ 40 h 130"/>
                <a:gd name="T68" fmla="*/ 1521 w 1797"/>
                <a:gd name="T69" fmla="*/ 53 h 130"/>
                <a:gd name="T70" fmla="*/ 1417 w 1797"/>
                <a:gd name="T71" fmla="*/ 73 h 130"/>
                <a:gd name="T72" fmla="*/ 1340 w 1797"/>
                <a:gd name="T73" fmla="*/ 86 h 130"/>
                <a:gd name="T74" fmla="*/ 1288 w 1797"/>
                <a:gd name="T75" fmla="*/ 96 h 130"/>
                <a:gd name="T76" fmla="*/ 1233 w 1797"/>
                <a:gd name="T77" fmla="*/ 105 h 130"/>
                <a:gd name="T78" fmla="*/ 1179 w 1797"/>
                <a:gd name="T79" fmla="*/ 113 h 130"/>
                <a:gd name="T80" fmla="*/ 1121 w 1797"/>
                <a:gd name="T81" fmla="*/ 119 h 130"/>
                <a:gd name="T82" fmla="*/ 1062 w 1797"/>
                <a:gd name="T83" fmla="*/ 124 h 130"/>
                <a:gd name="T84" fmla="*/ 998 w 1797"/>
                <a:gd name="T85" fmla="*/ 128 h 130"/>
                <a:gd name="T86" fmla="*/ 933 w 1797"/>
                <a:gd name="T87" fmla="*/ 130 h 130"/>
                <a:gd name="T88" fmla="*/ 898 w 1797"/>
                <a:gd name="T89" fmla="*/ 115 h 130"/>
                <a:gd name="T90" fmla="*/ 966 w 1797"/>
                <a:gd name="T91" fmla="*/ 113 h 130"/>
                <a:gd name="T92" fmla="*/ 1029 w 1797"/>
                <a:gd name="T93" fmla="*/ 111 h 130"/>
                <a:gd name="T94" fmla="*/ 1090 w 1797"/>
                <a:gd name="T95" fmla="*/ 107 h 130"/>
                <a:gd name="T96" fmla="*/ 1148 w 1797"/>
                <a:gd name="T97" fmla="*/ 99 h 130"/>
                <a:gd name="T98" fmla="*/ 1204 w 1797"/>
                <a:gd name="T99" fmla="*/ 94 h 130"/>
                <a:gd name="T100" fmla="*/ 1257 w 1797"/>
                <a:gd name="T101" fmla="*/ 84 h 130"/>
                <a:gd name="T102" fmla="*/ 1311 w 1797"/>
                <a:gd name="T103" fmla="*/ 76 h 130"/>
                <a:gd name="T104" fmla="*/ 1363 w 1797"/>
                <a:gd name="T105" fmla="*/ 67 h 130"/>
                <a:gd name="T106" fmla="*/ 1467 w 1797"/>
                <a:gd name="T107" fmla="*/ 48 h 130"/>
                <a:gd name="T108" fmla="*/ 1570 w 1797"/>
                <a:gd name="T109" fmla="*/ 28 h 130"/>
                <a:gd name="T110" fmla="*/ 1624 w 1797"/>
                <a:gd name="T111" fmla="*/ 19 h 130"/>
                <a:gd name="T112" fmla="*/ 1680 w 1797"/>
                <a:gd name="T113" fmla="*/ 11 h 130"/>
                <a:gd name="T114" fmla="*/ 1737 w 1797"/>
                <a:gd name="T115" fmla="*/ 3 h 130"/>
                <a:gd name="T116" fmla="*/ 1797 w 1797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7" h="130">
                  <a:moveTo>
                    <a:pt x="898" y="115"/>
                  </a:moveTo>
                  <a:lnTo>
                    <a:pt x="898" y="130"/>
                  </a:lnTo>
                  <a:lnTo>
                    <a:pt x="866" y="130"/>
                  </a:lnTo>
                  <a:lnTo>
                    <a:pt x="831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6" y="122"/>
                  </a:lnTo>
                  <a:lnTo>
                    <a:pt x="678" y="119"/>
                  </a:lnTo>
                  <a:lnTo>
                    <a:pt x="649" y="117"/>
                  </a:lnTo>
                  <a:lnTo>
                    <a:pt x="620" y="113"/>
                  </a:lnTo>
                  <a:lnTo>
                    <a:pt x="593" y="109"/>
                  </a:lnTo>
                  <a:lnTo>
                    <a:pt x="564" y="105"/>
                  </a:lnTo>
                  <a:lnTo>
                    <a:pt x="537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9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4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7" y="26"/>
                  </a:lnTo>
                  <a:lnTo>
                    <a:pt x="88" y="23"/>
                  </a:lnTo>
                  <a:lnTo>
                    <a:pt x="59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2" y="2"/>
                  </a:lnTo>
                  <a:lnTo>
                    <a:pt x="61" y="3"/>
                  </a:lnTo>
                  <a:lnTo>
                    <a:pt x="90" y="7"/>
                  </a:lnTo>
                  <a:lnTo>
                    <a:pt x="119" y="11"/>
                  </a:lnTo>
                  <a:lnTo>
                    <a:pt x="146" y="15"/>
                  </a:lnTo>
                  <a:lnTo>
                    <a:pt x="175" y="19"/>
                  </a:lnTo>
                  <a:lnTo>
                    <a:pt x="201" y="23"/>
                  </a:lnTo>
                  <a:lnTo>
                    <a:pt x="228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4" y="57"/>
                  </a:lnTo>
                  <a:lnTo>
                    <a:pt x="436" y="67"/>
                  </a:lnTo>
                  <a:lnTo>
                    <a:pt x="461" y="71"/>
                  </a:lnTo>
                  <a:lnTo>
                    <a:pt x="488" y="76"/>
                  </a:lnTo>
                  <a:lnTo>
                    <a:pt x="514" y="80"/>
                  </a:lnTo>
                  <a:lnTo>
                    <a:pt x="539" y="84"/>
                  </a:lnTo>
                  <a:lnTo>
                    <a:pt x="566" y="90"/>
                  </a:lnTo>
                  <a:lnTo>
                    <a:pt x="595" y="94"/>
                  </a:lnTo>
                  <a:lnTo>
                    <a:pt x="622" y="98"/>
                  </a:lnTo>
                  <a:lnTo>
                    <a:pt x="651" y="99"/>
                  </a:lnTo>
                  <a:lnTo>
                    <a:pt x="680" y="103"/>
                  </a:lnTo>
                  <a:lnTo>
                    <a:pt x="708" y="107"/>
                  </a:lnTo>
                  <a:lnTo>
                    <a:pt x="739" y="109"/>
                  </a:lnTo>
                  <a:lnTo>
                    <a:pt x="770" y="111"/>
                  </a:lnTo>
                  <a:lnTo>
                    <a:pt x="800" y="113"/>
                  </a:lnTo>
                  <a:lnTo>
                    <a:pt x="833" y="113"/>
                  </a:lnTo>
                  <a:lnTo>
                    <a:pt x="866" y="115"/>
                  </a:lnTo>
                  <a:lnTo>
                    <a:pt x="898" y="115"/>
                  </a:lnTo>
                  <a:close/>
                  <a:moveTo>
                    <a:pt x="1797" y="0"/>
                  </a:moveTo>
                  <a:lnTo>
                    <a:pt x="1797" y="15"/>
                  </a:lnTo>
                  <a:lnTo>
                    <a:pt x="1768" y="17"/>
                  </a:lnTo>
                  <a:lnTo>
                    <a:pt x="1739" y="21"/>
                  </a:lnTo>
                  <a:lnTo>
                    <a:pt x="1711" y="23"/>
                  </a:lnTo>
                  <a:lnTo>
                    <a:pt x="1682" y="26"/>
                  </a:lnTo>
                  <a:lnTo>
                    <a:pt x="1655" y="30"/>
                  </a:lnTo>
                  <a:lnTo>
                    <a:pt x="1626" y="34"/>
                  </a:lnTo>
                  <a:lnTo>
                    <a:pt x="1599" y="40"/>
                  </a:lnTo>
                  <a:lnTo>
                    <a:pt x="1574" y="44"/>
                  </a:lnTo>
                  <a:lnTo>
                    <a:pt x="1521" y="53"/>
                  </a:lnTo>
                  <a:lnTo>
                    <a:pt x="1469" y="63"/>
                  </a:lnTo>
                  <a:lnTo>
                    <a:pt x="1417" y="73"/>
                  </a:lnTo>
                  <a:lnTo>
                    <a:pt x="1367" y="82"/>
                  </a:lnTo>
                  <a:lnTo>
                    <a:pt x="1340" y="86"/>
                  </a:lnTo>
                  <a:lnTo>
                    <a:pt x="1313" y="92"/>
                  </a:lnTo>
                  <a:lnTo>
                    <a:pt x="1288" y="96"/>
                  </a:lnTo>
                  <a:lnTo>
                    <a:pt x="1261" y="101"/>
                  </a:lnTo>
                  <a:lnTo>
                    <a:pt x="1233" y="105"/>
                  </a:lnTo>
                  <a:lnTo>
                    <a:pt x="1206" y="109"/>
                  </a:lnTo>
                  <a:lnTo>
                    <a:pt x="1179" y="113"/>
                  </a:lnTo>
                  <a:lnTo>
                    <a:pt x="1150" y="117"/>
                  </a:lnTo>
                  <a:lnTo>
                    <a:pt x="1121" y="119"/>
                  </a:lnTo>
                  <a:lnTo>
                    <a:pt x="1090" y="122"/>
                  </a:lnTo>
                  <a:lnTo>
                    <a:pt x="1062" y="124"/>
                  </a:lnTo>
                  <a:lnTo>
                    <a:pt x="1031" y="126"/>
                  </a:lnTo>
                  <a:lnTo>
                    <a:pt x="998" y="128"/>
                  </a:lnTo>
                  <a:lnTo>
                    <a:pt x="966" y="130"/>
                  </a:lnTo>
                  <a:lnTo>
                    <a:pt x="933" y="130"/>
                  </a:lnTo>
                  <a:lnTo>
                    <a:pt x="898" y="130"/>
                  </a:lnTo>
                  <a:lnTo>
                    <a:pt x="898" y="115"/>
                  </a:lnTo>
                  <a:lnTo>
                    <a:pt x="933" y="115"/>
                  </a:lnTo>
                  <a:lnTo>
                    <a:pt x="966" y="113"/>
                  </a:lnTo>
                  <a:lnTo>
                    <a:pt x="998" y="113"/>
                  </a:lnTo>
                  <a:lnTo>
                    <a:pt x="1029" y="111"/>
                  </a:lnTo>
                  <a:lnTo>
                    <a:pt x="1060" y="109"/>
                  </a:lnTo>
                  <a:lnTo>
                    <a:pt x="1090" y="107"/>
                  </a:lnTo>
                  <a:lnTo>
                    <a:pt x="1119" y="103"/>
                  </a:lnTo>
                  <a:lnTo>
                    <a:pt x="1148" y="99"/>
                  </a:lnTo>
                  <a:lnTo>
                    <a:pt x="1177" y="98"/>
                  </a:lnTo>
                  <a:lnTo>
                    <a:pt x="1204" y="94"/>
                  </a:lnTo>
                  <a:lnTo>
                    <a:pt x="1231" y="90"/>
                  </a:lnTo>
                  <a:lnTo>
                    <a:pt x="1257" y="84"/>
                  </a:lnTo>
                  <a:lnTo>
                    <a:pt x="1284" y="80"/>
                  </a:lnTo>
                  <a:lnTo>
                    <a:pt x="1311" y="76"/>
                  </a:lnTo>
                  <a:lnTo>
                    <a:pt x="1336" y="71"/>
                  </a:lnTo>
                  <a:lnTo>
                    <a:pt x="1363" y="67"/>
                  </a:lnTo>
                  <a:lnTo>
                    <a:pt x="1415" y="57"/>
                  </a:lnTo>
                  <a:lnTo>
                    <a:pt x="1467" y="48"/>
                  </a:lnTo>
                  <a:lnTo>
                    <a:pt x="1519" y="36"/>
                  </a:lnTo>
                  <a:lnTo>
                    <a:pt x="1570" y="28"/>
                  </a:lnTo>
                  <a:lnTo>
                    <a:pt x="1597" y="23"/>
                  </a:lnTo>
                  <a:lnTo>
                    <a:pt x="1624" y="19"/>
                  </a:lnTo>
                  <a:lnTo>
                    <a:pt x="1651" y="15"/>
                  </a:lnTo>
                  <a:lnTo>
                    <a:pt x="1680" y="11"/>
                  </a:lnTo>
                  <a:lnTo>
                    <a:pt x="1709" y="7"/>
                  </a:lnTo>
                  <a:lnTo>
                    <a:pt x="1737" y="3"/>
                  </a:lnTo>
                  <a:lnTo>
                    <a:pt x="1766" y="2"/>
                  </a:lnTo>
                  <a:lnTo>
                    <a:pt x="179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8"/>
            <p:cNvSpPr>
              <a:spLocks noEditPoints="1"/>
            </p:cNvSpPr>
            <p:nvPr userDrawn="1"/>
          </p:nvSpPr>
          <p:spPr bwMode="auto">
            <a:xfrm>
              <a:off x="18004" y="-954330"/>
              <a:ext cx="1998719" cy="144754"/>
            </a:xfrm>
            <a:custGeom>
              <a:avLst/>
              <a:gdLst>
                <a:gd name="T0" fmla="*/ 898 w 1795"/>
                <a:gd name="T1" fmla="*/ 130 h 130"/>
                <a:gd name="T2" fmla="*/ 831 w 1795"/>
                <a:gd name="T3" fmla="*/ 130 h 130"/>
                <a:gd name="T4" fmla="*/ 766 w 1795"/>
                <a:gd name="T5" fmla="*/ 126 h 130"/>
                <a:gd name="T6" fmla="*/ 706 w 1795"/>
                <a:gd name="T7" fmla="*/ 122 h 130"/>
                <a:gd name="T8" fmla="*/ 647 w 1795"/>
                <a:gd name="T9" fmla="*/ 117 h 130"/>
                <a:gd name="T10" fmla="*/ 591 w 1795"/>
                <a:gd name="T11" fmla="*/ 109 h 130"/>
                <a:gd name="T12" fmla="*/ 535 w 1795"/>
                <a:gd name="T13" fmla="*/ 101 h 130"/>
                <a:gd name="T14" fmla="*/ 483 w 1795"/>
                <a:gd name="T15" fmla="*/ 92 h 130"/>
                <a:gd name="T16" fmla="*/ 430 w 1795"/>
                <a:gd name="T17" fmla="*/ 82 h 130"/>
                <a:gd name="T18" fmla="*/ 328 w 1795"/>
                <a:gd name="T19" fmla="*/ 63 h 130"/>
                <a:gd name="T20" fmla="*/ 222 w 1795"/>
                <a:gd name="T21" fmla="*/ 44 h 130"/>
                <a:gd name="T22" fmla="*/ 170 w 1795"/>
                <a:gd name="T23" fmla="*/ 34 h 130"/>
                <a:gd name="T24" fmla="*/ 115 w 1795"/>
                <a:gd name="T25" fmla="*/ 26 h 130"/>
                <a:gd name="T26" fmla="*/ 59 w 1795"/>
                <a:gd name="T27" fmla="*/ 21 h 130"/>
                <a:gd name="T28" fmla="*/ 0 w 1795"/>
                <a:gd name="T29" fmla="*/ 15 h 130"/>
                <a:gd name="T30" fmla="*/ 30 w 1795"/>
                <a:gd name="T31" fmla="*/ 2 h 130"/>
                <a:gd name="T32" fmla="*/ 88 w 1795"/>
                <a:gd name="T33" fmla="*/ 7 h 130"/>
                <a:gd name="T34" fmla="*/ 146 w 1795"/>
                <a:gd name="T35" fmla="*/ 15 h 130"/>
                <a:gd name="T36" fmla="*/ 199 w 1795"/>
                <a:gd name="T37" fmla="*/ 23 h 130"/>
                <a:gd name="T38" fmla="*/ 278 w 1795"/>
                <a:gd name="T39" fmla="*/ 38 h 130"/>
                <a:gd name="T40" fmla="*/ 382 w 1795"/>
                <a:gd name="T41" fmla="*/ 57 h 130"/>
                <a:gd name="T42" fmla="*/ 458 w 1795"/>
                <a:gd name="T43" fmla="*/ 71 h 130"/>
                <a:gd name="T44" fmla="*/ 512 w 1795"/>
                <a:gd name="T45" fmla="*/ 80 h 130"/>
                <a:gd name="T46" fmla="*/ 566 w 1795"/>
                <a:gd name="T47" fmla="*/ 90 h 130"/>
                <a:gd name="T48" fmla="*/ 620 w 1795"/>
                <a:gd name="T49" fmla="*/ 98 h 130"/>
                <a:gd name="T50" fmla="*/ 677 w 1795"/>
                <a:gd name="T51" fmla="*/ 103 h 130"/>
                <a:gd name="T52" fmla="*/ 737 w 1795"/>
                <a:gd name="T53" fmla="*/ 109 h 130"/>
                <a:gd name="T54" fmla="*/ 798 w 1795"/>
                <a:gd name="T55" fmla="*/ 113 h 130"/>
                <a:gd name="T56" fmla="*/ 864 w 1795"/>
                <a:gd name="T57" fmla="*/ 115 h 130"/>
                <a:gd name="T58" fmla="*/ 1795 w 1795"/>
                <a:gd name="T59" fmla="*/ 0 h 130"/>
                <a:gd name="T60" fmla="*/ 1766 w 1795"/>
                <a:gd name="T61" fmla="*/ 17 h 130"/>
                <a:gd name="T62" fmla="*/ 1708 w 1795"/>
                <a:gd name="T63" fmla="*/ 23 h 130"/>
                <a:gd name="T64" fmla="*/ 1653 w 1795"/>
                <a:gd name="T65" fmla="*/ 30 h 130"/>
                <a:gd name="T66" fmla="*/ 1599 w 1795"/>
                <a:gd name="T67" fmla="*/ 40 h 130"/>
                <a:gd name="T68" fmla="*/ 1518 w 1795"/>
                <a:gd name="T69" fmla="*/ 53 h 130"/>
                <a:gd name="T70" fmla="*/ 1417 w 1795"/>
                <a:gd name="T71" fmla="*/ 73 h 130"/>
                <a:gd name="T72" fmla="*/ 1338 w 1795"/>
                <a:gd name="T73" fmla="*/ 86 h 130"/>
                <a:gd name="T74" fmla="*/ 1286 w 1795"/>
                <a:gd name="T75" fmla="*/ 96 h 130"/>
                <a:gd name="T76" fmla="*/ 1232 w 1795"/>
                <a:gd name="T77" fmla="*/ 105 h 130"/>
                <a:gd name="T78" fmla="*/ 1177 w 1795"/>
                <a:gd name="T79" fmla="*/ 113 h 130"/>
                <a:gd name="T80" fmla="*/ 1119 w 1795"/>
                <a:gd name="T81" fmla="*/ 119 h 130"/>
                <a:gd name="T82" fmla="*/ 1059 w 1795"/>
                <a:gd name="T83" fmla="*/ 124 h 130"/>
                <a:gd name="T84" fmla="*/ 996 w 1795"/>
                <a:gd name="T85" fmla="*/ 128 h 130"/>
                <a:gd name="T86" fmla="*/ 931 w 1795"/>
                <a:gd name="T87" fmla="*/ 130 h 130"/>
                <a:gd name="T88" fmla="*/ 898 w 1795"/>
                <a:gd name="T89" fmla="*/ 115 h 130"/>
                <a:gd name="T90" fmla="*/ 963 w 1795"/>
                <a:gd name="T91" fmla="*/ 113 h 130"/>
                <a:gd name="T92" fmla="*/ 1027 w 1795"/>
                <a:gd name="T93" fmla="*/ 111 h 130"/>
                <a:gd name="T94" fmla="*/ 1088 w 1795"/>
                <a:gd name="T95" fmla="*/ 107 h 130"/>
                <a:gd name="T96" fmla="*/ 1146 w 1795"/>
                <a:gd name="T97" fmla="*/ 99 h 130"/>
                <a:gd name="T98" fmla="*/ 1202 w 1795"/>
                <a:gd name="T99" fmla="*/ 94 h 130"/>
                <a:gd name="T100" fmla="*/ 1255 w 1795"/>
                <a:gd name="T101" fmla="*/ 84 h 130"/>
                <a:gd name="T102" fmla="*/ 1309 w 1795"/>
                <a:gd name="T103" fmla="*/ 76 h 130"/>
                <a:gd name="T104" fmla="*/ 1361 w 1795"/>
                <a:gd name="T105" fmla="*/ 67 h 130"/>
                <a:gd name="T106" fmla="*/ 1465 w 1795"/>
                <a:gd name="T107" fmla="*/ 48 h 130"/>
                <a:gd name="T108" fmla="*/ 1568 w 1795"/>
                <a:gd name="T109" fmla="*/ 28 h 130"/>
                <a:gd name="T110" fmla="*/ 1622 w 1795"/>
                <a:gd name="T111" fmla="*/ 19 h 130"/>
                <a:gd name="T112" fmla="*/ 1678 w 1795"/>
                <a:gd name="T113" fmla="*/ 11 h 130"/>
                <a:gd name="T114" fmla="*/ 1735 w 1795"/>
                <a:gd name="T115" fmla="*/ 3 h 130"/>
                <a:gd name="T116" fmla="*/ 1795 w 1795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5" h="130">
                  <a:moveTo>
                    <a:pt x="898" y="115"/>
                  </a:moveTo>
                  <a:lnTo>
                    <a:pt x="898" y="130"/>
                  </a:lnTo>
                  <a:lnTo>
                    <a:pt x="864" y="130"/>
                  </a:lnTo>
                  <a:lnTo>
                    <a:pt x="831" y="130"/>
                  </a:lnTo>
                  <a:lnTo>
                    <a:pt x="798" y="128"/>
                  </a:lnTo>
                  <a:lnTo>
                    <a:pt x="766" y="126"/>
                  </a:lnTo>
                  <a:lnTo>
                    <a:pt x="735" y="124"/>
                  </a:lnTo>
                  <a:lnTo>
                    <a:pt x="706" y="122"/>
                  </a:lnTo>
                  <a:lnTo>
                    <a:pt x="675" y="119"/>
                  </a:lnTo>
                  <a:lnTo>
                    <a:pt x="647" y="117"/>
                  </a:lnTo>
                  <a:lnTo>
                    <a:pt x="618" y="113"/>
                  </a:lnTo>
                  <a:lnTo>
                    <a:pt x="591" y="109"/>
                  </a:lnTo>
                  <a:lnTo>
                    <a:pt x="562" y="105"/>
                  </a:lnTo>
                  <a:lnTo>
                    <a:pt x="535" y="101"/>
                  </a:lnTo>
                  <a:lnTo>
                    <a:pt x="508" y="96"/>
                  </a:lnTo>
                  <a:lnTo>
                    <a:pt x="483" y="92"/>
                  </a:lnTo>
                  <a:lnTo>
                    <a:pt x="457" y="88"/>
                  </a:lnTo>
                  <a:lnTo>
                    <a:pt x="430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6" y="53"/>
                  </a:lnTo>
                  <a:lnTo>
                    <a:pt x="222" y="44"/>
                  </a:lnTo>
                  <a:lnTo>
                    <a:pt x="197" y="40"/>
                  </a:lnTo>
                  <a:lnTo>
                    <a:pt x="170" y="34"/>
                  </a:lnTo>
                  <a:lnTo>
                    <a:pt x="142" y="30"/>
                  </a:lnTo>
                  <a:lnTo>
                    <a:pt x="115" y="26"/>
                  </a:lnTo>
                  <a:lnTo>
                    <a:pt x="86" y="23"/>
                  </a:lnTo>
                  <a:lnTo>
                    <a:pt x="59" y="21"/>
                  </a:lnTo>
                  <a:lnTo>
                    <a:pt x="28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0" y="2"/>
                  </a:lnTo>
                  <a:lnTo>
                    <a:pt x="59" y="3"/>
                  </a:lnTo>
                  <a:lnTo>
                    <a:pt x="88" y="7"/>
                  </a:lnTo>
                  <a:lnTo>
                    <a:pt x="117" y="11"/>
                  </a:lnTo>
                  <a:lnTo>
                    <a:pt x="146" y="15"/>
                  </a:lnTo>
                  <a:lnTo>
                    <a:pt x="172" y="19"/>
                  </a:lnTo>
                  <a:lnTo>
                    <a:pt x="199" y="23"/>
                  </a:lnTo>
                  <a:lnTo>
                    <a:pt x="226" y="28"/>
                  </a:lnTo>
                  <a:lnTo>
                    <a:pt x="278" y="38"/>
                  </a:lnTo>
                  <a:lnTo>
                    <a:pt x="330" y="48"/>
                  </a:lnTo>
                  <a:lnTo>
                    <a:pt x="382" y="57"/>
                  </a:lnTo>
                  <a:lnTo>
                    <a:pt x="434" y="67"/>
                  </a:lnTo>
                  <a:lnTo>
                    <a:pt x="458" y="71"/>
                  </a:lnTo>
                  <a:lnTo>
                    <a:pt x="485" y="76"/>
                  </a:lnTo>
                  <a:lnTo>
                    <a:pt x="512" y="80"/>
                  </a:lnTo>
                  <a:lnTo>
                    <a:pt x="539" y="84"/>
                  </a:lnTo>
                  <a:lnTo>
                    <a:pt x="566" y="90"/>
                  </a:lnTo>
                  <a:lnTo>
                    <a:pt x="593" y="94"/>
                  </a:lnTo>
                  <a:lnTo>
                    <a:pt x="620" y="98"/>
                  </a:lnTo>
                  <a:lnTo>
                    <a:pt x="649" y="99"/>
                  </a:lnTo>
                  <a:lnTo>
                    <a:pt x="677" y="103"/>
                  </a:lnTo>
                  <a:lnTo>
                    <a:pt x="706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798" y="113"/>
                  </a:lnTo>
                  <a:lnTo>
                    <a:pt x="831" y="113"/>
                  </a:lnTo>
                  <a:lnTo>
                    <a:pt x="864" y="115"/>
                  </a:lnTo>
                  <a:lnTo>
                    <a:pt x="898" y="115"/>
                  </a:lnTo>
                  <a:close/>
                  <a:moveTo>
                    <a:pt x="1795" y="0"/>
                  </a:moveTo>
                  <a:lnTo>
                    <a:pt x="1795" y="15"/>
                  </a:lnTo>
                  <a:lnTo>
                    <a:pt x="1766" y="17"/>
                  </a:lnTo>
                  <a:lnTo>
                    <a:pt x="1737" y="21"/>
                  </a:lnTo>
                  <a:lnTo>
                    <a:pt x="1708" y="23"/>
                  </a:lnTo>
                  <a:lnTo>
                    <a:pt x="1680" y="26"/>
                  </a:lnTo>
                  <a:lnTo>
                    <a:pt x="1653" y="30"/>
                  </a:lnTo>
                  <a:lnTo>
                    <a:pt x="1626" y="34"/>
                  </a:lnTo>
                  <a:lnTo>
                    <a:pt x="1599" y="40"/>
                  </a:lnTo>
                  <a:lnTo>
                    <a:pt x="1572" y="44"/>
                  </a:lnTo>
                  <a:lnTo>
                    <a:pt x="1518" y="53"/>
                  </a:lnTo>
                  <a:lnTo>
                    <a:pt x="1468" y="63"/>
                  </a:lnTo>
                  <a:lnTo>
                    <a:pt x="1417" y="73"/>
                  </a:lnTo>
                  <a:lnTo>
                    <a:pt x="1365" y="82"/>
                  </a:lnTo>
                  <a:lnTo>
                    <a:pt x="1338" y="86"/>
                  </a:lnTo>
                  <a:lnTo>
                    <a:pt x="1311" y="92"/>
                  </a:lnTo>
                  <a:lnTo>
                    <a:pt x="1286" y="96"/>
                  </a:lnTo>
                  <a:lnTo>
                    <a:pt x="1259" y="101"/>
                  </a:lnTo>
                  <a:lnTo>
                    <a:pt x="1232" y="105"/>
                  </a:lnTo>
                  <a:lnTo>
                    <a:pt x="1203" y="109"/>
                  </a:lnTo>
                  <a:lnTo>
                    <a:pt x="1177" y="113"/>
                  </a:lnTo>
                  <a:lnTo>
                    <a:pt x="1148" y="117"/>
                  </a:lnTo>
                  <a:lnTo>
                    <a:pt x="1119" y="119"/>
                  </a:lnTo>
                  <a:lnTo>
                    <a:pt x="1090" y="122"/>
                  </a:lnTo>
                  <a:lnTo>
                    <a:pt x="1059" y="124"/>
                  </a:lnTo>
                  <a:lnTo>
                    <a:pt x="1029" y="126"/>
                  </a:lnTo>
                  <a:lnTo>
                    <a:pt x="996" y="128"/>
                  </a:lnTo>
                  <a:lnTo>
                    <a:pt x="965" y="130"/>
                  </a:lnTo>
                  <a:lnTo>
                    <a:pt x="931" y="130"/>
                  </a:lnTo>
                  <a:lnTo>
                    <a:pt x="898" y="130"/>
                  </a:lnTo>
                  <a:lnTo>
                    <a:pt x="898" y="115"/>
                  </a:lnTo>
                  <a:lnTo>
                    <a:pt x="931" y="115"/>
                  </a:lnTo>
                  <a:lnTo>
                    <a:pt x="963" y="113"/>
                  </a:lnTo>
                  <a:lnTo>
                    <a:pt x="996" y="113"/>
                  </a:lnTo>
                  <a:lnTo>
                    <a:pt x="1027" y="111"/>
                  </a:lnTo>
                  <a:lnTo>
                    <a:pt x="1058" y="109"/>
                  </a:lnTo>
                  <a:lnTo>
                    <a:pt x="1088" y="107"/>
                  </a:lnTo>
                  <a:lnTo>
                    <a:pt x="1117" y="103"/>
                  </a:lnTo>
                  <a:lnTo>
                    <a:pt x="1146" y="99"/>
                  </a:lnTo>
                  <a:lnTo>
                    <a:pt x="1175" y="98"/>
                  </a:lnTo>
                  <a:lnTo>
                    <a:pt x="1202" y="94"/>
                  </a:lnTo>
                  <a:lnTo>
                    <a:pt x="1228" y="90"/>
                  </a:lnTo>
                  <a:lnTo>
                    <a:pt x="1255" y="84"/>
                  </a:lnTo>
                  <a:lnTo>
                    <a:pt x="1282" y="80"/>
                  </a:lnTo>
                  <a:lnTo>
                    <a:pt x="1309" y="76"/>
                  </a:lnTo>
                  <a:lnTo>
                    <a:pt x="1336" y="71"/>
                  </a:lnTo>
                  <a:lnTo>
                    <a:pt x="1361" y="67"/>
                  </a:lnTo>
                  <a:lnTo>
                    <a:pt x="1413" y="57"/>
                  </a:lnTo>
                  <a:lnTo>
                    <a:pt x="1465" y="48"/>
                  </a:lnTo>
                  <a:lnTo>
                    <a:pt x="1516" y="36"/>
                  </a:lnTo>
                  <a:lnTo>
                    <a:pt x="1568" y="28"/>
                  </a:lnTo>
                  <a:lnTo>
                    <a:pt x="1595" y="23"/>
                  </a:lnTo>
                  <a:lnTo>
                    <a:pt x="1622" y="19"/>
                  </a:lnTo>
                  <a:lnTo>
                    <a:pt x="1651" y="15"/>
                  </a:lnTo>
                  <a:lnTo>
                    <a:pt x="1678" y="11"/>
                  </a:lnTo>
                  <a:lnTo>
                    <a:pt x="1707" y="7"/>
                  </a:lnTo>
                  <a:lnTo>
                    <a:pt x="1735" y="3"/>
                  </a:lnTo>
                  <a:lnTo>
                    <a:pt x="1764" y="2"/>
                  </a:lnTo>
                  <a:lnTo>
                    <a:pt x="179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9"/>
            <p:cNvSpPr>
              <a:spLocks noEditPoints="1"/>
            </p:cNvSpPr>
            <p:nvPr userDrawn="1"/>
          </p:nvSpPr>
          <p:spPr bwMode="auto">
            <a:xfrm>
              <a:off x="2600193" y="860663"/>
              <a:ext cx="6541768" cy="153662"/>
            </a:xfrm>
            <a:custGeom>
              <a:avLst/>
              <a:gdLst>
                <a:gd name="T0" fmla="*/ 991 w 5875"/>
                <a:gd name="T1" fmla="*/ 17 h 138"/>
                <a:gd name="T2" fmla="*/ 781 w 5875"/>
                <a:gd name="T3" fmla="*/ 34 h 138"/>
                <a:gd name="T4" fmla="*/ 536 w 5875"/>
                <a:gd name="T5" fmla="*/ 77 h 138"/>
                <a:gd name="T6" fmla="*/ 288 w 5875"/>
                <a:gd name="T7" fmla="*/ 119 h 138"/>
                <a:gd name="T8" fmla="*/ 79 w 5875"/>
                <a:gd name="T9" fmla="*/ 136 h 138"/>
                <a:gd name="T10" fmla="*/ 21 w 5875"/>
                <a:gd name="T11" fmla="*/ 123 h 138"/>
                <a:gd name="T12" fmla="*/ 186 w 5875"/>
                <a:gd name="T13" fmla="*/ 113 h 138"/>
                <a:gd name="T14" fmla="*/ 380 w 5875"/>
                <a:gd name="T15" fmla="*/ 88 h 138"/>
                <a:gd name="T16" fmla="*/ 684 w 5875"/>
                <a:gd name="T17" fmla="*/ 32 h 138"/>
                <a:gd name="T18" fmla="*/ 881 w 5875"/>
                <a:gd name="T19" fmla="*/ 7 h 138"/>
                <a:gd name="T20" fmla="*/ 1046 w 5875"/>
                <a:gd name="T21" fmla="*/ 0 h 138"/>
                <a:gd name="T22" fmla="*/ 2076 w 5875"/>
                <a:gd name="T23" fmla="*/ 138 h 138"/>
                <a:gd name="T24" fmla="*/ 1880 w 5875"/>
                <a:gd name="T25" fmla="*/ 123 h 138"/>
                <a:gd name="T26" fmla="*/ 1659 w 5875"/>
                <a:gd name="T27" fmla="*/ 88 h 138"/>
                <a:gd name="T28" fmla="*/ 1384 w 5875"/>
                <a:gd name="T29" fmla="*/ 38 h 138"/>
                <a:gd name="T30" fmla="*/ 1181 w 5875"/>
                <a:gd name="T31" fmla="*/ 19 h 138"/>
                <a:gd name="T32" fmla="*/ 1068 w 5875"/>
                <a:gd name="T33" fmla="*/ 0 h 138"/>
                <a:gd name="T34" fmla="*/ 1219 w 5875"/>
                <a:gd name="T35" fmla="*/ 4 h 138"/>
                <a:gd name="T36" fmla="*/ 1419 w 5875"/>
                <a:gd name="T37" fmla="*/ 29 h 138"/>
                <a:gd name="T38" fmla="*/ 1722 w 5875"/>
                <a:gd name="T39" fmla="*/ 82 h 138"/>
                <a:gd name="T40" fmla="*/ 1914 w 5875"/>
                <a:gd name="T41" fmla="*/ 111 h 138"/>
                <a:gd name="T42" fmla="*/ 2095 w 5875"/>
                <a:gd name="T43" fmla="*/ 121 h 138"/>
                <a:gd name="T44" fmla="*/ 3160 w 5875"/>
                <a:gd name="T45" fmla="*/ 15 h 138"/>
                <a:gd name="T46" fmla="*/ 2980 w 5875"/>
                <a:gd name="T47" fmla="*/ 27 h 138"/>
                <a:gd name="T48" fmla="*/ 2790 w 5875"/>
                <a:gd name="T49" fmla="*/ 54 h 138"/>
                <a:gd name="T50" fmla="*/ 2485 w 5875"/>
                <a:gd name="T51" fmla="*/ 109 h 138"/>
                <a:gd name="T52" fmla="*/ 2285 w 5875"/>
                <a:gd name="T53" fmla="*/ 132 h 138"/>
                <a:gd name="T54" fmla="*/ 2133 w 5875"/>
                <a:gd name="T55" fmla="*/ 138 h 138"/>
                <a:gd name="T56" fmla="*/ 2248 w 5875"/>
                <a:gd name="T57" fmla="*/ 119 h 138"/>
                <a:gd name="T58" fmla="*/ 2452 w 5875"/>
                <a:gd name="T59" fmla="*/ 98 h 138"/>
                <a:gd name="T60" fmla="*/ 2725 w 5875"/>
                <a:gd name="T61" fmla="*/ 50 h 138"/>
                <a:gd name="T62" fmla="*/ 2945 w 5875"/>
                <a:gd name="T63" fmla="*/ 15 h 138"/>
                <a:gd name="T64" fmla="*/ 3141 w 5875"/>
                <a:gd name="T65" fmla="*/ 0 h 138"/>
                <a:gd name="T66" fmla="*/ 4247 w 5875"/>
                <a:gd name="T67" fmla="*/ 138 h 138"/>
                <a:gd name="T68" fmla="*/ 4080 w 5875"/>
                <a:gd name="T69" fmla="*/ 130 h 138"/>
                <a:gd name="T70" fmla="*/ 3884 w 5875"/>
                <a:gd name="T71" fmla="*/ 103 h 138"/>
                <a:gd name="T72" fmla="*/ 3581 w 5875"/>
                <a:gd name="T73" fmla="*/ 48 h 138"/>
                <a:gd name="T74" fmla="*/ 3385 w 5875"/>
                <a:gd name="T75" fmla="*/ 23 h 138"/>
                <a:gd name="T76" fmla="*/ 3220 w 5875"/>
                <a:gd name="T77" fmla="*/ 15 h 138"/>
                <a:gd name="T78" fmla="*/ 3278 w 5875"/>
                <a:gd name="T79" fmla="*/ 0 h 138"/>
                <a:gd name="T80" fmla="*/ 3487 w 5875"/>
                <a:gd name="T81" fmla="*/ 19 h 138"/>
                <a:gd name="T82" fmla="*/ 3734 w 5875"/>
                <a:gd name="T83" fmla="*/ 61 h 138"/>
                <a:gd name="T84" fmla="*/ 3980 w 5875"/>
                <a:gd name="T85" fmla="*/ 103 h 138"/>
                <a:gd name="T86" fmla="*/ 4190 w 5875"/>
                <a:gd name="T87" fmla="*/ 121 h 138"/>
                <a:gd name="T88" fmla="*/ 5332 w 5875"/>
                <a:gd name="T89" fmla="*/ 15 h 138"/>
                <a:gd name="T90" fmla="*/ 5182 w 5875"/>
                <a:gd name="T91" fmla="*/ 21 h 138"/>
                <a:gd name="T92" fmla="*/ 4984 w 5875"/>
                <a:gd name="T93" fmla="*/ 44 h 138"/>
                <a:gd name="T94" fmla="*/ 4681 w 5875"/>
                <a:gd name="T95" fmla="*/ 100 h 138"/>
                <a:gd name="T96" fmla="*/ 4487 w 5875"/>
                <a:gd name="T97" fmla="*/ 127 h 138"/>
                <a:gd name="T98" fmla="*/ 4307 w 5875"/>
                <a:gd name="T99" fmla="*/ 138 h 138"/>
                <a:gd name="T100" fmla="*/ 4324 w 5875"/>
                <a:gd name="T101" fmla="*/ 121 h 138"/>
                <a:gd name="T102" fmla="*/ 4520 w 5875"/>
                <a:gd name="T103" fmla="*/ 107 h 138"/>
                <a:gd name="T104" fmla="*/ 4739 w 5875"/>
                <a:gd name="T105" fmla="*/ 73 h 138"/>
                <a:gd name="T106" fmla="*/ 5013 w 5875"/>
                <a:gd name="T107" fmla="*/ 23 h 138"/>
                <a:gd name="T108" fmla="*/ 5217 w 5875"/>
                <a:gd name="T109" fmla="*/ 2 h 138"/>
                <a:gd name="T110" fmla="*/ 5875 w 5875"/>
                <a:gd name="T111" fmla="*/ 61 h 138"/>
                <a:gd name="T112" fmla="*/ 5718 w 5875"/>
                <a:gd name="T113" fmla="*/ 50 h 138"/>
                <a:gd name="T114" fmla="*/ 5520 w 5875"/>
                <a:gd name="T115" fmla="*/ 23 h 138"/>
                <a:gd name="T116" fmla="*/ 5391 w 5875"/>
                <a:gd name="T117" fmla="*/ 15 h 138"/>
                <a:gd name="T118" fmla="*/ 5372 w 5875"/>
                <a:gd name="T119" fmla="*/ 0 h 138"/>
                <a:gd name="T120" fmla="*/ 5486 w 5875"/>
                <a:gd name="T121" fmla="*/ 6 h 138"/>
                <a:gd name="T122" fmla="*/ 5689 w 5875"/>
                <a:gd name="T123" fmla="*/ 29 h 138"/>
                <a:gd name="T124" fmla="*/ 5875 w 5875"/>
                <a:gd name="T125" fmla="*/ 6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875" h="138">
                  <a:moveTo>
                    <a:pt x="1068" y="0"/>
                  </a:moveTo>
                  <a:lnTo>
                    <a:pt x="1068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9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6" y="88"/>
                  </a:lnTo>
                  <a:lnTo>
                    <a:pt x="415" y="100"/>
                  </a:lnTo>
                  <a:lnTo>
                    <a:pt x="384" y="103"/>
                  </a:lnTo>
                  <a:lnTo>
                    <a:pt x="353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3" y="127"/>
                  </a:lnTo>
                  <a:lnTo>
                    <a:pt x="188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1"/>
                  </a:lnTo>
                  <a:lnTo>
                    <a:pt x="60" y="121"/>
                  </a:lnTo>
                  <a:lnTo>
                    <a:pt x="79" y="121"/>
                  </a:lnTo>
                  <a:lnTo>
                    <a:pt x="115" y="119"/>
                  </a:lnTo>
                  <a:lnTo>
                    <a:pt x="152" y="117"/>
                  </a:lnTo>
                  <a:lnTo>
                    <a:pt x="186" y="113"/>
                  </a:lnTo>
                  <a:lnTo>
                    <a:pt x="221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9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7"/>
                  </a:lnTo>
                  <a:lnTo>
                    <a:pt x="916" y="4"/>
                  </a:lnTo>
                  <a:lnTo>
                    <a:pt x="952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6" y="136"/>
                  </a:lnTo>
                  <a:lnTo>
                    <a:pt x="2018" y="134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7"/>
                  </a:lnTo>
                  <a:lnTo>
                    <a:pt x="1880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09"/>
                  </a:lnTo>
                  <a:lnTo>
                    <a:pt x="1751" y="103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48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4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3" y="2"/>
                  </a:lnTo>
                  <a:lnTo>
                    <a:pt x="1219" y="4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5"/>
                  </a:lnTo>
                  <a:lnTo>
                    <a:pt x="1356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8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6" y="121"/>
                  </a:lnTo>
                  <a:lnTo>
                    <a:pt x="2095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1" y="48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3"/>
                  </a:lnTo>
                  <a:lnTo>
                    <a:pt x="2354" y="127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1"/>
                  </a:lnTo>
                  <a:lnTo>
                    <a:pt x="2193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2" y="98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4"/>
                  </a:lnTo>
                  <a:lnTo>
                    <a:pt x="3086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4266" y="123"/>
                  </a:moveTo>
                  <a:lnTo>
                    <a:pt x="4266" y="138"/>
                  </a:lnTo>
                  <a:lnTo>
                    <a:pt x="4247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51" y="134"/>
                  </a:lnTo>
                  <a:lnTo>
                    <a:pt x="4115" y="132"/>
                  </a:lnTo>
                  <a:lnTo>
                    <a:pt x="4080" y="130"/>
                  </a:lnTo>
                  <a:lnTo>
                    <a:pt x="4046" y="127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6" y="115"/>
                  </a:lnTo>
                  <a:lnTo>
                    <a:pt x="3915" y="109"/>
                  </a:lnTo>
                  <a:lnTo>
                    <a:pt x="3884" y="103"/>
                  </a:lnTo>
                  <a:lnTo>
                    <a:pt x="3852" y="100"/>
                  </a:lnTo>
                  <a:lnTo>
                    <a:pt x="3792" y="88"/>
                  </a:lnTo>
                  <a:lnTo>
                    <a:pt x="3733" y="77"/>
                  </a:lnTo>
                  <a:lnTo>
                    <a:pt x="3671" y="65"/>
                  </a:lnTo>
                  <a:lnTo>
                    <a:pt x="3612" y="54"/>
                  </a:lnTo>
                  <a:lnTo>
                    <a:pt x="3581" y="48"/>
                  </a:lnTo>
                  <a:lnTo>
                    <a:pt x="3548" y="44"/>
                  </a:lnTo>
                  <a:lnTo>
                    <a:pt x="3518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20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8" y="15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201" y="15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8" y="0"/>
                  </a:lnTo>
                  <a:lnTo>
                    <a:pt x="3316" y="2"/>
                  </a:lnTo>
                  <a:lnTo>
                    <a:pt x="3350" y="4"/>
                  </a:lnTo>
                  <a:lnTo>
                    <a:pt x="3387" y="7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3" y="32"/>
                  </a:lnTo>
                  <a:lnTo>
                    <a:pt x="3614" y="38"/>
                  </a:lnTo>
                  <a:lnTo>
                    <a:pt x="3675" y="50"/>
                  </a:lnTo>
                  <a:lnTo>
                    <a:pt x="3734" y="61"/>
                  </a:lnTo>
                  <a:lnTo>
                    <a:pt x="3794" y="73"/>
                  </a:lnTo>
                  <a:lnTo>
                    <a:pt x="3855" y="82"/>
                  </a:lnTo>
                  <a:lnTo>
                    <a:pt x="3886" y="88"/>
                  </a:lnTo>
                  <a:lnTo>
                    <a:pt x="3917" y="94"/>
                  </a:lnTo>
                  <a:lnTo>
                    <a:pt x="3950" y="98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7" y="111"/>
                  </a:lnTo>
                  <a:lnTo>
                    <a:pt x="4082" y="113"/>
                  </a:lnTo>
                  <a:lnTo>
                    <a:pt x="4117" y="117"/>
                  </a:lnTo>
                  <a:lnTo>
                    <a:pt x="4151" y="119"/>
                  </a:lnTo>
                  <a:lnTo>
                    <a:pt x="4190" y="121"/>
                  </a:lnTo>
                  <a:lnTo>
                    <a:pt x="4209" y="121"/>
                  </a:lnTo>
                  <a:lnTo>
                    <a:pt x="4228" y="121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3" y="15"/>
                  </a:lnTo>
                  <a:lnTo>
                    <a:pt x="5294" y="15"/>
                  </a:lnTo>
                  <a:lnTo>
                    <a:pt x="5274" y="15"/>
                  </a:lnTo>
                  <a:lnTo>
                    <a:pt x="5255" y="17"/>
                  </a:lnTo>
                  <a:lnTo>
                    <a:pt x="5219" y="19"/>
                  </a:lnTo>
                  <a:lnTo>
                    <a:pt x="5182" y="21"/>
                  </a:lnTo>
                  <a:lnTo>
                    <a:pt x="5148" y="23"/>
                  </a:lnTo>
                  <a:lnTo>
                    <a:pt x="5113" y="27"/>
                  </a:lnTo>
                  <a:lnTo>
                    <a:pt x="5080" y="30"/>
                  </a:lnTo>
                  <a:lnTo>
                    <a:pt x="5048" y="34"/>
                  </a:lnTo>
                  <a:lnTo>
                    <a:pt x="5015" y="38"/>
                  </a:lnTo>
                  <a:lnTo>
                    <a:pt x="4984" y="44"/>
                  </a:lnTo>
                  <a:lnTo>
                    <a:pt x="4952" y="48"/>
                  </a:lnTo>
                  <a:lnTo>
                    <a:pt x="4921" y="54"/>
                  </a:lnTo>
                  <a:lnTo>
                    <a:pt x="4862" y="65"/>
                  </a:lnTo>
                  <a:lnTo>
                    <a:pt x="4800" y="77"/>
                  </a:lnTo>
                  <a:lnTo>
                    <a:pt x="4741" y="88"/>
                  </a:lnTo>
                  <a:lnTo>
                    <a:pt x="4681" y="100"/>
                  </a:lnTo>
                  <a:lnTo>
                    <a:pt x="4648" y="103"/>
                  </a:lnTo>
                  <a:lnTo>
                    <a:pt x="4618" y="109"/>
                  </a:lnTo>
                  <a:lnTo>
                    <a:pt x="4587" y="115"/>
                  </a:lnTo>
                  <a:lnTo>
                    <a:pt x="4554" y="119"/>
                  </a:lnTo>
                  <a:lnTo>
                    <a:pt x="4522" y="123"/>
                  </a:lnTo>
                  <a:lnTo>
                    <a:pt x="4487" y="127"/>
                  </a:lnTo>
                  <a:lnTo>
                    <a:pt x="4453" y="130"/>
                  </a:lnTo>
                  <a:lnTo>
                    <a:pt x="4418" y="132"/>
                  </a:lnTo>
                  <a:lnTo>
                    <a:pt x="4382" y="134"/>
                  </a:lnTo>
                  <a:lnTo>
                    <a:pt x="4345" y="136"/>
                  </a:lnTo>
                  <a:lnTo>
                    <a:pt x="4326" y="138"/>
                  </a:lnTo>
                  <a:lnTo>
                    <a:pt x="4307" y="138"/>
                  </a:lnTo>
                  <a:lnTo>
                    <a:pt x="4286" y="138"/>
                  </a:lnTo>
                  <a:lnTo>
                    <a:pt x="4266" y="138"/>
                  </a:lnTo>
                  <a:lnTo>
                    <a:pt x="4266" y="123"/>
                  </a:lnTo>
                  <a:lnTo>
                    <a:pt x="4286" y="123"/>
                  </a:lnTo>
                  <a:lnTo>
                    <a:pt x="4305" y="121"/>
                  </a:lnTo>
                  <a:lnTo>
                    <a:pt x="4324" y="121"/>
                  </a:lnTo>
                  <a:lnTo>
                    <a:pt x="4343" y="121"/>
                  </a:lnTo>
                  <a:lnTo>
                    <a:pt x="4382" y="119"/>
                  </a:lnTo>
                  <a:lnTo>
                    <a:pt x="4416" y="117"/>
                  </a:lnTo>
                  <a:lnTo>
                    <a:pt x="4451" y="113"/>
                  </a:lnTo>
                  <a:lnTo>
                    <a:pt x="4485" y="111"/>
                  </a:lnTo>
                  <a:lnTo>
                    <a:pt x="4520" y="107"/>
                  </a:lnTo>
                  <a:lnTo>
                    <a:pt x="4552" y="103"/>
                  </a:lnTo>
                  <a:lnTo>
                    <a:pt x="4583" y="98"/>
                  </a:lnTo>
                  <a:lnTo>
                    <a:pt x="4616" y="94"/>
                  </a:lnTo>
                  <a:lnTo>
                    <a:pt x="4646" y="88"/>
                  </a:lnTo>
                  <a:lnTo>
                    <a:pt x="4677" y="82"/>
                  </a:lnTo>
                  <a:lnTo>
                    <a:pt x="4739" y="73"/>
                  </a:lnTo>
                  <a:lnTo>
                    <a:pt x="4798" y="61"/>
                  </a:lnTo>
                  <a:lnTo>
                    <a:pt x="4858" y="50"/>
                  </a:lnTo>
                  <a:lnTo>
                    <a:pt x="4919" y="38"/>
                  </a:lnTo>
                  <a:lnTo>
                    <a:pt x="4950" y="32"/>
                  </a:lnTo>
                  <a:lnTo>
                    <a:pt x="4981" y="29"/>
                  </a:lnTo>
                  <a:lnTo>
                    <a:pt x="5013" y="23"/>
                  </a:lnTo>
                  <a:lnTo>
                    <a:pt x="5046" y="19"/>
                  </a:lnTo>
                  <a:lnTo>
                    <a:pt x="5079" y="15"/>
                  </a:lnTo>
                  <a:lnTo>
                    <a:pt x="5111" y="11"/>
                  </a:lnTo>
                  <a:lnTo>
                    <a:pt x="5146" y="7"/>
                  </a:lnTo>
                  <a:lnTo>
                    <a:pt x="5182" y="4"/>
                  </a:lnTo>
                  <a:lnTo>
                    <a:pt x="5217" y="2"/>
                  </a:lnTo>
                  <a:lnTo>
                    <a:pt x="5255" y="0"/>
                  </a:lnTo>
                  <a:lnTo>
                    <a:pt x="5274" y="0"/>
                  </a:lnTo>
                  <a:lnTo>
                    <a:pt x="5294" y="0"/>
                  </a:lnTo>
                  <a:lnTo>
                    <a:pt x="5313" y="0"/>
                  </a:lnTo>
                  <a:lnTo>
                    <a:pt x="5332" y="0"/>
                  </a:lnTo>
                  <a:close/>
                  <a:moveTo>
                    <a:pt x="5875" y="61"/>
                  </a:moveTo>
                  <a:lnTo>
                    <a:pt x="5871" y="79"/>
                  </a:lnTo>
                  <a:lnTo>
                    <a:pt x="5841" y="73"/>
                  </a:lnTo>
                  <a:lnTo>
                    <a:pt x="5810" y="67"/>
                  </a:lnTo>
                  <a:lnTo>
                    <a:pt x="5779" y="61"/>
                  </a:lnTo>
                  <a:lnTo>
                    <a:pt x="5749" y="55"/>
                  </a:lnTo>
                  <a:lnTo>
                    <a:pt x="5718" y="50"/>
                  </a:lnTo>
                  <a:lnTo>
                    <a:pt x="5687" y="44"/>
                  </a:lnTo>
                  <a:lnTo>
                    <a:pt x="5655" y="40"/>
                  </a:lnTo>
                  <a:lnTo>
                    <a:pt x="5622" y="34"/>
                  </a:lnTo>
                  <a:lnTo>
                    <a:pt x="5589" y="30"/>
                  </a:lnTo>
                  <a:lnTo>
                    <a:pt x="5555" y="27"/>
                  </a:lnTo>
                  <a:lnTo>
                    <a:pt x="5520" y="23"/>
                  </a:lnTo>
                  <a:lnTo>
                    <a:pt x="5486" y="21"/>
                  </a:lnTo>
                  <a:lnTo>
                    <a:pt x="5466" y="19"/>
                  </a:lnTo>
                  <a:lnTo>
                    <a:pt x="5449" y="19"/>
                  </a:lnTo>
                  <a:lnTo>
                    <a:pt x="5430" y="17"/>
                  </a:lnTo>
                  <a:lnTo>
                    <a:pt x="5411" y="17"/>
                  </a:lnTo>
                  <a:lnTo>
                    <a:pt x="5391" y="15"/>
                  </a:lnTo>
                  <a:lnTo>
                    <a:pt x="5372" y="15"/>
                  </a:lnTo>
                  <a:lnTo>
                    <a:pt x="5353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2" y="0"/>
                  </a:lnTo>
                  <a:lnTo>
                    <a:pt x="5393" y="0"/>
                  </a:lnTo>
                  <a:lnTo>
                    <a:pt x="5413" y="0"/>
                  </a:lnTo>
                  <a:lnTo>
                    <a:pt x="5432" y="2"/>
                  </a:lnTo>
                  <a:lnTo>
                    <a:pt x="5449" y="2"/>
                  </a:lnTo>
                  <a:lnTo>
                    <a:pt x="5468" y="4"/>
                  </a:lnTo>
                  <a:lnTo>
                    <a:pt x="5486" y="6"/>
                  </a:lnTo>
                  <a:lnTo>
                    <a:pt x="5522" y="7"/>
                  </a:lnTo>
                  <a:lnTo>
                    <a:pt x="5557" y="11"/>
                  </a:lnTo>
                  <a:lnTo>
                    <a:pt x="5591" y="15"/>
                  </a:lnTo>
                  <a:lnTo>
                    <a:pt x="5624" y="19"/>
                  </a:lnTo>
                  <a:lnTo>
                    <a:pt x="5656" y="23"/>
                  </a:lnTo>
                  <a:lnTo>
                    <a:pt x="5689" y="29"/>
                  </a:lnTo>
                  <a:lnTo>
                    <a:pt x="5722" y="34"/>
                  </a:lnTo>
                  <a:lnTo>
                    <a:pt x="5752" y="38"/>
                  </a:lnTo>
                  <a:lnTo>
                    <a:pt x="5783" y="44"/>
                  </a:lnTo>
                  <a:lnTo>
                    <a:pt x="5814" y="50"/>
                  </a:lnTo>
                  <a:lnTo>
                    <a:pt x="5845" y="55"/>
                  </a:lnTo>
                  <a:lnTo>
                    <a:pt x="5875" y="6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20"/>
            <p:cNvSpPr>
              <a:spLocks noEditPoints="1"/>
            </p:cNvSpPr>
            <p:nvPr userDrawn="1"/>
          </p:nvSpPr>
          <p:spPr bwMode="auto">
            <a:xfrm>
              <a:off x="2916425" y="676936"/>
              <a:ext cx="6223309" cy="155889"/>
            </a:xfrm>
            <a:custGeom>
              <a:avLst/>
              <a:gdLst>
                <a:gd name="T0" fmla="*/ 991 w 5589"/>
                <a:gd name="T1" fmla="*/ 17 h 140"/>
                <a:gd name="T2" fmla="*/ 782 w 5589"/>
                <a:gd name="T3" fmla="*/ 36 h 140"/>
                <a:gd name="T4" fmla="*/ 536 w 5589"/>
                <a:gd name="T5" fmla="*/ 78 h 140"/>
                <a:gd name="T6" fmla="*/ 288 w 5589"/>
                <a:gd name="T7" fmla="*/ 121 h 140"/>
                <a:gd name="T8" fmla="*/ 79 w 5589"/>
                <a:gd name="T9" fmla="*/ 138 h 140"/>
                <a:gd name="T10" fmla="*/ 21 w 5589"/>
                <a:gd name="T11" fmla="*/ 123 h 140"/>
                <a:gd name="T12" fmla="*/ 186 w 5589"/>
                <a:gd name="T13" fmla="*/ 115 h 140"/>
                <a:gd name="T14" fmla="*/ 382 w 5589"/>
                <a:gd name="T15" fmla="*/ 90 h 140"/>
                <a:gd name="T16" fmla="*/ 684 w 5589"/>
                <a:gd name="T17" fmla="*/ 34 h 140"/>
                <a:gd name="T18" fmla="*/ 881 w 5589"/>
                <a:gd name="T19" fmla="*/ 9 h 140"/>
                <a:gd name="T20" fmla="*/ 1049 w 5589"/>
                <a:gd name="T21" fmla="*/ 0 h 140"/>
                <a:gd name="T22" fmla="*/ 2076 w 5589"/>
                <a:gd name="T23" fmla="*/ 138 h 140"/>
                <a:gd name="T24" fmla="*/ 1880 w 5589"/>
                <a:gd name="T25" fmla="*/ 124 h 140"/>
                <a:gd name="T26" fmla="*/ 1659 w 5589"/>
                <a:gd name="T27" fmla="*/ 90 h 140"/>
                <a:gd name="T28" fmla="*/ 1385 w 5589"/>
                <a:gd name="T29" fmla="*/ 40 h 140"/>
                <a:gd name="T30" fmla="*/ 1181 w 5589"/>
                <a:gd name="T31" fmla="*/ 19 h 140"/>
                <a:gd name="T32" fmla="*/ 1068 w 5589"/>
                <a:gd name="T33" fmla="*/ 0 h 140"/>
                <a:gd name="T34" fmla="*/ 1219 w 5589"/>
                <a:gd name="T35" fmla="*/ 5 h 140"/>
                <a:gd name="T36" fmla="*/ 1419 w 5589"/>
                <a:gd name="T37" fmla="*/ 28 h 140"/>
                <a:gd name="T38" fmla="*/ 1722 w 5589"/>
                <a:gd name="T39" fmla="*/ 84 h 140"/>
                <a:gd name="T40" fmla="*/ 1914 w 5589"/>
                <a:gd name="T41" fmla="*/ 111 h 140"/>
                <a:gd name="T42" fmla="*/ 2095 w 5589"/>
                <a:gd name="T43" fmla="*/ 123 h 140"/>
                <a:gd name="T44" fmla="*/ 3161 w 5589"/>
                <a:gd name="T45" fmla="*/ 17 h 140"/>
                <a:gd name="T46" fmla="*/ 2980 w 5589"/>
                <a:gd name="T47" fmla="*/ 28 h 140"/>
                <a:gd name="T48" fmla="*/ 2790 w 5589"/>
                <a:gd name="T49" fmla="*/ 55 h 140"/>
                <a:gd name="T50" fmla="*/ 2485 w 5589"/>
                <a:gd name="T51" fmla="*/ 111 h 140"/>
                <a:gd name="T52" fmla="*/ 2285 w 5589"/>
                <a:gd name="T53" fmla="*/ 134 h 140"/>
                <a:gd name="T54" fmla="*/ 2133 w 5589"/>
                <a:gd name="T55" fmla="*/ 140 h 140"/>
                <a:gd name="T56" fmla="*/ 2249 w 5589"/>
                <a:gd name="T57" fmla="*/ 121 h 140"/>
                <a:gd name="T58" fmla="*/ 2452 w 5589"/>
                <a:gd name="T59" fmla="*/ 99 h 140"/>
                <a:gd name="T60" fmla="*/ 2725 w 5589"/>
                <a:gd name="T61" fmla="*/ 50 h 140"/>
                <a:gd name="T62" fmla="*/ 2946 w 5589"/>
                <a:gd name="T63" fmla="*/ 15 h 140"/>
                <a:gd name="T64" fmla="*/ 3141 w 5589"/>
                <a:gd name="T65" fmla="*/ 2 h 140"/>
                <a:gd name="T66" fmla="*/ 4247 w 5589"/>
                <a:gd name="T67" fmla="*/ 140 h 140"/>
                <a:gd name="T68" fmla="*/ 4080 w 5589"/>
                <a:gd name="T69" fmla="*/ 130 h 140"/>
                <a:gd name="T70" fmla="*/ 3884 w 5589"/>
                <a:gd name="T71" fmla="*/ 105 h 140"/>
                <a:gd name="T72" fmla="*/ 3581 w 5589"/>
                <a:gd name="T73" fmla="*/ 50 h 140"/>
                <a:gd name="T74" fmla="*/ 3385 w 5589"/>
                <a:gd name="T75" fmla="*/ 25 h 140"/>
                <a:gd name="T76" fmla="*/ 3220 w 5589"/>
                <a:gd name="T77" fmla="*/ 17 h 140"/>
                <a:gd name="T78" fmla="*/ 3278 w 5589"/>
                <a:gd name="T79" fmla="*/ 2 h 140"/>
                <a:gd name="T80" fmla="*/ 3487 w 5589"/>
                <a:gd name="T81" fmla="*/ 19 h 140"/>
                <a:gd name="T82" fmla="*/ 3735 w 5589"/>
                <a:gd name="T83" fmla="*/ 61 h 140"/>
                <a:gd name="T84" fmla="*/ 3980 w 5589"/>
                <a:gd name="T85" fmla="*/ 103 h 140"/>
                <a:gd name="T86" fmla="*/ 4190 w 5589"/>
                <a:gd name="T87" fmla="*/ 123 h 140"/>
                <a:gd name="T88" fmla="*/ 5334 w 5589"/>
                <a:gd name="T89" fmla="*/ 17 h 140"/>
                <a:gd name="T90" fmla="*/ 5182 w 5589"/>
                <a:gd name="T91" fmla="*/ 21 h 140"/>
                <a:gd name="T92" fmla="*/ 4985 w 5589"/>
                <a:gd name="T93" fmla="*/ 44 h 140"/>
                <a:gd name="T94" fmla="*/ 4681 w 5589"/>
                <a:gd name="T95" fmla="*/ 99 h 140"/>
                <a:gd name="T96" fmla="*/ 4487 w 5589"/>
                <a:gd name="T97" fmla="*/ 128 h 140"/>
                <a:gd name="T98" fmla="*/ 4307 w 5589"/>
                <a:gd name="T99" fmla="*/ 138 h 140"/>
                <a:gd name="T100" fmla="*/ 4324 w 5589"/>
                <a:gd name="T101" fmla="*/ 123 h 140"/>
                <a:gd name="T102" fmla="*/ 4520 w 5589"/>
                <a:gd name="T103" fmla="*/ 107 h 140"/>
                <a:gd name="T104" fmla="*/ 4739 w 5589"/>
                <a:gd name="T105" fmla="*/ 73 h 140"/>
                <a:gd name="T106" fmla="*/ 5013 w 5589"/>
                <a:gd name="T107" fmla="*/ 25 h 140"/>
                <a:gd name="T108" fmla="*/ 5219 w 5589"/>
                <a:gd name="T109" fmla="*/ 3 h 140"/>
                <a:gd name="T110" fmla="*/ 5589 w 5589"/>
                <a:gd name="T111" fmla="*/ 15 h 140"/>
                <a:gd name="T112" fmla="*/ 5515 w 5589"/>
                <a:gd name="T113" fmla="*/ 25 h 140"/>
                <a:gd name="T114" fmla="*/ 5419 w 5589"/>
                <a:gd name="T115" fmla="*/ 19 h 140"/>
                <a:gd name="T116" fmla="*/ 5334 w 5589"/>
                <a:gd name="T117" fmla="*/ 0 h 140"/>
                <a:gd name="T118" fmla="*/ 5436 w 5589"/>
                <a:gd name="T119" fmla="*/ 3 h 140"/>
                <a:gd name="T120" fmla="*/ 5530 w 5589"/>
                <a:gd name="T121" fmla="*/ 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589" h="140">
                  <a:moveTo>
                    <a:pt x="1068" y="0"/>
                  </a:moveTo>
                  <a:lnTo>
                    <a:pt x="1068" y="17"/>
                  </a:lnTo>
                  <a:lnTo>
                    <a:pt x="1049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91" y="17"/>
                  </a:lnTo>
                  <a:lnTo>
                    <a:pt x="953" y="19"/>
                  </a:lnTo>
                  <a:lnTo>
                    <a:pt x="918" y="21"/>
                  </a:lnTo>
                  <a:lnTo>
                    <a:pt x="881" y="25"/>
                  </a:lnTo>
                  <a:lnTo>
                    <a:pt x="849" y="28"/>
                  </a:lnTo>
                  <a:lnTo>
                    <a:pt x="814" y="30"/>
                  </a:lnTo>
                  <a:lnTo>
                    <a:pt x="782" y="36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8" y="50"/>
                  </a:lnTo>
                  <a:lnTo>
                    <a:pt x="657" y="55"/>
                  </a:lnTo>
                  <a:lnTo>
                    <a:pt x="595" y="67"/>
                  </a:lnTo>
                  <a:lnTo>
                    <a:pt x="536" y="78"/>
                  </a:lnTo>
                  <a:lnTo>
                    <a:pt x="476" y="90"/>
                  </a:lnTo>
                  <a:lnTo>
                    <a:pt x="415" y="99"/>
                  </a:lnTo>
                  <a:lnTo>
                    <a:pt x="384" y="105"/>
                  </a:lnTo>
                  <a:lnTo>
                    <a:pt x="353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6" y="124"/>
                  </a:lnTo>
                  <a:lnTo>
                    <a:pt x="223" y="128"/>
                  </a:lnTo>
                  <a:lnTo>
                    <a:pt x="188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9"/>
                  </a:lnTo>
                  <a:lnTo>
                    <a:pt x="350" y="96"/>
                  </a:lnTo>
                  <a:lnTo>
                    <a:pt x="382" y="90"/>
                  </a:lnTo>
                  <a:lnTo>
                    <a:pt x="411" y="84"/>
                  </a:lnTo>
                  <a:lnTo>
                    <a:pt x="473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40"/>
                  </a:lnTo>
                  <a:lnTo>
                    <a:pt x="684" y="34"/>
                  </a:lnTo>
                  <a:lnTo>
                    <a:pt x="716" y="28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9"/>
                  </a:lnTo>
                  <a:lnTo>
                    <a:pt x="916" y="5"/>
                  </a:lnTo>
                  <a:lnTo>
                    <a:pt x="953" y="3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9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4" y="140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7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7" y="130"/>
                  </a:lnTo>
                  <a:lnTo>
                    <a:pt x="1913" y="128"/>
                  </a:lnTo>
                  <a:lnTo>
                    <a:pt x="1880" y="124"/>
                  </a:lnTo>
                  <a:lnTo>
                    <a:pt x="1845" y="121"/>
                  </a:lnTo>
                  <a:lnTo>
                    <a:pt x="1815" y="115"/>
                  </a:lnTo>
                  <a:lnTo>
                    <a:pt x="1782" y="111"/>
                  </a:lnTo>
                  <a:lnTo>
                    <a:pt x="1751" y="105"/>
                  </a:lnTo>
                  <a:lnTo>
                    <a:pt x="1721" y="99"/>
                  </a:lnTo>
                  <a:lnTo>
                    <a:pt x="1659" y="90"/>
                  </a:lnTo>
                  <a:lnTo>
                    <a:pt x="1600" y="78"/>
                  </a:lnTo>
                  <a:lnTo>
                    <a:pt x="1538" y="67"/>
                  </a:lnTo>
                  <a:lnTo>
                    <a:pt x="1479" y="55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5" y="40"/>
                  </a:lnTo>
                  <a:lnTo>
                    <a:pt x="1354" y="36"/>
                  </a:lnTo>
                  <a:lnTo>
                    <a:pt x="1321" y="30"/>
                  </a:lnTo>
                  <a:lnTo>
                    <a:pt x="1287" y="28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7" y="2"/>
                  </a:lnTo>
                  <a:lnTo>
                    <a:pt x="1145" y="2"/>
                  </a:lnTo>
                  <a:lnTo>
                    <a:pt x="1183" y="3"/>
                  </a:lnTo>
                  <a:lnTo>
                    <a:pt x="1219" y="5"/>
                  </a:lnTo>
                  <a:lnTo>
                    <a:pt x="1254" y="9"/>
                  </a:lnTo>
                  <a:lnTo>
                    <a:pt x="1289" y="11"/>
                  </a:lnTo>
                  <a:lnTo>
                    <a:pt x="1323" y="15"/>
                  </a:lnTo>
                  <a:lnTo>
                    <a:pt x="1356" y="19"/>
                  </a:lnTo>
                  <a:lnTo>
                    <a:pt x="1386" y="25"/>
                  </a:lnTo>
                  <a:lnTo>
                    <a:pt x="1419" y="28"/>
                  </a:lnTo>
                  <a:lnTo>
                    <a:pt x="1450" y="34"/>
                  </a:lnTo>
                  <a:lnTo>
                    <a:pt x="1481" y="40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6"/>
                  </a:lnTo>
                  <a:lnTo>
                    <a:pt x="1817" y="99"/>
                  </a:lnTo>
                  <a:lnTo>
                    <a:pt x="1849" y="103"/>
                  </a:lnTo>
                  <a:lnTo>
                    <a:pt x="1882" y="107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4" y="119"/>
                  </a:lnTo>
                  <a:lnTo>
                    <a:pt x="2020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7"/>
                  </a:lnTo>
                  <a:lnTo>
                    <a:pt x="3180" y="17"/>
                  </a:lnTo>
                  <a:lnTo>
                    <a:pt x="3161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5"/>
                  </a:lnTo>
                  <a:lnTo>
                    <a:pt x="2980" y="28"/>
                  </a:lnTo>
                  <a:lnTo>
                    <a:pt x="2947" y="30"/>
                  </a:lnTo>
                  <a:lnTo>
                    <a:pt x="2915" y="36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1" y="50"/>
                  </a:lnTo>
                  <a:lnTo>
                    <a:pt x="2790" y="55"/>
                  </a:lnTo>
                  <a:lnTo>
                    <a:pt x="2729" y="67"/>
                  </a:lnTo>
                  <a:lnTo>
                    <a:pt x="2669" y="78"/>
                  </a:lnTo>
                  <a:lnTo>
                    <a:pt x="2608" y="90"/>
                  </a:lnTo>
                  <a:lnTo>
                    <a:pt x="2548" y="99"/>
                  </a:lnTo>
                  <a:lnTo>
                    <a:pt x="2517" y="105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1" y="121"/>
                  </a:lnTo>
                  <a:lnTo>
                    <a:pt x="2389" y="124"/>
                  </a:lnTo>
                  <a:lnTo>
                    <a:pt x="2354" y="128"/>
                  </a:lnTo>
                  <a:lnTo>
                    <a:pt x="2320" y="130"/>
                  </a:lnTo>
                  <a:lnTo>
                    <a:pt x="2285" y="134"/>
                  </a:lnTo>
                  <a:lnTo>
                    <a:pt x="2249" y="136"/>
                  </a:lnTo>
                  <a:lnTo>
                    <a:pt x="2212" y="138"/>
                  </a:lnTo>
                  <a:lnTo>
                    <a:pt x="2193" y="138"/>
                  </a:lnTo>
                  <a:lnTo>
                    <a:pt x="2174" y="138"/>
                  </a:lnTo>
                  <a:lnTo>
                    <a:pt x="2154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19"/>
                  </a:lnTo>
                  <a:lnTo>
                    <a:pt x="2320" y="115"/>
                  </a:lnTo>
                  <a:lnTo>
                    <a:pt x="2354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2" y="99"/>
                  </a:lnTo>
                  <a:lnTo>
                    <a:pt x="2483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40"/>
                  </a:lnTo>
                  <a:lnTo>
                    <a:pt x="2817" y="34"/>
                  </a:lnTo>
                  <a:lnTo>
                    <a:pt x="2850" y="28"/>
                  </a:lnTo>
                  <a:lnTo>
                    <a:pt x="2880" y="25"/>
                  </a:lnTo>
                  <a:lnTo>
                    <a:pt x="2913" y="19"/>
                  </a:lnTo>
                  <a:lnTo>
                    <a:pt x="2946" y="15"/>
                  </a:lnTo>
                  <a:lnTo>
                    <a:pt x="2980" y="11"/>
                  </a:lnTo>
                  <a:lnTo>
                    <a:pt x="3013" y="9"/>
                  </a:lnTo>
                  <a:lnTo>
                    <a:pt x="3049" y="5"/>
                  </a:lnTo>
                  <a:lnTo>
                    <a:pt x="3086" y="3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4266" y="123"/>
                  </a:moveTo>
                  <a:lnTo>
                    <a:pt x="4266" y="140"/>
                  </a:lnTo>
                  <a:lnTo>
                    <a:pt x="4247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51" y="136"/>
                  </a:lnTo>
                  <a:lnTo>
                    <a:pt x="4115" y="134"/>
                  </a:lnTo>
                  <a:lnTo>
                    <a:pt x="4080" y="130"/>
                  </a:lnTo>
                  <a:lnTo>
                    <a:pt x="4046" y="128"/>
                  </a:lnTo>
                  <a:lnTo>
                    <a:pt x="4011" y="124"/>
                  </a:lnTo>
                  <a:lnTo>
                    <a:pt x="3978" y="121"/>
                  </a:lnTo>
                  <a:lnTo>
                    <a:pt x="3946" y="115"/>
                  </a:lnTo>
                  <a:lnTo>
                    <a:pt x="3915" y="111"/>
                  </a:lnTo>
                  <a:lnTo>
                    <a:pt x="3884" y="105"/>
                  </a:lnTo>
                  <a:lnTo>
                    <a:pt x="3854" y="99"/>
                  </a:lnTo>
                  <a:lnTo>
                    <a:pt x="3792" y="90"/>
                  </a:lnTo>
                  <a:lnTo>
                    <a:pt x="3733" y="78"/>
                  </a:lnTo>
                  <a:lnTo>
                    <a:pt x="3671" y="67"/>
                  </a:lnTo>
                  <a:lnTo>
                    <a:pt x="3612" y="55"/>
                  </a:lnTo>
                  <a:lnTo>
                    <a:pt x="3581" y="50"/>
                  </a:lnTo>
                  <a:lnTo>
                    <a:pt x="3550" y="44"/>
                  </a:lnTo>
                  <a:lnTo>
                    <a:pt x="3518" y="40"/>
                  </a:lnTo>
                  <a:lnTo>
                    <a:pt x="3485" y="36"/>
                  </a:lnTo>
                  <a:lnTo>
                    <a:pt x="3452" y="30"/>
                  </a:lnTo>
                  <a:lnTo>
                    <a:pt x="3420" y="28"/>
                  </a:lnTo>
                  <a:lnTo>
                    <a:pt x="3385" y="25"/>
                  </a:lnTo>
                  <a:lnTo>
                    <a:pt x="3351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8" y="17"/>
                  </a:lnTo>
                  <a:lnTo>
                    <a:pt x="3239" y="17"/>
                  </a:lnTo>
                  <a:lnTo>
                    <a:pt x="3220" y="17"/>
                  </a:lnTo>
                  <a:lnTo>
                    <a:pt x="3201" y="17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8" y="2"/>
                  </a:lnTo>
                  <a:lnTo>
                    <a:pt x="3316" y="3"/>
                  </a:lnTo>
                  <a:lnTo>
                    <a:pt x="3353" y="5"/>
                  </a:lnTo>
                  <a:lnTo>
                    <a:pt x="3387" y="9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5"/>
                  </a:lnTo>
                  <a:lnTo>
                    <a:pt x="3552" y="28"/>
                  </a:lnTo>
                  <a:lnTo>
                    <a:pt x="3583" y="34"/>
                  </a:lnTo>
                  <a:lnTo>
                    <a:pt x="3614" y="40"/>
                  </a:lnTo>
                  <a:lnTo>
                    <a:pt x="3675" y="50"/>
                  </a:lnTo>
                  <a:lnTo>
                    <a:pt x="3735" y="61"/>
                  </a:lnTo>
                  <a:lnTo>
                    <a:pt x="3794" y="73"/>
                  </a:lnTo>
                  <a:lnTo>
                    <a:pt x="3856" y="84"/>
                  </a:lnTo>
                  <a:lnTo>
                    <a:pt x="3886" y="90"/>
                  </a:lnTo>
                  <a:lnTo>
                    <a:pt x="3917" y="96"/>
                  </a:lnTo>
                  <a:lnTo>
                    <a:pt x="3950" y="99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8" y="111"/>
                  </a:lnTo>
                  <a:lnTo>
                    <a:pt x="4082" y="115"/>
                  </a:lnTo>
                  <a:lnTo>
                    <a:pt x="4117" y="119"/>
                  </a:lnTo>
                  <a:lnTo>
                    <a:pt x="4153" y="121"/>
                  </a:lnTo>
                  <a:lnTo>
                    <a:pt x="4190" y="123"/>
                  </a:lnTo>
                  <a:lnTo>
                    <a:pt x="4209" y="123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4" y="0"/>
                  </a:moveTo>
                  <a:lnTo>
                    <a:pt x="5334" y="17"/>
                  </a:lnTo>
                  <a:lnTo>
                    <a:pt x="5313" y="17"/>
                  </a:lnTo>
                  <a:lnTo>
                    <a:pt x="5294" y="17"/>
                  </a:lnTo>
                  <a:lnTo>
                    <a:pt x="5275" y="17"/>
                  </a:lnTo>
                  <a:lnTo>
                    <a:pt x="5255" y="17"/>
                  </a:lnTo>
                  <a:lnTo>
                    <a:pt x="5219" y="19"/>
                  </a:lnTo>
                  <a:lnTo>
                    <a:pt x="5182" y="21"/>
                  </a:lnTo>
                  <a:lnTo>
                    <a:pt x="5148" y="25"/>
                  </a:lnTo>
                  <a:lnTo>
                    <a:pt x="5113" y="28"/>
                  </a:lnTo>
                  <a:lnTo>
                    <a:pt x="5081" y="30"/>
                  </a:lnTo>
                  <a:lnTo>
                    <a:pt x="5048" y="36"/>
                  </a:lnTo>
                  <a:lnTo>
                    <a:pt x="5015" y="40"/>
                  </a:lnTo>
                  <a:lnTo>
                    <a:pt x="4985" y="44"/>
                  </a:lnTo>
                  <a:lnTo>
                    <a:pt x="4952" y="50"/>
                  </a:lnTo>
                  <a:lnTo>
                    <a:pt x="4921" y="55"/>
                  </a:lnTo>
                  <a:lnTo>
                    <a:pt x="4862" y="67"/>
                  </a:lnTo>
                  <a:lnTo>
                    <a:pt x="4802" y="78"/>
                  </a:lnTo>
                  <a:lnTo>
                    <a:pt x="4741" y="90"/>
                  </a:lnTo>
                  <a:lnTo>
                    <a:pt x="4681" y="99"/>
                  </a:lnTo>
                  <a:lnTo>
                    <a:pt x="4651" y="105"/>
                  </a:lnTo>
                  <a:lnTo>
                    <a:pt x="4618" y="111"/>
                  </a:lnTo>
                  <a:lnTo>
                    <a:pt x="4587" y="115"/>
                  </a:lnTo>
                  <a:lnTo>
                    <a:pt x="4554" y="121"/>
                  </a:lnTo>
                  <a:lnTo>
                    <a:pt x="4522" y="124"/>
                  </a:lnTo>
                  <a:lnTo>
                    <a:pt x="4487" y="128"/>
                  </a:lnTo>
                  <a:lnTo>
                    <a:pt x="4453" y="130"/>
                  </a:lnTo>
                  <a:lnTo>
                    <a:pt x="4418" y="134"/>
                  </a:lnTo>
                  <a:lnTo>
                    <a:pt x="4382" y="136"/>
                  </a:lnTo>
                  <a:lnTo>
                    <a:pt x="4345" y="138"/>
                  </a:lnTo>
                  <a:lnTo>
                    <a:pt x="4326" y="138"/>
                  </a:lnTo>
                  <a:lnTo>
                    <a:pt x="4307" y="138"/>
                  </a:lnTo>
                  <a:lnTo>
                    <a:pt x="4286" y="140"/>
                  </a:lnTo>
                  <a:lnTo>
                    <a:pt x="4266" y="140"/>
                  </a:lnTo>
                  <a:lnTo>
                    <a:pt x="4266" y="123"/>
                  </a:lnTo>
                  <a:lnTo>
                    <a:pt x="4286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3"/>
                  </a:lnTo>
                  <a:lnTo>
                    <a:pt x="4382" y="121"/>
                  </a:lnTo>
                  <a:lnTo>
                    <a:pt x="4416" y="119"/>
                  </a:lnTo>
                  <a:lnTo>
                    <a:pt x="4453" y="115"/>
                  </a:lnTo>
                  <a:lnTo>
                    <a:pt x="4485" y="111"/>
                  </a:lnTo>
                  <a:lnTo>
                    <a:pt x="4520" y="107"/>
                  </a:lnTo>
                  <a:lnTo>
                    <a:pt x="4553" y="103"/>
                  </a:lnTo>
                  <a:lnTo>
                    <a:pt x="4585" y="99"/>
                  </a:lnTo>
                  <a:lnTo>
                    <a:pt x="4616" y="96"/>
                  </a:lnTo>
                  <a:lnTo>
                    <a:pt x="4647" y="90"/>
                  </a:lnTo>
                  <a:lnTo>
                    <a:pt x="4677" y="84"/>
                  </a:lnTo>
                  <a:lnTo>
                    <a:pt x="4739" y="73"/>
                  </a:lnTo>
                  <a:lnTo>
                    <a:pt x="4798" y="61"/>
                  </a:lnTo>
                  <a:lnTo>
                    <a:pt x="4858" y="50"/>
                  </a:lnTo>
                  <a:lnTo>
                    <a:pt x="4919" y="40"/>
                  </a:lnTo>
                  <a:lnTo>
                    <a:pt x="4950" y="34"/>
                  </a:lnTo>
                  <a:lnTo>
                    <a:pt x="4981" y="28"/>
                  </a:lnTo>
                  <a:lnTo>
                    <a:pt x="5013" y="25"/>
                  </a:lnTo>
                  <a:lnTo>
                    <a:pt x="5046" y="19"/>
                  </a:lnTo>
                  <a:lnTo>
                    <a:pt x="5079" y="15"/>
                  </a:lnTo>
                  <a:lnTo>
                    <a:pt x="5111" y="11"/>
                  </a:lnTo>
                  <a:lnTo>
                    <a:pt x="5146" y="9"/>
                  </a:lnTo>
                  <a:lnTo>
                    <a:pt x="5182" y="5"/>
                  </a:lnTo>
                  <a:lnTo>
                    <a:pt x="5219" y="3"/>
                  </a:lnTo>
                  <a:lnTo>
                    <a:pt x="5255" y="2"/>
                  </a:lnTo>
                  <a:lnTo>
                    <a:pt x="5275" y="2"/>
                  </a:lnTo>
                  <a:lnTo>
                    <a:pt x="5294" y="2"/>
                  </a:lnTo>
                  <a:lnTo>
                    <a:pt x="5313" y="0"/>
                  </a:lnTo>
                  <a:lnTo>
                    <a:pt x="5334" y="0"/>
                  </a:lnTo>
                  <a:close/>
                  <a:moveTo>
                    <a:pt x="5589" y="15"/>
                  </a:moveTo>
                  <a:lnTo>
                    <a:pt x="5587" y="32"/>
                  </a:lnTo>
                  <a:lnTo>
                    <a:pt x="5574" y="30"/>
                  </a:lnTo>
                  <a:lnTo>
                    <a:pt x="5559" y="28"/>
                  </a:lnTo>
                  <a:lnTo>
                    <a:pt x="5543" y="27"/>
                  </a:lnTo>
                  <a:lnTo>
                    <a:pt x="5528" y="25"/>
                  </a:lnTo>
                  <a:lnTo>
                    <a:pt x="5515" y="25"/>
                  </a:lnTo>
                  <a:lnTo>
                    <a:pt x="5497" y="23"/>
                  </a:lnTo>
                  <a:lnTo>
                    <a:pt x="5482" y="21"/>
                  </a:lnTo>
                  <a:lnTo>
                    <a:pt x="5467" y="21"/>
                  </a:lnTo>
                  <a:lnTo>
                    <a:pt x="5451" y="19"/>
                  </a:lnTo>
                  <a:lnTo>
                    <a:pt x="5434" y="19"/>
                  </a:lnTo>
                  <a:lnTo>
                    <a:pt x="5419" y="19"/>
                  </a:lnTo>
                  <a:lnTo>
                    <a:pt x="5401" y="17"/>
                  </a:lnTo>
                  <a:lnTo>
                    <a:pt x="5384" y="17"/>
                  </a:lnTo>
                  <a:lnTo>
                    <a:pt x="5369" y="17"/>
                  </a:lnTo>
                  <a:lnTo>
                    <a:pt x="5351" y="17"/>
                  </a:lnTo>
                  <a:lnTo>
                    <a:pt x="5334" y="17"/>
                  </a:lnTo>
                  <a:lnTo>
                    <a:pt x="5334" y="0"/>
                  </a:lnTo>
                  <a:lnTo>
                    <a:pt x="5351" y="0"/>
                  </a:lnTo>
                  <a:lnTo>
                    <a:pt x="5369" y="0"/>
                  </a:lnTo>
                  <a:lnTo>
                    <a:pt x="5386" y="2"/>
                  </a:lnTo>
                  <a:lnTo>
                    <a:pt x="5403" y="2"/>
                  </a:lnTo>
                  <a:lnTo>
                    <a:pt x="5419" y="2"/>
                  </a:lnTo>
                  <a:lnTo>
                    <a:pt x="5436" y="3"/>
                  </a:lnTo>
                  <a:lnTo>
                    <a:pt x="5451" y="3"/>
                  </a:lnTo>
                  <a:lnTo>
                    <a:pt x="5468" y="5"/>
                  </a:lnTo>
                  <a:lnTo>
                    <a:pt x="5484" y="5"/>
                  </a:lnTo>
                  <a:lnTo>
                    <a:pt x="5499" y="7"/>
                  </a:lnTo>
                  <a:lnTo>
                    <a:pt x="5515" y="7"/>
                  </a:lnTo>
                  <a:lnTo>
                    <a:pt x="5530" y="9"/>
                  </a:lnTo>
                  <a:lnTo>
                    <a:pt x="5545" y="11"/>
                  </a:lnTo>
                  <a:lnTo>
                    <a:pt x="5561" y="13"/>
                  </a:lnTo>
                  <a:lnTo>
                    <a:pt x="5576" y="13"/>
                  </a:lnTo>
                  <a:lnTo>
                    <a:pt x="5589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21"/>
            <p:cNvSpPr>
              <a:spLocks noEditPoints="1"/>
            </p:cNvSpPr>
            <p:nvPr userDrawn="1"/>
          </p:nvSpPr>
          <p:spPr bwMode="auto">
            <a:xfrm>
              <a:off x="3234884" y="494324"/>
              <a:ext cx="5904850" cy="154775"/>
            </a:xfrm>
            <a:custGeom>
              <a:avLst/>
              <a:gdLst>
                <a:gd name="T0" fmla="*/ 989 w 5303"/>
                <a:gd name="T1" fmla="*/ 18 h 139"/>
                <a:gd name="T2" fmla="*/ 780 w 5303"/>
                <a:gd name="T3" fmla="*/ 35 h 139"/>
                <a:gd name="T4" fmla="*/ 534 w 5303"/>
                <a:gd name="T5" fmla="*/ 77 h 139"/>
                <a:gd name="T6" fmla="*/ 286 w 5303"/>
                <a:gd name="T7" fmla="*/ 119 h 139"/>
                <a:gd name="T8" fmla="*/ 77 w 5303"/>
                <a:gd name="T9" fmla="*/ 139 h 139"/>
                <a:gd name="T10" fmla="*/ 19 w 5303"/>
                <a:gd name="T11" fmla="*/ 123 h 139"/>
                <a:gd name="T12" fmla="*/ 185 w 5303"/>
                <a:gd name="T13" fmla="*/ 116 h 139"/>
                <a:gd name="T14" fmla="*/ 380 w 5303"/>
                <a:gd name="T15" fmla="*/ 91 h 139"/>
                <a:gd name="T16" fmla="*/ 682 w 5303"/>
                <a:gd name="T17" fmla="*/ 35 h 139"/>
                <a:gd name="T18" fmla="*/ 880 w 5303"/>
                <a:gd name="T19" fmla="*/ 8 h 139"/>
                <a:gd name="T20" fmla="*/ 1047 w 5303"/>
                <a:gd name="T21" fmla="*/ 0 h 139"/>
                <a:gd name="T22" fmla="*/ 2074 w 5303"/>
                <a:gd name="T23" fmla="*/ 139 h 139"/>
                <a:gd name="T24" fmla="*/ 1878 w 5303"/>
                <a:gd name="T25" fmla="*/ 125 h 139"/>
                <a:gd name="T26" fmla="*/ 1657 w 5303"/>
                <a:gd name="T27" fmla="*/ 89 h 139"/>
                <a:gd name="T28" fmla="*/ 1383 w 5303"/>
                <a:gd name="T29" fmla="*/ 41 h 139"/>
                <a:gd name="T30" fmla="*/ 1179 w 5303"/>
                <a:gd name="T31" fmla="*/ 20 h 139"/>
                <a:gd name="T32" fmla="*/ 1066 w 5303"/>
                <a:gd name="T33" fmla="*/ 0 h 139"/>
                <a:gd name="T34" fmla="*/ 1218 w 5303"/>
                <a:gd name="T35" fmla="*/ 6 h 139"/>
                <a:gd name="T36" fmla="*/ 1417 w 5303"/>
                <a:gd name="T37" fmla="*/ 29 h 139"/>
                <a:gd name="T38" fmla="*/ 1721 w 5303"/>
                <a:gd name="T39" fmla="*/ 85 h 139"/>
                <a:gd name="T40" fmla="*/ 1913 w 5303"/>
                <a:gd name="T41" fmla="*/ 112 h 139"/>
                <a:gd name="T42" fmla="*/ 2093 w 5303"/>
                <a:gd name="T43" fmla="*/ 123 h 139"/>
                <a:gd name="T44" fmla="*/ 3159 w 5303"/>
                <a:gd name="T45" fmla="*/ 18 h 139"/>
                <a:gd name="T46" fmla="*/ 2978 w 5303"/>
                <a:gd name="T47" fmla="*/ 27 h 139"/>
                <a:gd name="T48" fmla="*/ 2788 w 5303"/>
                <a:gd name="T49" fmla="*/ 56 h 139"/>
                <a:gd name="T50" fmla="*/ 2483 w 5303"/>
                <a:gd name="T51" fmla="*/ 110 h 139"/>
                <a:gd name="T52" fmla="*/ 2283 w 5303"/>
                <a:gd name="T53" fmla="*/ 135 h 139"/>
                <a:gd name="T54" fmla="*/ 2131 w 5303"/>
                <a:gd name="T55" fmla="*/ 139 h 139"/>
                <a:gd name="T56" fmla="*/ 2247 w 5303"/>
                <a:gd name="T57" fmla="*/ 119 h 139"/>
                <a:gd name="T58" fmla="*/ 2450 w 5303"/>
                <a:gd name="T59" fmla="*/ 100 h 139"/>
                <a:gd name="T60" fmla="*/ 2725 w 5303"/>
                <a:gd name="T61" fmla="*/ 50 h 139"/>
                <a:gd name="T62" fmla="*/ 2944 w 5303"/>
                <a:gd name="T63" fmla="*/ 16 h 139"/>
                <a:gd name="T64" fmla="*/ 3140 w 5303"/>
                <a:gd name="T65" fmla="*/ 2 h 139"/>
                <a:gd name="T66" fmla="*/ 4245 w 5303"/>
                <a:gd name="T67" fmla="*/ 139 h 139"/>
                <a:gd name="T68" fmla="*/ 4078 w 5303"/>
                <a:gd name="T69" fmla="*/ 131 h 139"/>
                <a:gd name="T70" fmla="*/ 3883 w 5303"/>
                <a:gd name="T71" fmla="*/ 106 h 139"/>
                <a:gd name="T72" fmla="*/ 3579 w 5303"/>
                <a:gd name="T73" fmla="*/ 50 h 139"/>
                <a:gd name="T74" fmla="*/ 3383 w 5303"/>
                <a:gd name="T75" fmla="*/ 25 h 139"/>
                <a:gd name="T76" fmla="*/ 3218 w 5303"/>
                <a:gd name="T77" fmla="*/ 16 h 139"/>
                <a:gd name="T78" fmla="*/ 3276 w 5303"/>
                <a:gd name="T79" fmla="*/ 2 h 139"/>
                <a:gd name="T80" fmla="*/ 3487 w 5303"/>
                <a:gd name="T81" fmla="*/ 20 h 139"/>
                <a:gd name="T82" fmla="*/ 3733 w 5303"/>
                <a:gd name="T83" fmla="*/ 62 h 139"/>
                <a:gd name="T84" fmla="*/ 3979 w 5303"/>
                <a:gd name="T85" fmla="*/ 104 h 139"/>
                <a:gd name="T86" fmla="*/ 4188 w 5303"/>
                <a:gd name="T87" fmla="*/ 121 h 139"/>
                <a:gd name="T88" fmla="*/ 5303 w 5303"/>
                <a:gd name="T89" fmla="*/ 18 h 139"/>
                <a:gd name="T90" fmla="*/ 5159 w 5303"/>
                <a:gd name="T91" fmla="*/ 23 h 139"/>
                <a:gd name="T92" fmla="*/ 4967 w 5303"/>
                <a:gd name="T93" fmla="*/ 47 h 139"/>
                <a:gd name="T94" fmla="*/ 4670 w 5303"/>
                <a:gd name="T95" fmla="*/ 102 h 139"/>
                <a:gd name="T96" fmla="*/ 4482 w 5303"/>
                <a:gd name="T97" fmla="*/ 129 h 139"/>
                <a:gd name="T98" fmla="*/ 4303 w 5303"/>
                <a:gd name="T99" fmla="*/ 139 h 139"/>
                <a:gd name="T100" fmla="*/ 4322 w 5303"/>
                <a:gd name="T101" fmla="*/ 123 h 139"/>
                <a:gd name="T102" fmla="*/ 4512 w 5303"/>
                <a:gd name="T103" fmla="*/ 110 h 139"/>
                <a:gd name="T104" fmla="*/ 4727 w 5303"/>
                <a:gd name="T105" fmla="*/ 75 h 139"/>
                <a:gd name="T106" fmla="*/ 4994 w 5303"/>
                <a:gd name="T107" fmla="*/ 27 h 139"/>
                <a:gd name="T108" fmla="*/ 5192 w 5303"/>
                <a:gd name="T109" fmla="*/ 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303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1" y="20"/>
                  </a:lnTo>
                  <a:lnTo>
                    <a:pt x="916" y="22"/>
                  </a:lnTo>
                  <a:lnTo>
                    <a:pt x="880" y="25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80" y="35"/>
                  </a:lnTo>
                  <a:lnTo>
                    <a:pt x="749" y="41"/>
                  </a:lnTo>
                  <a:lnTo>
                    <a:pt x="716" y="45"/>
                  </a:lnTo>
                  <a:lnTo>
                    <a:pt x="686" y="50"/>
                  </a:lnTo>
                  <a:lnTo>
                    <a:pt x="655" y="56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2" y="110"/>
                  </a:lnTo>
                  <a:lnTo>
                    <a:pt x="319" y="116"/>
                  </a:lnTo>
                  <a:lnTo>
                    <a:pt x="286" y="119"/>
                  </a:lnTo>
                  <a:lnTo>
                    <a:pt x="254" y="125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5"/>
                  </a:lnTo>
                  <a:lnTo>
                    <a:pt x="114" y="137"/>
                  </a:lnTo>
                  <a:lnTo>
                    <a:pt x="77" y="139"/>
                  </a:lnTo>
                  <a:lnTo>
                    <a:pt x="58" y="139"/>
                  </a:lnTo>
                  <a:lnTo>
                    <a:pt x="39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9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8"/>
                  </a:lnTo>
                  <a:lnTo>
                    <a:pt x="185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8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0" y="62"/>
                  </a:lnTo>
                  <a:lnTo>
                    <a:pt x="592" y="50"/>
                  </a:lnTo>
                  <a:lnTo>
                    <a:pt x="651" y="39"/>
                  </a:lnTo>
                  <a:lnTo>
                    <a:pt x="682" y="35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20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4"/>
                  </a:lnTo>
                  <a:lnTo>
                    <a:pt x="987" y="2"/>
                  </a:lnTo>
                  <a:lnTo>
                    <a:pt x="1006" y="2"/>
                  </a:lnTo>
                  <a:lnTo>
                    <a:pt x="1026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1" y="123"/>
                  </a:moveTo>
                  <a:lnTo>
                    <a:pt x="2131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9"/>
                  </a:lnTo>
                  <a:lnTo>
                    <a:pt x="2016" y="137"/>
                  </a:lnTo>
                  <a:lnTo>
                    <a:pt x="1980" y="135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3" y="116"/>
                  </a:lnTo>
                  <a:lnTo>
                    <a:pt x="1780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6"/>
                  </a:lnTo>
                  <a:lnTo>
                    <a:pt x="1446" y="50"/>
                  </a:lnTo>
                  <a:lnTo>
                    <a:pt x="1415" y="45"/>
                  </a:lnTo>
                  <a:lnTo>
                    <a:pt x="1383" y="41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0" y="25"/>
                  </a:lnTo>
                  <a:lnTo>
                    <a:pt x="1216" y="22"/>
                  </a:lnTo>
                  <a:lnTo>
                    <a:pt x="1179" y="20"/>
                  </a:lnTo>
                  <a:lnTo>
                    <a:pt x="1143" y="18"/>
                  </a:lnTo>
                  <a:lnTo>
                    <a:pt x="1123" y="18"/>
                  </a:lnTo>
                  <a:lnTo>
                    <a:pt x="1104" y="18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5" y="2"/>
                  </a:lnTo>
                  <a:lnTo>
                    <a:pt x="1181" y="4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48" y="35"/>
                  </a:lnTo>
                  <a:lnTo>
                    <a:pt x="1479" y="39"/>
                  </a:lnTo>
                  <a:lnTo>
                    <a:pt x="1540" y="50"/>
                  </a:lnTo>
                  <a:lnTo>
                    <a:pt x="1600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91"/>
                  </a:lnTo>
                  <a:lnTo>
                    <a:pt x="1782" y="95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6"/>
                  </a:lnTo>
                  <a:lnTo>
                    <a:pt x="1982" y="118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78" y="16"/>
                  </a:lnTo>
                  <a:lnTo>
                    <a:pt x="3159" y="18"/>
                  </a:lnTo>
                  <a:lnTo>
                    <a:pt x="3140" y="18"/>
                  </a:lnTo>
                  <a:lnTo>
                    <a:pt x="3122" y="18"/>
                  </a:lnTo>
                  <a:lnTo>
                    <a:pt x="3084" y="20"/>
                  </a:lnTo>
                  <a:lnTo>
                    <a:pt x="3049" y="22"/>
                  </a:lnTo>
                  <a:lnTo>
                    <a:pt x="3013" y="25"/>
                  </a:lnTo>
                  <a:lnTo>
                    <a:pt x="2978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0" y="41"/>
                  </a:lnTo>
                  <a:lnTo>
                    <a:pt x="2850" y="45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3" y="110"/>
                  </a:lnTo>
                  <a:lnTo>
                    <a:pt x="2452" y="116"/>
                  </a:lnTo>
                  <a:lnTo>
                    <a:pt x="2420" y="119"/>
                  </a:lnTo>
                  <a:lnTo>
                    <a:pt x="2387" y="125"/>
                  </a:lnTo>
                  <a:lnTo>
                    <a:pt x="2352" y="127"/>
                  </a:lnTo>
                  <a:lnTo>
                    <a:pt x="2320" y="131"/>
                  </a:lnTo>
                  <a:lnTo>
                    <a:pt x="2283" y="135"/>
                  </a:lnTo>
                  <a:lnTo>
                    <a:pt x="2247" y="137"/>
                  </a:lnTo>
                  <a:lnTo>
                    <a:pt x="2210" y="139"/>
                  </a:lnTo>
                  <a:lnTo>
                    <a:pt x="2191" y="139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1" y="139"/>
                  </a:lnTo>
                  <a:lnTo>
                    <a:pt x="2131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8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100"/>
                  </a:lnTo>
                  <a:lnTo>
                    <a:pt x="2481" y="95"/>
                  </a:lnTo>
                  <a:lnTo>
                    <a:pt x="2512" y="91"/>
                  </a:lnTo>
                  <a:lnTo>
                    <a:pt x="2542" y="85"/>
                  </a:lnTo>
                  <a:lnTo>
                    <a:pt x="2604" y="73"/>
                  </a:lnTo>
                  <a:lnTo>
                    <a:pt x="2663" y="62"/>
                  </a:lnTo>
                  <a:lnTo>
                    <a:pt x="2725" y="50"/>
                  </a:lnTo>
                  <a:lnTo>
                    <a:pt x="2784" y="39"/>
                  </a:lnTo>
                  <a:lnTo>
                    <a:pt x="2815" y="35"/>
                  </a:lnTo>
                  <a:lnTo>
                    <a:pt x="2848" y="29"/>
                  </a:lnTo>
                  <a:lnTo>
                    <a:pt x="2878" y="23"/>
                  </a:lnTo>
                  <a:lnTo>
                    <a:pt x="2911" y="20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7" y="6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40" y="2"/>
                  </a:lnTo>
                  <a:lnTo>
                    <a:pt x="3159" y="0"/>
                  </a:lnTo>
                  <a:lnTo>
                    <a:pt x="3178" y="0"/>
                  </a:lnTo>
                  <a:lnTo>
                    <a:pt x="3199" y="0"/>
                  </a:lnTo>
                  <a:close/>
                  <a:moveTo>
                    <a:pt x="4265" y="123"/>
                  </a:moveTo>
                  <a:lnTo>
                    <a:pt x="4265" y="139"/>
                  </a:lnTo>
                  <a:lnTo>
                    <a:pt x="4245" y="139"/>
                  </a:lnTo>
                  <a:lnTo>
                    <a:pt x="4226" y="139"/>
                  </a:lnTo>
                  <a:lnTo>
                    <a:pt x="4207" y="139"/>
                  </a:lnTo>
                  <a:lnTo>
                    <a:pt x="4188" y="139"/>
                  </a:lnTo>
                  <a:lnTo>
                    <a:pt x="4149" y="137"/>
                  </a:lnTo>
                  <a:lnTo>
                    <a:pt x="4113" y="135"/>
                  </a:lnTo>
                  <a:lnTo>
                    <a:pt x="4078" y="131"/>
                  </a:lnTo>
                  <a:lnTo>
                    <a:pt x="4044" y="127"/>
                  </a:lnTo>
                  <a:lnTo>
                    <a:pt x="4009" y="125"/>
                  </a:lnTo>
                  <a:lnTo>
                    <a:pt x="3977" y="119"/>
                  </a:lnTo>
                  <a:lnTo>
                    <a:pt x="3946" y="116"/>
                  </a:lnTo>
                  <a:lnTo>
                    <a:pt x="3913" y="110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0" y="89"/>
                  </a:lnTo>
                  <a:lnTo>
                    <a:pt x="3731" y="77"/>
                  </a:lnTo>
                  <a:lnTo>
                    <a:pt x="3669" y="66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8" y="45"/>
                  </a:lnTo>
                  <a:lnTo>
                    <a:pt x="3516" y="41"/>
                  </a:lnTo>
                  <a:lnTo>
                    <a:pt x="3483" y="35"/>
                  </a:lnTo>
                  <a:lnTo>
                    <a:pt x="3451" y="31"/>
                  </a:lnTo>
                  <a:lnTo>
                    <a:pt x="3418" y="27"/>
                  </a:lnTo>
                  <a:lnTo>
                    <a:pt x="3383" y="25"/>
                  </a:lnTo>
                  <a:lnTo>
                    <a:pt x="3349" y="22"/>
                  </a:lnTo>
                  <a:lnTo>
                    <a:pt x="3312" y="20"/>
                  </a:lnTo>
                  <a:lnTo>
                    <a:pt x="3276" y="18"/>
                  </a:lnTo>
                  <a:lnTo>
                    <a:pt x="3257" y="18"/>
                  </a:lnTo>
                  <a:lnTo>
                    <a:pt x="3237" y="18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7" y="0"/>
                  </a:lnTo>
                  <a:lnTo>
                    <a:pt x="3257" y="2"/>
                  </a:lnTo>
                  <a:lnTo>
                    <a:pt x="3276" y="2"/>
                  </a:lnTo>
                  <a:lnTo>
                    <a:pt x="3314" y="4"/>
                  </a:lnTo>
                  <a:lnTo>
                    <a:pt x="3351" y="6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2" y="16"/>
                  </a:lnTo>
                  <a:lnTo>
                    <a:pt x="3487" y="20"/>
                  </a:lnTo>
                  <a:lnTo>
                    <a:pt x="3518" y="23"/>
                  </a:lnTo>
                  <a:lnTo>
                    <a:pt x="3550" y="29"/>
                  </a:lnTo>
                  <a:lnTo>
                    <a:pt x="3581" y="35"/>
                  </a:lnTo>
                  <a:lnTo>
                    <a:pt x="3612" y="39"/>
                  </a:lnTo>
                  <a:lnTo>
                    <a:pt x="3673" y="50"/>
                  </a:lnTo>
                  <a:lnTo>
                    <a:pt x="3733" y="62"/>
                  </a:lnTo>
                  <a:lnTo>
                    <a:pt x="3794" y="73"/>
                  </a:lnTo>
                  <a:lnTo>
                    <a:pt x="3854" y="85"/>
                  </a:lnTo>
                  <a:lnTo>
                    <a:pt x="3884" y="91"/>
                  </a:lnTo>
                  <a:lnTo>
                    <a:pt x="3915" y="95"/>
                  </a:lnTo>
                  <a:lnTo>
                    <a:pt x="3948" y="100"/>
                  </a:lnTo>
                  <a:lnTo>
                    <a:pt x="3979" y="104"/>
                  </a:lnTo>
                  <a:lnTo>
                    <a:pt x="4011" y="108"/>
                  </a:lnTo>
                  <a:lnTo>
                    <a:pt x="4046" y="112"/>
                  </a:lnTo>
                  <a:lnTo>
                    <a:pt x="4080" y="116"/>
                  </a:lnTo>
                  <a:lnTo>
                    <a:pt x="4115" y="118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5" y="123"/>
                  </a:lnTo>
                  <a:close/>
                  <a:moveTo>
                    <a:pt x="5303" y="0"/>
                  </a:moveTo>
                  <a:lnTo>
                    <a:pt x="5303" y="18"/>
                  </a:lnTo>
                  <a:lnTo>
                    <a:pt x="5284" y="18"/>
                  </a:lnTo>
                  <a:lnTo>
                    <a:pt x="5265" y="18"/>
                  </a:lnTo>
                  <a:lnTo>
                    <a:pt x="5248" y="18"/>
                  </a:lnTo>
                  <a:lnTo>
                    <a:pt x="5229" y="20"/>
                  </a:lnTo>
                  <a:lnTo>
                    <a:pt x="5194" y="22"/>
                  </a:lnTo>
                  <a:lnTo>
                    <a:pt x="5159" y="23"/>
                  </a:lnTo>
                  <a:lnTo>
                    <a:pt x="5125" y="27"/>
                  </a:lnTo>
                  <a:lnTo>
                    <a:pt x="5092" y="29"/>
                  </a:lnTo>
                  <a:lnTo>
                    <a:pt x="5060" y="33"/>
                  </a:lnTo>
                  <a:lnTo>
                    <a:pt x="5029" y="39"/>
                  </a:lnTo>
                  <a:lnTo>
                    <a:pt x="4998" y="43"/>
                  </a:lnTo>
                  <a:lnTo>
                    <a:pt x="4967" y="47"/>
                  </a:lnTo>
                  <a:lnTo>
                    <a:pt x="4937" y="52"/>
                  </a:lnTo>
                  <a:lnTo>
                    <a:pt x="4906" y="58"/>
                  </a:lnTo>
                  <a:lnTo>
                    <a:pt x="4848" y="70"/>
                  </a:lnTo>
                  <a:lnTo>
                    <a:pt x="4789" y="79"/>
                  </a:lnTo>
                  <a:lnTo>
                    <a:pt x="4729" y="91"/>
                  </a:lnTo>
                  <a:lnTo>
                    <a:pt x="4670" y="102"/>
                  </a:lnTo>
                  <a:lnTo>
                    <a:pt x="4641" y="108"/>
                  </a:lnTo>
                  <a:lnTo>
                    <a:pt x="4610" y="112"/>
                  </a:lnTo>
                  <a:lnTo>
                    <a:pt x="4578" y="116"/>
                  </a:lnTo>
                  <a:lnTo>
                    <a:pt x="4547" y="121"/>
                  </a:lnTo>
                  <a:lnTo>
                    <a:pt x="4514" y="125"/>
                  </a:lnTo>
                  <a:lnTo>
                    <a:pt x="4482" y="129"/>
                  </a:lnTo>
                  <a:lnTo>
                    <a:pt x="4447" y="131"/>
                  </a:lnTo>
                  <a:lnTo>
                    <a:pt x="4413" y="135"/>
                  </a:lnTo>
                  <a:lnTo>
                    <a:pt x="4378" y="137"/>
                  </a:lnTo>
                  <a:lnTo>
                    <a:pt x="4341" y="139"/>
                  </a:lnTo>
                  <a:lnTo>
                    <a:pt x="4322" y="139"/>
                  </a:lnTo>
                  <a:lnTo>
                    <a:pt x="4303" y="139"/>
                  </a:lnTo>
                  <a:lnTo>
                    <a:pt x="4284" y="139"/>
                  </a:lnTo>
                  <a:lnTo>
                    <a:pt x="4265" y="139"/>
                  </a:lnTo>
                  <a:lnTo>
                    <a:pt x="4265" y="123"/>
                  </a:lnTo>
                  <a:lnTo>
                    <a:pt x="4284" y="123"/>
                  </a:lnTo>
                  <a:lnTo>
                    <a:pt x="4303" y="123"/>
                  </a:lnTo>
                  <a:lnTo>
                    <a:pt x="4322" y="123"/>
                  </a:lnTo>
                  <a:lnTo>
                    <a:pt x="4341" y="121"/>
                  </a:lnTo>
                  <a:lnTo>
                    <a:pt x="4376" y="121"/>
                  </a:lnTo>
                  <a:lnTo>
                    <a:pt x="4413" y="118"/>
                  </a:lnTo>
                  <a:lnTo>
                    <a:pt x="4447" y="116"/>
                  </a:lnTo>
                  <a:lnTo>
                    <a:pt x="4480" y="112"/>
                  </a:lnTo>
                  <a:lnTo>
                    <a:pt x="4512" y="110"/>
                  </a:lnTo>
                  <a:lnTo>
                    <a:pt x="4545" y="104"/>
                  </a:lnTo>
                  <a:lnTo>
                    <a:pt x="4576" y="100"/>
                  </a:lnTo>
                  <a:lnTo>
                    <a:pt x="4606" y="96"/>
                  </a:lnTo>
                  <a:lnTo>
                    <a:pt x="4637" y="91"/>
                  </a:lnTo>
                  <a:lnTo>
                    <a:pt x="4668" y="87"/>
                  </a:lnTo>
                  <a:lnTo>
                    <a:pt x="4727" y="75"/>
                  </a:lnTo>
                  <a:lnTo>
                    <a:pt x="4787" y="64"/>
                  </a:lnTo>
                  <a:lnTo>
                    <a:pt x="4845" y="52"/>
                  </a:lnTo>
                  <a:lnTo>
                    <a:pt x="4904" y="43"/>
                  </a:lnTo>
                  <a:lnTo>
                    <a:pt x="4935" y="37"/>
                  </a:lnTo>
                  <a:lnTo>
                    <a:pt x="4964" y="31"/>
                  </a:lnTo>
                  <a:lnTo>
                    <a:pt x="4994" y="27"/>
                  </a:lnTo>
                  <a:lnTo>
                    <a:pt x="5027" y="22"/>
                  </a:lnTo>
                  <a:lnTo>
                    <a:pt x="5058" y="18"/>
                  </a:lnTo>
                  <a:lnTo>
                    <a:pt x="5090" y="14"/>
                  </a:lnTo>
                  <a:lnTo>
                    <a:pt x="5125" y="10"/>
                  </a:lnTo>
                  <a:lnTo>
                    <a:pt x="5157" y="8"/>
                  </a:lnTo>
                  <a:lnTo>
                    <a:pt x="5192" y="4"/>
                  </a:lnTo>
                  <a:lnTo>
                    <a:pt x="5229" y="2"/>
                  </a:lnTo>
                  <a:lnTo>
                    <a:pt x="5248" y="2"/>
                  </a:lnTo>
                  <a:lnTo>
                    <a:pt x="5265" y="2"/>
                  </a:lnTo>
                  <a:lnTo>
                    <a:pt x="5284" y="0"/>
                  </a:lnTo>
                  <a:lnTo>
                    <a:pt x="530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22"/>
            <p:cNvSpPr>
              <a:spLocks noEditPoints="1"/>
            </p:cNvSpPr>
            <p:nvPr userDrawn="1"/>
          </p:nvSpPr>
          <p:spPr bwMode="auto">
            <a:xfrm>
              <a:off x="3551115" y="312824"/>
              <a:ext cx="5590846" cy="153662"/>
            </a:xfrm>
            <a:custGeom>
              <a:avLst/>
              <a:gdLst>
                <a:gd name="T0" fmla="*/ 989 w 5021"/>
                <a:gd name="T1" fmla="*/ 18 h 138"/>
                <a:gd name="T2" fmla="*/ 780 w 5021"/>
                <a:gd name="T3" fmla="*/ 35 h 138"/>
                <a:gd name="T4" fmla="*/ 534 w 5021"/>
                <a:gd name="T5" fmla="*/ 77 h 138"/>
                <a:gd name="T6" fmla="*/ 287 w 5021"/>
                <a:gd name="T7" fmla="*/ 119 h 138"/>
                <a:gd name="T8" fmla="*/ 77 w 5021"/>
                <a:gd name="T9" fmla="*/ 137 h 138"/>
                <a:gd name="T10" fmla="*/ 20 w 5021"/>
                <a:gd name="T11" fmla="*/ 123 h 138"/>
                <a:gd name="T12" fmla="*/ 185 w 5021"/>
                <a:gd name="T13" fmla="*/ 115 h 138"/>
                <a:gd name="T14" fmla="*/ 381 w 5021"/>
                <a:gd name="T15" fmla="*/ 89 h 138"/>
                <a:gd name="T16" fmla="*/ 684 w 5021"/>
                <a:gd name="T17" fmla="*/ 33 h 138"/>
                <a:gd name="T18" fmla="*/ 880 w 5021"/>
                <a:gd name="T19" fmla="*/ 8 h 138"/>
                <a:gd name="T20" fmla="*/ 1047 w 5021"/>
                <a:gd name="T21" fmla="*/ 0 h 138"/>
                <a:gd name="T22" fmla="*/ 2074 w 5021"/>
                <a:gd name="T23" fmla="*/ 138 h 138"/>
                <a:gd name="T24" fmla="*/ 1878 w 5021"/>
                <a:gd name="T25" fmla="*/ 123 h 138"/>
                <a:gd name="T26" fmla="*/ 1657 w 5021"/>
                <a:gd name="T27" fmla="*/ 89 h 138"/>
                <a:gd name="T28" fmla="*/ 1383 w 5021"/>
                <a:gd name="T29" fmla="*/ 39 h 138"/>
                <a:gd name="T30" fmla="*/ 1181 w 5021"/>
                <a:gd name="T31" fmla="*/ 19 h 138"/>
                <a:gd name="T32" fmla="*/ 1066 w 5021"/>
                <a:gd name="T33" fmla="*/ 0 h 138"/>
                <a:gd name="T34" fmla="*/ 1218 w 5021"/>
                <a:gd name="T35" fmla="*/ 6 h 138"/>
                <a:gd name="T36" fmla="*/ 1417 w 5021"/>
                <a:gd name="T37" fmla="*/ 29 h 138"/>
                <a:gd name="T38" fmla="*/ 1721 w 5021"/>
                <a:gd name="T39" fmla="*/ 85 h 138"/>
                <a:gd name="T40" fmla="*/ 1913 w 5021"/>
                <a:gd name="T41" fmla="*/ 112 h 138"/>
                <a:gd name="T42" fmla="*/ 2093 w 5021"/>
                <a:gd name="T43" fmla="*/ 123 h 138"/>
                <a:gd name="T44" fmla="*/ 3159 w 5021"/>
                <a:gd name="T45" fmla="*/ 16 h 138"/>
                <a:gd name="T46" fmla="*/ 2980 w 5021"/>
                <a:gd name="T47" fmla="*/ 27 h 138"/>
                <a:gd name="T48" fmla="*/ 2788 w 5021"/>
                <a:gd name="T49" fmla="*/ 54 h 138"/>
                <a:gd name="T50" fmla="*/ 2485 w 5021"/>
                <a:gd name="T51" fmla="*/ 110 h 138"/>
                <a:gd name="T52" fmla="*/ 2283 w 5021"/>
                <a:gd name="T53" fmla="*/ 133 h 138"/>
                <a:gd name="T54" fmla="*/ 2132 w 5021"/>
                <a:gd name="T55" fmla="*/ 138 h 138"/>
                <a:gd name="T56" fmla="*/ 2247 w 5021"/>
                <a:gd name="T57" fmla="*/ 119 h 138"/>
                <a:gd name="T58" fmla="*/ 2450 w 5021"/>
                <a:gd name="T59" fmla="*/ 98 h 138"/>
                <a:gd name="T60" fmla="*/ 2725 w 5021"/>
                <a:gd name="T61" fmla="*/ 50 h 138"/>
                <a:gd name="T62" fmla="*/ 2944 w 5021"/>
                <a:gd name="T63" fmla="*/ 16 h 138"/>
                <a:gd name="T64" fmla="*/ 3140 w 5021"/>
                <a:gd name="T65" fmla="*/ 0 h 138"/>
                <a:gd name="T66" fmla="*/ 4246 w 5021"/>
                <a:gd name="T67" fmla="*/ 138 h 138"/>
                <a:gd name="T68" fmla="*/ 4079 w 5021"/>
                <a:gd name="T69" fmla="*/ 131 h 138"/>
                <a:gd name="T70" fmla="*/ 3883 w 5021"/>
                <a:gd name="T71" fmla="*/ 106 h 138"/>
                <a:gd name="T72" fmla="*/ 3579 w 5021"/>
                <a:gd name="T73" fmla="*/ 50 h 138"/>
                <a:gd name="T74" fmla="*/ 3384 w 5021"/>
                <a:gd name="T75" fmla="*/ 23 h 138"/>
                <a:gd name="T76" fmla="*/ 3218 w 5021"/>
                <a:gd name="T77" fmla="*/ 16 h 138"/>
                <a:gd name="T78" fmla="*/ 3276 w 5021"/>
                <a:gd name="T79" fmla="*/ 2 h 138"/>
                <a:gd name="T80" fmla="*/ 3487 w 5021"/>
                <a:gd name="T81" fmla="*/ 19 h 138"/>
                <a:gd name="T82" fmla="*/ 3733 w 5021"/>
                <a:gd name="T83" fmla="*/ 62 h 138"/>
                <a:gd name="T84" fmla="*/ 3981 w 5021"/>
                <a:gd name="T85" fmla="*/ 104 h 138"/>
                <a:gd name="T86" fmla="*/ 4188 w 5021"/>
                <a:gd name="T87" fmla="*/ 121 h 138"/>
                <a:gd name="T88" fmla="*/ 5021 w 5021"/>
                <a:gd name="T89" fmla="*/ 39 h 138"/>
                <a:gd name="T90" fmla="*/ 4843 w 5021"/>
                <a:gd name="T91" fmla="*/ 69 h 138"/>
                <a:gd name="T92" fmla="*/ 4622 w 5021"/>
                <a:gd name="T93" fmla="*/ 110 h 138"/>
                <a:gd name="T94" fmla="*/ 4480 w 5021"/>
                <a:gd name="T95" fmla="*/ 129 h 138"/>
                <a:gd name="T96" fmla="*/ 4322 w 5021"/>
                <a:gd name="T97" fmla="*/ 138 h 138"/>
                <a:gd name="T98" fmla="*/ 4349 w 5021"/>
                <a:gd name="T99" fmla="*/ 121 h 138"/>
                <a:gd name="T100" fmla="*/ 4503 w 5021"/>
                <a:gd name="T101" fmla="*/ 110 h 138"/>
                <a:gd name="T102" fmla="*/ 4641 w 5021"/>
                <a:gd name="T103" fmla="*/ 90 h 138"/>
                <a:gd name="T104" fmla="*/ 4883 w 5021"/>
                <a:gd name="T105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21" h="138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3" y="31"/>
                  </a:lnTo>
                  <a:lnTo>
                    <a:pt x="780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3" y="106"/>
                  </a:lnTo>
                  <a:lnTo>
                    <a:pt x="352" y="110"/>
                  </a:lnTo>
                  <a:lnTo>
                    <a:pt x="319" y="115"/>
                  </a:lnTo>
                  <a:lnTo>
                    <a:pt x="287" y="119"/>
                  </a:lnTo>
                  <a:lnTo>
                    <a:pt x="254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3"/>
                  </a:lnTo>
                  <a:lnTo>
                    <a:pt x="116" y="137"/>
                  </a:lnTo>
                  <a:lnTo>
                    <a:pt x="77" y="137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20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5" y="104"/>
                  </a:lnTo>
                  <a:lnTo>
                    <a:pt x="317" y="98"/>
                  </a:lnTo>
                  <a:lnTo>
                    <a:pt x="348" y="94"/>
                  </a:lnTo>
                  <a:lnTo>
                    <a:pt x="381" y="89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1" y="39"/>
                  </a:lnTo>
                  <a:lnTo>
                    <a:pt x="684" y="33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19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2"/>
                  </a:lnTo>
                  <a:lnTo>
                    <a:pt x="987" y="2"/>
                  </a:lnTo>
                  <a:lnTo>
                    <a:pt x="1007" y="0"/>
                  </a:lnTo>
                  <a:lnTo>
                    <a:pt x="1026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2" y="123"/>
                  </a:moveTo>
                  <a:lnTo>
                    <a:pt x="2132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7"/>
                  </a:lnTo>
                  <a:lnTo>
                    <a:pt x="2016" y="137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5"/>
                  </a:lnTo>
                  <a:lnTo>
                    <a:pt x="1780" y="110"/>
                  </a:lnTo>
                  <a:lnTo>
                    <a:pt x="1750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3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2" y="23"/>
                  </a:lnTo>
                  <a:lnTo>
                    <a:pt x="1216" y="21"/>
                  </a:lnTo>
                  <a:lnTo>
                    <a:pt x="1181" y="19"/>
                  </a:lnTo>
                  <a:lnTo>
                    <a:pt x="1143" y="18"/>
                  </a:lnTo>
                  <a:lnTo>
                    <a:pt x="1124" y="18"/>
                  </a:lnTo>
                  <a:lnTo>
                    <a:pt x="1104" y="16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2"/>
                  </a:lnTo>
                  <a:lnTo>
                    <a:pt x="1181" y="2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48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0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2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59" y="16"/>
                  </a:lnTo>
                  <a:lnTo>
                    <a:pt x="3140" y="18"/>
                  </a:lnTo>
                  <a:lnTo>
                    <a:pt x="3122" y="18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3" y="23"/>
                  </a:lnTo>
                  <a:lnTo>
                    <a:pt x="2980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0" y="39"/>
                  </a:lnTo>
                  <a:lnTo>
                    <a:pt x="2850" y="44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5" y="110"/>
                  </a:lnTo>
                  <a:lnTo>
                    <a:pt x="2452" y="115"/>
                  </a:lnTo>
                  <a:lnTo>
                    <a:pt x="2420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3" y="133"/>
                  </a:lnTo>
                  <a:lnTo>
                    <a:pt x="2247" y="137"/>
                  </a:lnTo>
                  <a:lnTo>
                    <a:pt x="2210" y="137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2" y="138"/>
                  </a:lnTo>
                  <a:lnTo>
                    <a:pt x="2132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98"/>
                  </a:lnTo>
                  <a:lnTo>
                    <a:pt x="2481" y="94"/>
                  </a:lnTo>
                  <a:lnTo>
                    <a:pt x="2512" y="89"/>
                  </a:lnTo>
                  <a:lnTo>
                    <a:pt x="2543" y="85"/>
                  </a:lnTo>
                  <a:lnTo>
                    <a:pt x="2604" y="73"/>
                  </a:lnTo>
                  <a:lnTo>
                    <a:pt x="2664" y="62"/>
                  </a:lnTo>
                  <a:lnTo>
                    <a:pt x="2725" y="50"/>
                  </a:lnTo>
                  <a:lnTo>
                    <a:pt x="2784" y="39"/>
                  </a:lnTo>
                  <a:lnTo>
                    <a:pt x="2815" y="33"/>
                  </a:lnTo>
                  <a:lnTo>
                    <a:pt x="2848" y="29"/>
                  </a:lnTo>
                  <a:lnTo>
                    <a:pt x="2879" y="23"/>
                  </a:lnTo>
                  <a:lnTo>
                    <a:pt x="2911" y="19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8" y="6"/>
                  </a:lnTo>
                  <a:lnTo>
                    <a:pt x="3084" y="2"/>
                  </a:lnTo>
                  <a:lnTo>
                    <a:pt x="3120" y="2"/>
                  </a:lnTo>
                  <a:lnTo>
                    <a:pt x="3140" y="0"/>
                  </a:lnTo>
                  <a:lnTo>
                    <a:pt x="3159" y="0"/>
                  </a:lnTo>
                  <a:lnTo>
                    <a:pt x="3178" y="0"/>
                  </a:lnTo>
                  <a:lnTo>
                    <a:pt x="3199" y="0"/>
                  </a:lnTo>
                  <a:close/>
                  <a:moveTo>
                    <a:pt x="4265" y="123"/>
                  </a:moveTo>
                  <a:lnTo>
                    <a:pt x="4265" y="138"/>
                  </a:lnTo>
                  <a:lnTo>
                    <a:pt x="4246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7"/>
                  </a:lnTo>
                  <a:lnTo>
                    <a:pt x="4150" y="137"/>
                  </a:lnTo>
                  <a:lnTo>
                    <a:pt x="4113" y="133"/>
                  </a:lnTo>
                  <a:lnTo>
                    <a:pt x="4079" y="131"/>
                  </a:lnTo>
                  <a:lnTo>
                    <a:pt x="4044" y="127"/>
                  </a:lnTo>
                  <a:lnTo>
                    <a:pt x="4011" y="123"/>
                  </a:lnTo>
                  <a:lnTo>
                    <a:pt x="3977" y="119"/>
                  </a:lnTo>
                  <a:lnTo>
                    <a:pt x="3946" y="115"/>
                  </a:lnTo>
                  <a:lnTo>
                    <a:pt x="3913" y="110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1" y="89"/>
                  </a:lnTo>
                  <a:lnTo>
                    <a:pt x="3731" y="77"/>
                  </a:lnTo>
                  <a:lnTo>
                    <a:pt x="3670" y="66"/>
                  </a:lnTo>
                  <a:lnTo>
                    <a:pt x="3610" y="54"/>
                  </a:lnTo>
                  <a:lnTo>
                    <a:pt x="3579" y="50"/>
                  </a:lnTo>
                  <a:lnTo>
                    <a:pt x="3549" y="44"/>
                  </a:lnTo>
                  <a:lnTo>
                    <a:pt x="3516" y="39"/>
                  </a:lnTo>
                  <a:lnTo>
                    <a:pt x="3485" y="35"/>
                  </a:lnTo>
                  <a:lnTo>
                    <a:pt x="3453" y="31"/>
                  </a:lnTo>
                  <a:lnTo>
                    <a:pt x="3418" y="27"/>
                  </a:lnTo>
                  <a:lnTo>
                    <a:pt x="3384" y="23"/>
                  </a:lnTo>
                  <a:lnTo>
                    <a:pt x="3349" y="21"/>
                  </a:lnTo>
                  <a:lnTo>
                    <a:pt x="3312" y="19"/>
                  </a:lnTo>
                  <a:lnTo>
                    <a:pt x="3276" y="18"/>
                  </a:lnTo>
                  <a:lnTo>
                    <a:pt x="3257" y="18"/>
                  </a:lnTo>
                  <a:lnTo>
                    <a:pt x="3238" y="16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8" y="0"/>
                  </a:lnTo>
                  <a:lnTo>
                    <a:pt x="3259" y="0"/>
                  </a:lnTo>
                  <a:lnTo>
                    <a:pt x="3276" y="2"/>
                  </a:lnTo>
                  <a:lnTo>
                    <a:pt x="3314" y="2"/>
                  </a:lnTo>
                  <a:lnTo>
                    <a:pt x="3351" y="6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5" y="16"/>
                  </a:lnTo>
                  <a:lnTo>
                    <a:pt x="3487" y="19"/>
                  </a:lnTo>
                  <a:lnTo>
                    <a:pt x="3518" y="23"/>
                  </a:lnTo>
                  <a:lnTo>
                    <a:pt x="3551" y="29"/>
                  </a:lnTo>
                  <a:lnTo>
                    <a:pt x="3581" y="33"/>
                  </a:lnTo>
                  <a:lnTo>
                    <a:pt x="3612" y="39"/>
                  </a:lnTo>
                  <a:lnTo>
                    <a:pt x="3673" y="50"/>
                  </a:lnTo>
                  <a:lnTo>
                    <a:pt x="3733" y="62"/>
                  </a:lnTo>
                  <a:lnTo>
                    <a:pt x="3794" y="73"/>
                  </a:lnTo>
                  <a:lnTo>
                    <a:pt x="3854" y="85"/>
                  </a:lnTo>
                  <a:lnTo>
                    <a:pt x="3885" y="89"/>
                  </a:lnTo>
                  <a:lnTo>
                    <a:pt x="3915" y="94"/>
                  </a:lnTo>
                  <a:lnTo>
                    <a:pt x="3948" y="98"/>
                  </a:lnTo>
                  <a:lnTo>
                    <a:pt x="3981" y="104"/>
                  </a:lnTo>
                  <a:lnTo>
                    <a:pt x="4013" y="108"/>
                  </a:lnTo>
                  <a:lnTo>
                    <a:pt x="4046" y="112"/>
                  </a:lnTo>
                  <a:lnTo>
                    <a:pt x="4081" y="115"/>
                  </a:lnTo>
                  <a:lnTo>
                    <a:pt x="4115" y="117"/>
                  </a:lnTo>
                  <a:lnTo>
                    <a:pt x="4152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3"/>
                  </a:lnTo>
                  <a:lnTo>
                    <a:pt x="4246" y="123"/>
                  </a:lnTo>
                  <a:lnTo>
                    <a:pt x="4265" y="123"/>
                  </a:lnTo>
                  <a:close/>
                  <a:moveTo>
                    <a:pt x="5017" y="23"/>
                  </a:moveTo>
                  <a:lnTo>
                    <a:pt x="5021" y="39"/>
                  </a:lnTo>
                  <a:lnTo>
                    <a:pt x="4998" y="42"/>
                  </a:lnTo>
                  <a:lnTo>
                    <a:pt x="4975" y="46"/>
                  </a:lnTo>
                  <a:lnTo>
                    <a:pt x="4952" y="50"/>
                  </a:lnTo>
                  <a:lnTo>
                    <a:pt x="4929" y="54"/>
                  </a:lnTo>
                  <a:lnTo>
                    <a:pt x="4885" y="62"/>
                  </a:lnTo>
                  <a:lnTo>
                    <a:pt x="4843" y="69"/>
                  </a:lnTo>
                  <a:lnTo>
                    <a:pt x="4799" y="77"/>
                  </a:lnTo>
                  <a:lnTo>
                    <a:pt x="4754" y="87"/>
                  </a:lnTo>
                  <a:lnTo>
                    <a:pt x="4710" y="94"/>
                  </a:lnTo>
                  <a:lnTo>
                    <a:pt x="4666" y="102"/>
                  </a:lnTo>
                  <a:lnTo>
                    <a:pt x="4645" y="106"/>
                  </a:lnTo>
                  <a:lnTo>
                    <a:pt x="4622" y="110"/>
                  </a:lnTo>
                  <a:lnTo>
                    <a:pt x="4599" y="114"/>
                  </a:lnTo>
                  <a:lnTo>
                    <a:pt x="4576" y="115"/>
                  </a:lnTo>
                  <a:lnTo>
                    <a:pt x="4553" y="119"/>
                  </a:lnTo>
                  <a:lnTo>
                    <a:pt x="4528" y="123"/>
                  </a:lnTo>
                  <a:lnTo>
                    <a:pt x="4505" y="125"/>
                  </a:lnTo>
                  <a:lnTo>
                    <a:pt x="4480" y="129"/>
                  </a:lnTo>
                  <a:lnTo>
                    <a:pt x="4455" y="131"/>
                  </a:lnTo>
                  <a:lnTo>
                    <a:pt x="4430" y="133"/>
                  </a:lnTo>
                  <a:lnTo>
                    <a:pt x="4403" y="135"/>
                  </a:lnTo>
                  <a:lnTo>
                    <a:pt x="4376" y="137"/>
                  </a:lnTo>
                  <a:lnTo>
                    <a:pt x="4349" y="137"/>
                  </a:lnTo>
                  <a:lnTo>
                    <a:pt x="4322" y="138"/>
                  </a:lnTo>
                  <a:lnTo>
                    <a:pt x="4294" y="138"/>
                  </a:lnTo>
                  <a:lnTo>
                    <a:pt x="4265" y="138"/>
                  </a:lnTo>
                  <a:lnTo>
                    <a:pt x="4265" y="123"/>
                  </a:lnTo>
                  <a:lnTo>
                    <a:pt x="4294" y="123"/>
                  </a:lnTo>
                  <a:lnTo>
                    <a:pt x="4322" y="121"/>
                  </a:lnTo>
                  <a:lnTo>
                    <a:pt x="4349" y="121"/>
                  </a:lnTo>
                  <a:lnTo>
                    <a:pt x="4376" y="119"/>
                  </a:lnTo>
                  <a:lnTo>
                    <a:pt x="4403" y="119"/>
                  </a:lnTo>
                  <a:lnTo>
                    <a:pt x="4428" y="117"/>
                  </a:lnTo>
                  <a:lnTo>
                    <a:pt x="4453" y="114"/>
                  </a:lnTo>
                  <a:lnTo>
                    <a:pt x="4478" y="112"/>
                  </a:lnTo>
                  <a:lnTo>
                    <a:pt x="4503" y="110"/>
                  </a:lnTo>
                  <a:lnTo>
                    <a:pt x="4526" y="106"/>
                  </a:lnTo>
                  <a:lnTo>
                    <a:pt x="4551" y="104"/>
                  </a:lnTo>
                  <a:lnTo>
                    <a:pt x="4574" y="100"/>
                  </a:lnTo>
                  <a:lnTo>
                    <a:pt x="4597" y="96"/>
                  </a:lnTo>
                  <a:lnTo>
                    <a:pt x="4620" y="94"/>
                  </a:lnTo>
                  <a:lnTo>
                    <a:pt x="4641" y="90"/>
                  </a:lnTo>
                  <a:lnTo>
                    <a:pt x="4664" y="87"/>
                  </a:lnTo>
                  <a:lnTo>
                    <a:pt x="4708" y="79"/>
                  </a:lnTo>
                  <a:lnTo>
                    <a:pt x="4753" y="69"/>
                  </a:lnTo>
                  <a:lnTo>
                    <a:pt x="4795" y="62"/>
                  </a:lnTo>
                  <a:lnTo>
                    <a:pt x="4839" y="54"/>
                  </a:lnTo>
                  <a:lnTo>
                    <a:pt x="4883" y="44"/>
                  </a:lnTo>
                  <a:lnTo>
                    <a:pt x="4927" y="37"/>
                  </a:lnTo>
                  <a:lnTo>
                    <a:pt x="4950" y="33"/>
                  </a:lnTo>
                  <a:lnTo>
                    <a:pt x="4971" y="29"/>
                  </a:lnTo>
                  <a:lnTo>
                    <a:pt x="4994" y="27"/>
                  </a:lnTo>
                  <a:lnTo>
                    <a:pt x="5017" y="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23"/>
            <p:cNvSpPr>
              <a:spLocks noEditPoints="1"/>
            </p:cNvSpPr>
            <p:nvPr userDrawn="1"/>
          </p:nvSpPr>
          <p:spPr bwMode="auto">
            <a:xfrm>
              <a:off x="3868461" y="131325"/>
              <a:ext cx="5273500" cy="153662"/>
            </a:xfrm>
            <a:custGeom>
              <a:avLst/>
              <a:gdLst>
                <a:gd name="T0" fmla="*/ 1008 w 4736"/>
                <a:gd name="T1" fmla="*/ 15 h 138"/>
                <a:gd name="T2" fmla="*/ 846 w 4736"/>
                <a:gd name="T3" fmla="*/ 27 h 138"/>
                <a:gd name="T4" fmla="*/ 685 w 4736"/>
                <a:gd name="T5" fmla="*/ 48 h 138"/>
                <a:gd name="T6" fmla="*/ 412 w 4736"/>
                <a:gd name="T7" fmla="*/ 100 h 138"/>
                <a:gd name="T8" fmla="*/ 253 w 4736"/>
                <a:gd name="T9" fmla="*/ 123 h 138"/>
                <a:gd name="T10" fmla="*/ 76 w 4736"/>
                <a:gd name="T11" fmla="*/ 136 h 138"/>
                <a:gd name="T12" fmla="*/ 0 w 4736"/>
                <a:gd name="T13" fmla="*/ 123 h 138"/>
                <a:gd name="T14" fmla="*/ 113 w 4736"/>
                <a:gd name="T15" fmla="*/ 119 h 138"/>
                <a:gd name="T16" fmla="*/ 284 w 4736"/>
                <a:gd name="T17" fmla="*/ 104 h 138"/>
                <a:gd name="T18" fmla="*/ 470 w 4736"/>
                <a:gd name="T19" fmla="*/ 73 h 138"/>
                <a:gd name="T20" fmla="*/ 714 w 4736"/>
                <a:gd name="T21" fmla="*/ 27 h 138"/>
                <a:gd name="T22" fmla="*/ 879 w 4736"/>
                <a:gd name="T23" fmla="*/ 8 h 138"/>
                <a:gd name="T24" fmla="*/ 1027 w 4736"/>
                <a:gd name="T25" fmla="*/ 0 h 138"/>
                <a:gd name="T26" fmla="*/ 2112 w 4736"/>
                <a:gd name="T27" fmla="*/ 138 h 138"/>
                <a:gd name="T28" fmla="*/ 1981 w 4736"/>
                <a:gd name="T29" fmla="*/ 133 h 138"/>
                <a:gd name="T30" fmla="*/ 1812 w 4736"/>
                <a:gd name="T31" fmla="*/ 113 h 138"/>
                <a:gd name="T32" fmla="*/ 1597 w 4736"/>
                <a:gd name="T33" fmla="*/ 77 h 138"/>
                <a:gd name="T34" fmla="*/ 1384 w 4736"/>
                <a:gd name="T35" fmla="*/ 38 h 138"/>
                <a:gd name="T36" fmla="*/ 1215 w 4736"/>
                <a:gd name="T37" fmla="*/ 21 h 138"/>
                <a:gd name="T38" fmla="*/ 1084 w 4736"/>
                <a:gd name="T39" fmla="*/ 15 h 138"/>
                <a:gd name="T40" fmla="*/ 1125 w 4736"/>
                <a:gd name="T41" fmla="*/ 0 h 138"/>
                <a:gd name="T42" fmla="*/ 1286 w 4736"/>
                <a:gd name="T43" fmla="*/ 12 h 138"/>
                <a:gd name="T44" fmla="*/ 1449 w 4736"/>
                <a:gd name="T45" fmla="*/ 33 h 138"/>
                <a:gd name="T46" fmla="*/ 1720 w 4736"/>
                <a:gd name="T47" fmla="*/ 83 h 138"/>
                <a:gd name="T48" fmla="*/ 1879 w 4736"/>
                <a:gd name="T49" fmla="*/ 108 h 138"/>
                <a:gd name="T50" fmla="*/ 2054 w 4736"/>
                <a:gd name="T51" fmla="*/ 121 h 138"/>
                <a:gd name="T52" fmla="*/ 3198 w 4736"/>
                <a:gd name="T53" fmla="*/ 0 h 138"/>
                <a:gd name="T54" fmla="*/ 3122 w 4736"/>
                <a:gd name="T55" fmla="*/ 17 h 138"/>
                <a:gd name="T56" fmla="*/ 2945 w 4736"/>
                <a:gd name="T57" fmla="*/ 31 h 138"/>
                <a:gd name="T58" fmla="*/ 2787 w 4736"/>
                <a:gd name="T59" fmla="*/ 54 h 138"/>
                <a:gd name="T60" fmla="*/ 2515 w 4736"/>
                <a:gd name="T61" fmla="*/ 104 h 138"/>
                <a:gd name="T62" fmla="*/ 2354 w 4736"/>
                <a:gd name="T63" fmla="*/ 127 h 138"/>
                <a:gd name="T64" fmla="*/ 2190 w 4736"/>
                <a:gd name="T65" fmla="*/ 136 h 138"/>
                <a:gd name="T66" fmla="*/ 2152 w 4736"/>
                <a:gd name="T67" fmla="*/ 121 h 138"/>
                <a:gd name="T68" fmla="*/ 2283 w 4736"/>
                <a:gd name="T69" fmla="*/ 117 h 138"/>
                <a:gd name="T70" fmla="*/ 2450 w 4736"/>
                <a:gd name="T71" fmla="*/ 98 h 138"/>
                <a:gd name="T72" fmla="*/ 2663 w 4736"/>
                <a:gd name="T73" fmla="*/ 61 h 138"/>
                <a:gd name="T74" fmla="*/ 2878 w 4736"/>
                <a:gd name="T75" fmla="*/ 23 h 138"/>
                <a:gd name="T76" fmla="*/ 3047 w 4736"/>
                <a:gd name="T77" fmla="*/ 4 h 138"/>
                <a:gd name="T78" fmla="*/ 3179 w 4736"/>
                <a:gd name="T79" fmla="*/ 0 h 138"/>
                <a:gd name="T80" fmla="*/ 4226 w 4736"/>
                <a:gd name="T81" fmla="*/ 138 h 138"/>
                <a:gd name="T82" fmla="*/ 4078 w 4736"/>
                <a:gd name="T83" fmla="*/ 131 h 138"/>
                <a:gd name="T84" fmla="*/ 3913 w 4736"/>
                <a:gd name="T85" fmla="*/ 109 h 138"/>
                <a:gd name="T86" fmla="*/ 3671 w 4736"/>
                <a:gd name="T87" fmla="*/ 65 h 138"/>
                <a:gd name="T88" fmla="*/ 3484 w 4736"/>
                <a:gd name="T89" fmla="*/ 35 h 138"/>
                <a:gd name="T90" fmla="*/ 3312 w 4736"/>
                <a:gd name="T91" fmla="*/ 17 h 138"/>
                <a:gd name="T92" fmla="*/ 3198 w 4736"/>
                <a:gd name="T93" fmla="*/ 15 h 138"/>
                <a:gd name="T94" fmla="*/ 3277 w 4736"/>
                <a:gd name="T95" fmla="*/ 0 h 138"/>
                <a:gd name="T96" fmla="*/ 3454 w 4736"/>
                <a:gd name="T97" fmla="*/ 13 h 138"/>
                <a:gd name="T98" fmla="*/ 3611 w 4736"/>
                <a:gd name="T99" fmla="*/ 38 h 138"/>
                <a:gd name="T100" fmla="*/ 3884 w 4736"/>
                <a:gd name="T101" fmla="*/ 88 h 138"/>
                <a:gd name="T102" fmla="*/ 4045 w 4736"/>
                <a:gd name="T103" fmla="*/ 111 h 138"/>
                <a:gd name="T104" fmla="*/ 4206 w 4736"/>
                <a:gd name="T105" fmla="*/ 121 h 138"/>
                <a:gd name="T106" fmla="*/ 4736 w 4736"/>
                <a:gd name="T107" fmla="*/ 88 h 138"/>
                <a:gd name="T108" fmla="*/ 4602 w 4736"/>
                <a:gd name="T109" fmla="*/ 111 h 138"/>
                <a:gd name="T110" fmla="*/ 4458 w 4736"/>
                <a:gd name="T111" fmla="*/ 129 h 138"/>
                <a:gd name="T112" fmla="*/ 4299 w 4736"/>
                <a:gd name="T113" fmla="*/ 138 h 138"/>
                <a:gd name="T114" fmla="*/ 4364 w 4736"/>
                <a:gd name="T115" fmla="*/ 119 h 138"/>
                <a:gd name="T116" fmla="*/ 4516 w 4736"/>
                <a:gd name="T117" fmla="*/ 108 h 138"/>
                <a:gd name="T118" fmla="*/ 4654 w 4736"/>
                <a:gd name="T119" fmla="*/ 8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736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2" y="17"/>
                  </a:lnTo>
                  <a:lnTo>
                    <a:pt x="915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8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4"/>
                  </a:lnTo>
                  <a:lnTo>
                    <a:pt x="351" y="109"/>
                  </a:lnTo>
                  <a:lnTo>
                    <a:pt x="318" y="113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3"/>
                  </a:lnTo>
                  <a:lnTo>
                    <a:pt x="115" y="134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8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6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0" y="83"/>
                  </a:lnTo>
                  <a:lnTo>
                    <a:pt x="470" y="73"/>
                  </a:lnTo>
                  <a:lnTo>
                    <a:pt x="531" y="61"/>
                  </a:lnTo>
                  <a:lnTo>
                    <a:pt x="591" y="50"/>
                  </a:lnTo>
                  <a:lnTo>
                    <a:pt x="652" y="38"/>
                  </a:lnTo>
                  <a:lnTo>
                    <a:pt x="683" y="33"/>
                  </a:lnTo>
                  <a:lnTo>
                    <a:pt x="714" y="27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3"/>
                  </a:lnTo>
                  <a:lnTo>
                    <a:pt x="844" y="12"/>
                  </a:lnTo>
                  <a:lnTo>
                    <a:pt x="879" y="8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8" y="0"/>
                  </a:lnTo>
                  <a:lnTo>
                    <a:pt x="1006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2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8" y="134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3"/>
                  </a:lnTo>
                  <a:lnTo>
                    <a:pt x="1779" y="109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1" y="23"/>
                  </a:lnTo>
                  <a:lnTo>
                    <a:pt x="1215" y="21"/>
                  </a:lnTo>
                  <a:lnTo>
                    <a:pt x="1180" y="17"/>
                  </a:lnTo>
                  <a:lnTo>
                    <a:pt x="1142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1" y="8"/>
                  </a:lnTo>
                  <a:lnTo>
                    <a:pt x="1286" y="12"/>
                  </a:lnTo>
                  <a:lnTo>
                    <a:pt x="1321" y="13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7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39" y="50"/>
                  </a:lnTo>
                  <a:lnTo>
                    <a:pt x="1601" y="61"/>
                  </a:lnTo>
                  <a:lnTo>
                    <a:pt x="1660" y="73"/>
                  </a:lnTo>
                  <a:lnTo>
                    <a:pt x="1720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2" y="121"/>
                  </a:lnTo>
                  <a:lnTo>
                    <a:pt x="2112" y="121"/>
                  </a:lnTo>
                  <a:lnTo>
                    <a:pt x="2131" y="123"/>
                  </a:lnTo>
                  <a:close/>
                  <a:moveTo>
                    <a:pt x="3198" y="0"/>
                  </a:moveTo>
                  <a:lnTo>
                    <a:pt x="3198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3" y="17"/>
                  </a:lnTo>
                  <a:lnTo>
                    <a:pt x="3049" y="21"/>
                  </a:lnTo>
                  <a:lnTo>
                    <a:pt x="3012" y="23"/>
                  </a:lnTo>
                  <a:lnTo>
                    <a:pt x="2979" y="27"/>
                  </a:lnTo>
                  <a:lnTo>
                    <a:pt x="2945" y="31"/>
                  </a:lnTo>
                  <a:lnTo>
                    <a:pt x="2912" y="35"/>
                  </a:lnTo>
                  <a:lnTo>
                    <a:pt x="2880" y="38"/>
                  </a:lnTo>
                  <a:lnTo>
                    <a:pt x="2849" y="44"/>
                  </a:lnTo>
                  <a:lnTo>
                    <a:pt x="2818" y="48"/>
                  </a:lnTo>
                  <a:lnTo>
                    <a:pt x="2787" y="54"/>
                  </a:lnTo>
                  <a:lnTo>
                    <a:pt x="2726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4" y="109"/>
                  </a:lnTo>
                  <a:lnTo>
                    <a:pt x="2451" y="113"/>
                  </a:lnTo>
                  <a:lnTo>
                    <a:pt x="2419" y="119"/>
                  </a:lnTo>
                  <a:lnTo>
                    <a:pt x="2386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3" y="133"/>
                  </a:lnTo>
                  <a:lnTo>
                    <a:pt x="2246" y="134"/>
                  </a:lnTo>
                  <a:lnTo>
                    <a:pt x="2210" y="136"/>
                  </a:lnTo>
                  <a:lnTo>
                    <a:pt x="2190" y="136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2" y="121"/>
                  </a:lnTo>
                  <a:lnTo>
                    <a:pt x="2171" y="121"/>
                  </a:lnTo>
                  <a:lnTo>
                    <a:pt x="2190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3"/>
                  </a:lnTo>
                  <a:lnTo>
                    <a:pt x="2352" y="111"/>
                  </a:lnTo>
                  <a:lnTo>
                    <a:pt x="2384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0" y="94"/>
                  </a:lnTo>
                  <a:lnTo>
                    <a:pt x="2513" y="88"/>
                  </a:lnTo>
                  <a:lnTo>
                    <a:pt x="2544" y="83"/>
                  </a:lnTo>
                  <a:lnTo>
                    <a:pt x="2603" y="73"/>
                  </a:lnTo>
                  <a:lnTo>
                    <a:pt x="2663" y="61"/>
                  </a:lnTo>
                  <a:lnTo>
                    <a:pt x="2724" y="50"/>
                  </a:lnTo>
                  <a:lnTo>
                    <a:pt x="2784" y="38"/>
                  </a:lnTo>
                  <a:lnTo>
                    <a:pt x="2814" y="33"/>
                  </a:lnTo>
                  <a:lnTo>
                    <a:pt x="2847" y="27"/>
                  </a:lnTo>
                  <a:lnTo>
                    <a:pt x="2878" y="23"/>
                  </a:lnTo>
                  <a:lnTo>
                    <a:pt x="2910" y="19"/>
                  </a:lnTo>
                  <a:lnTo>
                    <a:pt x="2943" y="13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4"/>
                  </a:lnTo>
                  <a:lnTo>
                    <a:pt x="3083" y="2"/>
                  </a:lnTo>
                  <a:lnTo>
                    <a:pt x="3120" y="0"/>
                  </a:lnTo>
                  <a:lnTo>
                    <a:pt x="3139" y="0"/>
                  </a:lnTo>
                  <a:lnTo>
                    <a:pt x="3158" y="0"/>
                  </a:lnTo>
                  <a:lnTo>
                    <a:pt x="3179" y="0"/>
                  </a:lnTo>
                  <a:lnTo>
                    <a:pt x="3198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6" y="136"/>
                  </a:lnTo>
                  <a:lnTo>
                    <a:pt x="4187" y="136"/>
                  </a:lnTo>
                  <a:lnTo>
                    <a:pt x="4149" y="134"/>
                  </a:lnTo>
                  <a:lnTo>
                    <a:pt x="4112" y="133"/>
                  </a:lnTo>
                  <a:lnTo>
                    <a:pt x="4078" y="131"/>
                  </a:lnTo>
                  <a:lnTo>
                    <a:pt x="4043" y="127"/>
                  </a:lnTo>
                  <a:lnTo>
                    <a:pt x="4011" y="123"/>
                  </a:lnTo>
                  <a:lnTo>
                    <a:pt x="3976" y="119"/>
                  </a:lnTo>
                  <a:lnTo>
                    <a:pt x="3945" y="113"/>
                  </a:lnTo>
                  <a:lnTo>
                    <a:pt x="3913" y="109"/>
                  </a:lnTo>
                  <a:lnTo>
                    <a:pt x="3882" y="104"/>
                  </a:lnTo>
                  <a:lnTo>
                    <a:pt x="3851" y="100"/>
                  </a:lnTo>
                  <a:lnTo>
                    <a:pt x="3790" y="88"/>
                  </a:lnTo>
                  <a:lnTo>
                    <a:pt x="3730" y="77"/>
                  </a:lnTo>
                  <a:lnTo>
                    <a:pt x="3671" y="65"/>
                  </a:lnTo>
                  <a:lnTo>
                    <a:pt x="3609" y="54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5" y="38"/>
                  </a:lnTo>
                  <a:lnTo>
                    <a:pt x="3484" y="35"/>
                  </a:lnTo>
                  <a:lnTo>
                    <a:pt x="3452" y="31"/>
                  </a:lnTo>
                  <a:lnTo>
                    <a:pt x="3417" y="27"/>
                  </a:lnTo>
                  <a:lnTo>
                    <a:pt x="3383" y="23"/>
                  </a:lnTo>
                  <a:lnTo>
                    <a:pt x="3348" y="21"/>
                  </a:lnTo>
                  <a:lnTo>
                    <a:pt x="3312" y="17"/>
                  </a:lnTo>
                  <a:lnTo>
                    <a:pt x="3275" y="17"/>
                  </a:lnTo>
                  <a:lnTo>
                    <a:pt x="3256" y="15"/>
                  </a:lnTo>
                  <a:lnTo>
                    <a:pt x="3237" y="15"/>
                  </a:lnTo>
                  <a:lnTo>
                    <a:pt x="3218" y="15"/>
                  </a:lnTo>
                  <a:lnTo>
                    <a:pt x="3198" y="15"/>
                  </a:lnTo>
                  <a:lnTo>
                    <a:pt x="3198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0"/>
                  </a:lnTo>
                  <a:lnTo>
                    <a:pt x="3314" y="2"/>
                  </a:lnTo>
                  <a:lnTo>
                    <a:pt x="3350" y="4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4" y="13"/>
                  </a:lnTo>
                  <a:lnTo>
                    <a:pt x="3486" y="19"/>
                  </a:lnTo>
                  <a:lnTo>
                    <a:pt x="3519" y="23"/>
                  </a:lnTo>
                  <a:lnTo>
                    <a:pt x="3550" y="27"/>
                  </a:lnTo>
                  <a:lnTo>
                    <a:pt x="3580" y="33"/>
                  </a:lnTo>
                  <a:lnTo>
                    <a:pt x="3611" y="38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3"/>
                  </a:lnTo>
                  <a:lnTo>
                    <a:pt x="3884" y="88"/>
                  </a:lnTo>
                  <a:lnTo>
                    <a:pt x="3915" y="94"/>
                  </a:lnTo>
                  <a:lnTo>
                    <a:pt x="3947" y="98"/>
                  </a:lnTo>
                  <a:lnTo>
                    <a:pt x="3980" y="104"/>
                  </a:lnTo>
                  <a:lnTo>
                    <a:pt x="4012" y="108"/>
                  </a:lnTo>
                  <a:lnTo>
                    <a:pt x="4045" y="111"/>
                  </a:lnTo>
                  <a:lnTo>
                    <a:pt x="4080" y="113"/>
                  </a:lnTo>
                  <a:lnTo>
                    <a:pt x="4114" y="117"/>
                  </a:lnTo>
                  <a:lnTo>
                    <a:pt x="4151" y="119"/>
                  </a:lnTo>
                  <a:lnTo>
                    <a:pt x="4187" y="121"/>
                  </a:lnTo>
                  <a:lnTo>
                    <a:pt x="4206" y="121"/>
                  </a:lnTo>
                  <a:lnTo>
                    <a:pt x="4226" y="121"/>
                  </a:lnTo>
                  <a:lnTo>
                    <a:pt x="4245" y="121"/>
                  </a:lnTo>
                  <a:lnTo>
                    <a:pt x="4264" y="123"/>
                  </a:lnTo>
                  <a:close/>
                  <a:moveTo>
                    <a:pt x="4732" y="73"/>
                  </a:moveTo>
                  <a:lnTo>
                    <a:pt x="4736" y="88"/>
                  </a:lnTo>
                  <a:lnTo>
                    <a:pt x="4709" y="94"/>
                  </a:lnTo>
                  <a:lnTo>
                    <a:pt x="4683" y="98"/>
                  </a:lnTo>
                  <a:lnTo>
                    <a:pt x="4656" y="104"/>
                  </a:lnTo>
                  <a:lnTo>
                    <a:pt x="4629" y="108"/>
                  </a:lnTo>
                  <a:lnTo>
                    <a:pt x="4602" y="111"/>
                  </a:lnTo>
                  <a:lnTo>
                    <a:pt x="4575" y="115"/>
                  </a:lnTo>
                  <a:lnTo>
                    <a:pt x="4546" y="119"/>
                  </a:lnTo>
                  <a:lnTo>
                    <a:pt x="4517" y="123"/>
                  </a:lnTo>
                  <a:lnTo>
                    <a:pt x="4489" y="127"/>
                  </a:lnTo>
                  <a:lnTo>
                    <a:pt x="4458" y="129"/>
                  </a:lnTo>
                  <a:lnTo>
                    <a:pt x="4427" y="133"/>
                  </a:lnTo>
                  <a:lnTo>
                    <a:pt x="4396" y="134"/>
                  </a:lnTo>
                  <a:lnTo>
                    <a:pt x="4366" y="136"/>
                  </a:lnTo>
                  <a:lnTo>
                    <a:pt x="4333" y="136"/>
                  </a:lnTo>
                  <a:lnTo>
                    <a:pt x="4299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99" y="121"/>
                  </a:lnTo>
                  <a:lnTo>
                    <a:pt x="4331" y="121"/>
                  </a:lnTo>
                  <a:lnTo>
                    <a:pt x="4364" y="119"/>
                  </a:lnTo>
                  <a:lnTo>
                    <a:pt x="4396" y="117"/>
                  </a:lnTo>
                  <a:lnTo>
                    <a:pt x="4427" y="115"/>
                  </a:lnTo>
                  <a:lnTo>
                    <a:pt x="4458" y="113"/>
                  </a:lnTo>
                  <a:lnTo>
                    <a:pt x="4487" y="111"/>
                  </a:lnTo>
                  <a:lnTo>
                    <a:pt x="4516" y="108"/>
                  </a:lnTo>
                  <a:lnTo>
                    <a:pt x="4544" y="104"/>
                  </a:lnTo>
                  <a:lnTo>
                    <a:pt x="4571" y="100"/>
                  </a:lnTo>
                  <a:lnTo>
                    <a:pt x="4600" y="96"/>
                  </a:lnTo>
                  <a:lnTo>
                    <a:pt x="4627" y="92"/>
                  </a:lnTo>
                  <a:lnTo>
                    <a:pt x="4654" y="86"/>
                  </a:lnTo>
                  <a:lnTo>
                    <a:pt x="4681" y="83"/>
                  </a:lnTo>
                  <a:lnTo>
                    <a:pt x="4708" y="77"/>
                  </a:lnTo>
                  <a:lnTo>
                    <a:pt x="4732" y="7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24"/>
            <p:cNvSpPr>
              <a:spLocks noEditPoints="1"/>
            </p:cNvSpPr>
            <p:nvPr userDrawn="1"/>
          </p:nvSpPr>
          <p:spPr bwMode="auto">
            <a:xfrm>
              <a:off x="4184693" y="-52401"/>
              <a:ext cx="4955041" cy="155889"/>
            </a:xfrm>
            <a:custGeom>
              <a:avLst/>
              <a:gdLst>
                <a:gd name="T0" fmla="*/ 1008 w 4450"/>
                <a:gd name="T1" fmla="*/ 17 h 140"/>
                <a:gd name="T2" fmla="*/ 846 w 4450"/>
                <a:gd name="T3" fmla="*/ 29 h 140"/>
                <a:gd name="T4" fmla="*/ 685 w 4450"/>
                <a:gd name="T5" fmla="*/ 50 h 140"/>
                <a:gd name="T6" fmla="*/ 413 w 4450"/>
                <a:gd name="T7" fmla="*/ 100 h 140"/>
                <a:gd name="T8" fmla="*/ 253 w 4450"/>
                <a:gd name="T9" fmla="*/ 125 h 140"/>
                <a:gd name="T10" fmla="*/ 77 w 4450"/>
                <a:gd name="T11" fmla="*/ 138 h 140"/>
                <a:gd name="T12" fmla="*/ 0 w 4450"/>
                <a:gd name="T13" fmla="*/ 123 h 140"/>
                <a:gd name="T14" fmla="*/ 113 w 4450"/>
                <a:gd name="T15" fmla="*/ 121 h 140"/>
                <a:gd name="T16" fmla="*/ 284 w 4450"/>
                <a:gd name="T17" fmla="*/ 104 h 140"/>
                <a:gd name="T18" fmla="*/ 470 w 4450"/>
                <a:gd name="T19" fmla="*/ 73 h 140"/>
                <a:gd name="T20" fmla="*/ 714 w 4450"/>
                <a:gd name="T21" fmla="*/ 29 h 140"/>
                <a:gd name="T22" fmla="*/ 879 w 4450"/>
                <a:gd name="T23" fmla="*/ 9 h 140"/>
                <a:gd name="T24" fmla="*/ 1027 w 4450"/>
                <a:gd name="T25" fmla="*/ 0 h 140"/>
                <a:gd name="T26" fmla="*/ 2112 w 4450"/>
                <a:gd name="T27" fmla="*/ 140 h 140"/>
                <a:gd name="T28" fmla="*/ 1981 w 4450"/>
                <a:gd name="T29" fmla="*/ 134 h 140"/>
                <a:gd name="T30" fmla="*/ 1812 w 4450"/>
                <a:gd name="T31" fmla="*/ 115 h 140"/>
                <a:gd name="T32" fmla="*/ 1597 w 4450"/>
                <a:gd name="T33" fmla="*/ 79 h 140"/>
                <a:gd name="T34" fmla="*/ 1384 w 4450"/>
                <a:gd name="T35" fmla="*/ 40 h 140"/>
                <a:gd name="T36" fmla="*/ 1215 w 4450"/>
                <a:gd name="T37" fmla="*/ 21 h 140"/>
                <a:gd name="T38" fmla="*/ 1086 w 4450"/>
                <a:gd name="T39" fmla="*/ 17 h 140"/>
                <a:gd name="T40" fmla="*/ 1125 w 4450"/>
                <a:gd name="T41" fmla="*/ 2 h 140"/>
                <a:gd name="T42" fmla="*/ 1286 w 4450"/>
                <a:gd name="T43" fmla="*/ 11 h 140"/>
                <a:gd name="T44" fmla="*/ 1449 w 4450"/>
                <a:gd name="T45" fmla="*/ 34 h 140"/>
                <a:gd name="T46" fmla="*/ 1722 w 4450"/>
                <a:gd name="T47" fmla="*/ 84 h 140"/>
                <a:gd name="T48" fmla="*/ 1879 w 4450"/>
                <a:gd name="T49" fmla="*/ 107 h 140"/>
                <a:gd name="T50" fmla="*/ 2054 w 4450"/>
                <a:gd name="T51" fmla="*/ 123 h 140"/>
                <a:gd name="T52" fmla="*/ 3199 w 4450"/>
                <a:gd name="T53" fmla="*/ 0 h 140"/>
                <a:gd name="T54" fmla="*/ 3122 w 4450"/>
                <a:gd name="T55" fmla="*/ 17 h 140"/>
                <a:gd name="T56" fmla="*/ 2945 w 4450"/>
                <a:gd name="T57" fmla="*/ 31 h 140"/>
                <a:gd name="T58" fmla="*/ 2788 w 4450"/>
                <a:gd name="T59" fmla="*/ 56 h 140"/>
                <a:gd name="T60" fmla="*/ 2515 w 4450"/>
                <a:gd name="T61" fmla="*/ 105 h 140"/>
                <a:gd name="T62" fmla="*/ 2354 w 4450"/>
                <a:gd name="T63" fmla="*/ 129 h 140"/>
                <a:gd name="T64" fmla="*/ 2191 w 4450"/>
                <a:gd name="T65" fmla="*/ 138 h 140"/>
                <a:gd name="T66" fmla="*/ 2152 w 4450"/>
                <a:gd name="T67" fmla="*/ 123 h 140"/>
                <a:gd name="T68" fmla="*/ 2283 w 4450"/>
                <a:gd name="T69" fmla="*/ 119 h 140"/>
                <a:gd name="T70" fmla="*/ 2450 w 4450"/>
                <a:gd name="T71" fmla="*/ 100 h 140"/>
                <a:gd name="T72" fmla="*/ 2665 w 4450"/>
                <a:gd name="T73" fmla="*/ 61 h 140"/>
                <a:gd name="T74" fmla="*/ 2878 w 4450"/>
                <a:gd name="T75" fmla="*/ 25 h 140"/>
                <a:gd name="T76" fmla="*/ 3047 w 4450"/>
                <a:gd name="T77" fmla="*/ 6 h 140"/>
                <a:gd name="T78" fmla="*/ 3179 w 4450"/>
                <a:gd name="T79" fmla="*/ 0 h 140"/>
                <a:gd name="T80" fmla="*/ 4226 w 4450"/>
                <a:gd name="T81" fmla="*/ 138 h 140"/>
                <a:gd name="T82" fmla="*/ 4078 w 4450"/>
                <a:gd name="T83" fmla="*/ 130 h 140"/>
                <a:gd name="T84" fmla="*/ 3913 w 4450"/>
                <a:gd name="T85" fmla="*/ 111 h 140"/>
                <a:gd name="T86" fmla="*/ 3671 w 4450"/>
                <a:gd name="T87" fmla="*/ 67 h 140"/>
                <a:gd name="T88" fmla="*/ 3485 w 4450"/>
                <a:gd name="T89" fmla="*/ 36 h 140"/>
                <a:gd name="T90" fmla="*/ 3314 w 4450"/>
                <a:gd name="T91" fmla="*/ 19 h 140"/>
                <a:gd name="T92" fmla="*/ 3199 w 4450"/>
                <a:gd name="T93" fmla="*/ 17 h 140"/>
                <a:gd name="T94" fmla="*/ 3277 w 4450"/>
                <a:gd name="T95" fmla="*/ 2 h 140"/>
                <a:gd name="T96" fmla="*/ 3454 w 4450"/>
                <a:gd name="T97" fmla="*/ 15 h 140"/>
                <a:gd name="T98" fmla="*/ 3613 w 4450"/>
                <a:gd name="T99" fmla="*/ 40 h 140"/>
                <a:gd name="T100" fmla="*/ 3884 w 4450"/>
                <a:gd name="T101" fmla="*/ 90 h 140"/>
                <a:gd name="T102" fmla="*/ 4045 w 4450"/>
                <a:gd name="T103" fmla="*/ 111 h 140"/>
                <a:gd name="T104" fmla="*/ 4207 w 4450"/>
                <a:gd name="T105" fmla="*/ 123 h 140"/>
                <a:gd name="T106" fmla="*/ 4450 w 4450"/>
                <a:gd name="T107" fmla="*/ 130 h 140"/>
                <a:gd name="T108" fmla="*/ 4337 w 4450"/>
                <a:gd name="T109" fmla="*/ 138 h 140"/>
                <a:gd name="T110" fmla="*/ 4289 w 4450"/>
                <a:gd name="T111" fmla="*/ 123 h 140"/>
                <a:gd name="T112" fmla="*/ 4406 w 4450"/>
                <a:gd name="T113" fmla="*/ 11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450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1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4" y="79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8" y="115"/>
                  </a:lnTo>
                  <a:lnTo>
                    <a:pt x="288" y="121"/>
                  </a:lnTo>
                  <a:lnTo>
                    <a:pt x="253" y="125"/>
                  </a:lnTo>
                  <a:lnTo>
                    <a:pt x="221" y="129"/>
                  </a:lnTo>
                  <a:lnTo>
                    <a:pt x="186" y="130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40"/>
                  </a:lnTo>
                  <a:lnTo>
                    <a:pt x="683" y="34"/>
                  </a:lnTo>
                  <a:lnTo>
                    <a:pt x="714" y="29"/>
                  </a:lnTo>
                  <a:lnTo>
                    <a:pt x="747" y="25"/>
                  </a:lnTo>
                  <a:lnTo>
                    <a:pt x="777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9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6"/>
                  </a:lnTo>
                  <a:lnTo>
                    <a:pt x="1319" y="31"/>
                  </a:lnTo>
                  <a:lnTo>
                    <a:pt x="1284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2" y="9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49" y="34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4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79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3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9"/>
                  </a:lnTo>
                  <a:lnTo>
                    <a:pt x="2945" y="31"/>
                  </a:lnTo>
                  <a:lnTo>
                    <a:pt x="2912" y="36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8" y="56"/>
                  </a:lnTo>
                  <a:lnTo>
                    <a:pt x="2726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11"/>
                  </a:lnTo>
                  <a:lnTo>
                    <a:pt x="2452" y="115"/>
                  </a:lnTo>
                  <a:lnTo>
                    <a:pt x="2419" y="121"/>
                  </a:lnTo>
                  <a:lnTo>
                    <a:pt x="2386" y="125"/>
                  </a:lnTo>
                  <a:lnTo>
                    <a:pt x="2354" y="129"/>
                  </a:lnTo>
                  <a:lnTo>
                    <a:pt x="2319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4" y="107"/>
                  </a:lnTo>
                  <a:lnTo>
                    <a:pt x="2417" y="104"/>
                  </a:lnTo>
                  <a:lnTo>
                    <a:pt x="2450" y="100"/>
                  </a:lnTo>
                  <a:lnTo>
                    <a:pt x="2480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3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4" y="40"/>
                  </a:lnTo>
                  <a:lnTo>
                    <a:pt x="2816" y="34"/>
                  </a:lnTo>
                  <a:lnTo>
                    <a:pt x="2847" y="29"/>
                  </a:lnTo>
                  <a:lnTo>
                    <a:pt x="2878" y="25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9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8" y="0"/>
                  </a:lnTo>
                  <a:lnTo>
                    <a:pt x="3179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7" y="138"/>
                  </a:lnTo>
                  <a:lnTo>
                    <a:pt x="4149" y="136"/>
                  </a:lnTo>
                  <a:lnTo>
                    <a:pt x="4114" y="134"/>
                  </a:lnTo>
                  <a:lnTo>
                    <a:pt x="4078" y="130"/>
                  </a:lnTo>
                  <a:lnTo>
                    <a:pt x="4043" y="129"/>
                  </a:lnTo>
                  <a:lnTo>
                    <a:pt x="4011" y="125"/>
                  </a:lnTo>
                  <a:lnTo>
                    <a:pt x="3978" y="121"/>
                  </a:lnTo>
                  <a:lnTo>
                    <a:pt x="3945" y="115"/>
                  </a:lnTo>
                  <a:lnTo>
                    <a:pt x="3913" y="111"/>
                  </a:lnTo>
                  <a:lnTo>
                    <a:pt x="3882" y="105"/>
                  </a:lnTo>
                  <a:lnTo>
                    <a:pt x="3851" y="100"/>
                  </a:lnTo>
                  <a:lnTo>
                    <a:pt x="3790" y="90"/>
                  </a:lnTo>
                  <a:lnTo>
                    <a:pt x="3730" y="79"/>
                  </a:lnTo>
                  <a:lnTo>
                    <a:pt x="3671" y="67"/>
                  </a:lnTo>
                  <a:lnTo>
                    <a:pt x="3609" y="56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5" y="40"/>
                  </a:lnTo>
                  <a:lnTo>
                    <a:pt x="3485" y="36"/>
                  </a:lnTo>
                  <a:lnTo>
                    <a:pt x="3452" y="31"/>
                  </a:lnTo>
                  <a:lnTo>
                    <a:pt x="3417" y="29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9"/>
                  </a:lnTo>
                  <a:lnTo>
                    <a:pt x="3419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1" y="34"/>
                  </a:lnTo>
                  <a:lnTo>
                    <a:pt x="3613" y="40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4"/>
                  </a:lnTo>
                  <a:lnTo>
                    <a:pt x="3884" y="90"/>
                  </a:lnTo>
                  <a:lnTo>
                    <a:pt x="3917" y="94"/>
                  </a:lnTo>
                  <a:lnTo>
                    <a:pt x="3947" y="100"/>
                  </a:lnTo>
                  <a:lnTo>
                    <a:pt x="3980" y="104"/>
                  </a:lnTo>
                  <a:lnTo>
                    <a:pt x="4013" y="107"/>
                  </a:lnTo>
                  <a:lnTo>
                    <a:pt x="4045" y="111"/>
                  </a:lnTo>
                  <a:lnTo>
                    <a:pt x="4080" y="115"/>
                  </a:lnTo>
                  <a:lnTo>
                    <a:pt x="4114" y="119"/>
                  </a:lnTo>
                  <a:lnTo>
                    <a:pt x="4151" y="121"/>
                  </a:lnTo>
                  <a:lnTo>
                    <a:pt x="4187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4450" y="115"/>
                  </a:moveTo>
                  <a:lnTo>
                    <a:pt x="4450" y="130"/>
                  </a:lnTo>
                  <a:lnTo>
                    <a:pt x="4429" y="132"/>
                  </a:lnTo>
                  <a:lnTo>
                    <a:pt x="4406" y="134"/>
                  </a:lnTo>
                  <a:lnTo>
                    <a:pt x="4385" y="136"/>
                  </a:lnTo>
                  <a:lnTo>
                    <a:pt x="4362" y="136"/>
                  </a:lnTo>
                  <a:lnTo>
                    <a:pt x="4337" y="138"/>
                  </a:lnTo>
                  <a:lnTo>
                    <a:pt x="4314" y="138"/>
                  </a:lnTo>
                  <a:lnTo>
                    <a:pt x="4289" y="140"/>
                  </a:lnTo>
                  <a:lnTo>
                    <a:pt x="4264" y="140"/>
                  </a:lnTo>
                  <a:lnTo>
                    <a:pt x="4264" y="123"/>
                  </a:lnTo>
                  <a:lnTo>
                    <a:pt x="4289" y="123"/>
                  </a:lnTo>
                  <a:lnTo>
                    <a:pt x="4314" y="123"/>
                  </a:lnTo>
                  <a:lnTo>
                    <a:pt x="4337" y="123"/>
                  </a:lnTo>
                  <a:lnTo>
                    <a:pt x="4360" y="121"/>
                  </a:lnTo>
                  <a:lnTo>
                    <a:pt x="4383" y="121"/>
                  </a:lnTo>
                  <a:lnTo>
                    <a:pt x="4406" y="119"/>
                  </a:lnTo>
                  <a:lnTo>
                    <a:pt x="4427" y="117"/>
                  </a:lnTo>
                  <a:lnTo>
                    <a:pt x="4450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25"/>
            <p:cNvSpPr>
              <a:spLocks noEditPoints="1"/>
            </p:cNvSpPr>
            <p:nvPr userDrawn="1"/>
          </p:nvSpPr>
          <p:spPr bwMode="auto">
            <a:xfrm>
              <a:off x="4500925" y="-233900"/>
              <a:ext cx="4638810" cy="153662"/>
            </a:xfrm>
            <a:custGeom>
              <a:avLst/>
              <a:gdLst>
                <a:gd name="T0" fmla="*/ 1008 w 4166"/>
                <a:gd name="T1" fmla="*/ 17 h 138"/>
                <a:gd name="T2" fmla="*/ 847 w 4166"/>
                <a:gd name="T3" fmla="*/ 27 h 138"/>
                <a:gd name="T4" fmla="*/ 685 w 4166"/>
                <a:gd name="T5" fmla="*/ 50 h 138"/>
                <a:gd name="T6" fmla="*/ 413 w 4166"/>
                <a:gd name="T7" fmla="*/ 100 h 138"/>
                <a:gd name="T8" fmla="*/ 253 w 4166"/>
                <a:gd name="T9" fmla="*/ 123 h 138"/>
                <a:gd name="T10" fmla="*/ 77 w 4166"/>
                <a:gd name="T11" fmla="*/ 138 h 138"/>
                <a:gd name="T12" fmla="*/ 0 w 4166"/>
                <a:gd name="T13" fmla="*/ 123 h 138"/>
                <a:gd name="T14" fmla="*/ 113 w 4166"/>
                <a:gd name="T15" fmla="*/ 119 h 138"/>
                <a:gd name="T16" fmla="*/ 286 w 4166"/>
                <a:gd name="T17" fmla="*/ 103 h 138"/>
                <a:gd name="T18" fmla="*/ 470 w 4166"/>
                <a:gd name="T19" fmla="*/ 73 h 138"/>
                <a:gd name="T20" fmla="*/ 714 w 4166"/>
                <a:gd name="T21" fmla="*/ 28 h 138"/>
                <a:gd name="T22" fmla="*/ 879 w 4166"/>
                <a:gd name="T23" fmla="*/ 7 h 138"/>
                <a:gd name="T24" fmla="*/ 1027 w 4166"/>
                <a:gd name="T25" fmla="*/ 0 h 138"/>
                <a:gd name="T26" fmla="*/ 2112 w 4166"/>
                <a:gd name="T27" fmla="*/ 138 h 138"/>
                <a:gd name="T28" fmla="*/ 1981 w 4166"/>
                <a:gd name="T29" fmla="*/ 134 h 138"/>
                <a:gd name="T30" fmla="*/ 1812 w 4166"/>
                <a:gd name="T31" fmla="*/ 115 h 138"/>
                <a:gd name="T32" fmla="*/ 1597 w 4166"/>
                <a:gd name="T33" fmla="*/ 76 h 138"/>
                <a:gd name="T34" fmla="*/ 1384 w 4166"/>
                <a:gd name="T35" fmla="*/ 40 h 138"/>
                <a:gd name="T36" fmla="*/ 1217 w 4166"/>
                <a:gd name="T37" fmla="*/ 21 h 138"/>
                <a:gd name="T38" fmla="*/ 1087 w 4166"/>
                <a:gd name="T39" fmla="*/ 15 h 138"/>
                <a:gd name="T40" fmla="*/ 1125 w 4166"/>
                <a:gd name="T41" fmla="*/ 0 h 138"/>
                <a:gd name="T42" fmla="*/ 1286 w 4166"/>
                <a:gd name="T43" fmla="*/ 11 h 138"/>
                <a:gd name="T44" fmla="*/ 1450 w 4166"/>
                <a:gd name="T45" fmla="*/ 34 h 138"/>
                <a:gd name="T46" fmla="*/ 1722 w 4166"/>
                <a:gd name="T47" fmla="*/ 84 h 138"/>
                <a:gd name="T48" fmla="*/ 1880 w 4166"/>
                <a:gd name="T49" fmla="*/ 107 h 138"/>
                <a:gd name="T50" fmla="*/ 2054 w 4166"/>
                <a:gd name="T51" fmla="*/ 121 h 138"/>
                <a:gd name="T52" fmla="*/ 3199 w 4166"/>
                <a:gd name="T53" fmla="*/ 0 h 138"/>
                <a:gd name="T54" fmla="*/ 3122 w 4166"/>
                <a:gd name="T55" fmla="*/ 17 h 138"/>
                <a:gd name="T56" fmla="*/ 2945 w 4166"/>
                <a:gd name="T57" fmla="*/ 30 h 138"/>
                <a:gd name="T58" fmla="*/ 2788 w 4166"/>
                <a:gd name="T59" fmla="*/ 55 h 138"/>
                <a:gd name="T60" fmla="*/ 2515 w 4166"/>
                <a:gd name="T61" fmla="*/ 105 h 138"/>
                <a:gd name="T62" fmla="*/ 2354 w 4166"/>
                <a:gd name="T63" fmla="*/ 126 h 138"/>
                <a:gd name="T64" fmla="*/ 2191 w 4166"/>
                <a:gd name="T65" fmla="*/ 138 h 138"/>
                <a:gd name="T66" fmla="*/ 2152 w 4166"/>
                <a:gd name="T67" fmla="*/ 123 h 138"/>
                <a:gd name="T68" fmla="*/ 2283 w 4166"/>
                <a:gd name="T69" fmla="*/ 117 h 138"/>
                <a:gd name="T70" fmla="*/ 2450 w 4166"/>
                <a:gd name="T71" fmla="*/ 100 h 138"/>
                <a:gd name="T72" fmla="*/ 2665 w 4166"/>
                <a:gd name="T73" fmla="*/ 61 h 138"/>
                <a:gd name="T74" fmla="*/ 2878 w 4166"/>
                <a:gd name="T75" fmla="*/ 23 h 138"/>
                <a:gd name="T76" fmla="*/ 3047 w 4166"/>
                <a:gd name="T77" fmla="*/ 5 h 138"/>
                <a:gd name="T78" fmla="*/ 3180 w 4166"/>
                <a:gd name="T79" fmla="*/ 0 h 138"/>
                <a:gd name="T80" fmla="*/ 4099 w 4166"/>
                <a:gd name="T81" fmla="*/ 132 h 138"/>
                <a:gd name="T82" fmla="*/ 3946 w 4166"/>
                <a:gd name="T83" fmla="*/ 115 h 138"/>
                <a:gd name="T84" fmla="*/ 3802 w 4166"/>
                <a:gd name="T85" fmla="*/ 90 h 138"/>
                <a:gd name="T86" fmla="*/ 3552 w 4166"/>
                <a:gd name="T87" fmla="*/ 44 h 138"/>
                <a:gd name="T88" fmla="*/ 3402 w 4166"/>
                <a:gd name="T89" fmla="*/ 25 h 138"/>
                <a:gd name="T90" fmla="*/ 3235 w 4166"/>
                <a:gd name="T91" fmla="*/ 17 h 138"/>
                <a:gd name="T92" fmla="*/ 3304 w 4166"/>
                <a:gd name="T93" fmla="*/ 2 h 138"/>
                <a:gd name="T94" fmla="*/ 3466 w 4166"/>
                <a:gd name="T95" fmla="*/ 17 h 138"/>
                <a:gd name="T96" fmla="*/ 3638 w 4166"/>
                <a:gd name="T97" fmla="*/ 44 h 138"/>
                <a:gd name="T98" fmla="*/ 3861 w 4166"/>
                <a:gd name="T99" fmla="*/ 84 h 138"/>
                <a:gd name="T100" fmla="*/ 4007 w 4166"/>
                <a:gd name="T101" fmla="*/ 107 h 138"/>
                <a:gd name="T102" fmla="*/ 4166 w 4166"/>
                <a:gd name="T103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166" h="138">
                  <a:moveTo>
                    <a:pt x="1066" y="0"/>
                  </a:moveTo>
                  <a:lnTo>
                    <a:pt x="1066" y="15"/>
                  </a:lnTo>
                  <a:lnTo>
                    <a:pt x="1046" y="15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5" y="55"/>
                  </a:lnTo>
                  <a:lnTo>
                    <a:pt x="595" y="65"/>
                  </a:lnTo>
                  <a:lnTo>
                    <a:pt x="534" y="76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09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3" y="123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4"/>
                  </a:lnTo>
                  <a:lnTo>
                    <a:pt x="714" y="28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4" y="5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0" y="109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6"/>
                  </a:lnTo>
                  <a:lnTo>
                    <a:pt x="1538" y="65"/>
                  </a:lnTo>
                  <a:lnTo>
                    <a:pt x="1476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5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8"/>
                  </a:lnTo>
                  <a:lnTo>
                    <a:pt x="1450" y="34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4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7"/>
                  </a:lnTo>
                  <a:lnTo>
                    <a:pt x="2945" y="30"/>
                  </a:lnTo>
                  <a:lnTo>
                    <a:pt x="2913" y="34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9" y="50"/>
                  </a:lnTo>
                  <a:lnTo>
                    <a:pt x="2788" y="55"/>
                  </a:lnTo>
                  <a:lnTo>
                    <a:pt x="2726" y="65"/>
                  </a:lnTo>
                  <a:lnTo>
                    <a:pt x="2667" y="76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09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7" y="123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7" y="103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3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4"/>
                  </a:lnTo>
                  <a:lnTo>
                    <a:pt x="2847" y="28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7"/>
                  </a:lnTo>
                  <a:lnTo>
                    <a:pt x="3047" y="5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39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166" y="121"/>
                  </a:moveTo>
                  <a:lnTo>
                    <a:pt x="4166" y="136"/>
                  </a:lnTo>
                  <a:lnTo>
                    <a:pt x="4132" y="134"/>
                  </a:lnTo>
                  <a:lnTo>
                    <a:pt x="4099" y="132"/>
                  </a:lnTo>
                  <a:lnTo>
                    <a:pt x="4067" y="130"/>
                  </a:lnTo>
                  <a:lnTo>
                    <a:pt x="4036" y="126"/>
                  </a:lnTo>
                  <a:lnTo>
                    <a:pt x="4005" y="123"/>
                  </a:lnTo>
                  <a:lnTo>
                    <a:pt x="3974" y="119"/>
                  </a:lnTo>
                  <a:lnTo>
                    <a:pt x="3946" y="115"/>
                  </a:lnTo>
                  <a:lnTo>
                    <a:pt x="3915" y="111"/>
                  </a:lnTo>
                  <a:lnTo>
                    <a:pt x="3886" y="105"/>
                  </a:lnTo>
                  <a:lnTo>
                    <a:pt x="3859" y="101"/>
                  </a:lnTo>
                  <a:lnTo>
                    <a:pt x="3830" y="96"/>
                  </a:lnTo>
                  <a:lnTo>
                    <a:pt x="3802" y="90"/>
                  </a:lnTo>
                  <a:lnTo>
                    <a:pt x="3748" y="80"/>
                  </a:lnTo>
                  <a:lnTo>
                    <a:pt x="3692" y="69"/>
                  </a:lnTo>
                  <a:lnTo>
                    <a:pt x="3636" y="59"/>
                  </a:lnTo>
                  <a:lnTo>
                    <a:pt x="3581" y="50"/>
                  </a:lnTo>
                  <a:lnTo>
                    <a:pt x="3552" y="44"/>
                  </a:lnTo>
                  <a:lnTo>
                    <a:pt x="3523" y="40"/>
                  </a:lnTo>
                  <a:lnTo>
                    <a:pt x="3492" y="36"/>
                  </a:lnTo>
                  <a:lnTo>
                    <a:pt x="3464" y="32"/>
                  </a:lnTo>
                  <a:lnTo>
                    <a:pt x="3433" y="28"/>
                  </a:lnTo>
                  <a:lnTo>
                    <a:pt x="3402" y="25"/>
                  </a:lnTo>
                  <a:lnTo>
                    <a:pt x="3370" y="23"/>
                  </a:lnTo>
                  <a:lnTo>
                    <a:pt x="3337" y="21"/>
                  </a:lnTo>
                  <a:lnTo>
                    <a:pt x="3304" y="19"/>
                  </a:lnTo>
                  <a:lnTo>
                    <a:pt x="3270" y="17"/>
                  </a:lnTo>
                  <a:lnTo>
                    <a:pt x="3235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5" y="0"/>
                  </a:lnTo>
                  <a:lnTo>
                    <a:pt x="3270" y="2"/>
                  </a:lnTo>
                  <a:lnTo>
                    <a:pt x="3304" y="2"/>
                  </a:lnTo>
                  <a:lnTo>
                    <a:pt x="3339" y="4"/>
                  </a:lnTo>
                  <a:lnTo>
                    <a:pt x="3372" y="7"/>
                  </a:lnTo>
                  <a:lnTo>
                    <a:pt x="3404" y="9"/>
                  </a:lnTo>
                  <a:lnTo>
                    <a:pt x="3435" y="13"/>
                  </a:lnTo>
                  <a:lnTo>
                    <a:pt x="3466" y="17"/>
                  </a:lnTo>
                  <a:lnTo>
                    <a:pt x="3496" y="21"/>
                  </a:lnTo>
                  <a:lnTo>
                    <a:pt x="3525" y="25"/>
                  </a:lnTo>
                  <a:lnTo>
                    <a:pt x="3554" y="28"/>
                  </a:lnTo>
                  <a:lnTo>
                    <a:pt x="3583" y="34"/>
                  </a:lnTo>
                  <a:lnTo>
                    <a:pt x="3638" y="44"/>
                  </a:lnTo>
                  <a:lnTo>
                    <a:pt x="3694" y="53"/>
                  </a:lnTo>
                  <a:lnTo>
                    <a:pt x="3750" y="65"/>
                  </a:lnTo>
                  <a:lnTo>
                    <a:pt x="3805" y="75"/>
                  </a:lnTo>
                  <a:lnTo>
                    <a:pt x="3834" y="80"/>
                  </a:lnTo>
                  <a:lnTo>
                    <a:pt x="3861" y="84"/>
                  </a:lnTo>
                  <a:lnTo>
                    <a:pt x="3890" y="90"/>
                  </a:lnTo>
                  <a:lnTo>
                    <a:pt x="3919" y="94"/>
                  </a:lnTo>
                  <a:lnTo>
                    <a:pt x="3948" y="100"/>
                  </a:lnTo>
                  <a:lnTo>
                    <a:pt x="3976" y="103"/>
                  </a:lnTo>
                  <a:lnTo>
                    <a:pt x="4007" y="107"/>
                  </a:lnTo>
                  <a:lnTo>
                    <a:pt x="4038" y="111"/>
                  </a:lnTo>
                  <a:lnTo>
                    <a:pt x="4068" y="113"/>
                  </a:lnTo>
                  <a:lnTo>
                    <a:pt x="4101" y="117"/>
                  </a:lnTo>
                  <a:lnTo>
                    <a:pt x="4134" y="119"/>
                  </a:lnTo>
                  <a:lnTo>
                    <a:pt x="4166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26"/>
            <p:cNvSpPr>
              <a:spLocks noEditPoints="1"/>
            </p:cNvSpPr>
            <p:nvPr userDrawn="1"/>
          </p:nvSpPr>
          <p:spPr bwMode="auto">
            <a:xfrm>
              <a:off x="4817156" y="-416513"/>
              <a:ext cx="4324805" cy="154775"/>
            </a:xfrm>
            <a:custGeom>
              <a:avLst/>
              <a:gdLst>
                <a:gd name="T0" fmla="*/ 1027 w 3884"/>
                <a:gd name="T1" fmla="*/ 16 h 139"/>
                <a:gd name="T2" fmla="*/ 916 w 3884"/>
                <a:gd name="T3" fmla="*/ 22 h 139"/>
                <a:gd name="T4" fmla="*/ 782 w 3884"/>
                <a:gd name="T5" fmla="*/ 35 h 139"/>
                <a:gd name="T6" fmla="*/ 655 w 3884"/>
                <a:gd name="T7" fmla="*/ 54 h 139"/>
                <a:gd name="T8" fmla="*/ 413 w 3884"/>
                <a:gd name="T9" fmla="*/ 100 h 139"/>
                <a:gd name="T10" fmla="*/ 288 w 3884"/>
                <a:gd name="T11" fmla="*/ 120 h 139"/>
                <a:gd name="T12" fmla="*/ 152 w 3884"/>
                <a:gd name="T13" fmla="*/ 133 h 139"/>
                <a:gd name="T14" fmla="*/ 38 w 3884"/>
                <a:gd name="T15" fmla="*/ 139 h 139"/>
                <a:gd name="T16" fmla="*/ 19 w 3884"/>
                <a:gd name="T17" fmla="*/ 123 h 139"/>
                <a:gd name="T18" fmla="*/ 113 w 3884"/>
                <a:gd name="T19" fmla="*/ 120 h 139"/>
                <a:gd name="T20" fmla="*/ 254 w 3884"/>
                <a:gd name="T21" fmla="*/ 108 h 139"/>
                <a:gd name="T22" fmla="*/ 380 w 3884"/>
                <a:gd name="T23" fmla="*/ 89 h 139"/>
                <a:gd name="T24" fmla="*/ 591 w 3884"/>
                <a:gd name="T25" fmla="*/ 50 h 139"/>
                <a:gd name="T26" fmla="*/ 747 w 3884"/>
                <a:gd name="T27" fmla="*/ 24 h 139"/>
                <a:gd name="T28" fmla="*/ 879 w 3884"/>
                <a:gd name="T29" fmla="*/ 8 h 139"/>
                <a:gd name="T30" fmla="*/ 1008 w 3884"/>
                <a:gd name="T31" fmla="*/ 0 h 139"/>
                <a:gd name="T32" fmla="*/ 2133 w 3884"/>
                <a:gd name="T33" fmla="*/ 123 h 139"/>
                <a:gd name="T34" fmla="*/ 2074 w 3884"/>
                <a:gd name="T35" fmla="*/ 139 h 139"/>
                <a:gd name="T36" fmla="*/ 1947 w 3884"/>
                <a:gd name="T37" fmla="*/ 131 h 139"/>
                <a:gd name="T38" fmla="*/ 1813 w 3884"/>
                <a:gd name="T39" fmla="*/ 116 h 139"/>
                <a:gd name="T40" fmla="*/ 1659 w 3884"/>
                <a:gd name="T41" fmla="*/ 89 h 139"/>
                <a:gd name="T42" fmla="*/ 1446 w 3884"/>
                <a:gd name="T43" fmla="*/ 50 h 139"/>
                <a:gd name="T44" fmla="*/ 1319 w 3884"/>
                <a:gd name="T45" fmla="*/ 31 h 139"/>
                <a:gd name="T46" fmla="*/ 1181 w 3884"/>
                <a:gd name="T47" fmla="*/ 20 h 139"/>
                <a:gd name="T48" fmla="*/ 1087 w 3884"/>
                <a:gd name="T49" fmla="*/ 16 h 139"/>
                <a:gd name="T50" fmla="*/ 1106 w 3884"/>
                <a:gd name="T51" fmla="*/ 0 h 139"/>
                <a:gd name="T52" fmla="*/ 1217 w 3884"/>
                <a:gd name="T53" fmla="*/ 6 h 139"/>
                <a:gd name="T54" fmla="*/ 1354 w 3884"/>
                <a:gd name="T55" fmla="*/ 20 h 139"/>
                <a:gd name="T56" fmla="*/ 1480 w 3884"/>
                <a:gd name="T57" fmla="*/ 39 h 139"/>
                <a:gd name="T58" fmla="*/ 1722 w 3884"/>
                <a:gd name="T59" fmla="*/ 85 h 139"/>
                <a:gd name="T60" fmla="*/ 1847 w 3884"/>
                <a:gd name="T61" fmla="*/ 104 h 139"/>
                <a:gd name="T62" fmla="*/ 1982 w 3884"/>
                <a:gd name="T63" fmla="*/ 118 h 139"/>
                <a:gd name="T64" fmla="*/ 2093 w 3884"/>
                <a:gd name="T65" fmla="*/ 123 h 139"/>
                <a:gd name="T66" fmla="*/ 3199 w 3884"/>
                <a:gd name="T67" fmla="*/ 16 h 139"/>
                <a:gd name="T68" fmla="*/ 3122 w 3884"/>
                <a:gd name="T69" fmla="*/ 18 h 139"/>
                <a:gd name="T70" fmla="*/ 2980 w 3884"/>
                <a:gd name="T71" fmla="*/ 27 h 139"/>
                <a:gd name="T72" fmla="*/ 2849 w 3884"/>
                <a:gd name="T73" fmla="*/ 45 h 139"/>
                <a:gd name="T74" fmla="*/ 2667 w 3884"/>
                <a:gd name="T75" fmla="*/ 77 h 139"/>
                <a:gd name="T76" fmla="*/ 2485 w 3884"/>
                <a:gd name="T77" fmla="*/ 110 h 139"/>
                <a:gd name="T78" fmla="*/ 2354 w 3884"/>
                <a:gd name="T79" fmla="*/ 127 h 139"/>
                <a:gd name="T80" fmla="*/ 2210 w 3884"/>
                <a:gd name="T81" fmla="*/ 137 h 139"/>
                <a:gd name="T82" fmla="*/ 2133 w 3884"/>
                <a:gd name="T83" fmla="*/ 139 h 139"/>
                <a:gd name="T84" fmla="*/ 2191 w 3884"/>
                <a:gd name="T85" fmla="*/ 121 h 139"/>
                <a:gd name="T86" fmla="*/ 2318 w 3884"/>
                <a:gd name="T87" fmla="*/ 116 h 139"/>
                <a:gd name="T88" fmla="*/ 2450 w 3884"/>
                <a:gd name="T89" fmla="*/ 98 h 139"/>
                <a:gd name="T90" fmla="*/ 2604 w 3884"/>
                <a:gd name="T91" fmla="*/ 73 h 139"/>
                <a:gd name="T92" fmla="*/ 2817 w 3884"/>
                <a:gd name="T93" fmla="*/ 33 h 139"/>
                <a:gd name="T94" fmla="*/ 2944 w 3884"/>
                <a:gd name="T95" fmla="*/ 16 h 139"/>
                <a:gd name="T96" fmla="*/ 3084 w 3884"/>
                <a:gd name="T97" fmla="*/ 2 h 139"/>
                <a:gd name="T98" fmla="*/ 3180 w 3884"/>
                <a:gd name="T99" fmla="*/ 0 h 139"/>
                <a:gd name="T100" fmla="*/ 3840 w 3884"/>
                <a:gd name="T101" fmla="*/ 98 h 139"/>
                <a:gd name="T102" fmla="*/ 3683 w 3884"/>
                <a:gd name="T103" fmla="*/ 68 h 139"/>
                <a:gd name="T104" fmla="*/ 3543 w 3884"/>
                <a:gd name="T105" fmla="*/ 43 h 139"/>
                <a:gd name="T106" fmla="*/ 3458 w 3884"/>
                <a:gd name="T107" fmla="*/ 31 h 139"/>
                <a:gd name="T108" fmla="*/ 3370 w 3884"/>
                <a:gd name="T109" fmla="*/ 24 h 139"/>
                <a:gd name="T110" fmla="*/ 3276 w 3884"/>
                <a:gd name="T111" fmla="*/ 18 h 139"/>
                <a:gd name="T112" fmla="*/ 3199 w 3884"/>
                <a:gd name="T113" fmla="*/ 0 h 139"/>
                <a:gd name="T114" fmla="*/ 3301 w 3884"/>
                <a:gd name="T115" fmla="*/ 2 h 139"/>
                <a:gd name="T116" fmla="*/ 3395 w 3884"/>
                <a:gd name="T117" fmla="*/ 8 h 139"/>
                <a:gd name="T118" fmla="*/ 3483 w 3884"/>
                <a:gd name="T119" fmla="*/ 20 h 139"/>
                <a:gd name="T120" fmla="*/ 3566 w 3884"/>
                <a:gd name="T121" fmla="*/ 31 h 139"/>
                <a:gd name="T122" fmla="*/ 3725 w 3884"/>
                <a:gd name="T123" fmla="*/ 60 h 139"/>
                <a:gd name="T124" fmla="*/ 3884 w 3884"/>
                <a:gd name="T125" fmla="*/ 89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884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2" y="20"/>
                  </a:lnTo>
                  <a:lnTo>
                    <a:pt x="916" y="22"/>
                  </a:lnTo>
                  <a:lnTo>
                    <a:pt x="881" y="24"/>
                  </a:lnTo>
                  <a:lnTo>
                    <a:pt x="847" y="27"/>
                  </a:lnTo>
                  <a:lnTo>
                    <a:pt x="814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6" y="45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5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0"/>
                  </a:lnTo>
                  <a:lnTo>
                    <a:pt x="321" y="116"/>
                  </a:lnTo>
                  <a:lnTo>
                    <a:pt x="288" y="120"/>
                  </a:lnTo>
                  <a:lnTo>
                    <a:pt x="255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3"/>
                  </a:lnTo>
                  <a:lnTo>
                    <a:pt x="115" y="135"/>
                  </a:lnTo>
                  <a:lnTo>
                    <a:pt x="77" y="137"/>
                  </a:lnTo>
                  <a:lnTo>
                    <a:pt x="60" y="139"/>
                  </a:lnTo>
                  <a:lnTo>
                    <a:pt x="38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3" y="120"/>
                  </a:lnTo>
                  <a:lnTo>
                    <a:pt x="150" y="118"/>
                  </a:lnTo>
                  <a:lnTo>
                    <a:pt x="184" y="116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7" y="98"/>
                  </a:lnTo>
                  <a:lnTo>
                    <a:pt x="350" y="95"/>
                  </a:lnTo>
                  <a:lnTo>
                    <a:pt x="380" y="89"/>
                  </a:lnTo>
                  <a:lnTo>
                    <a:pt x="411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4" y="29"/>
                  </a:lnTo>
                  <a:lnTo>
                    <a:pt x="747" y="24"/>
                  </a:lnTo>
                  <a:lnTo>
                    <a:pt x="780" y="20"/>
                  </a:lnTo>
                  <a:lnTo>
                    <a:pt x="812" y="16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6" y="6"/>
                  </a:lnTo>
                  <a:lnTo>
                    <a:pt x="951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3"/>
                  </a:lnTo>
                  <a:lnTo>
                    <a:pt x="1845" y="120"/>
                  </a:lnTo>
                  <a:lnTo>
                    <a:pt x="1813" y="116"/>
                  </a:lnTo>
                  <a:lnTo>
                    <a:pt x="1782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5"/>
                  </a:lnTo>
                  <a:lnTo>
                    <a:pt x="1384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4"/>
                  </a:lnTo>
                  <a:lnTo>
                    <a:pt x="1217" y="22"/>
                  </a:lnTo>
                  <a:lnTo>
                    <a:pt x="1181" y="20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1" y="2"/>
                  </a:lnTo>
                  <a:lnTo>
                    <a:pt x="1217" y="6"/>
                  </a:lnTo>
                  <a:lnTo>
                    <a:pt x="1254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6" y="24"/>
                  </a:lnTo>
                  <a:lnTo>
                    <a:pt x="1417" y="29"/>
                  </a:lnTo>
                  <a:lnTo>
                    <a:pt x="1450" y="33"/>
                  </a:lnTo>
                  <a:lnTo>
                    <a:pt x="1480" y="39"/>
                  </a:lnTo>
                  <a:lnTo>
                    <a:pt x="1540" y="50"/>
                  </a:lnTo>
                  <a:lnTo>
                    <a:pt x="1601" y="62"/>
                  </a:lnTo>
                  <a:lnTo>
                    <a:pt x="1661" y="73"/>
                  </a:lnTo>
                  <a:lnTo>
                    <a:pt x="1722" y="85"/>
                  </a:lnTo>
                  <a:lnTo>
                    <a:pt x="1753" y="89"/>
                  </a:lnTo>
                  <a:lnTo>
                    <a:pt x="1784" y="95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2" y="112"/>
                  </a:lnTo>
                  <a:lnTo>
                    <a:pt x="1947" y="116"/>
                  </a:lnTo>
                  <a:lnTo>
                    <a:pt x="1982" y="118"/>
                  </a:lnTo>
                  <a:lnTo>
                    <a:pt x="2018" y="120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0" y="16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4"/>
                  </a:lnTo>
                  <a:lnTo>
                    <a:pt x="2980" y="27"/>
                  </a:lnTo>
                  <a:lnTo>
                    <a:pt x="2945" y="31"/>
                  </a:lnTo>
                  <a:lnTo>
                    <a:pt x="2913" y="35"/>
                  </a:lnTo>
                  <a:lnTo>
                    <a:pt x="2882" y="39"/>
                  </a:lnTo>
                  <a:lnTo>
                    <a:pt x="2849" y="45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7" y="89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5" y="110"/>
                  </a:lnTo>
                  <a:lnTo>
                    <a:pt x="2452" y="116"/>
                  </a:lnTo>
                  <a:lnTo>
                    <a:pt x="2421" y="120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3"/>
                  </a:lnTo>
                  <a:lnTo>
                    <a:pt x="2248" y="135"/>
                  </a:lnTo>
                  <a:lnTo>
                    <a:pt x="2210" y="137"/>
                  </a:lnTo>
                  <a:lnTo>
                    <a:pt x="2191" y="139"/>
                  </a:lnTo>
                  <a:lnTo>
                    <a:pt x="2172" y="139"/>
                  </a:lnTo>
                  <a:lnTo>
                    <a:pt x="2152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2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20"/>
                  </a:lnTo>
                  <a:lnTo>
                    <a:pt x="2283" y="118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3" y="95"/>
                  </a:lnTo>
                  <a:lnTo>
                    <a:pt x="2513" y="89"/>
                  </a:lnTo>
                  <a:lnTo>
                    <a:pt x="2544" y="85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7" y="29"/>
                  </a:lnTo>
                  <a:lnTo>
                    <a:pt x="2880" y="24"/>
                  </a:lnTo>
                  <a:lnTo>
                    <a:pt x="2911" y="20"/>
                  </a:lnTo>
                  <a:lnTo>
                    <a:pt x="2944" y="16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7" y="6"/>
                  </a:lnTo>
                  <a:lnTo>
                    <a:pt x="3084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884" y="89"/>
                  </a:moveTo>
                  <a:lnTo>
                    <a:pt x="3880" y="104"/>
                  </a:lnTo>
                  <a:lnTo>
                    <a:pt x="3840" y="98"/>
                  </a:lnTo>
                  <a:lnTo>
                    <a:pt x="3802" y="91"/>
                  </a:lnTo>
                  <a:lnTo>
                    <a:pt x="3761" y="83"/>
                  </a:lnTo>
                  <a:lnTo>
                    <a:pt x="3723" y="75"/>
                  </a:lnTo>
                  <a:lnTo>
                    <a:pt x="3683" y="68"/>
                  </a:lnTo>
                  <a:lnTo>
                    <a:pt x="3644" y="60"/>
                  </a:lnTo>
                  <a:lnTo>
                    <a:pt x="3604" y="54"/>
                  </a:lnTo>
                  <a:lnTo>
                    <a:pt x="3564" y="47"/>
                  </a:lnTo>
                  <a:lnTo>
                    <a:pt x="3543" y="43"/>
                  </a:lnTo>
                  <a:lnTo>
                    <a:pt x="3521" y="41"/>
                  </a:lnTo>
                  <a:lnTo>
                    <a:pt x="3500" y="37"/>
                  </a:lnTo>
                  <a:lnTo>
                    <a:pt x="3479" y="35"/>
                  </a:lnTo>
                  <a:lnTo>
                    <a:pt x="3458" y="31"/>
                  </a:lnTo>
                  <a:lnTo>
                    <a:pt x="3437" y="29"/>
                  </a:lnTo>
                  <a:lnTo>
                    <a:pt x="3416" y="27"/>
                  </a:lnTo>
                  <a:lnTo>
                    <a:pt x="3393" y="25"/>
                  </a:lnTo>
                  <a:lnTo>
                    <a:pt x="3370" y="24"/>
                  </a:lnTo>
                  <a:lnTo>
                    <a:pt x="3347" y="22"/>
                  </a:lnTo>
                  <a:lnTo>
                    <a:pt x="3324" y="20"/>
                  </a:lnTo>
                  <a:lnTo>
                    <a:pt x="3299" y="18"/>
                  </a:lnTo>
                  <a:lnTo>
                    <a:pt x="3276" y="18"/>
                  </a:lnTo>
                  <a:lnTo>
                    <a:pt x="3251" y="16"/>
                  </a:lnTo>
                  <a:lnTo>
                    <a:pt x="3226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6" y="0"/>
                  </a:lnTo>
                  <a:lnTo>
                    <a:pt x="3251" y="0"/>
                  </a:lnTo>
                  <a:lnTo>
                    <a:pt x="3276" y="2"/>
                  </a:lnTo>
                  <a:lnTo>
                    <a:pt x="3301" y="2"/>
                  </a:lnTo>
                  <a:lnTo>
                    <a:pt x="3324" y="4"/>
                  </a:lnTo>
                  <a:lnTo>
                    <a:pt x="3349" y="4"/>
                  </a:lnTo>
                  <a:lnTo>
                    <a:pt x="3372" y="6"/>
                  </a:lnTo>
                  <a:lnTo>
                    <a:pt x="3395" y="8"/>
                  </a:lnTo>
                  <a:lnTo>
                    <a:pt x="3416" y="12"/>
                  </a:lnTo>
                  <a:lnTo>
                    <a:pt x="3439" y="14"/>
                  </a:lnTo>
                  <a:lnTo>
                    <a:pt x="3460" y="16"/>
                  </a:lnTo>
                  <a:lnTo>
                    <a:pt x="3483" y="20"/>
                  </a:lnTo>
                  <a:lnTo>
                    <a:pt x="3504" y="22"/>
                  </a:lnTo>
                  <a:lnTo>
                    <a:pt x="3525" y="25"/>
                  </a:lnTo>
                  <a:lnTo>
                    <a:pt x="3544" y="27"/>
                  </a:lnTo>
                  <a:lnTo>
                    <a:pt x="3566" y="31"/>
                  </a:lnTo>
                  <a:lnTo>
                    <a:pt x="3606" y="37"/>
                  </a:lnTo>
                  <a:lnTo>
                    <a:pt x="3646" y="45"/>
                  </a:lnTo>
                  <a:lnTo>
                    <a:pt x="3687" y="52"/>
                  </a:lnTo>
                  <a:lnTo>
                    <a:pt x="3725" y="60"/>
                  </a:lnTo>
                  <a:lnTo>
                    <a:pt x="3765" y="68"/>
                  </a:lnTo>
                  <a:lnTo>
                    <a:pt x="3804" y="75"/>
                  </a:lnTo>
                  <a:lnTo>
                    <a:pt x="3844" y="83"/>
                  </a:lnTo>
                  <a:lnTo>
                    <a:pt x="3884" y="8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27"/>
            <p:cNvSpPr>
              <a:spLocks noEditPoints="1"/>
            </p:cNvSpPr>
            <p:nvPr userDrawn="1"/>
          </p:nvSpPr>
          <p:spPr bwMode="auto">
            <a:xfrm>
              <a:off x="5133388" y="-598012"/>
              <a:ext cx="4008573" cy="154775"/>
            </a:xfrm>
            <a:custGeom>
              <a:avLst/>
              <a:gdLst>
                <a:gd name="T0" fmla="*/ 1027 w 3600"/>
                <a:gd name="T1" fmla="*/ 16 h 139"/>
                <a:gd name="T2" fmla="*/ 916 w 3600"/>
                <a:gd name="T3" fmla="*/ 21 h 139"/>
                <a:gd name="T4" fmla="*/ 782 w 3600"/>
                <a:gd name="T5" fmla="*/ 35 h 139"/>
                <a:gd name="T6" fmla="*/ 655 w 3600"/>
                <a:gd name="T7" fmla="*/ 54 h 139"/>
                <a:gd name="T8" fmla="*/ 415 w 3600"/>
                <a:gd name="T9" fmla="*/ 100 h 139"/>
                <a:gd name="T10" fmla="*/ 288 w 3600"/>
                <a:gd name="T11" fmla="*/ 119 h 139"/>
                <a:gd name="T12" fmla="*/ 152 w 3600"/>
                <a:gd name="T13" fmla="*/ 133 h 139"/>
                <a:gd name="T14" fmla="*/ 41 w 3600"/>
                <a:gd name="T15" fmla="*/ 139 h 139"/>
                <a:gd name="T16" fmla="*/ 19 w 3600"/>
                <a:gd name="T17" fmla="*/ 121 h 139"/>
                <a:gd name="T18" fmla="*/ 115 w 3600"/>
                <a:gd name="T19" fmla="*/ 119 h 139"/>
                <a:gd name="T20" fmla="*/ 254 w 3600"/>
                <a:gd name="T21" fmla="*/ 108 h 139"/>
                <a:gd name="T22" fmla="*/ 380 w 3600"/>
                <a:gd name="T23" fmla="*/ 89 h 139"/>
                <a:gd name="T24" fmla="*/ 592 w 3600"/>
                <a:gd name="T25" fmla="*/ 50 h 139"/>
                <a:gd name="T26" fmla="*/ 747 w 3600"/>
                <a:gd name="T27" fmla="*/ 23 h 139"/>
                <a:gd name="T28" fmla="*/ 880 w 3600"/>
                <a:gd name="T29" fmla="*/ 8 h 139"/>
                <a:gd name="T30" fmla="*/ 1008 w 3600"/>
                <a:gd name="T31" fmla="*/ 0 h 139"/>
                <a:gd name="T32" fmla="*/ 2133 w 3600"/>
                <a:gd name="T33" fmla="*/ 123 h 139"/>
                <a:gd name="T34" fmla="*/ 2074 w 3600"/>
                <a:gd name="T35" fmla="*/ 137 h 139"/>
                <a:gd name="T36" fmla="*/ 1947 w 3600"/>
                <a:gd name="T37" fmla="*/ 131 h 139"/>
                <a:gd name="T38" fmla="*/ 1813 w 3600"/>
                <a:gd name="T39" fmla="*/ 114 h 139"/>
                <a:gd name="T40" fmla="*/ 1659 w 3600"/>
                <a:gd name="T41" fmla="*/ 89 h 139"/>
                <a:gd name="T42" fmla="*/ 1446 w 3600"/>
                <a:gd name="T43" fmla="*/ 48 h 139"/>
                <a:gd name="T44" fmla="*/ 1319 w 3600"/>
                <a:gd name="T45" fmla="*/ 31 h 139"/>
                <a:gd name="T46" fmla="*/ 1181 w 3600"/>
                <a:gd name="T47" fmla="*/ 18 h 139"/>
                <a:gd name="T48" fmla="*/ 1087 w 3600"/>
                <a:gd name="T49" fmla="*/ 16 h 139"/>
                <a:gd name="T50" fmla="*/ 1106 w 3600"/>
                <a:gd name="T51" fmla="*/ 0 h 139"/>
                <a:gd name="T52" fmla="*/ 1218 w 3600"/>
                <a:gd name="T53" fmla="*/ 4 h 139"/>
                <a:gd name="T54" fmla="*/ 1354 w 3600"/>
                <a:gd name="T55" fmla="*/ 19 h 139"/>
                <a:gd name="T56" fmla="*/ 1481 w 3600"/>
                <a:gd name="T57" fmla="*/ 39 h 139"/>
                <a:gd name="T58" fmla="*/ 1723 w 3600"/>
                <a:gd name="T59" fmla="*/ 83 h 139"/>
                <a:gd name="T60" fmla="*/ 1847 w 3600"/>
                <a:gd name="T61" fmla="*/ 104 h 139"/>
                <a:gd name="T62" fmla="*/ 1984 w 3600"/>
                <a:gd name="T63" fmla="*/ 117 h 139"/>
                <a:gd name="T64" fmla="*/ 2093 w 3600"/>
                <a:gd name="T65" fmla="*/ 121 h 139"/>
                <a:gd name="T66" fmla="*/ 3199 w 3600"/>
                <a:gd name="T67" fmla="*/ 16 h 139"/>
                <a:gd name="T68" fmla="*/ 3122 w 3600"/>
                <a:gd name="T69" fmla="*/ 18 h 139"/>
                <a:gd name="T70" fmla="*/ 2980 w 3600"/>
                <a:gd name="T71" fmla="*/ 27 h 139"/>
                <a:gd name="T72" fmla="*/ 2850 w 3600"/>
                <a:gd name="T73" fmla="*/ 44 h 139"/>
                <a:gd name="T74" fmla="*/ 2667 w 3600"/>
                <a:gd name="T75" fmla="*/ 77 h 139"/>
                <a:gd name="T76" fmla="*/ 2485 w 3600"/>
                <a:gd name="T77" fmla="*/ 110 h 139"/>
                <a:gd name="T78" fmla="*/ 2354 w 3600"/>
                <a:gd name="T79" fmla="*/ 127 h 139"/>
                <a:gd name="T80" fmla="*/ 2210 w 3600"/>
                <a:gd name="T81" fmla="*/ 137 h 139"/>
                <a:gd name="T82" fmla="*/ 2133 w 3600"/>
                <a:gd name="T83" fmla="*/ 139 h 139"/>
                <a:gd name="T84" fmla="*/ 2191 w 3600"/>
                <a:gd name="T85" fmla="*/ 121 h 139"/>
                <a:gd name="T86" fmla="*/ 2318 w 3600"/>
                <a:gd name="T87" fmla="*/ 114 h 139"/>
                <a:gd name="T88" fmla="*/ 2450 w 3600"/>
                <a:gd name="T89" fmla="*/ 98 h 139"/>
                <a:gd name="T90" fmla="*/ 2604 w 3600"/>
                <a:gd name="T91" fmla="*/ 73 h 139"/>
                <a:gd name="T92" fmla="*/ 2817 w 3600"/>
                <a:gd name="T93" fmla="*/ 33 h 139"/>
                <a:gd name="T94" fmla="*/ 2946 w 3600"/>
                <a:gd name="T95" fmla="*/ 14 h 139"/>
                <a:gd name="T96" fmla="*/ 3084 w 3600"/>
                <a:gd name="T97" fmla="*/ 2 h 139"/>
                <a:gd name="T98" fmla="*/ 3180 w 3600"/>
                <a:gd name="T99" fmla="*/ 0 h 139"/>
                <a:gd name="T100" fmla="*/ 3575 w 3600"/>
                <a:gd name="T101" fmla="*/ 48 h 139"/>
                <a:gd name="T102" fmla="*/ 3483 w 3600"/>
                <a:gd name="T103" fmla="*/ 35 h 139"/>
                <a:gd name="T104" fmla="*/ 3387 w 3600"/>
                <a:gd name="T105" fmla="*/ 23 h 139"/>
                <a:gd name="T106" fmla="*/ 3284 w 3600"/>
                <a:gd name="T107" fmla="*/ 18 h 139"/>
                <a:gd name="T108" fmla="*/ 3199 w 3600"/>
                <a:gd name="T109" fmla="*/ 0 h 139"/>
                <a:gd name="T110" fmla="*/ 3310 w 3600"/>
                <a:gd name="T111" fmla="*/ 2 h 139"/>
                <a:gd name="T112" fmla="*/ 3412 w 3600"/>
                <a:gd name="T113" fmla="*/ 10 h 139"/>
                <a:gd name="T114" fmla="*/ 3508 w 3600"/>
                <a:gd name="T115" fmla="*/ 21 h 139"/>
                <a:gd name="T116" fmla="*/ 3600 w 3600"/>
                <a:gd name="T117" fmla="*/ 37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00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7" y="16"/>
                  </a:lnTo>
                  <a:lnTo>
                    <a:pt x="1008" y="16"/>
                  </a:lnTo>
                  <a:lnTo>
                    <a:pt x="989" y="18"/>
                  </a:lnTo>
                  <a:lnTo>
                    <a:pt x="953" y="18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4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8" y="44"/>
                  </a:lnTo>
                  <a:lnTo>
                    <a:pt x="686" y="48"/>
                  </a:lnTo>
                  <a:lnTo>
                    <a:pt x="655" y="54"/>
                  </a:lnTo>
                  <a:lnTo>
                    <a:pt x="595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5" y="100"/>
                  </a:lnTo>
                  <a:lnTo>
                    <a:pt x="382" y="104"/>
                  </a:lnTo>
                  <a:lnTo>
                    <a:pt x="352" y="110"/>
                  </a:lnTo>
                  <a:lnTo>
                    <a:pt x="321" y="114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3"/>
                  </a:lnTo>
                  <a:lnTo>
                    <a:pt x="115" y="135"/>
                  </a:lnTo>
                  <a:lnTo>
                    <a:pt x="79" y="137"/>
                  </a:lnTo>
                  <a:lnTo>
                    <a:pt x="60" y="137"/>
                  </a:lnTo>
                  <a:lnTo>
                    <a:pt x="41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9" y="121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5" y="114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7" y="98"/>
                  </a:lnTo>
                  <a:lnTo>
                    <a:pt x="350" y="94"/>
                  </a:lnTo>
                  <a:lnTo>
                    <a:pt x="380" y="89"/>
                  </a:lnTo>
                  <a:lnTo>
                    <a:pt x="411" y="83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7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4"/>
                  </a:lnTo>
                  <a:lnTo>
                    <a:pt x="845" y="10"/>
                  </a:lnTo>
                  <a:lnTo>
                    <a:pt x="880" y="8"/>
                  </a:lnTo>
                  <a:lnTo>
                    <a:pt x="916" y="4"/>
                  </a:lnTo>
                  <a:lnTo>
                    <a:pt x="951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7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7" y="131"/>
                  </a:lnTo>
                  <a:lnTo>
                    <a:pt x="1913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3" y="114"/>
                  </a:lnTo>
                  <a:lnTo>
                    <a:pt x="1782" y="110"/>
                  </a:lnTo>
                  <a:lnTo>
                    <a:pt x="1749" y="104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8"/>
                  </a:lnTo>
                  <a:lnTo>
                    <a:pt x="1145" y="18"/>
                  </a:lnTo>
                  <a:lnTo>
                    <a:pt x="1125" y="16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0"/>
                  </a:lnTo>
                  <a:lnTo>
                    <a:pt x="1181" y="2"/>
                  </a:lnTo>
                  <a:lnTo>
                    <a:pt x="1218" y="4"/>
                  </a:lnTo>
                  <a:lnTo>
                    <a:pt x="1254" y="8"/>
                  </a:lnTo>
                  <a:lnTo>
                    <a:pt x="1289" y="10"/>
                  </a:lnTo>
                  <a:lnTo>
                    <a:pt x="1321" y="14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9" y="27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3"/>
                  </a:lnTo>
                  <a:lnTo>
                    <a:pt x="1753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7" y="114"/>
                  </a:lnTo>
                  <a:lnTo>
                    <a:pt x="1984" y="117"/>
                  </a:lnTo>
                  <a:lnTo>
                    <a:pt x="2018" y="119"/>
                  </a:lnTo>
                  <a:lnTo>
                    <a:pt x="2057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4" y="121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1" y="16"/>
                  </a:lnTo>
                  <a:lnTo>
                    <a:pt x="3141" y="16"/>
                  </a:lnTo>
                  <a:lnTo>
                    <a:pt x="3122" y="18"/>
                  </a:lnTo>
                  <a:lnTo>
                    <a:pt x="3086" y="18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8" y="31"/>
                  </a:lnTo>
                  <a:lnTo>
                    <a:pt x="2915" y="35"/>
                  </a:lnTo>
                  <a:lnTo>
                    <a:pt x="2882" y="39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4"/>
                  </a:lnTo>
                  <a:lnTo>
                    <a:pt x="2729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5" y="110"/>
                  </a:lnTo>
                  <a:lnTo>
                    <a:pt x="2452" y="114"/>
                  </a:lnTo>
                  <a:lnTo>
                    <a:pt x="2421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5" y="133"/>
                  </a:lnTo>
                  <a:lnTo>
                    <a:pt x="2249" y="135"/>
                  </a:lnTo>
                  <a:lnTo>
                    <a:pt x="2210" y="137"/>
                  </a:lnTo>
                  <a:lnTo>
                    <a:pt x="2191" y="137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3" y="121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4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9" y="104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9"/>
                  </a:lnTo>
                  <a:lnTo>
                    <a:pt x="2544" y="83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8" y="27"/>
                  </a:lnTo>
                  <a:lnTo>
                    <a:pt x="2880" y="23"/>
                  </a:lnTo>
                  <a:lnTo>
                    <a:pt x="2911" y="19"/>
                  </a:lnTo>
                  <a:lnTo>
                    <a:pt x="2946" y="14"/>
                  </a:lnTo>
                  <a:lnTo>
                    <a:pt x="2978" y="10"/>
                  </a:lnTo>
                  <a:lnTo>
                    <a:pt x="3013" y="8"/>
                  </a:lnTo>
                  <a:lnTo>
                    <a:pt x="3047" y="4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600" y="37"/>
                  </a:moveTo>
                  <a:lnTo>
                    <a:pt x="3596" y="52"/>
                  </a:lnTo>
                  <a:lnTo>
                    <a:pt x="3575" y="48"/>
                  </a:lnTo>
                  <a:lnTo>
                    <a:pt x="3552" y="44"/>
                  </a:lnTo>
                  <a:lnTo>
                    <a:pt x="3529" y="41"/>
                  </a:lnTo>
                  <a:lnTo>
                    <a:pt x="3506" y="37"/>
                  </a:lnTo>
                  <a:lnTo>
                    <a:pt x="3483" y="35"/>
                  </a:lnTo>
                  <a:lnTo>
                    <a:pt x="3460" y="31"/>
                  </a:lnTo>
                  <a:lnTo>
                    <a:pt x="3435" y="29"/>
                  </a:lnTo>
                  <a:lnTo>
                    <a:pt x="3412" y="25"/>
                  </a:lnTo>
                  <a:lnTo>
                    <a:pt x="3387" y="23"/>
                  </a:lnTo>
                  <a:lnTo>
                    <a:pt x="3362" y="21"/>
                  </a:lnTo>
                  <a:lnTo>
                    <a:pt x="3335" y="19"/>
                  </a:lnTo>
                  <a:lnTo>
                    <a:pt x="3310" y="18"/>
                  </a:lnTo>
                  <a:lnTo>
                    <a:pt x="3284" y="18"/>
                  </a:lnTo>
                  <a:lnTo>
                    <a:pt x="3257" y="16"/>
                  </a:lnTo>
                  <a:lnTo>
                    <a:pt x="322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8" y="0"/>
                  </a:lnTo>
                  <a:lnTo>
                    <a:pt x="3257" y="0"/>
                  </a:lnTo>
                  <a:lnTo>
                    <a:pt x="3284" y="0"/>
                  </a:lnTo>
                  <a:lnTo>
                    <a:pt x="3310" y="2"/>
                  </a:lnTo>
                  <a:lnTo>
                    <a:pt x="3337" y="4"/>
                  </a:lnTo>
                  <a:lnTo>
                    <a:pt x="3362" y="6"/>
                  </a:lnTo>
                  <a:lnTo>
                    <a:pt x="3387" y="8"/>
                  </a:lnTo>
                  <a:lnTo>
                    <a:pt x="3412" y="10"/>
                  </a:lnTo>
                  <a:lnTo>
                    <a:pt x="3437" y="12"/>
                  </a:lnTo>
                  <a:lnTo>
                    <a:pt x="3462" y="16"/>
                  </a:lnTo>
                  <a:lnTo>
                    <a:pt x="3485" y="18"/>
                  </a:lnTo>
                  <a:lnTo>
                    <a:pt x="3508" y="21"/>
                  </a:lnTo>
                  <a:lnTo>
                    <a:pt x="3531" y="25"/>
                  </a:lnTo>
                  <a:lnTo>
                    <a:pt x="3554" y="29"/>
                  </a:lnTo>
                  <a:lnTo>
                    <a:pt x="3577" y="33"/>
                  </a:lnTo>
                  <a:lnTo>
                    <a:pt x="3600" y="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28"/>
            <p:cNvSpPr>
              <a:spLocks noEditPoints="1"/>
            </p:cNvSpPr>
            <p:nvPr userDrawn="1"/>
          </p:nvSpPr>
          <p:spPr bwMode="auto">
            <a:xfrm>
              <a:off x="5449620" y="-781739"/>
              <a:ext cx="3690114" cy="155889"/>
            </a:xfrm>
            <a:custGeom>
              <a:avLst/>
              <a:gdLst>
                <a:gd name="T0" fmla="*/ 1028 w 3314"/>
                <a:gd name="T1" fmla="*/ 17 h 140"/>
                <a:gd name="T2" fmla="*/ 916 w 3314"/>
                <a:gd name="T3" fmla="*/ 21 h 140"/>
                <a:gd name="T4" fmla="*/ 782 w 3314"/>
                <a:gd name="T5" fmla="*/ 37 h 140"/>
                <a:gd name="T6" fmla="*/ 655 w 3314"/>
                <a:gd name="T7" fmla="*/ 56 h 140"/>
                <a:gd name="T8" fmla="*/ 415 w 3314"/>
                <a:gd name="T9" fmla="*/ 100 h 140"/>
                <a:gd name="T10" fmla="*/ 288 w 3314"/>
                <a:gd name="T11" fmla="*/ 121 h 140"/>
                <a:gd name="T12" fmla="*/ 152 w 3314"/>
                <a:gd name="T13" fmla="*/ 135 h 140"/>
                <a:gd name="T14" fmla="*/ 41 w 3314"/>
                <a:gd name="T15" fmla="*/ 138 h 140"/>
                <a:gd name="T16" fmla="*/ 20 w 3314"/>
                <a:gd name="T17" fmla="*/ 123 h 140"/>
                <a:gd name="T18" fmla="*/ 116 w 3314"/>
                <a:gd name="T19" fmla="*/ 121 h 140"/>
                <a:gd name="T20" fmla="*/ 254 w 3314"/>
                <a:gd name="T21" fmla="*/ 108 h 140"/>
                <a:gd name="T22" fmla="*/ 381 w 3314"/>
                <a:gd name="T23" fmla="*/ 90 h 140"/>
                <a:gd name="T24" fmla="*/ 592 w 3314"/>
                <a:gd name="T25" fmla="*/ 50 h 140"/>
                <a:gd name="T26" fmla="*/ 747 w 3314"/>
                <a:gd name="T27" fmla="*/ 25 h 140"/>
                <a:gd name="T28" fmla="*/ 880 w 3314"/>
                <a:gd name="T29" fmla="*/ 10 h 140"/>
                <a:gd name="T30" fmla="*/ 1008 w 3314"/>
                <a:gd name="T31" fmla="*/ 2 h 140"/>
                <a:gd name="T32" fmla="*/ 2134 w 3314"/>
                <a:gd name="T33" fmla="*/ 123 h 140"/>
                <a:gd name="T34" fmla="*/ 2074 w 3314"/>
                <a:gd name="T35" fmla="*/ 138 h 140"/>
                <a:gd name="T36" fmla="*/ 1947 w 3314"/>
                <a:gd name="T37" fmla="*/ 131 h 140"/>
                <a:gd name="T38" fmla="*/ 1813 w 3314"/>
                <a:gd name="T39" fmla="*/ 115 h 140"/>
                <a:gd name="T40" fmla="*/ 1659 w 3314"/>
                <a:gd name="T41" fmla="*/ 90 h 140"/>
                <a:gd name="T42" fmla="*/ 1448 w 3314"/>
                <a:gd name="T43" fmla="*/ 50 h 140"/>
                <a:gd name="T44" fmla="*/ 1319 w 3314"/>
                <a:gd name="T45" fmla="*/ 31 h 140"/>
                <a:gd name="T46" fmla="*/ 1181 w 3314"/>
                <a:gd name="T47" fmla="*/ 19 h 140"/>
                <a:gd name="T48" fmla="*/ 1087 w 3314"/>
                <a:gd name="T49" fmla="*/ 17 h 140"/>
                <a:gd name="T50" fmla="*/ 1106 w 3314"/>
                <a:gd name="T51" fmla="*/ 0 h 140"/>
                <a:gd name="T52" fmla="*/ 1218 w 3314"/>
                <a:gd name="T53" fmla="*/ 6 h 140"/>
                <a:gd name="T54" fmla="*/ 1354 w 3314"/>
                <a:gd name="T55" fmla="*/ 19 h 140"/>
                <a:gd name="T56" fmla="*/ 1481 w 3314"/>
                <a:gd name="T57" fmla="*/ 40 h 140"/>
                <a:gd name="T58" fmla="*/ 1723 w 3314"/>
                <a:gd name="T59" fmla="*/ 85 h 140"/>
                <a:gd name="T60" fmla="*/ 1847 w 3314"/>
                <a:gd name="T61" fmla="*/ 104 h 140"/>
                <a:gd name="T62" fmla="*/ 1984 w 3314"/>
                <a:gd name="T63" fmla="*/ 119 h 140"/>
                <a:gd name="T64" fmla="*/ 2093 w 3314"/>
                <a:gd name="T65" fmla="*/ 123 h 140"/>
                <a:gd name="T66" fmla="*/ 3199 w 3314"/>
                <a:gd name="T67" fmla="*/ 17 h 140"/>
                <a:gd name="T68" fmla="*/ 3122 w 3314"/>
                <a:gd name="T69" fmla="*/ 17 h 140"/>
                <a:gd name="T70" fmla="*/ 2980 w 3314"/>
                <a:gd name="T71" fmla="*/ 29 h 140"/>
                <a:gd name="T72" fmla="*/ 2850 w 3314"/>
                <a:gd name="T73" fmla="*/ 44 h 140"/>
                <a:gd name="T74" fmla="*/ 2667 w 3314"/>
                <a:gd name="T75" fmla="*/ 79 h 140"/>
                <a:gd name="T76" fmla="*/ 2485 w 3314"/>
                <a:gd name="T77" fmla="*/ 111 h 140"/>
                <a:gd name="T78" fmla="*/ 2354 w 3314"/>
                <a:gd name="T79" fmla="*/ 129 h 140"/>
                <a:gd name="T80" fmla="*/ 2210 w 3314"/>
                <a:gd name="T81" fmla="*/ 138 h 140"/>
                <a:gd name="T82" fmla="*/ 2134 w 3314"/>
                <a:gd name="T83" fmla="*/ 140 h 140"/>
                <a:gd name="T84" fmla="*/ 2191 w 3314"/>
                <a:gd name="T85" fmla="*/ 123 h 140"/>
                <a:gd name="T86" fmla="*/ 2318 w 3314"/>
                <a:gd name="T87" fmla="*/ 115 h 140"/>
                <a:gd name="T88" fmla="*/ 2450 w 3314"/>
                <a:gd name="T89" fmla="*/ 100 h 140"/>
                <a:gd name="T90" fmla="*/ 2606 w 3314"/>
                <a:gd name="T91" fmla="*/ 73 h 140"/>
                <a:gd name="T92" fmla="*/ 2817 w 3314"/>
                <a:gd name="T93" fmla="*/ 35 h 140"/>
                <a:gd name="T94" fmla="*/ 2946 w 3314"/>
                <a:gd name="T95" fmla="*/ 15 h 140"/>
                <a:gd name="T96" fmla="*/ 3084 w 3314"/>
                <a:gd name="T97" fmla="*/ 4 h 140"/>
                <a:gd name="T98" fmla="*/ 3180 w 3314"/>
                <a:gd name="T99" fmla="*/ 0 h 140"/>
                <a:gd name="T100" fmla="*/ 3301 w 3314"/>
                <a:gd name="T101" fmla="*/ 19 h 140"/>
                <a:gd name="T102" fmla="*/ 3243 w 3314"/>
                <a:gd name="T103" fmla="*/ 17 h 140"/>
                <a:gd name="T104" fmla="*/ 3199 w 3314"/>
                <a:gd name="T105" fmla="*/ 0 h 140"/>
                <a:gd name="T106" fmla="*/ 3259 w 3314"/>
                <a:gd name="T107" fmla="*/ 2 h 140"/>
                <a:gd name="T108" fmla="*/ 3314 w 3314"/>
                <a:gd name="T109" fmla="*/ 4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14" h="140">
                  <a:moveTo>
                    <a:pt x="1068" y="0"/>
                  </a:moveTo>
                  <a:lnTo>
                    <a:pt x="1068" y="17"/>
                  </a:lnTo>
                  <a:lnTo>
                    <a:pt x="1047" y="17"/>
                  </a:lnTo>
                  <a:lnTo>
                    <a:pt x="1028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5" y="31"/>
                  </a:lnTo>
                  <a:lnTo>
                    <a:pt x="782" y="37"/>
                  </a:lnTo>
                  <a:lnTo>
                    <a:pt x="749" y="40"/>
                  </a:lnTo>
                  <a:lnTo>
                    <a:pt x="719" y="44"/>
                  </a:lnTo>
                  <a:lnTo>
                    <a:pt x="686" y="50"/>
                  </a:lnTo>
                  <a:lnTo>
                    <a:pt x="655" y="56"/>
                  </a:lnTo>
                  <a:lnTo>
                    <a:pt x="596" y="67"/>
                  </a:lnTo>
                  <a:lnTo>
                    <a:pt x="536" y="79"/>
                  </a:lnTo>
                  <a:lnTo>
                    <a:pt x="475" y="90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7" y="131"/>
                  </a:lnTo>
                  <a:lnTo>
                    <a:pt x="152" y="135"/>
                  </a:lnTo>
                  <a:lnTo>
                    <a:pt x="116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20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3"/>
                  </a:lnTo>
                  <a:lnTo>
                    <a:pt x="77" y="123"/>
                  </a:lnTo>
                  <a:lnTo>
                    <a:pt x="116" y="121"/>
                  </a:lnTo>
                  <a:lnTo>
                    <a:pt x="150" y="119"/>
                  </a:lnTo>
                  <a:lnTo>
                    <a:pt x="187" y="115"/>
                  </a:lnTo>
                  <a:lnTo>
                    <a:pt x="219" y="111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4"/>
                  </a:lnTo>
                  <a:lnTo>
                    <a:pt x="381" y="90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40"/>
                  </a:lnTo>
                  <a:lnTo>
                    <a:pt x="684" y="35"/>
                  </a:lnTo>
                  <a:lnTo>
                    <a:pt x="715" y="29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3" y="15"/>
                  </a:lnTo>
                  <a:lnTo>
                    <a:pt x="845" y="12"/>
                  </a:lnTo>
                  <a:lnTo>
                    <a:pt x="880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40"/>
                  </a:lnTo>
                  <a:lnTo>
                    <a:pt x="2114" y="140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8" y="136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6" y="121"/>
                  </a:lnTo>
                  <a:lnTo>
                    <a:pt x="1813" y="115"/>
                  </a:lnTo>
                  <a:lnTo>
                    <a:pt x="1782" y="111"/>
                  </a:lnTo>
                  <a:lnTo>
                    <a:pt x="1750" y="106"/>
                  </a:lnTo>
                  <a:lnTo>
                    <a:pt x="1719" y="100"/>
                  </a:lnTo>
                  <a:lnTo>
                    <a:pt x="1659" y="90"/>
                  </a:lnTo>
                  <a:lnTo>
                    <a:pt x="1598" y="79"/>
                  </a:lnTo>
                  <a:lnTo>
                    <a:pt x="1538" y="67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5" y="44"/>
                  </a:lnTo>
                  <a:lnTo>
                    <a:pt x="1385" y="40"/>
                  </a:lnTo>
                  <a:lnTo>
                    <a:pt x="1352" y="37"/>
                  </a:lnTo>
                  <a:lnTo>
                    <a:pt x="1319" y="31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6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2"/>
                  </a:lnTo>
                  <a:lnTo>
                    <a:pt x="1145" y="2"/>
                  </a:lnTo>
                  <a:lnTo>
                    <a:pt x="1181" y="4"/>
                  </a:lnTo>
                  <a:lnTo>
                    <a:pt x="1218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0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1"/>
                  </a:lnTo>
                  <a:lnTo>
                    <a:pt x="1947" y="115"/>
                  </a:lnTo>
                  <a:lnTo>
                    <a:pt x="1984" y="119"/>
                  </a:lnTo>
                  <a:lnTo>
                    <a:pt x="2018" y="121"/>
                  </a:lnTo>
                  <a:lnTo>
                    <a:pt x="2057" y="123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80" y="17"/>
                  </a:lnTo>
                  <a:lnTo>
                    <a:pt x="3161" y="17"/>
                  </a:lnTo>
                  <a:lnTo>
                    <a:pt x="3142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1"/>
                  </a:lnTo>
                  <a:lnTo>
                    <a:pt x="2915" y="37"/>
                  </a:lnTo>
                  <a:lnTo>
                    <a:pt x="2882" y="40"/>
                  </a:lnTo>
                  <a:lnTo>
                    <a:pt x="2850" y="44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7"/>
                  </a:lnTo>
                  <a:lnTo>
                    <a:pt x="2667" y="79"/>
                  </a:lnTo>
                  <a:lnTo>
                    <a:pt x="2608" y="90"/>
                  </a:lnTo>
                  <a:lnTo>
                    <a:pt x="2546" y="100"/>
                  </a:lnTo>
                  <a:lnTo>
                    <a:pt x="2516" y="106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2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6"/>
                  </a:lnTo>
                  <a:lnTo>
                    <a:pt x="2210" y="138"/>
                  </a:lnTo>
                  <a:lnTo>
                    <a:pt x="2193" y="138"/>
                  </a:lnTo>
                  <a:lnTo>
                    <a:pt x="2172" y="138"/>
                  </a:lnTo>
                  <a:lnTo>
                    <a:pt x="2153" y="140"/>
                  </a:lnTo>
                  <a:lnTo>
                    <a:pt x="2134" y="140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7" y="121"/>
                  </a:lnTo>
                  <a:lnTo>
                    <a:pt x="2283" y="119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7" y="108"/>
                  </a:lnTo>
                  <a:lnTo>
                    <a:pt x="2420" y="104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4" y="90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0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1" y="19"/>
                  </a:lnTo>
                  <a:lnTo>
                    <a:pt x="2946" y="15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8" y="6"/>
                  </a:lnTo>
                  <a:lnTo>
                    <a:pt x="3084" y="4"/>
                  </a:lnTo>
                  <a:lnTo>
                    <a:pt x="3122" y="2"/>
                  </a:lnTo>
                  <a:lnTo>
                    <a:pt x="3142" y="2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314" y="4"/>
                  </a:moveTo>
                  <a:lnTo>
                    <a:pt x="3314" y="19"/>
                  </a:lnTo>
                  <a:lnTo>
                    <a:pt x="3301" y="19"/>
                  </a:lnTo>
                  <a:lnTo>
                    <a:pt x="3286" y="19"/>
                  </a:lnTo>
                  <a:lnTo>
                    <a:pt x="3272" y="17"/>
                  </a:lnTo>
                  <a:lnTo>
                    <a:pt x="3259" y="17"/>
                  </a:lnTo>
                  <a:lnTo>
                    <a:pt x="3243" y="17"/>
                  </a:lnTo>
                  <a:lnTo>
                    <a:pt x="3230" y="17"/>
                  </a:lnTo>
                  <a:lnTo>
                    <a:pt x="3215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5" y="0"/>
                  </a:lnTo>
                  <a:lnTo>
                    <a:pt x="3230" y="0"/>
                  </a:lnTo>
                  <a:lnTo>
                    <a:pt x="3243" y="2"/>
                  </a:lnTo>
                  <a:lnTo>
                    <a:pt x="3259" y="2"/>
                  </a:lnTo>
                  <a:lnTo>
                    <a:pt x="3272" y="2"/>
                  </a:lnTo>
                  <a:lnTo>
                    <a:pt x="3288" y="2"/>
                  </a:lnTo>
                  <a:lnTo>
                    <a:pt x="3301" y="4"/>
                  </a:lnTo>
                  <a:lnTo>
                    <a:pt x="331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29"/>
            <p:cNvSpPr>
              <a:spLocks noEditPoints="1"/>
            </p:cNvSpPr>
            <p:nvPr userDrawn="1"/>
          </p:nvSpPr>
          <p:spPr bwMode="auto">
            <a:xfrm>
              <a:off x="7141015" y="-954330"/>
              <a:ext cx="1998719" cy="144754"/>
            </a:xfrm>
            <a:custGeom>
              <a:avLst/>
              <a:gdLst>
                <a:gd name="T0" fmla="*/ 899 w 1795"/>
                <a:gd name="T1" fmla="*/ 130 h 130"/>
                <a:gd name="T2" fmla="*/ 832 w 1795"/>
                <a:gd name="T3" fmla="*/ 130 h 130"/>
                <a:gd name="T4" fmla="*/ 768 w 1795"/>
                <a:gd name="T5" fmla="*/ 126 h 130"/>
                <a:gd name="T6" fmla="*/ 707 w 1795"/>
                <a:gd name="T7" fmla="*/ 122 h 130"/>
                <a:gd name="T8" fmla="*/ 647 w 1795"/>
                <a:gd name="T9" fmla="*/ 117 h 130"/>
                <a:gd name="T10" fmla="*/ 592 w 1795"/>
                <a:gd name="T11" fmla="*/ 109 h 130"/>
                <a:gd name="T12" fmla="*/ 538 w 1795"/>
                <a:gd name="T13" fmla="*/ 101 h 130"/>
                <a:gd name="T14" fmla="*/ 484 w 1795"/>
                <a:gd name="T15" fmla="*/ 92 h 130"/>
                <a:gd name="T16" fmla="*/ 432 w 1795"/>
                <a:gd name="T17" fmla="*/ 82 h 130"/>
                <a:gd name="T18" fmla="*/ 328 w 1795"/>
                <a:gd name="T19" fmla="*/ 63 h 130"/>
                <a:gd name="T20" fmla="*/ 225 w 1795"/>
                <a:gd name="T21" fmla="*/ 44 h 130"/>
                <a:gd name="T22" fmla="*/ 171 w 1795"/>
                <a:gd name="T23" fmla="*/ 34 h 130"/>
                <a:gd name="T24" fmla="*/ 115 w 1795"/>
                <a:gd name="T25" fmla="*/ 26 h 130"/>
                <a:gd name="T26" fmla="*/ 60 w 1795"/>
                <a:gd name="T27" fmla="*/ 21 h 130"/>
                <a:gd name="T28" fmla="*/ 0 w 1795"/>
                <a:gd name="T29" fmla="*/ 15 h 130"/>
                <a:gd name="T30" fmla="*/ 31 w 1795"/>
                <a:gd name="T31" fmla="*/ 2 h 130"/>
                <a:gd name="T32" fmla="*/ 90 w 1795"/>
                <a:gd name="T33" fmla="*/ 7 h 130"/>
                <a:gd name="T34" fmla="*/ 146 w 1795"/>
                <a:gd name="T35" fmla="*/ 15 h 130"/>
                <a:gd name="T36" fmla="*/ 200 w 1795"/>
                <a:gd name="T37" fmla="*/ 23 h 130"/>
                <a:gd name="T38" fmla="*/ 280 w 1795"/>
                <a:gd name="T39" fmla="*/ 36 h 130"/>
                <a:gd name="T40" fmla="*/ 382 w 1795"/>
                <a:gd name="T41" fmla="*/ 57 h 130"/>
                <a:gd name="T42" fmla="*/ 461 w 1795"/>
                <a:gd name="T43" fmla="*/ 71 h 130"/>
                <a:gd name="T44" fmla="*/ 513 w 1795"/>
                <a:gd name="T45" fmla="*/ 80 h 130"/>
                <a:gd name="T46" fmla="*/ 567 w 1795"/>
                <a:gd name="T47" fmla="*/ 90 h 130"/>
                <a:gd name="T48" fmla="*/ 622 w 1795"/>
                <a:gd name="T49" fmla="*/ 98 h 130"/>
                <a:gd name="T50" fmla="*/ 678 w 1795"/>
                <a:gd name="T51" fmla="*/ 103 h 130"/>
                <a:gd name="T52" fmla="*/ 737 w 1795"/>
                <a:gd name="T53" fmla="*/ 109 h 130"/>
                <a:gd name="T54" fmla="*/ 801 w 1795"/>
                <a:gd name="T55" fmla="*/ 113 h 130"/>
                <a:gd name="T56" fmla="*/ 864 w 1795"/>
                <a:gd name="T57" fmla="*/ 115 h 130"/>
                <a:gd name="T58" fmla="*/ 1795 w 1795"/>
                <a:gd name="T59" fmla="*/ 0 h 130"/>
                <a:gd name="T60" fmla="*/ 1767 w 1795"/>
                <a:gd name="T61" fmla="*/ 17 h 130"/>
                <a:gd name="T62" fmla="*/ 1709 w 1795"/>
                <a:gd name="T63" fmla="*/ 23 h 130"/>
                <a:gd name="T64" fmla="*/ 1653 w 1795"/>
                <a:gd name="T65" fmla="*/ 30 h 130"/>
                <a:gd name="T66" fmla="*/ 1600 w 1795"/>
                <a:gd name="T67" fmla="*/ 40 h 130"/>
                <a:gd name="T68" fmla="*/ 1521 w 1795"/>
                <a:gd name="T69" fmla="*/ 53 h 130"/>
                <a:gd name="T70" fmla="*/ 1417 w 1795"/>
                <a:gd name="T71" fmla="*/ 73 h 130"/>
                <a:gd name="T72" fmla="*/ 1338 w 1795"/>
                <a:gd name="T73" fmla="*/ 88 h 130"/>
                <a:gd name="T74" fmla="*/ 1287 w 1795"/>
                <a:gd name="T75" fmla="*/ 96 h 130"/>
                <a:gd name="T76" fmla="*/ 1233 w 1795"/>
                <a:gd name="T77" fmla="*/ 105 h 130"/>
                <a:gd name="T78" fmla="*/ 1177 w 1795"/>
                <a:gd name="T79" fmla="*/ 113 h 130"/>
                <a:gd name="T80" fmla="*/ 1120 w 1795"/>
                <a:gd name="T81" fmla="*/ 119 h 130"/>
                <a:gd name="T82" fmla="*/ 1060 w 1795"/>
                <a:gd name="T83" fmla="*/ 124 h 130"/>
                <a:gd name="T84" fmla="*/ 999 w 1795"/>
                <a:gd name="T85" fmla="*/ 128 h 130"/>
                <a:gd name="T86" fmla="*/ 933 w 1795"/>
                <a:gd name="T87" fmla="*/ 130 h 130"/>
                <a:gd name="T88" fmla="*/ 899 w 1795"/>
                <a:gd name="T89" fmla="*/ 115 h 130"/>
                <a:gd name="T90" fmla="*/ 966 w 1795"/>
                <a:gd name="T91" fmla="*/ 113 h 130"/>
                <a:gd name="T92" fmla="*/ 1029 w 1795"/>
                <a:gd name="T93" fmla="*/ 111 h 130"/>
                <a:gd name="T94" fmla="*/ 1089 w 1795"/>
                <a:gd name="T95" fmla="*/ 107 h 130"/>
                <a:gd name="T96" fmla="*/ 1146 w 1795"/>
                <a:gd name="T97" fmla="*/ 99 h 130"/>
                <a:gd name="T98" fmla="*/ 1202 w 1795"/>
                <a:gd name="T99" fmla="*/ 94 h 130"/>
                <a:gd name="T100" fmla="*/ 1258 w 1795"/>
                <a:gd name="T101" fmla="*/ 84 h 130"/>
                <a:gd name="T102" fmla="*/ 1310 w 1795"/>
                <a:gd name="T103" fmla="*/ 76 h 130"/>
                <a:gd name="T104" fmla="*/ 1361 w 1795"/>
                <a:gd name="T105" fmla="*/ 67 h 130"/>
                <a:gd name="T106" fmla="*/ 1465 w 1795"/>
                <a:gd name="T107" fmla="*/ 48 h 130"/>
                <a:gd name="T108" fmla="*/ 1569 w 1795"/>
                <a:gd name="T109" fmla="*/ 28 h 130"/>
                <a:gd name="T110" fmla="*/ 1623 w 1795"/>
                <a:gd name="T111" fmla="*/ 19 h 130"/>
                <a:gd name="T112" fmla="*/ 1678 w 1795"/>
                <a:gd name="T113" fmla="*/ 11 h 130"/>
                <a:gd name="T114" fmla="*/ 1736 w 1795"/>
                <a:gd name="T115" fmla="*/ 3 h 130"/>
                <a:gd name="T116" fmla="*/ 1795 w 1795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95" h="130">
                  <a:moveTo>
                    <a:pt x="899" y="115"/>
                  </a:moveTo>
                  <a:lnTo>
                    <a:pt x="899" y="130"/>
                  </a:lnTo>
                  <a:lnTo>
                    <a:pt x="864" y="130"/>
                  </a:lnTo>
                  <a:lnTo>
                    <a:pt x="832" y="130"/>
                  </a:lnTo>
                  <a:lnTo>
                    <a:pt x="799" y="128"/>
                  </a:lnTo>
                  <a:lnTo>
                    <a:pt x="768" y="126"/>
                  </a:lnTo>
                  <a:lnTo>
                    <a:pt x="737" y="124"/>
                  </a:lnTo>
                  <a:lnTo>
                    <a:pt x="707" y="122"/>
                  </a:lnTo>
                  <a:lnTo>
                    <a:pt x="678" y="119"/>
                  </a:lnTo>
                  <a:lnTo>
                    <a:pt x="647" y="117"/>
                  </a:lnTo>
                  <a:lnTo>
                    <a:pt x="620" y="113"/>
                  </a:lnTo>
                  <a:lnTo>
                    <a:pt x="592" y="109"/>
                  </a:lnTo>
                  <a:lnTo>
                    <a:pt x="565" y="105"/>
                  </a:lnTo>
                  <a:lnTo>
                    <a:pt x="538" y="101"/>
                  </a:lnTo>
                  <a:lnTo>
                    <a:pt x="511" y="96"/>
                  </a:lnTo>
                  <a:lnTo>
                    <a:pt x="484" y="92"/>
                  </a:lnTo>
                  <a:lnTo>
                    <a:pt x="457" y="86"/>
                  </a:lnTo>
                  <a:lnTo>
                    <a:pt x="432" y="82"/>
                  </a:lnTo>
                  <a:lnTo>
                    <a:pt x="380" y="73"/>
                  </a:lnTo>
                  <a:lnTo>
                    <a:pt x="328" y="63"/>
                  </a:lnTo>
                  <a:lnTo>
                    <a:pt x="277" y="53"/>
                  </a:lnTo>
                  <a:lnTo>
                    <a:pt x="225" y="44"/>
                  </a:lnTo>
                  <a:lnTo>
                    <a:pt x="198" y="40"/>
                  </a:lnTo>
                  <a:lnTo>
                    <a:pt x="171" y="34"/>
                  </a:lnTo>
                  <a:lnTo>
                    <a:pt x="144" y="30"/>
                  </a:lnTo>
                  <a:lnTo>
                    <a:pt x="115" y="26"/>
                  </a:lnTo>
                  <a:lnTo>
                    <a:pt x="88" y="23"/>
                  </a:lnTo>
                  <a:lnTo>
                    <a:pt x="60" y="21"/>
                  </a:lnTo>
                  <a:lnTo>
                    <a:pt x="31" y="17"/>
                  </a:lnTo>
                  <a:lnTo>
                    <a:pt x="0" y="15"/>
                  </a:lnTo>
                  <a:lnTo>
                    <a:pt x="2" y="0"/>
                  </a:lnTo>
                  <a:lnTo>
                    <a:pt x="31" y="2"/>
                  </a:lnTo>
                  <a:lnTo>
                    <a:pt x="62" y="3"/>
                  </a:lnTo>
                  <a:lnTo>
                    <a:pt x="90" y="7"/>
                  </a:lnTo>
                  <a:lnTo>
                    <a:pt x="117" y="11"/>
                  </a:lnTo>
                  <a:lnTo>
                    <a:pt x="146" y="15"/>
                  </a:lnTo>
                  <a:lnTo>
                    <a:pt x="173" y="19"/>
                  </a:lnTo>
                  <a:lnTo>
                    <a:pt x="200" y="23"/>
                  </a:lnTo>
                  <a:lnTo>
                    <a:pt x="227" y="28"/>
                  </a:lnTo>
                  <a:lnTo>
                    <a:pt x="280" y="36"/>
                  </a:lnTo>
                  <a:lnTo>
                    <a:pt x="332" y="48"/>
                  </a:lnTo>
                  <a:lnTo>
                    <a:pt x="382" y="57"/>
                  </a:lnTo>
                  <a:lnTo>
                    <a:pt x="434" y="67"/>
                  </a:lnTo>
                  <a:lnTo>
                    <a:pt x="461" y="71"/>
                  </a:lnTo>
                  <a:lnTo>
                    <a:pt x="486" y="76"/>
                  </a:lnTo>
                  <a:lnTo>
                    <a:pt x="513" y="80"/>
                  </a:lnTo>
                  <a:lnTo>
                    <a:pt x="540" y="84"/>
                  </a:lnTo>
                  <a:lnTo>
                    <a:pt x="567" y="90"/>
                  </a:lnTo>
                  <a:lnTo>
                    <a:pt x="593" y="94"/>
                  </a:lnTo>
                  <a:lnTo>
                    <a:pt x="622" y="98"/>
                  </a:lnTo>
                  <a:lnTo>
                    <a:pt x="649" y="99"/>
                  </a:lnTo>
                  <a:lnTo>
                    <a:pt x="678" y="103"/>
                  </a:lnTo>
                  <a:lnTo>
                    <a:pt x="709" y="107"/>
                  </a:lnTo>
                  <a:lnTo>
                    <a:pt x="737" y="109"/>
                  </a:lnTo>
                  <a:lnTo>
                    <a:pt x="768" y="111"/>
                  </a:lnTo>
                  <a:lnTo>
                    <a:pt x="801" y="113"/>
                  </a:lnTo>
                  <a:lnTo>
                    <a:pt x="832" y="113"/>
                  </a:lnTo>
                  <a:lnTo>
                    <a:pt x="864" y="115"/>
                  </a:lnTo>
                  <a:lnTo>
                    <a:pt x="899" y="115"/>
                  </a:lnTo>
                  <a:close/>
                  <a:moveTo>
                    <a:pt x="1795" y="0"/>
                  </a:moveTo>
                  <a:lnTo>
                    <a:pt x="1795" y="15"/>
                  </a:lnTo>
                  <a:lnTo>
                    <a:pt x="1767" y="17"/>
                  </a:lnTo>
                  <a:lnTo>
                    <a:pt x="1738" y="21"/>
                  </a:lnTo>
                  <a:lnTo>
                    <a:pt x="1709" y="23"/>
                  </a:lnTo>
                  <a:lnTo>
                    <a:pt x="1680" y="26"/>
                  </a:lnTo>
                  <a:lnTo>
                    <a:pt x="1653" y="30"/>
                  </a:lnTo>
                  <a:lnTo>
                    <a:pt x="1626" y="34"/>
                  </a:lnTo>
                  <a:lnTo>
                    <a:pt x="1600" y="40"/>
                  </a:lnTo>
                  <a:lnTo>
                    <a:pt x="1573" y="44"/>
                  </a:lnTo>
                  <a:lnTo>
                    <a:pt x="1521" y="53"/>
                  </a:lnTo>
                  <a:lnTo>
                    <a:pt x="1469" y="63"/>
                  </a:lnTo>
                  <a:lnTo>
                    <a:pt x="1417" y="73"/>
                  </a:lnTo>
                  <a:lnTo>
                    <a:pt x="1365" y="82"/>
                  </a:lnTo>
                  <a:lnTo>
                    <a:pt x="1338" y="88"/>
                  </a:lnTo>
                  <a:lnTo>
                    <a:pt x="1313" y="92"/>
                  </a:lnTo>
                  <a:lnTo>
                    <a:pt x="1287" y="96"/>
                  </a:lnTo>
                  <a:lnTo>
                    <a:pt x="1260" y="101"/>
                  </a:lnTo>
                  <a:lnTo>
                    <a:pt x="1233" y="105"/>
                  </a:lnTo>
                  <a:lnTo>
                    <a:pt x="1206" y="109"/>
                  </a:lnTo>
                  <a:lnTo>
                    <a:pt x="1177" y="113"/>
                  </a:lnTo>
                  <a:lnTo>
                    <a:pt x="1148" y="117"/>
                  </a:lnTo>
                  <a:lnTo>
                    <a:pt x="1120" y="119"/>
                  </a:lnTo>
                  <a:lnTo>
                    <a:pt x="1091" y="122"/>
                  </a:lnTo>
                  <a:lnTo>
                    <a:pt x="1060" y="124"/>
                  </a:lnTo>
                  <a:lnTo>
                    <a:pt x="1029" y="126"/>
                  </a:lnTo>
                  <a:lnTo>
                    <a:pt x="999" y="128"/>
                  </a:lnTo>
                  <a:lnTo>
                    <a:pt x="966" y="130"/>
                  </a:lnTo>
                  <a:lnTo>
                    <a:pt x="933" y="130"/>
                  </a:lnTo>
                  <a:lnTo>
                    <a:pt x="899" y="130"/>
                  </a:lnTo>
                  <a:lnTo>
                    <a:pt x="899" y="115"/>
                  </a:lnTo>
                  <a:lnTo>
                    <a:pt x="933" y="115"/>
                  </a:lnTo>
                  <a:lnTo>
                    <a:pt x="966" y="113"/>
                  </a:lnTo>
                  <a:lnTo>
                    <a:pt x="997" y="113"/>
                  </a:lnTo>
                  <a:lnTo>
                    <a:pt x="1029" y="111"/>
                  </a:lnTo>
                  <a:lnTo>
                    <a:pt x="1060" y="109"/>
                  </a:lnTo>
                  <a:lnTo>
                    <a:pt x="1089" y="107"/>
                  </a:lnTo>
                  <a:lnTo>
                    <a:pt x="1118" y="103"/>
                  </a:lnTo>
                  <a:lnTo>
                    <a:pt x="1146" y="99"/>
                  </a:lnTo>
                  <a:lnTo>
                    <a:pt x="1175" y="98"/>
                  </a:lnTo>
                  <a:lnTo>
                    <a:pt x="1202" y="94"/>
                  </a:lnTo>
                  <a:lnTo>
                    <a:pt x="1231" y="90"/>
                  </a:lnTo>
                  <a:lnTo>
                    <a:pt x="1258" y="84"/>
                  </a:lnTo>
                  <a:lnTo>
                    <a:pt x="1285" y="80"/>
                  </a:lnTo>
                  <a:lnTo>
                    <a:pt x="1310" y="76"/>
                  </a:lnTo>
                  <a:lnTo>
                    <a:pt x="1337" y="71"/>
                  </a:lnTo>
                  <a:lnTo>
                    <a:pt x="1361" y="67"/>
                  </a:lnTo>
                  <a:lnTo>
                    <a:pt x="1413" y="57"/>
                  </a:lnTo>
                  <a:lnTo>
                    <a:pt x="1465" y="48"/>
                  </a:lnTo>
                  <a:lnTo>
                    <a:pt x="1517" y="38"/>
                  </a:lnTo>
                  <a:lnTo>
                    <a:pt x="1569" y="28"/>
                  </a:lnTo>
                  <a:lnTo>
                    <a:pt x="1596" y="23"/>
                  </a:lnTo>
                  <a:lnTo>
                    <a:pt x="1623" y="19"/>
                  </a:lnTo>
                  <a:lnTo>
                    <a:pt x="1651" y="15"/>
                  </a:lnTo>
                  <a:lnTo>
                    <a:pt x="1678" y="11"/>
                  </a:lnTo>
                  <a:lnTo>
                    <a:pt x="1707" y="7"/>
                  </a:lnTo>
                  <a:lnTo>
                    <a:pt x="1736" y="3"/>
                  </a:lnTo>
                  <a:lnTo>
                    <a:pt x="1765" y="2"/>
                  </a:lnTo>
                  <a:lnTo>
                    <a:pt x="179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Freeform 30"/>
            <p:cNvSpPr>
              <a:spLocks/>
            </p:cNvSpPr>
            <p:nvPr userDrawn="1"/>
          </p:nvSpPr>
          <p:spPr bwMode="auto">
            <a:xfrm>
              <a:off x="5766965" y="-954330"/>
              <a:ext cx="999916" cy="144754"/>
            </a:xfrm>
            <a:custGeom>
              <a:avLst/>
              <a:gdLst>
                <a:gd name="T0" fmla="*/ 896 w 898"/>
                <a:gd name="T1" fmla="*/ 0 h 130"/>
                <a:gd name="T2" fmla="*/ 898 w 898"/>
                <a:gd name="T3" fmla="*/ 15 h 130"/>
                <a:gd name="T4" fmla="*/ 869 w 898"/>
                <a:gd name="T5" fmla="*/ 17 h 130"/>
                <a:gd name="T6" fmla="*/ 839 w 898"/>
                <a:gd name="T7" fmla="*/ 21 h 130"/>
                <a:gd name="T8" fmla="*/ 810 w 898"/>
                <a:gd name="T9" fmla="*/ 23 h 130"/>
                <a:gd name="T10" fmla="*/ 783 w 898"/>
                <a:gd name="T11" fmla="*/ 26 h 130"/>
                <a:gd name="T12" fmla="*/ 754 w 898"/>
                <a:gd name="T13" fmla="*/ 30 h 130"/>
                <a:gd name="T14" fmla="*/ 727 w 898"/>
                <a:gd name="T15" fmla="*/ 34 h 130"/>
                <a:gd name="T16" fmla="*/ 700 w 898"/>
                <a:gd name="T17" fmla="*/ 40 h 130"/>
                <a:gd name="T18" fmla="*/ 674 w 898"/>
                <a:gd name="T19" fmla="*/ 44 h 130"/>
                <a:gd name="T20" fmla="*/ 622 w 898"/>
                <a:gd name="T21" fmla="*/ 53 h 130"/>
                <a:gd name="T22" fmla="*/ 570 w 898"/>
                <a:gd name="T23" fmla="*/ 63 h 130"/>
                <a:gd name="T24" fmla="*/ 518 w 898"/>
                <a:gd name="T25" fmla="*/ 73 h 130"/>
                <a:gd name="T26" fmla="*/ 466 w 898"/>
                <a:gd name="T27" fmla="*/ 82 h 130"/>
                <a:gd name="T28" fmla="*/ 441 w 898"/>
                <a:gd name="T29" fmla="*/ 86 h 130"/>
                <a:gd name="T30" fmla="*/ 414 w 898"/>
                <a:gd name="T31" fmla="*/ 92 h 130"/>
                <a:gd name="T32" fmla="*/ 387 w 898"/>
                <a:gd name="T33" fmla="*/ 96 h 130"/>
                <a:gd name="T34" fmla="*/ 361 w 898"/>
                <a:gd name="T35" fmla="*/ 101 h 130"/>
                <a:gd name="T36" fmla="*/ 334 w 898"/>
                <a:gd name="T37" fmla="*/ 105 h 130"/>
                <a:gd name="T38" fmla="*/ 307 w 898"/>
                <a:gd name="T39" fmla="*/ 109 h 130"/>
                <a:gd name="T40" fmla="*/ 278 w 898"/>
                <a:gd name="T41" fmla="*/ 113 h 130"/>
                <a:gd name="T42" fmla="*/ 251 w 898"/>
                <a:gd name="T43" fmla="*/ 117 h 130"/>
                <a:gd name="T44" fmla="*/ 222 w 898"/>
                <a:gd name="T45" fmla="*/ 119 h 130"/>
                <a:gd name="T46" fmla="*/ 192 w 898"/>
                <a:gd name="T47" fmla="*/ 122 h 130"/>
                <a:gd name="T48" fmla="*/ 161 w 898"/>
                <a:gd name="T49" fmla="*/ 124 h 130"/>
                <a:gd name="T50" fmla="*/ 130 w 898"/>
                <a:gd name="T51" fmla="*/ 126 h 130"/>
                <a:gd name="T52" fmla="*/ 99 w 898"/>
                <a:gd name="T53" fmla="*/ 128 h 130"/>
                <a:gd name="T54" fmla="*/ 67 w 898"/>
                <a:gd name="T55" fmla="*/ 130 h 130"/>
                <a:gd name="T56" fmla="*/ 34 w 898"/>
                <a:gd name="T57" fmla="*/ 130 h 130"/>
                <a:gd name="T58" fmla="*/ 0 w 898"/>
                <a:gd name="T59" fmla="*/ 130 h 130"/>
                <a:gd name="T60" fmla="*/ 0 w 898"/>
                <a:gd name="T61" fmla="*/ 115 h 130"/>
                <a:gd name="T62" fmla="*/ 34 w 898"/>
                <a:gd name="T63" fmla="*/ 115 h 130"/>
                <a:gd name="T64" fmla="*/ 67 w 898"/>
                <a:gd name="T65" fmla="*/ 113 h 130"/>
                <a:gd name="T66" fmla="*/ 99 w 898"/>
                <a:gd name="T67" fmla="*/ 113 h 130"/>
                <a:gd name="T68" fmla="*/ 130 w 898"/>
                <a:gd name="T69" fmla="*/ 111 h 130"/>
                <a:gd name="T70" fmla="*/ 161 w 898"/>
                <a:gd name="T71" fmla="*/ 109 h 130"/>
                <a:gd name="T72" fmla="*/ 190 w 898"/>
                <a:gd name="T73" fmla="*/ 107 h 130"/>
                <a:gd name="T74" fmla="*/ 220 w 898"/>
                <a:gd name="T75" fmla="*/ 103 h 130"/>
                <a:gd name="T76" fmla="*/ 249 w 898"/>
                <a:gd name="T77" fmla="*/ 99 h 130"/>
                <a:gd name="T78" fmla="*/ 276 w 898"/>
                <a:gd name="T79" fmla="*/ 98 h 130"/>
                <a:gd name="T80" fmla="*/ 305 w 898"/>
                <a:gd name="T81" fmla="*/ 94 h 130"/>
                <a:gd name="T82" fmla="*/ 332 w 898"/>
                <a:gd name="T83" fmla="*/ 90 h 130"/>
                <a:gd name="T84" fmla="*/ 359 w 898"/>
                <a:gd name="T85" fmla="*/ 84 h 130"/>
                <a:gd name="T86" fmla="*/ 386 w 898"/>
                <a:gd name="T87" fmla="*/ 80 h 130"/>
                <a:gd name="T88" fmla="*/ 412 w 898"/>
                <a:gd name="T89" fmla="*/ 76 h 130"/>
                <a:gd name="T90" fmla="*/ 437 w 898"/>
                <a:gd name="T91" fmla="*/ 71 h 130"/>
                <a:gd name="T92" fmla="*/ 464 w 898"/>
                <a:gd name="T93" fmla="*/ 67 h 130"/>
                <a:gd name="T94" fmla="*/ 516 w 898"/>
                <a:gd name="T95" fmla="*/ 57 h 130"/>
                <a:gd name="T96" fmla="*/ 568 w 898"/>
                <a:gd name="T97" fmla="*/ 48 h 130"/>
                <a:gd name="T98" fmla="*/ 620 w 898"/>
                <a:gd name="T99" fmla="*/ 36 h 130"/>
                <a:gd name="T100" fmla="*/ 672 w 898"/>
                <a:gd name="T101" fmla="*/ 28 h 130"/>
                <a:gd name="T102" fmla="*/ 698 w 898"/>
                <a:gd name="T103" fmla="*/ 23 h 130"/>
                <a:gd name="T104" fmla="*/ 725 w 898"/>
                <a:gd name="T105" fmla="*/ 19 h 130"/>
                <a:gd name="T106" fmla="*/ 752 w 898"/>
                <a:gd name="T107" fmla="*/ 15 h 130"/>
                <a:gd name="T108" fmla="*/ 781 w 898"/>
                <a:gd name="T109" fmla="*/ 11 h 130"/>
                <a:gd name="T110" fmla="*/ 808 w 898"/>
                <a:gd name="T111" fmla="*/ 7 h 130"/>
                <a:gd name="T112" fmla="*/ 837 w 898"/>
                <a:gd name="T113" fmla="*/ 3 h 130"/>
                <a:gd name="T114" fmla="*/ 867 w 898"/>
                <a:gd name="T115" fmla="*/ 2 h 130"/>
                <a:gd name="T116" fmla="*/ 896 w 898"/>
                <a:gd name="T1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98" h="130">
                  <a:moveTo>
                    <a:pt x="896" y="0"/>
                  </a:moveTo>
                  <a:lnTo>
                    <a:pt x="898" y="15"/>
                  </a:lnTo>
                  <a:lnTo>
                    <a:pt x="869" y="17"/>
                  </a:lnTo>
                  <a:lnTo>
                    <a:pt x="839" y="21"/>
                  </a:lnTo>
                  <a:lnTo>
                    <a:pt x="810" y="23"/>
                  </a:lnTo>
                  <a:lnTo>
                    <a:pt x="783" y="26"/>
                  </a:lnTo>
                  <a:lnTo>
                    <a:pt x="754" y="30"/>
                  </a:lnTo>
                  <a:lnTo>
                    <a:pt x="727" y="34"/>
                  </a:lnTo>
                  <a:lnTo>
                    <a:pt x="700" y="40"/>
                  </a:lnTo>
                  <a:lnTo>
                    <a:pt x="674" y="44"/>
                  </a:lnTo>
                  <a:lnTo>
                    <a:pt x="622" y="53"/>
                  </a:lnTo>
                  <a:lnTo>
                    <a:pt x="570" y="63"/>
                  </a:lnTo>
                  <a:lnTo>
                    <a:pt x="518" y="73"/>
                  </a:lnTo>
                  <a:lnTo>
                    <a:pt x="466" y="82"/>
                  </a:lnTo>
                  <a:lnTo>
                    <a:pt x="441" y="86"/>
                  </a:lnTo>
                  <a:lnTo>
                    <a:pt x="414" y="92"/>
                  </a:lnTo>
                  <a:lnTo>
                    <a:pt x="387" y="96"/>
                  </a:lnTo>
                  <a:lnTo>
                    <a:pt x="361" y="101"/>
                  </a:lnTo>
                  <a:lnTo>
                    <a:pt x="334" y="105"/>
                  </a:lnTo>
                  <a:lnTo>
                    <a:pt x="307" y="109"/>
                  </a:lnTo>
                  <a:lnTo>
                    <a:pt x="278" y="113"/>
                  </a:lnTo>
                  <a:lnTo>
                    <a:pt x="251" y="117"/>
                  </a:lnTo>
                  <a:lnTo>
                    <a:pt x="222" y="119"/>
                  </a:lnTo>
                  <a:lnTo>
                    <a:pt x="192" y="122"/>
                  </a:lnTo>
                  <a:lnTo>
                    <a:pt x="161" y="124"/>
                  </a:lnTo>
                  <a:lnTo>
                    <a:pt x="130" y="126"/>
                  </a:lnTo>
                  <a:lnTo>
                    <a:pt x="99" y="128"/>
                  </a:lnTo>
                  <a:lnTo>
                    <a:pt x="67" y="130"/>
                  </a:lnTo>
                  <a:lnTo>
                    <a:pt x="34" y="130"/>
                  </a:lnTo>
                  <a:lnTo>
                    <a:pt x="0" y="130"/>
                  </a:lnTo>
                  <a:lnTo>
                    <a:pt x="0" y="115"/>
                  </a:lnTo>
                  <a:lnTo>
                    <a:pt x="34" y="115"/>
                  </a:lnTo>
                  <a:lnTo>
                    <a:pt x="67" y="113"/>
                  </a:lnTo>
                  <a:lnTo>
                    <a:pt x="99" y="113"/>
                  </a:lnTo>
                  <a:lnTo>
                    <a:pt x="130" y="111"/>
                  </a:lnTo>
                  <a:lnTo>
                    <a:pt x="161" y="109"/>
                  </a:lnTo>
                  <a:lnTo>
                    <a:pt x="190" y="107"/>
                  </a:lnTo>
                  <a:lnTo>
                    <a:pt x="220" y="103"/>
                  </a:lnTo>
                  <a:lnTo>
                    <a:pt x="249" y="99"/>
                  </a:lnTo>
                  <a:lnTo>
                    <a:pt x="276" y="98"/>
                  </a:lnTo>
                  <a:lnTo>
                    <a:pt x="305" y="94"/>
                  </a:lnTo>
                  <a:lnTo>
                    <a:pt x="332" y="90"/>
                  </a:lnTo>
                  <a:lnTo>
                    <a:pt x="359" y="84"/>
                  </a:lnTo>
                  <a:lnTo>
                    <a:pt x="386" y="80"/>
                  </a:lnTo>
                  <a:lnTo>
                    <a:pt x="412" y="76"/>
                  </a:lnTo>
                  <a:lnTo>
                    <a:pt x="437" y="71"/>
                  </a:lnTo>
                  <a:lnTo>
                    <a:pt x="464" y="67"/>
                  </a:lnTo>
                  <a:lnTo>
                    <a:pt x="516" y="57"/>
                  </a:lnTo>
                  <a:lnTo>
                    <a:pt x="568" y="48"/>
                  </a:lnTo>
                  <a:lnTo>
                    <a:pt x="620" y="36"/>
                  </a:lnTo>
                  <a:lnTo>
                    <a:pt x="672" y="28"/>
                  </a:lnTo>
                  <a:lnTo>
                    <a:pt x="698" y="23"/>
                  </a:lnTo>
                  <a:lnTo>
                    <a:pt x="725" y="19"/>
                  </a:lnTo>
                  <a:lnTo>
                    <a:pt x="752" y="15"/>
                  </a:lnTo>
                  <a:lnTo>
                    <a:pt x="781" y="11"/>
                  </a:lnTo>
                  <a:lnTo>
                    <a:pt x="808" y="7"/>
                  </a:lnTo>
                  <a:lnTo>
                    <a:pt x="837" y="3"/>
                  </a:lnTo>
                  <a:lnTo>
                    <a:pt x="867" y="2"/>
                  </a:lnTo>
                  <a:lnTo>
                    <a:pt x="89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4" name="Freeform 31"/>
            <p:cNvSpPr>
              <a:spLocks noEditPoints="1"/>
            </p:cNvSpPr>
            <p:nvPr userDrawn="1"/>
          </p:nvSpPr>
          <p:spPr bwMode="auto">
            <a:xfrm>
              <a:off x="18004" y="3763538"/>
              <a:ext cx="2216963" cy="154775"/>
            </a:xfrm>
            <a:custGeom>
              <a:avLst/>
              <a:gdLst>
                <a:gd name="T0" fmla="*/ 925 w 1991"/>
                <a:gd name="T1" fmla="*/ 16 h 139"/>
                <a:gd name="T2" fmla="*/ 856 w 1991"/>
                <a:gd name="T3" fmla="*/ 18 h 139"/>
                <a:gd name="T4" fmla="*/ 793 w 1991"/>
                <a:gd name="T5" fmla="*/ 19 h 139"/>
                <a:gd name="T6" fmla="*/ 729 w 1991"/>
                <a:gd name="T7" fmla="*/ 25 h 139"/>
                <a:gd name="T8" fmla="*/ 670 w 1991"/>
                <a:gd name="T9" fmla="*/ 31 h 139"/>
                <a:gd name="T10" fmla="*/ 612 w 1991"/>
                <a:gd name="T11" fmla="*/ 39 h 139"/>
                <a:gd name="T12" fmla="*/ 558 w 1991"/>
                <a:gd name="T13" fmla="*/ 48 h 139"/>
                <a:gd name="T14" fmla="*/ 503 w 1991"/>
                <a:gd name="T15" fmla="*/ 58 h 139"/>
                <a:gd name="T16" fmla="*/ 449 w 1991"/>
                <a:gd name="T17" fmla="*/ 67 h 139"/>
                <a:gd name="T18" fmla="*/ 343 w 1991"/>
                <a:gd name="T19" fmla="*/ 87 h 139"/>
                <a:gd name="T20" fmla="*/ 236 w 1991"/>
                <a:gd name="T21" fmla="*/ 106 h 139"/>
                <a:gd name="T22" fmla="*/ 180 w 1991"/>
                <a:gd name="T23" fmla="*/ 115 h 139"/>
                <a:gd name="T24" fmla="*/ 122 w 1991"/>
                <a:gd name="T25" fmla="*/ 123 h 139"/>
                <a:gd name="T26" fmla="*/ 63 w 1991"/>
                <a:gd name="T27" fmla="*/ 129 h 139"/>
                <a:gd name="T28" fmla="*/ 2 w 1991"/>
                <a:gd name="T29" fmla="*/ 135 h 139"/>
                <a:gd name="T30" fmla="*/ 30 w 1991"/>
                <a:gd name="T31" fmla="*/ 115 h 139"/>
                <a:gd name="T32" fmla="*/ 92 w 1991"/>
                <a:gd name="T33" fmla="*/ 110 h 139"/>
                <a:gd name="T34" fmla="*/ 149 w 1991"/>
                <a:gd name="T35" fmla="*/ 104 h 139"/>
                <a:gd name="T36" fmla="*/ 205 w 1991"/>
                <a:gd name="T37" fmla="*/ 94 h 139"/>
                <a:gd name="T38" fmla="*/ 288 w 1991"/>
                <a:gd name="T39" fmla="*/ 81 h 139"/>
                <a:gd name="T40" fmla="*/ 393 w 1991"/>
                <a:gd name="T41" fmla="*/ 62 h 139"/>
                <a:gd name="T42" fmla="*/ 474 w 1991"/>
                <a:gd name="T43" fmla="*/ 46 h 139"/>
                <a:gd name="T44" fmla="*/ 528 w 1991"/>
                <a:gd name="T45" fmla="*/ 37 h 139"/>
                <a:gd name="T46" fmla="*/ 583 w 1991"/>
                <a:gd name="T47" fmla="*/ 27 h 139"/>
                <a:gd name="T48" fmla="*/ 639 w 1991"/>
                <a:gd name="T49" fmla="*/ 19 h 139"/>
                <a:gd name="T50" fmla="*/ 698 w 1991"/>
                <a:gd name="T51" fmla="*/ 12 h 139"/>
                <a:gd name="T52" fmla="*/ 760 w 1991"/>
                <a:gd name="T53" fmla="*/ 6 h 139"/>
                <a:gd name="T54" fmla="*/ 823 w 1991"/>
                <a:gd name="T55" fmla="*/ 2 h 139"/>
                <a:gd name="T56" fmla="*/ 890 w 1991"/>
                <a:gd name="T57" fmla="*/ 0 h 139"/>
                <a:gd name="T58" fmla="*/ 1991 w 1991"/>
                <a:gd name="T59" fmla="*/ 123 h 139"/>
                <a:gd name="T60" fmla="*/ 1971 w 1991"/>
                <a:gd name="T61" fmla="*/ 139 h 139"/>
                <a:gd name="T62" fmla="*/ 1933 w 1991"/>
                <a:gd name="T63" fmla="*/ 139 h 139"/>
                <a:gd name="T64" fmla="*/ 1877 w 1991"/>
                <a:gd name="T65" fmla="*/ 137 h 139"/>
                <a:gd name="T66" fmla="*/ 1804 w 1991"/>
                <a:gd name="T67" fmla="*/ 131 h 139"/>
                <a:gd name="T68" fmla="*/ 1737 w 1991"/>
                <a:gd name="T69" fmla="*/ 123 h 139"/>
                <a:gd name="T70" fmla="*/ 1672 w 1991"/>
                <a:gd name="T71" fmla="*/ 115 h 139"/>
                <a:gd name="T72" fmla="*/ 1609 w 1991"/>
                <a:gd name="T73" fmla="*/ 106 h 139"/>
                <a:gd name="T74" fmla="*/ 1516 w 1991"/>
                <a:gd name="T75" fmla="*/ 89 h 139"/>
                <a:gd name="T76" fmla="*/ 1397 w 1991"/>
                <a:gd name="T77" fmla="*/ 66 h 139"/>
                <a:gd name="T78" fmla="*/ 1305 w 1991"/>
                <a:gd name="T79" fmla="*/ 50 h 139"/>
                <a:gd name="T80" fmla="*/ 1244 w 1991"/>
                <a:gd name="T81" fmla="*/ 41 h 139"/>
                <a:gd name="T82" fmla="*/ 1179 w 1991"/>
                <a:gd name="T83" fmla="*/ 31 h 139"/>
                <a:gd name="T84" fmla="*/ 1111 w 1991"/>
                <a:gd name="T85" fmla="*/ 23 h 139"/>
                <a:gd name="T86" fmla="*/ 1040 w 1991"/>
                <a:gd name="T87" fmla="*/ 19 h 139"/>
                <a:gd name="T88" fmla="*/ 985 w 1991"/>
                <a:gd name="T89" fmla="*/ 18 h 139"/>
                <a:gd name="T90" fmla="*/ 944 w 1991"/>
                <a:gd name="T91" fmla="*/ 16 h 139"/>
                <a:gd name="T92" fmla="*/ 925 w 1991"/>
                <a:gd name="T93" fmla="*/ 0 h 139"/>
                <a:gd name="T94" fmla="*/ 965 w 1991"/>
                <a:gd name="T95" fmla="*/ 0 h 139"/>
                <a:gd name="T96" fmla="*/ 1004 w 1991"/>
                <a:gd name="T97" fmla="*/ 2 h 139"/>
                <a:gd name="T98" fmla="*/ 1077 w 1991"/>
                <a:gd name="T99" fmla="*/ 6 h 139"/>
                <a:gd name="T100" fmla="*/ 1146 w 1991"/>
                <a:gd name="T101" fmla="*/ 12 h 139"/>
                <a:gd name="T102" fmla="*/ 1213 w 1991"/>
                <a:gd name="T103" fmla="*/ 19 h 139"/>
                <a:gd name="T104" fmla="*/ 1276 w 1991"/>
                <a:gd name="T105" fmla="*/ 29 h 139"/>
                <a:gd name="T106" fmla="*/ 1340 w 1991"/>
                <a:gd name="T107" fmla="*/ 39 h 139"/>
                <a:gd name="T108" fmla="*/ 1461 w 1991"/>
                <a:gd name="T109" fmla="*/ 62 h 139"/>
                <a:gd name="T110" fmla="*/ 1580 w 1991"/>
                <a:gd name="T111" fmla="*/ 85 h 139"/>
                <a:gd name="T112" fmla="*/ 1643 w 1991"/>
                <a:gd name="T113" fmla="*/ 94 h 139"/>
                <a:gd name="T114" fmla="*/ 1707 w 1991"/>
                <a:gd name="T115" fmla="*/ 104 h 139"/>
                <a:gd name="T116" fmla="*/ 1772 w 1991"/>
                <a:gd name="T117" fmla="*/ 112 h 139"/>
                <a:gd name="T118" fmla="*/ 1841 w 1991"/>
                <a:gd name="T119" fmla="*/ 117 h 139"/>
                <a:gd name="T120" fmla="*/ 1914 w 1991"/>
                <a:gd name="T121" fmla="*/ 121 h 139"/>
                <a:gd name="T122" fmla="*/ 1952 w 1991"/>
                <a:gd name="T123" fmla="*/ 123 h 139"/>
                <a:gd name="T124" fmla="*/ 1991 w 1991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91" h="139">
                  <a:moveTo>
                    <a:pt x="925" y="0"/>
                  </a:moveTo>
                  <a:lnTo>
                    <a:pt x="925" y="16"/>
                  </a:lnTo>
                  <a:lnTo>
                    <a:pt x="890" y="16"/>
                  </a:lnTo>
                  <a:lnTo>
                    <a:pt x="856" y="18"/>
                  </a:lnTo>
                  <a:lnTo>
                    <a:pt x="823" y="19"/>
                  </a:lnTo>
                  <a:lnTo>
                    <a:pt x="793" y="19"/>
                  </a:lnTo>
                  <a:lnTo>
                    <a:pt x="760" y="23"/>
                  </a:lnTo>
                  <a:lnTo>
                    <a:pt x="729" y="25"/>
                  </a:lnTo>
                  <a:lnTo>
                    <a:pt x="700" y="29"/>
                  </a:lnTo>
                  <a:lnTo>
                    <a:pt x="670" y="31"/>
                  </a:lnTo>
                  <a:lnTo>
                    <a:pt x="641" y="35"/>
                  </a:lnTo>
                  <a:lnTo>
                    <a:pt x="612" y="39"/>
                  </a:lnTo>
                  <a:lnTo>
                    <a:pt x="585" y="43"/>
                  </a:lnTo>
                  <a:lnTo>
                    <a:pt x="558" y="48"/>
                  </a:lnTo>
                  <a:lnTo>
                    <a:pt x="530" y="52"/>
                  </a:lnTo>
                  <a:lnTo>
                    <a:pt x="503" y="58"/>
                  </a:lnTo>
                  <a:lnTo>
                    <a:pt x="476" y="62"/>
                  </a:lnTo>
                  <a:lnTo>
                    <a:pt x="449" y="67"/>
                  </a:lnTo>
                  <a:lnTo>
                    <a:pt x="397" y="77"/>
                  </a:lnTo>
                  <a:lnTo>
                    <a:pt x="343" y="87"/>
                  </a:lnTo>
                  <a:lnTo>
                    <a:pt x="290" y="96"/>
                  </a:lnTo>
                  <a:lnTo>
                    <a:pt x="236" y="106"/>
                  </a:lnTo>
                  <a:lnTo>
                    <a:pt x="207" y="112"/>
                  </a:lnTo>
                  <a:lnTo>
                    <a:pt x="180" y="115"/>
                  </a:lnTo>
                  <a:lnTo>
                    <a:pt x="151" y="119"/>
                  </a:lnTo>
                  <a:lnTo>
                    <a:pt x="122" y="123"/>
                  </a:lnTo>
                  <a:lnTo>
                    <a:pt x="94" y="127"/>
                  </a:lnTo>
                  <a:lnTo>
                    <a:pt x="63" y="129"/>
                  </a:lnTo>
                  <a:lnTo>
                    <a:pt x="32" y="133"/>
                  </a:lnTo>
                  <a:lnTo>
                    <a:pt x="2" y="135"/>
                  </a:lnTo>
                  <a:lnTo>
                    <a:pt x="0" y="119"/>
                  </a:lnTo>
                  <a:lnTo>
                    <a:pt x="30" y="115"/>
                  </a:lnTo>
                  <a:lnTo>
                    <a:pt x="61" y="114"/>
                  </a:lnTo>
                  <a:lnTo>
                    <a:pt x="92" y="110"/>
                  </a:lnTo>
                  <a:lnTo>
                    <a:pt x="121" y="108"/>
                  </a:lnTo>
                  <a:lnTo>
                    <a:pt x="149" y="104"/>
                  </a:lnTo>
                  <a:lnTo>
                    <a:pt x="178" y="100"/>
                  </a:lnTo>
                  <a:lnTo>
                    <a:pt x="205" y="94"/>
                  </a:lnTo>
                  <a:lnTo>
                    <a:pt x="234" y="91"/>
                  </a:lnTo>
                  <a:lnTo>
                    <a:pt x="288" y="81"/>
                  </a:lnTo>
                  <a:lnTo>
                    <a:pt x="341" y="71"/>
                  </a:lnTo>
                  <a:lnTo>
                    <a:pt x="393" y="62"/>
                  </a:lnTo>
                  <a:lnTo>
                    <a:pt x="447" y="50"/>
                  </a:lnTo>
                  <a:lnTo>
                    <a:pt x="474" y="46"/>
                  </a:lnTo>
                  <a:lnTo>
                    <a:pt x="501" y="41"/>
                  </a:lnTo>
                  <a:lnTo>
                    <a:pt x="528" y="37"/>
                  </a:lnTo>
                  <a:lnTo>
                    <a:pt x="554" y="31"/>
                  </a:lnTo>
                  <a:lnTo>
                    <a:pt x="583" y="27"/>
                  </a:lnTo>
                  <a:lnTo>
                    <a:pt x="610" y="23"/>
                  </a:lnTo>
                  <a:lnTo>
                    <a:pt x="639" y="19"/>
                  </a:lnTo>
                  <a:lnTo>
                    <a:pt x="668" y="16"/>
                  </a:lnTo>
                  <a:lnTo>
                    <a:pt x="698" y="12"/>
                  </a:lnTo>
                  <a:lnTo>
                    <a:pt x="727" y="10"/>
                  </a:lnTo>
                  <a:lnTo>
                    <a:pt x="760" y="6"/>
                  </a:lnTo>
                  <a:lnTo>
                    <a:pt x="791" y="4"/>
                  </a:lnTo>
                  <a:lnTo>
                    <a:pt x="823" y="2"/>
                  </a:lnTo>
                  <a:lnTo>
                    <a:pt x="856" y="2"/>
                  </a:lnTo>
                  <a:lnTo>
                    <a:pt x="890" y="0"/>
                  </a:lnTo>
                  <a:lnTo>
                    <a:pt x="925" y="0"/>
                  </a:lnTo>
                  <a:close/>
                  <a:moveTo>
                    <a:pt x="1991" y="123"/>
                  </a:moveTo>
                  <a:lnTo>
                    <a:pt x="1991" y="139"/>
                  </a:lnTo>
                  <a:lnTo>
                    <a:pt x="1971" y="139"/>
                  </a:lnTo>
                  <a:lnTo>
                    <a:pt x="1952" y="139"/>
                  </a:lnTo>
                  <a:lnTo>
                    <a:pt x="1933" y="139"/>
                  </a:lnTo>
                  <a:lnTo>
                    <a:pt x="1914" y="139"/>
                  </a:lnTo>
                  <a:lnTo>
                    <a:pt x="1877" y="137"/>
                  </a:lnTo>
                  <a:lnTo>
                    <a:pt x="1841" y="133"/>
                  </a:lnTo>
                  <a:lnTo>
                    <a:pt x="1804" y="131"/>
                  </a:lnTo>
                  <a:lnTo>
                    <a:pt x="1770" y="127"/>
                  </a:lnTo>
                  <a:lnTo>
                    <a:pt x="1737" y="123"/>
                  </a:lnTo>
                  <a:lnTo>
                    <a:pt x="1705" y="119"/>
                  </a:lnTo>
                  <a:lnTo>
                    <a:pt x="1672" y="115"/>
                  </a:lnTo>
                  <a:lnTo>
                    <a:pt x="1639" y="110"/>
                  </a:lnTo>
                  <a:lnTo>
                    <a:pt x="1609" y="106"/>
                  </a:lnTo>
                  <a:lnTo>
                    <a:pt x="1578" y="100"/>
                  </a:lnTo>
                  <a:lnTo>
                    <a:pt x="1516" y="89"/>
                  </a:lnTo>
                  <a:lnTo>
                    <a:pt x="1457" y="77"/>
                  </a:lnTo>
                  <a:lnTo>
                    <a:pt x="1397" y="66"/>
                  </a:lnTo>
                  <a:lnTo>
                    <a:pt x="1336" y="54"/>
                  </a:lnTo>
                  <a:lnTo>
                    <a:pt x="1305" y="50"/>
                  </a:lnTo>
                  <a:lnTo>
                    <a:pt x="1275" y="44"/>
                  </a:lnTo>
                  <a:lnTo>
                    <a:pt x="1244" y="41"/>
                  </a:lnTo>
                  <a:lnTo>
                    <a:pt x="1211" y="35"/>
                  </a:lnTo>
                  <a:lnTo>
                    <a:pt x="1179" y="31"/>
                  </a:lnTo>
                  <a:lnTo>
                    <a:pt x="1144" y="27"/>
                  </a:lnTo>
                  <a:lnTo>
                    <a:pt x="1111" y="23"/>
                  </a:lnTo>
                  <a:lnTo>
                    <a:pt x="1075" y="21"/>
                  </a:lnTo>
                  <a:lnTo>
                    <a:pt x="1040" y="19"/>
                  </a:lnTo>
                  <a:lnTo>
                    <a:pt x="1002" y="18"/>
                  </a:lnTo>
                  <a:lnTo>
                    <a:pt x="985" y="18"/>
                  </a:lnTo>
                  <a:lnTo>
                    <a:pt x="965" y="16"/>
                  </a:lnTo>
                  <a:lnTo>
                    <a:pt x="944" y="16"/>
                  </a:lnTo>
                  <a:lnTo>
                    <a:pt x="925" y="16"/>
                  </a:lnTo>
                  <a:lnTo>
                    <a:pt x="925" y="0"/>
                  </a:lnTo>
                  <a:lnTo>
                    <a:pt x="946" y="0"/>
                  </a:lnTo>
                  <a:lnTo>
                    <a:pt x="965" y="0"/>
                  </a:lnTo>
                  <a:lnTo>
                    <a:pt x="985" y="0"/>
                  </a:lnTo>
                  <a:lnTo>
                    <a:pt x="1004" y="2"/>
                  </a:lnTo>
                  <a:lnTo>
                    <a:pt x="1040" y="4"/>
                  </a:lnTo>
                  <a:lnTo>
                    <a:pt x="1077" y="6"/>
                  </a:lnTo>
                  <a:lnTo>
                    <a:pt x="1111" y="8"/>
                  </a:lnTo>
                  <a:lnTo>
                    <a:pt x="1146" y="12"/>
                  </a:lnTo>
                  <a:lnTo>
                    <a:pt x="1180" y="16"/>
                  </a:lnTo>
                  <a:lnTo>
                    <a:pt x="1213" y="19"/>
                  </a:lnTo>
                  <a:lnTo>
                    <a:pt x="1246" y="23"/>
                  </a:lnTo>
                  <a:lnTo>
                    <a:pt x="1276" y="29"/>
                  </a:lnTo>
                  <a:lnTo>
                    <a:pt x="1309" y="35"/>
                  </a:lnTo>
                  <a:lnTo>
                    <a:pt x="1340" y="39"/>
                  </a:lnTo>
                  <a:lnTo>
                    <a:pt x="1399" y="50"/>
                  </a:lnTo>
                  <a:lnTo>
                    <a:pt x="1461" y="62"/>
                  </a:lnTo>
                  <a:lnTo>
                    <a:pt x="1520" y="73"/>
                  </a:lnTo>
                  <a:lnTo>
                    <a:pt x="1580" y="85"/>
                  </a:lnTo>
                  <a:lnTo>
                    <a:pt x="1611" y="91"/>
                  </a:lnTo>
                  <a:lnTo>
                    <a:pt x="1643" y="94"/>
                  </a:lnTo>
                  <a:lnTo>
                    <a:pt x="1674" y="100"/>
                  </a:lnTo>
                  <a:lnTo>
                    <a:pt x="1707" y="104"/>
                  </a:lnTo>
                  <a:lnTo>
                    <a:pt x="1739" y="108"/>
                  </a:lnTo>
                  <a:lnTo>
                    <a:pt x="1772" y="112"/>
                  </a:lnTo>
                  <a:lnTo>
                    <a:pt x="1806" y="115"/>
                  </a:lnTo>
                  <a:lnTo>
                    <a:pt x="1841" y="117"/>
                  </a:lnTo>
                  <a:lnTo>
                    <a:pt x="1877" y="119"/>
                  </a:lnTo>
                  <a:lnTo>
                    <a:pt x="1914" y="121"/>
                  </a:lnTo>
                  <a:lnTo>
                    <a:pt x="1933" y="123"/>
                  </a:lnTo>
                  <a:lnTo>
                    <a:pt x="1952" y="123"/>
                  </a:lnTo>
                  <a:lnTo>
                    <a:pt x="1971" y="123"/>
                  </a:lnTo>
                  <a:lnTo>
                    <a:pt x="1991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5" name="Freeform 32"/>
            <p:cNvSpPr>
              <a:spLocks noEditPoints="1"/>
            </p:cNvSpPr>
            <p:nvPr userDrawn="1"/>
          </p:nvSpPr>
          <p:spPr bwMode="auto">
            <a:xfrm>
              <a:off x="18004" y="3582038"/>
              <a:ext cx="2535422" cy="153662"/>
            </a:xfrm>
            <a:custGeom>
              <a:avLst/>
              <a:gdLst>
                <a:gd name="T0" fmla="*/ 124 w 2277"/>
                <a:gd name="T1" fmla="*/ 138 h 138"/>
                <a:gd name="T2" fmla="*/ 69 w 2277"/>
                <a:gd name="T3" fmla="*/ 136 h 138"/>
                <a:gd name="T4" fmla="*/ 17 w 2277"/>
                <a:gd name="T5" fmla="*/ 134 h 138"/>
                <a:gd name="T6" fmla="*/ 17 w 2277"/>
                <a:gd name="T7" fmla="*/ 119 h 138"/>
                <a:gd name="T8" fmla="*/ 71 w 2277"/>
                <a:gd name="T9" fmla="*/ 121 h 138"/>
                <a:gd name="T10" fmla="*/ 124 w 2277"/>
                <a:gd name="T11" fmla="*/ 123 h 138"/>
                <a:gd name="T12" fmla="*/ 1209 w 2277"/>
                <a:gd name="T13" fmla="*/ 15 h 138"/>
                <a:gd name="T14" fmla="*/ 1152 w 2277"/>
                <a:gd name="T15" fmla="*/ 15 h 138"/>
                <a:gd name="T16" fmla="*/ 1059 w 2277"/>
                <a:gd name="T17" fmla="*/ 21 h 138"/>
                <a:gd name="T18" fmla="*/ 958 w 2277"/>
                <a:gd name="T19" fmla="*/ 31 h 138"/>
                <a:gd name="T20" fmla="*/ 860 w 2277"/>
                <a:gd name="T21" fmla="*/ 44 h 138"/>
                <a:gd name="T22" fmla="*/ 739 w 2277"/>
                <a:gd name="T23" fmla="*/ 65 h 138"/>
                <a:gd name="T24" fmla="*/ 556 w 2277"/>
                <a:gd name="T25" fmla="*/ 100 h 138"/>
                <a:gd name="T26" fmla="*/ 462 w 2277"/>
                <a:gd name="T27" fmla="*/ 115 h 138"/>
                <a:gd name="T28" fmla="*/ 364 w 2277"/>
                <a:gd name="T29" fmla="*/ 127 h 138"/>
                <a:gd name="T30" fmla="*/ 259 w 2277"/>
                <a:gd name="T31" fmla="*/ 134 h 138"/>
                <a:gd name="T32" fmla="*/ 182 w 2277"/>
                <a:gd name="T33" fmla="*/ 138 h 138"/>
                <a:gd name="T34" fmla="*/ 144 w 2277"/>
                <a:gd name="T35" fmla="*/ 123 h 138"/>
                <a:gd name="T36" fmla="*/ 201 w 2277"/>
                <a:gd name="T37" fmla="*/ 121 h 138"/>
                <a:gd name="T38" fmla="*/ 293 w 2277"/>
                <a:gd name="T39" fmla="*/ 117 h 138"/>
                <a:gd name="T40" fmla="*/ 395 w 2277"/>
                <a:gd name="T41" fmla="*/ 108 h 138"/>
                <a:gd name="T42" fmla="*/ 493 w 2277"/>
                <a:gd name="T43" fmla="*/ 94 h 138"/>
                <a:gd name="T44" fmla="*/ 614 w 2277"/>
                <a:gd name="T45" fmla="*/ 73 h 138"/>
                <a:gd name="T46" fmla="*/ 796 w 2277"/>
                <a:gd name="T47" fmla="*/ 38 h 138"/>
                <a:gd name="T48" fmla="*/ 890 w 2277"/>
                <a:gd name="T49" fmla="*/ 23 h 138"/>
                <a:gd name="T50" fmla="*/ 988 w 2277"/>
                <a:gd name="T51" fmla="*/ 12 h 138"/>
                <a:gd name="T52" fmla="*/ 1094 w 2277"/>
                <a:gd name="T53" fmla="*/ 2 h 138"/>
                <a:gd name="T54" fmla="*/ 1171 w 2277"/>
                <a:gd name="T55" fmla="*/ 0 h 138"/>
                <a:gd name="T56" fmla="*/ 2277 w 2277"/>
                <a:gd name="T57" fmla="*/ 123 h 138"/>
                <a:gd name="T58" fmla="*/ 2236 w 2277"/>
                <a:gd name="T59" fmla="*/ 138 h 138"/>
                <a:gd name="T60" fmla="*/ 2162 w 2277"/>
                <a:gd name="T61" fmla="*/ 134 h 138"/>
                <a:gd name="T62" fmla="*/ 2054 w 2277"/>
                <a:gd name="T63" fmla="*/ 127 h 138"/>
                <a:gd name="T64" fmla="*/ 1956 w 2277"/>
                <a:gd name="T65" fmla="*/ 115 h 138"/>
                <a:gd name="T66" fmla="*/ 1862 w 2277"/>
                <a:gd name="T67" fmla="*/ 100 h 138"/>
                <a:gd name="T68" fmla="*/ 1682 w 2277"/>
                <a:gd name="T69" fmla="*/ 65 h 138"/>
                <a:gd name="T70" fmla="*/ 1559 w 2277"/>
                <a:gd name="T71" fmla="*/ 44 h 138"/>
                <a:gd name="T72" fmla="*/ 1463 w 2277"/>
                <a:gd name="T73" fmla="*/ 31 h 138"/>
                <a:gd name="T74" fmla="*/ 1359 w 2277"/>
                <a:gd name="T75" fmla="*/ 21 h 138"/>
                <a:gd name="T76" fmla="*/ 1269 w 2277"/>
                <a:gd name="T77" fmla="*/ 15 h 138"/>
                <a:gd name="T78" fmla="*/ 1209 w 2277"/>
                <a:gd name="T79" fmla="*/ 15 h 138"/>
                <a:gd name="T80" fmla="*/ 1250 w 2277"/>
                <a:gd name="T81" fmla="*/ 0 h 138"/>
                <a:gd name="T82" fmla="*/ 1324 w 2277"/>
                <a:gd name="T83" fmla="*/ 2 h 138"/>
                <a:gd name="T84" fmla="*/ 1430 w 2277"/>
                <a:gd name="T85" fmla="*/ 12 h 138"/>
                <a:gd name="T86" fmla="*/ 1530 w 2277"/>
                <a:gd name="T87" fmla="*/ 23 h 138"/>
                <a:gd name="T88" fmla="*/ 1624 w 2277"/>
                <a:gd name="T89" fmla="*/ 38 h 138"/>
                <a:gd name="T90" fmla="*/ 1804 w 2277"/>
                <a:gd name="T91" fmla="*/ 73 h 138"/>
                <a:gd name="T92" fmla="*/ 1927 w 2277"/>
                <a:gd name="T93" fmla="*/ 94 h 138"/>
                <a:gd name="T94" fmla="*/ 2023 w 2277"/>
                <a:gd name="T95" fmla="*/ 108 h 138"/>
                <a:gd name="T96" fmla="*/ 2125 w 2277"/>
                <a:gd name="T97" fmla="*/ 117 h 138"/>
                <a:gd name="T98" fmla="*/ 2217 w 2277"/>
                <a:gd name="T99" fmla="*/ 121 h 138"/>
                <a:gd name="T100" fmla="*/ 2277 w 2277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77" h="138">
                  <a:moveTo>
                    <a:pt x="144" y="123"/>
                  </a:moveTo>
                  <a:lnTo>
                    <a:pt x="144" y="138"/>
                  </a:lnTo>
                  <a:lnTo>
                    <a:pt x="124" y="138"/>
                  </a:lnTo>
                  <a:lnTo>
                    <a:pt x="105" y="138"/>
                  </a:lnTo>
                  <a:lnTo>
                    <a:pt x="88" y="138"/>
                  </a:lnTo>
                  <a:lnTo>
                    <a:pt x="69" y="136"/>
                  </a:lnTo>
                  <a:lnTo>
                    <a:pt x="51" y="136"/>
                  </a:lnTo>
                  <a:lnTo>
                    <a:pt x="34" y="134"/>
                  </a:lnTo>
                  <a:lnTo>
                    <a:pt x="17" y="134"/>
                  </a:lnTo>
                  <a:lnTo>
                    <a:pt x="0" y="133"/>
                  </a:lnTo>
                  <a:lnTo>
                    <a:pt x="2" y="117"/>
                  </a:lnTo>
                  <a:lnTo>
                    <a:pt x="17" y="119"/>
                  </a:lnTo>
                  <a:lnTo>
                    <a:pt x="34" y="119"/>
                  </a:lnTo>
                  <a:lnTo>
                    <a:pt x="51" y="121"/>
                  </a:lnTo>
                  <a:lnTo>
                    <a:pt x="71" y="121"/>
                  </a:lnTo>
                  <a:lnTo>
                    <a:pt x="88" y="121"/>
                  </a:lnTo>
                  <a:lnTo>
                    <a:pt x="105" y="121"/>
                  </a:lnTo>
                  <a:lnTo>
                    <a:pt x="124" y="123"/>
                  </a:lnTo>
                  <a:lnTo>
                    <a:pt x="144" y="123"/>
                  </a:lnTo>
                  <a:close/>
                  <a:moveTo>
                    <a:pt x="1209" y="0"/>
                  </a:moveTo>
                  <a:lnTo>
                    <a:pt x="1209" y="15"/>
                  </a:lnTo>
                  <a:lnTo>
                    <a:pt x="1190" y="15"/>
                  </a:lnTo>
                  <a:lnTo>
                    <a:pt x="1171" y="15"/>
                  </a:lnTo>
                  <a:lnTo>
                    <a:pt x="1152" y="15"/>
                  </a:lnTo>
                  <a:lnTo>
                    <a:pt x="1132" y="17"/>
                  </a:lnTo>
                  <a:lnTo>
                    <a:pt x="1096" y="19"/>
                  </a:lnTo>
                  <a:lnTo>
                    <a:pt x="1059" y="21"/>
                  </a:lnTo>
                  <a:lnTo>
                    <a:pt x="1025" y="23"/>
                  </a:lnTo>
                  <a:lnTo>
                    <a:pt x="990" y="27"/>
                  </a:lnTo>
                  <a:lnTo>
                    <a:pt x="958" y="31"/>
                  </a:lnTo>
                  <a:lnTo>
                    <a:pt x="923" y="35"/>
                  </a:lnTo>
                  <a:lnTo>
                    <a:pt x="892" y="38"/>
                  </a:lnTo>
                  <a:lnTo>
                    <a:pt x="860" y="44"/>
                  </a:lnTo>
                  <a:lnTo>
                    <a:pt x="829" y="48"/>
                  </a:lnTo>
                  <a:lnTo>
                    <a:pt x="798" y="54"/>
                  </a:lnTo>
                  <a:lnTo>
                    <a:pt x="739" y="65"/>
                  </a:lnTo>
                  <a:lnTo>
                    <a:pt x="677" y="77"/>
                  </a:lnTo>
                  <a:lnTo>
                    <a:pt x="618" y="88"/>
                  </a:lnTo>
                  <a:lnTo>
                    <a:pt x="556" y="100"/>
                  </a:lnTo>
                  <a:lnTo>
                    <a:pt x="526" y="104"/>
                  </a:lnTo>
                  <a:lnTo>
                    <a:pt x="495" y="110"/>
                  </a:lnTo>
                  <a:lnTo>
                    <a:pt x="462" y="115"/>
                  </a:lnTo>
                  <a:lnTo>
                    <a:pt x="432" y="119"/>
                  </a:lnTo>
                  <a:lnTo>
                    <a:pt x="397" y="123"/>
                  </a:lnTo>
                  <a:lnTo>
                    <a:pt x="364" y="127"/>
                  </a:lnTo>
                  <a:lnTo>
                    <a:pt x="330" y="131"/>
                  </a:lnTo>
                  <a:lnTo>
                    <a:pt x="295" y="133"/>
                  </a:lnTo>
                  <a:lnTo>
                    <a:pt x="259" y="134"/>
                  </a:lnTo>
                  <a:lnTo>
                    <a:pt x="220" y="136"/>
                  </a:lnTo>
                  <a:lnTo>
                    <a:pt x="201" y="138"/>
                  </a:lnTo>
                  <a:lnTo>
                    <a:pt x="182" y="138"/>
                  </a:lnTo>
                  <a:lnTo>
                    <a:pt x="163" y="138"/>
                  </a:lnTo>
                  <a:lnTo>
                    <a:pt x="144" y="138"/>
                  </a:lnTo>
                  <a:lnTo>
                    <a:pt x="144" y="123"/>
                  </a:lnTo>
                  <a:lnTo>
                    <a:pt x="163" y="123"/>
                  </a:lnTo>
                  <a:lnTo>
                    <a:pt x="182" y="121"/>
                  </a:lnTo>
                  <a:lnTo>
                    <a:pt x="201" y="121"/>
                  </a:lnTo>
                  <a:lnTo>
                    <a:pt x="220" y="121"/>
                  </a:lnTo>
                  <a:lnTo>
                    <a:pt x="257" y="119"/>
                  </a:lnTo>
                  <a:lnTo>
                    <a:pt x="293" y="117"/>
                  </a:lnTo>
                  <a:lnTo>
                    <a:pt x="328" y="113"/>
                  </a:lnTo>
                  <a:lnTo>
                    <a:pt x="362" y="111"/>
                  </a:lnTo>
                  <a:lnTo>
                    <a:pt x="395" y="108"/>
                  </a:lnTo>
                  <a:lnTo>
                    <a:pt x="428" y="104"/>
                  </a:lnTo>
                  <a:lnTo>
                    <a:pt x="460" y="98"/>
                  </a:lnTo>
                  <a:lnTo>
                    <a:pt x="493" y="94"/>
                  </a:lnTo>
                  <a:lnTo>
                    <a:pt x="524" y="88"/>
                  </a:lnTo>
                  <a:lnTo>
                    <a:pt x="554" y="83"/>
                  </a:lnTo>
                  <a:lnTo>
                    <a:pt x="614" y="73"/>
                  </a:lnTo>
                  <a:lnTo>
                    <a:pt x="675" y="62"/>
                  </a:lnTo>
                  <a:lnTo>
                    <a:pt x="735" y="50"/>
                  </a:lnTo>
                  <a:lnTo>
                    <a:pt x="796" y="38"/>
                  </a:lnTo>
                  <a:lnTo>
                    <a:pt x="827" y="33"/>
                  </a:lnTo>
                  <a:lnTo>
                    <a:pt x="858" y="29"/>
                  </a:lnTo>
                  <a:lnTo>
                    <a:pt x="890" y="23"/>
                  </a:lnTo>
                  <a:lnTo>
                    <a:pt x="921" y="19"/>
                  </a:lnTo>
                  <a:lnTo>
                    <a:pt x="956" y="15"/>
                  </a:lnTo>
                  <a:lnTo>
                    <a:pt x="988" y="12"/>
                  </a:lnTo>
                  <a:lnTo>
                    <a:pt x="1023" y="8"/>
                  </a:lnTo>
                  <a:lnTo>
                    <a:pt x="1058" y="4"/>
                  </a:lnTo>
                  <a:lnTo>
                    <a:pt x="1094" y="2"/>
                  </a:lnTo>
                  <a:lnTo>
                    <a:pt x="1132" y="0"/>
                  </a:lnTo>
                  <a:lnTo>
                    <a:pt x="1152" y="0"/>
                  </a:lnTo>
                  <a:lnTo>
                    <a:pt x="1171" y="0"/>
                  </a:lnTo>
                  <a:lnTo>
                    <a:pt x="1190" y="0"/>
                  </a:lnTo>
                  <a:lnTo>
                    <a:pt x="1209" y="0"/>
                  </a:lnTo>
                  <a:close/>
                  <a:moveTo>
                    <a:pt x="2277" y="123"/>
                  </a:moveTo>
                  <a:lnTo>
                    <a:pt x="2277" y="138"/>
                  </a:lnTo>
                  <a:lnTo>
                    <a:pt x="2256" y="138"/>
                  </a:lnTo>
                  <a:lnTo>
                    <a:pt x="2236" y="138"/>
                  </a:lnTo>
                  <a:lnTo>
                    <a:pt x="2217" y="138"/>
                  </a:lnTo>
                  <a:lnTo>
                    <a:pt x="2198" y="136"/>
                  </a:lnTo>
                  <a:lnTo>
                    <a:pt x="2162" y="134"/>
                  </a:lnTo>
                  <a:lnTo>
                    <a:pt x="2125" y="133"/>
                  </a:lnTo>
                  <a:lnTo>
                    <a:pt x="2089" y="131"/>
                  </a:lnTo>
                  <a:lnTo>
                    <a:pt x="2054" y="127"/>
                  </a:lnTo>
                  <a:lnTo>
                    <a:pt x="2021" y="123"/>
                  </a:lnTo>
                  <a:lnTo>
                    <a:pt x="1989" y="119"/>
                  </a:lnTo>
                  <a:lnTo>
                    <a:pt x="1956" y="115"/>
                  </a:lnTo>
                  <a:lnTo>
                    <a:pt x="1923" y="110"/>
                  </a:lnTo>
                  <a:lnTo>
                    <a:pt x="1893" y="104"/>
                  </a:lnTo>
                  <a:lnTo>
                    <a:pt x="1862" y="100"/>
                  </a:lnTo>
                  <a:lnTo>
                    <a:pt x="1801" y="88"/>
                  </a:lnTo>
                  <a:lnTo>
                    <a:pt x="1741" y="77"/>
                  </a:lnTo>
                  <a:lnTo>
                    <a:pt x="1682" y="65"/>
                  </a:lnTo>
                  <a:lnTo>
                    <a:pt x="1620" y="54"/>
                  </a:lnTo>
                  <a:lnTo>
                    <a:pt x="1589" y="48"/>
                  </a:lnTo>
                  <a:lnTo>
                    <a:pt x="1559" y="44"/>
                  </a:lnTo>
                  <a:lnTo>
                    <a:pt x="1528" y="38"/>
                  </a:lnTo>
                  <a:lnTo>
                    <a:pt x="1495" y="35"/>
                  </a:lnTo>
                  <a:lnTo>
                    <a:pt x="1463" y="31"/>
                  </a:lnTo>
                  <a:lnTo>
                    <a:pt x="1428" y="27"/>
                  </a:lnTo>
                  <a:lnTo>
                    <a:pt x="1395" y="23"/>
                  </a:lnTo>
                  <a:lnTo>
                    <a:pt x="1359" y="21"/>
                  </a:lnTo>
                  <a:lnTo>
                    <a:pt x="1324" y="19"/>
                  </a:lnTo>
                  <a:lnTo>
                    <a:pt x="1286" y="17"/>
                  </a:lnTo>
                  <a:lnTo>
                    <a:pt x="1269" y="15"/>
                  </a:lnTo>
                  <a:lnTo>
                    <a:pt x="1250" y="15"/>
                  </a:lnTo>
                  <a:lnTo>
                    <a:pt x="1230" y="15"/>
                  </a:lnTo>
                  <a:lnTo>
                    <a:pt x="1209" y="15"/>
                  </a:lnTo>
                  <a:lnTo>
                    <a:pt x="1209" y="0"/>
                  </a:lnTo>
                  <a:lnTo>
                    <a:pt x="1230" y="0"/>
                  </a:lnTo>
                  <a:lnTo>
                    <a:pt x="1250" y="0"/>
                  </a:lnTo>
                  <a:lnTo>
                    <a:pt x="1269" y="0"/>
                  </a:lnTo>
                  <a:lnTo>
                    <a:pt x="1288" y="0"/>
                  </a:lnTo>
                  <a:lnTo>
                    <a:pt x="1324" y="2"/>
                  </a:lnTo>
                  <a:lnTo>
                    <a:pt x="1361" y="4"/>
                  </a:lnTo>
                  <a:lnTo>
                    <a:pt x="1395" y="8"/>
                  </a:lnTo>
                  <a:lnTo>
                    <a:pt x="1430" y="12"/>
                  </a:lnTo>
                  <a:lnTo>
                    <a:pt x="1465" y="15"/>
                  </a:lnTo>
                  <a:lnTo>
                    <a:pt x="1497" y="19"/>
                  </a:lnTo>
                  <a:lnTo>
                    <a:pt x="1530" y="23"/>
                  </a:lnTo>
                  <a:lnTo>
                    <a:pt x="1561" y="29"/>
                  </a:lnTo>
                  <a:lnTo>
                    <a:pt x="1593" y="33"/>
                  </a:lnTo>
                  <a:lnTo>
                    <a:pt x="1624" y="38"/>
                  </a:lnTo>
                  <a:lnTo>
                    <a:pt x="1683" y="50"/>
                  </a:lnTo>
                  <a:lnTo>
                    <a:pt x="1745" y="62"/>
                  </a:lnTo>
                  <a:lnTo>
                    <a:pt x="1804" y="73"/>
                  </a:lnTo>
                  <a:lnTo>
                    <a:pt x="1866" y="83"/>
                  </a:lnTo>
                  <a:lnTo>
                    <a:pt x="1897" y="88"/>
                  </a:lnTo>
                  <a:lnTo>
                    <a:pt x="1927" y="94"/>
                  </a:lnTo>
                  <a:lnTo>
                    <a:pt x="1958" y="98"/>
                  </a:lnTo>
                  <a:lnTo>
                    <a:pt x="1991" y="104"/>
                  </a:lnTo>
                  <a:lnTo>
                    <a:pt x="2023" y="108"/>
                  </a:lnTo>
                  <a:lnTo>
                    <a:pt x="2056" y="111"/>
                  </a:lnTo>
                  <a:lnTo>
                    <a:pt x="2091" y="113"/>
                  </a:lnTo>
                  <a:lnTo>
                    <a:pt x="2125" y="117"/>
                  </a:lnTo>
                  <a:lnTo>
                    <a:pt x="2162" y="119"/>
                  </a:lnTo>
                  <a:lnTo>
                    <a:pt x="2198" y="121"/>
                  </a:lnTo>
                  <a:lnTo>
                    <a:pt x="2217" y="121"/>
                  </a:lnTo>
                  <a:lnTo>
                    <a:pt x="2236" y="121"/>
                  </a:lnTo>
                  <a:lnTo>
                    <a:pt x="2256" y="123"/>
                  </a:lnTo>
                  <a:lnTo>
                    <a:pt x="2277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7" name="Freeform 33"/>
            <p:cNvSpPr>
              <a:spLocks noEditPoints="1"/>
            </p:cNvSpPr>
            <p:nvPr userDrawn="1"/>
          </p:nvSpPr>
          <p:spPr bwMode="auto">
            <a:xfrm>
              <a:off x="18004" y="3398312"/>
              <a:ext cx="2851654" cy="155889"/>
            </a:xfrm>
            <a:custGeom>
              <a:avLst/>
              <a:gdLst>
                <a:gd name="T0" fmla="*/ 397 w 2561"/>
                <a:gd name="T1" fmla="*/ 140 h 140"/>
                <a:gd name="T2" fmla="*/ 309 w 2561"/>
                <a:gd name="T3" fmla="*/ 136 h 140"/>
                <a:gd name="T4" fmla="*/ 224 w 2561"/>
                <a:gd name="T5" fmla="*/ 131 h 140"/>
                <a:gd name="T6" fmla="*/ 146 w 2561"/>
                <a:gd name="T7" fmla="*/ 121 h 140"/>
                <a:gd name="T8" fmla="*/ 71 w 2561"/>
                <a:gd name="T9" fmla="*/ 109 h 140"/>
                <a:gd name="T10" fmla="*/ 0 w 2561"/>
                <a:gd name="T11" fmla="*/ 98 h 140"/>
                <a:gd name="T12" fmla="*/ 50 w 2561"/>
                <a:gd name="T13" fmla="*/ 90 h 140"/>
                <a:gd name="T14" fmla="*/ 122 w 2561"/>
                <a:gd name="T15" fmla="*/ 102 h 140"/>
                <a:gd name="T16" fmla="*/ 199 w 2561"/>
                <a:gd name="T17" fmla="*/ 111 h 140"/>
                <a:gd name="T18" fmla="*/ 280 w 2561"/>
                <a:gd name="T19" fmla="*/ 119 h 140"/>
                <a:gd name="T20" fmla="*/ 366 w 2561"/>
                <a:gd name="T21" fmla="*/ 123 h 140"/>
                <a:gd name="T22" fmla="*/ 1493 w 2561"/>
                <a:gd name="T23" fmla="*/ 0 h 140"/>
                <a:gd name="T24" fmla="*/ 1455 w 2561"/>
                <a:gd name="T25" fmla="*/ 17 h 140"/>
                <a:gd name="T26" fmla="*/ 1380 w 2561"/>
                <a:gd name="T27" fmla="*/ 19 h 140"/>
                <a:gd name="T28" fmla="*/ 1275 w 2561"/>
                <a:gd name="T29" fmla="*/ 29 h 140"/>
                <a:gd name="T30" fmla="*/ 1177 w 2561"/>
                <a:gd name="T31" fmla="*/ 40 h 140"/>
                <a:gd name="T32" fmla="*/ 1083 w 2561"/>
                <a:gd name="T33" fmla="*/ 56 h 140"/>
                <a:gd name="T34" fmla="*/ 902 w 2561"/>
                <a:gd name="T35" fmla="*/ 90 h 140"/>
                <a:gd name="T36" fmla="*/ 779 w 2561"/>
                <a:gd name="T37" fmla="*/ 111 h 140"/>
                <a:gd name="T38" fmla="*/ 683 w 2561"/>
                <a:gd name="T39" fmla="*/ 125 h 140"/>
                <a:gd name="T40" fmla="*/ 579 w 2561"/>
                <a:gd name="T41" fmla="*/ 134 h 140"/>
                <a:gd name="T42" fmla="*/ 485 w 2561"/>
                <a:gd name="T43" fmla="*/ 138 h 140"/>
                <a:gd name="T44" fmla="*/ 428 w 2561"/>
                <a:gd name="T45" fmla="*/ 140 h 140"/>
                <a:gd name="T46" fmla="*/ 466 w 2561"/>
                <a:gd name="T47" fmla="*/ 123 h 140"/>
                <a:gd name="T48" fmla="*/ 541 w 2561"/>
                <a:gd name="T49" fmla="*/ 121 h 140"/>
                <a:gd name="T50" fmla="*/ 647 w 2561"/>
                <a:gd name="T51" fmla="*/ 111 h 140"/>
                <a:gd name="T52" fmla="*/ 745 w 2561"/>
                <a:gd name="T53" fmla="*/ 100 h 140"/>
                <a:gd name="T54" fmla="*/ 839 w 2561"/>
                <a:gd name="T55" fmla="*/ 84 h 140"/>
                <a:gd name="T56" fmla="*/ 1019 w 2561"/>
                <a:gd name="T57" fmla="*/ 50 h 140"/>
                <a:gd name="T58" fmla="*/ 1142 w 2561"/>
                <a:gd name="T59" fmla="*/ 29 h 140"/>
                <a:gd name="T60" fmla="*/ 1240 w 2561"/>
                <a:gd name="T61" fmla="*/ 15 h 140"/>
                <a:gd name="T62" fmla="*/ 1342 w 2561"/>
                <a:gd name="T63" fmla="*/ 6 h 140"/>
                <a:gd name="T64" fmla="*/ 1436 w 2561"/>
                <a:gd name="T65" fmla="*/ 2 h 140"/>
                <a:gd name="T66" fmla="*/ 1493 w 2561"/>
                <a:gd name="T67" fmla="*/ 0 h 140"/>
                <a:gd name="T68" fmla="*/ 2540 w 2561"/>
                <a:gd name="T69" fmla="*/ 140 h 140"/>
                <a:gd name="T70" fmla="*/ 2482 w 2561"/>
                <a:gd name="T71" fmla="*/ 138 h 140"/>
                <a:gd name="T72" fmla="*/ 2373 w 2561"/>
                <a:gd name="T73" fmla="*/ 131 h 140"/>
                <a:gd name="T74" fmla="*/ 2273 w 2561"/>
                <a:gd name="T75" fmla="*/ 121 h 140"/>
                <a:gd name="T76" fmla="*/ 2177 w 2561"/>
                <a:gd name="T77" fmla="*/ 106 h 140"/>
                <a:gd name="T78" fmla="*/ 2025 w 2561"/>
                <a:gd name="T79" fmla="*/ 79 h 140"/>
                <a:gd name="T80" fmla="*/ 1874 w 2561"/>
                <a:gd name="T81" fmla="*/ 50 h 140"/>
                <a:gd name="T82" fmla="*/ 1779 w 2561"/>
                <a:gd name="T83" fmla="*/ 36 h 140"/>
                <a:gd name="T84" fmla="*/ 1680 w 2561"/>
                <a:gd name="T85" fmla="*/ 25 h 140"/>
                <a:gd name="T86" fmla="*/ 1572 w 2561"/>
                <a:gd name="T87" fmla="*/ 17 h 140"/>
                <a:gd name="T88" fmla="*/ 1515 w 2561"/>
                <a:gd name="T89" fmla="*/ 17 h 140"/>
                <a:gd name="T90" fmla="*/ 1515 w 2561"/>
                <a:gd name="T91" fmla="*/ 0 h 140"/>
                <a:gd name="T92" fmla="*/ 1572 w 2561"/>
                <a:gd name="T93" fmla="*/ 2 h 140"/>
                <a:gd name="T94" fmla="*/ 1680 w 2561"/>
                <a:gd name="T95" fmla="*/ 10 h 140"/>
                <a:gd name="T96" fmla="*/ 1781 w 2561"/>
                <a:gd name="T97" fmla="*/ 19 h 140"/>
                <a:gd name="T98" fmla="*/ 1877 w 2561"/>
                <a:gd name="T99" fmla="*/ 35 h 140"/>
                <a:gd name="T100" fmla="*/ 2029 w 2561"/>
                <a:gd name="T101" fmla="*/ 61 h 140"/>
                <a:gd name="T102" fmla="*/ 2181 w 2561"/>
                <a:gd name="T103" fmla="*/ 90 h 140"/>
                <a:gd name="T104" fmla="*/ 2275 w 2561"/>
                <a:gd name="T105" fmla="*/ 104 h 140"/>
                <a:gd name="T106" fmla="*/ 2375 w 2561"/>
                <a:gd name="T107" fmla="*/ 115 h 140"/>
                <a:gd name="T108" fmla="*/ 2482 w 2561"/>
                <a:gd name="T109" fmla="*/ 123 h 140"/>
                <a:gd name="T110" fmla="*/ 2540 w 2561"/>
                <a:gd name="T11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61" h="140">
                  <a:moveTo>
                    <a:pt x="428" y="123"/>
                  </a:moveTo>
                  <a:lnTo>
                    <a:pt x="428" y="140"/>
                  </a:lnTo>
                  <a:lnTo>
                    <a:pt x="397" y="140"/>
                  </a:lnTo>
                  <a:lnTo>
                    <a:pt x="366" y="138"/>
                  </a:lnTo>
                  <a:lnTo>
                    <a:pt x="338" y="138"/>
                  </a:lnTo>
                  <a:lnTo>
                    <a:pt x="309" y="136"/>
                  </a:lnTo>
                  <a:lnTo>
                    <a:pt x="280" y="134"/>
                  </a:lnTo>
                  <a:lnTo>
                    <a:pt x="251" y="132"/>
                  </a:lnTo>
                  <a:lnTo>
                    <a:pt x="224" y="131"/>
                  </a:lnTo>
                  <a:lnTo>
                    <a:pt x="197" y="127"/>
                  </a:lnTo>
                  <a:lnTo>
                    <a:pt x="172" y="125"/>
                  </a:lnTo>
                  <a:lnTo>
                    <a:pt x="146" y="121"/>
                  </a:lnTo>
                  <a:lnTo>
                    <a:pt x="121" y="117"/>
                  </a:lnTo>
                  <a:lnTo>
                    <a:pt x="96" y="113"/>
                  </a:lnTo>
                  <a:lnTo>
                    <a:pt x="71" y="109"/>
                  </a:lnTo>
                  <a:lnTo>
                    <a:pt x="48" y="106"/>
                  </a:lnTo>
                  <a:lnTo>
                    <a:pt x="23" y="102"/>
                  </a:lnTo>
                  <a:lnTo>
                    <a:pt x="0" y="98"/>
                  </a:lnTo>
                  <a:lnTo>
                    <a:pt x="2" y="83"/>
                  </a:lnTo>
                  <a:lnTo>
                    <a:pt x="25" y="86"/>
                  </a:lnTo>
                  <a:lnTo>
                    <a:pt x="50" y="90"/>
                  </a:lnTo>
                  <a:lnTo>
                    <a:pt x="74" y="94"/>
                  </a:lnTo>
                  <a:lnTo>
                    <a:pt x="98" y="98"/>
                  </a:lnTo>
                  <a:lnTo>
                    <a:pt x="122" y="102"/>
                  </a:lnTo>
                  <a:lnTo>
                    <a:pt x="147" y="106"/>
                  </a:lnTo>
                  <a:lnTo>
                    <a:pt x="174" y="107"/>
                  </a:lnTo>
                  <a:lnTo>
                    <a:pt x="199" y="111"/>
                  </a:lnTo>
                  <a:lnTo>
                    <a:pt x="226" y="113"/>
                  </a:lnTo>
                  <a:lnTo>
                    <a:pt x="253" y="117"/>
                  </a:lnTo>
                  <a:lnTo>
                    <a:pt x="280" y="119"/>
                  </a:lnTo>
                  <a:lnTo>
                    <a:pt x="309" y="121"/>
                  </a:lnTo>
                  <a:lnTo>
                    <a:pt x="338" y="121"/>
                  </a:lnTo>
                  <a:lnTo>
                    <a:pt x="366" y="123"/>
                  </a:lnTo>
                  <a:lnTo>
                    <a:pt x="397" y="123"/>
                  </a:lnTo>
                  <a:lnTo>
                    <a:pt x="428" y="123"/>
                  </a:lnTo>
                  <a:close/>
                  <a:moveTo>
                    <a:pt x="1493" y="0"/>
                  </a:moveTo>
                  <a:lnTo>
                    <a:pt x="1493" y="17"/>
                  </a:lnTo>
                  <a:lnTo>
                    <a:pt x="1474" y="17"/>
                  </a:lnTo>
                  <a:lnTo>
                    <a:pt x="1455" y="17"/>
                  </a:lnTo>
                  <a:lnTo>
                    <a:pt x="1436" y="17"/>
                  </a:lnTo>
                  <a:lnTo>
                    <a:pt x="1417" y="17"/>
                  </a:lnTo>
                  <a:lnTo>
                    <a:pt x="1380" y="19"/>
                  </a:lnTo>
                  <a:lnTo>
                    <a:pt x="1344" y="21"/>
                  </a:lnTo>
                  <a:lnTo>
                    <a:pt x="1309" y="25"/>
                  </a:lnTo>
                  <a:lnTo>
                    <a:pt x="1275" y="29"/>
                  </a:lnTo>
                  <a:lnTo>
                    <a:pt x="1242" y="33"/>
                  </a:lnTo>
                  <a:lnTo>
                    <a:pt x="1209" y="36"/>
                  </a:lnTo>
                  <a:lnTo>
                    <a:pt x="1177" y="40"/>
                  </a:lnTo>
                  <a:lnTo>
                    <a:pt x="1144" y="46"/>
                  </a:lnTo>
                  <a:lnTo>
                    <a:pt x="1113" y="50"/>
                  </a:lnTo>
                  <a:lnTo>
                    <a:pt x="1083" y="56"/>
                  </a:lnTo>
                  <a:lnTo>
                    <a:pt x="1023" y="67"/>
                  </a:lnTo>
                  <a:lnTo>
                    <a:pt x="962" y="79"/>
                  </a:lnTo>
                  <a:lnTo>
                    <a:pt x="902" y="90"/>
                  </a:lnTo>
                  <a:lnTo>
                    <a:pt x="841" y="100"/>
                  </a:lnTo>
                  <a:lnTo>
                    <a:pt x="810" y="106"/>
                  </a:lnTo>
                  <a:lnTo>
                    <a:pt x="779" y="111"/>
                  </a:lnTo>
                  <a:lnTo>
                    <a:pt x="746" y="115"/>
                  </a:lnTo>
                  <a:lnTo>
                    <a:pt x="716" y="121"/>
                  </a:lnTo>
                  <a:lnTo>
                    <a:pt x="683" y="125"/>
                  </a:lnTo>
                  <a:lnTo>
                    <a:pt x="649" y="129"/>
                  </a:lnTo>
                  <a:lnTo>
                    <a:pt x="614" y="131"/>
                  </a:lnTo>
                  <a:lnTo>
                    <a:pt x="579" y="134"/>
                  </a:lnTo>
                  <a:lnTo>
                    <a:pt x="543" y="136"/>
                  </a:lnTo>
                  <a:lnTo>
                    <a:pt x="505" y="138"/>
                  </a:lnTo>
                  <a:lnTo>
                    <a:pt x="485" y="138"/>
                  </a:lnTo>
                  <a:lnTo>
                    <a:pt x="466" y="138"/>
                  </a:lnTo>
                  <a:lnTo>
                    <a:pt x="447" y="140"/>
                  </a:lnTo>
                  <a:lnTo>
                    <a:pt x="428" y="140"/>
                  </a:lnTo>
                  <a:lnTo>
                    <a:pt x="428" y="123"/>
                  </a:lnTo>
                  <a:lnTo>
                    <a:pt x="447" y="123"/>
                  </a:lnTo>
                  <a:lnTo>
                    <a:pt x="466" y="123"/>
                  </a:lnTo>
                  <a:lnTo>
                    <a:pt x="485" y="123"/>
                  </a:lnTo>
                  <a:lnTo>
                    <a:pt x="505" y="123"/>
                  </a:lnTo>
                  <a:lnTo>
                    <a:pt x="541" y="121"/>
                  </a:lnTo>
                  <a:lnTo>
                    <a:pt x="578" y="119"/>
                  </a:lnTo>
                  <a:lnTo>
                    <a:pt x="612" y="115"/>
                  </a:lnTo>
                  <a:lnTo>
                    <a:pt x="647" y="111"/>
                  </a:lnTo>
                  <a:lnTo>
                    <a:pt x="681" y="109"/>
                  </a:lnTo>
                  <a:lnTo>
                    <a:pt x="714" y="104"/>
                  </a:lnTo>
                  <a:lnTo>
                    <a:pt x="745" y="100"/>
                  </a:lnTo>
                  <a:lnTo>
                    <a:pt x="777" y="96"/>
                  </a:lnTo>
                  <a:lnTo>
                    <a:pt x="808" y="90"/>
                  </a:lnTo>
                  <a:lnTo>
                    <a:pt x="839" y="84"/>
                  </a:lnTo>
                  <a:lnTo>
                    <a:pt x="898" y="73"/>
                  </a:lnTo>
                  <a:lnTo>
                    <a:pt x="960" y="61"/>
                  </a:lnTo>
                  <a:lnTo>
                    <a:pt x="1019" y="50"/>
                  </a:lnTo>
                  <a:lnTo>
                    <a:pt x="1081" y="40"/>
                  </a:lnTo>
                  <a:lnTo>
                    <a:pt x="1111" y="35"/>
                  </a:lnTo>
                  <a:lnTo>
                    <a:pt x="1142" y="29"/>
                  </a:lnTo>
                  <a:lnTo>
                    <a:pt x="1175" y="25"/>
                  </a:lnTo>
                  <a:lnTo>
                    <a:pt x="1205" y="19"/>
                  </a:lnTo>
                  <a:lnTo>
                    <a:pt x="1240" y="15"/>
                  </a:lnTo>
                  <a:lnTo>
                    <a:pt x="1273" y="11"/>
                  </a:lnTo>
                  <a:lnTo>
                    <a:pt x="1307" y="10"/>
                  </a:lnTo>
                  <a:lnTo>
                    <a:pt x="1342" y="6"/>
                  </a:lnTo>
                  <a:lnTo>
                    <a:pt x="1378" y="4"/>
                  </a:lnTo>
                  <a:lnTo>
                    <a:pt x="1417" y="2"/>
                  </a:lnTo>
                  <a:lnTo>
                    <a:pt x="1436" y="2"/>
                  </a:lnTo>
                  <a:lnTo>
                    <a:pt x="1455" y="2"/>
                  </a:lnTo>
                  <a:lnTo>
                    <a:pt x="1474" y="0"/>
                  </a:lnTo>
                  <a:lnTo>
                    <a:pt x="1493" y="0"/>
                  </a:lnTo>
                  <a:close/>
                  <a:moveTo>
                    <a:pt x="2561" y="123"/>
                  </a:moveTo>
                  <a:lnTo>
                    <a:pt x="2561" y="140"/>
                  </a:lnTo>
                  <a:lnTo>
                    <a:pt x="2540" y="140"/>
                  </a:lnTo>
                  <a:lnTo>
                    <a:pt x="2521" y="138"/>
                  </a:lnTo>
                  <a:lnTo>
                    <a:pt x="2501" y="138"/>
                  </a:lnTo>
                  <a:lnTo>
                    <a:pt x="2482" y="138"/>
                  </a:lnTo>
                  <a:lnTo>
                    <a:pt x="2446" y="136"/>
                  </a:lnTo>
                  <a:lnTo>
                    <a:pt x="2409" y="134"/>
                  </a:lnTo>
                  <a:lnTo>
                    <a:pt x="2373" y="131"/>
                  </a:lnTo>
                  <a:lnTo>
                    <a:pt x="2340" y="129"/>
                  </a:lnTo>
                  <a:lnTo>
                    <a:pt x="2306" y="125"/>
                  </a:lnTo>
                  <a:lnTo>
                    <a:pt x="2273" y="121"/>
                  </a:lnTo>
                  <a:lnTo>
                    <a:pt x="2240" y="115"/>
                  </a:lnTo>
                  <a:lnTo>
                    <a:pt x="2208" y="111"/>
                  </a:lnTo>
                  <a:lnTo>
                    <a:pt x="2177" y="106"/>
                  </a:lnTo>
                  <a:lnTo>
                    <a:pt x="2146" y="100"/>
                  </a:lnTo>
                  <a:lnTo>
                    <a:pt x="2085" y="90"/>
                  </a:lnTo>
                  <a:lnTo>
                    <a:pt x="2025" y="79"/>
                  </a:lnTo>
                  <a:lnTo>
                    <a:pt x="1966" y="67"/>
                  </a:lnTo>
                  <a:lnTo>
                    <a:pt x="1904" y="56"/>
                  </a:lnTo>
                  <a:lnTo>
                    <a:pt x="1874" y="50"/>
                  </a:lnTo>
                  <a:lnTo>
                    <a:pt x="1843" y="46"/>
                  </a:lnTo>
                  <a:lnTo>
                    <a:pt x="1812" y="40"/>
                  </a:lnTo>
                  <a:lnTo>
                    <a:pt x="1779" y="36"/>
                  </a:lnTo>
                  <a:lnTo>
                    <a:pt x="1747" y="33"/>
                  </a:lnTo>
                  <a:lnTo>
                    <a:pt x="1714" y="29"/>
                  </a:lnTo>
                  <a:lnTo>
                    <a:pt x="1680" y="25"/>
                  </a:lnTo>
                  <a:lnTo>
                    <a:pt x="1645" y="21"/>
                  </a:lnTo>
                  <a:lnTo>
                    <a:pt x="1609" y="19"/>
                  </a:lnTo>
                  <a:lnTo>
                    <a:pt x="1572" y="17"/>
                  </a:lnTo>
                  <a:lnTo>
                    <a:pt x="1553" y="17"/>
                  </a:lnTo>
                  <a:lnTo>
                    <a:pt x="1534" y="17"/>
                  </a:lnTo>
                  <a:lnTo>
                    <a:pt x="1515" y="17"/>
                  </a:lnTo>
                  <a:lnTo>
                    <a:pt x="1493" y="17"/>
                  </a:lnTo>
                  <a:lnTo>
                    <a:pt x="1493" y="0"/>
                  </a:lnTo>
                  <a:lnTo>
                    <a:pt x="1515" y="0"/>
                  </a:lnTo>
                  <a:lnTo>
                    <a:pt x="1534" y="2"/>
                  </a:lnTo>
                  <a:lnTo>
                    <a:pt x="1553" y="2"/>
                  </a:lnTo>
                  <a:lnTo>
                    <a:pt x="1572" y="2"/>
                  </a:lnTo>
                  <a:lnTo>
                    <a:pt x="1609" y="4"/>
                  </a:lnTo>
                  <a:lnTo>
                    <a:pt x="1645" y="6"/>
                  </a:lnTo>
                  <a:lnTo>
                    <a:pt x="1680" y="10"/>
                  </a:lnTo>
                  <a:lnTo>
                    <a:pt x="1714" y="11"/>
                  </a:lnTo>
                  <a:lnTo>
                    <a:pt x="1749" y="15"/>
                  </a:lnTo>
                  <a:lnTo>
                    <a:pt x="1781" y="19"/>
                  </a:lnTo>
                  <a:lnTo>
                    <a:pt x="1814" y="25"/>
                  </a:lnTo>
                  <a:lnTo>
                    <a:pt x="1845" y="29"/>
                  </a:lnTo>
                  <a:lnTo>
                    <a:pt x="1877" y="35"/>
                  </a:lnTo>
                  <a:lnTo>
                    <a:pt x="1908" y="40"/>
                  </a:lnTo>
                  <a:lnTo>
                    <a:pt x="1968" y="50"/>
                  </a:lnTo>
                  <a:lnTo>
                    <a:pt x="2029" y="61"/>
                  </a:lnTo>
                  <a:lnTo>
                    <a:pt x="2089" y="73"/>
                  </a:lnTo>
                  <a:lnTo>
                    <a:pt x="2150" y="84"/>
                  </a:lnTo>
                  <a:lnTo>
                    <a:pt x="2181" y="90"/>
                  </a:lnTo>
                  <a:lnTo>
                    <a:pt x="2211" y="96"/>
                  </a:lnTo>
                  <a:lnTo>
                    <a:pt x="2242" y="100"/>
                  </a:lnTo>
                  <a:lnTo>
                    <a:pt x="2275" y="104"/>
                  </a:lnTo>
                  <a:lnTo>
                    <a:pt x="2307" y="109"/>
                  </a:lnTo>
                  <a:lnTo>
                    <a:pt x="2340" y="111"/>
                  </a:lnTo>
                  <a:lnTo>
                    <a:pt x="2375" y="115"/>
                  </a:lnTo>
                  <a:lnTo>
                    <a:pt x="2409" y="119"/>
                  </a:lnTo>
                  <a:lnTo>
                    <a:pt x="2446" y="121"/>
                  </a:lnTo>
                  <a:lnTo>
                    <a:pt x="2482" y="123"/>
                  </a:lnTo>
                  <a:lnTo>
                    <a:pt x="2501" y="123"/>
                  </a:lnTo>
                  <a:lnTo>
                    <a:pt x="2521" y="123"/>
                  </a:lnTo>
                  <a:lnTo>
                    <a:pt x="2540" y="123"/>
                  </a:lnTo>
                  <a:lnTo>
                    <a:pt x="2561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8" name="Freeform 34"/>
            <p:cNvSpPr>
              <a:spLocks noEditPoints="1"/>
            </p:cNvSpPr>
            <p:nvPr userDrawn="1"/>
          </p:nvSpPr>
          <p:spPr bwMode="auto">
            <a:xfrm>
              <a:off x="18004" y="3216813"/>
              <a:ext cx="3167886" cy="153662"/>
            </a:xfrm>
            <a:custGeom>
              <a:avLst/>
              <a:gdLst>
                <a:gd name="T0" fmla="*/ 685 w 2845"/>
                <a:gd name="T1" fmla="*/ 138 h 138"/>
                <a:gd name="T2" fmla="*/ 606 w 2845"/>
                <a:gd name="T3" fmla="*/ 136 h 138"/>
                <a:gd name="T4" fmla="*/ 533 w 2845"/>
                <a:gd name="T5" fmla="*/ 132 h 138"/>
                <a:gd name="T6" fmla="*/ 462 w 2845"/>
                <a:gd name="T7" fmla="*/ 125 h 138"/>
                <a:gd name="T8" fmla="*/ 395 w 2845"/>
                <a:gd name="T9" fmla="*/ 115 h 138"/>
                <a:gd name="T10" fmla="*/ 332 w 2845"/>
                <a:gd name="T11" fmla="*/ 105 h 138"/>
                <a:gd name="T12" fmla="*/ 207 w 2845"/>
                <a:gd name="T13" fmla="*/ 82 h 138"/>
                <a:gd name="T14" fmla="*/ 82 w 2845"/>
                <a:gd name="T15" fmla="*/ 59 h 138"/>
                <a:gd name="T16" fmla="*/ 2 w 2845"/>
                <a:gd name="T17" fmla="*/ 29 h 138"/>
                <a:gd name="T18" fmla="*/ 126 w 2845"/>
                <a:gd name="T19" fmla="*/ 52 h 138"/>
                <a:gd name="T20" fmla="*/ 251 w 2845"/>
                <a:gd name="T21" fmla="*/ 75 h 138"/>
                <a:gd name="T22" fmla="*/ 355 w 2845"/>
                <a:gd name="T23" fmla="*/ 94 h 138"/>
                <a:gd name="T24" fmla="*/ 420 w 2845"/>
                <a:gd name="T25" fmla="*/ 103 h 138"/>
                <a:gd name="T26" fmla="*/ 487 w 2845"/>
                <a:gd name="T27" fmla="*/ 111 h 138"/>
                <a:gd name="T28" fmla="*/ 558 w 2845"/>
                <a:gd name="T29" fmla="*/ 117 h 138"/>
                <a:gd name="T30" fmla="*/ 633 w 2845"/>
                <a:gd name="T31" fmla="*/ 121 h 138"/>
                <a:gd name="T32" fmla="*/ 712 w 2845"/>
                <a:gd name="T33" fmla="*/ 123 h 138"/>
                <a:gd name="T34" fmla="*/ 1758 w 2845"/>
                <a:gd name="T35" fmla="*/ 17 h 138"/>
                <a:gd name="T36" fmla="*/ 1701 w 2845"/>
                <a:gd name="T37" fmla="*/ 17 h 138"/>
                <a:gd name="T38" fmla="*/ 1593 w 2845"/>
                <a:gd name="T39" fmla="*/ 25 h 138"/>
                <a:gd name="T40" fmla="*/ 1493 w 2845"/>
                <a:gd name="T41" fmla="*/ 34 h 138"/>
                <a:gd name="T42" fmla="*/ 1397 w 2845"/>
                <a:gd name="T43" fmla="*/ 50 h 138"/>
                <a:gd name="T44" fmla="*/ 1246 w 2845"/>
                <a:gd name="T45" fmla="*/ 77 h 138"/>
                <a:gd name="T46" fmla="*/ 1094 w 2845"/>
                <a:gd name="T47" fmla="*/ 105 h 138"/>
                <a:gd name="T48" fmla="*/ 1000 w 2845"/>
                <a:gd name="T49" fmla="*/ 119 h 138"/>
                <a:gd name="T50" fmla="*/ 898 w 2845"/>
                <a:gd name="T51" fmla="*/ 130 h 138"/>
                <a:gd name="T52" fmla="*/ 789 w 2845"/>
                <a:gd name="T53" fmla="*/ 138 h 138"/>
                <a:gd name="T54" fmla="*/ 731 w 2845"/>
                <a:gd name="T55" fmla="*/ 138 h 138"/>
                <a:gd name="T56" fmla="*/ 731 w 2845"/>
                <a:gd name="T57" fmla="*/ 123 h 138"/>
                <a:gd name="T58" fmla="*/ 789 w 2845"/>
                <a:gd name="T59" fmla="*/ 121 h 138"/>
                <a:gd name="T60" fmla="*/ 896 w 2845"/>
                <a:gd name="T61" fmla="*/ 115 h 138"/>
                <a:gd name="T62" fmla="*/ 998 w 2845"/>
                <a:gd name="T63" fmla="*/ 103 h 138"/>
                <a:gd name="T64" fmla="*/ 1092 w 2845"/>
                <a:gd name="T65" fmla="*/ 90 h 138"/>
                <a:gd name="T66" fmla="*/ 1244 w 2845"/>
                <a:gd name="T67" fmla="*/ 61 h 138"/>
                <a:gd name="T68" fmla="*/ 1395 w 2845"/>
                <a:gd name="T69" fmla="*/ 34 h 138"/>
                <a:gd name="T70" fmla="*/ 1491 w 2845"/>
                <a:gd name="T71" fmla="*/ 19 h 138"/>
                <a:gd name="T72" fmla="*/ 1591 w 2845"/>
                <a:gd name="T73" fmla="*/ 7 h 138"/>
                <a:gd name="T74" fmla="*/ 1701 w 2845"/>
                <a:gd name="T75" fmla="*/ 2 h 138"/>
                <a:gd name="T76" fmla="*/ 1758 w 2845"/>
                <a:gd name="T77" fmla="*/ 0 h 138"/>
                <a:gd name="T78" fmla="*/ 2845 w 2845"/>
                <a:gd name="T79" fmla="*/ 138 h 138"/>
                <a:gd name="T80" fmla="*/ 2786 w 2845"/>
                <a:gd name="T81" fmla="*/ 138 h 138"/>
                <a:gd name="T82" fmla="*/ 2693 w 2845"/>
                <a:gd name="T83" fmla="*/ 134 h 138"/>
                <a:gd name="T84" fmla="*/ 2590 w 2845"/>
                <a:gd name="T85" fmla="*/ 125 h 138"/>
                <a:gd name="T86" fmla="*/ 2494 w 2845"/>
                <a:gd name="T87" fmla="*/ 111 h 138"/>
                <a:gd name="T88" fmla="*/ 2371 w 2845"/>
                <a:gd name="T89" fmla="*/ 88 h 138"/>
                <a:gd name="T90" fmla="*/ 2188 w 2845"/>
                <a:gd name="T91" fmla="*/ 55 h 138"/>
                <a:gd name="T92" fmla="*/ 2096 w 2845"/>
                <a:gd name="T93" fmla="*/ 40 h 138"/>
                <a:gd name="T94" fmla="*/ 1998 w 2845"/>
                <a:gd name="T95" fmla="*/ 27 h 138"/>
                <a:gd name="T96" fmla="*/ 1893 w 2845"/>
                <a:gd name="T97" fmla="*/ 19 h 138"/>
                <a:gd name="T98" fmla="*/ 1818 w 2845"/>
                <a:gd name="T99" fmla="*/ 17 h 138"/>
                <a:gd name="T100" fmla="*/ 1778 w 2845"/>
                <a:gd name="T101" fmla="*/ 0 h 138"/>
                <a:gd name="T102" fmla="*/ 1837 w 2845"/>
                <a:gd name="T103" fmla="*/ 2 h 138"/>
                <a:gd name="T104" fmla="*/ 1929 w 2845"/>
                <a:gd name="T105" fmla="*/ 5 h 138"/>
                <a:gd name="T106" fmla="*/ 2033 w 2845"/>
                <a:gd name="T107" fmla="*/ 15 h 138"/>
                <a:gd name="T108" fmla="*/ 2131 w 2845"/>
                <a:gd name="T109" fmla="*/ 29 h 138"/>
                <a:gd name="T110" fmla="*/ 2254 w 2845"/>
                <a:gd name="T111" fmla="*/ 50 h 138"/>
                <a:gd name="T112" fmla="*/ 2434 w 2845"/>
                <a:gd name="T113" fmla="*/ 84 h 138"/>
                <a:gd name="T114" fmla="*/ 2526 w 2845"/>
                <a:gd name="T115" fmla="*/ 100 h 138"/>
                <a:gd name="T116" fmla="*/ 2624 w 2845"/>
                <a:gd name="T117" fmla="*/ 111 h 138"/>
                <a:gd name="T118" fmla="*/ 2730 w 2845"/>
                <a:gd name="T119" fmla="*/ 119 h 138"/>
                <a:gd name="T120" fmla="*/ 2805 w 2845"/>
                <a:gd name="T12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45" h="138">
                  <a:moveTo>
                    <a:pt x="712" y="123"/>
                  </a:moveTo>
                  <a:lnTo>
                    <a:pt x="712" y="138"/>
                  </a:lnTo>
                  <a:lnTo>
                    <a:pt x="685" y="138"/>
                  </a:lnTo>
                  <a:lnTo>
                    <a:pt x="658" y="138"/>
                  </a:lnTo>
                  <a:lnTo>
                    <a:pt x="631" y="138"/>
                  </a:lnTo>
                  <a:lnTo>
                    <a:pt x="606" y="136"/>
                  </a:lnTo>
                  <a:lnTo>
                    <a:pt x="581" y="134"/>
                  </a:lnTo>
                  <a:lnTo>
                    <a:pt x="556" y="134"/>
                  </a:lnTo>
                  <a:lnTo>
                    <a:pt x="533" y="132"/>
                  </a:lnTo>
                  <a:lnTo>
                    <a:pt x="508" y="128"/>
                  </a:lnTo>
                  <a:lnTo>
                    <a:pt x="485" y="126"/>
                  </a:lnTo>
                  <a:lnTo>
                    <a:pt x="462" y="125"/>
                  </a:lnTo>
                  <a:lnTo>
                    <a:pt x="439" y="121"/>
                  </a:lnTo>
                  <a:lnTo>
                    <a:pt x="418" y="119"/>
                  </a:lnTo>
                  <a:lnTo>
                    <a:pt x="395" y="115"/>
                  </a:lnTo>
                  <a:lnTo>
                    <a:pt x="374" y="113"/>
                  </a:lnTo>
                  <a:lnTo>
                    <a:pt x="353" y="109"/>
                  </a:lnTo>
                  <a:lnTo>
                    <a:pt x="332" y="105"/>
                  </a:lnTo>
                  <a:lnTo>
                    <a:pt x="290" y="98"/>
                  </a:lnTo>
                  <a:lnTo>
                    <a:pt x="247" y="90"/>
                  </a:lnTo>
                  <a:lnTo>
                    <a:pt x="207" y="82"/>
                  </a:lnTo>
                  <a:lnTo>
                    <a:pt x="165" y="75"/>
                  </a:lnTo>
                  <a:lnTo>
                    <a:pt x="124" y="67"/>
                  </a:lnTo>
                  <a:lnTo>
                    <a:pt x="82" y="59"/>
                  </a:lnTo>
                  <a:lnTo>
                    <a:pt x="42" y="52"/>
                  </a:lnTo>
                  <a:lnTo>
                    <a:pt x="0" y="46"/>
                  </a:lnTo>
                  <a:lnTo>
                    <a:pt x="2" y="29"/>
                  </a:lnTo>
                  <a:lnTo>
                    <a:pt x="44" y="36"/>
                  </a:lnTo>
                  <a:lnTo>
                    <a:pt x="86" y="44"/>
                  </a:lnTo>
                  <a:lnTo>
                    <a:pt x="126" y="52"/>
                  </a:lnTo>
                  <a:lnTo>
                    <a:pt x="169" y="59"/>
                  </a:lnTo>
                  <a:lnTo>
                    <a:pt x="209" y="67"/>
                  </a:lnTo>
                  <a:lnTo>
                    <a:pt x="251" y="75"/>
                  </a:lnTo>
                  <a:lnTo>
                    <a:pt x="291" y="82"/>
                  </a:lnTo>
                  <a:lnTo>
                    <a:pt x="334" y="90"/>
                  </a:lnTo>
                  <a:lnTo>
                    <a:pt x="355" y="94"/>
                  </a:lnTo>
                  <a:lnTo>
                    <a:pt x="376" y="96"/>
                  </a:lnTo>
                  <a:lnTo>
                    <a:pt x="397" y="100"/>
                  </a:lnTo>
                  <a:lnTo>
                    <a:pt x="420" y="103"/>
                  </a:lnTo>
                  <a:lnTo>
                    <a:pt x="441" y="105"/>
                  </a:lnTo>
                  <a:lnTo>
                    <a:pt x="464" y="109"/>
                  </a:lnTo>
                  <a:lnTo>
                    <a:pt x="487" y="111"/>
                  </a:lnTo>
                  <a:lnTo>
                    <a:pt x="510" y="113"/>
                  </a:lnTo>
                  <a:lnTo>
                    <a:pt x="533" y="115"/>
                  </a:lnTo>
                  <a:lnTo>
                    <a:pt x="558" y="117"/>
                  </a:lnTo>
                  <a:lnTo>
                    <a:pt x="583" y="119"/>
                  </a:lnTo>
                  <a:lnTo>
                    <a:pt x="606" y="121"/>
                  </a:lnTo>
                  <a:lnTo>
                    <a:pt x="633" y="121"/>
                  </a:lnTo>
                  <a:lnTo>
                    <a:pt x="658" y="123"/>
                  </a:lnTo>
                  <a:lnTo>
                    <a:pt x="685" y="123"/>
                  </a:lnTo>
                  <a:lnTo>
                    <a:pt x="712" y="123"/>
                  </a:lnTo>
                  <a:close/>
                  <a:moveTo>
                    <a:pt x="1778" y="0"/>
                  </a:moveTo>
                  <a:lnTo>
                    <a:pt x="1778" y="15"/>
                  </a:lnTo>
                  <a:lnTo>
                    <a:pt x="1758" y="17"/>
                  </a:lnTo>
                  <a:lnTo>
                    <a:pt x="1739" y="17"/>
                  </a:lnTo>
                  <a:lnTo>
                    <a:pt x="1720" y="17"/>
                  </a:lnTo>
                  <a:lnTo>
                    <a:pt x="1701" y="17"/>
                  </a:lnTo>
                  <a:lnTo>
                    <a:pt x="1664" y="19"/>
                  </a:lnTo>
                  <a:lnTo>
                    <a:pt x="1628" y="21"/>
                  </a:lnTo>
                  <a:lnTo>
                    <a:pt x="1593" y="25"/>
                  </a:lnTo>
                  <a:lnTo>
                    <a:pt x="1559" y="27"/>
                  </a:lnTo>
                  <a:lnTo>
                    <a:pt x="1526" y="30"/>
                  </a:lnTo>
                  <a:lnTo>
                    <a:pt x="1493" y="34"/>
                  </a:lnTo>
                  <a:lnTo>
                    <a:pt x="1461" y="40"/>
                  </a:lnTo>
                  <a:lnTo>
                    <a:pt x="1428" y="44"/>
                  </a:lnTo>
                  <a:lnTo>
                    <a:pt x="1397" y="50"/>
                  </a:lnTo>
                  <a:lnTo>
                    <a:pt x="1367" y="55"/>
                  </a:lnTo>
                  <a:lnTo>
                    <a:pt x="1307" y="65"/>
                  </a:lnTo>
                  <a:lnTo>
                    <a:pt x="1246" y="77"/>
                  </a:lnTo>
                  <a:lnTo>
                    <a:pt x="1186" y="88"/>
                  </a:lnTo>
                  <a:lnTo>
                    <a:pt x="1125" y="100"/>
                  </a:lnTo>
                  <a:lnTo>
                    <a:pt x="1094" y="105"/>
                  </a:lnTo>
                  <a:lnTo>
                    <a:pt x="1063" y="111"/>
                  </a:lnTo>
                  <a:lnTo>
                    <a:pt x="1033" y="115"/>
                  </a:lnTo>
                  <a:lnTo>
                    <a:pt x="1000" y="119"/>
                  </a:lnTo>
                  <a:lnTo>
                    <a:pt x="967" y="125"/>
                  </a:lnTo>
                  <a:lnTo>
                    <a:pt x="933" y="126"/>
                  </a:lnTo>
                  <a:lnTo>
                    <a:pt x="898" y="130"/>
                  </a:lnTo>
                  <a:lnTo>
                    <a:pt x="864" y="134"/>
                  </a:lnTo>
                  <a:lnTo>
                    <a:pt x="827" y="136"/>
                  </a:lnTo>
                  <a:lnTo>
                    <a:pt x="789" y="138"/>
                  </a:lnTo>
                  <a:lnTo>
                    <a:pt x="771" y="138"/>
                  </a:lnTo>
                  <a:lnTo>
                    <a:pt x="752" y="138"/>
                  </a:lnTo>
                  <a:lnTo>
                    <a:pt x="731" y="138"/>
                  </a:lnTo>
                  <a:lnTo>
                    <a:pt x="712" y="138"/>
                  </a:lnTo>
                  <a:lnTo>
                    <a:pt x="712" y="123"/>
                  </a:lnTo>
                  <a:lnTo>
                    <a:pt x="731" y="123"/>
                  </a:lnTo>
                  <a:lnTo>
                    <a:pt x="750" y="123"/>
                  </a:lnTo>
                  <a:lnTo>
                    <a:pt x="770" y="123"/>
                  </a:lnTo>
                  <a:lnTo>
                    <a:pt x="789" y="121"/>
                  </a:lnTo>
                  <a:lnTo>
                    <a:pt x="825" y="119"/>
                  </a:lnTo>
                  <a:lnTo>
                    <a:pt x="862" y="117"/>
                  </a:lnTo>
                  <a:lnTo>
                    <a:pt x="896" y="115"/>
                  </a:lnTo>
                  <a:lnTo>
                    <a:pt x="931" y="111"/>
                  </a:lnTo>
                  <a:lnTo>
                    <a:pt x="965" y="107"/>
                  </a:lnTo>
                  <a:lnTo>
                    <a:pt x="998" y="103"/>
                  </a:lnTo>
                  <a:lnTo>
                    <a:pt x="1029" y="100"/>
                  </a:lnTo>
                  <a:lnTo>
                    <a:pt x="1061" y="94"/>
                  </a:lnTo>
                  <a:lnTo>
                    <a:pt x="1092" y="90"/>
                  </a:lnTo>
                  <a:lnTo>
                    <a:pt x="1123" y="84"/>
                  </a:lnTo>
                  <a:lnTo>
                    <a:pt x="1184" y="73"/>
                  </a:lnTo>
                  <a:lnTo>
                    <a:pt x="1244" y="61"/>
                  </a:lnTo>
                  <a:lnTo>
                    <a:pt x="1303" y="50"/>
                  </a:lnTo>
                  <a:lnTo>
                    <a:pt x="1365" y="38"/>
                  </a:lnTo>
                  <a:lnTo>
                    <a:pt x="1395" y="34"/>
                  </a:lnTo>
                  <a:lnTo>
                    <a:pt x="1426" y="29"/>
                  </a:lnTo>
                  <a:lnTo>
                    <a:pt x="1459" y="23"/>
                  </a:lnTo>
                  <a:lnTo>
                    <a:pt x="1491" y="19"/>
                  </a:lnTo>
                  <a:lnTo>
                    <a:pt x="1524" y="15"/>
                  </a:lnTo>
                  <a:lnTo>
                    <a:pt x="1557" y="11"/>
                  </a:lnTo>
                  <a:lnTo>
                    <a:pt x="1591" y="7"/>
                  </a:lnTo>
                  <a:lnTo>
                    <a:pt x="1628" y="5"/>
                  </a:lnTo>
                  <a:lnTo>
                    <a:pt x="1662" y="4"/>
                  </a:lnTo>
                  <a:lnTo>
                    <a:pt x="1701" y="2"/>
                  </a:lnTo>
                  <a:lnTo>
                    <a:pt x="1720" y="2"/>
                  </a:lnTo>
                  <a:lnTo>
                    <a:pt x="1739" y="0"/>
                  </a:lnTo>
                  <a:lnTo>
                    <a:pt x="1758" y="0"/>
                  </a:lnTo>
                  <a:lnTo>
                    <a:pt x="1778" y="0"/>
                  </a:lnTo>
                  <a:close/>
                  <a:moveTo>
                    <a:pt x="2845" y="123"/>
                  </a:moveTo>
                  <a:lnTo>
                    <a:pt x="2845" y="138"/>
                  </a:lnTo>
                  <a:lnTo>
                    <a:pt x="2824" y="138"/>
                  </a:lnTo>
                  <a:lnTo>
                    <a:pt x="2805" y="138"/>
                  </a:lnTo>
                  <a:lnTo>
                    <a:pt x="2786" y="138"/>
                  </a:lnTo>
                  <a:lnTo>
                    <a:pt x="2766" y="138"/>
                  </a:lnTo>
                  <a:lnTo>
                    <a:pt x="2730" y="136"/>
                  </a:lnTo>
                  <a:lnTo>
                    <a:pt x="2693" y="134"/>
                  </a:lnTo>
                  <a:lnTo>
                    <a:pt x="2659" y="130"/>
                  </a:lnTo>
                  <a:lnTo>
                    <a:pt x="2624" y="126"/>
                  </a:lnTo>
                  <a:lnTo>
                    <a:pt x="2590" y="125"/>
                  </a:lnTo>
                  <a:lnTo>
                    <a:pt x="2557" y="119"/>
                  </a:lnTo>
                  <a:lnTo>
                    <a:pt x="2524" y="115"/>
                  </a:lnTo>
                  <a:lnTo>
                    <a:pt x="2494" y="111"/>
                  </a:lnTo>
                  <a:lnTo>
                    <a:pt x="2461" y="105"/>
                  </a:lnTo>
                  <a:lnTo>
                    <a:pt x="2430" y="100"/>
                  </a:lnTo>
                  <a:lnTo>
                    <a:pt x="2371" y="88"/>
                  </a:lnTo>
                  <a:lnTo>
                    <a:pt x="2309" y="77"/>
                  </a:lnTo>
                  <a:lnTo>
                    <a:pt x="2250" y="65"/>
                  </a:lnTo>
                  <a:lnTo>
                    <a:pt x="2188" y="55"/>
                  </a:lnTo>
                  <a:lnTo>
                    <a:pt x="2158" y="50"/>
                  </a:lnTo>
                  <a:lnTo>
                    <a:pt x="2127" y="44"/>
                  </a:lnTo>
                  <a:lnTo>
                    <a:pt x="2096" y="40"/>
                  </a:lnTo>
                  <a:lnTo>
                    <a:pt x="2064" y="34"/>
                  </a:lnTo>
                  <a:lnTo>
                    <a:pt x="2031" y="30"/>
                  </a:lnTo>
                  <a:lnTo>
                    <a:pt x="1998" y="27"/>
                  </a:lnTo>
                  <a:lnTo>
                    <a:pt x="1964" y="25"/>
                  </a:lnTo>
                  <a:lnTo>
                    <a:pt x="1929" y="21"/>
                  </a:lnTo>
                  <a:lnTo>
                    <a:pt x="1893" y="19"/>
                  </a:lnTo>
                  <a:lnTo>
                    <a:pt x="1856" y="17"/>
                  </a:lnTo>
                  <a:lnTo>
                    <a:pt x="1837" y="17"/>
                  </a:lnTo>
                  <a:lnTo>
                    <a:pt x="1818" y="17"/>
                  </a:lnTo>
                  <a:lnTo>
                    <a:pt x="1799" y="17"/>
                  </a:lnTo>
                  <a:lnTo>
                    <a:pt x="1778" y="15"/>
                  </a:lnTo>
                  <a:lnTo>
                    <a:pt x="1778" y="0"/>
                  </a:lnTo>
                  <a:lnTo>
                    <a:pt x="1799" y="0"/>
                  </a:lnTo>
                  <a:lnTo>
                    <a:pt x="1818" y="0"/>
                  </a:lnTo>
                  <a:lnTo>
                    <a:pt x="1837" y="2"/>
                  </a:lnTo>
                  <a:lnTo>
                    <a:pt x="1856" y="2"/>
                  </a:lnTo>
                  <a:lnTo>
                    <a:pt x="1893" y="4"/>
                  </a:lnTo>
                  <a:lnTo>
                    <a:pt x="1929" y="5"/>
                  </a:lnTo>
                  <a:lnTo>
                    <a:pt x="1966" y="7"/>
                  </a:lnTo>
                  <a:lnTo>
                    <a:pt x="2000" y="11"/>
                  </a:lnTo>
                  <a:lnTo>
                    <a:pt x="2033" y="15"/>
                  </a:lnTo>
                  <a:lnTo>
                    <a:pt x="2066" y="19"/>
                  </a:lnTo>
                  <a:lnTo>
                    <a:pt x="2098" y="23"/>
                  </a:lnTo>
                  <a:lnTo>
                    <a:pt x="2131" y="29"/>
                  </a:lnTo>
                  <a:lnTo>
                    <a:pt x="2162" y="34"/>
                  </a:lnTo>
                  <a:lnTo>
                    <a:pt x="2192" y="38"/>
                  </a:lnTo>
                  <a:lnTo>
                    <a:pt x="2254" y="50"/>
                  </a:lnTo>
                  <a:lnTo>
                    <a:pt x="2313" y="61"/>
                  </a:lnTo>
                  <a:lnTo>
                    <a:pt x="2373" y="73"/>
                  </a:lnTo>
                  <a:lnTo>
                    <a:pt x="2434" y="84"/>
                  </a:lnTo>
                  <a:lnTo>
                    <a:pt x="2465" y="90"/>
                  </a:lnTo>
                  <a:lnTo>
                    <a:pt x="2496" y="94"/>
                  </a:lnTo>
                  <a:lnTo>
                    <a:pt x="2526" y="100"/>
                  </a:lnTo>
                  <a:lnTo>
                    <a:pt x="2559" y="103"/>
                  </a:lnTo>
                  <a:lnTo>
                    <a:pt x="2592" y="107"/>
                  </a:lnTo>
                  <a:lnTo>
                    <a:pt x="2624" y="111"/>
                  </a:lnTo>
                  <a:lnTo>
                    <a:pt x="2659" y="115"/>
                  </a:lnTo>
                  <a:lnTo>
                    <a:pt x="2693" y="117"/>
                  </a:lnTo>
                  <a:lnTo>
                    <a:pt x="2730" y="119"/>
                  </a:lnTo>
                  <a:lnTo>
                    <a:pt x="2766" y="121"/>
                  </a:lnTo>
                  <a:lnTo>
                    <a:pt x="2786" y="123"/>
                  </a:lnTo>
                  <a:lnTo>
                    <a:pt x="2805" y="123"/>
                  </a:lnTo>
                  <a:lnTo>
                    <a:pt x="2824" y="123"/>
                  </a:lnTo>
                  <a:lnTo>
                    <a:pt x="2845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9" name="Freeform 35"/>
            <p:cNvSpPr>
              <a:spLocks noEditPoints="1"/>
            </p:cNvSpPr>
            <p:nvPr userDrawn="1"/>
          </p:nvSpPr>
          <p:spPr bwMode="auto">
            <a:xfrm>
              <a:off x="18004" y="3035313"/>
              <a:ext cx="3484118" cy="153662"/>
            </a:xfrm>
            <a:custGeom>
              <a:avLst/>
              <a:gdLst>
                <a:gd name="T0" fmla="*/ 923 w 3129"/>
                <a:gd name="T1" fmla="*/ 138 h 138"/>
                <a:gd name="T2" fmla="*/ 787 w 3129"/>
                <a:gd name="T3" fmla="*/ 128 h 138"/>
                <a:gd name="T4" fmla="*/ 662 w 3129"/>
                <a:gd name="T5" fmla="*/ 113 h 138"/>
                <a:gd name="T6" fmla="*/ 489 w 3129"/>
                <a:gd name="T7" fmla="*/ 82 h 138"/>
                <a:gd name="T8" fmla="*/ 318 w 3129"/>
                <a:gd name="T9" fmla="*/ 49 h 138"/>
                <a:gd name="T10" fmla="*/ 197 w 3129"/>
                <a:gd name="T11" fmla="*/ 32 h 138"/>
                <a:gd name="T12" fmla="*/ 69 w 3129"/>
                <a:gd name="T13" fmla="*/ 21 h 138"/>
                <a:gd name="T14" fmla="*/ 36 w 3129"/>
                <a:gd name="T15" fmla="*/ 1 h 138"/>
                <a:gd name="T16" fmla="*/ 169 w 3129"/>
                <a:gd name="T17" fmla="*/ 13 h 138"/>
                <a:gd name="T18" fmla="*/ 291 w 3129"/>
                <a:gd name="T19" fmla="*/ 30 h 138"/>
                <a:gd name="T20" fmla="*/ 435 w 3129"/>
                <a:gd name="T21" fmla="*/ 55 h 138"/>
                <a:gd name="T22" fmla="*/ 635 w 3129"/>
                <a:gd name="T23" fmla="*/ 92 h 138"/>
                <a:gd name="T24" fmla="*/ 756 w 3129"/>
                <a:gd name="T25" fmla="*/ 109 h 138"/>
                <a:gd name="T26" fmla="*/ 889 w 3129"/>
                <a:gd name="T27" fmla="*/ 119 h 138"/>
                <a:gd name="T28" fmla="*/ 2062 w 3129"/>
                <a:gd name="T29" fmla="*/ 0 h 138"/>
                <a:gd name="T30" fmla="*/ 2004 w 3129"/>
                <a:gd name="T31" fmla="*/ 17 h 138"/>
                <a:gd name="T32" fmla="*/ 1877 w 3129"/>
                <a:gd name="T33" fmla="*/ 23 h 138"/>
                <a:gd name="T34" fmla="*/ 1745 w 3129"/>
                <a:gd name="T35" fmla="*/ 38 h 138"/>
                <a:gd name="T36" fmla="*/ 1591 w 3129"/>
                <a:gd name="T37" fmla="*/ 65 h 138"/>
                <a:gd name="T38" fmla="*/ 1378 w 3129"/>
                <a:gd name="T39" fmla="*/ 105 h 138"/>
                <a:gd name="T40" fmla="*/ 1251 w 3129"/>
                <a:gd name="T41" fmla="*/ 122 h 138"/>
                <a:gd name="T42" fmla="*/ 1111 w 3129"/>
                <a:gd name="T43" fmla="*/ 136 h 138"/>
                <a:gd name="T44" fmla="*/ 1015 w 3129"/>
                <a:gd name="T45" fmla="*/ 138 h 138"/>
                <a:gd name="T46" fmla="*/ 1035 w 3129"/>
                <a:gd name="T47" fmla="*/ 122 h 138"/>
                <a:gd name="T48" fmla="*/ 1146 w 3129"/>
                <a:gd name="T49" fmla="*/ 117 h 138"/>
                <a:gd name="T50" fmla="*/ 1282 w 3129"/>
                <a:gd name="T51" fmla="*/ 103 h 138"/>
                <a:gd name="T52" fmla="*/ 1407 w 3129"/>
                <a:gd name="T53" fmla="*/ 84 h 138"/>
                <a:gd name="T54" fmla="*/ 1649 w 3129"/>
                <a:gd name="T55" fmla="*/ 38 h 138"/>
                <a:gd name="T56" fmla="*/ 1776 w 3129"/>
                <a:gd name="T57" fmla="*/ 19 h 138"/>
                <a:gd name="T58" fmla="*/ 1912 w 3129"/>
                <a:gd name="T59" fmla="*/ 5 h 138"/>
                <a:gd name="T60" fmla="*/ 2023 w 3129"/>
                <a:gd name="T61" fmla="*/ 0 h 138"/>
                <a:gd name="T62" fmla="*/ 3129 w 3129"/>
                <a:gd name="T63" fmla="*/ 138 h 138"/>
                <a:gd name="T64" fmla="*/ 3051 w 3129"/>
                <a:gd name="T65" fmla="*/ 136 h 138"/>
                <a:gd name="T66" fmla="*/ 2908 w 3129"/>
                <a:gd name="T67" fmla="*/ 126 h 138"/>
                <a:gd name="T68" fmla="*/ 2778 w 3129"/>
                <a:gd name="T69" fmla="*/ 109 h 138"/>
                <a:gd name="T70" fmla="*/ 2594 w 3129"/>
                <a:gd name="T71" fmla="*/ 76 h 138"/>
                <a:gd name="T72" fmla="*/ 2411 w 3129"/>
                <a:gd name="T73" fmla="*/ 44 h 138"/>
                <a:gd name="T74" fmla="*/ 2283 w 3129"/>
                <a:gd name="T75" fmla="*/ 26 h 138"/>
                <a:gd name="T76" fmla="*/ 2140 w 3129"/>
                <a:gd name="T77" fmla="*/ 17 h 138"/>
                <a:gd name="T78" fmla="*/ 2062 w 3129"/>
                <a:gd name="T79" fmla="*/ 15 h 138"/>
                <a:gd name="T80" fmla="*/ 2121 w 3129"/>
                <a:gd name="T81" fmla="*/ 0 h 138"/>
                <a:gd name="T82" fmla="*/ 2250 w 3129"/>
                <a:gd name="T83" fmla="*/ 7 h 138"/>
                <a:gd name="T84" fmla="*/ 2382 w 3129"/>
                <a:gd name="T85" fmla="*/ 23 h 138"/>
                <a:gd name="T86" fmla="*/ 2538 w 3129"/>
                <a:gd name="T87" fmla="*/ 49 h 138"/>
                <a:gd name="T88" fmla="*/ 2749 w 3129"/>
                <a:gd name="T89" fmla="*/ 88 h 138"/>
                <a:gd name="T90" fmla="*/ 2876 w 3129"/>
                <a:gd name="T91" fmla="*/ 107 h 138"/>
                <a:gd name="T92" fmla="*/ 3014 w 3129"/>
                <a:gd name="T93" fmla="*/ 119 h 138"/>
                <a:gd name="T94" fmla="*/ 3110 w 3129"/>
                <a:gd name="T95" fmla="*/ 12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29" h="138">
                  <a:moveTo>
                    <a:pt x="996" y="122"/>
                  </a:moveTo>
                  <a:lnTo>
                    <a:pt x="996" y="138"/>
                  </a:lnTo>
                  <a:lnTo>
                    <a:pt x="960" y="138"/>
                  </a:lnTo>
                  <a:lnTo>
                    <a:pt x="923" y="138"/>
                  </a:lnTo>
                  <a:lnTo>
                    <a:pt x="887" y="136"/>
                  </a:lnTo>
                  <a:lnTo>
                    <a:pt x="852" y="134"/>
                  </a:lnTo>
                  <a:lnTo>
                    <a:pt x="819" y="130"/>
                  </a:lnTo>
                  <a:lnTo>
                    <a:pt x="787" y="128"/>
                  </a:lnTo>
                  <a:lnTo>
                    <a:pt x="754" y="124"/>
                  </a:lnTo>
                  <a:lnTo>
                    <a:pt x="723" y="120"/>
                  </a:lnTo>
                  <a:lnTo>
                    <a:pt x="693" y="117"/>
                  </a:lnTo>
                  <a:lnTo>
                    <a:pt x="662" y="113"/>
                  </a:lnTo>
                  <a:lnTo>
                    <a:pt x="633" y="107"/>
                  </a:lnTo>
                  <a:lnTo>
                    <a:pt x="602" y="103"/>
                  </a:lnTo>
                  <a:lnTo>
                    <a:pt x="545" y="92"/>
                  </a:lnTo>
                  <a:lnTo>
                    <a:pt x="489" y="82"/>
                  </a:lnTo>
                  <a:lnTo>
                    <a:pt x="432" y="71"/>
                  </a:lnTo>
                  <a:lnTo>
                    <a:pt x="376" y="61"/>
                  </a:lnTo>
                  <a:lnTo>
                    <a:pt x="347" y="55"/>
                  </a:lnTo>
                  <a:lnTo>
                    <a:pt x="318" y="49"/>
                  </a:lnTo>
                  <a:lnTo>
                    <a:pt x="288" y="46"/>
                  </a:lnTo>
                  <a:lnTo>
                    <a:pt x="259" y="40"/>
                  </a:lnTo>
                  <a:lnTo>
                    <a:pt x="228" y="36"/>
                  </a:lnTo>
                  <a:lnTo>
                    <a:pt x="197" y="32"/>
                  </a:lnTo>
                  <a:lnTo>
                    <a:pt x="167" y="28"/>
                  </a:lnTo>
                  <a:lnTo>
                    <a:pt x="136" y="24"/>
                  </a:lnTo>
                  <a:lnTo>
                    <a:pt x="103" y="23"/>
                  </a:lnTo>
                  <a:lnTo>
                    <a:pt x="69" y="21"/>
                  </a:lnTo>
                  <a:lnTo>
                    <a:pt x="34" y="19"/>
                  </a:lnTo>
                  <a:lnTo>
                    <a:pt x="0" y="17"/>
                  </a:lnTo>
                  <a:lnTo>
                    <a:pt x="0" y="0"/>
                  </a:lnTo>
                  <a:lnTo>
                    <a:pt x="36" y="1"/>
                  </a:lnTo>
                  <a:lnTo>
                    <a:pt x="71" y="3"/>
                  </a:lnTo>
                  <a:lnTo>
                    <a:pt x="103" y="7"/>
                  </a:lnTo>
                  <a:lnTo>
                    <a:pt x="136" y="9"/>
                  </a:lnTo>
                  <a:lnTo>
                    <a:pt x="169" y="13"/>
                  </a:lnTo>
                  <a:lnTo>
                    <a:pt x="199" y="17"/>
                  </a:lnTo>
                  <a:lnTo>
                    <a:pt x="230" y="21"/>
                  </a:lnTo>
                  <a:lnTo>
                    <a:pt x="261" y="24"/>
                  </a:lnTo>
                  <a:lnTo>
                    <a:pt x="291" y="30"/>
                  </a:lnTo>
                  <a:lnTo>
                    <a:pt x="320" y="34"/>
                  </a:lnTo>
                  <a:lnTo>
                    <a:pt x="349" y="40"/>
                  </a:lnTo>
                  <a:lnTo>
                    <a:pt x="378" y="44"/>
                  </a:lnTo>
                  <a:lnTo>
                    <a:pt x="435" y="55"/>
                  </a:lnTo>
                  <a:lnTo>
                    <a:pt x="491" y="67"/>
                  </a:lnTo>
                  <a:lnTo>
                    <a:pt x="549" y="76"/>
                  </a:lnTo>
                  <a:lnTo>
                    <a:pt x="606" y="88"/>
                  </a:lnTo>
                  <a:lnTo>
                    <a:pt x="635" y="92"/>
                  </a:lnTo>
                  <a:lnTo>
                    <a:pt x="664" y="96"/>
                  </a:lnTo>
                  <a:lnTo>
                    <a:pt x="695" y="101"/>
                  </a:lnTo>
                  <a:lnTo>
                    <a:pt x="725" y="105"/>
                  </a:lnTo>
                  <a:lnTo>
                    <a:pt x="756" y="109"/>
                  </a:lnTo>
                  <a:lnTo>
                    <a:pt x="789" y="113"/>
                  </a:lnTo>
                  <a:lnTo>
                    <a:pt x="821" y="115"/>
                  </a:lnTo>
                  <a:lnTo>
                    <a:pt x="854" y="117"/>
                  </a:lnTo>
                  <a:lnTo>
                    <a:pt x="889" y="119"/>
                  </a:lnTo>
                  <a:lnTo>
                    <a:pt x="923" y="120"/>
                  </a:lnTo>
                  <a:lnTo>
                    <a:pt x="960" y="122"/>
                  </a:lnTo>
                  <a:lnTo>
                    <a:pt x="996" y="122"/>
                  </a:lnTo>
                  <a:close/>
                  <a:moveTo>
                    <a:pt x="2062" y="0"/>
                  </a:moveTo>
                  <a:lnTo>
                    <a:pt x="2062" y="15"/>
                  </a:lnTo>
                  <a:lnTo>
                    <a:pt x="2043" y="15"/>
                  </a:lnTo>
                  <a:lnTo>
                    <a:pt x="2023" y="15"/>
                  </a:lnTo>
                  <a:lnTo>
                    <a:pt x="2004" y="17"/>
                  </a:lnTo>
                  <a:lnTo>
                    <a:pt x="1985" y="17"/>
                  </a:lnTo>
                  <a:lnTo>
                    <a:pt x="1948" y="19"/>
                  </a:lnTo>
                  <a:lnTo>
                    <a:pt x="1912" y="21"/>
                  </a:lnTo>
                  <a:lnTo>
                    <a:pt x="1877" y="23"/>
                  </a:lnTo>
                  <a:lnTo>
                    <a:pt x="1843" y="26"/>
                  </a:lnTo>
                  <a:lnTo>
                    <a:pt x="1810" y="30"/>
                  </a:lnTo>
                  <a:lnTo>
                    <a:pt x="1778" y="34"/>
                  </a:lnTo>
                  <a:lnTo>
                    <a:pt x="1745" y="38"/>
                  </a:lnTo>
                  <a:lnTo>
                    <a:pt x="1714" y="44"/>
                  </a:lnTo>
                  <a:lnTo>
                    <a:pt x="1682" y="49"/>
                  </a:lnTo>
                  <a:lnTo>
                    <a:pt x="1651" y="53"/>
                  </a:lnTo>
                  <a:lnTo>
                    <a:pt x="1591" y="65"/>
                  </a:lnTo>
                  <a:lnTo>
                    <a:pt x="1530" y="76"/>
                  </a:lnTo>
                  <a:lnTo>
                    <a:pt x="1470" y="88"/>
                  </a:lnTo>
                  <a:lnTo>
                    <a:pt x="1411" y="99"/>
                  </a:lnTo>
                  <a:lnTo>
                    <a:pt x="1378" y="105"/>
                  </a:lnTo>
                  <a:lnTo>
                    <a:pt x="1347" y="109"/>
                  </a:lnTo>
                  <a:lnTo>
                    <a:pt x="1317" y="115"/>
                  </a:lnTo>
                  <a:lnTo>
                    <a:pt x="1284" y="119"/>
                  </a:lnTo>
                  <a:lnTo>
                    <a:pt x="1251" y="122"/>
                  </a:lnTo>
                  <a:lnTo>
                    <a:pt x="1217" y="126"/>
                  </a:lnTo>
                  <a:lnTo>
                    <a:pt x="1182" y="130"/>
                  </a:lnTo>
                  <a:lnTo>
                    <a:pt x="1148" y="132"/>
                  </a:lnTo>
                  <a:lnTo>
                    <a:pt x="1111" y="136"/>
                  </a:lnTo>
                  <a:lnTo>
                    <a:pt x="1075" y="136"/>
                  </a:lnTo>
                  <a:lnTo>
                    <a:pt x="1056" y="138"/>
                  </a:lnTo>
                  <a:lnTo>
                    <a:pt x="1036" y="138"/>
                  </a:lnTo>
                  <a:lnTo>
                    <a:pt x="1015" y="138"/>
                  </a:lnTo>
                  <a:lnTo>
                    <a:pt x="996" y="138"/>
                  </a:lnTo>
                  <a:lnTo>
                    <a:pt x="996" y="122"/>
                  </a:lnTo>
                  <a:lnTo>
                    <a:pt x="1015" y="122"/>
                  </a:lnTo>
                  <a:lnTo>
                    <a:pt x="1035" y="122"/>
                  </a:lnTo>
                  <a:lnTo>
                    <a:pt x="1054" y="120"/>
                  </a:lnTo>
                  <a:lnTo>
                    <a:pt x="1073" y="120"/>
                  </a:lnTo>
                  <a:lnTo>
                    <a:pt x="1111" y="119"/>
                  </a:lnTo>
                  <a:lnTo>
                    <a:pt x="1146" y="117"/>
                  </a:lnTo>
                  <a:lnTo>
                    <a:pt x="1180" y="115"/>
                  </a:lnTo>
                  <a:lnTo>
                    <a:pt x="1215" y="111"/>
                  </a:lnTo>
                  <a:lnTo>
                    <a:pt x="1250" y="107"/>
                  </a:lnTo>
                  <a:lnTo>
                    <a:pt x="1282" y="103"/>
                  </a:lnTo>
                  <a:lnTo>
                    <a:pt x="1313" y="99"/>
                  </a:lnTo>
                  <a:lnTo>
                    <a:pt x="1346" y="94"/>
                  </a:lnTo>
                  <a:lnTo>
                    <a:pt x="1376" y="88"/>
                  </a:lnTo>
                  <a:lnTo>
                    <a:pt x="1407" y="84"/>
                  </a:lnTo>
                  <a:lnTo>
                    <a:pt x="1468" y="72"/>
                  </a:lnTo>
                  <a:lnTo>
                    <a:pt x="1528" y="61"/>
                  </a:lnTo>
                  <a:lnTo>
                    <a:pt x="1587" y="49"/>
                  </a:lnTo>
                  <a:lnTo>
                    <a:pt x="1649" y="38"/>
                  </a:lnTo>
                  <a:lnTo>
                    <a:pt x="1680" y="32"/>
                  </a:lnTo>
                  <a:lnTo>
                    <a:pt x="1710" y="28"/>
                  </a:lnTo>
                  <a:lnTo>
                    <a:pt x="1743" y="23"/>
                  </a:lnTo>
                  <a:lnTo>
                    <a:pt x="1776" y="19"/>
                  </a:lnTo>
                  <a:lnTo>
                    <a:pt x="1808" y="15"/>
                  </a:lnTo>
                  <a:lnTo>
                    <a:pt x="1841" y="11"/>
                  </a:lnTo>
                  <a:lnTo>
                    <a:pt x="1875" y="7"/>
                  </a:lnTo>
                  <a:lnTo>
                    <a:pt x="1912" y="5"/>
                  </a:lnTo>
                  <a:lnTo>
                    <a:pt x="1947" y="1"/>
                  </a:lnTo>
                  <a:lnTo>
                    <a:pt x="1985" y="1"/>
                  </a:lnTo>
                  <a:lnTo>
                    <a:pt x="2004" y="0"/>
                  </a:lnTo>
                  <a:lnTo>
                    <a:pt x="2023" y="0"/>
                  </a:lnTo>
                  <a:lnTo>
                    <a:pt x="2043" y="0"/>
                  </a:lnTo>
                  <a:lnTo>
                    <a:pt x="2062" y="0"/>
                  </a:lnTo>
                  <a:close/>
                  <a:moveTo>
                    <a:pt x="3129" y="122"/>
                  </a:moveTo>
                  <a:lnTo>
                    <a:pt x="3129" y="138"/>
                  </a:lnTo>
                  <a:lnTo>
                    <a:pt x="3108" y="138"/>
                  </a:lnTo>
                  <a:lnTo>
                    <a:pt x="3089" y="138"/>
                  </a:lnTo>
                  <a:lnTo>
                    <a:pt x="3070" y="138"/>
                  </a:lnTo>
                  <a:lnTo>
                    <a:pt x="3051" y="136"/>
                  </a:lnTo>
                  <a:lnTo>
                    <a:pt x="3014" y="136"/>
                  </a:lnTo>
                  <a:lnTo>
                    <a:pt x="2978" y="132"/>
                  </a:lnTo>
                  <a:lnTo>
                    <a:pt x="2943" y="130"/>
                  </a:lnTo>
                  <a:lnTo>
                    <a:pt x="2908" y="126"/>
                  </a:lnTo>
                  <a:lnTo>
                    <a:pt x="2874" y="122"/>
                  </a:lnTo>
                  <a:lnTo>
                    <a:pt x="2841" y="119"/>
                  </a:lnTo>
                  <a:lnTo>
                    <a:pt x="2809" y="115"/>
                  </a:lnTo>
                  <a:lnTo>
                    <a:pt x="2778" y="109"/>
                  </a:lnTo>
                  <a:lnTo>
                    <a:pt x="2745" y="105"/>
                  </a:lnTo>
                  <a:lnTo>
                    <a:pt x="2715" y="99"/>
                  </a:lnTo>
                  <a:lnTo>
                    <a:pt x="2655" y="88"/>
                  </a:lnTo>
                  <a:lnTo>
                    <a:pt x="2594" y="76"/>
                  </a:lnTo>
                  <a:lnTo>
                    <a:pt x="2534" y="65"/>
                  </a:lnTo>
                  <a:lnTo>
                    <a:pt x="2473" y="53"/>
                  </a:lnTo>
                  <a:lnTo>
                    <a:pt x="2442" y="49"/>
                  </a:lnTo>
                  <a:lnTo>
                    <a:pt x="2411" y="44"/>
                  </a:lnTo>
                  <a:lnTo>
                    <a:pt x="2380" y="38"/>
                  </a:lnTo>
                  <a:lnTo>
                    <a:pt x="2348" y="34"/>
                  </a:lnTo>
                  <a:lnTo>
                    <a:pt x="2315" y="30"/>
                  </a:lnTo>
                  <a:lnTo>
                    <a:pt x="2283" y="26"/>
                  </a:lnTo>
                  <a:lnTo>
                    <a:pt x="2248" y="23"/>
                  </a:lnTo>
                  <a:lnTo>
                    <a:pt x="2213" y="21"/>
                  </a:lnTo>
                  <a:lnTo>
                    <a:pt x="2177" y="19"/>
                  </a:lnTo>
                  <a:lnTo>
                    <a:pt x="2140" y="17"/>
                  </a:lnTo>
                  <a:lnTo>
                    <a:pt x="2121" y="17"/>
                  </a:lnTo>
                  <a:lnTo>
                    <a:pt x="2102" y="15"/>
                  </a:lnTo>
                  <a:lnTo>
                    <a:pt x="2083" y="15"/>
                  </a:lnTo>
                  <a:lnTo>
                    <a:pt x="2062" y="15"/>
                  </a:lnTo>
                  <a:lnTo>
                    <a:pt x="2062" y="0"/>
                  </a:lnTo>
                  <a:lnTo>
                    <a:pt x="2083" y="0"/>
                  </a:lnTo>
                  <a:lnTo>
                    <a:pt x="2102" y="0"/>
                  </a:lnTo>
                  <a:lnTo>
                    <a:pt x="2121" y="0"/>
                  </a:lnTo>
                  <a:lnTo>
                    <a:pt x="2140" y="1"/>
                  </a:lnTo>
                  <a:lnTo>
                    <a:pt x="2177" y="1"/>
                  </a:lnTo>
                  <a:lnTo>
                    <a:pt x="2213" y="5"/>
                  </a:lnTo>
                  <a:lnTo>
                    <a:pt x="2250" y="7"/>
                  </a:lnTo>
                  <a:lnTo>
                    <a:pt x="2284" y="11"/>
                  </a:lnTo>
                  <a:lnTo>
                    <a:pt x="2317" y="15"/>
                  </a:lnTo>
                  <a:lnTo>
                    <a:pt x="2350" y="19"/>
                  </a:lnTo>
                  <a:lnTo>
                    <a:pt x="2382" y="23"/>
                  </a:lnTo>
                  <a:lnTo>
                    <a:pt x="2415" y="28"/>
                  </a:lnTo>
                  <a:lnTo>
                    <a:pt x="2446" y="32"/>
                  </a:lnTo>
                  <a:lnTo>
                    <a:pt x="2476" y="38"/>
                  </a:lnTo>
                  <a:lnTo>
                    <a:pt x="2538" y="49"/>
                  </a:lnTo>
                  <a:lnTo>
                    <a:pt x="2597" y="61"/>
                  </a:lnTo>
                  <a:lnTo>
                    <a:pt x="2657" y="72"/>
                  </a:lnTo>
                  <a:lnTo>
                    <a:pt x="2718" y="84"/>
                  </a:lnTo>
                  <a:lnTo>
                    <a:pt x="2749" y="88"/>
                  </a:lnTo>
                  <a:lnTo>
                    <a:pt x="2780" y="94"/>
                  </a:lnTo>
                  <a:lnTo>
                    <a:pt x="2811" y="99"/>
                  </a:lnTo>
                  <a:lnTo>
                    <a:pt x="2843" y="103"/>
                  </a:lnTo>
                  <a:lnTo>
                    <a:pt x="2876" y="107"/>
                  </a:lnTo>
                  <a:lnTo>
                    <a:pt x="2910" y="111"/>
                  </a:lnTo>
                  <a:lnTo>
                    <a:pt x="2943" y="115"/>
                  </a:lnTo>
                  <a:lnTo>
                    <a:pt x="2979" y="117"/>
                  </a:lnTo>
                  <a:lnTo>
                    <a:pt x="3014" y="119"/>
                  </a:lnTo>
                  <a:lnTo>
                    <a:pt x="3052" y="120"/>
                  </a:lnTo>
                  <a:lnTo>
                    <a:pt x="3070" y="120"/>
                  </a:lnTo>
                  <a:lnTo>
                    <a:pt x="3089" y="122"/>
                  </a:lnTo>
                  <a:lnTo>
                    <a:pt x="3110" y="122"/>
                  </a:lnTo>
                  <a:lnTo>
                    <a:pt x="3129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0" name="Freeform 36"/>
            <p:cNvSpPr>
              <a:spLocks noEditPoints="1"/>
            </p:cNvSpPr>
            <p:nvPr userDrawn="1"/>
          </p:nvSpPr>
          <p:spPr bwMode="auto">
            <a:xfrm>
              <a:off x="18004" y="2852701"/>
              <a:ext cx="3800350" cy="154775"/>
            </a:xfrm>
            <a:custGeom>
              <a:avLst/>
              <a:gdLst>
                <a:gd name="T0" fmla="*/ 157 w 3413"/>
                <a:gd name="T1" fmla="*/ 16 h 139"/>
                <a:gd name="T2" fmla="*/ 51 w 3413"/>
                <a:gd name="T3" fmla="*/ 21 h 139"/>
                <a:gd name="T4" fmla="*/ 25 w 3413"/>
                <a:gd name="T5" fmla="*/ 8 h 139"/>
                <a:gd name="T6" fmla="*/ 130 w 3413"/>
                <a:gd name="T7" fmla="*/ 0 h 139"/>
                <a:gd name="T8" fmla="*/ 1280 w 3413"/>
                <a:gd name="T9" fmla="*/ 123 h 139"/>
                <a:gd name="T10" fmla="*/ 1221 w 3413"/>
                <a:gd name="T11" fmla="*/ 137 h 139"/>
                <a:gd name="T12" fmla="*/ 1094 w 3413"/>
                <a:gd name="T13" fmla="*/ 131 h 139"/>
                <a:gd name="T14" fmla="*/ 960 w 3413"/>
                <a:gd name="T15" fmla="*/ 116 h 139"/>
                <a:gd name="T16" fmla="*/ 806 w 3413"/>
                <a:gd name="T17" fmla="*/ 89 h 139"/>
                <a:gd name="T18" fmla="*/ 595 w 3413"/>
                <a:gd name="T19" fmla="*/ 48 h 139"/>
                <a:gd name="T20" fmla="*/ 466 w 3413"/>
                <a:gd name="T21" fmla="*/ 31 h 139"/>
                <a:gd name="T22" fmla="*/ 328 w 3413"/>
                <a:gd name="T23" fmla="*/ 20 h 139"/>
                <a:gd name="T24" fmla="*/ 234 w 3413"/>
                <a:gd name="T25" fmla="*/ 16 h 139"/>
                <a:gd name="T26" fmla="*/ 253 w 3413"/>
                <a:gd name="T27" fmla="*/ 0 h 139"/>
                <a:gd name="T28" fmla="*/ 366 w 3413"/>
                <a:gd name="T29" fmla="*/ 4 h 139"/>
                <a:gd name="T30" fmla="*/ 503 w 3413"/>
                <a:gd name="T31" fmla="*/ 20 h 139"/>
                <a:gd name="T32" fmla="*/ 627 w 3413"/>
                <a:gd name="T33" fmla="*/ 39 h 139"/>
                <a:gd name="T34" fmla="*/ 869 w 3413"/>
                <a:gd name="T35" fmla="*/ 83 h 139"/>
                <a:gd name="T36" fmla="*/ 994 w 3413"/>
                <a:gd name="T37" fmla="*/ 104 h 139"/>
                <a:gd name="T38" fmla="*/ 1131 w 3413"/>
                <a:gd name="T39" fmla="*/ 117 h 139"/>
                <a:gd name="T40" fmla="*/ 1242 w 3413"/>
                <a:gd name="T41" fmla="*/ 121 h 139"/>
                <a:gd name="T42" fmla="*/ 2348 w 3413"/>
                <a:gd name="T43" fmla="*/ 16 h 139"/>
                <a:gd name="T44" fmla="*/ 2269 w 3413"/>
                <a:gd name="T45" fmla="*/ 18 h 139"/>
                <a:gd name="T46" fmla="*/ 2127 w 3413"/>
                <a:gd name="T47" fmla="*/ 27 h 139"/>
                <a:gd name="T48" fmla="*/ 1998 w 3413"/>
                <a:gd name="T49" fmla="*/ 44 h 139"/>
                <a:gd name="T50" fmla="*/ 1816 w 3413"/>
                <a:gd name="T51" fmla="*/ 77 h 139"/>
                <a:gd name="T52" fmla="*/ 1632 w 3413"/>
                <a:gd name="T53" fmla="*/ 110 h 139"/>
                <a:gd name="T54" fmla="*/ 1501 w 3413"/>
                <a:gd name="T55" fmla="*/ 127 h 139"/>
                <a:gd name="T56" fmla="*/ 1359 w 3413"/>
                <a:gd name="T57" fmla="*/ 137 h 139"/>
                <a:gd name="T58" fmla="*/ 1280 w 3413"/>
                <a:gd name="T59" fmla="*/ 139 h 139"/>
                <a:gd name="T60" fmla="*/ 1338 w 3413"/>
                <a:gd name="T61" fmla="*/ 121 h 139"/>
                <a:gd name="T62" fmla="*/ 1467 w 3413"/>
                <a:gd name="T63" fmla="*/ 114 h 139"/>
                <a:gd name="T64" fmla="*/ 1599 w 3413"/>
                <a:gd name="T65" fmla="*/ 98 h 139"/>
                <a:gd name="T66" fmla="*/ 1753 w 3413"/>
                <a:gd name="T67" fmla="*/ 73 h 139"/>
                <a:gd name="T68" fmla="*/ 1964 w 3413"/>
                <a:gd name="T69" fmla="*/ 33 h 139"/>
                <a:gd name="T70" fmla="*/ 2092 w 3413"/>
                <a:gd name="T71" fmla="*/ 14 h 139"/>
                <a:gd name="T72" fmla="*/ 2233 w 3413"/>
                <a:gd name="T73" fmla="*/ 2 h 139"/>
                <a:gd name="T74" fmla="*/ 2327 w 3413"/>
                <a:gd name="T75" fmla="*/ 0 h 139"/>
                <a:gd name="T76" fmla="*/ 3394 w 3413"/>
                <a:gd name="T77" fmla="*/ 139 h 139"/>
                <a:gd name="T78" fmla="*/ 3298 w 3413"/>
                <a:gd name="T79" fmla="*/ 135 h 139"/>
                <a:gd name="T80" fmla="*/ 3158 w 3413"/>
                <a:gd name="T81" fmla="*/ 123 h 139"/>
                <a:gd name="T82" fmla="*/ 3029 w 3413"/>
                <a:gd name="T83" fmla="*/ 104 h 139"/>
                <a:gd name="T84" fmla="*/ 2818 w 3413"/>
                <a:gd name="T85" fmla="*/ 66 h 139"/>
                <a:gd name="T86" fmla="*/ 2665 w 3413"/>
                <a:gd name="T87" fmla="*/ 39 h 139"/>
                <a:gd name="T88" fmla="*/ 2532 w 3413"/>
                <a:gd name="T89" fmla="*/ 23 h 139"/>
                <a:gd name="T90" fmla="*/ 2405 w 3413"/>
                <a:gd name="T91" fmla="*/ 16 h 139"/>
                <a:gd name="T92" fmla="*/ 2348 w 3413"/>
                <a:gd name="T93" fmla="*/ 0 h 139"/>
                <a:gd name="T94" fmla="*/ 2425 w 3413"/>
                <a:gd name="T95" fmla="*/ 0 h 139"/>
                <a:gd name="T96" fmla="*/ 2569 w 3413"/>
                <a:gd name="T97" fmla="*/ 12 h 139"/>
                <a:gd name="T98" fmla="*/ 2699 w 3413"/>
                <a:gd name="T99" fmla="*/ 27 h 139"/>
                <a:gd name="T100" fmla="*/ 2882 w 3413"/>
                <a:gd name="T101" fmla="*/ 62 h 139"/>
                <a:gd name="T102" fmla="*/ 3064 w 3413"/>
                <a:gd name="T103" fmla="*/ 94 h 139"/>
                <a:gd name="T104" fmla="*/ 3195 w 3413"/>
                <a:gd name="T105" fmla="*/ 112 h 139"/>
                <a:gd name="T106" fmla="*/ 3337 w 3413"/>
                <a:gd name="T107" fmla="*/ 121 h 139"/>
                <a:gd name="T108" fmla="*/ 3413 w 3413"/>
                <a:gd name="T109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413" h="139">
                  <a:moveTo>
                    <a:pt x="215" y="0"/>
                  </a:moveTo>
                  <a:lnTo>
                    <a:pt x="215" y="16"/>
                  </a:lnTo>
                  <a:lnTo>
                    <a:pt x="186" y="16"/>
                  </a:lnTo>
                  <a:lnTo>
                    <a:pt x="157" y="16"/>
                  </a:lnTo>
                  <a:lnTo>
                    <a:pt x="130" y="18"/>
                  </a:lnTo>
                  <a:lnTo>
                    <a:pt x="103" y="18"/>
                  </a:lnTo>
                  <a:lnTo>
                    <a:pt x="76" y="20"/>
                  </a:lnTo>
                  <a:lnTo>
                    <a:pt x="51" y="21"/>
                  </a:lnTo>
                  <a:lnTo>
                    <a:pt x="26" y="23"/>
                  </a:lnTo>
                  <a:lnTo>
                    <a:pt x="2" y="25"/>
                  </a:lnTo>
                  <a:lnTo>
                    <a:pt x="0" y="10"/>
                  </a:lnTo>
                  <a:lnTo>
                    <a:pt x="25" y="8"/>
                  </a:lnTo>
                  <a:lnTo>
                    <a:pt x="50" y="6"/>
                  </a:lnTo>
                  <a:lnTo>
                    <a:pt x="76" y="4"/>
                  </a:lnTo>
                  <a:lnTo>
                    <a:pt x="103" y="2"/>
                  </a:lnTo>
                  <a:lnTo>
                    <a:pt x="130" y="0"/>
                  </a:lnTo>
                  <a:lnTo>
                    <a:pt x="157" y="0"/>
                  </a:lnTo>
                  <a:lnTo>
                    <a:pt x="186" y="0"/>
                  </a:lnTo>
                  <a:lnTo>
                    <a:pt x="215" y="0"/>
                  </a:lnTo>
                  <a:close/>
                  <a:moveTo>
                    <a:pt x="1280" y="123"/>
                  </a:moveTo>
                  <a:lnTo>
                    <a:pt x="1280" y="139"/>
                  </a:lnTo>
                  <a:lnTo>
                    <a:pt x="1261" y="139"/>
                  </a:lnTo>
                  <a:lnTo>
                    <a:pt x="1240" y="139"/>
                  </a:lnTo>
                  <a:lnTo>
                    <a:pt x="1221" y="137"/>
                  </a:lnTo>
                  <a:lnTo>
                    <a:pt x="1202" y="137"/>
                  </a:lnTo>
                  <a:lnTo>
                    <a:pt x="1165" y="135"/>
                  </a:lnTo>
                  <a:lnTo>
                    <a:pt x="1129" y="133"/>
                  </a:lnTo>
                  <a:lnTo>
                    <a:pt x="1094" y="131"/>
                  </a:lnTo>
                  <a:lnTo>
                    <a:pt x="1059" y="127"/>
                  </a:lnTo>
                  <a:lnTo>
                    <a:pt x="1025" y="123"/>
                  </a:lnTo>
                  <a:lnTo>
                    <a:pt x="992" y="119"/>
                  </a:lnTo>
                  <a:lnTo>
                    <a:pt x="960" y="116"/>
                  </a:lnTo>
                  <a:lnTo>
                    <a:pt x="929" y="110"/>
                  </a:lnTo>
                  <a:lnTo>
                    <a:pt x="898" y="104"/>
                  </a:lnTo>
                  <a:lnTo>
                    <a:pt x="867" y="100"/>
                  </a:lnTo>
                  <a:lnTo>
                    <a:pt x="806" y="89"/>
                  </a:lnTo>
                  <a:lnTo>
                    <a:pt x="746" y="77"/>
                  </a:lnTo>
                  <a:lnTo>
                    <a:pt x="685" y="66"/>
                  </a:lnTo>
                  <a:lnTo>
                    <a:pt x="626" y="54"/>
                  </a:lnTo>
                  <a:lnTo>
                    <a:pt x="595" y="48"/>
                  </a:lnTo>
                  <a:lnTo>
                    <a:pt x="564" y="44"/>
                  </a:lnTo>
                  <a:lnTo>
                    <a:pt x="531" y="39"/>
                  </a:lnTo>
                  <a:lnTo>
                    <a:pt x="499" y="35"/>
                  </a:lnTo>
                  <a:lnTo>
                    <a:pt x="466" y="31"/>
                  </a:lnTo>
                  <a:lnTo>
                    <a:pt x="434" y="27"/>
                  </a:lnTo>
                  <a:lnTo>
                    <a:pt x="399" y="23"/>
                  </a:lnTo>
                  <a:lnTo>
                    <a:pt x="364" y="21"/>
                  </a:lnTo>
                  <a:lnTo>
                    <a:pt x="328" y="20"/>
                  </a:lnTo>
                  <a:lnTo>
                    <a:pt x="291" y="18"/>
                  </a:lnTo>
                  <a:lnTo>
                    <a:pt x="272" y="16"/>
                  </a:lnTo>
                  <a:lnTo>
                    <a:pt x="253" y="16"/>
                  </a:lnTo>
                  <a:lnTo>
                    <a:pt x="234" y="16"/>
                  </a:lnTo>
                  <a:lnTo>
                    <a:pt x="215" y="16"/>
                  </a:lnTo>
                  <a:lnTo>
                    <a:pt x="215" y="0"/>
                  </a:lnTo>
                  <a:lnTo>
                    <a:pt x="234" y="0"/>
                  </a:lnTo>
                  <a:lnTo>
                    <a:pt x="253" y="0"/>
                  </a:lnTo>
                  <a:lnTo>
                    <a:pt x="272" y="0"/>
                  </a:lnTo>
                  <a:lnTo>
                    <a:pt x="291" y="0"/>
                  </a:lnTo>
                  <a:lnTo>
                    <a:pt x="330" y="2"/>
                  </a:lnTo>
                  <a:lnTo>
                    <a:pt x="366" y="4"/>
                  </a:lnTo>
                  <a:lnTo>
                    <a:pt x="401" y="8"/>
                  </a:lnTo>
                  <a:lnTo>
                    <a:pt x="435" y="12"/>
                  </a:lnTo>
                  <a:lnTo>
                    <a:pt x="468" y="14"/>
                  </a:lnTo>
                  <a:lnTo>
                    <a:pt x="503" y="20"/>
                  </a:lnTo>
                  <a:lnTo>
                    <a:pt x="533" y="23"/>
                  </a:lnTo>
                  <a:lnTo>
                    <a:pt x="566" y="27"/>
                  </a:lnTo>
                  <a:lnTo>
                    <a:pt x="597" y="33"/>
                  </a:lnTo>
                  <a:lnTo>
                    <a:pt x="627" y="39"/>
                  </a:lnTo>
                  <a:lnTo>
                    <a:pt x="689" y="50"/>
                  </a:lnTo>
                  <a:lnTo>
                    <a:pt x="748" y="62"/>
                  </a:lnTo>
                  <a:lnTo>
                    <a:pt x="808" y="73"/>
                  </a:lnTo>
                  <a:lnTo>
                    <a:pt x="869" y="83"/>
                  </a:lnTo>
                  <a:lnTo>
                    <a:pt x="900" y="89"/>
                  </a:lnTo>
                  <a:lnTo>
                    <a:pt x="931" y="94"/>
                  </a:lnTo>
                  <a:lnTo>
                    <a:pt x="963" y="98"/>
                  </a:lnTo>
                  <a:lnTo>
                    <a:pt x="994" y="104"/>
                  </a:lnTo>
                  <a:lnTo>
                    <a:pt x="1027" y="108"/>
                  </a:lnTo>
                  <a:lnTo>
                    <a:pt x="1061" y="112"/>
                  </a:lnTo>
                  <a:lnTo>
                    <a:pt x="1096" y="114"/>
                  </a:lnTo>
                  <a:lnTo>
                    <a:pt x="1131" y="117"/>
                  </a:lnTo>
                  <a:lnTo>
                    <a:pt x="1167" y="119"/>
                  </a:lnTo>
                  <a:lnTo>
                    <a:pt x="1203" y="121"/>
                  </a:lnTo>
                  <a:lnTo>
                    <a:pt x="1223" y="121"/>
                  </a:lnTo>
                  <a:lnTo>
                    <a:pt x="1242" y="121"/>
                  </a:lnTo>
                  <a:lnTo>
                    <a:pt x="1261" y="123"/>
                  </a:lnTo>
                  <a:lnTo>
                    <a:pt x="1280" y="123"/>
                  </a:lnTo>
                  <a:close/>
                  <a:moveTo>
                    <a:pt x="2348" y="0"/>
                  </a:moveTo>
                  <a:lnTo>
                    <a:pt x="2348" y="16"/>
                  </a:lnTo>
                  <a:lnTo>
                    <a:pt x="2327" y="16"/>
                  </a:lnTo>
                  <a:lnTo>
                    <a:pt x="2307" y="16"/>
                  </a:lnTo>
                  <a:lnTo>
                    <a:pt x="2288" y="16"/>
                  </a:lnTo>
                  <a:lnTo>
                    <a:pt x="2269" y="18"/>
                  </a:lnTo>
                  <a:lnTo>
                    <a:pt x="2233" y="20"/>
                  </a:lnTo>
                  <a:lnTo>
                    <a:pt x="2196" y="21"/>
                  </a:lnTo>
                  <a:lnTo>
                    <a:pt x="2162" y="23"/>
                  </a:lnTo>
                  <a:lnTo>
                    <a:pt x="2127" y="27"/>
                  </a:lnTo>
                  <a:lnTo>
                    <a:pt x="2094" y="31"/>
                  </a:lnTo>
                  <a:lnTo>
                    <a:pt x="2062" y="35"/>
                  </a:lnTo>
                  <a:lnTo>
                    <a:pt x="2029" y="39"/>
                  </a:lnTo>
                  <a:lnTo>
                    <a:pt x="1998" y="44"/>
                  </a:lnTo>
                  <a:lnTo>
                    <a:pt x="1966" y="48"/>
                  </a:lnTo>
                  <a:lnTo>
                    <a:pt x="1935" y="54"/>
                  </a:lnTo>
                  <a:lnTo>
                    <a:pt x="1875" y="66"/>
                  </a:lnTo>
                  <a:lnTo>
                    <a:pt x="1816" y="77"/>
                  </a:lnTo>
                  <a:lnTo>
                    <a:pt x="1755" y="89"/>
                  </a:lnTo>
                  <a:lnTo>
                    <a:pt x="1695" y="100"/>
                  </a:lnTo>
                  <a:lnTo>
                    <a:pt x="1664" y="104"/>
                  </a:lnTo>
                  <a:lnTo>
                    <a:pt x="1632" y="110"/>
                  </a:lnTo>
                  <a:lnTo>
                    <a:pt x="1601" y="116"/>
                  </a:lnTo>
                  <a:lnTo>
                    <a:pt x="1568" y="119"/>
                  </a:lnTo>
                  <a:lnTo>
                    <a:pt x="1536" y="123"/>
                  </a:lnTo>
                  <a:lnTo>
                    <a:pt x="1501" y="127"/>
                  </a:lnTo>
                  <a:lnTo>
                    <a:pt x="1467" y="131"/>
                  </a:lnTo>
                  <a:lnTo>
                    <a:pt x="1432" y="133"/>
                  </a:lnTo>
                  <a:lnTo>
                    <a:pt x="1395" y="135"/>
                  </a:lnTo>
                  <a:lnTo>
                    <a:pt x="1359" y="137"/>
                  </a:lnTo>
                  <a:lnTo>
                    <a:pt x="1340" y="137"/>
                  </a:lnTo>
                  <a:lnTo>
                    <a:pt x="1321" y="139"/>
                  </a:lnTo>
                  <a:lnTo>
                    <a:pt x="1299" y="139"/>
                  </a:lnTo>
                  <a:lnTo>
                    <a:pt x="1280" y="139"/>
                  </a:lnTo>
                  <a:lnTo>
                    <a:pt x="1280" y="123"/>
                  </a:lnTo>
                  <a:lnTo>
                    <a:pt x="1299" y="123"/>
                  </a:lnTo>
                  <a:lnTo>
                    <a:pt x="1321" y="121"/>
                  </a:lnTo>
                  <a:lnTo>
                    <a:pt x="1338" y="121"/>
                  </a:lnTo>
                  <a:lnTo>
                    <a:pt x="1357" y="121"/>
                  </a:lnTo>
                  <a:lnTo>
                    <a:pt x="1395" y="119"/>
                  </a:lnTo>
                  <a:lnTo>
                    <a:pt x="1430" y="117"/>
                  </a:lnTo>
                  <a:lnTo>
                    <a:pt x="1467" y="114"/>
                  </a:lnTo>
                  <a:lnTo>
                    <a:pt x="1499" y="112"/>
                  </a:lnTo>
                  <a:lnTo>
                    <a:pt x="1534" y="108"/>
                  </a:lnTo>
                  <a:lnTo>
                    <a:pt x="1566" y="104"/>
                  </a:lnTo>
                  <a:lnTo>
                    <a:pt x="1599" y="98"/>
                  </a:lnTo>
                  <a:lnTo>
                    <a:pt x="1630" y="94"/>
                  </a:lnTo>
                  <a:lnTo>
                    <a:pt x="1660" y="89"/>
                  </a:lnTo>
                  <a:lnTo>
                    <a:pt x="1691" y="83"/>
                  </a:lnTo>
                  <a:lnTo>
                    <a:pt x="1753" y="73"/>
                  </a:lnTo>
                  <a:lnTo>
                    <a:pt x="1812" y="62"/>
                  </a:lnTo>
                  <a:lnTo>
                    <a:pt x="1872" y="50"/>
                  </a:lnTo>
                  <a:lnTo>
                    <a:pt x="1933" y="39"/>
                  </a:lnTo>
                  <a:lnTo>
                    <a:pt x="1964" y="33"/>
                  </a:lnTo>
                  <a:lnTo>
                    <a:pt x="1995" y="27"/>
                  </a:lnTo>
                  <a:lnTo>
                    <a:pt x="2027" y="23"/>
                  </a:lnTo>
                  <a:lnTo>
                    <a:pt x="2060" y="20"/>
                  </a:lnTo>
                  <a:lnTo>
                    <a:pt x="2092" y="14"/>
                  </a:lnTo>
                  <a:lnTo>
                    <a:pt x="2125" y="12"/>
                  </a:lnTo>
                  <a:lnTo>
                    <a:pt x="2160" y="8"/>
                  </a:lnTo>
                  <a:lnTo>
                    <a:pt x="2196" y="4"/>
                  </a:lnTo>
                  <a:lnTo>
                    <a:pt x="2233" y="2"/>
                  </a:lnTo>
                  <a:lnTo>
                    <a:pt x="2269" y="0"/>
                  </a:lnTo>
                  <a:lnTo>
                    <a:pt x="2288" y="0"/>
                  </a:lnTo>
                  <a:lnTo>
                    <a:pt x="2307" y="0"/>
                  </a:lnTo>
                  <a:lnTo>
                    <a:pt x="2327" y="0"/>
                  </a:lnTo>
                  <a:lnTo>
                    <a:pt x="2348" y="0"/>
                  </a:lnTo>
                  <a:close/>
                  <a:moveTo>
                    <a:pt x="3413" y="123"/>
                  </a:moveTo>
                  <a:lnTo>
                    <a:pt x="3413" y="139"/>
                  </a:lnTo>
                  <a:lnTo>
                    <a:pt x="3394" y="139"/>
                  </a:lnTo>
                  <a:lnTo>
                    <a:pt x="3373" y="139"/>
                  </a:lnTo>
                  <a:lnTo>
                    <a:pt x="3354" y="137"/>
                  </a:lnTo>
                  <a:lnTo>
                    <a:pt x="3335" y="137"/>
                  </a:lnTo>
                  <a:lnTo>
                    <a:pt x="3298" y="135"/>
                  </a:lnTo>
                  <a:lnTo>
                    <a:pt x="3262" y="133"/>
                  </a:lnTo>
                  <a:lnTo>
                    <a:pt x="3227" y="131"/>
                  </a:lnTo>
                  <a:lnTo>
                    <a:pt x="3193" y="127"/>
                  </a:lnTo>
                  <a:lnTo>
                    <a:pt x="3158" y="123"/>
                  </a:lnTo>
                  <a:lnTo>
                    <a:pt x="3125" y="119"/>
                  </a:lnTo>
                  <a:lnTo>
                    <a:pt x="3093" y="116"/>
                  </a:lnTo>
                  <a:lnTo>
                    <a:pt x="3062" y="110"/>
                  </a:lnTo>
                  <a:lnTo>
                    <a:pt x="3029" y="104"/>
                  </a:lnTo>
                  <a:lnTo>
                    <a:pt x="2999" y="100"/>
                  </a:lnTo>
                  <a:lnTo>
                    <a:pt x="2939" y="89"/>
                  </a:lnTo>
                  <a:lnTo>
                    <a:pt x="2878" y="77"/>
                  </a:lnTo>
                  <a:lnTo>
                    <a:pt x="2818" y="66"/>
                  </a:lnTo>
                  <a:lnTo>
                    <a:pt x="2759" y="54"/>
                  </a:lnTo>
                  <a:lnTo>
                    <a:pt x="2728" y="48"/>
                  </a:lnTo>
                  <a:lnTo>
                    <a:pt x="2695" y="44"/>
                  </a:lnTo>
                  <a:lnTo>
                    <a:pt x="2665" y="39"/>
                  </a:lnTo>
                  <a:lnTo>
                    <a:pt x="2632" y="35"/>
                  </a:lnTo>
                  <a:lnTo>
                    <a:pt x="2599" y="31"/>
                  </a:lnTo>
                  <a:lnTo>
                    <a:pt x="2567" y="27"/>
                  </a:lnTo>
                  <a:lnTo>
                    <a:pt x="2532" y="23"/>
                  </a:lnTo>
                  <a:lnTo>
                    <a:pt x="2498" y="21"/>
                  </a:lnTo>
                  <a:lnTo>
                    <a:pt x="2461" y="20"/>
                  </a:lnTo>
                  <a:lnTo>
                    <a:pt x="2425" y="18"/>
                  </a:lnTo>
                  <a:lnTo>
                    <a:pt x="2405" y="16"/>
                  </a:lnTo>
                  <a:lnTo>
                    <a:pt x="2386" y="16"/>
                  </a:lnTo>
                  <a:lnTo>
                    <a:pt x="2367" y="16"/>
                  </a:lnTo>
                  <a:lnTo>
                    <a:pt x="2348" y="16"/>
                  </a:lnTo>
                  <a:lnTo>
                    <a:pt x="2348" y="0"/>
                  </a:lnTo>
                  <a:lnTo>
                    <a:pt x="2367" y="0"/>
                  </a:lnTo>
                  <a:lnTo>
                    <a:pt x="2386" y="0"/>
                  </a:lnTo>
                  <a:lnTo>
                    <a:pt x="2405" y="0"/>
                  </a:lnTo>
                  <a:lnTo>
                    <a:pt x="2425" y="0"/>
                  </a:lnTo>
                  <a:lnTo>
                    <a:pt x="2461" y="2"/>
                  </a:lnTo>
                  <a:lnTo>
                    <a:pt x="2498" y="4"/>
                  </a:lnTo>
                  <a:lnTo>
                    <a:pt x="2534" y="8"/>
                  </a:lnTo>
                  <a:lnTo>
                    <a:pt x="2569" y="12"/>
                  </a:lnTo>
                  <a:lnTo>
                    <a:pt x="2601" y="14"/>
                  </a:lnTo>
                  <a:lnTo>
                    <a:pt x="2634" y="20"/>
                  </a:lnTo>
                  <a:lnTo>
                    <a:pt x="2667" y="23"/>
                  </a:lnTo>
                  <a:lnTo>
                    <a:pt x="2699" y="27"/>
                  </a:lnTo>
                  <a:lnTo>
                    <a:pt x="2730" y="33"/>
                  </a:lnTo>
                  <a:lnTo>
                    <a:pt x="2761" y="39"/>
                  </a:lnTo>
                  <a:lnTo>
                    <a:pt x="2822" y="50"/>
                  </a:lnTo>
                  <a:lnTo>
                    <a:pt x="2882" y="62"/>
                  </a:lnTo>
                  <a:lnTo>
                    <a:pt x="2941" y="73"/>
                  </a:lnTo>
                  <a:lnTo>
                    <a:pt x="3003" y="83"/>
                  </a:lnTo>
                  <a:lnTo>
                    <a:pt x="3033" y="89"/>
                  </a:lnTo>
                  <a:lnTo>
                    <a:pt x="3064" y="94"/>
                  </a:lnTo>
                  <a:lnTo>
                    <a:pt x="3095" y="98"/>
                  </a:lnTo>
                  <a:lnTo>
                    <a:pt x="3127" y="104"/>
                  </a:lnTo>
                  <a:lnTo>
                    <a:pt x="3160" y="108"/>
                  </a:lnTo>
                  <a:lnTo>
                    <a:pt x="3195" y="112"/>
                  </a:lnTo>
                  <a:lnTo>
                    <a:pt x="3227" y="114"/>
                  </a:lnTo>
                  <a:lnTo>
                    <a:pt x="3264" y="117"/>
                  </a:lnTo>
                  <a:lnTo>
                    <a:pt x="3298" y="119"/>
                  </a:lnTo>
                  <a:lnTo>
                    <a:pt x="3337" y="121"/>
                  </a:lnTo>
                  <a:lnTo>
                    <a:pt x="3354" y="121"/>
                  </a:lnTo>
                  <a:lnTo>
                    <a:pt x="3373" y="121"/>
                  </a:lnTo>
                  <a:lnTo>
                    <a:pt x="3394" y="123"/>
                  </a:lnTo>
                  <a:lnTo>
                    <a:pt x="341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1" name="Freeform 37"/>
            <p:cNvSpPr>
              <a:spLocks noEditPoints="1"/>
            </p:cNvSpPr>
            <p:nvPr userDrawn="1"/>
          </p:nvSpPr>
          <p:spPr bwMode="auto">
            <a:xfrm>
              <a:off x="18004" y="2668974"/>
              <a:ext cx="4117695" cy="155889"/>
            </a:xfrm>
            <a:custGeom>
              <a:avLst/>
              <a:gdLst>
                <a:gd name="T0" fmla="*/ 426 w 3698"/>
                <a:gd name="T1" fmla="*/ 17 h 140"/>
                <a:gd name="T2" fmla="*/ 293 w 3698"/>
                <a:gd name="T3" fmla="*/ 27 h 140"/>
                <a:gd name="T4" fmla="*/ 172 w 3698"/>
                <a:gd name="T5" fmla="*/ 42 h 140"/>
                <a:gd name="T6" fmla="*/ 57 w 3698"/>
                <a:gd name="T7" fmla="*/ 62 h 140"/>
                <a:gd name="T8" fmla="*/ 26 w 3698"/>
                <a:gd name="T9" fmla="*/ 50 h 140"/>
                <a:gd name="T10" fmla="*/ 140 w 3698"/>
                <a:gd name="T11" fmla="*/ 31 h 140"/>
                <a:gd name="T12" fmla="*/ 261 w 3698"/>
                <a:gd name="T13" fmla="*/ 14 h 140"/>
                <a:gd name="T14" fmla="*/ 391 w 3698"/>
                <a:gd name="T15" fmla="*/ 4 h 140"/>
                <a:gd name="T16" fmla="*/ 1564 w 3698"/>
                <a:gd name="T17" fmla="*/ 123 h 140"/>
                <a:gd name="T18" fmla="*/ 1507 w 3698"/>
                <a:gd name="T19" fmla="*/ 138 h 140"/>
                <a:gd name="T20" fmla="*/ 1378 w 3698"/>
                <a:gd name="T21" fmla="*/ 131 h 140"/>
                <a:gd name="T22" fmla="*/ 1246 w 3698"/>
                <a:gd name="T23" fmla="*/ 115 h 140"/>
                <a:gd name="T24" fmla="*/ 1090 w 3698"/>
                <a:gd name="T25" fmla="*/ 90 h 140"/>
                <a:gd name="T26" fmla="*/ 879 w 3698"/>
                <a:gd name="T27" fmla="*/ 50 h 140"/>
                <a:gd name="T28" fmla="*/ 750 w 3698"/>
                <a:gd name="T29" fmla="*/ 33 h 140"/>
                <a:gd name="T30" fmla="*/ 612 w 3698"/>
                <a:gd name="T31" fmla="*/ 19 h 140"/>
                <a:gd name="T32" fmla="*/ 518 w 3698"/>
                <a:gd name="T33" fmla="*/ 17 h 140"/>
                <a:gd name="T34" fmla="*/ 537 w 3698"/>
                <a:gd name="T35" fmla="*/ 2 h 140"/>
                <a:gd name="T36" fmla="*/ 650 w 3698"/>
                <a:gd name="T37" fmla="*/ 6 h 140"/>
                <a:gd name="T38" fmla="*/ 787 w 3698"/>
                <a:gd name="T39" fmla="*/ 19 h 140"/>
                <a:gd name="T40" fmla="*/ 912 w 3698"/>
                <a:gd name="T41" fmla="*/ 41 h 140"/>
                <a:gd name="T42" fmla="*/ 1154 w 3698"/>
                <a:gd name="T43" fmla="*/ 85 h 140"/>
                <a:gd name="T44" fmla="*/ 1278 w 3698"/>
                <a:gd name="T45" fmla="*/ 104 h 140"/>
                <a:gd name="T46" fmla="*/ 1415 w 3698"/>
                <a:gd name="T47" fmla="*/ 119 h 140"/>
                <a:gd name="T48" fmla="*/ 1526 w 3698"/>
                <a:gd name="T49" fmla="*/ 123 h 140"/>
                <a:gd name="T50" fmla="*/ 2632 w 3698"/>
                <a:gd name="T51" fmla="*/ 17 h 140"/>
                <a:gd name="T52" fmla="*/ 2553 w 3698"/>
                <a:gd name="T53" fmla="*/ 17 h 140"/>
                <a:gd name="T54" fmla="*/ 2411 w 3698"/>
                <a:gd name="T55" fmla="*/ 29 h 140"/>
                <a:gd name="T56" fmla="*/ 2283 w 3698"/>
                <a:gd name="T57" fmla="*/ 44 h 140"/>
                <a:gd name="T58" fmla="*/ 2100 w 3698"/>
                <a:gd name="T59" fmla="*/ 79 h 140"/>
                <a:gd name="T60" fmla="*/ 1916 w 3698"/>
                <a:gd name="T61" fmla="*/ 112 h 140"/>
                <a:gd name="T62" fmla="*/ 1785 w 3698"/>
                <a:gd name="T63" fmla="*/ 129 h 140"/>
                <a:gd name="T64" fmla="*/ 1643 w 3698"/>
                <a:gd name="T65" fmla="*/ 138 h 140"/>
                <a:gd name="T66" fmla="*/ 1564 w 3698"/>
                <a:gd name="T67" fmla="*/ 140 h 140"/>
                <a:gd name="T68" fmla="*/ 1624 w 3698"/>
                <a:gd name="T69" fmla="*/ 123 h 140"/>
                <a:gd name="T70" fmla="*/ 1751 w 3698"/>
                <a:gd name="T71" fmla="*/ 115 h 140"/>
                <a:gd name="T72" fmla="*/ 1883 w 3698"/>
                <a:gd name="T73" fmla="*/ 100 h 140"/>
                <a:gd name="T74" fmla="*/ 2037 w 3698"/>
                <a:gd name="T75" fmla="*/ 73 h 140"/>
                <a:gd name="T76" fmla="*/ 2248 w 3698"/>
                <a:gd name="T77" fmla="*/ 35 h 140"/>
                <a:gd name="T78" fmla="*/ 2377 w 3698"/>
                <a:gd name="T79" fmla="*/ 16 h 140"/>
                <a:gd name="T80" fmla="*/ 2517 w 3698"/>
                <a:gd name="T81" fmla="*/ 4 h 140"/>
                <a:gd name="T82" fmla="*/ 2611 w 3698"/>
                <a:gd name="T83" fmla="*/ 0 h 140"/>
                <a:gd name="T84" fmla="*/ 3678 w 3698"/>
                <a:gd name="T85" fmla="*/ 140 h 140"/>
                <a:gd name="T86" fmla="*/ 3582 w 3698"/>
                <a:gd name="T87" fmla="*/ 137 h 140"/>
                <a:gd name="T88" fmla="*/ 3442 w 3698"/>
                <a:gd name="T89" fmla="*/ 125 h 140"/>
                <a:gd name="T90" fmla="*/ 3316 w 3698"/>
                <a:gd name="T91" fmla="*/ 106 h 140"/>
                <a:gd name="T92" fmla="*/ 3102 w 3698"/>
                <a:gd name="T93" fmla="*/ 67 h 140"/>
                <a:gd name="T94" fmla="*/ 2949 w 3698"/>
                <a:gd name="T95" fmla="*/ 41 h 140"/>
                <a:gd name="T96" fmla="*/ 2816 w 3698"/>
                <a:gd name="T97" fmla="*/ 25 h 140"/>
                <a:gd name="T98" fmla="*/ 2690 w 3698"/>
                <a:gd name="T99" fmla="*/ 17 h 140"/>
                <a:gd name="T100" fmla="*/ 2632 w 3698"/>
                <a:gd name="T101" fmla="*/ 0 h 140"/>
                <a:gd name="T102" fmla="*/ 2709 w 3698"/>
                <a:gd name="T103" fmla="*/ 2 h 140"/>
                <a:gd name="T104" fmla="*/ 2853 w 3698"/>
                <a:gd name="T105" fmla="*/ 12 h 140"/>
                <a:gd name="T106" fmla="*/ 2983 w 3698"/>
                <a:gd name="T107" fmla="*/ 29 h 140"/>
                <a:gd name="T108" fmla="*/ 3166 w 3698"/>
                <a:gd name="T109" fmla="*/ 62 h 140"/>
                <a:gd name="T110" fmla="*/ 3348 w 3698"/>
                <a:gd name="T111" fmla="*/ 96 h 140"/>
                <a:gd name="T112" fmla="*/ 3479 w 3698"/>
                <a:gd name="T113" fmla="*/ 112 h 140"/>
                <a:gd name="T114" fmla="*/ 3621 w 3698"/>
                <a:gd name="T115" fmla="*/ 123 h 140"/>
                <a:gd name="T116" fmla="*/ 3698 w 3698"/>
                <a:gd name="T117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98" h="140">
                  <a:moveTo>
                    <a:pt x="499" y="0"/>
                  </a:moveTo>
                  <a:lnTo>
                    <a:pt x="499" y="17"/>
                  </a:lnTo>
                  <a:lnTo>
                    <a:pt x="462" y="17"/>
                  </a:lnTo>
                  <a:lnTo>
                    <a:pt x="426" y="17"/>
                  </a:lnTo>
                  <a:lnTo>
                    <a:pt x="391" y="19"/>
                  </a:lnTo>
                  <a:lnTo>
                    <a:pt x="359" y="21"/>
                  </a:lnTo>
                  <a:lnTo>
                    <a:pt x="326" y="23"/>
                  </a:lnTo>
                  <a:lnTo>
                    <a:pt x="293" y="27"/>
                  </a:lnTo>
                  <a:lnTo>
                    <a:pt x="263" y="29"/>
                  </a:lnTo>
                  <a:lnTo>
                    <a:pt x="232" y="33"/>
                  </a:lnTo>
                  <a:lnTo>
                    <a:pt x="201" y="37"/>
                  </a:lnTo>
                  <a:lnTo>
                    <a:pt x="172" y="42"/>
                  </a:lnTo>
                  <a:lnTo>
                    <a:pt x="144" y="46"/>
                  </a:lnTo>
                  <a:lnTo>
                    <a:pt x="115" y="50"/>
                  </a:lnTo>
                  <a:lnTo>
                    <a:pt x="86" y="56"/>
                  </a:lnTo>
                  <a:lnTo>
                    <a:pt x="57" y="62"/>
                  </a:lnTo>
                  <a:lnTo>
                    <a:pt x="30" y="65"/>
                  </a:lnTo>
                  <a:lnTo>
                    <a:pt x="2" y="71"/>
                  </a:lnTo>
                  <a:lnTo>
                    <a:pt x="0" y="56"/>
                  </a:lnTo>
                  <a:lnTo>
                    <a:pt x="26" y="50"/>
                  </a:lnTo>
                  <a:lnTo>
                    <a:pt x="55" y="44"/>
                  </a:lnTo>
                  <a:lnTo>
                    <a:pt x="82" y="41"/>
                  </a:lnTo>
                  <a:lnTo>
                    <a:pt x="111" y="35"/>
                  </a:lnTo>
                  <a:lnTo>
                    <a:pt x="140" y="31"/>
                  </a:lnTo>
                  <a:lnTo>
                    <a:pt x="170" y="25"/>
                  </a:lnTo>
                  <a:lnTo>
                    <a:pt x="199" y="21"/>
                  </a:lnTo>
                  <a:lnTo>
                    <a:pt x="230" y="17"/>
                  </a:lnTo>
                  <a:lnTo>
                    <a:pt x="261" y="14"/>
                  </a:lnTo>
                  <a:lnTo>
                    <a:pt x="291" y="10"/>
                  </a:lnTo>
                  <a:lnTo>
                    <a:pt x="324" y="8"/>
                  </a:lnTo>
                  <a:lnTo>
                    <a:pt x="357" y="6"/>
                  </a:lnTo>
                  <a:lnTo>
                    <a:pt x="391" y="4"/>
                  </a:lnTo>
                  <a:lnTo>
                    <a:pt x="426" y="2"/>
                  </a:lnTo>
                  <a:lnTo>
                    <a:pt x="462" y="2"/>
                  </a:lnTo>
                  <a:lnTo>
                    <a:pt x="499" y="0"/>
                  </a:lnTo>
                  <a:close/>
                  <a:moveTo>
                    <a:pt x="1564" y="123"/>
                  </a:moveTo>
                  <a:lnTo>
                    <a:pt x="1564" y="140"/>
                  </a:lnTo>
                  <a:lnTo>
                    <a:pt x="1545" y="140"/>
                  </a:lnTo>
                  <a:lnTo>
                    <a:pt x="1526" y="138"/>
                  </a:lnTo>
                  <a:lnTo>
                    <a:pt x="1507" y="138"/>
                  </a:lnTo>
                  <a:lnTo>
                    <a:pt x="1488" y="138"/>
                  </a:lnTo>
                  <a:lnTo>
                    <a:pt x="1449" y="137"/>
                  </a:lnTo>
                  <a:lnTo>
                    <a:pt x="1413" y="135"/>
                  </a:lnTo>
                  <a:lnTo>
                    <a:pt x="1378" y="131"/>
                  </a:lnTo>
                  <a:lnTo>
                    <a:pt x="1344" y="129"/>
                  </a:lnTo>
                  <a:lnTo>
                    <a:pt x="1309" y="125"/>
                  </a:lnTo>
                  <a:lnTo>
                    <a:pt x="1276" y="121"/>
                  </a:lnTo>
                  <a:lnTo>
                    <a:pt x="1246" y="115"/>
                  </a:lnTo>
                  <a:lnTo>
                    <a:pt x="1213" y="112"/>
                  </a:lnTo>
                  <a:lnTo>
                    <a:pt x="1182" y="106"/>
                  </a:lnTo>
                  <a:lnTo>
                    <a:pt x="1152" y="100"/>
                  </a:lnTo>
                  <a:lnTo>
                    <a:pt x="1090" y="90"/>
                  </a:lnTo>
                  <a:lnTo>
                    <a:pt x="1031" y="79"/>
                  </a:lnTo>
                  <a:lnTo>
                    <a:pt x="969" y="67"/>
                  </a:lnTo>
                  <a:lnTo>
                    <a:pt x="910" y="56"/>
                  </a:lnTo>
                  <a:lnTo>
                    <a:pt x="879" y="50"/>
                  </a:lnTo>
                  <a:lnTo>
                    <a:pt x="848" y="44"/>
                  </a:lnTo>
                  <a:lnTo>
                    <a:pt x="816" y="41"/>
                  </a:lnTo>
                  <a:lnTo>
                    <a:pt x="783" y="37"/>
                  </a:lnTo>
                  <a:lnTo>
                    <a:pt x="750" y="33"/>
                  </a:lnTo>
                  <a:lnTo>
                    <a:pt x="718" y="29"/>
                  </a:lnTo>
                  <a:lnTo>
                    <a:pt x="683" y="25"/>
                  </a:lnTo>
                  <a:lnTo>
                    <a:pt x="649" y="21"/>
                  </a:lnTo>
                  <a:lnTo>
                    <a:pt x="612" y="19"/>
                  </a:lnTo>
                  <a:lnTo>
                    <a:pt x="576" y="17"/>
                  </a:lnTo>
                  <a:lnTo>
                    <a:pt x="556" y="17"/>
                  </a:lnTo>
                  <a:lnTo>
                    <a:pt x="537" y="17"/>
                  </a:lnTo>
                  <a:lnTo>
                    <a:pt x="518" y="17"/>
                  </a:lnTo>
                  <a:lnTo>
                    <a:pt x="499" y="17"/>
                  </a:lnTo>
                  <a:lnTo>
                    <a:pt x="499" y="0"/>
                  </a:lnTo>
                  <a:lnTo>
                    <a:pt x="518" y="0"/>
                  </a:lnTo>
                  <a:lnTo>
                    <a:pt x="537" y="2"/>
                  </a:lnTo>
                  <a:lnTo>
                    <a:pt x="556" y="2"/>
                  </a:lnTo>
                  <a:lnTo>
                    <a:pt x="576" y="2"/>
                  </a:lnTo>
                  <a:lnTo>
                    <a:pt x="614" y="4"/>
                  </a:lnTo>
                  <a:lnTo>
                    <a:pt x="650" y="6"/>
                  </a:lnTo>
                  <a:lnTo>
                    <a:pt x="685" y="10"/>
                  </a:lnTo>
                  <a:lnTo>
                    <a:pt x="720" y="12"/>
                  </a:lnTo>
                  <a:lnTo>
                    <a:pt x="752" y="16"/>
                  </a:lnTo>
                  <a:lnTo>
                    <a:pt x="787" y="19"/>
                  </a:lnTo>
                  <a:lnTo>
                    <a:pt x="818" y="25"/>
                  </a:lnTo>
                  <a:lnTo>
                    <a:pt x="850" y="29"/>
                  </a:lnTo>
                  <a:lnTo>
                    <a:pt x="881" y="35"/>
                  </a:lnTo>
                  <a:lnTo>
                    <a:pt x="912" y="41"/>
                  </a:lnTo>
                  <a:lnTo>
                    <a:pt x="973" y="50"/>
                  </a:lnTo>
                  <a:lnTo>
                    <a:pt x="1033" y="62"/>
                  </a:lnTo>
                  <a:lnTo>
                    <a:pt x="1094" y="73"/>
                  </a:lnTo>
                  <a:lnTo>
                    <a:pt x="1154" y="85"/>
                  </a:lnTo>
                  <a:lnTo>
                    <a:pt x="1184" y="90"/>
                  </a:lnTo>
                  <a:lnTo>
                    <a:pt x="1215" y="96"/>
                  </a:lnTo>
                  <a:lnTo>
                    <a:pt x="1248" y="100"/>
                  </a:lnTo>
                  <a:lnTo>
                    <a:pt x="1278" y="104"/>
                  </a:lnTo>
                  <a:lnTo>
                    <a:pt x="1311" y="108"/>
                  </a:lnTo>
                  <a:lnTo>
                    <a:pt x="1346" y="112"/>
                  </a:lnTo>
                  <a:lnTo>
                    <a:pt x="1380" y="115"/>
                  </a:lnTo>
                  <a:lnTo>
                    <a:pt x="1415" y="119"/>
                  </a:lnTo>
                  <a:lnTo>
                    <a:pt x="1451" y="121"/>
                  </a:lnTo>
                  <a:lnTo>
                    <a:pt x="1488" y="123"/>
                  </a:lnTo>
                  <a:lnTo>
                    <a:pt x="1507" y="123"/>
                  </a:lnTo>
                  <a:lnTo>
                    <a:pt x="1526" y="123"/>
                  </a:lnTo>
                  <a:lnTo>
                    <a:pt x="1545" y="123"/>
                  </a:lnTo>
                  <a:lnTo>
                    <a:pt x="1564" y="123"/>
                  </a:lnTo>
                  <a:close/>
                  <a:moveTo>
                    <a:pt x="2632" y="0"/>
                  </a:moveTo>
                  <a:lnTo>
                    <a:pt x="2632" y="17"/>
                  </a:lnTo>
                  <a:lnTo>
                    <a:pt x="2611" y="17"/>
                  </a:lnTo>
                  <a:lnTo>
                    <a:pt x="2592" y="17"/>
                  </a:lnTo>
                  <a:lnTo>
                    <a:pt x="2572" y="17"/>
                  </a:lnTo>
                  <a:lnTo>
                    <a:pt x="2553" y="17"/>
                  </a:lnTo>
                  <a:lnTo>
                    <a:pt x="2517" y="19"/>
                  </a:lnTo>
                  <a:lnTo>
                    <a:pt x="2480" y="21"/>
                  </a:lnTo>
                  <a:lnTo>
                    <a:pt x="2446" y="25"/>
                  </a:lnTo>
                  <a:lnTo>
                    <a:pt x="2411" y="29"/>
                  </a:lnTo>
                  <a:lnTo>
                    <a:pt x="2379" y="33"/>
                  </a:lnTo>
                  <a:lnTo>
                    <a:pt x="2346" y="37"/>
                  </a:lnTo>
                  <a:lnTo>
                    <a:pt x="2313" y="41"/>
                  </a:lnTo>
                  <a:lnTo>
                    <a:pt x="2283" y="44"/>
                  </a:lnTo>
                  <a:lnTo>
                    <a:pt x="2252" y="50"/>
                  </a:lnTo>
                  <a:lnTo>
                    <a:pt x="2221" y="56"/>
                  </a:lnTo>
                  <a:lnTo>
                    <a:pt x="2160" y="67"/>
                  </a:lnTo>
                  <a:lnTo>
                    <a:pt x="2100" y="79"/>
                  </a:lnTo>
                  <a:lnTo>
                    <a:pt x="2039" y="90"/>
                  </a:lnTo>
                  <a:lnTo>
                    <a:pt x="1979" y="100"/>
                  </a:lnTo>
                  <a:lnTo>
                    <a:pt x="1948" y="106"/>
                  </a:lnTo>
                  <a:lnTo>
                    <a:pt x="1916" y="112"/>
                  </a:lnTo>
                  <a:lnTo>
                    <a:pt x="1885" y="115"/>
                  </a:lnTo>
                  <a:lnTo>
                    <a:pt x="1852" y="121"/>
                  </a:lnTo>
                  <a:lnTo>
                    <a:pt x="1820" y="125"/>
                  </a:lnTo>
                  <a:lnTo>
                    <a:pt x="1785" y="129"/>
                  </a:lnTo>
                  <a:lnTo>
                    <a:pt x="1751" y="131"/>
                  </a:lnTo>
                  <a:lnTo>
                    <a:pt x="1716" y="135"/>
                  </a:lnTo>
                  <a:lnTo>
                    <a:pt x="1680" y="137"/>
                  </a:lnTo>
                  <a:lnTo>
                    <a:pt x="1643" y="138"/>
                  </a:lnTo>
                  <a:lnTo>
                    <a:pt x="1624" y="138"/>
                  </a:lnTo>
                  <a:lnTo>
                    <a:pt x="1605" y="138"/>
                  </a:lnTo>
                  <a:lnTo>
                    <a:pt x="1586" y="140"/>
                  </a:lnTo>
                  <a:lnTo>
                    <a:pt x="1564" y="140"/>
                  </a:lnTo>
                  <a:lnTo>
                    <a:pt x="1564" y="123"/>
                  </a:lnTo>
                  <a:lnTo>
                    <a:pt x="1584" y="123"/>
                  </a:lnTo>
                  <a:lnTo>
                    <a:pt x="1605" y="123"/>
                  </a:lnTo>
                  <a:lnTo>
                    <a:pt x="1624" y="123"/>
                  </a:lnTo>
                  <a:lnTo>
                    <a:pt x="1641" y="123"/>
                  </a:lnTo>
                  <a:lnTo>
                    <a:pt x="1680" y="121"/>
                  </a:lnTo>
                  <a:lnTo>
                    <a:pt x="1714" y="119"/>
                  </a:lnTo>
                  <a:lnTo>
                    <a:pt x="1751" y="115"/>
                  </a:lnTo>
                  <a:lnTo>
                    <a:pt x="1783" y="112"/>
                  </a:lnTo>
                  <a:lnTo>
                    <a:pt x="1818" y="108"/>
                  </a:lnTo>
                  <a:lnTo>
                    <a:pt x="1851" y="104"/>
                  </a:lnTo>
                  <a:lnTo>
                    <a:pt x="1883" y="100"/>
                  </a:lnTo>
                  <a:lnTo>
                    <a:pt x="1914" y="96"/>
                  </a:lnTo>
                  <a:lnTo>
                    <a:pt x="1945" y="90"/>
                  </a:lnTo>
                  <a:lnTo>
                    <a:pt x="1975" y="85"/>
                  </a:lnTo>
                  <a:lnTo>
                    <a:pt x="2037" y="73"/>
                  </a:lnTo>
                  <a:lnTo>
                    <a:pt x="2096" y="62"/>
                  </a:lnTo>
                  <a:lnTo>
                    <a:pt x="2156" y="50"/>
                  </a:lnTo>
                  <a:lnTo>
                    <a:pt x="2217" y="41"/>
                  </a:lnTo>
                  <a:lnTo>
                    <a:pt x="2248" y="35"/>
                  </a:lnTo>
                  <a:lnTo>
                    <a:pt x="2279" y="29"/>
                  </a:lnTo>
                  <a:lnTo>
                    <a:pt x="2311" y="25"/>
                  </a:lnTo>
                  <a:lnTo>
                    <a:pt x="2344" y="19"/>
                  </a:lnTo>
                  <a:lnTo>
                    <a:pt x="2377" y="16"/>
                  </a:lnTo>
                  <a:lnTo>
                    <a:pt x="2409" y="12"/>
                  </a:lnTo>
                  <a:lnTo>
                    <a:pt x="2444" y="10"/>
                  </a:lnTo>
                  <a:lnTo>
                    <a:pt x="2480" y="6"/>
                  </a:lnTo>
                  <a:lnTo>
                    <a:pt x="2517" y="4"/>
                  </a:lnTo>
                  <a:lnTo>
                    <a:pt x="2553" y="2"/>
                  </a:lnTo>
                  <a:lnTo>
                    <a:pt x="2572" y="2"/>
                  </a:lnTo>
                  <a:lnTo>
                    <a:pt x="2592" y="2"/>
                  </a:lnTo>
                  <a:lnTo>
                    <a:pt x="2611" y="0"/>
                  </a:lnTo>
                  <a:lnTo>
                    <a:pt x="2632" y="0"/>
                  </a:lnTo>
                  <a:close/>
                  <a:moveTo>
                    <a:pt x="3698" y="123"/>
                  </a:moveTo>
                  <a:lnTo>
                    <a:pt x="3698" y="140"/>
                  </a:lnTo>
                  <a:lnTo>
                    <a:pt x="3678" y="140"/>
                  </a:lnTo>
                  <a:lnTo>
                    <a:pt x="3657" y="138"/>
                  </a:lnTo>
                  <a:lnTo>
                    <a:pt x="3638" y="138"/>
                  </a:lnTo>
                  <a:lnTo>
                    <a:pt x="3619" y="138"/>
                  </a:lnTo>
                  <a:lnTo>
                    <a:pt x="3582" y="137"/>
                  </a:lnTo>
                  <a:lnTo>
                    <a:pt x="3546" y="135"/>
                  </a:lnTo>
                  <a:lnTo>
                    <a:pt x="3511" y="131"/>
                  </a:lnTo>
                  <a:lnTo>
                    <a:pt x="3477" y="129"/>
                  </a:lnTo>
                  <a:lnTo>
                    <a:pt x="3442" y="125"/>
                  </a:lnTo>
                  <a:lnTo>
                    <a:pt x="3410" y="121"/>
                  </a:lnTo>
                  <a:lnTo>
                    <a:pt x="3377" y="115"/>
                  </a:lnTo>
                  <a:lnTo>
                    <a:pt x="3346" y="112"/>
                  </a:lnTo>
                  <a:lnTo>
                    <a:pt x="3316" y="106"/>
                  </a:lnTo>
                  <a:lnTo>
                    <a:pt x="3283" y="100"/>
                  </a:lnTo>
                  <a:lnTo>
                    <a:pt x="3223" y="90"/>
                  </a:lnTo>
                  <a:lnTo>
                    <a:pt x="3162" y="79"/>
                  </a:lnTo>
                  <a:lnTo>
                    <a:pt x="3102" y="67"/>
                  </a:lnTo>
                  <a:lnTo>
                    <a:pt x="3043" y="56"/>
                  </a:lnTo>
                  <a:lnTo>
                    <a:pt x="3012" y="50"/>
                  </a:lnTo>
                  <a:lnTo>
                    <a:pt x="2979" y="44"/>
                  </a:lnTo>
                  <a:lnTo>
                    <a:pt x="2949" y="41"/>
                  </a:lnTo>
                  <a:lnTo>
                    <a:pt x="2916" y="37"/>
                  </a:lnTo>
                  <a:lnTo>
                    <a:pt x="2883" y="33"/>
                  </a:lnTo>
                  <a:lnTo>
                    <a:pt x="2851" y="29"/>
                  </a:lnTo>
                  <a:lnTo>
                    <a:pt x="2816" y="25"/>
                  </a:lnTo>
                  <a:lnTo>
                    <a:pt x="2782" y="21"/>
                  </a:lnTo>
                  <a:lnTo>
                    <a:pt x="2745" y="19"/>
                  </a:lnTo>
                  <a:lnTo>
                    <a:pt x="2709" y="17"/>
                  </a:lnTo>
                  <a:lnTo>
                    <a:pt x="2690" y="17"/>
                  </a:lnTo>
                  <a:lnTo>
                    <a:pt x="2670" y="17"/>
                  </a:lnTo>
                  <a:lnTo>
                    <a:pt x="2651" y="17"/>
                  </a:lnTo>
                  <a:lnTo>
                    <a:pt x="2632" y="17"/>
                  </a:lnTo>
                  <a:lnTo>
                    <a:pt x="2632" y="0"/>
                  </a:lnTo>
                  <a:lnTo>
                    <a:pt x="2651" y="0"/>
                  </a:lnTo>
                  <a:lnTo>
                    <a:pt x="2670" y="2"/>
                  </a:lnTo>
                  <a:lnTo>
                    <a:pt x="2690" y="2"/>
                  </a:lnTo>
                  <a:lnTo>
                    <a:pt x="2709" y="2"/>
                  </a:lnTo>
                  <a:lnTo>
                    <a:pt x="2747" y="4"/>
                  </a:lnTo>
                  <a:lnTo>
                    <a:pt x="2782" y="6"/>
                  </a:lnTo>
                  <a:lnTo>
                    <a:pt x="2818" y="10"/>
                  </a:lnTo>
                  <a:lnTo>
                    <a:pt x="2853" y="12"/>
                  </a:lnTo>
                  <a:lnTo>
                    <a:pt x="2885" y="16"/>
                  </a:lnTo>
                  <a:lnTo>
                    <a:pt x="2918" y="19"/>
                  </a:lnTo>
                  <a:lnTo>
                    <a:pt x="2951" y="25"/>
                  </a:lnTo>
                  <a:lnTo>
                    <a:pt x="2983" y="29"/>
                  </a:lnTo>
                  <a:lnTo>
                    <a:pt x="3014" y="35"/>
                  </a:lnTo>
                  <a:lnTo>
                    <a:pt x="3045" y="41"/>
                  </a:lnTo>
                  <a:lnTo>
                    <a:pt x="3106" y="50"/>
                  </a:lnTo>
                  <a:lnTo>
                    <a:pt x="3166" y="62"/>
                  </a:lnTo>
                  <a:lnTo>
                    <a:pt x="3225" y="73"/>
                  </a:lnTo>
                  <a:lnTo>
                    <a:pt x="3287" y="85"/>
                  </a:lnTo>
                  <a:lnTo>
                    <a:pt x="3317" y="90"/>
                  </a:lnTo>
                  <a:lnTo>
                    <a:pt x="3348" y="96"/>
                  </a:lnTo>
                  <a:lnTo>
                    <a:pt x="3381" y="100"/>
                  </a:lnTo>
                  <a:lnTo>
                    <a:pt x="3412" y="104"/>
                  </a:lnTo>
                  <a:lnTo>
                    <a:pt x="3444" y="108"/>
                  </a:lnTo>
                  <a:lnTo>
                    <a:pt x="3479" y="112"/>
                  </a:lnTo>
                  <a:lnTo>
                    <a:pt x="3511" y="115"/>
                  </a:lnTo>
                  <a:lnTo>
                    <a:pt x="3548" y="119"/>
                  </a:lnTo>
                  <a:lnTo>
                    <a:pt x="3582" y="121"/>
                  </a:lnTo>
                  <a:lnTo>
                    <a:pt x="3621" y="123"/>
                  </a:lnTo>
                  <a:lnTo>
                    <a:pt x="3640" y="123"/>
                  </a:lnTo>
                  <a:lnTo>
                    <a:pt x="3659" y="123"/>
                  </a:lnTo>
                  <a:lnTo>
                    <a:pt x="3678" y="123"/>
                  </a:lnTo>
                  <a:lnTo>
                    <a:pt x="369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2" name="Freeform 38"/>
            <p:cNvSpPr>
              <a:spLocks noEditPoints="1"/>
            </p:cNvSpPr>
            <p:nvPr userDrawn="1"/>
          </p:nvSpPr>
          <p:spPr bwMode="auto">
            <a:xfrm>
              <a:off x="18004" y="2487475"/>
              <a:ext cx="4433927" cy="153662"/>
            </a:xfrm>
            <a:custGeom>
              <a:avLst/>
              <a:gdLst>
                <a:gd name="T0" fmla="*/ 697 w 3982"/>
                <a:gd name="T1" fmla="*/ 17 h 138"/>
                <a:gd name="T2" fmla="*/ 562 w 3982"/>
                <a:gd name="T3" fmla="*/ 27 h 138"/>
                <a:gd name="T4" fmla="*/ 441 w 3982"/>
                <a:gd name="T5" fmla="*/ 44 h 138"/>
                <a:gd name="T6" fmla="*/ 280 w 3982"/>
                <a:gd name="T7" fmla="*/ 71 h 138"/>
                <a:gd name="T8" fmla="*/ 73 w 3982"/>
                <a:gd name="T9" fmla="*/ 109 h 138"/>
                <a:gd name="T10" fmla="*/ 23 w 3982"/>
                <a:gd name="T11" fmla="*/ 102 h 138"/>
                <a:gd name="T12" fmla="*/ 186 w 3982"/>
                <a:gd name="T13" fmla="*/ 73 h 138"/>
                <a:gd name="T14" fmla="*/ 391 w 3982"/>
                <a:gd name="T15" fmla="*/ 35 h 138"/>
                <a:gd name="T16" fmla="*/ 510 w 3982"/>
                <a:gd name="T17" fmla="*/ 17 h 138"/>
                <a:gd name="T18" fmla="*/ 639 w 3982"/>
                <a:gd name="T19" fmla="*/ 6 h 138"/>
                <a:gd name="T20" fmla="*/ 783 w 3982"/>
                <a:gd name="T21" fmla="*/ 0 h 138"/>
                <a:gd name="T22" fmla="*/ 1791 w 3982"/>
                <a:gd name="T23" fmla="*/ 138 h 138"/>
                <a:gd name="T24" fmla="*/ 1628 w 3982"/>
                <a:gd name="T25" fmla="*/ 127 h 138"/>
                <a:gd name="T26" fmla="*/ 1467 w 3982"/>
                <a:gd name="T27" fmla="*/ 106 h 138"/>
                <a:gd name="T28" fmla="*/ 1194 w 3982"/>
                <a:gd name="T29" fmla="*/ 56 h 138"/>
                <a:gd name="T30" fmla="*/ 1036 w 3982"/>
                <a:gd name="T31" fmla="*/ 31 h 138"/>
                <a:gd name="T32" fmla="*/ 860 w 3982"/>
                <a:gd name="T33" fmla="*/ 17 h 138"/>
                <a:gd name="T34" fmla="*/ 783 w 3982"/>
                <a:gd name="T35" fmla="*/ 0 h 138"/>
                <a:gd name="T36" fmla="*/ 898 w 3982"/>
                <a:gd name="T37" fmla="*/ 4 h 138"/>
                <a:gd name="T38" fmla="*/ 1071 w 3982"/>
                <a:gd name="T39" fmla="*/ 19 h 138"/>
                <a:gd name="T40" fmla="*/ 1257 w 3982"/>
                <a:gd name="T41" fmla="*/ 50 h 138"/>
                <a:gd name="T42" fmla="*/ 1499 w 3982"/>
                <a:gd name="T43" fmla="*/ 94 h 138"/>
                <a:gd name="T44" fmla="*/ 1664 w 3982"/>
                <a:gd name="T45" fmla="*/ 115 h 138"/>
                <a:gd name="T46" fmla="*/ 1810 w 3982"/>
                <a:gd name="T47" fmla="*/ 123 h 138"/>
                <a:gd name="T48" fmla="*/ 2895 w 3982"/>
                <a:gd name="T49" fmla="*/ 15 h 138"/>
                <a:gd name="T50" fmla="*/ 2764 w 3982"/>
                <a:gd name="T51" fmla="*/ 21 h 138"/>
                <a:gd name="T52" fmla="*/ 2597 w 3982"/>
                <a:gd name="T53" fmla="*/ 40 h 138"/>
                <a:gd name="T54" fmla="*/ 2384 w 3982"/>
                <a:gd name="T55" fmla="*/ 77 h 138"/>
                <a:gd name="T56" fmla="*/ 2169 w 3982"/>
                <a:gd name="T57" fmla="*/ 115 h 138"/>
                <a:gd name="T58" fmla="*/ 2000 w 3982"/>
                <a:gd name="T59" fmla="*/ 134 h 138"/>
                <a:gd name="T60" fmla="*/ 1870 w 3982"/>
                <a:gd name="T61" fmla="*/ 138 h 138"/>
                <a:gd name="T62" fmla="*/ 1908 w 3982"/>
                <a:gd name="T63" fmla="*/ 123 h 138"/>
                <a:gd name="T64" fmla="*/ 2069 w 3982"/>
                <a:gd name="T65" fmla="*/ 111 h 138"/>
                <a:gd name="T66" fmla="*/ 2229 w 3982"/>
                <a:gd name="T67" fmla="*/ 90 h 138"/>
                <a:gd name="T68" fmla="*/ 2501 w 3982"/>
                <a:gd name="T69" fmla="*/ 38 h 138"/>
                <a:gd name="T70" fmla="*/ 2661 w 3982"/>
                <a:gd name="T71" fmla="*/ 15 h 138"/>
                <a:gd name="T72" fmla="*/ 2837 w 3982"/>
                <a:gd name="T73" fmla="*/ 2 h 138"/>
                <a:gd name="T74" fmla="*/ 3982 w 3982"/>
                <a:gd name="T75" fmla="*/ 123 h 138"/>
                <a:gd name="T76" fmla="*/ 3903 w 3982"/>
                <a:gd name="T77" fmla="*/ 138 h 138"/>
                <a:gd name="T78" fmla="*/ 3726 w 3982"/>
                <a:gd name="T79" fmla="*/ 125 h 138"/>
                <a:gd name="T80" fmla="*/ 3569 w 3982"/>
                <a:gd name="T81" fmla="*/ 100 h 138"/>
                <a:gd name="T82" fmla="*/ 3296 w 3982"/>
                <a:gd name="T83" fmla="*/ 50 h 138"/>
                <a:gd name="T84" fmla="*/ 3135 w 3982"/>
                <a:gd name="T85" fmla="*/ 27 h 138"/>
                <a:gd name="T86" fmla="*/ 2974 w 3982"/>
                <a:gd name="T87" fmla="*/ 17 h 138"/>
                <a:gd name="T88" fmla="*/ 2935 w 3982"/>
                <a:gd name="T89" fmla="*/ 0 h 138"/>
                <a:gd name="T90" fmla="*/ 3068 w 3982"/>
                <a:gd name="T91" fmla="*/ 6 h 138"/>
                <a:gd name="T92" fmla="*/ 3235 w 3982"/>
                <a:gd name="T93" fmla="*/ 23 h 138"/>
                <a:gd name="T94" fmla="*/ 3450 w 3982"/>
                <a:gd name="T95" fmla="*/ 61 h 138"/>
                <a:gd name="T96" fmla="*/ 3665 w 3982"/>
                <a:gd name="T97" fmla="*/ 100 h 138"/>
                <a:gd name="T98" fmla="*/ 3832 w 3982"/>
                <a:gd name="T99" fmla="*/ 117 h 138"/>
                <a:gd name="T100" fmla="*/ 3963 w 3982"/>
                <a:gd name="T101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982" h="138">
                  <a:moveTo>
                    <a:pt x="783" y="0"/>
                  </a:moveTo>
                  <a:lnTo>
                    <a:pt x="783" y="15"/>
                  </a:lnTo>
                  <a:lnTo>
                    <a:pt x="752" y="17"/>
                  </a:lnTo>
                  <a:lnTo>
                    <a:pt x="723" y="17"/>
                  </a:lnTo>
                  <a:lnTo>
                    <a:pt x="697" y="17"/>
                  </a:lnTo>
                  <a:lnTo>
                    <a:pt x="668" y="19"/>
                  </a:lnTo>
                  <a:lnTo>
                    <a:pt x="641" y="21"/>
                  </a:lnTo>
                  <a:lnTo>
                    <a:pt x="614" y="23"/>
                  </a:lnTo>
                  <a:lnTo>
                    <a:pt x="589" y="25"/>
                  </a:lnTo>
                  <a:lnTo>
                    <a:pt x="562" y="27"/>
                  </a:lnTo>
                  <a:lnTo>
                    <a:pt x="537" y="31"/>
                  </a:lnTo>
                  <a:lnTo>
                    <a:pt x="512" y="33"/>
                  </a:lnTo>
                  <a:lnTo>
                    <a:pt x="487" y="36"/>
                  </a:lnTo>
                  <a:lnTo>
                    <a:pt x="464" y="40"/>
                  </a:lnTo>
                  <a:lnTo>
                    <a:pt x="441" y="44"/>
                  </a:lnTo>
                  <a:lnTo>
                    <a:pt x="416" y="48"/>
                  </a:lnTo>
                  <a:lnTo>
                    <a:pt x="393" y="52"/>
                  </a:lnTo>
                  <a:lnTo>
                    <a:pt x="370" y="56"/>
                  </a:lnTo>
                  <a:lnTo>
                    <a:pt x="324" y="63"/>
                  </a:lnTo>
                  <a:lnTo>
                    <a:pt x="280" y="71"/>
                  </a:lnTo>
                  <a:lnTo>
                    <a:pt x="234" y="81"/>
                  </a:lnTo>
                  <a:lnTo>
                    <a:pt x="190" y="88"/>
                  </a:lnTo>
                  <a:lnTo>
                    <a:pt x="144" y="98"/>
                  </a:lnTo>
                  <a:lnTo>
                    <a:pt x="98" y="106"/>
                  </a:lnTo>
                  <a:lnTo>
                    <a:pt x="73" y="109"/>
                  </a:lnTo>
                  <a:lnTo>
                    <a:pt x="50" y="113"/>
                  </a:lnTo>
                  <a:lnTo>
                    <a:pt x="26" y="117"/>
                  </a:lnTo>
                  <a:lnTo>
                    <a:pt x="2" y="121"/>
                  </a:lnTo>
                  <a:lnTo>
                    <a:pt x="0" y="104"/>
                  </a:lnTo>
                  <a:lnTo>
                    <a:pt x="23" y="102"/>
                  </a:lnTo>
                  <a:lnTo>
                    <a:pt x="48" y="98"/>
                  </a:lnTo>
                  <a:lnTo>
                    <a:pt x="71" y="94"/>
                  </a:lnTo>
                  <a:lnTo>
                    <a:pt x="94" y="90"/>
                  </a:lnTo>
                  <a:lnTo>
                    <a:pt x="140" y="83"/>
                  </a:lnTo>
                  <a:lnTo>
                    <a:pt x="186" y="73"/>
                  </a:lnTo>
                  <a:lnTo>
                    <a:pt x="232" y="65"/>
                  </a:lnTo>
                  <a:lnTo>
                    <a:pt x="276" y="56"/>
                  </a:lnTo>
                  <a:lnTo>
                    <a:pt x="322" y="48"/>
                  </a:lnTo>
                  <a:lnTo>
                    <a:pt x="368" y="40"/>
                  </a:lnTo>
                  <a:lnTo>
                    <a:pt x="391" y="35"/>
                  </a:lnTo>
                  <a:lnTo>
                    <a:pt x="414" y="31"/>
                  </a:lnTo>
                  <a:lnTo>
                    <a:pt x="437" y="27"/>
                  </a:lnTo>
                  <a:lnTo>
                    <a:pt x="462" y="25"/>
                  </a:lnTo>
                  <a:lnTo>
                    <a:pt x="485" y="21"/>
                  </a:lnTo>
                  <a:lnTo>
                    <a:pt x="510" y="17"/>
                  </a:lnTo>
                  <a:lnTo>
                    <a:pt x="535" y="15"/>
                  </a:lnTo>
                  <a:lnTo>
                    <a:pt x="560" y="12"/>
                  </a:lnTo>
                  <a:lnTo>
                    <a:pt x="587" y="10"/>
                  </a:lnTo>
                  <a:lnTo>
                    <a:pt x="612" y="8"/>
                  </a:lnTo>
                  <a:lnTo>
                    <a:pt x="639" y="6"/>
                  </a:lnTo>
                  <a:lnTo>
                    <a:pt x="668" y="4"/>
                  </a:lnTo>
                  <a:lnTo>
                    <a:pt x="695" y="2"/>
                  </a:lnTo>
                  <a:lnTo>
                    <a:pt x="723" y="2"/>
                  </a:lnTo>
                  <a:lnTo>
                    <a:pt x="752" y="0"/>
                  </a:lnTo>
                  <a:lnTo>
                    <a:pt x="783" y="0"/>
                  </a:lnTo>
                  <a:close/>
                  <a:moveTo>
                    <a:pt x="1849" y="123"/>
                  </a:moveTo>
                  <a:lnTo>
                    <a:pt x="1849" y="138"/>
                  </a:lnTo>
                  <a:lnTo>
                    <a:pt x="1829" y="138"/>
                  </a:lnTo>
                  <a:lnTo>
                    <a:pt x="1810" y="138"/>
                  </a:lnTo>
                  <a:lnTo>
                    <a:pt x="1791" y="138"/>
                  </a:lnTo>
                  <a:lnTo>
                    <a:pt x="1772" y="138"/>
                  </a:lnTo>
                  <a:lnTo>
                    <a:pt x="1733" y="136"/>
                  </a:lnTo>
                  <a:lnTo>
                    <a:pt x="1697" y="134"/>
                  </a:lnTo>
                  <a:lnTo>
                    <a:pt x="1662" y="131"/>
                  </a:lnTo>
                  <a:lnTo>
                    <a:pt x="1628" y="127"/>
                  </a:lnTo>
                  <a:lnTo>
                    <a:pt x="1595" y="125"/>
                  </a:lnTo>
                  <a:lnTo>
                    <a:pt x="1561" y="119"/>
                  </a:lnTo>
                  <a:lnTo>
                    <a:pt x="1530" y="115"/>
                  </a:lnTo>
                  <a:lnTo>
                    <a:pt x="1497" y="111"/>
                  </a:lnTo>
                  <a:lnTo>
                    <a:pt x="1467" y="106"/>
                  </a:lnTo>
                  <a:lnTo>
                    <a:pt x="1436" y="100"/>
                  </a:lnTo>
                  <a:lnTo>
                    <a:pt x="1374" y="88"/>
                  </a:lnTo>
                  <a:lnTo>
                    <a:pt x="1315" y="77"/>
                  </a:lnTo>
                  <a:lnTo>
                    <a:pt x="1253" y="65"/>
                  </a:lnTo>
                  <a:lnTo>
                    <a:pt x="1194" y="56"/>
                  </a:lnTo>
                  <a:lnTo>
                    <a:pt x="1163" y="50"/>
                  </a:lnTo>
                  <a:lnTo>
                    <a:pt x="1132" y="44"/>
                  </a:lnTo>
                  <a:lnTo>
                    <a:pt x="1100" y="40"/>
                  </a:lnTo>
                  <a:lnTo>
                    <a:pt x="1069" y="35"/>
                  </a:lnTo>
                  <a:lnTo>
                    <a:pt x="1036" y="31"/>
                  </a:lnTo>
                  <a:lnTo>
                    <a:pt x="1002" y="27"/>
                  </a:lnTo>
                  <a:lnTo>
                    <a:pt x="967" y="25"/>
                  </a:lnTo>
                  <a:lnTo>
                    <a:pt x="933" y="21"/>
                  </a:lnTo>
                  <a:lnTo>
                    <a:pt x="896" y="19"/>
                  </a:lnTo>
                  <a:lnTo>
                    <a:pt x="860" y="17"/>
                  </a:lnTo>
                  <a:lnTo>
                    <a:pt x="841" y="17"/>
                  </a:lnTo>
                  <a:lnTo>
                    <a:pt x="821" y="17"/>
                  </a:lnTo>
                  <a:lnTo>
                    <a:pt x="802" y="15"/>
                  </a:lnTo>
                  <a:lnTo>
                    <a:pt x="783" y="15"/>
                  </a:lnTo>
                  <a:lnTo>
                    <a:pt x="783" y="0"/>
                  </a:lnTo>
                  <a:lnTo>
                    <a:pt x="802" y="0"/>
                  </a:lnTo>
                  <a:lnTo>
                    <a:pt x="821" y="0"/>
                  </a:lnTo>
                  <a:lnTo>
                    <a:pt x="842" y="2"/>
                  </a:lnTo>
                  <a:lnTo>
                    <a:pt x="860" y="2"/>
                  </a:lnTo>
                  <a:lnTo>
                    <a:pt x="898" y="4"/>
                  </a:lnTo>
                  <a:lnTo>
                    <a:pt x="935" y="6"/>
                  </a:lnTo>
                  <a:lnTo>
                    <a:pt x="969" y="8"/>
                  </a:lnTo>
                  <a:lnTo>
                    <a:pt x="1004" y="12"/>
                  </a:lnTo>
                  <a:lnTo>
                    <a:pt x="1038" y="15"/>
                  </a:lnTo>
                  <a:lnTo>
                    <a:pt x="1071" y="19"/>
                  </a:lnTo>
                  <a:lnTo>
                    <a:pt x="1102" y="23"/>
                  </a:lnTo>
                  <a:lnTo>
                    <a:pt x="1134" y="29"/>
                  </a:lnTo>
                  <a:lnTo>
                    <a:pt x="1165" y="35"/>
                  </a:lnTo>
                  <a:lnTo>
                    <a:pt x="1196" y="38"/>
                  </a:lnTo>
                  <a:lnTo>
                    <a:pt x="1257" y="50"/>
                  </a:lnTo>
                  <a:lnTo>
                    <a:pt x="1317" y="61"/>
                  </a:lnTo>
                  <a:lnTo>
                    <a:pt x="1378" y="73"/>
                  </a:lnTo>
                  <a:lnTo>
                    <a:pt x="1438" y="84"/>
                  </a:lnTo>
                  <a:lnTo>
                    <a:pt x="1468" y="90"/>
                  </a:lnTo>
                  <a:lnTo>
                    <a:pt x="1499" y="94"/>
                  </a:lnTo>
                  <a:lnTo>
                    <a:pt x="1532" y="100"/>
                  </a:lnTo>
                  <a:lnTo>
                    <a:pt x="1564" y="104"/>
                  </a:lnTo>
                  <a:lnTo>
                    <a:pt x="1597" y="108"/>
                  </a:lnTo>
                  <a:lnTo>
                    <a:pt x="1630" y="111"/>
                  </a:lnTo>
                  <a:lnTo>
                    <a:pt x="1664" y="115"/>
                  </a:lnTo>
                  <a:lnTo>
                    <a:pt x="1699" y="117"/>
                  </a:lnTo>
                  <a:lnTo>
                    <a:pt x="1735" y="119"/>
                  </a:lnTo>
                  <a:lnTo>
                    <a:pt x="1772" y="121"/>
                  </a:lnTo>
                  <a:lnTo>
                    <a:pt x="1791" y="123"/>
                  </a:lnTo>
                  <a:lnTo>
                    <a:pt x="1810" y="123"/>
                  </a:lnTo>
                  <a:lnTo>
                    <a:pt x="1829" y="123"/>
                  </a:lnTo>
                  <a:lnTo>
                    <a:pt x="1849" y="123"/>
                  </a:lnTo>
                  <a:close/>
                  <a:moveTo>
                    <a:pt x="2916" y="0"/>
                  </a:moveTo>
                  <a:lnTo>
                    <a:pt x="2916" y="15"/>
                  </a:lnTo>
                  <a:lnTo>
                    <a:pt x="2895" y="15"/>
                  </a:lnTo>
                  <a:lnTo>
                    <a:pt x="2876" y="17"/>
                  </a:lnTo>
                  <a:lnTo>
                    <a:pt x="2857" y="17"/>
                  </a:lnTo>
                  <a:lnTo>
                    <a:pt x="2837" y="17"/>
                  </a:lnTo>
                  <a:lnTo>
                    <a:pt x="2801" y="19"/>
                  </a:lnTo>
                  <a:lnTo>
                    <a:pt x="2764" y="21"/>
                  </a:lnTo>
                  <a:lnTo>
                    <a:pt x="2730" y="25"/>
                  </a:lnTo>
                  <a:lnTo>
                    <a:pt x="2695" y="27"/>
                  </a:lnTo>
                  <a:lnTo>
                    <a:pt x="2663" y="31"/>
                  </a:lnTo>
                  <a:lnTo>
                    <a:pt x="2630" y="35"/>
                  </a:lnTo>
                  <a:lnTo>
                    <a:pt x="2597" y="40"/>
                  </a:lnTo>
                  <a:lnTo>
                    <a:pt x="2567" y="44"/>
                  </a:lnTo>
                  <a:lnTo>
                    <a:pt x="2536" y="50"/>
                  </a:lnTo>
                  <a:lnTo>
                    <a:pt x="2505" y="56"/>
                  </a:lnTo>
                  <a:lnTo>
                    <a:pt x="2444" y="65"/>
                  </a:lnTo>
                  <a:lnTo>
                    <a:pt x="2384" y="77"/>
                  </a:lnTo>
                  <a:lnTo>
                    <a:pt x="2323" y="88"/>
                  </a:lnTo>
                  <a:lnTo>
                    <a:pt x="2263" y="100"/>
                  </a:lnTo>
                  <a:lnTo>
                    <a:pt x="2233" y="106"/>
                  </a:lnTo>
                  <a:lnTo>
                    <a:pt x="2200" y="111"/>
                  </a:lnTo>
                  <a:lnTo>
                    <a:pt x="2169" y="115"/>
                  </a:lnTo>
                  <a:lnTo>
                    <a:pt x="2137" y="119"/>
                  </a:lnTo>
                  <a:lnTo>
                    <a:pt x="2104" y="125"/>
                  </a:lnTo>
                  <a:lnTo>
                    <a:pt x="2069" y="127"/>
                  </a:lnTo>
                  <a:lnTo>
                    <a:pt x="2035" y="131"/>
                  </a:lnTo>
                  <a:lnTo>
                    <a:pt x="2000" y="134"/>
                  </a:lnTo>
                  <a:lnTo>
                    <a:pt x="1964" y="136"/>
                  </a:lnTo>
                  <a:lnTo>
                    <a:pt x="1927" y="138"/>
                  </a:lnTo>
                  <a:lnTo>
                    <a:pt x="1908" y="138"/>
                  </a:lnTo>
                  <a:lnTo>
                    <a:pt x="1889" y="138"/>
                  </a:lnTo>
                  <a:lnTo>
                    <a:pt x="1870" y="138"/>
                  </a:lnTo>
                  <a:lnTo>
                    <a:pt x="1849" y="138"/>
                  </a:lnTo>
                  <a:lnTo>
                    <a:pt x="1849" y="123"/>
                  </a:lnTo>
                  <a:lnTo>
                    <a:pt x="1870" y="123"/>
                  </a:lnTo>
                  <a:lnTo>
                    <a:pt x="1889" y="123"/>
                  </a:lnTo>
                  <a:lnTo>
                    <a:pt x="1908" y="123"/>
                  </a:lnTo>
                  <a:lnTo>
                    <a:pt x="1925" y="121"/>
                  </a:lnTo>
                  <a:lnTo>
                    <a:pt x="1964" y="119"/>
                  </a:lnTo>
                  <a:lnTo>
                    <a:pt x="1998" y="117"/>
                  </a:lnTo>
                  <a:lnTo>
                    <a:pt x="2035" y="115"/>
                  </a:lnTo>
                  <a:lnTo>
                    <a:pt x="2069" y="111"/>
                  </a:lnTo>
                  <a:lnTo>
                    <a:pt x="2102" y="108"/>
                  </a:lnTo>
                  <a:lnTo>
                    <a:pt x="2135" y="104"/>
                  </a:lnTo>
                  <a:lnTo>
                    <a:pt x="2167" y="100"/>
                  </a:lnTo>
                  <a:lnTo>
                    <a:pt x="2198" y="94"/>
                  </a:lnTo>
                  <a:lnTo>
                    <a:pt x="2229" y="90"/>
                  </a:lnTo>
                  <a:lnTo>
                    <a:pt x="2259" y="84"/>
                  </a:lnTo>
                  <a:lnTo>
                    <a:pt x="2321" y="73"/>
                  </a:lnTo>
                  <a:lnTo>
                    <a:pt x="2380" y="61"/>
                  </a:lnTo>
                  <a:lnTo>
                    <a:pt x="2440" y="50"/>
                  </a:lnTo>
                  <a:lnTo>
                    <a:pt x="2501" y="38"/>
                  </a:lnTo>
                  <a:lnTo>
                    <a:pt x="2532" y="35"/>
                  </a:lnTo>
                  <a:lnTo>
                    <a:pt x="2563" y="29"/>
                  </a:lnTo>
                  <a:lnTo>
                    <a:pt x="2595" y="23"/>
                  </a:lnTo>
                  <a:lnTo>
                    <a:pt x="2628" y="19"/>
                  </a:lnTo>
                  <a:lnTo>
                    <a:pt x="2661" y="15"/>
                  </a:lnTo>
                  <a:lnTo>
                    <a:pt x="2695" y="12"/>
                  </a:lnTo>
                  <a:lnTo>
                    <a:pt x="2728" y="8"/>
                  </a:lnTo>
                  <a:lnTo>
                    <a:pt x="2764" y="6"/>
                  </a:lnTo>
                  <a:lnTo>
                    <a:pt x="2801" y="4"/>
                  </a:lnTo>
                  <a:lnTo>
                    <a:pt x="2837" y="2"/>
                  </a:lnTo>
                  <a:lnTo>
                    <a:pt x="2857" y="2"/>
                  </a:lnTo>
                  <a:lnTo>
                    <a:pt x="2876" y="0"/>
                  </a:lnTo>
                  <a:lnTo>
                    <a:pt x="2895" y="0"/>
                  </a:lnTo>
                  <a:lnTo>
                    <a:pt x="2916" y="0"/>
                  </a:lnTo>
                  <a:close/>
                  <a:moveTo>
                    <a:pt x="3982" y="123"/>
                  </a:moveTo>
                  <a:lnTo>
                    <a:pt x="3982" y="138"/>
                  </a:lnTo>
                  <a:lnTo>
                    <a:pt x="3963" y="138"/>
                  </a:lnTo>
                  <a:lnTo>
                    <a:pt x="3941" y="138"/>
                  </a:lnTo>
                  <a:lnTo>
                    <a:pt x="3922" y="138"/>
                  </a:lnTo>
                  <a:lnTo>
                    <a:pt x="3903" y="138"/>
                  </a:lnTo>
                  <a:lnTo>
                    <a:pt x="3867" y="136"/>
                  </a:lnTo>
                  <a:lnTo>
                    <a:pt x="3830" y="134"/>
                  </a:lnTo>
                  <a:lnTo>
                    <a:pt x="3796" y="131"/>
                  </a:lnTo>
                  <a:lnTo>
                    <a:pt x="3761" y="127"/>
                  </a:lnTo>
                  <a:lnTo>
                    <a:pt x="3726" y="125"/>
                  </a:lnTo>
                  <a:lnTo>
                    <a:pt x="3694" y="119"/>
                  </a:lnTo>
                  <a:lnTo>
                    <a:pt x="3661" y="115"/>
                  </a:lnTo>
                  <a:lnTo>
                    <a:pt x="3630" y="111"/>
                  </a:lnTo>
                  <a:lnTo>
                    <a:pt x="3600" y="106"/>
                  </a:lnTo>
                  <a:lnTo>
                    <a:pt x="3569" y="100"/>
                  </a:lnTo>
                  <a:lnTo>
                    <a:pt x="3508" y="88"/>
                  </a:lnTo>
                  <a:lnTo>
                    <a:pt x="3448" y="77"/>
                  </a:lnTo>
                  <a:lnTo>
                    <a:pt x="3387" y="65"/>
                  </a:lnTo>
                  <a:lnTo>
                    <a:pt x="3327" y="56"/>
                  </a:lnTo>
                  <a:lnTo>
                    <a:pt x="3296" y="50"/>
                  </a:lnTo>
                  <a:lnTo>
                    <a:pt x="3266" y="44"/>
                  </a:lnTo>
                  <a:lnTo>
                    <a:pt x="3233" y="40"/>
                  </a:lnTo>
                  <a:lnTo>
                    <a:pt x="3200" y="35"/>
                  </a:lnTo>
                  <a:lnTo>
                    <a:pt x="3168" y="31"/>
                  </a:lnTo>
                  <a:lnTo>
                    <a:pt x="3135" y="27"/>
                  </a:lnTo>
                  <a:lnTo>
                    <a:pt x="3100" y="25"/>
                  </a:lnTo>
                  <a:lnTo>
                    <a:pt x="3066" y="21"/>
                  </a:lnTo>
                  <a:lnTo>
                    <a:pt x="3029" y="19"/>
                  </a:lnTo>
                  <a:lnTo>
                    <a:pt x="2993" y="17"/>
                  </a:lnTo>
                  <a:lnTo>
                    <a:pt x="2974" y="17"/>
                  </a:lnTo>
                  <a:lnTo>
                    <a:pt x="2955" y="17"/>
                  </a:lnTo>
                  <a:lnTo>
                    <a:pt x="2935" y="15"/>
                  </a:lnTo>
                  <a:lnTo>
                    <a:pt x="2916" y="15"/>
                  </a:lnTo>
                  <a:lnTo>
                    <a:pt x="2916" y="0"/>
                  </a:lnTo>
                  <a:lnTo>
                    <a:pt x="2935" y="0"/>
                  </a:lnTo>
                  <a:lnTo>
                    <a:pt x="2955" y="0"/>
                  </a:lnTo>
                  <a:lnTo>
                    <a:pt x="2974" y="2"/>
                  </a:lnTo>
                  <a:lnTo>
                    <a:pt x="2993" y="2"/>
                  </a:lnTo>
                  <a:lnTo>
                    <a:pt x="3031" y="4"/>
                  </a:lnTo>
                  <a:lnTo>
                    <a:pt x="3068" y="6"/>
                  </a:lnTo>
                  <a:lnTo>
                    <a:pt x="3102" y="8"/>
                  </a:lnTo>
                  <a:lnTo>
                    <a:pt x="3137" y="12"/>
                  </a:lnTo>
                  <a:lnTo>
                    <a:pt x="3170" y="15"/>
                  </a:lnTo>
                  <a:lnTo>
                    <a:pt x="3202" y="19"/>
                  </a:lnTo>
                  <a:lnTo>
                    <a:pt x="3235" y="23"/>
                  </a:lnTo>
                  <a:lnTo>
                    <a:pt x="3268" y="29"/>
                  </a:lnTo>
                  <a:lnTo>
                    <a:pt x="3298" y="35"/>
                  </a:lnTo>
                  <a:lnTo>
                    <a:pt x="3329" y="38"/>
                  </a:lnTo>
                  <a:lnTo>
                    <a:pt x="3390" y="50"/>
                  </a:lnTo>
                  <a:lnTo>
                    <a:pt x="3450" y="61"/>
                  </a:lnTo>
                  <a:lnTo>
                    <a:pt x="3509" y="73"/>
                  </a:lnTo>
                  <a:lnTo>
                    <a:pt x="3571" y="84"/>
                  </a:lnTo>
                  <a:lnTo>
                    <a:pt x="3602" y="90"/>
                  </a:lnTo>
                  <a:lnTo>
                    <a:pt x="3632" y="94"/>
                  </a:lnTo>
                  <a:lnTo>
                    <a:pt x="3665" y="100"/>
                  </a:lnTo>
                  <a:lnTo>
                    <a:pt x="3696" y="104"/>
                  </a:lnTo>
                  <a:lnTo>
                    <a:pt x="3728" y="108"/>
                  </a:lnTo>
                  <a:lnTo>
                    <a:pt x="3763" y="111"/>
                  </a:lnTo>
                  <a:lnTo>
                    <a:pt x="3797" y="115"/>
                  </a:lnTo>
                  <a:lnTo>
                    <a:pt x="3832" y="117"/>
                  </a:lnTo>
                  <a:lnTo>
                    <a:pt x="3868" y="119"/>
                  </a:lnTo>
                  <a:lnTo>
                    <a:pt x="3905" y="121"/>
                  </a:lnTo>
                  <a:lnTo>
                    <a:pt x="3924" y="123"/>
                  </a:lnTo>
                  <a:lnTo>
                    <a:pt x="3943" y="123"/>
                  </a:lnTo>
                  <a:lnTo>
                    <a:pt x="3963" y="123"/>
                  </a:lnTo>
                  <a:lnTo>
                    <a:pt x="398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3" name="Freeform 39"/>
            <p:cNvSpPr>
              <a:spLocks noEditPoints="1"/>
            </p:cNvSpPr>
            <p:nvPr userDrawn="1"/>
          </p:nvSpPr>
          <p:spPr bwMode="auto">
            <a:xfrm>
              <a:off x="18004" y="2305976"/>
              <a:ext cx="4750159" cy="153662"/>
            </a:xfrm>
            <a:custGeom>
              <a:avLst/>
              <a:gdLst>
                <a:gd name="T0" fmla="*/ 0 w 4266"/>
                <a:gd name="T1" fmla="*/ 138 h 138"/>
                <a:gd name="T2" fmla="*/ 1067 w 4266"/>
                <a:gd name="T3" fmla="*/ 0 h 138"/>
                <a:gd name="T4" fmla="*/ 990 w 4266"/>
                <a:gd name="T5" fmla="*/ 17 h 138"/>
                <a:gd name="T6" fmla="*/ 814 w 4266"/>
                <a:gd name="T7" fmla="*/ 30 h 138"/>
                <a:gd name="T8" fmla="*/ 656 w 4266"/>
                <a:gd name="T9" fmla="*/ 54 h 138"/>
                <a:gd name="T10" fmla="*/ 384 w 4266"/>
                <a:gd name="T11" fmla="*/ 105 h 138"/>
                <a:gd name="T12" fmla="*/ 222 w 4266"/>
                <a:gd name="T13" fmla="*/ 126 h 138"/>
                <a:gd name="T14" fmla="*/ 59 w 4266"/>
                <a:gd name="T15" fmla="*/ 138 h 138"/>
                <a:gd name="T16" fmla="*/ 21 w 4266"/>
                <a:gd name="T17" fmla="*/ 123 h 138"/>
                <a:gd name="T18" fmla="*/ 151 w 4266"/>
                <a:gd name="T19" fmla="*/ 117 h 138"/>
                <a:gd name="T20" fmla="*/ 318 w 4266"/>
                <a:gd name="T21" fmla="*/ 100 h 138"/>
                <a:gd name="T22" fmla="*/ 531 w 4266"/>
                <a:gd name="T23" fmla="*/ 61 h 138"/>
                <a:gd name="T24" fmla="*/ 746 w 4266"/>
                <a:gd name="T25" fmla="*/ 23 h 138"/>
                <a:gd name="T26" fmla="*/ 915 w 4266"/>
                <a:gd name="T27" fmla="*/ 6 h 138"/>
                <a:gd name="T28" fmla="*/ 1048 w 4266"/>
                <a:gd name="T29" fmla="*/ 0 h 138"/>
                <a:gd name="T30" fmla="*/ 2094 w 4266"/>
                <a:gd name="T31" fmla="*/ 138 h 138"/>
                <a:gd name="T32" fmla="*/ 1947 w 4266"/>
                <a:gd name="T33" fmla="*/ 130 h 138"/>
                <a:gd name="T34" fmla="*/ 1781 w 4266"/>
                <a:gd name="T35" fmla="*/ 109 h 138"/>
                <a:gd name="T36" fmla="*/ 1539 w 4266"/>
                <a:gd name="T37" fmla="*/ 65 h 138"/>
                <a:gd name="T38" fmla="*/ 1353 w 4266"/>
                <a:gd name="T39" fmla="*/ 34 h 138"/>
                <a:gd name="T40" fmla="*/ 1180 w 4266"/>
                <a:gd name="T41" fmla="*/ 19 h 138"/>
                <a:gd name="T42" fmla="*/ 1067 w 4266"/>
                <a:gd name="T43" fmla="*/ 15 h 138"/>
                <a:gd name="T44" fmla="*/ 1146 w 4266"/>
                <a:gd name="T45" fmla="*/ 2 h 138"/>
                <a:gd name="T46" fmla="*/ 1323 w 4266"/>
                <a:gd name="T47" fmla="*/ 15 h 138"/>
                <a:gd name="T48" fmla="*/ 1480 w 4266"/>
                <a:gd name="T49" fmla="*/ 38 h 138"/>
                <a:gd name="T50" fmla="*/ 1753 w 4266"/>
                <a:gd name="T51" fmla="*/ 88 h 138"/>
                <a:gd name="T52" fmla="*/ 1914 w 4266"/>
                <a:gd name="T53" fmla="*/ 111 h 138"/>
                <a:gd name="T54" fmla="*/ 2075 w 4266"/>
                <a:gd name="T55" fmla="*/ 121 h 138"/>
                <a:gd name="T56" fmla="*/ 3200 w 4266"/>
                <a:gd name="T57" fmla="*/ 15 h 138"/>
                <a:gd name="T58" fmla="*/ 3085 w 4266"/>
                <a:gd name="T59" fmla="*/ 19 h 138"/>
                <a:gd name="T60" fmla="*/ 2914 w 4266"/>
                <a:gd name="T61" fmla="*/ 34 h 138"/>
                <a:gd name="T62" fmla="*/ 2728 w 4266"/>
                <a:gd name="T63" fmla="*/ 65 h 138"/>
                <a:gd name="T64" fmla="*/ 2484 w 4266"/>
                <a:gd name="T65" fmla="*/ 109 h 138"/>
                <a:gd name="T66" fmla="*/ 2321 w 4266"/>
                <a:gd name="T67" fmla="*/ 130 h 138"/>
                <a:gd name="T68" fmla="*/ 2173 w 4266"/>
                <a:gd name="T69" fmla="*/ 138 h 138"/>
                <a:gd name="T70" fmla="*/ 2173 w 4266"/>
                <a:gd name="T71" fmla="*/ 123 h 138"/>
                <a:gd name="T72" fmla="*/ 2319 w 4266"/>
                <a:gd name="T73" fmla="*/ 115 h 138"/>
                <a:gd name="T74" fmla="*/ 2482 w 4266"/>
                <a:gd name="T75" fmla="*/ 94 h 138"/>
                <a:gd name="T76" fmla="*/ 2726 w 4266"/>
                <a:gd name="T77" fmla="*/ 50 h 138"/>
                <a:gd name="T78" fmla="*/ 2912 w 4266"/>
                <a:gd name="T79" fmla="*/ 19 h 138"/>
                <a:gd name="T80" fmla="*/ 3085 w 4266"/>
                <a:gd name="T81" fmla="*/ 2 h 138"/>
                <a:gd name="T82" fmla="*/ 3200 w 4266"/>
                <a:gd name="T83" fmla="*/ 0 h 138"/>
                <a:gd name="T84" fmla="*/ 4206 w 4266"/>
                <a:gd name="T85" fmla="*/ 138 h 138"/>
                <a:gd name="T86" fmla="*/ 4045 w 4266"/>
                <a:gd name="T87" fmla="*/ 126 h 138"/>
                <a:gd name="T88" fmla="*/ 3884 w 4266"/>
                <a:gd name="T89" fmla="*/ 105 h 138"/>
                <a:gd name="T90" fmla="*/ 3611 w 4266"/>
                <a:gd name="T91" fmla="*/ 54 h 138"/>
                <a:gd name="T92" fmla="*/ 3452 w 4266"/>
                <a:gd name="T93" fmla="*/ 30 h 138"/>
                <a:gd name="T94" fmla="*/ 3277 w 4266"/>
                <a:gd name="T95" fmla="*/ 17 h 138"/>
                <a:gd name="T96" fmla="*/ 3200 w 4266"/>
                <a:gd name="T97" fmla="*/ 0 h 138"/>
                <a:gd name="T98" fmla="*/ 3316 w 4266"/>
                <a:gd name="T99" fmla="*/ 2 h 138"/>
                <a:gd name="T100" fmla="*/ 3488 w 4266"/>
                <a:gd name="T101" fmla="*/ 19 h 138"/>
                <a:gd name="T102" fmla="*/ 3675 w 4266"/>
                <a:gd name="T103" fmla="*/ 50 h 138"/>
                <a:gd name="T104" fmla="*/ 3916 w 4266"/>
                <a:gd name="T105" fmla="*/ 94 h 138"/>
                <a:gd name="T106" fmla="*/ 4082 w 4266"/>
                <a:gd name="T107" fmla="*/ 115 h 138"/>
                <a:gd name="T108" fmla="*/ 4228 w 4266"/>
                <a:gd name="T10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66" h="138">
                  <a:moveTo>
                    <a:pt x="0" y="138"/>
                  </a:moveTo>
                  <a:lnTo>
                    <a:pt x="0" y="138"/>
                  </a:lnTo>
                  <a:lnTo>
                    <a:pt x="0" y="123"/>
                  </a:lnTo>
                  <a:lnTo>
                    <a:pt x="2" y="123"/>
                  </a:lnTo>
                  <a:lnTo>
                    <a:pt x="0" y="138"/>
                  </a:lnTo>
                  <a:lnTo>
                    <a:pt x="0" y="138"/>
                  </a:lnTo>
                  <a:close/>
                  <a:moveTo>
                    <a:pt x="0" y="138"/>
                  </a:moveTo>
                  <a:lnTo>
                    <a:pt x="0" y="138"/>
                  </a:lnTo>
                  <a:lnTo>
                    <a:pt x="0" y="138"/>
                  </a:lnTo>
                  <a:close/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9" y="15"/>
                  </a:lnTo>
                  <a:lnTo>
                    <a:pt x="1010" y="17"/>
                  </a:lnTo>
                  <a:lnTo>
                    <a:pt x="990" y="17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8" y="38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5"/>
                  </a:lnTo>
                  <a:lnTo>
                    <a:pt x="353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6"/>
                  </a:lnTo>
                  <a:lnTo>
                    <a:pt x="188" y="130"/>
                  </a:lnTo>
                  <a:lnTo>
                    <a:pt x="151" y="132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2" y="88"/>
                  </a:lnTo>
                  <a:lnTo>
                    <a:pt x="412" y="84"/>
                  </a:lnTo>
                  <a:lnTo>
                    <a:pt x="472" y="73"/>
                  </a:lnTo>
                  <a:lnTo>
                    <a:pt x="531" y="61"/>
                  </a:lnTo>
                  <a:lnTo>
                    <a:pt x="593" y="50"/>
                  </a:lnTo>
                  <a:lnTo>
                    <a:pt x="652" y="38"/>
                  </a:lnTo>
                  <a:lnTo>
                    <a:pt x="683" y="32"/>
                  </a:lnTo>
                  <a:lnTo>
                    <a:pt x="716" y="29"/>
                  </a:lnTo>
                  <a:lnTo>
                    <a:pt x="746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1"/>
                  </a:lnTo>
                  <a:lnTo>
                    <a:pt x="881" y="7"/>
                  </a:lnTo>
                  <a:lnTo>
                    <a:pt x="915" y="6"/>
                  </a:lnTo>
                  <a:lnTo>
                    <a:pt x="952" y="2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4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9" y="123"/>
                  </a:lnTo>
                  <a:lnTo>
                    <a:pt x="1847" y="119"/>
                  </a:lnTo>
                  <a:lnTo>
                    <a:pt x="1814" y="115"/>
                  </a:lnTo>
                  <a:lnTo>
                    <a:pt x="1781" y="109"/>
                  </a:lnTo>
                  <a:lnTo>
                    <a:pt x="1751" y="105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9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3" y="34"/>
                  </a:lnTo>
                  <a:lnTo>
                    <a:pt x="1321" y="30"/>
                  </a:lnTo>
                  <a:lnTo>
                    <a:pt x="1286" y="27"/>
                  </a:lnTo>
                  <a:lnTo>
                    <a:pt x="1251" y="23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7" y="0"/>
                  </a:lnTo>
                  <a:lnTo>
                    <a:pt x="1127" y="0"/>
                  </a:lnTo>
                  <a:lnTo>
                    <a:pt x="1146" y="2"/>
                  </a:lnTo>
                  <a:lnTo>
                    <a:pt x="1182" y="2"/>
                  </a:lnTo>
                  <a:lnTo>
                    <a:pt x="1219" y="6"/>
                  </a:lnTo>
                  <a:lnTo>
                    <a:pt x="1253" y="7"/>
                  </a:lnTo>
                  <a:lnTo>
                    <a:pt x="1288" y="11"/>
                  </a:lnTo>
                  <a:lnTo>
                    <a:pt x="1323" y="15"/>
                  </a:lnTo>
                  <a:lnTo>
                    <a:pt x="1355" y="19"/>
                  </a:lnTo>
                  <a:lnTo>
                    <a:pt x="1388" y="23"/>
                  </a:lnTo>
                  <a:lnTo>
                    <a:pt x="1419" y="29"/>
                  </a:lnTo>
                  <a:lnTo>
                    <a:pt x="1449" y="32"/>
                  </a:lnTo>
                  <a:lnTo>
                    <a:pt x="1480" y="38"/>
                  </a:lnTo>
                  <a:lnTo>
                    <a:pt x="1541" y="50"/>
                  </a:lnTo>
                  <a:lnTo>
                    <a:pt x="1601" y="61"/>
                  </a:lnTo>
                  <a:lnTo>
                    <a:pt x="1662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9" y="103"/>
                  </a:lnTo>
                  <a:lnTo>
                    <a:pt x="1881" y="107"/>
                  </a:lnTo>
                  <a:lnTo>
                    <a:pt x="1914" y="111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4" y="17"/>
                  </a:lnTo>
                  <a:lnTo>
                    <a:pt x="3085" y="19"/>
                  </a:lnTo>
                  <a:lnTo>
                    <a:pt x="3051" y="21"/>
                  </a:lnTo>
                  <a:lnTo>
                    <a:pt x="3014" y="23"/>
                  </a:lnTo>
                  <a:lnTo>
                    <a:pt x="2979" y="27"/>
                  </a:lnTo>
                  <a:lnTo>
                    <a:pt x="2947" y="30"/>
                  </a:lnTo>
                  <a:lnTo>
                    <a:pt x="2914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89" y="54"/>
                  </a:lnTo>
                  <a:lnTo>
                    <a:pt x="2728" y="65"/>
                  </a:lnTo>
                  <a:lnTo>
                    <a:pt x="2668" y="77"/>
                  </a:lnTo>
                  <a:lnTo>
                    <a:pt x="2609" y="88"/>
                  </a:lnTo>
                  <a:lnTo>
                    <a:pt x="2547" y="100"/>
                  </a:lnTo>
                  <a:lnTo>
                    <a:pt x="2517" y="105"/>
                  </a:lnTo>
                  <a:lnTo>
                    <a:pt x="2484" y="109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6"/>
                  </a:lnTo>
                  <a:lnTo>
                    <a:pt x="2321" y="130"/>
                  </a:lnTo>
                  <a:lnTo>
                    <a:pt x="2284" y="132"/>
                  </a:lnTo>
                  <a:lnTo>
                    <a:pt x="2248" y="136"/>
                  </a:lnTo>
                  <a:lnTo>
                    <a:pt x="2211" y="136"/>
                  </a:lnTo>
                  <a:lnTo>
                    <a:pt x="2192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3"/>
                  </a:lnTo>
                  <a:lnTo>
                    <a:pt x="2192" y="121"/>
                  </a:lnTo>
                  <a:lnTo>
                    <a:pt x="2211" y="121"/>
                  </a:lnTo>
                  <a:lnTo>
                    <a:pt x="2248" y="119"/>
                  </a:lnTo>
                  <a:lnTo>
                    <a:pt x="2284" y="117"/>
                  </a:lnTo>
                  <a:lnTo>
                    <a:pt x="2319" y="115"/>
                  </a:lnTo>
                  <a:lnTo>
                    <a:pt x="2354" y="111"/>
                  </a:lnTo>
                  <a:lnTo>
                    <a:pt x="2386" y="107"/>
                  </a:lnTo>
                  <a:lnTo>
                    <a:pt x="2419" y="103"/>
                  </a:lnTo>
                  <a:lnTo>
                    <a:pt x="2451" y="100"/>
                  </a:lnTo>
                  <a:lnTo>
                    <a:pt x="2482" y="94"/>
                  </a:lnTo>
                  <a:lnTo>
                    <a:pt x="2513" y="88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6" y="50"/>
                  </a:lnTo>
                  <a:lnTo>
                    <a:pt x="2786" y="38"/>
                  </a:lnTo>
                  <a:lnTo>
                    <a:pt x="2816" y="32"/>
                  </a:lnTo>
                  <a:lnTo>
                    <a:pt x="2849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5"/>
                  </a:lnTo>
                  <a:lnTo>
                    <a:pt x="2979" y="11"/>
                  </a:lnTo>
                  <a:lnTo>
                    <a:pt x="3014" y="7"/>
                  </a:lnTo>
                  <a:lnTo>
                    <a:pt x="3049" y="6"/>
                  </a:lnTo>
                  <a:lnTo>
                    <a:pt x="3085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66" y="123"/>
                  </a:moveTo>
                  <a:lnTo>
                    <a:pt x="4266" y="138"/>
                  </a:lnTo>
                  <a:lnTo>
                    <a:pt x="4247" y="138"/>
                  </a:lnTo>
                  <a:lnTo>
                    <a:pt x="4228" y="138"/>
                  </a:lnTo>
                  <a:lnTo>
                    <a:pt x="4206" y="138"/>
                  </a:lnTo>
                  <a:lnTo>
                    <a:pt x="4189" y="136"/>
                  </a:lnTo>
                  <a:lnTo>
                    <a:pt x="4151" y="136"/>
                  </a:lnTo>
                  <a:lnTo>
                    <a:pt x="4114" y="132"/>
                  </a:lnTo>
                  <a:lnTo>
                    <a:pt x="4080" y="130"/>
                  </a:lnTo>
                  <a:lnTo>
                    <a:pt x="4045" y="126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5" y="115"/>
                  </a:lnTo>
                  <a:lnTo>
                    <a:pt x="3915" y="109"/>
                  </a:lnTo>
                  <a:lnTo>
                    <a:pt x="3884" y="105"/>
                  </a:lnTo>
                  <a:lnTo>
                    <a:pt x="3853" y="100"/>
                  </a:lnTo>
                  <a:lnTo>
                    <a:pt x="3792" y="88"/>
                  </a:lnTo>
                  <a:lnTo>
                    <a:pt x="3732" y="77"/>
                  </a:lnTo>
                  <a:lnTo>
                    <a:pt x="3671" y="65"/>
                  </a:lnTo>
                  <a:lnTo>
                    <a:pt x="3611" y="54"/>
                  </a:lnTo>
                  <a:lnTo>
                    <a:pt x="3580" y="50"/>
                  </a:lnTo>
                  <a:lnTo>
                    <a:pt x="3550" y="44"/>
                  </a:lnTo>
                  <a:lnTo>
                    <a:pt x="3517" y="38"/>
                  </a:lnTo>
                  <a:lnTo>
                    <a:pt x="3484" y="34"/>
                  </a:lnTo>
                  <a:lnTo>
                    <a:pt x="3452" y="30"/>
                  </a:lnTo>
                  <a:lnTo>
                    <a:pt x="3419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7" y="17"/>
                  </a:lnTo>
                  <a:lnTo>
                    <a:pt x="3258" y="17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200" y="15"/>
                  </a:lnTo>
                  <a:lnTo>
                    <a:pt x="3200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2"/>
                  </a:lnTo>
                  <a:lnTo>
                    <a:pt x="3316" y="2"/>
                  </a:lnTo>
                  <a:lnTo>
                    <a:pt x="3352" y="6"/>
                  </a:lnTo>
                  <a:lnTo>
                    <a:pt x="3387" y="7"/>
                  </a:lnTo>
                  <a:lnTo>
                    <a:pt x="3421" y="11"/>
                  </a:lnTo>
                  <a:lnTo>
                    <a:pt x="3454" y="15"/>
                  </a:lnTo>
                  <a:lnTo>
                    <a:pt x="3488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2" y="32"/>
                  </a:lnTo>
                  <a:lnTo>
                    <a:pt x="3613" y="38"/>
                  </a:lnTo>
                  <a:lnTo>
                    <a:pt x="3675" y="50"/>
                  </a:lnTo>
                  <a:lnTo>
                    <a:pt x="3734" y="61"/>
                  </a:lnTo>
                  <a:lnTo>
                    <a:pt x="3794" y="73"/>
                  </a:lnTo>
                  <a:lnTo>
                    <a:pt x="3855" y="84"/>
                  </a:lnTo>
                  <a:lnTo>
                    <a:pt x="3886" y="88"/>
                  </a:lnTo>
                  <a:lnTo>
                    <a:pt x="3916" y="94"/>
                  </a:lnTo>
                  <a:lnTo>
                    <a:pt x="3949" y="100"/>
                  </a:lnTo>
                  <a:lnTo>
                    <a:pt x="3980" y="103"/>
                  </a:lnTo>
                  <a:lnTo>
                    <a:pt x="4012" y="107"/>
                  </a:lnTo>
                  <a:lnTo>
                    <a:pt x="4047" y="111"/>
                  </a:lnTo>
                  <a:lnTo>
                    <a:pt x="4082" y="115"/>
                  </a:lnTo>
                  <a:lnTo>
                    <a:pt x="4116" y="117"/>
                  </a:lnTo>
                  <a:lnTo>
                    <a:pt x="4153" y="119"/>
                  </a:lnTo>
                  <a:lnTo>
                    <a:pt x="4189" y="121"/>
                  </a:lnTo>
                  <a:lnTo>
                    <a:pt x="4208" y="121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4" name="Freeform 40"/>
            <p:cNvSpPr>
              <a:spLocks noEditPoints="1"/>
            </p:cNvSpPr>
            <p:nvPr userDrawn="1"/>
          </p:nvSpPr>
          <p:spPr bwMode="auto">
            <a:xfrm>
              <a:off x="18004" y="2124477"/>
              <a:ext cx="5066391" cy="153662"/>
            </a:xfrm>
            <a:custGeom>
              <a:avLst/>
              <a:gdLst>
                <a:gd name="T0" fmla="*/ 226 w 4550"/>
                <a:gd name="T1" fmla="*/ 136 h 138"/>
                <a:gd name="T2" fmla="*/ 134 w 4550"/>
                <a:gd name="T3" fmla="*/ 132 h 138"/>
                <a:gd name="T4" fmla="*/ 48 w 4550"/>
                <a:gd name="T5" fmla="*/ 124 h 138"/>
                <a:gd name="T6" fmla="*/ 17 w 4550"/>
                <a:gd name="T7" fmla="*/ 105 h 138"/>
                <a:gd name="T8" fmla="*/ 101 w 4550"/>
                <a:gd name="T9" fmla="*/ 113 h 138"/>
                <a:gd name="T10" fmla="*/ 190 w 4550"/>
                <a:gd name="T11" fmla="*/ 119 h 138"/>
                <a:gd name="T12" fmla="*/ 286 w 4550"/>
                <a:gd name="T13" fmla="*/ 122 h 138"/>
                <a:gd name="T14" fmla="*/ 1294 w 4550"/>
                <a:gd name="T15" fmla="*/ 15 h 138"/>
                <a:gd name="T16" fmla="*/ 1132 w 4550"/>
                <a:gd name="T17" fmla="*/ 26 h 138"/>
                <a:gd name="T18" fmla="*/ 971 w 4550"/>
                <a:gd name="T19" fmla="*/ 48 h 138"/>
                <a:gd name="T20" fmla="*/ 698 w 4550"/>
                <a:gd name="T21" fmla="*/ 99 h 138"/>
                <a:gd name="T22" fmla="*/ 539 w 4550"/>
                <a:gd name="T23" fmla="*/ 122 h 138"/>
                <a:gd name="T24" fmla="*/ 362 w 4550"/>
                <a:gd name="T25" fmla="*/ 136 h 138"/>
                <a:gd name="T26" fmla="*/ 286 w 4550"/>
                <a:gd name="T27" fmla="*/ 122 h 138"/>
                <a:gd name="T28" fmla="*/ 399 w 4550"/>
                <a:gd name="T29" fmla="*/ 119 h 138"/>
                <a:gd name="T30" fmla="*/ 570 w 4550"/>
                <a:gd name="T31" fmla="*/ 103 h 138"/>
                <a:gd name="T32" fmla="*/ 756 w 4550"/>
                <a:gd name="T33" fmla="*/ 73 h 138"/>
                <a:gd name="T34" fmla="*/ 1000 w 4550"/>
                <a:gd name="T35" fmla="*/ 26 h 138"/>
                <a:gd name="T36" fmla="*/ 1165 w 4550"/>
                <a:gd name="T37" fmla="*/ 7 h 138"/>
                <a:gd name="T38" fmla="*/ 1311 w 4550"/>
                <a:gd name="T39" fmla="*/ 0 h 138"/>
                <a:gd name="T40" fmla="*/ 2398 w 4550"/>
                <a:gd name="T41" fmla="*/ 138 h 138"/>
                <a:gd name="T42" fmla="*/ 2267 w 4550"/>
                <a:gd name="T43" fmla="*/ 132 h 138"/>
                <a:gd name="T44" fmla="*/ 2098 w 4550"/>
                <a:gd name="T45" fmla="*/ 115 h 138"/>
                <a:gd name="T46" fmla="*/ 1883 w 4550"/>
                <a:gd name="T47" fmla="*/ 76 h 138"/>
                <a:gd name="T48" fmla="*/ 1668 w 4550"/>
                <a:gd name="T49" fmla="*/ 38 h 138"/>
                <a:gd name="T50" fmla="*/ 1501 w 4550"/>
                <a:gd name="T51" fmla="*/ 21 h 138"/>
                <a:gd name="T52" fmla="*/ 1371 w 4550"/>
                <a:gd name="T53" fmla="*/ 15 h 138"/>
                <a:gd name="T54" fmla="*/ 1411 w 4550"/>
                <a:gd name="T55" fmla="*/ 0 h 138"/>
                <a:gd name="T56" fmla="*/ 1572 w 4550"/>
                <a:gd name="T57" fmla="*/ 11 h 138"/>
                <a:gd name="T58" fmla="*/ 1733 w 4550"/>
                <a:gd name="T59" fmla="*/ 32 h 138"/>
                <a:gd name="T60" fmla="*/ 2006 w 4550"/>
                <a:gd name="T61" fmla="*/ 82 h 138"/>
                <a:gd name="T62" fmla="*/ 2165 w 4550"/>
                <a:gd name="T63" fmla="*/ 107 h 138"/>
                <a:gd name="T64" fmla="*/ 2340 w 4550"/>
                <a:gd name="T65" fmla="*/ 121 h 138"/>
                <a:gd name="T66" fmla="*/ 3484 w 4550"/>
                <a:gd name="T67" fmla="*/ 0 h 138"/>
                <a:gd name="T68" fmla="*/ 3408 w 4550"/>
                <a:gd name="T69" fmla="*/ 17 h 138"/>
                <a:gd name="T70" fmla="*/ 3231 w 4550"/>
                <a:gd name="T71" fmla="*/ 30 h 138"/>
                <a:gd name="T72" fmla="*/ 3074 w 4550"/>
                <a:gd name="T73" fmla="*/ 53 h 138"/>
                <a:gd name="T74" fmla="*/ 2801 w 4550"/>
                <a:gd name="T75" fmla="*/ 103 h 138"/>
                <a:gd name="T76" fmla="*/ 2640 w 4550"/>
                <a:gd name="T77" fmla="*/ 126 h 138"/>
                <a:gd name="T78" fmla="*/ 2476 w 4550"/>
                <a:gd name="T79" fmla="*/ 136 h 138"/>
                <a:gd name="T80" fmla="*/ 2438 w 4550"/>
                <a:gd name="T81" fmla="*/ 122 h 138"/>
                <a:gd name="T82" fmla="*/ 2569 w 4550"/>
                <a:gd name="T83" fmla="*/ 117 h 138"/>
                <a:gd name="T84" fmla="*/ 2736 w 4550"/>
                <a:gd name="T85" fmla="*/ 97 h 138"/>
                <a:gd name="T86" fmla="*/ 2949 w 4550"/>
                <a:gd name="T87" fmla="*/ 61 h 138"/>
                <a:gd name="T88" fmla="*/ 3164 w 4550"/>
                <a:gd name="T89" fmla="*/ 23 h 138"/>
                <a:gd name="T90" fmla="*/ 3333 w 4550"/>
                <a:gd name="T91" fmla="*/ 3 h 138"/>
                <a:gd name="T92" fmla="*/ 3463 w 4550"/>
                <a:gd name="T93" fmla="*/ 0 h 138"/>
                <a:gd name="T94" fmla="*/ 4512 w 4550"/>
                <a:gd name="T95" fmla="*/ 138 h 138"/>
                <a:gd name="T96" fmla="*/ 4364 w 4550"/>
                <a:gd name="T97" fmla="*/ 130 h 138"/>
                <a:gd name="T98" fmla="*/ 4199 w 4550"/>
                <a:gd name="T99" fmla="*/ 109 h 138"/>
                <a:gd name="T100" fmla="*/ 3955 w 4550"/>
                <a:gd name="T101" fmla="*/ 65 h 138"/>
                <a:gd name="T102" fmla="*/ 3771 w 4550"/>
                <a:gd name="T103" fmla="*/ 34 h 138"/>
                <a:gd name="T104" fmla="*/ 3598 w 4550"/>
                <a:gd name="T105" fmla="*/ 19 h 138"/>
                <a:gd name="T106" fmla="*/ 3484 w 4550"/>
                <a:gd name="T107" fmla="*/ 15 h 138"/>
                <a:gd name="T108" fmla="*/ 3561 w 4550"/>
                <a:gd name="T109" fmla="*/ 0 h 138"/>
                <a:gd name="T110" fmla="*/ 3738 w 4550"/>
                <a:gd name="T111" fmla="*/ 13 h 138"/>
                <a:gd name="T112" fmla="*/ 3897 w 4550"/>
                <a:gd name="T113" fmla="*/ 38 h 138"/>
                <a:gd name="T114" fmla="*/ 4170 w 4550"/>
                <a:gd name="T115" fmla="*/ 88 h 138"/>
                <a:gd name="T116" fmla="*/ 4331 w 4550"/>
                <a:gd name="T117" fmla="*/ 111 h 138"/>
                <a:gd name="T118" fmla="*/ 4492 w 4550"/>
                <a:gd name="T119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50" h="138">
                  <a:moveTo>
                    <a:pt x="286" y="122"/>
                  </a:moveTo>
                  <a:lnTo>
                    <a:pt x="286" y="138"/>
                  </a:lnTo>
                  <a:lnTo>
                    <a:pt x="265" y="138"/>
                  </a:lnTo>
                  <a:lnTo>
                    <a:pt x="245" y="138"/>
                  </a:lnTo>
                  <a:lnTo>
                    <a:pt x="226" y="136"/>
                  </a:lnTo>
                  <a:lnTo>
                    <a:pt x="207" y="136"/>
                  </a:lnTo>
                  <a:lnTo>
                    <a:pt x="190" y="136"/>
                  </a:lnTo>
                  <a:lnTo>
                    <a:pt x="170" y="134"/>
                  </a:lnTo>
                  <a:lnTo>
                    <a:pt x="153" y="134"/>
                  </a:lnTo>
                  <a:lnTo>
                    <a:pt x="134" y="132"/>
                  </a:lnTo>
                  <a:lnTo>
                    <a:pt x="117" y="130"/>
                  </a:lnTo>
                  <a:lnTo>
                    <a:pt x="99" y="130"/>
                  </a:lnTo>
                  <a:lnTo>
                    <a:pt x="82" y="128"/>
                  </a:lnTo>
                  <a:lnTo>
                    <a:pt x="65" y="126"/>
                  </a:lnTo>
                  <a:lnTo>
                    <a:pt x="48" y="124"/>
                  </a:lnTo>
                  <a:lnTo>
                    <a:pt x="32" y="122"/>
                  </a:lnTo>
                  <a:lnTo>
                    <a:pt x="15" y="121"/>
                  </a:lnTo>
                  <a:lnTo>
                    <a:pt x="0" y="119"/>
                  </a:lnTo>
                  <a:lnTo>
                    <a:pt x="2" y="103"/>
                  </a:lnTo>
                  <a:lnTo>
                    <a:pt x="17" y="105"/>
                  </a:lnTo>
                  <a:lnTo>
                    <a:pt x="34" y="107"/>
                  </a:lnTo>
                  <a:lnTo>
                    <a:pt x="50" y="109"/>
                  </a:lnTo>
                  <a:lnTo>
                    <a:pt x="67" y="111"/>
                  </a:lnTo>
                  <a:lnTo>
                    <a:pt x="84" y="113"/>
                  </a:lnTo>
                  <a:lnTo>
                    <a:pt x="101" y="113"/>
                  </a:lnTo>
                  <a:lnTo>
                    <a:pt x="119" y="115"/>
                  </a:lnTo>
                  <a:lnTo>
                    <a:pt x="136" y="117"/>
                  </a:lnTo>
                  <a:lnTo>
                    <a:pt x="153" y="117"/>
                  </a:lnTo>
                  <a:lnTo>
                    <a:pt x="170" y="119"/>
                  </a:lnTo>
                  <a:lnTo>
                    <a:pt x="190" y="119"/>
                  </a:lnTo>
                  <a:lnTo>
                    <a:pt x="209" y="121"/>
                  </a:lnTo>
                  <a:lnTo>
                    <a:pt x="226" y="121"/>
                  </a:lnTo>
                  <a:lnTo>
                    <a:pt x="245" y="121"/>
                  </a:lnTo>
                  <a:lnTo>
                    <a:pt x="265" y="122"/>
                  </a:lnTo>
                  <a:lnTo>
                    <a:pt x="286" y="122"/>
                  </a:lnTo>
                  <a:close/>
                  <a:moveTo>
                    <a:pt x="1351" y="0"/>
                  </a:moveTo>
                  <a:lnTo>
                    <a:pt x="1351" y="15"/>
                  </a:lnTo>
                  <a:lnTo>
                    <a:pt x="1332" y="15"/>
                  </a:lnTo>
                  <a:lnTo>
                    <a:pt x="1313" y="15"/>
                  </a:lnTo>
                  <a:lnTo>
                    <a:pt x="1294" y="15"/>
                  </a:lnTo>
                  <a:lnTo>
                    <a:pt x="1275" y="17"/>
                  </a:lnTo>
                  <a:lnTo>
                    <a:pt x="1238" y="19"/>
                  </a:lnTo>
                  <a:lnTo>
                    <a:pt x="1202" y="21"/>
                  </a:lnTo>
                  <a:lnTo>
                    <a:pt x="1167" y="23"/>
                  </a:lnTo>
                  <a:lnTo>
                    <a:pt x="1132" y="26"/>
                  </a:lnTo>
                  <a:lnTo>
                    <a:pt x="1098" y="30"/>
                  </a:lnTo>
                  <a:lnTo>
                    <a:pt x="1065" y="34"/>
                  </a:lnTo>
                  <a:lnTo>
                    <a:pt x="1035" y="38"/>
                  </a:lnTo>
                  <a:lnTo>
                    <a:pt x="1002" y="44"/>
                  </a:lnTo>
                  <a:lnTo>
                    <a:pt x="971" y="48"/>
                  </a:lnTo>
                  <a:lnTo>
                    <a:pt x="940" y="53"/>
                  </a:lnTo>
                  <a:lnTo>
                    <a:pt x="879" y="65"/>
                  </a:lnTo>
                  <a:lnTo>
                    <a:pt x="819" y="76"/>
                  </a:lnTo>
                  <a:lnTo>
                    <a:pt x="760" y="88"/>
                  </a:lnTo>
                  <a:lnTo>
                    <a:pt x="698" y="99"/>
                  </a:lnTo>
                  <a:lnTo>
                    <a:pt x="668" y="103"/>
                  </a:lnTo>
                  <a:lnTo>
                    <a:pt x="637" y="109"/>
                  </a:lnTo>
                  <a:lnTo>
                    <a:pt x="604" y="115"/>
                  </a:lnTo>
                  <a:lnTo>
                    <a:pt x="572" y="119"/>
                  </a:lnTo>
                  <a:lnTo>
                    <a:pt x="539" y="122"/>
                  </a:lnTo>
                  <a:lnTo>
                    <a:pt x="506" y="126"/>
                  </a:lnTo>
                  <a:lnTo>
                    <a:pt x="472" y="130"/>
                  </a:lnTo>
                  <a:lnTo>
                    <a:pt x="435" y="132"/>
                  </a:lnTo>
                  <a:lnTo>
                    <a:pt x="401" y="134"/>
                  </a:lnTo>
                  <a:lnTo>
                    <a:pt x="362" y="136"/>
                  </a:lnTo>
                  <a:lnTo>
                    <a:pt x="343" y="136"/>
                  </a:lnTo>
                  <a:lnTo>
                    <a:pt x="324" y="138"/>
                  </a:lnTo>
                  <a:lnTo>
                    <a:pt x="305" y="138"/>
                  </a:lnTo>
                  <a:lnTo>
                    <a:pt x="286" y="138"/>
                  </a:lnTo>
                  <a:lnTo>
                    <a:pt x="286" y="122"/>
                  </a:lnTo>
                  <a:lnTo>
                    <a:pt x="305" y="122"/>
                  </a:lnTo>
                  <a:lnTo>
                    <a:pt x="324" y="121"/>
                  </a:lnTo>
                  <a:lnTo>
                    <a:pt x="343" y="121"/>
                  </a:lnTo>
                  <a:lnTo>
                    <a:pt x="362" y="121"/>
                  </a:lnTo>
                  <a:lnTo>
                    <a:pt x="399" y="119"/>
                  </a:lnTo>
                  <a:lnTo>
                    <a:pt x="435" y="117"/>
                  </a:lnTo>
                  <a:lnTo>
                    <a:pt x="470" y="113"/>
                  </a:lnTo>
                  <a:lnTo>
                    <a:pt x="505" y="111"/>
                  </a:lnTo>
                  <a:lnTo>
                    <a:pt x="537" y="107"/>
                  </a:lnTo>
                  <a:lnTo>
                    <a:pt x="570" y="103"/>
                  </a:lnTo>
                  <a:lnTo>
                    <a:pt x="602" y="97"/>
                  </a:lnTo>
                  <a:lnTo>
                    <a:pt x="633" y="94"/>
                  </a:lnTo>
                  <a:lnTo>
                    <a:pt x="666" y="88"/>
                  </a:lnTo>
                  <a:lnTo>
                    <a:pt x="697" y="82"/>
                  </a:lnTo>
                  <a:lnTo>
                    <a:pt x="756" y="73"/>
                  </a:lnTo>
                  <a:lnTo>
                    <a:pt x="818" y="61"/>
                  </a:lnTo>
                  <a:lnTo>
                    <a:pt x="877" y="49"/>
                  </a:lnTo>
                  <a:lnTo>
                    <a:pt x="937" y="38"/>
                  </a:lnTo>
                  <a:lnTo>
                    <a:pt x="969" y="32"/>
                  </a:lnTo>
                  <a:lnTo>
                    <a:pt x="1000" y="26"/>
                  </a:lnTo>
                  <a:lnTo>
                    <a:pt x="1031" y="23"/>
                  </a:lnTo>
                  <a:lnTo>
                    <a:pt x="1063" y="19"/>
                  </a:lnTo>
                  <a:lnTo>
                    <a:pt x="1096" y="13"/>
                  </a:lnTo>
                  <a:lnTo>
                    <a:pt x="1131" y="11"/>
                  </a:lnTo>
                  <a:lnTo>
                    <a:pt x="1165" y="7"/>
                  </a:lnTo>
                  <a:lnTo>
                    <a:pt x="1200" y="3"/>
                  </a:lnTo>
                  <a:lnTo>
                    <a:pt x="1236" y="1"/>
                  </a:lnTo>
                  <a:lnTo>
                    <a:pt x="1273" y="0"/>
                  </a:lnTo>
                  <a:lnTo>
                    <a:pt x="1292" y="0"/>
                  </a:lnTo>
                  <a:lnTo>
                    <a:pt x="1311" y="0"/>
                  </a:lnTo>
                  <a:lnTo>
                    <a:pt x="1332" y="0"/>
                  </a:lnTo>
                  <a:lnTo>
                    <a:pt x="1351" y="0"/>
                  </a:lnTo>
                  <a:close/>
                  <a:moveTo>
                    <a:pt x="2417" y="122"/>
                  </a:moveTo>
                  <a:lnTo>
                    <a:pt x="2417" y="138"/>
                  </a:lnTo>
                  <a:lnTo>
                    <a:pt x="2398" y="138"/>
                  </a:lnTo>
                  <a:lnTo>
                    <a:pt x="2379" y="138"/>
                  </a:lnTo>
                  <a:lnTo>
                    <a:pt x="2359" y="136"/>
                  </a:lnTo>
                  <a:lnTo>
                    <a:pt x="2340" y="136"/>
                  </a:lnTo>
                  <a:lnTo>
                    <a:pt x="2302" y="134"/>
                  </a:lnTo>
                  <a:lnTo>
                    <a:pt x="2267" y="132"/>
                  </a:lnTo>
                  <a:lnTo>
                    <a:pt x="2231" y="130"/>
                  </a:lnTo>
                  <a:lnTo>
                    <a:pt x="2196" y="126"/>
                  </a:lnTo>
                  <a:lnTo>
                    <a:pt x="2163" y="122"/>
                  </a:lnTo>
                  <a:lnTo>
                    <a:pt x="2131" y="119"/>
                  </a:lnTo>
                  <a:lnTo>
                    <a:pt x="2098" y="115"/>
                  </a:lnTo>
                  <a:lnTo>
                    <a:pt x="2066" y="109"/>
                  </a:lnTo>
                  <a:lnTo>
                    <a:pt x="2035" y="103"/>
                  </a:lnTo>
                  <a:lnTo>
                    <a:pt x="2004" y="99"/>
                  </a:lnTo>
                  <a:lnTo>
                    <a:pt x="1943" y="88"/>
                  </a:lnTo>
                  <a:lnTo>
                    <a:pt x="1883" y="76"/>
                  </a:lnTo>
                  <a:lnTo>
                    <a:pt x="1824" y="65"/>
                  </a:lnTo>
                  <a:lnTo>
                    <a:pt x="1762" y="53"/>
                  </a:lnTo>
                  <a:lnTo>
                    <a:pt x="1731" y="48"/>
                  </a:lnTo>
                  <a:lnTo>
                    <a:pt x="1701" y="44"/>
                  </a:lnTo>
                  <a:lnTo>
                    <a:pt x="1668" y="38"/>
                  </a:lnTo>
                  <a:lnTo>
                    <a:pt x="1637" y="34"/>
                  </a:lnTo>
                  <a:lnTo>
                    <a:pt x="1605" y="30"/>
                  </a:lnTo>
                  <a:lnTo>
                    <a:pt x="1570" y="26"/>
                  </a:lnTo>
                  <a:lnTo>
                    <a:pt x="1538" y="23"/>
                  </a:lnTo>
                  <a:lnTo>
                    <a:pt x="1501" y="21"/>
                  </a:lnTo>
                  <a:lnTo>
                    <a:pt x="1467" y="19"/>
                  </a:lnTo>
                  <a:lnTo>
                    <a:pt x="1428" y="17"/>
                  </a:lnTo>
                  <a:lnTo>
                    <a:pt x="1409" y="15"/>
                  </a:lnTo>
                  <a:lnTo>
                    <a:pt x="1390" y="15"/>
                  </a:lnTo>
                  <a:lnTo>
                    <a:pt x="1371" y="15"/>
                  </a:lnTo>
                  <a:lnTo>
                    <a:pt x="1351" y="15"/>
                  </a:lnTo>
                  <a:lnTo>
                    <a:pt x="1351" y="0"/>
                  </a:lnTo>
                  <a:lnTo>
                    <a:pt x="1371" y="0"/>
                  </a:lnTo>
                  <a:lnTo>
                    <a:pt x="1392" y="0"/>
                  </a:lnTo>
                  <a:lnTo>
                    <a:pt x="1411" y="0"/>
                  </a:lnTo>
                  <a:lnTo>
                    <a:pt x="1430" y="0"/>
                  </a:lnTo>
                  <a:lnTo>
                    <a:pt x="1467" y="1"/>
                  </a:lnTo>
                  <a:lnTo>
                    <a:pt x="1503" y="3"/>
                  </a:lnTo>
                  <a:lnTo>
                    <a:pt x="1538" y="7"/>
                  </a:lnTo>
                  <a:lnTo>
                    <a:pt x="1572" y="11"/>
                  </a:lnTo>
                  <a:lnTo>
                    <a:pt x="1607" y="13"/>
                  </a:lnTo>
                  <a:lnTo>
                    <a:pt x="1639" y="19"/>
                  </a:lnTo>
                  <a:lnTo>
                    <a:pt x="1672" y="23"/>
                  </a:lnTo>
                  <a:lnTo>
                    <a:pt x="1703" y="26"/>
                  </a:lnTo>
                  <a:lnTo>
                    <a:pt x="1733" y="32"/>
                  </a:lnTo>
                  <a:lnTo>
                    <a:pt x="1766" y="38"/>
                  </a:lnTo>
                  <a:lnTo>
                    <a:pt x="1826" y="49"/>
                  </a:lnTo>
                  <a:lnTo>
                    <a:pt x="1885" y="61"/>
                  </a:lnTo>
                  <a:lnTo>
                    <a:pt x="1947" y="73"/>
                  </a:lnTo>
                  <a:lnTo>
                    <a:pt x="2006" y="82"/>
                  </a:lnTo>
                  <a:lnTo>
                    <a:pt x="2037" y="88"/>
                  </a:lnTo>
                  <a:lnTo>
                    <a:pt x="2069" y="94"/>
                  </a:lnTo>
                  <a:lnTo>
                    <a:pt x="2100" y="97"/>
                  </a:lnTo>
                  <a:lnTo>
                    <a:pt x="2133" y="103"/>
                  </a:lnTo>
                  <a:lnTo>
                    <a:pt x="2165" y="107"/>
                  </a:lnTo>
                  <a:lnTo>
                    <a:pt x="2198" y="111"/>
                  </a:lnTo>
                  <a:lnTo>
                    <a:pt x="2233" y="113"/>
                  </a:lnTo>
                  <a:lnTo>
                    <a:pt x="2267" y="117"/>
                  </a:lnTo>
                  <a:lnTo>
                    <a:pt x="2304" y="119"/>
                  </a:lnTo>
                  <a:lnTo>
                    <a:pt x="2340" y="121"/>
                  </a:lnTo>
                  <a:lnTo>
                    <a:pt x="2359" y="121"/>
                  </a:lnTo>
                  <a:lnTo>
                    <a:pt x="2379" y="121"/>
                  </a:lnTo>
                  <a:lnTo>
                    <a:pt x="2398" y="122"/>
                  </a:lnTo>
                  <a:lnTo>
                    <a:pt x="2417" y="122"/>
                  </a:lnTo>
                  <a:close/>
                  <a:moveTo>
                    <a:pt x="3484" y="0"/>
                  </a:moveTo>
                  <a:lnTo>
                    <a:pt x="3484" y="15"/>
                  </a:lnTo>
                  <a:lnTo>
                    <a:pt x="3465" y="15"/>
                  </a:lnTo>
                  <a:lnTo>
                    <a:pt x="3444" y="15"/>
                  </a:lnTo>
                  <a:lnTo>
                    <a:pt x="3425" y="15"/>
                  </a:lnTo>
                  <a:lnTo>
                    <a:pt x="3408" y="17"/>
                  </a:lnTo>
                  <a:lnTo>
                    <a:pt x="3369" y="19"/>
                  </a:lnTo>
                  <a:lnTo>
                    <a:pt x="3335" y="21"/>
                  </a:lnTo>
                  <a:lnTo>
                    <a:pt x="3298" y="23"/>
                  </a:lnTo>
                  <a:lnTo>
                    <a:pt x="3266" y="26"/>
                  </a:lnTo>
                  <a:lnTo>
                    <a:pt x="3231" y="30"/>
                  </a:lnTo>
                  <a:lnTo>
                    <a:pt x="3198" y="34"/>
                  </a:lnTo>
                  <a:lnTo>
                    <a:pt x="3166" y="38"/>
                  </a:lnTo>
                  <a:lnTo>
                    <a:pt x="3135" y="44"/>
                  </a:lnTo>
                  <a:lnTo>
                    <a:pt x="3104" y="48"/>
                  </a:lnTo>
                  <a:lnTo>
                    <a:pt x="3074" y="53"/>
                  </a:lnTo>
                  <a:lnTo>
                    <a:pt x="3012" y="65"/>
                  </a:lnTo>
                  <a:lnTo>
                    <a:pt x="2953" y="76"/>
                  </a:lnTo>
                  <a:lnTo>
                    <a:pt x="2893" y="88"/>
                  </a:lnTo>
                  <a:lnTo>
                    <a:pt x="2832" y="99"/>
                  </a:lnTo>
                  <a:lnTo>
                    <a:pt x="2801" y="103"/>
                  </a:lnTo>
                  <a:lnTo>
                    <a:pt x="2770" y="109"/>
                  </a:lnTo>
                  <a:lnTo>
                    <a:pt x="2738" y="115"/>
                  </a:lnTo>
                  <a:lnTo>
                    <a:pt x="2705" y="119"/>
                  </a:lnTo>
                  <a:lnTo>
                    <a:pt x="2672" y="122"/>
                  </a:lnTo>
                  <a:lnTo>
                    <a:pt x="2640" y="126"/>
                  </a:lnTo>
                  <a:lnTo>
                    <a:pt x="2605" y="130"/>
                  </a:lnTo>
                  <a:lnTo>
                    <a:pt x="2569" y="132"/>
                  </a:lnTo>
                  <a:lnTo>
                    <a:pt x="2532" y="134"/>
                  </a:lnTo>
                  <a:lnTo>
                    <a:pt x="2496" y="136"/>
                  </a:lnTo>
                  <a:lnTo>
                    <a:pt x="2476" y="136"/>
                  </a:lnTo>
                  <a:lnTo>
                    <a:pt x="2457" y="138"/>
                  </a:lnTo>
                  <a:lnTo>
                    <a:pt x="2438" y="138"/>
                  </a:lnTo>
                  <a:lnTo>
                    <a:pt x="2417" y="138"/>
                  </a:lnTo>
                  <a:lnTo>
                    <a:pt x="2417" y="122"/>
                  </a:lnTo>
                  <a:lnTo>
                    <a:pt x="2438" y="122"/>
                  </a:lnTo>
                  <a:lnTo>
                    <a:pt x="2457" y="121"/>
                  </a:lnTo>
                  <a:lnTo>
                    <a:pt x="2476" y="121"/>
                  </a:lnTo>
                  <a:lnTo>
                    <a:pt x="2496" y="121"/>
                  </a:lnTo>
                  <a:lnTo>
                    <a:pt x="2532" y="119"/>
                  </a:lnTo>
                  <a:lnTo>
                    <a:pt x="2569" y="117"/>
                  </a:lnTo>
                  <a:lnTo>
                    <a:pt x="2603" y="113"/>
                  </a:lnTo>
                  <a:lnTo>
                    <a:pt x="2638" y="111"/>
                  </a:lnTo>
                  <a:lnTo>
                    <a:pt x="2670" y="107"/>
                  </a:lnTo>
                  <a:lnTo>
                    <a:pt x="2703" y="103"/>
                  </a:lnTo>
                  <a:lnTo>
                    <a:pt x="2736" y="97"/>
                  </a:lnTo>
                  <a:lnTo>
                    <a:pt x="2766" y="94"/>
                  </a:lnTo>
                  <a:lnTo>
                    <a:pt x="2797" y="88"/>
                  </a:lnTo>
                  <a:lnTo>
                    <a:pt x="2828" y="82"/>
                  </a:lnTo>
                  <a:lnTo>
                    <a:pt x="2889" y="73"/>
                  </a:lnTo>
                  <a:lnTo>
                    <a:pt x="2949" y="61"/>
                  </a:lnTo>
                  <a:lnTo>
                    <a:pt x="3010" y="49"/>
                  </a:lnTo>
                  <a:lnTo>
                    <a:pt x="3070" y="38"/>
                  </a:lnTo>
                  <a:lnTo>
                    <a:pt x="3100" y="32"/>
                  </a:lnTo>
                  <a:lnTo>
                    <a:pt x="3133" y="26"/>
                  </a:lnTo>
                  <a:lnTo>
                    <a:pt x="3164" y="23"/>
                  </a:lnTo>
                  <a:lnTo>
                    <a:pt x="3196" y="19"/>
                  </a:lnTo>
                  <a:lnTo>
                    <a:pt x="3229" y="13"/>
                  </a:lnTo>
                  <a:lnTo>
                    <a:pt x="3264" y="11"/>
                  </a:lnTo>
                  <a:lnTo>
                    <a:pt x="3298" y="7"/>
                  </a:lnTo>
                  <a:lnTo>
                    <a:pt x="3333" y="3"/>
                  </a:lnTo>
                  <a:lnTo>
                    <a:pt x="3369" y="1"/>
                  </a:lnTo>
                  <a:lnTo>
                    <a:pt x="3406" y="0"/>
                  </a:lnTo>
                  <a:lnTo>
                    <a:pt x="3425" y="0"/>
                  </a:lnTo>
                  <a:lnTo>
                    <a:pt x="3444" y="0"/>
                  </a:lnTo>
                  <a:lnTo>
                    <a:pt x="3463" y="0"/>
                  </a:lnTo>
                  <a:lnTo>
                    <a:pt x="3484" y="0"/>
                  </a:lnTo>
                  <a:close/>
                  <a:moveTo>
                    <a:pt x="4550" y="122"/>
                  </a:moveTo>
                  <a:lnTo>
                    <a:pt x="4550" y="138"/>
                  </a:lnTo>
                  <a:lnTo>
                    <a:pt x="4531" y="138"/>
                  </a:lnTo>
                  <a:lnTo>
                    <a:pt x="4512" y="138"/>
                  </a:lnTo>
                  <a:lnTo>
                    <a:pt x="4492" y="136"/>
                  </a:lnTo>
                  <a:lnTo>
                    <a:pt x="4473" y="136"/>
                  </a:lnTo>
                  <a:lnTo>
                    <a:pt x="4435" y="134"/>
                  </a:lnTo>
                  <a:lnTo>
                    <a:pt x="4398" y="132"/>
                  </a:lnTo>
                  <a:lnTo>
                    <a:pt x="4364" y="130"/>
                  </a:lnTo>
                  <a:lnTo>
                    <a:pt x="4329" y="126"/>
                  </a:lnTo>
                  <a:lnTo>
                    <a:pt x="4297" y="122"/>
                  </a:lnTo>
                  <a:lnTo>
                    <a:pt x="4262" y="119"/>
                  </a:lnTo>
                  <a:lnTo>
                    <a:pt x="4231" y="115"/>
                  </a:lnTo>
                  <a:lnTo>
                    <a:pt x="4199" y="109"/>
                  </a:lnTo>
                  <a:lnTo>
                    <a:pt x="4168" y="103"/>
                  </a:lnTo>
                  <a:lnTo>
                    <a:pt x="4137" y="99"/>
                  </a:lnTo>
                  <a:lnTo>
                    <a:pt x="4076" y="88"/>
                  </a:lnTo>
                  <a:lnTo>
                    <a:pt x="4016" y="76"/>
                  </a:lnTo>
                  <a:lnTo>
                    <a:pt x="3955" y="65"/>
                  </a:lnTo>
                  <a:lnTo>
                    <a:pt x="3895" y="53"/>
                  </a:lnTo>
                  <a:lnTo>
                    <a:pt x="3865" y="48"/>
                  </a:lnTo>
                  <a:lnTo>
                    <a:pt x="3834" y="44"/>
                  </a:lnTo>
                  <a:lnTo>
                    <a:pt x="3801" y="38"/>
                  </a:lnTo>
                  <a:lnTo>
                    <a:pt x="3771" y="34"/>
                  </a:lnTo>
                  <a:lnTo>
                    <a:pt x="3738" y="30"/>
                  </a:lnTo>
                  <a:lnTo>
                    <a:pt x="3703" y="26"/>
                  </a:lnTo>
                  <a:lnTo>
                    <a:pt x="3669" y="23"/>
                  </a:lnTo>
                  <a:lnTo>
                    <a:pt x="3634" y="21"/>
                  </a:lnTo>
                  <a:lnTo>
                    <a:pt x="3598" y="19"/>
                  </a:lnTo>
                  <a:lnTo>
                    <a:pt x="3561" y="17"/>
                  </a:lnTo>
                  <a:lnTo>
                    <a:pt x="3542" y="15"/>
                  </a:lnTo>
                  <a:lnTo>
                    <a:pt x="3523" y="15"/>
                  </a:lnTo>
                  <a:lnTo>
                    <a:pt x="3504" y="15"/>
                  </a:lnTo>
                  <a:lnTo>
                    <a:pt x="3484" y="15"/>
                  </a:lnTo>
                  <a:lnTo>
                    <a:pt x="3484" y="0"/>
                  </a:lnTo>
                  <a:lnTo>
                    <a:pt x="3504" y="0"/>
                  </a:lnTo>
                  <a:lnTo>
                    <a:pt x="3523" y="0"/>
                  </a:lnTo>
                  <a:lnTo>
                    <a:pt x="3542" y="0"/>
                  </a:lnTo>
                  <a:lnTo>
                    <a:pt x="3561" y="0"/>
                  </a:lnTo>
                  <a:lnTo>
                    <a:pt x="3600" y="1"/>
                  </a:lnTo>
                  <a:lnTo>
                    <a:pt x="3636" y="3"/>
                  </a:lnTo>
                  <a:lnTo>
                    <a:pt x="3671" y="7"/>
                  </a:lnTo>
                  <a:lnTo>
                    <a:pt x="3705" y="11"/>
                  </a:lnTo>
                  <a:lnTo>
                    <a:pt x="3738" y="13"/>
                  </a:lnTo>
                  <a:lnTo>
                    <a:pt x="3772" y="19"/>
                  </a:lnTo>
                  <a:lnTo>
                    <a:pt x="3803" y="23"/>
                  </a:lnTo>
                  <a:lnTo>
                    <a:pt x="3836" y="26"/>
                  </a:lnTo>
                  <a:lnTo>
                    <a:pt x="3867" y="32"/>
                  </a:lnTo>
                  <a:lnTo>
                    <a:pt x="3897" y="38"/>
                  </a:lnTo>
                  <a:lnTo>
                    <a:pt x="3959" y="49"/>
                  </a:lnTo>
                  <a:lnTo>
                    <a:pt x="4018" y="61"/>
                  </a:lnTo>
                  <a:lnTo>
                    <a:pt x="4080" y="73"/>
                  </a:lnTo>
                  <a:lnTo>
                    <a:pt x="4139" y="82"/>
                  </a:lnTo>
                  <a:lnTo>
                    <a:pt x="4170" y="88"/>
                  </a:lnTo>
                  <a:lnTo>
                    <a:pt x="4201" y="94"/>
                  </a:lnTo>
                  <a:lnTo>
                    <a:pt x="4233" y="97"/>
                  </a:lnTo>
                  <a:lnTo>
                    <a:pt x="4264" y="103"/>
                  </a:lnTo>
                  <a:lnTo>
                    <a:pt x="4299" y="107"/>
                  </a:lnTo>
                  <a:lnTo>
                    <a:pt x="4331" y="111"/>
                  </a:lnTo>
                  <a:lnTo>
                    <a:pt x="4366" y="113"/>
                  </a:lnTo>
                  <a:lnTo>
                    <a:pt x="4400" y="117"/>
                  </a:lnTo>
                  <a:lnTo>
                    <a:pt x="4437" y="119"/>
                  </a:lnTo>
                  <a:lnTo>
                    <a:pt x="4473" y="121"/>
                  </a:lnTo>
                  <a:lnTo>
                    <a:pt x="4492" y="121"/>
                  </a:lnTo>
                  <a:lnTo>
                    <a:pt x="4512" y="121"/>
                  </a:lnTo>
                  <a:lnTo>
                    <a:pt x="4531" y="122"/>
                  </a:lnTo>
                  <a:lnTo>
                    <a:pt x="455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5" name="Freeform 41"/>
            <p:cNvSpPr>
              <a:spLocks noEditPoints="1"/>
            </p:cNvSpPr>
            <p:nvPr userDrawn="1"/>
          </p:nvSpPr>
          <p:spPr bwMode="auto">
            <a:xfrm>
              <a:off x="18004" y="1939637"/>
              <a:ext cx="5382623" cy="157002"/>
            </a:xfrm>
            <a:custGeom>
              <a:avLst/>
              <a:gdLst>
                <a:gd name="T0" fmla="*/ 506 w 4834"/>
                <a:gd name="T1" fmla="*/ 139 h 141"/>
                <a:gd name="T2" fmla="*/ 407 w 4834"/>
                <a:gd name="T3" fmla="*/ 133 h 141"/>
                <a:gd name="T4" fmla="*/ 228 w 4834"/>
                <a:gd name="T5" fmla="*/ 114 h 141"/>
                <a:gd name="T6" fmla="*/ 63 w 4834"/>
                <a:gd name="T7" fmla="*/ 83 h 141"/>
                <a:gd name="T8" fmla="*/ 67 w 4834"/>
                <a:gd name="T9" fmla="*/ 68 h 141"/>
                <a:gd name="T10" fmla="*/ 230 w 4834"/>
                <a:gd name="T11" fmla="*/ 96 h 141"/>
                <a:gd name="T12" fmla="*/ 409 w 4834"/>
                <a:gd name="T13" fmla="*/ 118 h 141"/>
                <a:gd name="T14" fmla="*/ 506 w 4834"/>
                <a:gd name="T15" fmla="*/ 123 h 141"/>
                <a:gd name="T16" fmla="*/ 1635 w 4834"/>
                <a:gd name="T17" fmla="*/ 18 h 141"/>
                <a:gd name="T18" fmla="*/ 1522 w 4834"/>
                <a:gd name="T19" fmla="*/ 20 h 141"/>
                <a:gd name="T20" fmla="*/ 1349 w 4834"/>
                <a:gd name="T21" fmla="*/ 37 h 141"/>
                <a:gd name="T22" fmla="*/ 1163 w 4834"/>
                <a:gd name="T23" fmla="*/ 68 h 141"/>
                <a:gd name="T24" fmla="*/ 921 w 4834"/>
                <a:gd name="T25" fmla="*/ 112 h 141"/>
                <a:gd name="T26" fmla="*/ 756 w 4834"/>
                <a:gd name="T27" fmla="*/ 131 h 141"/>
                <a:gd name="T28" fmla="*/ 608 w 4834"/>
                <a:gd name="T29" fmla="*/ 139 h 141"/>
                <a:gd name="T30" fmla="*/ 608 w 4834"/>
                <a:gd name="T31" fmla="*/ 123 h 141"/>
                <a:gd name="T32" fmla="*/ 754 w 4834"/>
                <a:gd name="T33" fmla="*/ 116 h 141"/>
                <a:gd name="T34" fmla="*/ 919 w 4834"/>
                <a:gd name="T35" fmla="*/ 95 h 141"/>
                <a:gd name="T36" fmla="*/ 1161 w 4834"/>
                <a:gd name="T37" fmla="*/ 50 h 141"/>
                <a:gd name="T38" fmla="*/ 1347 w 4834"/>
                <a:gd name="T39" fmla="*/ 20 h 141"/>
                <a:gd name="T40" fmla="*/ 1520 w 4834"/>
                <a:gd name="T41" fmla="*/ 4 h 141"/>
                <a:gd name="T42" fmla="*/ 1635 w 4834"/>
                <a:gd name="T43" fmla="*/ 0 h 141"/>
                <a:gd name="T44" fmla="*/ 2643 w 4834"/>
                <a:gd name="T45" fmla="*/ 139 h 141"/>
                <a:gd name="T46" fmla="*/ 2480 w 4834"/>
                <a:gd name="T47" fmla="*/ 129 h 141"/>
                <a:gd name="T48" fmla="*/ 2319 w 4834"/>
                <a:gd name="T49" fmla="*/ 106 h 141"/>
                <a:gd name="T50" fmla="*/ 2046 w 4834"/>
                <a:gd name="T51" fmla="*/ 56 h 141"/>
                <a:gd name="T52" fmla="*/ 1889 w 4834"/>
                <a:gd name="T53" fmla="*/ 31 h 141"/>
                <a:gd name="T54" fmla="*/ 1712 w 4834"/>
                <a:gd name="T55" fmla="*/ 18 h 141"/>
                <a:gd name="T56" fmla="*/ 1635 w 4834"/>
                <a:gd name="T57" fmla="*/ 0 h 141"/>
                <a:gd name="T58" fmla="*/ 1751 w 4834"/>
                <a:gd name="T59" fmla="*/ 4 h 141"/>
                <a:gd name="T60" fmla="*/ 1923 w 4834"/>
                <a:gd name="T61" fmla="*/ 20 h 141"/>
                <a:gd name="T62" fmla="*/ 2110 w 4834"/>
                <a:gd name="T63" fmla="*/ 50 h 141"/>
                <a:gd name="T64" fmla="*/ 2354 w 4834"/>
                <a:gd name="T65" fmla="*/ 95 h 141"/>
                <a:gd name="T66" fmla="*/ 2517 w 4834"/>
                <a:gd name="T67" fmla="*/ 116 h 141"/>
                <a:gd name="T68" fmla="*/ 2663 w 4834"/>
                <a:gd name="T69" fmla="*/ 123 h 141"/>
                <a:gd name="T70" fmla="*/ 3749 w 4834"/>
                <a:gd name="T71" fmla="*/ 18 h 141"/>
                <a:gd name="T72" fmla="*/ 3619 w 4834"/>
                <a:gd name="T73" fmla="*/ 22 h 141"/>
                <a:gd name="T74" fmla="*/ 3450 w 4834"/>
                <a:gd name="T75" fmla="*/ 41 h 141"/>
                <a:gd name="T76" fmla="*/ 3237 w 4834"/>
                <a:gd name="T77" fmla="*/ 79 h 141"/>
                <a:gd name="T78" fmla="*/ 3022 w 4834"/>
                <a:gd name="T79" fmla="*/ 116 h 141"/>
                <a:gd name="T80" fmla="*/ 2853 w 4834"/>
                <a:gd name="T81" fmla="*/ 135 h 141"/>
                <a:gd name="T82" fmla="*/ 2722 w 4834"/>
                <a:gd name="T83" fmla="*/ 141 h 141"/>
                <a:gd name="T84" fmla="*/ 2761 w 4834"/>
                <a:gd name="T85" fmla="*/ 123 h 141"/>
                <a:gd name="T86" fmla="*/ 2922 w 4834"/>
                <a:gd name="T87" fmla="*/ 112 h 141"/>
                <a:gd name="T88" fmla="*/ 3083 w 4834"/>
                <a:gd name="T89" fmla="*/ 91 h 141"/>
                <a:gd name="T90" fmla="*/ 3354 w 4834"/>
                <a:gd name="T91" fmla="*/ 41 h 141"/>
                <a:gd name="T92" fmla="*/ 3513 w 4834"/>
                <a:gd name="T93" fmla="*/ 16 h 141"/>
                <a:gd name="T94" fmla="*/ 3690 w 4834"/>
                <a:gd name="T95" fmla="*/ 2 h 141"/>
                <a:gd name="T96" fmla="*/ 4834 w 4834"/>
                <a:gd name="T97" fmla="*/ 123 h 141"/>
                <a:gd name="T98" fmla="*/ 4757 w 4834"/>
                <a:gd name="T99" fmla="*/ 139 h 141"/>
                <a:gd name="T100" fmla="*/ 4581 w 4834"/>
                <a:gd name="T101" fmla="*/ 125 h 141"/>
                <a:gd name="T102" fmla="*/ 4421 w 4834"/>
                <a:gd name="T103" fmla="*/ 100 h 141"/>
                <a:gd name="T104" fmla="*/ 4149 w 4834"/>
                <a:gd name="T105" fmla="*/ 50 h 141"/>
                <a:gd name="T106" fmla="*/ 3988 w 4834"/>
                <a:gd name="T107" fmla="*/ 29 h 141"/>
                <a:gd name="T108" fmla="*/ 3826 w 4834"/>
                <a:gd name="T109" fmla="*/ 18 h 141"/>
                <a:gd name="T110" fmla="*/ 3788 w 4834"/>
                <a:gd name="T111" fmla="*/ 0 h 141"/>
                <a:gd name="T112" fmla="*/ 3920 w 4834"/>
                <a:gd name="T113" fmla="*/ 6 h 141"/>
                <a:gd name="T114" fmla="*/ 4089 w 4834"/>
                <a:gd name="T115" fmla="*/ 25 h 141"/>
                <a:gd name="T116" fmla="*/ 4302 w 4834"/>
                <a:gd name="T117" fmla="*/ 62 h 141"/>
                <a:gd name="T118" fmla="*/ 4517 w 4834"/>
                <a:gd name="T119" fmla="*/ 100 h 141"/>
                <a:gd name="T120" fmla="*/ 4684 w 4834"/>
                <a:gd name="T121" fmla="*/ 119 h 141"/>
                <a:gd name="T122" fmla="*/ 4815 w 4834"/>
                <a:gd name="T123" fmla="*/ 12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34" h="141">
                  <a:moveTo>
                    <a:pt x="570" y="123"/>
                  </a:moveTo>
                  <a:lnTo>
                    <a:pt x="570" y="141"/>
                  </a:lnTo>
                  <a:lnTo>
                    <a:pt x="549" y="141"/>
                  </a:lnTo>
                  <a:lnTo>
                    <a:pt x="528" y="139"/>
                  </a:lnTo>
                  <a:lnTo>
                    <a:pt x="506" y="139"/>
                  </a:lnTo>
                  <a:lnTo>
                    <a:pt x="485" y="139"/>
                  </a:lnTo>
                  <a:lnTo>
                    <a:pt x="466" y="137"/>
                  </a:lnTo>
                  <a:lnTo>
                    <a:pt x="445" y="137"/>
                  </a:lnTo>
                  <a:lnTo>
                    <a:pt x="426" y="135"/>
                  </a:lnTo>
                  <a:lnTo>
                    <a:pt x="407" y="133"/>
                  </a:lnTo>
                  <a:lnTo>
                    <a:pt x="370" y="131"/>
                  </a:lnTo>
                  <a:lnTo>
                    <a:pt x="334" y="127"/>
                  </a:lnTo>
                  <a:lnTo>
                    <a:pt x="297" y="123"/>
                  </a:lnTo>
                  <a:lnTo>
                    <a:pt x="263" y="118"/>
                  </a:lnTo>
                  <a:lnTo>
                    <a:pt x="228" y="114"/>
                  </a:lnTo>
                  <a:lnTo>
                    <a:pt x="194" y="108"/>
                  </a:lnTo>
                  <a:lnTo>
                    <a:pt x="161" y="102"/>
                  </a:lnTo>
                  <a:lnTo>
                    <a:pt x="128" y="96"/>
                  </a:lnTo>
                  <a:lnTo>
                    <a:pt x="96" y="91"/>
                  </a:lnTo>
                  <a:lnTo>
                    <a:pt x="63" y="83"/>
                  </a:lnTo>
                  <a:lnTo>
                    <a:pt x="30" y="77"/>
                  </a:lnTo>
                  <a:lnTo>
                    <a:pt x="0" y="71"/>
                  </a:lnTo>
                  <a:lnTo>
                    <a:pt x="2" y="56"/>
                  </a:lnTo>
                  <a:lnTo>
                    <a:pt x="34" y="62"/>
                  </a:lnTo>
                  <a:lnTo>
                    <a:pt x="67" y="68"/>
                  </a:lnTo>
                  <a:lnTo>
                    <a:pt x="98" y="73"/>
                  </a:lnTo>
                  <a:lnTo>
                    <a:pt x="130" y="81"/>
                  </a:lnTo>
                  <a:lnTo>
                    <a:pt x="163" y="87"/>
                  </a:lnTo>
                  <a:lnTo>
                    <a:pt x="197" y="93"/>
                  </a:lnTo>
                  <a:lnTo>
                    <a:pt x="230" y="96"/>
                  </a:lnTo>
                  <a:lnTo>
                    <a:pt x="265" y="102"/>
                  </a:lnTo>
                  <a:lnTo>
                    <a:pt x="299" y="106"/>
                  </a:lnTo>
                  <a:lnTo>
                    <a:pt x="336" y="112"/>
                  </a:lnTo>
                  <a:lnTo>
                    <a:pt x="370" y="114"/>
                  </a:lnTo>
                  <a:lnTo>
                    <a:pt x="409" y="118"/>
                  </a:lnTo>
                  <a:lnTo>
                    <a:pt x="428" y="119"/>
                  </a:lnTo>
                  <a:lnTo>
                    <a:pt x="447" y="119"/>
                  </a:lnTo>
                  <a:lnTo>
                    <a:pt x="466" y="121"/>
                  </a:lnTo>
                  <a:lnTo>
                    <a:pt x="485" y="121"/>
                  </a:lnTo>
                  <a:lnTo>
                    <a:pt x="506" y="123"/>
                  </a:lnTo>
                  <a:lnTo>
                    <a:pt x="528" y="123"/>
                  </a:lnTo>
                  <a:lnTo>
                    <a:pt x="549" y="123"/>
                  </a:lnTo>
                  <a:lnTo>
                    <a:pt x="570" y="123"/>
                  </a:lnTo>
                  <a:close/>
                  <a:moveTo>
                    <a:pt x="1635" y="0"/>
                  </a:moveTo>
                  <a:lnTo>
                    <a:pt x="1635" y="18"/>
                  </a:lnTo>
                  <a:lnTo>
                    <a:pt x="1616" y="18"/>
                  </a:lnTo>
                  <a:lnTo>
                    <a:pt x="1597" y="18"/>
                  </a:lnTo>
                  <a:lnTo>
                    <a:pt x="1578" y="18"/>
                  </a:lnTo>
                  <a:lnTo>
                    <a:pt x="1559" y="18"/>
                  </a:lnTo>
                  <a:lnTo>
                    <a:pt x="1522" y="20"/>
                  </a:lnTo>
                  <a:lnTo>
                    <a:pt x="1486" y="22"/>
                  </a:lnTo>
                  <a:lnTo>
                    <a:pt x="1451" y="25"/>
                  </a:lnTo>
                  <a:lnTo>
                    <a:pt x="1417" y="29"/>
                  </a:lnTo>
                  <a:lnTo>
                    <a:pt x="1382" y="31"/>
                  </a:lnTo>
                  <a:lnTo>
                    <a:pt x="1349" y="37"/>
                  </a:lnTo>
                  <a:lnTo>
                    <a:pt x="1319" y="41"/>
                  </a:lnTo>
                  <a:lnTo>
                    <a:pt x="1286" y="45"/>
                  </a:lnTo>
                  <a:lnTo>
                    <a:pt x="1255" y="50"/>
                  </a:lnTo>
                  <a:lnTo>
                    <a:pt x="1225" y="56"/>
                  </a:lnTo>
                  <a:lnTo>
                    <a:pt x="1163" y="68"/>
                  </a:lnTo>
                  <a:lnTo>
                    <a:pt x="1104" y="79"/>
                  </a:lnTo>
                  <a:lnTo>
                    <a:pt x="1044" y="91"/>
                  </a:lnTo>
                  <a:lnTo>
                    <a:pt x="983" y="100"/>
                  </a:lnTo>
                  <a:lnTo>
                    <a:pt x="952" y="106"/>
                  </a:lnTo>
                  <a:lnTo>
                    <a:pt x="921" y="112"/>
                  </a:lnTo>
                  <a:lnTo>
                    <a:pt x="889" y="116"/>
                  </a:lnTo>
                  <a:lnTo>
                    <a:pt x="856" y="121"/>
                  </a:lnTo>
                  <a:lnTo>
                    <a:pt x="823" y="125"/>
                  </a:lnTo>
                  <a:lnTo>
                    <a:pt x="791" y="129"/>
                  </a:lnTo>
                  <a:lnTo>
                    <a:pt x="756" y="131"/>
                  </a:lnTo>
                  <a:lnTo>
                    <a:pt x="720" y="135"/>
                  </a:lnTo>
                  <a:lnTo>
                    <a:pt x="685" y="137"/>
                  </a:lnTo>
                  <a:lnTo>
                    <a:pt x="647" y="139"/>
                  </a:lnTo>
                  <a:lnTo>
                    <a:pt x="627" y="139"/>
                  </a:lnTo>
                  <a:lnTo>
                    <a:pt x="608" y="139"/>
                  </a:lnTo>
                  <a:lnTo>
                    <a:pt x="589" y="141"/>
                  </a:lnTo>
                  <a:lnTo>
                    <a:pt x="570" y="141"/>
                  </a:lnTo>
                  <a:lnTo>
                    <a:pt x="570" y="123"/>
                  </a:lnTo>
                  <a:lnTo>
                    <a:pt x="589" y="123"/>
                  </a:lnTo>
                  <a:lnTo>
                    <a:pt x="608" y="123"/>
                  </a:lnTo>
                  <a:lnTo>
                    <a:pt x="627" y="123"/>
                  </a:lnTo>
                  <a:lnTo>
                    <a:pt x="647" y="123"/>
                  </a:lnTo>
                  <a:lnTo>
                    <a:pt x="683" y="121"/>
                  </a:lnTo>
                  <a:lnTo>
                    <a:pt x="720" y="119"/>
                  </a:lnTo>
                  <a:lnTo>
                    <a:pt x="754" y="116"/>
                  </a:lnTo>
                  <a:lnTo>
                    <a:pt x="789" y="112"/>
                  </a:lnTo>
                  <a:lnTo>
                    <a:pt x="821" y="108"/>
                  </a:lnTo>
                  <a:lnTo>
                    <a:pt x="854" y="104"/>
                  </a:lnTo>
                  <a:lnTo>
                    <a:pt x="887" y="100"/>
                  </a:lnTo>
                  <a:lnTo>
                    <a:pt x="919" y="95"/>
                  </a:lnTo>
                  <a:lnTo>
                    <a:pt x="950" y="91"/>
                  </a:lnTo>
                  <a:lnTo>
                    <a:pt x="981" y="85"/>
                  </a:lnTo>
                  <a:lnTo>
                    <a:pt x="1040" y="73"/>
                  </a:lnTo>
                  <a:lnTo>
                    <a:pt x="1102" y="62"/>
                  </a:lnTo>
                  <a:lnTo>
                    <a:pt x="1161" y="50"/>
                  </a:lnTo>
                  <a:lnTo>
                    <a:pt x="1223" y="41"/>
                  </a:lnTo>
                  <a:lnTo>
                    <a:pt x="1253" y="35"/>
                  </a:lnTo>
                  <a:lnTo>
                    <a:pt x="1284" y="29"/>
                  </a:lnTo>
                  <a:lnTo>
                    <a:pt x="1315" y="25"/>
                  </a:lnTo>
                  <a:lnTo>
                    <a:pt x="1347" y="20"/>
                  </a:lnTo>
                  <a:lnTo>
                    <a:pt x="1380" y="16"/>
                  </a:lnTo>
                  <a:lnTo>
                    <a:pt x="1415" y="12"/>
                  </a:lnTo>
                  <a:lnTo>
                    <a:pt x="1449" y="10"/>
                  </a:lnTo>
                  <a:lnTo>
                    <a:pt x="1484" y="6"/>
                  </a:lnTo>
                  <a:lnTo>
                    <a:pt x="1520" y="4"/>
                  </a:lnTo>
                  <a:lnTo>
                    <a:pt x="1559" y="2"/>
                  </a:lnTo>
                  <a:lnTo>
                    <a:pt x="1576" y="2"/>
                  </a:lnTo>
                  <a:lnTo>
                    <a:pt x="1597" y="2"/>
                  </a:lnTo>
                  <a:lnTo>
                    <a:pt x="1616" y="0"/>
                  </a:lnTo>
                  <a:lnTo>
                    <a:pt x="1635" y="0"/>
                  </a:lnTo>
                  <a:close/>
                  <a:moveTo>
                    <a:pt x="2701" y="123"/>
                  </a:moveTo>
                  <a:lnTo>
                    <a:pt x="2701" y="141"/>
                  </a:lnTo>
                  <a:lnTo>
                    <a:pt x="2682" y="141"/>
                  </a:lnTo>
                  <a:lnTo>
                    <a:pt x="2663" y="139"/>
                  </a:lnTo>
                  <a:lnTo>
                    <a:pt x="2643" y="139"/>
                  </a:lnTo>
                  <a:lnTo>
                    <a:pt x="2624" y="139"/>
                  </a:lnTo>
                  <a:lnTo>
                    <a:pt x="2588" y="137"/>
                  </a:lnTo>
                  <a:lnTo>
                    <a:pt x="2551" y="135"/>
                  </a:lnTo>
                  <a:lnTo>
                    <a:pt x="2515" y="131"/>
                  </a:lnTo>
                  <a:lnTo>
                    <a:pt x="2480" y="129"/>
                  </a:lnTo>
                  <a:lnTo>
                    <a:pt x="2448" y="125"/>
                  </a:lnTo>
                  <a:lnTo>
                    <a:pt x="2415" y="121"/>
                  </a:lnTo>
                  <a:lnTo>
                    <a:pt x="2382" y="116"/>
                  </a:lnTo>
                  <a:lnTo>
                    <a:pt x="2350" y="112"/>
                  </a:lnTo>
                  <a:lnTo>
                    <a:pt x="2319" y="106"/>
                  </a:lnTo>
                  <a:lnTo>
                    <a:pt x="2288" y="100"/>
                  </a:lnTo>
                  <a:lnTo>
                    <a:pt x="2227" y="91"/>
                  </a:lnTo>
                  <a:lnTo>
                    <a:pt x="2167" y="79"/>
                  </a:lnTo>
                  <a:lnTo>
                    <a:pt x="2108" y="68"/>
                  </a:lnTo>
                  <a:lnTo>
                    <a:pt x="2046" y="56"/>
                  </a:lnTo>
                  <a:lnTo>
                    <a:pt x="2016" y="50"/>
                  </a:lnTo>
                  <a:lnTo>
                    <a:pt x="1985" y="45"/>
                  </a:lnTo>
                  <a:lnTo>
                    <a:pt x="1954" y="41"/>
                  </a:lnTo>
                  <a:lnTo>
                    <a:pt x="1922" y="37"/>
                  </a:lnTo>
                  <a:lnTo>
                    <a:pt x="1889" y="31"/>
                  </a:lnTo>
                  <a:lnTo>
                    <a:pt x="1854" y="29"/>
                  </a:lnTo>
                  <a:lnTo>
                    <a:pt x="1822" y="25"/>
                  </a:lnTo>
                  <a:lnTo>
                    <a:pt x="1785" y="22"/>
                  </a:lnTo>
                  <a:lnTo>
                    <a:pt x="1751" y="20"/>
                  </a:lnTo>
                  <a:lnTo>
                    <a:pt x="1712" y="18"/>
                  </a:lnTo>
                  <a:lnTo>
                    <a:pt x="1695" y="18"/>
                  </a:lnTo>
                  <a:lnTo>
                    <a:pt x="1676" y="18"/>
                  </a:lnTo>
                  <a:lnTo>
                    <a:pt x="1655" y="18"/>
                  </a:lnTo>
                  <a:lnTo>
                    <a:pt x="1635" y="18"/>
                  </a:lnTo>
                  <a:lnTo>
                    <a:pt x="1635" y="0"/>
                  </a:lnTo>
                  <a:lnTo>
                    <a:pt x="1655" y="0"/>
                  </a:lnTo>
                  <a:lnTo>
                    <a:pt x="1676" y="2"/>
                  </a:lnTo>
                  <a:lnTo>
                    <a:pt x="1695" y="2"/>
                  </a:lnTo>
                  <a:lnTo>
                    <a:pt x="1714" y="2"/>
                  </a:lnTo>
                  <a:lnTo>
                    <a:pt x="1751" y="4"/>
                  </a:lnTo>
                  <a:lnTo>
                    <a:pt x="1787" y="6"/>
                  </a:lnTo>
                  <a:lnTo>
                    <a:pt x="1822" y="10"/>
                  </a:lnTo>
                  <a:lnTo>
                    <a:pt x="1856" y="12"/>
                  </a:lnTo>
                  <a:lnTo>
                    <a:pt x="1891" y="16"/>
                  </a:lnTo>
                  <a:lnTo>
                    <a:pt x="1923" y="20"/>
                  </a:lnTo>
                  <a:lnTo>
                    <a:pt x="1956" y="25"/>
                  </a:lnTo>
                  <a:lnTo>
                    <a:pt x="1987" y="29"/>
                  </a:lnTo>
                  <a:lnTo>
                    <a:pt x="2019" y="35"/>
                  </a:lnTo>
                  <a:lnTo>
                    <a:pt x="2050" y="41"/>
                  </a:lnTo>
                  <a:lnTo>
                    <a:pt x="2110" y="50"/>
                  </a:lnTo>
                  <a:lnTo>
                    <a:pt x="2171" y="62"/>
                  </a:lnTo>
                  <a:lnTo>
                    <a:pt x="2231" y="73"/>
                  </a:lnTo>
                  <a:lnTo>
                    <a:pt x="2290" y="85"/>
                  </a:lnTo>
                  <a:lnTo>
                    <a:pt x="2321" y="91"/>
                  </a:lnTo>
                  <a:lnTo>
                    <a:pt x="2354" y="95"/>
                  </a:lnTo>
                  <a:lnTo>
                    <a:pt x="2384" y="100"/>
                  </a:lnTo>
                  <a:lnTo>
                    <a:pt x="2417" y="104"/>
                  </a:lnTo>
                  <a:lnTo>
                    <a:pt x="2450" y="108"/>
                  </a:lnTo>
                  <a:lnTo>
                    <a:pt x="2482" y="112"/>
                  </a:lnTo>
                  <a:lnTo>
                    <a:pt x="2517" y="116"/>
                  </a:lnTo>
                  <a:lnTo>
                    <a:pt x="2551" y="119"/>
                  </a:lnTo>
                  <a:lnTo>
                    <a:pt x="2588" y="121"/>
                  </a:lnTo>
                  <a:lnTo>
                    <a:pt x="2624" y="123"/>
                  </a:lnTo>
                  <a:lnTo>
                    <a:pt x="2643" y="123"/>
                  </a:lnTo>
                  <a:lnTo>
                    <a:pt x="2663" y="123"/>
                  </a:lnTo>
                  <a:lnTo>
                    <a:pt x="2682" y="123"/>
                  </a:lnTo>
                  <a:lnTo>
                    <a:pt x="2701" y="123"/>
                  </a:lnTo>
                  <a:close/>
                  <a:moveTo>
                    <a:pt x="3769" y="0"/>
                  </a:moveTo>
                  <a:lnTo>
                    <a:pt x="3769" y="18"/>
                  </a:lnTo>
                  <a:lnTo>
                    <a:pt x="3749" y="18"/>
                  </a:lnTo>
                  <a:lnTo>
                    <a:pt x="3728" y="18"/>
                  </a:lnTo>
                  <a:lnTo>
                    <a:pt x="3711" y="18"/>
                  </a:lnTo>
                  <a:lnTo>
                    <a:pt x="3692" y="18"/>
                  </a:lnTo>
                  <a:lnTo>
                    <a:pt x="3653" y="20"/>
                  </a:lnTo>
                  <a:lnTo>
                    <a:pt x="3619" y="22"/>
                  </a:lnTo>
                  <a:lnTo>
                    <a:pt x="3582" y="25"/>
                  </a:lnTo>
                  <a:lnTo>
                    <a:pt x="3550" y="29"/>
                  </a:lnTo>
                  <a:lnTo>
                    <a:pt x="3515" y="31"/>
                  </a:lnTo>
                  <a:lnTo>
                    <a:pt x="3483" y="37"/>
                  </a:lnTo>
                  <a:lnTo>
                    <a:pt x="3450" y="41"/>
                  </a:lnTo>
                  <a:lnTo>
                    <a:pt x="3419" y="45"/>
                  </a:lnTo>
                  <a:lnTo>
                    <a:pt x="3388" y="50"/>
                  </a:lnTo>
                  <a:lnTo>
                    <a:pt x="3358" y="56"/>
                  </a:lnTo>
                  <a:lnTo>
                    <a:pt x="3296" y="68"/>
                  </a:lnTo>
                  <a:lnTo>
                    <a:pt x="3237" y="79"/>
                  </a:lnTo>
                  <a:lnTo>
                    <a:pt x="3177" y="91"/>
                  </a:lnTo>
                  <a:lnTo>
                    <a:pt x="3116" y="100"/>
                  </a:lnTo>
                  <a:lnTo>
                    <a:pt x="3085" y="106"/>
                  </a:lnTo>
                  <a:lnTo>
                    <a:pt x="3054" y="112"/>
                  </a:lnTo>
                  <a:lnTo>
                    <a:pt x="3022" y="116"/>
                  </a:lnTo>
                  <a:lnTo>
                    <a:pt x="2989" y="121"/>
                  </a:lnTo>
                  <a:lnTo>
                    <a:pt x="2956" y="125"/>
                  </a:lnTo>
                  <a:lnTo>
                    <a:pt x="2924" y="129"/>
                  </a:lnTo>
                  <a:lnTo>
                    <a:pt x="2889" y="131"/>
                  </a:lnTo>
                  <a:lnTo>
                    <a:pt x="2853" y="135"/>
                  </a:lnTo>
                  <a:lnTo>
                    <a:pt x="2816" y="137"/>
                  </a:lnTo>
                  <a:lnTo>
                    <a:pt x="2780" y="139"/>
                  </a:lnTo>
                  <a:lnTo>
                    <a:pt x="2761" y="139"/>
                  </a:lnTo>
                  <a:lnTo>
                    <a:pt x="2741" y="139"/>
                  </a:lnTo>
                  <a:lnTo>
                    <a:pt x="2722" y="141"/>
                  </a:lnTo>
                  <a:lnTo>
                    <a:pt x="2701" y="141"/>
                  </a:lnTo>
                  <a:lnTo>
                    <a:pt x="2701" y="123"/>
                  </a:lnTo>
                  <a:lnTo>
                    <a:pt x="2722" y="123"/>
                  </a:lnTo>
                  <a:lnTo>
                    <a:pt x="2741" y="123"/>
                  </a:lnTo>
                  <a:lnTo>
                    <a:pt x="2761" y="123"/>
                  </a:lnTo>
                  <a:lnTo>
                    <a:pt x="2780" y="123"/>
                  </a:lnTo>
                  <a:lnTo>
                    <a:pt x="2816" y="121"/>
                  </a:lnTo>
                  <a:lnTo>
                    <a:pt x="2853" y="119"/>
                  </a:lnTo>
                  <a:lnTo>
                    <a:pt x="2887" y="116"/>
                  </a:lnTo>
                  <a:lnTo>
                    <a:pt x="2922" y="112"/>
                  </a:lnTo>
                  <a:lnTo>
                    <a:pt x="2955" y="108"/>
                  </a:lnTo>
                  <a:lnTo>
                    <a:pt x="2987" y="104"/>
                  </a:lnTo>
                  <a:lnTo>
                    <a:pt x="3020" y="100"/>
                  </a:lnTo>
                  <a:lnTo>
                    <a:pt x="3051" y="95"/>
                  </a:lnTo>
                  <a:lnTo>
                    <a:pt x="3083" y="91"/>
                  </a:lnTo>
                  <a:lnTo>
                    <a:pt x="3114" y="85"/>
                  </a:lnTo>
                  <a:lnTo>
                    <a:pt x="3173" y="73"/>
                  </a:lnTo>
                  <a:lnTo>
                    <a:pt x="3233" y="62"/>
                  </a:lnTo>
                  <a:lnTo>
                    <a:pt x="3294" y="50"/>
                  </a:lnTo>
                  <a:lnTo>
                    <a:pt x="3354" y="41"/>
                  </a:lnTo>
                  <a:lnTo>
                    <a:pt x="3385" y="35"/>
                  </a:lnTo>
                  <a:lnTo>
                    <a:pt x="3417" y="29"/>
                  </a:lnTo>
                  <a:lnTo>
                    <a:pt x="3448" y="25"/>
                  </a:lnTo>
                  <a:lnTo>
                    <a:pt x="3481" y="20"/>
                  </a:lnTo>
                  <a:lnTo>
                    <a:pt x="3513" y="16"/>
                  </a:lnTo>
                  <a:lnTo>
                    <a:pt x="3548" y="12"/>
                  </a:lnTo>
                  <a:lnTo>
                    <a:pt x="3582" y="10"/>
                  </a:lnTo>
                  <a:lnTo>
                    <a:pt x="3617" y="6"/>
                  </a:lnTo>
                  <a:lnTo>
                    <a:pt x="3653" y="4"/>
                  </a:lnTo>
                  <a:lnTo>
                    <a:pt x="3690" y="2"/>
                  </a:lnTo>
                  <a:lnTo>
                    <a:pt x="3709" y="2"/>
                  </a:lnTo>
                  <a:lnTo>
                    <a:pt x="3728" y="2"/>
                  </a:lnTo>
                  <a:lnTo>
                    <a:pt x="3749" y="0"/>
                  </a:lnTo>
                  <a:lnTo>
                    <a:pt x="3769" y="0"/>
                  </a:lnTo>
                  <a:close/>
                  <a:moveTo>
                    <a:pt x="4834" y="123"/>
                  </a:moveTo>
                  <a:lnTo>
                    <a:pt x="4834" y="141"/>
                  </a:lnTo>
                  <a:lnTo>
                    <a:pt x="4815" y="141"/>
                  </a:lnTo>
                  <a:lnTo>
                    <a:pt x="4796" y="139"/>
                  </a:lnTo>
                  <a:lnTo>
                    <a:pt x="4777" y="139"/>
                  </a:lnTo>
                  <a:lnTo>
                    <a:pt x="4757" y="139"/>
                  </a:lnTo>
                  <a:lnTo>
                    <a:pt x="4719" y="137"/>
                  </a:lnTo>
                  <a:lnTo>
                    <a:pt x="4683" y="135"/>
                  </a:lnTo>
                  <a:lnTo>
                    <a:pt x="4648" y="131"/>
                  </a:lnTo>
                  <a:lnTo>
                    <a:pt x="4613" y="129"/>
                  </a:lnTo>
                  <a:lnTo>
                    <a:pt x="4581" y="125"/>
                  </a:lnTo>
                  <a:lnTo>
                    <a:pt x="4546" y="121"/>
                  </a:lnTo>
                  <a:lnTo>
                    <a:pt x="4516" y="116"/>
                  </a:lnTo>
                  <a:lnTo>
                    <a:pt x="4483" y="112"/>
                  </a:lnTo>
                  <a:lnTo>
                    <a:pt x="4452" y="106"/>
                  </a:lnTo>
                  <a:lnTo>
                    <a:pt x="4421" y="100"/>
                  </a:lnTo>
                  <a:lnTo>
                    <a:pt x="4360" y="91"/>
                  </a:lnTo>
                  <a:lnTo>
                    <a:pt x="4300" y="79"/>
                  </a:lnTo>
                  <a:lnTo>
                    <a:pt x="4241" y="68"/>
                  </a:lnTo>
                  <a:lnTo>
                    <a:pt x="4180" y="56"/>
                  </a:lnTo>
                  <a:lnTo>
                    <a:pt x="4149" y="50"/>
                  </a:lnTo>
                  <a:lnTo>
                    <a:pt x="4118" y="45"/>
                  </a:lnTo>
                  <a:lnTo>
                    <a:pt x="4085" y="41"/>
                  </a:lnTo>
                  <a:lnTo>
                    <a:pt x="4055" y="37"/>
                  </a:lnTo>
                  <a:lnTo>
                    <a:pt x="4022" y="31"/>
                  </a:lnTo>
                  <a:lnTo>
                    <a:pt x="3988" y="29"/>
                  </a:lnTo>
                  <a:lnTo>
                    <a:pt x="3953" y="25"/>
                  </a:lnTo>
                  <a:lnTo>
                    <a:pt x="3918" y="22"/>
                  </a:lnTo>
                  <a:lnTo>
                    <a:pt x="3882" y="20"/>
                  </a:lnTo>
                  <a:lnTo>
                    <a:pt x="3845" y="18"/>
                  </a:lnTo>
                  <a:lnTo>
                    <a:pt x="3826" y="18"/>
                  </a:lnTo>
                  <a:lnTo>
                    <a:pt x="3807" y="18"/>
                  </a:lnTo>
                  <a:lnTo>
                    <a:pt x="3788" y="18"/>
                  </a:lnTo>
                  <a:lnTo>
                    <a:pt x="3769" y="18"/>
                  </a:lnTo>
                  <a:lnTo>
                    <a:pt x="3769" y="0"/>
                  </a:lnTo>
                  <a:lnTo>
                    <a:pt x="3788" y="0"/>
                  </a:lnTo>
                  <a:lnTo>
                    <a:pt x="3809" y="2"/>
                  </a:lnTo>
                  <a:lnTo>
                    <a:pt x="3828" y="2"/>
                  </a:lnTo>
                  <a:lnTo>
                    <a:pt x="3845" y="2"/>
                  </a:lnTo>
                  <a:lnTo>
                    <a:pt x="3884" y="4"/>
                  </a:lnTo>
                  <a:lnTo>
                    <a:pt x="3920" y="6"/>
                  </a:lnTo>
                  <a:lnTo>
                    <a:pt x="3955" y="10"/>
                  </a:lnTo>
                  <a:lnTo>
                    <a:pt x="3989" y="12"/>
                  </a:lnTo>
                  <a:lnTo>
                    <a:pt x="4024" y="16"/>
                  </a:lnTo>
                  <a:lnTo>
                    <a:pt x="4057" y="20"/>
                  </a:lnTo>
                  <a:lnTo>
                    <a:pt x="4089" y="25"/>
                  </a:lnTo>
                  <a:lnTo>
                    <a:pt x="4120" y="29"/>
                  </a:lnTo>
                  <a:lnTo>
                    <a:pt x="4151" y="35"/>
                  </a:lnTo>
                  <a:lnTo>
                    <a:pt x="4181" y="41"/>
                  </a:lnTo>
                  <a:lnTo>
                    <a:pt x="4243" y="50"/>
                  </a:lnTo>
                  <a:lnTo>
                    <a:pt x="4302" y="62"/>
                  </a:lnTo>
                  <a:lnTo>
                    <a:pt x="4364" y="73"/>
                  </a:lnTo>
                  <a:lnTo>
                    <a:pt x="4423" y="85"/>
                  </a:lnTo>
                  <a:lnTo>
                    <a:pt x="4454" y="91"/>
                  </a:lnTo>
                  <a:lnTo>
                    <a:pt x="4485" y="95"/>
                  </a:lnTo>
                  <a:lnTo>
                    <a:pt x="4517" y="100"/>
                  </a:lnTo>
                  <a:lnTo>
                    <a:pt x="4550" y="104"/>
                  </a:lnTo>
                  <a:lnTo>
                    <a:pt x="4583" y="108"/>
                  </a:lnTo>
                  <a:lnTo>
                    <a:pt x="4615" y="112"/>
                  </a:lnTo>
                  <a:lnTo>
                    <a:pt x="4650" y="116"/>
                  </a:lnTo>
                  <a:lnTo>
                    <a:pt x="4684" y="119"/>
                  </a:lnTo>
                  <a:lnTo>
                    <a:pt x="4721" y="121"/>
                  </a:lnTo>
                  <a:lnTo>
                    <a:pt x="4757" y="123"/>
                  </a:lnTo>
                  <a:lnTo>
                    <a:pt x="4777" y="123"/>
                  </a:lnTo>
                  <a:lnTo>
                    <a:pt x="4796" y="123"/>
                  </a:lnTo>
                  <a:lnTo>
                    <a:pt x="4815" y="123"/>
                  </a:lnTo>
                  <a:lnTo>
                    <a:pt x="483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6" name="Freeform 42"/>
            <p:cNvSpPr>
              <a:spLocks noEditPoints="1"/>
            </p:cNvSpPr>
            <p:nvPr userDrawn="1"/>
          </p:nvSpPr>
          <p:spPr bwMode="auto">
            <a:xfrm>
              <a:off x="18004" y="1758138"/>
              <a:ext cx="5698854" cy="153662"/>
            </a:xfrm>
            <a:custGeom>
              <a:avLst/>
              <a:gdLst>
                <a:gd name="T0" fmla="*/ 727 w 5118"/>
                <a:gd name="T1" fmla="*/ 135 h 138"/>
                <a:gd name="T2" fmla="*/ 560 w 5118"/>
                <a:gd name="T3" fmla="*/ 119 h 138"/>
                <a:gd name="T4" fmla="*/ 407 w 5118"/>
                <a:gd name="T5" fmla="*/ 94 h 138"/>
                <a:gd name="T6" fmla="*/ 159 w 5118"/>
                <a:gd name="T7" fmla="*/ 48 h 138"/>
                <a:gd name="T8" fmla="*/ 0 w 5118"/>
                <a:gd name="T9" fmla="*/ 27 h 138"/>
                <a:gd name="T10" fmla="*/ 136 w 5118"/>
                <a:gd name="T11" fmla="*/ 29 h 138"/>
                <a:gd name="T12" fmla="*/ 359 w 5118"/>
                <a:gd name="T13" fmla="*/ 69 h 138"/>
                <a:gd name="T14" fmla="*/ 535 w 5118"/>
                <a:gd name="T15" fmla="*/ 100 h 138"/>
                <a:gd name="T16" fmla="*/ 700 w 5118"/>
                <a:gd name="T17" fmla="*/ 117 h 138"/>
                <a:gd name="T18" fmla="*/ 1920 w 5118"/>
                <a:gd name="T19" fmla="*/ 0 h 138"/>
                <a:gd name="T20" fmla="*/ 1806 w 5118"/>
                <a:gd name="T21" fmla="*/ 19 h 138"/>
                <a:gd name="T22" fmla="*/ 1603 w 5118"/>
                <a:gd name="T23" fmla="*/ 41 h 138"/>
                <a:gd name="T24" fmla="*/ 1328 w 5118"/>
                <a:gd name="T25" fmla="*/ 89 h 138"/>
                <a:gd name="T26" fmla="*/ 1107 w 5118"/>
                <a:gd name="T27" fmla="*/ 123 h 138"/>
                <a:gd name="T28" fmla="*/ 912 w 5118"/>
                <a:gd name="T29" fmla="*/ 138 h 138"/>
                <a:gd name="T30" fmla="*/ 892 w 5118"/>
                <a:gd name="T31" fmla="*/ 123 h 138"/>
                <a:gd name="T32" fmla="*/ 1073 w 5118"/>
                <a:gd name="T33" fmla="*/ 112 h 138"/>
                <a:gd name="T34" fmla="*/ 1265 w 5118"/>
                <a:gd name="T35" fmla="*/ 85 h 138"/>
                <a:gd name="T36" fmla="*/ 1568 w 5118"/>
                <a:gd name="T37" fmla="*/ 29 h 138"/>
                <a:gd name="T38" fmla="*/ 1768 w 5118"/>
                <a:gd name="T39" fmla="*/ 6 h 138"/>
                <a:gd name="T40" fmla="*/ 1920 w 5118"/>
                <a:gd name="T41" fmla="*/ 0 h 138"/>
                <a:gd name="T42" fmla="*/ 2908 w 5118"/>
                <a:gd name="T43" fmla="*/ 138 h 138"/>
                <a:gd name="T44" fmla="*/ 2699 w 5118"/>
                <a:gd name="T45" fmla="*/ 119 h 138"/>
                <a:gd name="T46" fmla="*/ 2451 w 5118"/>
                <a:gd name="T47" fmla="*/ 77 h 138"/>
                <a:gd name="T48" fmla="*/ 2206 w 5118"/>
                <a:gd name="T49" fmla="*/ 35 h 138"/>
                <a:gd name="T50" fmla="*/ 1996 w 5118"/>
                <a:gd name="T51" fmla="*/ 18 h 138"/>
                <a:gd name="T52" fmla="*/ 1941 w 5118"/>
                <a:gd name="T53" fmla="*/ 0 h 138"/>
                <a:gd name="T54" fmla="*/ 2106 w 5118"/>
                <a:gd name="T55" fmla="*/ 8 h 138"/>
                <a:gd name="T56" fmla="*/ 2304 w 5118"/>
                <a:gd name="T57" fmla="*/ 35 h 138"/>
                <a:gd name="T58" fmla="*/ 2605 w 5118"/>
                <a:gd name="T59" fmla="*/ 90 h 138"/>
                <a:gd name="T60" fmla="*/ 2801 w 5118"/>
                <a:gd name="T61" fmla="*/ 115 h 138"/>
                <a:gd name="T62" fmla="*/ 2966 w 5118"/>
                <a:gd name="T63" fmla="*/ 123 h 138"/>
                <a:gd name="T64" fmla="*/ 3995 w 5118"/>
                <a:gd name="T65" fmla="*/ 18 h 138"/>
                <a:gd name="T66" fmla="*/ 3799 w 5118"/>
                <a:gd name="T67" fmla="*/ 31 h 138"/>
                <a:gd name="T68" fmla="*/ 3580 w 5118"/>
                <a:gd name="T69" fmla="*/ 66 h 138"/>
                <a:gd name="T70" fmla="*/ 3306 w 5118"/>
                <a:gd name="T71" fmla="*/ 115 h 138"/>
                <a:gd name="T72" fmla="*/ 3102 w 5118"/>
                <a:gd name="T73" fmla="*/ 137 h 138"/>
                <a:gd name="T74" fmla="*/ 2987 w 5118"/>
                <a:gd name="T75" fmla="*/ 123 h 138"/>
                <a:gd name="T76" fmla="*/ 3137 w 5118"/>
                <a:gd name="T77" fmla="*/ 117 h 138"/>
                <a:gd name="T78" fmla="*/ 3335 w 5118"/>
                <a:gd name="T79" fmla="*/ 94 h 138"/>
                <a:gd name="T80" fmla="*/ 3638 w 5118"/>
                <a:gd name="T81" fmla="*/ 39 h 138"/>
                <a:gd name="T82" fmla="*/ 3832 w 5118"/>
                <a:gd name="T83" fmla="*/ 12 h 138"/>
                <a:gd name="T84" fmla="*/ 4012 w 5118"/>
                <a:gd name="T85" fmla="*/ 0 h 138"/>
                <a:gd name="T86" fmla="*/ 5080 w 5118"/>
                <a:gd name="T87" fmla="*/ 138 h 138"/>
                <a:gd name="T88" fmla="*/ 4898 w 5118"/>
                <a:gd name="T89" fmla="*/ 127 h 138"/>
                <a:gd name="T90" fmla="*/ 4706 w 5118"/>
                <a:gd name="T91" fmla="*/ 100 h 138"/>
                <a:gd name="T92" fmla="*/ 4402 w 5118"/>
                <a:gd name="T93" fmla="*/ 44 h 138"/>
                <a:gd name="T94" fmla="*/ 4203 w 5118"/>
                <a:gd name="T95" fmla="*/ 21 h 138"/>
                <a:gd name="T96" fmla="*/ 4053 w 5118"/>
                <a:gd name="T97" fmla="*/ 16 h 138"/>
                <a:gd name="T98" fmla="*/ 4168 w 5118"/>
                <a:gd name="T99" fmla="*/ 4 h 138"/>
                <a:gd name="T100" fmla="*/ 4373 w 5118"/>
                <a:gd name="T101" fmla="*/ 23 h 138"/>
                <a:gd name="T102" fmla="*/ 4648 w 5118"/>
                <a:gd name="T103" fmla="*/ 73 h 138"/>
                <a:gd name="T104" fmla="*/ 4867 w 5118"/>
                <a:gd name="T105" fmla="*/ 108 h 138"/>
                <a:gd name="T106" fmla="*/ 5061 w 5118"/>
                <a:gd name="T10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118" h="138">
                  <a:moveTo>
                    <a:pt x="854" y="123"/>
                  </a:moveTo>
                  <a:lnTo>
                    <a:pt x="854" y="138"/>
                  </a:lnTo>
                  <a:lnTo>
                    <a:pt x="821" y="138"/>
                  </a:lnTo>
                  <a:lnTo>
                    <a:pt x="789" y="138"/>
                  </a:lnTo>
                  <a:lnTo>
                    <a:pt x="758" y="137"/>
                  </a:lnTo>
                  <a:lnTo>
                    <a:pt x="727" y="135"/>
                  </a:lnTo>
                  <a:lnTo>
                    <a:pt x="698" y="133"/>
                  </a:lnTo>
                  <a:lnTo>
                    <a:pt x="670" y="131"/>
                  </a:lnTo>
                  <a:lnTo>
                    <a:pt x="641" y="129"/>
                  </a:lnTo>
                  <a:lnTo>
                    <a:pt x="614" y="125"/>
                  </a:lnTo>
                  <a:lnTo>
                    <a:pt x="587" y="123"/>
                  </a:lnTo>
                  <a:lnTo>
                    <a:pt x="560" y="119"/>
                  </a:lnTo>
                  <a:lnTo>
                    <a:pt x="533" y="115"/>
                  </a:lnTo>
                  <a:lnTo>
                    <a:pt x="506" y="112"/>
                  </a:lnTo>
                  <a:lnTo>
                    <a:pt x="482" y="108"/>
                  </a:lnTo>
                  <a:lnTo>
                    <a:pt x="457" y="104"/>
                  </a:lnTo>
                  <a:lnTo>
                    <a:pt x="432" y="98"/>
                  </a:lnTo>
                  <a:lnTo>
                    <a:pt x="407" y="94"/>
                  </a:lnTo>
                  <a:lnTo>
                    <a:pt x="357" y="85"/>
                  </a:lnTo>
                  <a:lnTo>
                    <a:pt x="307" y="75"/>
                  </a:lnTo>
                  <a:lnTo>
                    <a:pt x="259" y="66"/>
                  </a:lnTo>
                  <a:lnTo>
                    <a:pt x="209" y="58"/>
                  </a:lnTo>
                  <a:lnTo>
                    <a:pt x="184" y="52"/>
                  </a:lnTo>
                  <a:lnTo>
                    <a:pt x="159" y="48"/>
                  </a:lnTo>
                  <a:lnTo>
                    <a:pt x="132" y="44"/>
                  </a:lnTo>
                  <a:lnTo>
                    <a:pt x="107" y="41"/>
                  </a:lnTo>
                  <a:lnTo>
                    <a:pt x="80" y="37"/>
                  </a:lnTo>
                  <a:lnTo>
                    <a:pt x="53" y="33"/>
                  </a:lnTo>
                  <a:lnTo>
                    <a:pt x="26" y="29"/>
                  </a:lnTo>
                  <a:lnTo>
                    <a:pt x="0" y="27"/>
                  </a:lnTo>
                  <a:lnTo>
                    <a:pt x="2" y="12"/>
                  </a:lnTo>
                  <a:lnTo>
                    <a:pt x="28" y="14"/>
                  </a:lnTo>
                  <a:lnTo>
                    <a:pt x="55" y="18"/>
                  </a:lnTo>
                  <a:lnTo>
                    <a:pt x="82" y="21"/>
                  </a:lnTo>
                  <a:lnTo>
                    <a:pt x="109" y="25"/>
                  </a:lnTo>
                  <a:lnTo>
                    <a:pt x="136" y="29"/>
                  </a:lnTo>
                  <a:lnTo>
                    <a:pt x="161" y="33"/>
                  </a:lnTo>
                  <a:lnTo>
                    <a:pt x="186" y="37"/>
                  </a:lnTo>
                  <a:lnTo>
                    <a:pt x="211" y="41"/>
                  </a:lnTo>
                  <a:lnTo>
                    <a:pt x="261" y="50"/>
                  </a:lnTo>
                  <a:lnTo>
                    <a:pt x="311" y="60"/>
                  </a:lnTo>
                  <a:lnTo>
                    <a:pt x="359" y="69"/>
                  </a:lnTo>
                  <a:lnTo>
                    <a:pt x="409" y="79"/>
                  </a:lnTo>
                  <a:lnTo>
                    <a:pt x="434" y="83"/>
                  </a:lnTo>
                  <a:lnTo>
                    <a:pt x="458" y="87"/>
                  </a:lnTo>
                  <a:lnTo>
                    <a:pt x="483" y="92"/>
                  </a:lnTo>
                  <a:lnTo>
                    <a:pt x="510" y="96"/>
                  </a:lnTo>
                  <a:lnTo>
                    <a:pt x="535" y="100"/>
                  </a:lnTo>
                  <a:lnTo>
                    <a:pt x="562" y="104"/>
                  </a:lnTo>
                  <a:lnTo>
                    <a:pt x="589" y="106"/>
                  </a:lnTo>
                  <a:lnTo>
                    <a:pt x="616" y="110"/>
                  </a:lnTo>
                  <a:lnTo>
                    <a:pt x="643" y="114"/>
                  </a:lnTo>
                  <a:lnTo>
                    <a:pt x="672" y="115"/>
                  </a:lnTo>
                  <a:lnTo>
                    <a:pt x="700" y="117"/>
                  </a:lnTo>
                  <a:lnTo>
                    <a:pt x="729" y="119"/>
                  </a:lnTo>
                  <a:lnTo>
                    <a:pt x="760" y="121"/>
                  </a:lnTo>
                  <a:lnTo>
                    <a:pt x="791" y="123"/>
                  </a:lnTo>
                  <a:lnTo>
                    <a:pt x="821" y="123"/>
                  </a:lnTo>
                  <a:lnTo>
                    <a:pt x="854" y="123"/>
                  </a:lnTo>
                  <a:close/>
                  <a:moveTo>
                    <a:pt x="1920" y="0"/>
                  </a:moveTo>
                  <a:lnTo>
                    <a:pt x="1920" y="16"/>
                  </a:lnTo>
                  <a:lnTo>
                    <a:pt x="1900" y="16"/>
                  </a:lnTo>
                  <a:lnTo>
                    <a:pt x="1881" y="18"/>
                  </a:lnTo>
                  <a:lnTo>
                    <a:pt x="1862" y="18"/>
                  </a:lnTo>
                  <a:lnTo>
                    <a:pt x="1843" y="18"/>
                  </a:lnTo>
                  <a:lnTo>
                    <a:pt x="1806" y="19"/>
                  </a:lnTo>
                  <a:lnTo>
                    <a:pt x="1770" y="21"/>
                  </a:lnTo>
                  <a:lnTo>
                    <a:pt x="1735" y="25"/>
                  </a:lnTo>
                  <a:lnTo>
                    <a:pt x="1701" y="27"/>
                  </a:lnTo>
                  <a:lnTo>
                    <a:pt x="1666" y="31"/>
                  </a:lnTo>
                  <a:lnTo>
                    <a:pt x="1634" y="35"/>
                  </a:lnTo>
                  <a:lnTo>
                    <a:pt x="1603" y="41"/>
                  </a:lnTo>
                  <a:lnTo>
                    <a:pt x="1570" y="44"/>
                  </a:lnTo>
                  <a:lnTo>
                    <a:pt x="1539" y="50"/>
                  </a:lnTo>
                  <a:lnTo>
                    <a:pt x="1509" y="56"/>
                  </a:lnTo>
                  <a:lnTo>
                    <a:pt x="1449" y="66"/>
                  </a:lnTo>
                  <a:lnTo>
                    <a:pt x="1388" y="77"/>
                  </a:lnTo>
                  <a:lnTo>
                    <a:pt x="1328" y="89"/>
                  </a:lnTo>
                  <a:lnTo>
                    <a:pt x="1267" y="100"/>
                  </a:lnTo>
                  <a:lnTo>
                    <a:pt x="1236" y="106"/>
                  </a:lnTo>
                  <a:lnTo>
                    <a:pt x="1205" y="110"/>
                  </a:lnTo>
                  <a:lnTo>
                    <a:pt x="1173" y="115"/>
                  </a:lnTo>
                  <a:lnTo>
                    <a:pt x="1142" y="119"/>
                  </a:lnTo>
                  <a:lnTo>
                    <a:pt x="1107" y="123"/>
                  </a:lnTo>
                  <a:lnTo>
                    <a:pt x="1075" y="127"/>
                  </a:lnTo>
                  <a:lnTo>
                    <a:pt x="1040" y="131"/>
                  </a:lnTo>
                  <a:lnTo>
                    <a:pt x="1006" y="135"/>
                  </a:lnTo>
                  <a:lnTo>
                    <a:pt x="969" y="137"/>
                  </a:lnTo>
                  <a:lnTo>
                    <a:pt x="931" y="138"/>
                  </a:lnTo>
                  <a:lnTo>
                    <a:pt x="912" y="138"/>
                  </a:lnTo>
                  <a:lnTo>
                    <a:pt x="892" y="138"/>
                  </a:lnTo>
                  <a:lnTo>
                    <a:pt x="873" y="138"/>
                  </a:lnTo>
                  <a:lnTo>
                    <a:pt x="854" y="138"/>
                  </a:lnTo>
                  <a:lnTo>
                    <a:pt x="854" y="123"/>
                  </a:lnTo>
                  <a:lnTo>
                    <a:pt x="873" y="123"/>
                  </a:lnTo>
                  <a:lnTo>
                    <a:pt x="892" y="123"/>
                  </a:lnTo>
                  <a:lnTo>
                    <a:pt x="912" y="123"/>
                  </a:lnTo>
                  <a:lnTo>
                    <a:pt x="931" y="121"/>
                  </a:lnTo>
                  <a:lnTo>
                    <a:pt x="967" y="119"/>
                  </a:lnTo>
                  <a:lnTo>
                    <a:pt x="1004" y="117"/>
                  </a:lnTo>
                  <a:lnTo>
                    <a:pt x="1038" y="115"/>
                  </a:lnTo>
                  <a:lnTo>
                    <a:pt x="1073" y="112"/>
                  </a:lnTo>
                  <a:lnTo>
                    <a:pt x="1106" y="108"/>
                  </a:lnTo>
                  <a:lnTo>
                    <a:pt x="1138" y="104"/>
                  </a:lnTo>
                  <a:lnTo>
                    <a:pt x="1171" y="100"/>
                  </a:lnTo>
                  <a:lnTo>
                    <a:pt x="1203" y="94"/>
                  </a:lnTo>
                  <a:lnTo>
                    <a:pt x="1234" y="90"/>
                  </a:lnTo>
                  <a:lnTo>
                    <a:pt x="1265" y="85"/>
                  </a:lnTo>
                  <a:lnTo>
                    <a:pt x="1324" y="73"/>
                  </a:lnTo>
                  <a:lnTo>
                    <a:pt x="1386" y="62"/>
                  </a:lnTo>
                  <a:lnTo>
                    <a:pt x="1445" y="50"/>
                  </a:lnTo>
                  <a:lnTo>
                    <a:pt x="1507" y="39"/>
                  </a:lnTo>
                  <a:lnTo>
                    <a:pt x="1538" y="35"/>
                  </a:lnTo>
                  <a:lnTo>
                    <a:pt x="1568" y="29"/>
                  </a:lnTo>
                  <a:lnTo>
                    <a:pt x="1601" y="23"/>
                  </a:lnTo>
                  <a:lnTo>
                    <a:pt x="1632" y="19"/>
                  </a:lnTo>
                  <a:lnTo>
                    <a:pt x="1664" y="16"/>
                  </a:lnTo>
                  <a:lnTo>
                    <a:pt x="1699" y="12"/>
                  </a:lnTo>
                  <a:lnTo>
                    <a:pt x="1733" y="8"/>
                  </a:lnTo>
                  <a:lnTo>
                    <a:pt x="1768" y="6"/>
                  </a:lnTo>
                  <a:lnTo>
                    <a:pt x="1804" y="4"/>
                  </a:lnTo>
                  <a:lnTo>
                    <a:pt x="1843" y="2"/>
                  </a:lnTo>
                  <a:lnTo>
                    <a:pt x="1862" y="0"/>
                  </a:lnTo>
                  <a:lnTo>
                    <a:pt x="1881" y="0"/>
                  </a:lnTo>
                  <a:lnTo>
                    <a:pt x="1900" y="0"/>
                  </a:lnTo>
                  <a:lnTo>
                    <a:pt x="1920" y="0"/>
                  </a:lnTo>
                  <a:close/>
                  <a:moveTo>
                    <a:pt x="2987" y="123"/>
                  </a:moveTo>
                  <a:lnTo>
                    <a:pt x="2987" y="138"/>
                  </a:lnTo>
                  <a:lnTo>
                    <a:pt x="2966" y="138"/>
                  </a:lnTo>
                  <a:lnTo>
                    <a:pt x="2947" y="138"/>
                  </a:lnTo>
                  <a:lnTo>
                    <a:pt x="2928" y="138"/>
                  </a:lnTo>
                  <a:lnTo>
                    <a:pt x="2908" y="138"/>
                  </a:lnTo>
                  <a:lnTo>
                    <a:pt x="2872" y="137"/>
                  </a:lnTo>
                  <a:lnTo>
                    <a:pt x="2835" y="135"/>
                  </a:lnTo>
                  <a:lnTo>
                    <a:pt x="2799" y="131"/>
                  </a:lnTo>
                  <a:lnTo>
                    <a:pt x="2764" y="127"/>
                  </a:lnTo>
                  <a:lnTo>
                    <a:pt x="2732" y="123"/>
                  </a:lnTo>
                  <a:lnTo>
                    <a:pt x="2699" y="119"/>
                  </a:lnTo>
                  <a:lnTo>
                    <a:pt x="2667" y="115"/>
                  </a:lnTo>
                  <a:lnTo>
                    <a:pt x="2634" y="110"/>
                  </a:lnTo>
                  <a:lnTo>
                    <a:pt x="2603" y="106"/>
                  </a:lnTo>
                  <a:lnTo>
                    <a:pt x="2572" y="100"/>
                  </a:lnTo>
                  <a:lnTo>
                    <a:pt x="2511" y="89"/>
                  </a:lnTo>
                  <a:lnTo>
                    <a:pt x="2451" y="77"/>
                  </a:lnTo>
                  <a:lnTo>
                    <a:pt x="2392" y="66"/>
                  </a:lnTo>
                  <a:lnTo>
                    <a:pt x="2331" y="56"/>
                  </a:lnTo>
                  <a:lnTo>
                    <a:pt x="2300" y="50"/>
                  </a:lnTo>
                  <a:lnTo>
                    <a:pt x="2269" y="44"/>
                  </a:lnTo>
                  <a:lnTo>
                    <a:pt x="2238" y="41"/>
                  </a:lnTo>
                  <a:lnTo>
                    <a:pt x="2206" y="35"/>
                  </a:lnTo>
                  <a:lnTo>
                    <a:pt x="2173" y="31"/>
                  </a:lnTo>
                  <a:lnTo>
                    <a:pt x="2139" y="27"/>
                  </a:lnTo>
                  <a:lnTo>
                    <a:pt x="2106" y="25"/>
                  </a:lnTo>
                  <a:lnTo>
                    <a:pt x="2069" y="21"/>
                  </a:lnTo>
                  <a:lnTo>
                    <a:pt x="2035" y="19"/>
                  </a:lnTo>
                  <a:lnTo>
                    <a:pt x="1996" y="18"/>
                  </a:lnTo>
                  <a:lnTo>
                    <a:pt x="1979" y="18"/>
                  </a:lnTo>
                  <a:lnTo>
                    <a:pt x="1960" y="18"/>
                  </a:lnTo>
                  <a:lnTo>
                    <a:pt x="1939" y="16"/>
                  </a:lnTo>
                  <a:lnTo>
                    <a:pt x="1920" y="16"/>
                  </a:lnTo>
                  <a:lnTo>
                    <a:pt x="1920" y="0"/>
                  </a:lnTo>
                  <a:lnTo>
                    <a:pt x="1941" y="0"/>
                  </a:lnTo>
                  <a:lnTo>
                    <a:pt x="1960" y="0"/>
                  </a:lnTo>
                  <a:lnTo>
                    <a:pt x="1979" y="0"/>
                  </a:lnTo>
                  <a:lnTo>
                    <a:pt x="1998" y="2"/>
                  </a:lnTo>
                  <a:lnTo>
                    <a:pt x="2035" y="4"/>
                  </a:lnTo>
                  <a:lnTo>
                    <a:pt x="2071" y="6"/>
                  </a:lnTo>
                  <a:lnTo>
                    <a:pt x="2106" y="8"/>
                  </a:lnTo>
                  <a:lnTo>
                    <a:pt x="2140" y="12"/>
                  </a:lnTo>
                  <a:lnTo>
                    <a:pt x="2175" y="16"/>
                  </a:lnTo>
                  <a:lnTo>
                    <a:pt x="2208" y="19"/>
                  </a:lnTo>
                  <a:lnTo>
                    <a:pt x="2240" y="23"/>
                  </a:lnTo>
                  <a:lnTo>
                    <a:pt x="2271" y="29"/>
                  </a:lnTo>
                  <a:lnTo>
                    <a:pt x="2304" y="35"/>
                  </a:lnTo>
                  <a:lnTo>
                    <a:pt x="2334" y="39"/>
                  </a:lnTo>
                  <a:lnTo>
                    <a:pt x="2394" y="50"/>
                  </a:lnTo>
                  <a:lnTo>
                    <a:pt x="2455" y="62"/>
                  </a:lnTo>
                  <a:lnTo>
                    <a:pt x="2515" y="73"/>
                  </a:lnTo>
                  <a:lnTo>
                    <a:pt x="2574" y="85"/>
                  </a:lnTo>
                  <a:lnTo>
                    <a:pt x="2605" y="90"/>
                  </a:lnTo>
                  <a:lnTo>
                    <a:pt x="2638" y="94"/>
                  </a:lnTo>
                  <a:lnTo>
                    <a:pt x="2668" y="100"/>
                  </a:lnTo>
                  <a:lnTo>
                    <a:pt x="2701" y="104"/>
                  </a:lnTo>
                  <a:lnTo>
                    <a:pt x="2734" y="108"/>
                  </a:lnTo>
                  <a:lnTo>
                    <a:pt x="2766" y="112"/>
                  </a:lnTo>
                  <a:lnTo>
                    <a:pt x="2801" y="115"/>
                  </a:lnTo>
                  <a:lnTo>
                    <a:pt x="2835" y="117"/>
                  </a:lnTo>
                  <a:lnTo>
                    <a:pt x="2872" y="119"/>
                  </a:lnTo>
                  <a:lnTo>
                    <a:pt x="2908" y="121"/>
                  </a:lnTo>
                  <a:lnTo>
                    <a:pt x="2928" y="123"/>
                  </a:lnTo>
                  <a:lnTo>
                    <a:pt x="2947" y="123"/>
                  </a:lnTo>
                  <a:lnTo>
                    <a:pt x="2966" y="123"/>
                  </a:lnTo>
                  <a:lnTo>
                    <a:pt x="2987" y="123"/>
                  </a:lnTo>
                  <a:close/>
                  <a:moveTo>
                    <a:pt x="4053" y="0"/>
                  </a:moveTo>
                  <a:lnTo>
                    <a:pt x="4053" y="16"/>
                  </a:lnTo>
                  <a:lnTo>
                    <a:pt x="4034" y="16"/>
                  </a:lnTo>
                  <a:lnTo>
                    <a:pt x="4014" y="18"/>
                  </a:lnTo>
                  <a:lnTo>
                    <a:pt x="3995" y="18"/>
                  </a:lnTo>
                  <a:lnTo>
                    <a:pt x="3976" y="18"/>
                  </a:lnTo>
                  <a:lnTo>
                    <a:pt x="3938" y="19"/>
                  </a:lnTo>
                  <a:lnTo>
                    <a:pt x="3903" y="21"/>
                  </a:lnTo>
                  <a:lnTo>
                    <a:pt x="3867" y="25"/>
                  </a:lnTo>
                  <a:lnTo>
                    <a:pt x="3834" y="27"/>
                  </a:lnTo>
                  <a:lnTo>
                    <a:pt x="3799" y="31"/>
                  </a:lnTo>
                  <a:lnTo>
                    <a:pt x="3767" y="35"/>
                  </a:lnTo>
                  <a:lnTo>
                    <a:pt x="3736" y="41"/>
                  </a:lnTo>
                  <a:lnTo>
                    <a:pt x="3703" y="44"/>
                  </a:lnTo>
                  <a:lnTo>
                    <a:pt x="3673" y="50"/>
                  </a:lnTo>
                  <a:lnTo>
                    <a:pt x="3642" y="56"/>
                  </a:lnTo>
                  <a:lnTo>
                    <a:pt x="3580" y="66"/>
                  </a:lnTo>
                  <a:lnTo>
                    <a:pt x="3521" y="77"/>
                  </a:lnTo>
                  <a:lnTo>
                    <a:pt x="3461" y="89"/>
                  </a:lnTo>
                  <a:lnTo>
                    <a:pt x="3400" y="100"/>
                  </a:lnTo>
                  <a:lnTo>
                    <a:pt x="3369" y="106"/>
                  </a:lnTo>
                  <a:lnTo>
                    <a:pt x="3339" y="110"/>
                  </a:lnTo>
                  <a:lnTo>
                    <a:pt x="3306" y="115"/>
                  </a:lnTo>
                  <a:lnTo>
                    <a:pt x="3273" y="119"/>
                  </a:lnTo>
                  <a:lnTo>
                    <a:pt x="3241" y="123"/>
                  </a:lnTo>
                  <a:lnTo>
                    <a:pt x="3208" y="127"/>
                  </a:lnTo>
                  <a:lnTo>
                    <a:pt x="3173" y="131"/>
                  </a:lnTo>
                  <a:lnTo>
                    <a:pt x="3137" y="135"/>
                  </a:lnTo>
                  <a:lnTo>
                    <a:pt x="3102" y="137"/>
                  </a:lnTo>
                  <a:lnTo>
                    <a:pt x="3064" y="138"/>
                  </a:lnTo>
                  <a:lnTo>
                    <a:pt x="3045" y="138"/>
                  </a:lnTo>
                  <a:lnTo>
                    <a:pt x="3026" y="138"/>
                  </a:lnTo>
                  <a:lnTo>
                    <a:pt x="3006" y="138"/>
                  </a:lnTo>
                  <a:lnTo>
                    <a:pt x="2987" y="138"/>
                  </a:lnTo>
                  <a:lnTo>
                    <a:pt x="2987" y="123"/>
                  </a:lnTo>
                  <a:lnTo>
                    <a:pt x="3006" y="123"/>
                  </a:lnTo>
                  <a:lnTo>
                    <a:pt x="3026" y="123"/>
                  </a:lnTo>
                  <a:lnTo>
                    <a:pt x="3045" y="123"/>
                  </a:lnTo>
                  <a:lnTo>
                    <a:pt x="3064" y="121"/>
                  </a:lnTo>
                  <a:lnTo>
                    <a:pt x="3100" y="119"/>
                  </a:lnTo>
                  <a:lnTo>
                    <a:pt x="3137" y="117"/>
                  </a:lnTo>
                  <a:lnTo>
                    <a:pt x="3172" y="115"/>
                  </a:lnTo>
                  <a:lnTo>
                    <a:pt x="3206" y="112"/>
                  </a:lnTo>
                  <a:lnTo>
                    <a:pt x="3239" y="108"/>
                  </a:lnTo>
                  <a:lnTo>
                    <a:pt x="3271" y="104"/>
                  </a:lnTo>
                  <a:lnTo>
                    <a:pt x="3304" y="100"/>
                  </a:lnTo>
                  <a:lnTo>
                    <a:pt x="3335" y="94"/>
                  </a:lnTo>
                  <a:lnTo>
                    <a:pt x="3367" y="90"/>
                  </a:lnTo>
                  <a:lnTo>
                    <a:pt x="3398" y="85"/>
                  </a:lnTo>
                  <a:lnTo>
                    <a:pt x="3458" y="73"/>
                  </a:lnTo>
                  <a:lnTo>
                    <a:pt x="3517" y="62"/>
                  </a:lnTo>
                  <a:lnTo>
                    <a:pt x="3579" y="50"/>
                  </a:lnTo>
                  <a:lnTo>
                    <a:pt x="3638" y="39"/>
                  </a:lnTo>
                  <a:lnTo>
                    <a:pt x="3671" y="35"/>
                  </a:lnTo>
                  <a:lnTo>
                    <a:pt x="3701" y="29"/>
                  </a:lnTo>
                  <a:lnTo>
                    <a:pt x="3732" y="23"/>
                  </a:lnTo>
                  <a:lnTo>
                    <a:pt x="3765" y="19"/>
                  </a:lnTo>
                  <a:lnTo>
                    <a:pt x="3797" y="16"/>
                  </a:lnTo>
                  <a:lnTo>
                    <a:pt x="3832" y="12"/>
                  </a:lnTo>
                  <a:lnTo>
                    <a:pt x="3867" y="8"/>
                  </a:lnTo>
                  <a:lnTo>
                    <a:pt x="3901" y="6"/>
                  </a:lnTo>
                  <a:lnTo>
                    <a:pt x="3938" y="4"/>
                  </a:lnTo>
                  <a:lnTo>
                    <a:pt x="3974" y="2"/>
                  </a:lnTo>
                  <a:lnTo>
                    <a:pt x="3993" y="0"/>
                  </a:lnTo>
                  <a:lnTo>
                    <a:pt x="4012" y="0"/>
                  </a:lnTo>
                  <a:lnTo>
                    <a:pt x="4034" y="0"/>
                  </a:lnTo>
                  <a:lnTo>
                    <a:pt x="4053" y="0"/>
                  </a:lnTo>
                  <a:close/>
                  <a:moveTo>
                    <a:pt x="5118" y="123"/>
                  </a:moveTo>
                  <a:lnTo>
                    <a:pt x="5118" y="138"/>
                  </a:lnTo>
                  <a:lnTo>
                    <a:pt x="5099" y="138"/>
                  </a:lnTo>
                  <a:lnTo>
                    <a:pt x="5080" y="138"/>
                  </a:lnTo>
                  <a:lnTo>
                    <a:pt x="5061" y="138"/>
                  </a:lnTo>
                  <a:lnTo>
                    <a:pt x="5042" y="138"/>
                  </a:lnTo>
                  <a:lnTo>
                    <a:pt x="5003" y="137"/>
                  </a:lnTo>
                  <a:lnTo>
                    <a:pt x="4969" y="135"/>
                  </a:lnTo>
                  <a:lnTo>
                    <a:pt x="4932" y="131"/>
                  </a:lnTo>
                  <a:lnTo>
                    <a:pt x="4898" y="127"/>
                  </a:lnTo>
                  <a:lnTo>
                    <a:pt x="4865" y="123"/>
                  </a:lnTo>
                  <a:lnTo>
                    <a:pt x="4832" y="119"/>
                  </a:lnTo>
                  <a:lnTo>
                    <a:pt x="4800" y="115"/>
                  </a:lnTo>
                  <a:lnTo>
                    <a:pt x="4767" y="110"/>
                  </a:lnTo>
                  <a:lnTo>
                    <a:pt x="4736" y="106"/>
                  </a:lnTo>
                  <a:lnTo>
                    <a:pt x="4706" y="100"/>
                  </a:lnTo>
                  <a:lnTo>
                    <a:pt x="4644" y="89"/>
                  </a:lnTo>
                  <a:lnTo>
                    <a:pt x="4585" y="77"/>
                  </a:lnTo>
                  <a:lnTo>
                    <a:pt x="4525" y="66"/>
                  </a:lnTo>
                  <a:lnTo>
                    <a:pt x="4464" y="56"/>
                  </a:lnTo>
                  <a:lnTo>
                    <a:pt x="4433" y="50"/>
                  </a:lnTo>
                  <a:lnTo>
                    <a:pt x="4402" y="44"/>
                  </a:lnTo>
                  <a:lnTo>
                    <a:pt x="4370" y="41"/>
                  </a:lnTo>
                  <a:lnTo>
                    <a:pt x="4339" y="35"/>
                  </a:lnTo>
                  <a:lnTo>
                    <a:pt x="4306" y="31"/>
                  </a:lnTo>
                  <a:lnTo>
                    <a:pt x="4272" y="27"/>
                  </a:lnTo>
                  <a:lnTo>
                    <a:pt x="4237" y="25"/>
                  </a:lnTo>
                  <a:lnTo>
                    <a:pt x="4203" y="21"/>
                  </a:lnTo>
                  <a:lnTo>
                    <a:pt x="4168" y="19"/>
                  </a:lnTo>
                  <a:lnTo>
                    <a:pt x="4130" y="18"/>
                  </a:lnTo>
                  <a:lnTo>
                    <a:pt x="4110" y="18"/>
                  </a:lnTo>
                  <a:lnTo>
                    <a:pt x="4091" y="18"/>
                  </a:lnTo>
                  <a:lnTo>
                    <a:pt x="4072" y="16"/>
                  </a:lnTo>
                  <a:lnTo>
                    <a:pt x="4053" y="16"/>
                  </a:lnTo>
                  <a:lnTo>
                    <a:pt x="4053" y="0"/>
                  </a:lnTo>
                  <a:lnTo>
                    <a:pt x="4072" y="0"/>
                  </a:lnTo>
                  <a:lnTo>
                    <a:pt x="4093" y="0"/>
                  </a:lnTo>
                  <a:lnTo>
                    <a:pt x="4112" y="0"/>
                  </a:lnTo>
                  <a:lnTo>
                    <a:pt x="4132" y="2"/>
                  </a:lnTo>
                  <a:lnTo>
                    <a:pt x="4168" y="4"/>
                  </a:lnTo>
                  <a:lnTo>
                    <a:pt x="4204" y="6"/>
                  </a:lnTo>
                  <a:lnTo>
                    <a:pt x="4239" y="8"/>
                  </a:lnTo>
                  <a:lnTo>
                    <a:pt x="4274" y="12"/>
                  </a:lnTo>
                  <a:lnTo>
                    <a:pt x="4308" y="16"/>
                  </a:lnTo>
                  <a:lnTo>
                    <a:pt x="4341" y="19"/>
                  </a:lnTo>
                  <a:lnTo>
                    <a:pt x="4373" y="23"/>
                  </a:lnTo>
                  <a:lnTo>
                    <a:pt x="4404" y="29"/>
                  </a:lnTo>
                  <a:lnTo>
                    <a:pt x="4435" y="35"/>
                  </a:lnTo>
                  <a:lnTo>
                    <a:pt x="4466" y="39"/>
                  </a:lnTo>
                  <a:lnTo>
                    <a:pt x="4527" y="50"/>
                  </a:lnTo>
                  <a:lnTo>
                    <a:pt x="4587" y="62"/>
                  </a:lnTo>
                  <a:lnTo>
                    <a:pt x="4648" y="73"/>
                  </a:lnTo>
                  <a:lnTo>
                    <a:pt x="4708" y="85"/>
                  </a:lnTo>
                  <a:lnTo>
                    <a:pt x="4738" y="90"/>
                  </a:lnTo>
                  <a:lnTo>
                    <a:pt x="4769" y="94"/>
                  </a:lnTo>
                  <a:lnTo>
                    <a:pt x="4802" y="100"/>
                  </a:lnTo>
                  <a:lnTo>
                    <a:pt x="4834" y="104"/>
                  </a:lnTo>
                  <a:lnTo>
                    <a:pt x="4867" y="108"/>
                  </a:lnTo>
                  <a:lnTo>
                    <a:pt x="4900" y="112"/>
                  </a:lnTo>
                  <a:lnTo>
                    <a:pt x="4934" y="115"/>
                  </a:lnTo>
                  <a:lnTo>
                    <a:pt x="4969" y="117"/>
                  </a:lnTo>
                  <a:lnTo>
                    <a:pt x="5005" y="119"/>
                  </a:lnTo>
                  <a:lnTo>
                    <a:pt x="5042" y="121"/>
                  </a:lnTo>
                  <a:lnTo>
                    <a:pt x="5061" y="123"/>
                  </a:lnTo>
                  <a:lnTo>
                    <a:pt x="5080" y="123"/>
                  </a:lnTo>
                  <a:lnTo>
                    <a:pt x="5099" y="123"/>
                  </a:lnTo>
                  <a:lnTo>
                    <a:pt x="511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7" name="Freeform 43"/>
            <p:cNvSpPr>
              <a:spLocks noEditPoints="1"/>
            </p:cNvSpPr>
            <p:nvPr userDrawn="1"/>
          </p:nvSpPr>
          <p:spPr bwMode="auto">
            <a:xfrm>
              <a:off x="18004" y="1576638"/>
              <a:ext cx="6016200" cy="153662"/>
            </a:xfrm>
            <a:custGeom>
              <a:avLst/>
              <a:gdLst>
                <a:gd name="T0" fmla="*/ 36 w 5403"/>
                <a:gd name="T1" fmla="*/ 15 h 138"/>
                <a:gd name="T2" fmla="*/ 9 w 5403"/>
                <a:gd name="T3" fmla="*/ 0 h 138"/>
                <a:gd name="T4" fmla="*/ 63 w 5403"/>
                <a:gd name="T5" fmla="*/ 0 h 138"/>
                <a:gd name="T6" fmla="*/ 1079 w 5403"/>
                <a:gd name="T7" fmla="*/ 138 h 138"/>
                <a:gd name="T8" fmla="*/ 883 w 5403"/>
                <a:gd name="T9" fmla="*/ 123 h 138"/>
                <a:gd name="T10" fmla="*/ 664 w 5403"/>
                <a:gd name="T11" fmla="*/ 88 h 138"/>
                <a:gd name="T12" fmla="*/ 389 w 5403"/>
                <a:gd name="T13" fmla="*/ 38 h 138"/>
                <a:gd name="T14" fmla="*/ 186 w 5403"/>
                <a:gd name="T15" fmla="*/ 19 h 138"/>
                <a:gd name="T16" fmla="*/ 71 w 5403"/>
                <a:gd name="T17" fmla="*/ 0 h 138"/>
                <a:gd name="T18" fmla="*/ 222 w 5403"/>
                <a:gd name="T19" fmla="*/ 6 h 138"/>
                <a:gd name="T20" fmla="*/ 424 w 5403"/>
                <a:gd name="T21" fmla="*/ 29 h 138"/>
                <a:gd name="T22" fmla="*/ 727 w 5403"/>
                <a:gd name="T23" fmla="*/ 84 h 138"/>
                <a:gd name="T24" fmla="*/ 919 w 5403"/>
                <a:gd name="T25" fmla="*/ 111 h 138"/>
                <a:gd name="T26" fmla="*/ 1098 w 5403"/>
                <a:gd name="T27" fmla="*/ 123 h 138"/>
                <a:gd name="T28" fmla="*/ 2165 w 5403"/>
                <a:gd name="T29" fmla="*/ 15 h 138"/>
                <a:gd name="T30" fmla="*/ 1985 w 5403"/>
                <a:gd name="T31" fmla="*/ 27 h 138"/>
                <a:gd name="T32" fmla="*/ 1793 w 5403"/>
                <a:gd name="T33" fmla="*/ 54 h 138"/>
                <a:gd name="T34" fmla="*/ 1490 w 5403"/>
                <a:gd name="T35" fmla="*/ 109 h 138"/>
                <a:gd name="T36" fmla="*/ 1290 w 5403"/>
                <a:gd name="T37" fmla="*/ 133 h 138"/>
                <a:gd name="T38" fmla="*/ 1138 w 5403"/>
                <a:gd name="T39" fmla="*/ 138 h 138"/>
                <a:gd name="T40" fmla="*/ 1251 w 5403"/>
                <a:gd name="T41" fmla="*/ 119 h 138"/>
                <a:gd name="T42" fmla="*/ 1455 w 5403"/>
                <a:gd name="T43" fmla="*/ 98 h 138"/>
                <a:gd name="T44" fmla="*/ 1730 w 5403"/>
                <a:gd name="T45" fmla="*/ 50 h 138"/>
                <a:gd name="T46" fmla="*/ 1950 w 5403"/>
                <a:gd name="T47" fmla="*/ 15 h 138"/>
                <a:gd name="T48" fmla="*/ 2146 w 5403"/>
                <a:gd name="T49" fmla="*/ 0 h 138"/>
                <a:gd name="T50" fmla="*/ 3250 w 5403"/>
                <a:gd name="T51" fmla="*/ 138 h 138"/>
                <a:gd name="T52" fmla="*/ 3083 w 5403"/>
                <a:gd name="T53" fmla="*/ 131 h 138"/>
                <a:gd name="T54" fmla="*/ 2887 w 5403"/>
                <a:gd name="T55" fmla="*/ 106 h 138"/>
                <a:gd name="T56" fmla="*/ 2584 w 5403"/>
                <a:gd name="T57" fmla="*/ 50 h 138"/>
                <a:gd name="T58" fmla="*/ 2390 w 5403"/>
                <a:gd name="T59" fmla="*/ 23 h 138"/>
                <a:gd name="T60" fmla="*/ 2225 w 5403"/>
                <a:gd name="T61" fmla="*/ 15 h 138"/>
                <a:gd name="T62" fmla="*/ 2283 w 5403"/>
                <a:gd name="T63" fmla="*/ 2 h 138"/>
                <a:gd name="T64" fmla="*/ 2492 w 5403"/>
                <a:gd name="T65" fmla="*/ 19 h 138"/>
                <a:gd name="T66" fmla="*/ 2739 w 5403"/>
                <a:gd name="T67" fmla="*/ 61 h 138"/>
                <a:gd name="T68" fmla="*/ 2985 w 5403"/>
                <a:gd name="T69" fmla="*/ 104 h 138"/>
                <a:gd name="T70" fmla="*/ 3193 w 5403"/>
                <a:gd name="T71" fmla="*/ 121 h 138"/>
                <a:gd name="T72" fmla="*/ 4337 w 5403"/>
                <a:gd name="T73" fmla="*/ 15 h 138"/>
                <a:gd name="T74" fmla="*/ 4187 w 5403"/>
                <a:gd name="T75" fmla="*/ 21 h 138"/>
                <a:gd name="T76" fmla="*/ 3988 w 5403"/>
                <a:gd name="T77" fmla="*/ 44 h 138"/>
                <a:gd name="T78" fmla="*/ 3684 w 5403"/>
                <a:gd name="T79" fmla="*/ 100 h 138"/>
                <a:gd name="T80" fmla="*/ 3492 w 5403"/>
                <a:gd name="T81" fmla="*/ 127 h 138"/>
                <a:gd name="T82" fmla="*/ 3310 w 5403"/>
                <a:gd name="T83" fmla="*/ 138 h 138"/>
                <a:gd name="T84" fmla="*/ 3329 w 5403"/>
                <a:gd name="T85" fmla="*/ 121 h 138"/>
                <a:gd name="T86" fmla="*/ 3523 w 5403"/>
                <a:gd name="T87" fmla="*/ 108 h 138"/>
                <a:gd name="T88" fmla="*/ 3742 w 5403"/>
                <a:gd name="T89" fmla="*/ 73 h 138"/>
                <a:gd name="T90" fmla="*/ 4016 w 5403"/>
                <a:gd name="T91" fmla="*/ 23 h 138"/>
                <a:gd name="T92" fmla="*/ 4222 w 5403"/>
                <a:gd name="T93" fmla="*/ 2 h 138"/>
                <a:gd name="T94" fmla="*/ 5403 w 5403"/>
                <a:gd name="T95" fmla="*/ 123 h 138"/>
                <a:gd name="T96" fmla="*/ 5287 w 5403"/>
                <a:gd name="T97" fmla="*/ 136 h 138"/>
                <a:gd name="T98" fmla="*/ 5084 w 5403"/>
                <a:gd name="T99" fmla="*/ 115 h 138"/>
                <a:gd name="T100" fmla="*/ 4809 w 5403"/>
                <a:gd name="T101" fmla="*/ 65 h 138"/>
                <a:gd name="T102" fmla="*/ 4590 w 5403"/>
                <a:gd name="T103" fmla="*/ 31 h 138"/>
                <a:gd name="T104" fmla="*/ 4395 w 5403"/>
                <a:gd name="T105" fmla="*/ 17 h 138"/>
                <a:gd name="T106" fmla="*/ 4377 w 5403"/>
                <a:gd name="T107" fmla="*/ 0 h 138"/>
                <a:gd name="T108" fmla="*/ 4558 w 5403"/>
                <a:gd name="T109" fmla="*/ 12 h 138"/>
                <a:gd name="T110" fmla="*/ 4752 w 5403"/>
                <a:gd name="T111" fmla="*/ 38 h 138"/>
                <a:gd name="T112" fmla="*/ 5055 w 5403"/>
                <a:gd name="T113" fmla="*/ 94 h 138"/>
                <a:gd name="T114" fmla="*/ 5253 w 5403"/>
                <a:gd name="T115" fmla="*/ 117 h 138"/>
                <a:gd name="T116" fmla="*/ 5403 w 5403"/>
                <a:gd name="T117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403" h="138">
                  <a:moveTo>
                    <a:pt x="71" y="0"/>
                  </a:moveTo>
                  <a:lnTo>
                    <a:pt x="71" y="15"/>
                  </a:lnTo>
                  <a:lnTo>
                    <a:pt x="63" y="15"/>
                  </a:lnTo>
                  <a:lnTo>
                    <a:pt x="53" y="15"/>
                  </a:lnTo>
                  <a:lnTo>
                    <a:pt x="44" y="15"/>
                  </a:lnTo>
                  <a:lnTo>
                    <a:pt x="36" y="15"/>
                  </a:lnTo>
                  <a:lnTo>
                    <a:pt x="26" y="15"/>
                  </a:lnTo>
                  <a:lnTo>
                    <a:pt x="17" y="17"/>
                  </a:lnTo>
                  <a:lnTo>
                    <a:pt x="9" y="17"/>
                  </a:lnTo>
                  <a:lnTo>
                    <a:pt x="0" y="17"/>
                  </a:lnTo>
                  <a:lnTo>
                    <a:pt x="0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6" y="0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3" y="0"/>
                  </a:lnTo>
                  <a:lnTo>
                    <a:pt x="63" y="0"/>
                  </a:lnTo>
                  <a:lnTo>
                    <a:pt x="71" y="0"/>
                  </a:lnTo>
                  <a:close/>
                  <a:moveTo>
                    <a:pt x="1138" y="123"/>
                  </a:moveTo>
                  <a:lnTo>
                    <a:pt x="1138" y="138"/>
                  </a:lnTo>
                  <a:lnTo>
                    <a:pt x="1117" y="138"/>
                  </a:lnTo>
                  <a:lnTo>
                    <a:pt x="1098" y="138"/>
                  </a:lnTo>
                  <a:lnTo>
                    <a:pt x="1079" y="138"/>
                  </a:lnTo>
                  <a:lnTo>
                    <a:pt x="1059" y="136"/>
                  </a:lnTo>
                  <a:lnTo>
                    <a:pt x="1023" y="136"/>
                  </a:lnTo>
                  <a:lnTo>
                    <a:pt x="986" y="133"/>
                  </a:lnTo>
                  <a:lnTo>
                    <a:pt x="952" y="131"/>
                  </a:lnTo>
                  <a:lnTo>
                    <a:pt x="917" y="127"/>
                  </a:lnTo>
                  <a:lnTo>
                    <a:pt x="883" y="123"/>
                  </a:lnTo>
                  <a:lnTo>
                    <a:pt x="850" y="119"/>
                  </a:lnTo>
                  <a:lnTo>
                    <a:pt x="818" y="115"/>
                  </a:lnTo>
                  <a:lnTo>
                    <a:pt x="787" y="109"/>
                  </a:lnTo>
                  <a:lnTo>
                    <a:pt x="754" y="106"/>
                  </a:lnTo>
                  <a:lnTo>
                    <a:pt x="723" y="100"/>
                  </a:lnTo>
                  <a:lnTo>
                    <a:pt x="664" y="88"/>
                  </a:lnTo>
                  <a:lnTo>
                    <a:pt x="602" y="77"/>
                  </a:lnTo>
                  <a:lnTo>
                    <a:pt x="543" y="65"/>
                  </a:lnTo>
                  <a:lnTo>
                    <a:pt x="482" y="54"/>
                  </a:lnTo>
                  <a:lnTo>
                    <a:pt x="451" y="50"/>
                  </a:lnTo>
                  <a:lnTo>
                    <a:pt x="420" y="44"/>
                  </a:lnTo>
                  <a:lnTo>
                    <a:pt x="389" y="38"/>
                  </a:lnTo>
                  <a:lnTo>
                    <a:pt x="357" y="35"/>
                  </a:lnTo>
                  <a:lnTo>
                    <a:pt x="324" y="31"/>
                  </a:lnTo>
                  <a:lnTo>
                    <a:pt x="291" y="27"/>
                  </a:lnTo>
                  <a:lnTo>
                    <a:pt x="257" y="23"/>
                  </a:lnTo>
                  <a:lnTo>
                    <a:pt x="222" y="21"/>
                  </a:lnTo>
                  <a:lnTo>
                    <a:pt x="186" y="19"/>
                  </a:lnTo>
                  <a:lnTo>
                    <a:pt x="149" y="17"/>
                  </a:lnTo>
                  <a:lnTo>
                    <a:pt x="130" y="17"/>
                  </a:lnTo>
                  <a:lnTo>
                    <a:pt x="111" y="15"/>
                  </a:lnTo>
                  <a:lnTo>
                    <a:pt x="92" y="15"/>
                  </a:lnTo>
                  <a:lnTo>
                    <a:pt x="71" y="15"/>
                  </a:lnTo>
                  <a:lnTo>
                    <a:pt x="71" y="0"/>
                  </a:lnTo>
                  <a:lnTo>
                    <a:pt x="92" y="0"/>
                  </a:lnTo>
                  <a:lnTo>
                    <a:pt x="111" y="0"/>
                  </a:lnTo>
                  <a:lnTo>
                    <a:pt x="130" y="0"/>
                  </a:lnTo>
                  <a:lnTo>
                    <a:pt x="149" y="2"/>
                  </a:lnTo>
                  <a:lnTo>
                    <a:pt x="186" y="2"/>
                  </a:lnTo>
                  <a:lnTo>
                    <a:pt x="222" y="6"/>
                  </a:lnTo>
                  <a:lnTo>
                    <a:pt x="259" y="8"/>
                  </a:lnTo>
                  <a:lnTo>
                    <a:pt x="293" y="12"/>
                  </a:lnTo>
                  <a:lnTo>
                    <a:pt x="326" y="15"/>
                  </a:lnTo>
                  <a:lnTo>
                    <a:pt x="359" y="19"/>
                  </a:lnTo>
                  <a:lnTo>
                    <a:pt x="391" y="23"/>
                  </a:lnTo>
                  <a:lnTo>
                    <a:pt x="424" y="29"/>
                  </a:lnTo>
                  <a:lnTo>
                    <a:pt x="455" y="33"/>
                  </a:lnTo>
                  <a:lnTo>
                    <a:pt x="485" y="38"/>
                  </a:lnTo>
                  <a:lnTo>
                    <a:pt x="547" y="50"/>
                  </a:lnTo>
                  <a:lnTo>
                    <a:pt x="606" y="61"/>
                  </a:lnTo>
                  <a:lnTo>
                    <a:pt x="666" y="73"/>
                  </a:lnTo>
                  <a:lnTo>
                    <a:pt x="727" y="84"/>
                  </a:lnTo>
                  <a:lnTo>
                    <a:pt x="758" y="88"/>
                  </a:lnTo>
                  <a:lnTo>
                    <a:pt x="789" y="94"/>
                  </a:lnTo>
                  <a:lnTo>
                    <a:pt x="819" y="98"/>
                  </a:lnTo>
                  <a:lnTo>
                    <a:pt x="852" y="104"/>
                  </a:lnTo>
                  <a:lnTo>
                    <a:pt x="885" y="108"/>
                  </a:lnTo>
                  <a:lnTo>
                    <a:pt x="919" y="111"/>
                  </a:lnTo>
                  <a:lnTo>
                    <a:pt x="952" y="115"/>
                  </a:lnTo>
                  <a:lnTo>
                    <a:pt x="988" y="117"/>
                  </a:lnTo>
                  <a:lnTo>
                    <a:pt x="1023" y="119"/>
                  </a:lnTo>
                  <a:lnTo>
                    <a:pt x="1061" y="121"/>
                  </a:lnTo>
                  <a:lnTo>
                    <a:pt x="1079" y="121"/>
                  </a:lnTo>
                  <a:lnTo>
                    <a:pt x="1098" y="123"/>
                  </a:lnTo>
                  <a:lnTo>
                    <a:pt x="1119" y="123"/>
                  </a:lnTo>
                  <a:lnTo>
                    <a:pt x="1138" y="123"/>
                  </a:lnTo>
                  <a:close/>
                  <a:moveTo>
                    <a:pt x="2204" y="0"/>
                  </a:moveTo>
                  <a:lnTo>
                    <a:pt x="2204" y="15"/>
                  </a:lnTo>
                  <a:lnTo>
                    <a:pt x="2185" y="15"/>
                  </a:lnTo>
                  <a:lnTo>
                    <a:pt x="2165" y="15"/>
                  </a:lnTo>
                  <a:lnTo>
                    <a:pt x="2146" y="17"/>
                  </a:lnTo>
                  <a:lnTo>
                    <a:pt x="2127" y="17"/>
                  </a:lnTo>
                  <a:lnTo>
                    <a:pt x="2091" y="19"/>
                  </a:lnTo>
                  <a:lnTo>
                    <a:pt x="2054" y="21"/>
                  </a:lnTo>
                  <a:lnTo>
                    <a:pt x="2019" y="23"/>
                  </a:lnTo>
                  <a:lnTo>
                    <a:pt x="1985" y="27"/>
                  </a:lnTo>
                  <a:lnTo>
                    <a:pt x="1952" y="31"/>
                  </a:lnTo>
                  <a:lnTo>
                    <a:pt x="1920" y="35"/>
                  </a:lnTo>
                  <a:lnTo>
                    <a:pt x="1887" y="38"/>
                  </a:lnTo>
                  <a:lnTo>
                    <a:pt x="1854" y="44"/>
                  </a:lnTo>
                  <a:lnTo>
                    <a:pt x="1824" y="50"/>
                  </a:lnTo>
                  <a:lnTo>
                    <a:pt x="1793" y="54"/>
                  </a:lnTo>
                  <a:lnTo>
                    <a:pt x="1733" y="65"/>
                  </a:lnTo>
                  <a:lnTo>
                    <a:pt x="1672" y="77"/>
                  </a:lnTo>
                  <a:lnTo>
                    <a:pt x="1612" y="88"/>
                  </a:lnTo>
                  <a:lnTo>
                    <a:pt x="1551" y="100"/>
                  </a:lnTo>
                  <a:lnTo>
                    <a:pt x="1520" y="106"/>
                  </a:lnTo>
                  <a:lnTo>
                    <a:pt x="1490" y="109"/>
                  </a:lnTo>
                  <a:lnTo>
                    <a:pt x="1457" y="115"/>
                  </a:lnTo>
                  <a:lnTo>
                    <a:pt x="1426" y="119"/>
                  </a:lnTo>
                  <a:lnTo>
                    <a:pt x="1392" y="123"/>
                  </a:lnTo>
                  <a:lnTo>
                    <a:pt x="1359" y="127"/>
                  </a:lnTo>
                  <a:lnTo>
                    <a:pt x="1324" y="131"/>
                  </a:lnTo>
                  <a:lnTo>
                    <a:pt x="1290" y="133"/>
                  </a:lnTo>
                  <a:lnTo>
                    <a:pt x="1253" y="136"/>
                  </a:lnTo>
                  <a:lnTo>
                    <a:pt x="1215" y="136"/>
                  </a:lnTo>
                  <a:lnTo>
                    <a:pt x="1196" y="138"/>
                  </a:lnTo>
                  <a:lnTo>
                    <a:pt x="1177" y="138"/>
                  </a:lnTo>
                  <a:lnTo>
                    <a:pt x="1157" y="138"/>
                  </a:lnTo>
                  <a:lnTo>
                    <a:pt x="1138" y="138"/>
                  </a:lnTo>
                  <a:lnTo>
                    <a:pt x="1138" y="123"/>
                  </a:lnTo>
                  <a:lnTo>
                    <a:pt x="1157" y="123"/>
                  </a:lnTo>
                  <a:lnTo>
                    <a:pt x="1177" y="123"/>
                  </a:lnTo>
                  <a:lnTo>
                    <a:pt x="1196" y="121"/>
                  </a:lnTo>
                  <a:lnTo>
                    <a:pt x="1215" y="121"/>
                  </a:lnTo>
                  <a:lnTo>
                    <a:pt x="1251" y="119"/>
                  </a:lnTo>
                  <a:lnTo>
                    <a:pt x="1288" y="117"/>
                  </a:lnTo>
                  <a:lnTo>
                    <a:pt x="1323" y="115"/>
                  </a:lnTo>
                  <a:lnTo>
                    <a:pt x="1357" y="111"/>
                  </a:lnTo>
                  <a:lnTo>
                    <a:pt x="1390" y="108"/>
                  </a:lnTo>
                  <a:lnTo>
                    <a:pt x="1424" y="104"/>
                  </a:lnTo>
                  <a:lnTo>
                    <a:pt x="1455" y="98"/>
                  </a:lnTo>
                  <a:lnTo>
                    <a:pt x="1488" y="94"/>
                  </a:lnTo>
                  <a:lnTo>
                    <a:pt x="1518" y="88"/>
                  </a:lnTo>
                  <a:lnTo>
                    <a:pt x="1549" y="84"/>
                  </a:lnTo>
                  <a:lnTo>
                    <a:pt x="1609" y="73"/>
                  </a:lnTo>
                  <a:lnTo>
                    <a:pt x="1670" y="61"/>
                  </a:lnTo>
                  <a:lnTo>
                    <a:pt x="1730" y="50"/>
                  </a:lnTo>
                  <a:lnTo>
                    <a:pt x="1791" y="38"/>
                  </a:lnTo>
                  <a:lnTo>
                    <a:pt x="1822" y="33"/>
                  </a:lnTo>
                  <a:lnTo>
                    <a:pt x="1852" y="29"/>
                  </a:lnTo>
                  <a:lnTo>
                    <a:pt x="1885" y="23"/>
                  </a:lnTo>
                  <a:lnTo>
                    <a:pt x="1916" y="19"/>
                  </a:lnTo>
                  <a:lnTo>
                    <a:pt x="1950" y="15"/>
                  </a:lnTo>
                  <a:lnTo>
                    <a:pt x="1983" y="12"/>
                  </a:lnTo>
                  <a:lnTo>
                    <a:pt x="2018" y="8"/>
                  </a:lnTo>
                  <a:lnTo>
                    <a:pt x="2052" y="6"/>
                  </a:lnTo>
                  <a:lnTo>
                    <a:pt x="2089" y="2"/>
                  </a:lnTo>
                  <a:lnTo>
                    <a:pt x="2127" y="2"/>
                  </a:lnTo>
                  <a:lnTo>
                    <a:pt x="2146" y="0"/>
                  </a:lnTo>
                  <a:lnTo>
                    <a:pt x="2165" y="0"/>
                  </a:lnTo>
                  <a:lnTo>
                    <a:pt x="2185" y="0"/>
                  </a:lnTo>
                  <a:lnTo>
                    <a:pt x="2204" y="0"/>
                  </a:lnTo>
                  <a:close/>
                  <a:moveTo>
                    <a:pt x="3271" y="123"/>
                  </a:moveTo>
                  <a:lnTo>
                    <a:pt x="3271" y="138"/>
                  </a:lnTo>
                  <a:lnTo>
                    <a:pt x="3250" y="138"/>
                  </a:lnTo>
                  <a:lnTo>
                    <a:pt x="3231" y="138"/>
                  </a:lnTo>
                  <a:lnTo>
                    <a:pt x="3212" y="138"/>
                  </a:lnTo>
                  <a:lnTo>
                    <a:pt x="3193" y="136"/>
                  </a:lnTo>
                  <a:lnTo>
                    <a:pt x="3156" y="136"/>
                  </a:lnTo>
                  <a:lnTo>
                    <a:pt x="3120" y="133"/>
                  </a:lnTo>
                  <a:lnTo>
                    <a:pt x="3083" y="131"/>
                  </a:lnTo>
                  <a:lnTo>
                    <a:pt x="3049" y="127"/>
                  </a:lnTo>
                  <a:lnTo>
                    <a:pt x="3016" y="123"/>
                  </a:lnTo>
                  <a:lnTo>
                    <a:pt x="2983" y="119"/>
                  </a:lnTo>
                  <a:lnTo>
                    <a:pt x="2951" y="115"/>
                  </a:lnTo>
                  <a:lnTo>
                    <a:pt x="2918" y="109"/>
                  </a:lnTo>
                  <a:lnTo>
                    <a:pt x="2887" y="106"/>
                  </a:lnTo>
                  <a:lnTo>
                    <a:pt x="2857" y="100"/>
                  </a:lnTo>
                  <a:lnTo>
                    <a:pt x="2795" y="88"/>
                  </a:lnTo>
                  <a:lnTo>
                    <a:pt x="2736" y="77"/>
                  </a:lnTo>
                  <a:lnTo>
                    <a:pt x="2676" y="65"/>
                  </a:lnTo>
                  <a:lnTo>
                    <a:pt x="2615" y="54"/>
                  </a:lnTo>
                  <a:lnTo>
                    <a:pt x="2584" y="50"/>
                  </a:lnTo>
                  <a:lnTo>
                    <a:pt x="2553" y="44"/>
                  </a:lnTo>
                  <a:lnTo>
                    <a:pt x="2523" y="38"/>
                  </a:lnTo>
                  <a:lnTo>
                    <a:pt x="2490" y="35"/>
                  </a:lnTo>
                  <a:lnTo>
                    <a:pt x="2457" y="31"/>
                  </a:lnTo>
                  <a:lnTo>
                    <a:pt x="2425" y="27"/>
                  </a:lnTo>
                  <a:lnTo>
                    <a:pt x="2390" y="23"/>
                  </a:lnTo>
                  <a:lnTo>
                    <a:pt x="2355" y="21"/>
                  </a:lnTo>
                  <a:lnTo>
                    <a:pt x="2319" y="19"/>
                  </a:lnTo>
                  <a:lnTo>
                    <a:pt x="2283" y="17"/>
                  </a:lnTo>
                  <a:lnTo>
                    <a:pt x="2263" y="17"/>
                  </a:lnTo>
                  <a:lnTo>
                    <a:pt x="2244" y="15"/>
                  </a:lnTo>
                  <a:lnTo>
                    <a:pt x="2225" y="15"/>
                  </a:lnTo>
                  <a:lnTo>
                    <a:pt x="2204" y="15"/>
                  </a:lnTo>
                  <a:lnTo>
                    <a:pt x="2204" y="0"/>
                  </a:lnTo>
                  <a:lnTo>
                    <a:pt x="2225" y="0"/>
                  </a:lnTo>
                  <a:lnTo>
                    <a:pt x="2244" y="0"/>
                  </a:lnTo>
                  <a:lnTo>
                    <a:pt x="2263" y="0"/>
                  </a:lnTo>
                  <a:lnTo>
                    <a:pt x="2283" y="2"/>
                  </a:lnTo>
                  <a:lnTo>
                    <a:pt x="2319" y="2"/>
                  </a:lnTo>
                  <a:lnTo>
                    <a:pt x="2355" y="6"/>
                  </a:lnTo>
                  <a:lnTo>
                    <a:pt x="2390" y="8"/>
                  </a:lnTo>
                  <a:lnTo>
                    <a:pt x="2425" y="12"/>
                  </a:lnTo>
                  <a:lnTo>
                    <a:pt x="2459" y="15"/>
                  </a:lnTo>
                  <a:lnTo>
                    <a:pt x="2492" y="19"/>
                  </a:lnTo>
                  <a:lnTo>
                    <a:pt x="2524" y="23"/>
                  </a:lnTo>
                  <a:lnTo>
                    <a:pt x="2555" y="29"/>
                  </a:lnTo>
                  <a:lnTo>
                    <a:pt x="2588" y="33"/>
                  </a:lnTo>
                  <a:lnTo>
                    <a:pt x="2619" y="38"/>
                  </a:lnTo>
                  <a:lnTo>
                    <a:pt x="2678" y="50"/>
                  </a:lnTo>
                  <a:lnTo>
                    <a:pt x="2739" y="61"/>
                  </a:lnTo>
                  <a:lnTo>
                    <a:pt x="2799" y="73"/>
                  </a:lnTo>
                  <a:lnTo>
                    <a:pt x="2860" y="84"/>
                  </a:lnTo>
                  <a:lnTo>
                    <a:pt x="2891" y="88"/>
                  </a:lnTo>
                  <a:lnTo>
                    <a:pt x="2922" y="94"/>
                  </a:lnTo>
                  <a:lnTo>
                    <a:pt x="2953" y="98"/>
                  </a:lnTo>
                  <a:lnTo>
                    <a:pt x="2985" y="104"/>
                  </a:lnTo>
                  <a:lnTo>
                    <a:pt x="3018" y="108"/>
                  </a:lnTo>
                  <a:lnTo>
                    <a:pt x="3051" y="111"/>
                  </a:lnTo>
                  <a:lnTo>
                    <a:pt x="3085" y="115"/>
                  </a:lnTo>
                  <a:lnTo>
                    <a:pt x="3120" y="117"/>
                  </a:lnTo>
                  <a:lnTo>
                    <a:pt x="3156" y="119"/>
                  </a:lnTo>
                  <a:lnTo>
                    <a:pt x="3193" y="121"/>
                  </a:lnTo>
                  <a:lnTo>
                    <a:pt x="3212" y="121"/>
                  </a:lnTo>
                  <a:lnTo>
                    <a:pt x="3231" y="123"/>
                  </a:lnTo>
                  <a:lnTo>
                    <a:pt x="3250" y="123"/>
                  </a:lnTo>
                  <a:lnTo>
                    <a:pt x="3271" y="123"/>
                  </a:lnTo>
                  <a:close/>
                  <a:moveTo>
                    <a:pt x="4337" y="0"/>
                  </a:moveTo>
                  <a:lnTo>
                    <a:pt x="4337" y="15"/>
                  </a:lnTo>
                  <a:lnTo>
                    <a:pt x="4318" y="15"/>
                  </a:lnTo>
                  <a:lnTo>
                    <a:pt x="4299" y="15"/>
                  </a:lnTo>
                  <a:lnTo>
                    <a:pt x="4279" y="17"/>
                  </a:lnTo>
                  <a:lnTo>
                    <a:pt x="4260" y="17"/>
                  </a:lnTo>
                  <a:lnTo>
                    <a:pt x="4224" y="19"/>
                  </a:lnTo>
                  <a:lnTo>
                    <a:pt x="4187" y="21"/>
                  </a:lnTo>
                  <a:lnTo>
                    <a:pt x="4153" y="23"/>
                  </a:lnTo>
                  <a:lnTo>
                    <a:pt x="4118" y="27"/>
                  </a:lnTo>
                  <a:lnTo>
                    <a:pt x="4084" y="31"/>
                  </a:lnTo>
                  <a:lnTo>
                    <a:pt x="4051" y="35"/>
                  </a:lnTo>
                  <a:lnTo>
                    <a:pt x="4020" y="38"/>
                  </a:lnTo>
                  <a:lnTo>
                    <a:pt x="3988" y="44"/>
                  </a:lnTo>
                  <a:lnTo>
                    <a:pt x="3957" y="50"/>
                  </a:lnTo>
                  <a:lnTo>
                    <a:pt x="3926" y="54"/>
                  </a:lnTo>
                  <a:lnTo>
                    <a:pt x="3865" y="65"/>
                  </a:lnTo>
                  <a:lnTo>
                    <a:pt x="3805" y="77"/>
                  </a:lnTo>
                  <a:lnTo>
                    <a:pt x="3746" y="88"/>
                  </a:lnTo>
                  <a:lnTo>
                    <a:pt x="3684" y="100"/>
                  </a:lnTo>
                  <a:lnTo>
                    <a:pt x="3653" y="106"/>
                  </a:lnTo>
                  <a:lnTo>
                    <a:pt x="3623" y="109"/>
                  </a:lnTo>
                  <a:lnTo>
                    <a:pt x="3590" y="115"/>
                  </a:lnTo>
                  <a:lnTo>
                    <a:pt x="3557" y="119"/>
                  </a:lnTo>
                  <a:lnTo>
                    <a:pt x="3525" y="123"/>
                  </a:lnTo>
                  <a:lnTo>
                    <a:pt x="3492" y="127"/>
                  </a:lnTo>
                  <a:lnTo>
                    <a:pt x="3458" y="131"/>
                  </a:lnTo>
                  <a:lnTo>
                    <a:pt x="3421" y="133"/>
                  </a:lnTo>
                  <a:lnTo>
                    <a:pt x="3387" y="136"/>
                  </a:lnTo>
                  <a:lnTo>
                    <a:pt x="3348" y="136"/>
                  </a:lnTo>
                  <a:lnTo>
                    <a:pt x="3329" y="138"/>
                  </a:lnTo>
                  <a:lnTo>
                    <a:pt x="3310" y="138"/>
                  </a:lnTo>
                  <a:lnTo>
                    <a:pt x="3291" y="138"/>
                  </a:lnTo>
                  <a:lnTo>
                    <a:pt x="3271" y="138"/>
                  </a:lnTo>
                  <a:lnTo>
                    <a:pt x="3271" y="123"/>
                  </a:lnTo>
                  <a:lnTo>
                    <a:pt x="3291" y="123"/>
                  </a:lnTo>
                  <a:lnTo>
                    <a:pt x="3310" y="123"/>
                  </a:lnTo>
                  <a:lnTo>
                    <a:pt x="3329" y="121"/>
                  </a:lnTo>
                  <a:lnTo>
                    <a:pt x="3348" y="121"/>
                  </a:lnTo>
                  <a:lnTo>
                    <a:pt x="3385" y="119"/>
                  </a:lnTo>
                  <a:lnTo>
                    <a:pt x="3421" y="117"/>
                  </a:lnTo>
                  <a:lnTo>
                    <a:pt x="3456" y="115"/>
                  </a:lnTo>
                  <a:lnTo>
                    <a:pt x="3490" y="111"/>
                  </a:lnTo>
                  <a:lnTo>
                    <a:pt x="3523" y="108"/>
                  </a:lnTo>
                  <a:lnTo>
                    <a:pt x="3556" y="104"/>
                  </a:lnTo>
                  <a:lnTo>
                    <a:pt x="3588" y="98"/>
                  </a:lnTo>
                  <a:lnTo>
                    <a:pt x="3619" y="94"/>
                  </a:lnTo>
                  <a:lnTo>
                    <a:pt x="3652" y="88"/>
                  </a:lnTo>
                  <a:lnTo>
                    <a:pt x="3682" y="84"/>
                  </a:lnTo>
                  <a:lnTo>
                    <a:pt x="3742" y="73"/>
                  </a:lnTo>
                  <a:lnTo>
                    <a:pt x="3803" y="61"/>
                  </a:lnTo>
                  <a:lnTo>
                    <a:pt x="3863" y="50"/>
                  </a:lnTo>
                  <a:lnTo>
                    <a:pt x="3924" y="38"/>
                  </a:lnTo>
                  <a:lnTo>
                    <a:pt x="3955" y="33"/>
                  </a:lnTo>
                  <a:lnTo>
                    <a:pt x="3986" y="29"/>
                  </a:lnTo>
                  <a:lnTo>
                    <a:pt x="4016" y="23"/>
                  </a:lnTo>
                  <a:lnTo>
                    <a:pt x="4049" y="19"/>
                  </a:lnTo>
                  <a:lnTo>
                    <a:pt x="4082" y="15"/>
                  </a:lnTo>
                  <a:lnTo>
                    <a:pt x="4116" y="12"/>
                  </a:lnTo>
                  <a:lnTo>
                    <a:pt x="4151" y="8"/>
                  </a:lnTo>
                  <a:lnTo>
                    <a:pt x="4185" y="6"/>
                  </a:lnTo>
                  <a:lnTo>
                    <a:pt x="4222" y="2"/>
                  </a:lnTo>
                  <a:lnTo>
                    <a:pt x="4258" y="2"/>
                  </a:lnTo>
                  <a:lnTo>
                    <a:pt x="4277" y="0"/>
                  </a:lnTo>
                  <a:lnTo>
                    <a:pt x="4297" y="0"/>
                  </a:lnTo>
                  <a:lnTo>
                    <a:pt x="4318" y="0"/>
                  </a:lnTo>
                  <a:lnTo>
                    <a:pt x="4337" y="0"/>
                  </a:lnTo>
                  <a:close/>
                  <a:moveTo>
                    <a:pt x="5403" y="123"/>
                  </a:moveTo>
                  <a:lnTo>
                    <a:pt x="5403" y="138"/>
                  </a:lnTo>
                  <a:lnTo>
                    <a:pt x="5383" y="138"/>
                  </a:lnTo>
                  <a:lnTo>
                    <a:pt x="5364" y="138"/>
                  </a:lnTo>
                  <a:lnTo>
                    <a:pt x="5345" y="138"/>
                  </a:lnTo>
                  <a:lnTo>
                    <a:pt x="5326" y="136"/>
                  </a:lnTo>
                  <a:lnTo>
                    <a:pt x="5287" y="136"/>
                  </a:lnTo>
                  <a:lnTo>
                    <a:pt x="5253" y="133"/>
                  </a:lnTo>
                  <a:lnTo>
                    <a:pt x="5216" y="131"/>
                  </a:lnTo>
                  <a:lnTo>
                    <a:pt x="5182" y="127"/>
                  </a:lnTo>
                  <a:lnTo>
                    <a:pt x="5149" y="123"/>
                  </a:lnTo>
                  <a:lnTo>
                    <a:pt x="5116" y="119"/>
                  </a:lnTo>
                  <a:lnTo>
                    <a:pt x="5084" y="115"/>
                  </a:lnTo>
                  <a:lnTo>
                    <a:pt x="5051" y="109"/>
                  </a:lnTo>
                  <a:lnTo>
                    <a:pt x="5020" y="106"/>
                  </a:lnTo>
                  <a:lnTo>
                    <a:pt x="4990" y="100"/>
                  </a:lnTo>
                  <a:lnTo>
                    <a:pt x="4928" y="88"/>
                  </a:lnTo>
                  <a:lnTo>
                    <a:pt x="4869" y="77"/>
                  </a:lnTo>
                  <a:lnTo>
                    <a:pt x="4809" y="65"/>
                  </a:lnTo>
                  <a:lnTo>
                    <a:pt x="4748" y="54"/>
                  </a:lnTo>
                  <a:lnTo>
                    <a:pt x="4717" y="50"/>
                  </a:lnTo>
                  <a:lnTo>
                    <a:pt x="4686" y="44"/>
                  </a:lnTo>
                  <a:lnTo>
                    <a:pt x="4654" y="38"/>
                  </a:lnTo>
                  <a:lnTo>
                    <a:pt x="4623" y="35"/>
                  </a:lnTo>
                  <a:lnTo>
                    <a:pt x="4590" y="31"/>
                  </a:lnTo>
                  <a:lnTo>
                    <a:pt x="4556" y="27"/>
                  </a:lnTo>
                  <a:lnTo>
                    <a:pt x="4523" y="23"/>
                  </a:lnTo>
                  <a:lnTo>
                    <a:pt x="4487" y="21"/>
                  </a:lnTo>
                  <a:lnTo>
                    <a:pt x="4452" y="19"/>
                  </a:lnTo>
                  <a:lnTo>
                    <a:pt x="4414" y="17"/>
                  </a:lnTo>
                  <a:lnTo>
                    <a:pt x="4395" y="17"/>
                  </a:lnTo>
                  <a:lnTo>
                    <a:pt x="4377" y="15"/>
                  </a:lnTo>
                  <a:lnTo>
                    <a:pt x="4356" y="15"/>
                  </a:lnTo>
                  <a:lnTo>
                    <a:pt x="4337" y="15"/>
                  </a:lnTo>
                  <a:lnTo>
                    <a:pt x="4337" y="0"/>
                  </a:lnTo>
                  <a:lnTo>
                    <a:pt x="4356" y="0"/>
                  </a:lnTo>
                  <a:lnTo>
                    <a:pt x="4377" y="0"/>
                  </a:lnTo>
                  <a:lnTo>
                    <a:pt x="4396" y="0"/>
                  </a:lnTo>
                  <a:lnTo>
                    <a:pt x="4416" y="2"/>
                  </a:lnTo>
                  <a:lnTo>
                    <a:pt x="4452" y="2"/>
                  </a:lnTo>
                  <a:lnTo>
                    <a:pt x="4489" y="6"/>
                  </a:lnTo>
                  <a:lnTo>
                    <a:pt x="4523" y="8"/>
                  </a:lnTo>
                  <a:lnTo>
                    <a:pt x="4558" y="12"/>
                  </a:lnTo>
                  <a:lnTo>
                    <a:pt x="4592" y="15"/>
                  </a:lnTo>
                  <a:lnTo>
                    <a:pt x="4625" y="19"/>
                  </a:lnTo>
                  <a:lnTo>
                    <a:pt x="4658" y="23"/>
                  </a:lnTo>
                  <a:lnTo>
                    <a:pt x="4688" y="29"/>
                  </a:lnTo>
                  <a:lnTo>
                    <a:pt x="4719" y="33"/>
                  </a:lnTo>
                  <a:lnTo>
                    <a:pt x="4752" y="38"/>
                  </a:lnTo>
                  <a:lnTo>
                    <a:pt x="4811" y="50"/>
                  </a:lnTo>
                  <a:lnTo>
                    <a:pt x="4873" y="61"/>
                  </a:lnTo>
                  <a:lnTo>
                    <a:pt x="4932" y="73"/>
                  </a:lnTo>
                  <a:lnTo>
                    <a:pt x="4992" y="84"/>
                  </a:lnTo>
                  <a:lnTo>
                    <a:pt x="5022" y="88"/>
                  </a:lnTo>
                  <a:lnTo>
                    <a:pt x="5055" y="94"/>
                  </a:lnTo>
                  <a:lnTo>
                    <a:pt x="5086" y="98"/>
                  </a:lnTo>
                  <a:lnTo>
                    <a:pt x="5118" y="104"/>
                  </a:lnTo>
                  <a:lnTo>
                    <a:pt x="5151" y="108"/>
                  </a:lnTo>
                  <a:lnTo>
                    <a:pt x="5184" y="111"/>
                  </a:lnTo>
                  <a:lnTo>
                    <a:pt x="5218" y="115"/>
                  </a:lnTo>
                  <a:lnTo>
                    <a:pt x="5253" y="117"/>
                  </a:lnTo>
                  <a:lnTo>
                    <a:pt x="5289" y="119"/>
                  </a:lnTo>
                  <a:lnTo>
                    <a:pt x="5326" y="121"/>
                  </a:lnTo>
                  <a:lnTo>
                    <a:pt x="5345" y="121"/>
                  </a:lnTo>
                  <a:lnTo>
                    <a:pt x="5364" y="123"/>
                  </a:lnTo>
                  <a:lnTo>
                    <a:pt x="5383" y="123"/>
                  </a:lnTo>
                  <a:lnTo>
                    <a:pt x="540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8" name="Freeform 44"/>
            <p:cNvSpPr>
              <a:spLocks noEditPoints="1"/>
            </p:cNvSpPr>
            <p:nvPr userDrawn="1"/>
          </p:nvSpPr>
          <p:spPr bwMode="auto">
            <a:xfrm>
              <a:off x="18004" y="1395139"/>
              <a:ext cx="6334659" cy="153662"/>
            </a:xfrm>
            <a:custGeom>
              <a:avLst/>
              <a:gdLst>
                <a:gd name="T0" fmla="*/ 259 w 5689"/>
                <a:gd name="T1" fmla="*/ 17 h 138"/>
                <a:gd name="T2" fmla="*/ 124 w 5689"/>
                <a:gd name="T3" fmla="*/ 27 h 138"/>
                <a:gd name="T4" fmla="*/ 2 w 5689"/>
                <a:gd name="T5" fmla="*/ 44 h 138"/>
                <a:gd name="T6" fmla="*/ 101 w 5689"/>
                <a:gd name="T7" fmla="*/ 13 h 138"/>
                <a:gd name="T8" fmla="*/ 234 w 5689"/>
                <a:gd name="T9" fmla="*/ 2 h 138"/>
                <a:gd name="T10" fmla="*/ 1422 w 5689"/>
                <a:gd name="T11" fmla="*/ 123 h 138"/>
                <a:gd name="T12" fmla="*/ 1307 w 5689"/>
                <a:gd name="T13" fmla="*/ 134 h 138"/>
                <a:gd name="T14" fmla="*/ 1102 w 5689"/>
                <a:gd name="T15" fmla="*/ 113 h 138"/>
                <a:gd name="T16" fmla="*/ 827 w 5689"/>
                <a:gd name="T17" fmla="*/ 65 h 138"/>
                <a:gd name="T18" fmla="*/ 608 w 5689"/>
                <a:gd name="T19" fmla="*/ 31 h 138"/>
                <a:gd name="T20" fmla="*/ 414 w 5689"/>
                <a:gd name="T21" fmla="*/ 15 h 138"/>
                <a:gd name="T22" fmla="*/ 395 w 5689"/>
                <a:gd name="T23" fmla="*/ 0 h 138"/>
                <a:gd name="T24" fmla="*/ 578 w 5689"/>
                <a:gd name="T25" fmla="*/ 9 h 138"/>
                <a:gd name="T26" fmla="*/ 770 w 5689"/>
                <a:gd name="T27" fmla="*/ 38 h 138"/>
                <a:gd name="T28" fmla="*/ 1073 w 5689"/>
                <a:gd name="T29" fmla="*/ 94 h 138"/>
                <a:gd name="T30" fmla="*/ 1273 w 5689"/>
                <a:gd name="T31" fmla="*/ 117 h 138"/>
                <a:gd name="T32" fmla="*/ 1422 w 5689"/>
                <a:gd name="T33" fmla="*/ 123 h 138"/>
                <a:gd name="T34" fmla="*/ 2411 w 5689"/>
                <a:gd name="T35" fmla="*/ 17 h 138"/>
                <a:gd name="T36" fmla="*/ 2204 w 5689"/>
                <a:gd name="T37" fmla="*/ 34 h 138"/>
                <a:gd name="T38" fmla="*/ 1956 w 5689"/>
                <a:gd name="T39" fmla="*/ 77 h 138"/>
                <a:gd name="T40" fmla="*/ 1710 w 5689"/>
                <a:gd name="T41" fmla="*/ 119 h 138"/>
                <a:gd name="T42" fmla="*/ 1499 w 5689"/>
                <a:gd name="T43" fmla="*/ 136 h 138"/>
                <a:gd name="T44" fmla="*/ 1442 w 5689"/>
                <a:gd name="T45" fmla="*/ 121 h 138"/>
                <a:gd name="T46" fmla="*/ 1607 w 5689"/>
                <a:gd name="T47" fmla="*/ 113 h 138"/>
                <a:gd name="T48" fmla="*/ 1803 w 5689"/>
                <a:gd name="T49" fmla="*/ 88 h 138"/>
                <a:gd name="T50" fmla="*/ 2106 w 5689"/>
                <a:gd name="T51" fmla="*/ 32 h 138"/>
                <a:gd name="T52" fmla="*/ 2302 w 5689"/>
                <a:gd name="T53" fmla="*/ 7 h 138"/>
                <a:gd name="T54" fmla="*/ 2469 w 5689"/>
                <a:gd name="T55" fmla="*/ 0 h 138"/>
                <a:gd name="T56" fmla="*/ 3496 w 5689"/>
                <a:gd name="T57" fmla="*/ 136 h 138"/>
                <a:gd name="T58" fmla="*/ 3300 w 5689"/>
                <a:gd name="T59" fmla="*/ 123 h 138"/>
                <a:gd name="T60" fmla="*/ 3081 w 5689"/>
                <a:gd name="T61" fmla="*/ 88 h 138"/>
                <a:gd name="T62" fmla="*/ 2807 w 5689"/>
                <a:gd name="T63" fmla="*/ 38 h 138"/>
                <a:gd name="T64" fmla="*/ 2603 w 5689"/>
                <a:gd name="T65" fmla="*/ 17 h 138"/>
                <a:gd name="T66" fmla="*/ 2488 w 5689"/>
                <a:gd name="T67" fmla="*/ 0 h 138"/>
                <a:gd name="T68" fmla="*/ 2640 w 5689"/>
                <a:gd name="T69" fmla="*/ 4 h 138"/>
                <a:gd name="T70" fmla="*/ 2839 w 5689"/>
                <a:gd name="T71" fmla="*/ 27 h 138"/>
                <a:gd name="T72" fmla="*/ 3145 w 5689"/>
                <a:gd name="T73" fmla="*/ 82 h 138"/>
                <a:gd name="T74" fmla="*/ 3335 w 5689"/>
                <a:gd name="T75" fmla="*/ 111 h 138"/>
                <a:gd name="T76" fmla="*/ 3515 w 5689"/>
                <a:gd name="T77" fmla="*/ 121 h 138"/>
                <a:gd name="T78" fmla="*/ 4583 w 5689"/>
                <a:gd name="T79" fmla="*/ 15 h 138"/>
                <a:gd name="T80" fmla="*/ 4402 w 5689"/>
                <a:gd name="T81" fmla="*/ 27 h 138"/>
                <a:gd name="T82" fmla="*/ 4210 w 5689"/>
                <a:gd name="T83" fmla="*/ 54 h 138"/>
                <a:gd name="T84" fmla="*/ 3907 w 5689"/>
                <a:gd name="T85" fmla="*/ 109 h 138"/>
                <a:gd name="T86" fmla="*/ 3707 w 5689"/>
                <a:gd name="T87" fmla="*/ 132 h 138"/>
                <a:gd name="T88" fmla="*/ 3556 w 5689"/>
                <a:gd name="T89" fmla="*/ 138 h 138"/>
                <a:gd name="T90" fmla="*/ 3669 w 5689"/>
                <a:gd name="T91" fmla="*/ 119 h 138"/>
                <a:gd name="T92" fmla="*/ 3872 w 5689"/>
                <a:gd name="T93" fmla="*/ 98 h 138"/>
                <a:gd name="T94" fmla="*/ 4147 w 5689"/>
                <a:gd name="T95" fmla="*/ 50 h 138"/>
                <a:gd name="T96" fmla="*/ 4366 w 5689"/>
                <a:gd name="T97" fmla="*/ 13 h 138"/>
                <a:gd name="T98" fmla="*/ 4564 w 5689"/>
                <a:gd name="T99" fmla="*/ 0 h 138"/>
                <a:gd name="T100" fmla="*/ 5668 w 5689"/>
                <a:gd name="T101" fmla="*/ 138 h 138"/>
                <a:gd name="T102" fmla="*/ 5501 w 5689"/>
                <a:gd name="T103" fmla="*/ 130 h 138"/>
                <a:gd name="T104" fmla="*/ 5305 w 5689"/>
                <a:gd name="T105" fmla="*/ 103 h 138"/>
                <a:gd name="T106" fmla="*/ 5001 w 5689"/>
                <a:gd name="T107" fmla="*/ 48 h 138"/>
                <a:gd name="T108" fmla="*/ 4807 w 5689"/>
                <a:gd name="T109" fmla="*/ 23 h 138"/>
                <a:gd name="T110" fmla="*/ 4640 w 5689"/>
                <a:gd name="T111" fmla="*/ 15 h 138"/>
                <a:gd name="T112" fmla="*/ 4700 w 5689"/>
                <a:gd name="T113" fmla="*/ 0 h 138"/>
                <a:gd name="T114" fmla="*/ 4909 w 5689"/>
                <a:gd name="T115" fmla="*/ 19 h 138"/>
                <a:gd name="T116" fmla="*/ 5157 w 5689"/>
                <a:gd name="T117" fmla="*/ 61 h 138"/>
                <a:gd name="T118" fmla="*/ 5403 w 5689"/>
                <a:gd name="T119" fmla="*/ 103 h 138"/>
                <a:gd name="T120" fmla="*/ 5610 w 5689"/>
                <a:gd name="T121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89" h="138">
                  <a:moveTo>
                    <a:pt x="357" y="0"/>
                  </a:moveTo>
                  <a:lnTo>
                    <a:pt x="357" y="15"/>
                  </a:lnTo>
                  <a:lnTo>
                    <a:pt x="330" y="15"/>
                  </a:lnTo>
                  <a:lnTo>
                    <a:pt x="307" y="15"/>
                  </a:lnTo>
                  <a:lnTo>
                    <a:pt x="282" y="17"/>
                  </a:lnTo>
                  <a:lnTo>
                    <a:pt x="259" y="17"/>
                  </a:lnTo>
                  <a:lnTo>
                    <a:pt x="236" y="19"/>
                  </a:lnTo>
                  <a:lnTo>
                    <a:pt x="213" y="19"/>
                  </a:lnTo>
                  <a:lnTo>
                    <a:pt x="190" y="21"/>
                  </a:lnTo>
                  <a:lnTo>
                    <a:pt x="169" y="23"/>
                  </a:lnTo>
                  <a:lnTo>
                    <a:pt x="146" y="25"/>
                  </a:lnTo>
                  <a:lnTo>
                    <a:pt x="124" y="27"/>
                  </a:lnTo>
                  <a:lnTo>
                    <a:pt x="103" y="31"/>
                  </a:lnTo>
                  <a:lnTo>
                    <a:pt x="82" y="32"/>
                  </a:lnTo>
                  <a:lnTo>
                    <a:pt x="61" y="34"/>
                  </a:lnTo>
                  <a:lnTo>
                    <a:pt x="42" y="38"/>
                  </a:lnTo>
                  <a:lnTo>
                    <a:pt x="21" y="40"/>
                  </a:lnTo>
                  <a:lnTo>
                    <a:pt x="2" y="44"/>
                  </a:lnTo>
                  <a:lnTo>
                    <a:pt x="0" y="29"/>
                  </a:lnTo>
                  <a:lnTo>
                    <a:pt x="19" y="25"/>
                  </a:lnTo>
                  <a:lnTo>
                    <a:pt x="40" y="23"/>
                  </a:lnTo>
                  <a:lnTo>
                    <a:pt x="59" y="19"/>
                  </a:lnTo>
                  <a:lnTo>
                    <a:pt x="80" y="17"/>
                  </a:lnTo>
                  <a:lnTo>
                    <a:pt x="101" y="13"/>
                  </a:lnTo>
                  <a:lnTo>
                    <a:pt x="122" y="11"/>
                  </a:lnTo>
                  <a:lnTo>
                    <a:pt x="144" y="9"/>
                  </a:lnTo>
                  <a:lnTo>
                    <a:pt x="167" y="7"/>
                  </a:lnTo>
                  <a:lnTo>
                    <a:pt x="188" y="6"/>
                  </a:lnTo>
                  <a:lnTo>
                    <a:pt x="211" y="4"/>
                  </a:lnTo>
                  <a:lnTo>
                    <a:pt x="234" y="2"/>
                  </a:lnTo>
                  <a:lnTo>
                    <a:pt x="257" y="2"/>
                  </a:lnTo>
                  <a:lnTo>
                    <a:pt x="282" y="0"/>
                  </a:lnTo>
                  <a:lnTo>
                    <a:pt x="305" y="0"/>
                  </a:lnTo>
                  <a:lnTo>
                    <a:pt x="330" y="0"/>
                  </a:lnTo>
                  <a:lnTo>
                    <a:pt x="357" y="0"/>
                  </a:lnTo>
                  <a:close/>
                  <a:moveTo>
                    <a:pt x="1422" y="123"/>
                  </a:moveTo>
                  <a:lnTo>
                    <a:pt x="1422" y="138"/>
                  </a:lnTo>
                  <a:lnTo>
                    <a:pt x="1403" y="138"/>
                  </a:lnTo>
                  <a:lnTo>
                    <a:pt x="1382" y="138"/>
                  </a:lnTo>
                  <a:lnTo>
                    <a:pt x="1363" y="136"/>
                  </a:lnTo>
                  <a:lnTo>
                    <a:pt x="1344" y="136"/>
                  </a:lnTo>
                  <a:lnTo>
                    <a:pt x="1307" y="134"/>
                  </a:lnTo>
                  <a:lnTo>
                    <a:pt x="1271" y="132"/>
                  </a:lnTo>
                  <a:lnTo>
                    <a:pt x="1236" y="130"/>
                  </a:lnTo>
                  <a:lnTo>
                    <a:pt x="1202" y="127"/>
                  </a:lnTo>
                  <a:lnTo>
                    <a:pt x="1167" y="123"/>
                  </a:lnTo>
                  <a:lnTo>
                    <a:pt x="1134" y="119"/>
                  </a:lnTo>
                  <a:lnTo>
                    <a:pt x="1102" y="113"/>
                  </a:lnTo>
                  <a:lnTo>
                    <a:pt x="1071" y="109"/>
                  </a:lnTo>
                  <a:lnTo>
                    <a:pt x="1038" y="103"/>
                  </a:lnTo>
                  <a:lnTo>
                    <a:pt x="1008" y="100"/>
                  </a:lnTo>
                  <a:lnTo>
                    <a:pt x="948" y="88"/>
                  </a:lnTo>
                  <a:lnTo>
                    <a:pt x="887" y="77"/>
                  </a:lnTo>
                  <a:lnTo>
                    <a:pt x="827" y="65"/>
                  </a:lnTo>
                  <a:lnTo>
                    <a:pt x="768" y="54"/>
                  </a:lnTo>
                  <a:lnTo>
                    <a:pt x="737" y="48"/>
                  </a:lnTo>
                  <a:lnTo>
                    <a:pt x="704" y="44"/>
                  </a:lnTo>
                  <a:lnTo>
                    <a:pt x="674" y="38"/>
                  </a:lnTo>
                  <a:lnTo>
                    <a:pt x="641" y="34"/>
                  </a:lnTo>
                  <a:lnTo>
                    <a:pt x="608" y="31"/>
                  </a:lnTo>
                  <a:lnTo>
                    <a:pt x="576" y="27"/>
                  </a:lnTo>
                  <a:lnTo>
                    <a:pt x="541" y="23"/>
                  </a:lnTo>
                  <a:lnTo>
                    <a:pt x="506" y="21"/>
                  </a:lnTo>
                  <a:lnTo>
                    <a:pt x="470" y="17"/>
                  </a:lnTo>
                  <a:lnTo>
                    <a:pt x="434" y="17"/>
                  </a:lnTo>
                  <a:lnTo>
                    <a:pt x="414" y="15"/>
                  </a:lnTo>
                  <a:lnTo>
                    <a:pt x="395" y="15"/>
                  </a:lnTo>
                  <a:lnTo>
                    <a:pt x="376" y="15"/>
                  </a:lnTo>
                  <a:lnTo>
                    <a:pt x="357" y="15"/>
                  </a:lnTo>
                  <a:lnTo>
                    <a:pt x="357" y="0"/>
                  </a:lnTo>
                  <a:lnTo>
                    <a:pt x="376" y="0"/>
                  </a:lnTo>
                  <a:lnTo>
                    <a:pt x="395" y="0"/>
                  </a:lnTo>
                  <a:lnTo>
                    <a:pt x="414" y="0"/>
                  </a:lnTo>
                  <a:lnTo>
                    <a:pt x="434" y="0"/>
                  </a:lnTo>
                  <a:lnTo>
                    <a:pt x="470" y="2"/>
                  </a:lnTo>
                  <a:lnTo>
                    <a:pt x="506" y="4"/>
                  </a:lnTo>
                  <a:lnTo>
                    <a:pt x="543" y="7"/>
                  </a:lnTo>
                  <a:lnTo>
                    <a:pt x="578" y="9"/>
                  </a:lnTo>
                  <a:lnTo>
                    <a:pt x="610" y="13"/>
                  </a:lnTo>
                  <a:lnTo>
                    <a:pt x="643" y="19"/>
                  </a:lnTo>
                  <a:lnTo>
                    <a:pt x="675" y="23"/>
                  </a:lnTo>
                  <a:lnTo>
                    <a:pt x="708" y="27"/>
                  </a:lnTo>
                  <a:lnTo>
                    <a:pt x="739" y="32"/>
                  </a:lnTo>
                  <a:lnTo>
                    <a:pt x="770" y="38"/>
                  </a:lnTo>
                  <a:lnTo>
                    <a:pt x="831" y="50"/>
                  </a:lnTo>
                  <a:lnTo>
                    <a:pt x="890" y="61"/>
                  </a:lnTo>
                  <a:lnTo>
                    <a:pt x="950" y="73"/>
                  </a:lnTo>
                  <a:lnTo>
                    <a:pt x="1011" y="82"/>
                  </a:lnTo>
                  <a:lnTo>
                    <a:pt x="1042" y="88"/>
                  </a:lnTo>
                  <a:lnTo>
                    <a:pt x="1073" y="94"/>
                  </a:lnTo>
                  <a:lnTo>
                    <a:pt x="1104" y="98"/>
                  </a:lnTo>
                  <a:lnTo>
                    <a:pt x="1136" y="103"/>
                  </a:lnTo>
                  <a:lnTo>
                    <a:pt x="1169" y="107"/>
                  </a:lnTo>
                  <a:lnTo>
                    <a:pt x="1203" y="111"/>
                  </a:lnTo>
                  <a:lnTo>
                    <a:pt x="1236" y="113"/>
                  </a:lnTo>
                  <a:lnTo>
                    <a:pt x="1273" y="117"/>
                  </a:lnTo>
                  <a:lnTo>
                    <a:pt x="1307" y="119"/>
                  </a:lnTo>
                  <a:lnTo>
                    <a:pt x="1346" y="121"/>
                  </a:lnTo>
                  <a:lnTo>
                    <a:pt x="1363" y="121"/>
                  </a:lnTo>
                  <a:lnTo>
                    <a:pt x="1382" y="121"/>
                  </a:lnTo>
                  <a:lnTo>
                    <a:pt x="1403" y="121"/>
                  </a:lnTo>
                  <a:lnTo>
                    <a:pt x="1422" y="123"/>
                  </a:lnTo>
                  <a:close/>
                  <a:moveTo>
                    <a:pt x="2488" y="0"/>
                  </a:moveTo>
                  <a:lnTo>
                    <a:pt x="2488" y="15"/>
                  </a:lnTo>
                  <a:lnTo>
                    <a:pt x="2469" y="15"/>
                  </a:lnTo>
                  <a:lnTo>
                    <a:pt x="2450" y="15"/>
                  </a:lnTo>
                  <a:lnTo>
                    <a:pt x="2430" y="15"/>
                  </a:lnTo>
                  <a:lnTo>
                    <a:pt x="2411" y="17"/>
                  </a:lnTo>
                  <a:lnTo>
                    <a:pt x="2375" y="17"/>
                  </a:lnTo>
                  <a:lnTo>
                    <a:pt x="2338" y="21"/>
                  </a:lnTo>
                  <a:lnTo>
                    <a:pt x="2304" y="23"/>
                  </a:lnTo>
                  <a:lnTo>
                    <a:pt x="2269" y="27"/>
                  </a:lnTo>
                  <a:lnTo>
                    <a:pt x="2236" y="31"/>
                  </a:lnTo>
                  <a:lnTo>
                    <a:pt x="2204" y="34"/>
                  </a:lnTo>
                  <a:lnTo>
                    <a:pt x="2171" y="38"/>
                  </a:lnTo>
                  <a:lnTo>
                    <a:pt x="2139" y="44"/>
                  </a:lnTo>
                  <a:lnTo>
                    <a:pt x="2108" y="48"/>
                  </a:lnTo>
                  <a:lnTo>
                    <a:pt x="2077" y="54"/>
                  </a:lnTo>
                  <a:lnTo>
                    <a:pt x="2018" y="65"/>
                  </a:lnTo>
                  <a:lnTo>
                    <a:pt x="1956" y="77"/>
                  </a:lnTo>
                  <a:lnTo>
                    <a:pt x="1897" y="88"/>
                  </a:lnTo>
                  <a:lnTo>
                    <a:pt x="1835" y="100"/>
                  </a:lnTo>
                  <a:lnTo>
                    <a:pt x="1804" y="103"/>
                  </a:lnTo>
                  <a:lnTo>
                    <a:pt x="1774" y="109"/>
                  </a:lnTo>
                  <a:lnTo>
                    <a:pt x="1743" y="113"/>
                  </a:lnTo>
                  <a:lnTo>
                    <a:pt x="1710" y="119"/>
                  </a:lnTo>
                  <a:lnTo>
                    <a:pt x="1678" y="123"/>
                  </a:lnTo>
                  <a:lnTo>
                    <a:pt x="1643" y="127"/>
                  </a:lnTo>
                  <a:lnTo>
                    <a:pt x="1609" y="130"/>
                  </a:lnTo>
                  <a:lnTo>
                    <a:pt x="1574" y="132"/>
                  </a:lnTo>
                  <a:lnTo>
                    <a:pt x="1538" y="134"/>
                  </a:lnTo>
                  <a:lnTo>
                    <a:pt x="1499" y="136"/>
                  </a:lnTo>
                  <a:lnTo>
                    <a:pt x="1482" y="136"/>
                  </a:lnTo>
                  <a:lnTo>
                    <a:pt x="1461" y="138"/>
                  </a:lnTo>
                  <a:lnTo>
                    <a:pt x="1442" y="138"/>
                  </a:lnTo>
                  <a:lnTo>
                    <a:pt x="1422" y="138"/>
                  </a:lnTo>
                  <a:lnTo>
                    <a:pt x="1422" y="123"/>
                  </a:lnTo>
                  <a:lnTo>
                    <a:pt x="1442" y="121"/>
                  </a:lnTo>
                  <a:lnTo>
                    <a:pt x="1461" y="121"/>
                  </a:lnTo>
                  <a:lnTo>
                    <a:pt x="1480" y="121"/>
                  </a:lnTo>
                  <a:lnTo>
                    <a:pt x="1499" y="121"/>
                  </a:lnTo>
                  <a:lnTo>
                    <a:pt x="1536" y="119"/>
                  </a:lnTo>
                  <a:lnTo>
                    <a:pt x="1572" y="117"/>
                  </a:lnTo>
                  <a:lnTo>
                    <a:pt x="1607" y="113"/>
                  </a:lnTo>
                  <a:lnTo>
                    <a:pt x="1641" y="111"/>
                  </a:lnTo>
                  <a:lnTo>
                    <a:pt x="1676" y="107"/>
                  </a:lnTo>
                  <a:lnTo>
                    <a:pt x="1708" y="103"/>
                  </a:lnTo>
                  <a:lnTo>
                    <a:pt x="1739" y="98"/>
                  </a:lnTo>
                  <a:lnTo>
                    <a:pt x="1772" y="94"/>
                  </a:lnTo>
                  <a:lnTo>
                    <a:pt x="1803" y="88"/>
                  </a:lnTo>
                  <a:lnTo>
                    <a:pt x="1833" y="82"/>
                  </a:lnTo>
                  <a:lnTo>
                    <a:pt x="1895" y="73"/>
                  </a:lnTo>
                  <a:lnTo>
                    <a:pt x="1954" y="61"/>
                  </a:lnTo>
                  <a:lnTo>
                    <a:pt x="2014" y="50"/>
                  </a:lnTo>
                  <a:lnTo>
                    <a:pt x="2075" y="38"/>
                  </a:lnTo>
                  <a:lnTo>
                    <a:pt x="2106" y="32"/>
                  </a:lnTo>
                  <a:lnTo>
                    <a:pt x="2137" y="27"/>
                  </a:lnTo>
                  <a:lnTo>
                    <a:pt x="2169" y="23"/>
                  </a:lnTo>
                  <a:lnTo>
                    <a:pt x="2202" y="19"/>
                  </a:lnTo>
                  <a:lnTo>
                    <a:pt x="2235" y="13"/>
                  </a:lnTo>
                  <a:lnTo>
                    <a:pt x="2267" y="9"/>
                  </a:lnTo>
                  <a:lnTo>
                    <a:pt x="2302" y="7"/>
                  </a:lnTo>
                  <a:lnTo>
                    <a:pt x="2338" y="4"/>
                  </a:lnTo>
                  <a:lnTo>
                    <a:pt x="2373" y="2"/>
                  </a:lnTo>
                  <a:lnTo>
                    <a:pt x="2411" y="0"/>
                  </a:lnTo>
                  <a:lnTo>
                    <a:pt x="2430" y="0"/>
                  </a:lnTo>
                  <a:lnTo>
                    <a:pt x="2450" y="0"/>
                  </a:lnTo>
                  <a:lnTo>
                    <a:pt x="2469" y="0"/>
                  </a:lnTo>
                  <a:lnTo>
                    <a:pt x="2488" y="0"/>
                  </a:lnTo>
                  <a:close/>
                  <a:moveTo>
                    <a:pt x="3556" y="123"/>
                  </a:moveTo>
                  <a:lnTo>
                    <a:pt x="3556" y="138"/>
                  </a:lnTo>
                  <a:lnTo>
                    <a:pt x="3534" y="138"/>
                  </a:lnTo>
                  <a:lnTo>
                    <a:pt x="3515" y="138"/>
                  </a:lnTo>
                  <a:lnTo>
                    <a:pt x="3496" y="136"/>
                  </a:lnTo>
                  <a:lnTo>
                    <a:pt x="3477" y="136"/>
                  </a:lnTo>
                  <a:lnTo>
                    <a:pt x="3440" y="134"/>
                  </a:lnTo>
                  <a:lnTo>
                    <a:pt x="3404" y="132"/>
                  </a:lnTo>
                  <a:lnTo>
                    <a:pt x="3367" y="130"/>
                  </a:lnTo>
                  <a:lnTo>
                    <a:pt x="3335" y="127"/>
                  </a:lnTo>
                  <a:lnTo>
                    <a:pt x="3300" y="123"/>
                  </a:lnTo>
                  <a:lnTo>
                    <a:pt x="3268" y="119"/>
                  </a:lnTo>
                  <a:lnTo>
                    <a:pt x="3235" y="113"/>
                  </a:lnTo>
                  <a:lnTo>
                    <a:pt x="3204" y="109"/>
                  </a:lnTo>
                  <a:lnTo>
                    <a:pt x="3172" y="103"/>
                  </a:lnTo>
                  <a:lnTo>
                    <a:pt x="3141" y="100"/>
                  </a:lnTo>
                  <a:lnTo>
                    <a:pt x="3081" y="88"/>
                  </a:lnTo>
                  <a:lnTo>
                    <a:pt x="3020" y="77"/>
                  </a:lnTo>
                  <a:lnTo>
                    <a:pt x="2960" y="65"/>
                  </a:lnTo>
                  <a:lnTo>
                    <a:pt x="2899" y="54"/>
                  </a:lnTo>
                  <a:lnTo>
                    <a:pt x="2868" y="48"/>
                  </a:lnTo>
                  <a:lnTo>
                    <a:pt x="2837" y="44"/>
                  </a:lnTo>
                  <a:lnTo>
                    <a:pt x="2807" y="38"/>
                  </a:lnTo>
                  <a:lnTo>
                    <a:pt x="2774" y="34"/>
                  </a:lnTo>
                  <a:lnTo>
                    <a:pt x="2741" y="31"/>
                  </a:lnTo>
                  <a:lnTo>
                    <a:pt x="2709" y="27"/>
                  </a:lnTo>
                  <a:lnTo>
                    <a:pt x="2674" y="23"/>
                  </a:lnTo>
                  <a:lnTo>
                    <a:pt x="2640" y="21"/>
                  </a:lnTo>
                  <a:lnTo>
                    <a:pt x="2603" y="17"/>
                  </a:lnTo>
                  <a:lnTo>
                    <a:pt x="2567" y="17"/>
                  </a:lnTo>
                  <a:lnTo>
                    <a:pt x="2547" y="15"/>
                  </a:lnTo>
                  <a:lnTo>
                    <a:pt x="2528" y="15"/>
                  </a:lnTo>
                  <a:lnTo>
                    <a:pt x="2509" y="15"/>
                  </a:lnTo>
                  <a:lnTo>
                    <a:pt x="2488" y="15"/>
                  </a:lnTo>
                  <a:lnTo>
                    <a:pt x="2488" y="0"/>
                  </a:lnTo>
                  <a:lnTo>
                    <a:pt x="2509" y="0"/>
                  </a:lnTo>
                  <a:lnTo>
                    <a:pt x="2528" y="0"/>
                  </a:lnTo>
                  <a:lnTo>
                    <a:pt x="2547" y="0"/>
                  </a:lnTo>
                  <a:lnTo>
                    <a:pt x="2567" y="0"/>
                  </a:lnTo>
                  <a:lnTo>
                    <a:pt x="2603" y="2"/>
                  </a:lnTo>
                  <a:lnTo>
                    <a:pt x="2640" y="4"/>
                  </a:lnTo>
                  <a:lnTo>
                    <a:pt x="2676" y="7"/>
                  </a:lnTo>
                  <a:lnTo>
                    <a:pt x="2709" y="9"/>
                  </a:lnTo>
                  <a:lnTo>
                    <a:pt x="2743" y="13"/>
                  </a:lnTo>
                  <a:lnTo>
                    <a:pt x="2776" y="19"/>
                  </a:lnTo>
                  <a:lnTo>
                    <a:pt x="2809" y="23"/>
                  </a:lnTo>
                  <a:lnTo>
                    <a:pt x="2839" y="27"/>
                  </a:lnTo>
                  <a:lnTo>
                    <a:pt x="2872" y="32"/>
                  </a:lnTo>
                  <a:lnTo>
                    <a:pt x="2903" y="38"/>
                  </a:lnTo>
                  <a:lnTo>
                    <a:pt x="2962" y="50"/>
                  </a:lnTo>
                  <a:lnTo>
                    <a:pt x="3024" y="61"/>
                  </a:lnTo>
                  <a:lnTo>
                    <a:pt x="3083" y="73"/>
                  </a:lnTo>
                  <a:lnTo>
                    <a:pt x="3145" y="82"/>
                  </a:lnTo>
                  <a:lnTo>
                    <a:pt x="3175" y="88"/>
                  </a:lnTo>
                  <a:lnTo>
                    <a:pt x="3206" y="94"/>
                  </a:lnTo>
                  <a:lnTo>
                    <a:pt x="3237" y="98"/>
                  </a:lnTo>
                  <a:lnTo>
                    <a:pt x="3269" y="103"/>
                  </a:lnTo>
                  <a:lnTo>
                    <a:pt x="3302" y="107"/>
                  </a:lnTo>
                  <a:lnTo>
                    <a:pt x="3335" y="111"/>
                  </a:lnTo>
                  <a:lnTo>
                    <a:pt x="3369" y="113"/>
                  </a:lnTo>
                  <a:lnTo>
                    <a:pt x="3404" y="117"/>
                  </a:lnTo>
                  <a:lnTo>
                    <a:pt x="3440" y="119"/>
                  </a:lnTo>
                  <a:lnTo>
                    <a:pt x="3477" y="121"/>
                  </a:lnTo>
                  <a:lnTo>
                    <a:pt x="3496" y="121"/>
                  </a:lnTo>
                  <a:lnTo>
                    <a:pt x="3515" y="121"/>
                  </a:lnTo>
                  <a:lnTo>
                    <a:pt x="3534" y="121"/>
                  </a:lnTo>
                  <a:lnTo>
                    <a:pt x="3556" y="123"/>
                  </a:lnTo>
                  <a:close/>
                  <a:moveTo>
                    <a:pt x="4621" y="0"/>
                  </a:moveTo>
                  <a:lnTo>
                    <a:pt x="4621" y="15"/>
                  </a:lnTo>
                  <a:lnTo>
                    <a:pt x="4602" y="15"/>
                  </a:lnTo>
                  <a:lnTo>
                    <a:pt x="4583" y="15"/>
                  </a:lnTo>
                  <a:lnTo>
                    <a:pt x="4564" y="15"/>
                  </a:lnTo>
                  <a:lnTo>
                    <a:pt x="4544" y="17"/>
                  </a:lnTo>
                  <a:lnTo>
                    <a:pt x="4508" y="17"/>
                  </a:lnTo>
                  <a:lnTo>
                    <a:pt x="4471" y="21"/>
                  </a:lnTo>
                  <a:lnTo>
                    <a:pt x="4437" y="23"/>
                  </a:lnTo>
                  <a:lnTo>
                    <a:pt x="4402" y="27"/>
                  </a:lnTo>
                  <a:lnTo>
                    <a:pt x="4368" y="31"/>
                  </a:lnTo>
                  <a:lnTo>
                    <a:pt x="4335" y="34"/>
                  </a:lnTo>
                  <a:lnTo>
                    <a:pt x="4304" y="38"/>
                  </a:lnTo>
                  <a:lnTo>
                    <a:pt x="4272" y="44"/>
                  </a:lnTo>
                  <a:lnTo>
                    <a:pt x="4241" y="48"/>
                  </a:lnTo>
                  <a:lnTo>
                    <a:pt x="4210" y="54"/>
                  </a:lnTo>
                  <a:lnTo>
                    <a:pt x="4149" y="65"/>
                  </a:lnTo>
                  <a:lnTo>
                    <a:pt x="4089" y="77"/>
                  </a:lnTo>
                  <a:lnTo>
                    <a:pt x="4030" y="88"/>
                  </a:lnTo>
                  <a:lnTo>
                    <a:pt x="3968" y="100"/>
                  </a:lnTo>
                  <a:lnTo>
                    <a:pt x="3938" y="103"/>
                  </a:lnTo>
                  <a:lnTo>
                    <a:pt x="3907" y="109"/>
                  </a:lnTo>
                  <a:lnTo>
                    <a:pt x="3874" y="113"/>
                  </a:lnTo>
                  <a:lnTo>
                    <a:pt x="3844" y="119"/>
                  </a:lnTo>
                  <a:lnTo>
                    <a:pt x="3809" y="123"/>
                  </a:lnTo>
                  <a:lnTo>
                    <a:pt x="3776" y="127"/>
                  </a:lnTo>
                  <a:lnTo>
                    <a:pt x="3742" y="130"/>
                  </a:lnTo>
                  <a:lnTo>
                    <a:pt x="3707" y="132"/>
                  </a:lnTo>
                  <a:lnTo>
                    <a:pt x="3671" y="134"/>
                  </a:lnTo>
                  <a:lnTo>
                    <a:pt x="3632" y="136"/>
                  </a:lnTo>
                  <a:lnTo>
                    <a:pt x="3613" y="136"/>
                  </a:lnTo>
                  <a:lnTo>
                    <a:pt x="3594" y="138"/>
                  </a:lnTo>
                  <a:lnTo>
                    <a:pt x="3575" y="138"/>
                  </a:lnTo>
                  <a:lnTo>
                    <a:pt x="3556" y="138"/>
                  </a:lnTo>
                  <a:lnTo>
                    <a:pt x="3556" y="123"/>
                  </a:lnTo>
                  <a:lnTo>
                    <a:pt x="3575" y="121"/>
                  </a:lnTo>
                  <a:lnTo>
                    <a:pt x="3594" y="121"/>
                  </a:lnTo>
                  <a:lnTo>
                    <a:pt x="3613" y="121"/>
                  </a:lnTo>
                  <a:lnTo>
                    <a:pt x="3632" y="121"/>
                  </a:lnTo>
                  <a:lnTo>
                    <a:pt x="3669" y="119"/>
                  </a:lnTo>
                  <a:lnTo>
                    <a:pt x="3705" y="117"/>
                  </a:lnTo>
                  <a:lnTo>
                    <a:pt x="3740" y="113"/>
                  </a:lnTo>
                  <a:lnTo>
                    <a:pt x="3774" y="111"/>
                  </a:lnTo>
                  <a:lnTo>
                    <a:pt x="3807" y="107"/>
                  </a:lnTo>
                  <a:lnTo>
                    <a:pt x="3840" y="103"/>
                  </a:lnTo>
                  <a:lnTo>
                    <a:pt x="3872" y="98"/>
                  </a:lnTo>
                  <a:lnTo>
                    <a:pt x="3905" y="94"/>
                  </a:lnTo>
                  <a:lnTo>
                    <a:pt x="3936" y="88"/>
                  </a:lnTo>
                  <a:lnTo>
                    <a:pt x="3966" y="82"/>
                  </a:lnTo>
                  <a:lnTo>
                    <a:pt x="4026" y="73"/>
                  </a:lnTo>
                  <a:lnTo>
                    <a:pt x="4087" y="61"/>
                  </a:lnTo>
                  <a:lnTo>
                    <a:pt x="4147" y="50"/>
                  </a:lnTo>
                  <a:lnTo>
                    <a:pt x="4208" y="38"/>
                  </a:lnTo>
                  <a:lnTo>
                    <a:pt x="4239" y="32"/>
                  </a:lnTo>
                  <a:lnTo>
                    <a:pt x="4270" y="27"/>
                  </a:lnTo>
                  <a:lnTo>
                    <a:pt x="4300" y="23"/>
                  </a:lnTo>
                  <a:lnTo>
                    <a:pt x="4333" y="19"/>
                  </a:lnTo>
                  <a:lnTo>
                    <a:pt x="4366" y="13"/>
                  </a:lnTo>
                  <a:lnTo>
                    <a:pt x="4400" y="9"/>
                  </a:lnTo>
                  <a:lnTo>
                    <a:pt x="4435" y="7"/>
                  </a:lnTo>
                  <a:lnTo>
                    <a:pt x="4469" y="4"/>
                  </a:lnTo>
                  <a:lnTo>
                    <a:pt x="4506" y="2"/>
                  </a:lnTo>
                  <a:lnTo>
                    <a:pt x="4544" y="0"/>
                  </a:lnTo>
                  <a:lnTo>
                    <a:pt x="4564" y="0"/>
                  </a:lnTo>
                  <a:lnTo>
                    <a:pt x="4583" y="0"/>
                  </a:lnTo>
                  <a:lnTo>
                    <a:pt x="4602" y="0"/>
                  </a:lnTo>
                  <a:lnTo>
                    <a:pt x="4621" y="0"/>
                  </a:lnTo>
                  <a:close/>
                  <a:moveTo>
                    <a:pt x="5689" y="123"/>
                  </a:moveTo>
                  <a:lnTo>
                    <a:pt x="5689" y="138"/>
                  </a:lnTo>
                  <a:lnTo>
                    <a:pt x="5668" y="138"/>
                  </a:lnTo>
                  <a:lnTo>
                    <a:pt x="5648" y="138"/>
                  </a:lnTo>
                  <a:lnTo>
                    <a:pt x="5629" y="136"/>
                  </a:lnTo>
                  <a:lnTo>
                    <a:pt x="5610" y="136"/>
                  </a:lnTo>
                  <a:lnTo>
                    <a:pt x="5573" y="134"/>
                  </a:lnTo>
                  <a:lnTo>
                    <a:pt x="5537" y="132"/>
                  </a:lnTo>
                  <a:lnTo>
                    <a:pt x="5501" y="130"/>
                  </a:lnTo>
                  <a:lnTo>
                    <a:pt x="5466" y="127"/>
                  </a:lnTo>
                  <a:lnTo>
                    <a:pt x="5433" y="123"/>
                  </a:lnTo>
                  <a:lnTo>
                    <a:pt x="5401" y="119"/>
                  </a:lnTo>
                  <a:lnTo>
                    <a:pt x="5368" y="113"/>
                  </a:lnTo>
                  <a:lnTo>
                    <a:pt x="5335" y="109"/>
                  </a:lnTo>
                  <a:lnTo>
                    <a:pt x="5305" y="103"/>
                  </a:lnTo>
                  <a:lnTo>
                    <a:pt x="5274" y="100"/>
                  </a:lnTo>
                  <a:lnTo>
                    <a:pt x="5213" y="88"/>
                  </a:lnTo>
                  <a:lnTo>
                    <a:pt x="5153" y="77"/>
                  </a:lnTo>
                  <a:lnTo>
                    <a:pt x="5093" y="65"/>
                  </a:lnTo>
                  <a:lnTo>
                    <a:pt x="5032" y="54"/>
                  </a:lnTo>
                  <a:lnTo>
                    <a:pt x="5001" y="48"/>
                  </a:lnTo>
                  <a:lnTo>
                    <a:pt x="4971" y="44"/>
                  </a:lnTo>
                  <a:lnTo>
                    <a:pt x="4940" y="38"/>
                  </a:lnTo>
                  <a:lnTo>
                    <a:pt x="4907" y="34"/>
                  </a:lnTo>
                  <a:lnTo>
                    <a:pt x="4875" y="31"/>
                  </a:lnTo>
                  <a:lnTo>
                    <a:pt x="4840" y="27"/>
                  </a:lnTo>
                  <a:lnTo>
                    <a:pt x="4807" y="23"/>
                  </a:lnTo>
                  <a:lnTo>
                    <a:pt x="4771" y="21"/>
                  </a:lnTo>
                  <a:lnTo>
                    <a:pt x="4736" y="17"/>
                  </a:lnTo>
                  <a:lnTo>
                    <a:pt x="4698" y="17"/>
                  </a:lnTo>
                  <a:lnTo>
                    <a:pt x="4681" y="15"/>
                  </a:lnTo>
                  <a:lnTo>
                    <a:pt x="4661" y="15"/>
                  </a:lnTo>
                  <a:lnTo>
                    <a:pt x="4640" y="15"/>
                  </a:lnTo>
                  <a:lnTo>
                    <a:pt x="4621" y="15"/>
                  </a:lnTo>
                  <a:lnTo>
                    <a:pt x="4621" y="0"/>
                  </a:lnTo>
                  <a:lnTo>
                    <a:pt x="4642" y="0"/>
                  </a:lnTo>
                  <a:lnTo>
                    <a:pt x="4661" y="0"/>
                  </a:lnTo>
                  <a:lnTo>
                    <a:pt x="4681" y="0"/>
                  </a:lnTo>
                  <a:lnTo>
                    <a:pt x="4700" y="0"/>
                  </a:lnTo>
                  <a:lnTo>
                    <a:pt x="4736" y="2"/>
                  </a:lnTo>
                  <a:lnTo>
                    <a:pt x="4773" y="4"/>
                  </a:lnTo>
                  <a:lnTo>
                    <a:pt x="4807" y="7"/>
                  </a:lnTo>
                  <a:lnTo>
                    <a:pt x="4842" y="9"/>
                  </a:lnTo>
                  <a:lnTo>
                    <a:pt x="4876" y="13"/>
                  </a:lnTo>
                  <a:lnTo>
                    <a:pt x="4909" y="19"/>
                  </a:lnTo>
                  <a:lnTo>
                    <a:pt x="4942" y="23"/>
                  </a:lnTo>
                  <a:lnTo>
                    <a:pt x="4972" y="27"/>
                  </a:lnTo>
                  <a:lnTo>
                    <a:pt x="5005" y="32"/>
                  </a:lnTo>
                  <a:lnTo>
                    <a:pt x="5036" y="38"/>
                  </a:lnTo>
                  <a:lnTo>
                    <a:pt x="5095" y="50"/>
                  </a:lnTo>
                  <a:lnTo>
                    <a:pt x="5157" y="61"/>
                  </a:lnTo>
                  <a:lnTo>
                    <a:pt x="5216" y="73"/>
                  </a:lnTo>
                  <a:lnTo>
                    <a:pt x="5276" y="82"/>
                  </a:lnTo>
                  <a:lnTo>
                    <a:pt x="5307" y="88"/>
                  </a:lnTo>
                  <a:lnTo>
                    <a:pt x="5339" y="94"/>
                  </a:lnTo>
                  <a:lnTo>
                    <a:pt x="5370" y="98"/>
                  </a:lnTo>
                  <a:lnTo>
                    <a:pt x="5403" y="103"/>
                  </a:lnTo>
                  <a:lnTo>
                    <a:pt x="5435" y="107"/>
                  </a:lnTo>
                  <a:lnTo>
                    <a:pt x="5468" y="111"/>
                  </a:lnTo>
                  <a:lnTo>
                    <a:pt x="5502" y="113"/>
                  </a:lnTo>
                  <a:lnTo>
                    <a:pt x="5537" y="117"/>
                  </a:lnTo>
                  <a:lnTo>
                    <a:pt x="5573" y="119"/>
                  </a:lnTo>
                  <a:lnTo>
                    <a:pt x="5610" y="121"/>
                  </a:lnTo>
                  <a:lnTo>
                    <a:pt x="5629" y="121"/>
                  </a:lnTo>
                  <a:lnTo>
                    <a:pt x="5648" y="121"/>
                  </a:lnTo>
                  <a:lnTo>
                    <a:pt x="5668" y="121"/>
                  </a:lnTo>
                  <a:lnTo>
                    <a:pt x="568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9" name="Freeform 45"/>
            <p:cNvSpPr>
              <a:spLocks noEditPoints="1"/>
            </p:cNvSpPr>
            <p:nvPr userDrawn="1"/>
          </p:nvSpPr>
          <p:spPr bwMode="auto">
            <a:xfrm>
              <a:off x="18004" y="1211413"/>
              <a:ext cx="6650890" cy="155889"/>
            </a:xfrm>
            <a:custGeom>
              <a:avLst/>
              <a:gdLst>
                <a:gd name="T0" fmla="*/ 547 w 5973"/>
                <a:gd name="T1" fmla="*/ 19 h 140"/>
                <a:gd name="T2" fmla="*/ 416 w 5973"/>
                <a:gd name="T3" fmla="*/ 28 h 140"/>
                <a:gd name="T4" fmla="*/ 222 w 5973"/>
                <a:gd name="T5" fmla="*/ 55 h 140"/>
                <a:gd name="T6" fmla="*/ 2 w 5973"/>
                <a:gd name="T7" fmla="*/ 98 h 140"/>
                <a:gd name="T8" fmla="*/ 182 w 5973"/>
                <a:gd name="T9" fmla="*/ 48 h 140"/>
                <a:gd name="T10" fmla="*/ 395 w 5973"/>
                <a:gd name="T11" fmla="*/ 15 h 140"/>
                <a:gd name="T12" fmla="*/ 524 w 5973"/>
                <a:gd name="T13" fmla="*/ 4 h 140"/>
                <a:gd name="T14" fmla="*/ 1707 w 5973"/>
                <a:gd name="T15" fmla="*/ 123 h 140"/>
                <a:gd name="T16" fmla="*/ 1591 w 5973"/>
                <a:gd name="T17" fmla="*/ 136 h 140"/>
                <a:gd name="T18" fmla="*/ 1386 w 5973"/>
                <a:gd name="T19" fmla="*/ 115 h 140"/>
                <a:gd name="T20" fmla="*/ 1111 w 5973"/>
                <a:gd name="T21" fmla="*/ 67 h 140"/>
                <a:gd name="T22" fmla="*/ 892 w 5973"/>
                <a:gd name="T23" fmla="*/ 30 h 140"/>
                <a:gd name="T24" fmla="*/ 698 w 5973"/>
                <a:gd name="T25" fmla="*/ 17 h 140"/>
                <a:gd name="T26" fmla="*/ 679 w 5973"/>
                <a:gd name="T27" fmla="*/ 0 h 140"/>
                <a:gd name="T28" fmla="*/ 862 w 5973"/>
                <a:gd name="T29" fmla="*/ 11 h 140"/>
                <a:gd name="T30" fmla="*/ 1054 w 5973"/>
                <a:gd name="T31" fmla="*/ 40 h 140"/>
                <a:gd name="T32" fmla="*/ 1357 w 5973"/>
                <a:gd name="T33" fmla="*/ 94 h 140"/>
                <a:gd name="T34" fmla="*/ 1557 w 5973"/>
                <a:gd name="T35" fmla="*/ 119 h 140"/>
                <a:gd name="T36" fmla="*/ 1707 w 5973"/>
                <a:gd name="T37" fmla="*/ 123 h 140"/>
                <a:gd name="T38" fmla="*/ 2695 w 5973"/>
                <a:gd name="T39" fmla="*/ 17 h 140"/>
                <a:gd name="T40" fmla="*/ 2488 w 5973"/>
                <a:gd name="T41" fmla="*/ 36 h 140"/>
                <a:gd name="T42" fmla="*/ 2240 w 5973"/>
                <a:gd name="T43" fmla="*/ 78 h 140"/>
                <a:gd name="T44" fmla="*/ 1995 w 5973"/>
                <a:gd name="T45" fmla="*/ 121 h 140"/>
                <a:gd name="T46" fmla="*/ 1785 w 5973"/>
                <a:gd name="T47" fmla="*/ 138 h 140"/>
                <a:gd name="T48" fmla="*/ 1726 w 5973"/>
                <a:gd name="T49" fmla="*/ 123 h 140"/>
                <a:gd name="T50" fmla="*/ 1891 w 5973"/>
                <a:gd name="T51" fmla="*/ 115 h 140"/>
                <a:gd name="T52" fmla="*/ 2087 w 5973"/>
                <a:gd name="T53" fmla="*/ 90 h 140"/>
                <a:gd name="T54" fmla="*/ 2390 w 5973"/>
                <a:gd name="T55" fmla="*/ 34 h 140"/>
                <a:gd name="T56" fmla="*/ 2586 w 5973"/>
                <a:gd name="T57" fmla="*/ 9 h 140"/>
                <a:gd name="T58" fmla="*/ 2753 w 5973"/>
                <a:gd name="T59" fmla="*/ 0 h 140"/>
                <a:gd name="T60" fmla="*/ 3780 w 5973"/>
                <a:gd name="T61" fmla="*/ 138 h 140"/>
                <a:gd name="T62" fmla="*/ 3584 w 5973"/>
                <a:gd name="T63" fmla="*/ 124 h 140"/>
                <a:gd name="T64" fmla="*/ 3365 w 5973"/>
                <a:gd name="T65" fmla="*/ 90 h 140"/>
                <a:gd name="T66" fmla="*/ 3091 w 5973"/>
                <a:gd name="T67" fmla="*/ 40 h 140"/>
                <a:gd name="T68" fmla="*/ 2887 w 5973"/>
                <a:gd name="T69" fmla="*/ 19 h 140"/>
                <a:gd name="T70" fmla="*/ 2772 w 5973"/>
                <a:gd name="T71" fmla="*/ 0 h 140"/>
                <a:gd name="T72" fmla="*/ 2924 w 5973"/>
                <a:gd name="T73" fmla="*/ 5 h 140"/>
                <a:gd name="T74" fmla="*/ 3125 w 5973"/>
                <a:gd name="T75" fmla="*/ 28 h 140"/>
                <a:gd name="T76" fmla="*/ 3429 w 5973"/>
                <a:gd name="T77" fmla="*/ 84 h 140"/>
                <a:gd name="T78" fmla="*/ 3619 w 5973"/>
                <a:gd name="T79" fmla="*/ 111 h 140"/>
                <a:gd name="T80" fmla="*/ 3799 w 5973"/>
                <a:gd name="T81" fmla="*/ 123 h 140"/>
                <a:gd name="T82" fmla="*/ 4867 w 5973"/>
                <a:gd name="T83" fmla="*/ 17 h 140"/>
                <a:gd name="T84" fmla="*/ 4686 w 5973"/>
                <a:gd name="T85" fmla="*/ 28 h 140"/>
                <a:gd name="T86" fmla="*/ 4494 w 5973"/>
                <a:gd name="T87" fmla="*/ 55 h 140"/>
                <a:gd name="T88" fmla="*/ 4191 w 5973"/>
                <a:gd name="T89" fmla="*/ 111 h 140"/>
                <a:gd name="T90" fmla="*/ 3991 w 5973"/>
                <a:gd name="T91" fmla="*/ 134 h 140"/>
                <a:gd name="T92" fmla="*/ 3840 w 5973"/>
                <a:gd name="T93" fmla="*/ 140 h 140"/>
                <a:gd name="T94" fmla="*/ 3953 w 5973"/>
                <a:gd name="T95" fmla="*/ 121 h 140"/>
                <a:gd name="T96" fmla="*/ 4156 w 5973"/>
                <a:gd name="T97" fmla="*/ 100 h 140"/>
                <a:gd name="T98" fmla="*/ 4431 w 5973"/>
                <a:gd name="T99" fmla="*/ 50 h 140"/>
                <a:gd name="T100" fmla="*/ 4652 w 5973"/>
                <a:gd name="T101" fmla="*/ 15 h 140"/>
                <a:gd name="T102" fmla="*/ 4848 w 5973"/>
                <a:gd name="T103" fmla="*/ 2 h 140"/>
                <a:gd name="T104" fmla="*/ 5952 w 5973"/>
                <a:gd name="T105" fmla="*/ 140 h 140"/>
                <a:gd name="T106" fmla="*/ 5785 w 5973"/>
                <a:gd name="T107" fmla="*/ 130 h 140"/>
                <a:gd name="T108" fmla="*/ 5589 w 5973"/>
                <a:gd name="T109" fmla="*/ 105 h 140"/>
                <a:gd name="T110" fmla="*/ 5285 w 5973"/>
                <a:gd name="T111" fmla="*/ 50 h 140"/>
                <a:gd name="T112" fmla="*/ 5092 w 5973"/>
                <a:gd name="T113" fmla="*/ 25 h 140"/>
                <a:gd name="T114" fmla="*/ 4926 w 5973"/>
                <a:gd name="T115" fmla="*/ 17 h 140"/>
                <a:gd name="T116" fmla="*/ 4984 w 5973"/>
                <a:gd name="T117" fmla="*/ 2 h 140"/>
                <a:gd name="T118" fmla="*/ 5193 w 5973"/>
                <a:gd name="T119" fmla="*/ 19 h 140"/>
                <a:gd name="T120" fmla="*/ 5441 w 5973"/>
                <a:gd name="T121" fmla="*/ 61 h 140"/>
                <a:gd name="T122" fmla="*/ 5687 w 5973"/>
                <a:gd name="T123" fmla="*/ 103 h 140"/>
                <a:gd name="T124" fmla="*/ 5894 w 5973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73" h="140">
                  <a:moveTo>
                    <a:pt x="641" y="0"/>
                  </a:moveTo>
                  <a:lnTo>
                    <a:pt x="641" y="17"/>
                  </a:lnTo>
                  <a:lnTo>
                    <a:pt x="616" y="17"/>
                  </a:lnTo>
                  <a:lnTo>
                    <a:pt x="593" y="17"/>
                  </a:lnTo>
                  <a:lnTo>
                    <a:pt x="570" y="17"/>
                  </a:lnTo>
                  <a:lnTo>
                    <a:pt x="547" y="19"/>
                  </a:lnTo>
                  <a:lnTo>
                    <a:pt x="524" y="19"/>
                  </a:lnTo>
                  <a:lnTo>
                    <a:pt x="503" y="21"/>
                  </a:lnTo>
                  <a:lnTo>
                    <a:pt x="480" y="23"/>
                  </a:lnTo>
                  <a:lnTo>
                    <a:pt x="458" y="25"/>
                  </a:lnTo>
                  <a:lnTo>
                    <a:pt x="437" y="27"/>
                  </a:lnTo>
                  <a:lnTo>
                    <a:pt x="416" y="28"/>
                  </a:lnTo>
                  <a:lnTo>
                    <a:pt x="397" y="30"/>
                  </a:lnTo>
                  <a:lnTo>
                    <a:pt x="376" y="32"/>
                  </a:lnTo>
                  <a:lnTo>
                    <a:pt x="338" y="38"/>
                  </a:lnTo>
                  <a:lnTo>
                    <a:pt x="297" y="44"/>
                  </a:lnTo>
                  <a:lnTo>
                    <a:pt x="261" y="50"/>
                  </a:lnTo>
                  <a:lnTo>
                    <a:pt x="222" y="55"/>
                  </a:lnTo>
                  <a:lnTo>
                    <a:pt x="186" y="63"/>
                  </a:lnTo>
                  <a:lnTo>
                    <a:pt x="149" y="71"/>
                  </a:lnTo>
                  <a:lnTo>
                    <a:pt x="113" y="76"/>
                  </a:lnTo>
                  <a:lnTo>
                    <a:pt x="76" y="84"/>
                  </a:lnTo>
                  <a:lnTo>
                    <a:pt x="38" y="90"/>
                  </a:lnTo>
                  <a:lnTo>
                    <a:pt x="2" y="98"/>
                  </a:lnTo>
                  <a:lnTo>
                    <a:pt x="0" y="82"/>
                  </a:lnTo>
                  <a:lnTo>
                    <a:pt x="36" y="75"/>
                  </a:lnTo>
                  <a:lnTo>
                    <a:pt x="73" y="69"/>
                  </a:lnTo>
                  <a:lnTo>
                    <a:pt x="109" y="61"/>
                  </a:lnTo>
                  <a:lnTo>
                    <a:pt x="146" y="53"/>
                  </a:lnTo>
                  <a:lnTo>
                    <a:pt x="182" y="48"/>
                  </a:lnTo>
                  <a:lnTo>
                    <a:pt x="220" y="40"/>
                  </a:lnTo>
                  <a:lnTo>
                    <a:pt x="257" y="34"/>
                  </a:lnTo>
                  <a:lnTo>
                    <a:pt x="295" y="28"/>
                  </a:lnTo>
                  <a:lnTo>
                    <a:pt x="336" y="23"/>
                  </a:lnTo>
                  <a:lnTo>
                    <a:pt x="374" y="17"/>
                  </a:lnTo>
                  <a:lnTo>
                    <a:pt x="395" y="15"/>
                  </a:lnTo>
                  <a:lnTo>
                    <a:pt x="416" y="11"/>
                  </a:lnTo>
                  <a:lnTo>
                    <a:pt x="435" y="9"/>
                  </a:lnTo>
                  <a:lnTo>
                    <a:pt x="457" y="7"/>
                  </a:lnTo>
                  <a:lnTo>
                    <a:pt x="480" y="5"/>
                  </a:lnTo>
                  <a:lnTo>
                    <a:pt x="501" y="5"/>
                  </a:lnTo>
                  <a:lnTo>
                    <a:pt x="524" y="4"/>
                  </a:lnTo>
                  <a:lnTo>
                    <a:pt x="545" y="2"/>
                  </a:lnTo>
                  <a:lnTo>
                    <a:pt x="568" y="2"/>
                  </a:lnTo>
                  <a:lnTo>
                    <a:pt x="593" y="2"/>
                  </a:lnTo>
                  <a:lnTo>
                    <a:pt x="616" y="0"/>
                  </a:lnTo>
                  <a:lnTo>
                    <a:pt x="641" y="0"/>
                  </a:lnTo>
                  <a:close/>
                  <a:moveTo>
                    <a:pt x="1707" y="123"/>
                  </a:moveTo>
                  <a:lnTo>
                    <a:pt x="1707" y="140"/>
                  </a:lnTo>
                  <a:lnTo>
                    <a:pt x="1687" y="140"/>
                  </a:lnTo>
                  <a:lnTo>
                    <a:pt x="1666" y="138"/>
                  </a:lnTo>
                  <a:lnTo>
                    <a:pt x="1647" y="138"/>
                  </a:lnTo>
                  <a:lnTo>
                    <a:pt x="1628" y="138"/>
                  </a:lnTo>
                  <a:lnTo>
                    <a:pt x="1591" y="136"/>
                  </a:lnTo>
                  <a:lnTo>
                    <a:pt x="1555" y="134"/>
                  </a:lnTo>
                  <a:lnTo>
                    <a:pt x="1520" y="130"/>
                  </a:lnTo>
                  <a:lnTo>
                    <a:pt x="1486" y="128"/>
                  </a:lnTo>
                  <a:lnTo>
                    <a:pt x="1451" y="124"/>
                  </a:lnTo>
                  <a:lnTo>
                    <a:pt x="1419" y="121"/>
                  </a:lnTo>
                  <a:lnTo>
                    <a:pt x="1386" y="115"/>
                  </a:lnTo>
                  <a:lnTo>
                    <a:pt x="1355" y="111"/>
                  </a:lnTo>
                  <a:lnTo>
                    <a:pt x="1324" y="105"/>
                  </a:lnTo>
                  <a:lnTo>
                    <a:pt x="1292" y="100"/>
                  </a:lnTo>
                  <a:lnTo>
                    <a:pt x="1232" y="90"/>
                  </a:lnTo>
                  <a:lnTo>
                    <a:pt x="1171" y="78"/>
                  </a:lnTo>
                  <a:lnTo>
                    <a:pt x="1111" y="67"/>
                  </a:lnTo>
                  <a:lnTo>
                    <a:pt x="1052" y="55"/>
                  </a:lnTo>
                  <a:lnTo>
                    <a:pt x="1021" y="50"/>
                  </a:lnTo>
                  <a:lnTo>
                    <a:pt x="988" y="44"/>
                  </a:lnTo>
                  <a:lnTo>
                    <a:pt x="958" y="40"/>
                  </a:lnTo>
                  <a:lnTo>
                    <a:pt x="925" y="36"/>
                  </a:lnTo>
                  <a:lnTo>
                    <a:pt x="892" y="30"/>
                  </a:lnTo>
                  <a:lnTo>
                    <a:pt x="860" y="28"/>
                  </a:lnTo>
                  <a:lnTo>
                    <a:pt x="825" y="25"/>
                  </a:lnTo>
                  <a:lnTo>
                    <a:pt x="791" y="21"/>
                  </a:lnTo>
                  <a:lnTo>
                    <a:pt x="754" y="19"/>
                  </a:lnTo>
                  <a:lnTo>
                    <a:pt x="718" y="17"/>
                  </a:lnTo>
                  <a:lnTo>
                    <a:pt x="698" y="17"/>
                  </a:lnTo>
                  <a:lnTo>
                    <a:pt x="679" y="17"/>
                  </a:lnTo>
                  <a:lnTo>
                    <a:pt x="660" y="17"/>
                  </a:lnTo>
                  <a:lnTo>
                    <a:pt x="641" y="17"/>
                  </a:lnTo>
                  <a:lnTo>
                    <a:pt x="641" y="0"/>
                  </a:lnTo>
                  <a:lnTo>
                    <a:pt x="660" y="0"/>
                  </a:lnTo>
                  <a:lnTo>
                    <a:pt x="679" y="0"/>
                  </a:lnTo>
                  <a:lnTo>
                    <a:pt x="698" y="2"/>
                  </a:lnTo>
                  <a:lnTo>
                    <a:pt x="718" y="2"/>
                  </a:lnTo>
                  <a:lnTo>
                    <a:pt x="756" y="4"/>
                  </a:lnTo>
                  <a:lnTo>
                    <a:pt x="791" y="5"/>
                  </a:lnTo>
                  <a:lnTo>
                    <a:pt x="827" y="9"/>
                  </a:lnTo>
                  <a:lnTo>
                    <a:pt x="862" y="11"/>
                  </a:lnTo>
                  <a:lnTo>
                    <a:pt x="894" y="15"/>
                  </a:lnTo>
                  <a:lnTo>
                    <a:pt x="927" y="19"/>
                  </a:lnTo>
                  <a:lnTo>
                    <a:pt x="960" y="25"/>
                  </a:lnTo>
                  <a:lnTo>
                    <a:pt x="992" y="28"/>
                  </a:lnTo>
                  <a:lnTo>
                    <a:pt x="1023" y="34"/>
                  </a:lnTo>
                  <a:lnTo>
                    <a:pt x="1054" y="40"/>
                  </a:lnTo>
                  <a:lnTo>
                    <a:pt x="1115" y="50"/>
                  </a:lnTo>
                  <a:lnTo>
                    <a:pt x="1175" y="61"/>
                  </a:lnTo>
                  <a:lnTo>
                    <a:pt x="1234" y="73"/>
                  </a:lnTo>
                  <a:lnTo>
                    <a:pt x="1296" y="84"/>
                  </a:lnTo>
                  <a:lnTo>
                    <a:pt x="1326" y="90"/>
                  </a:lnTo>
                  <a:lnTo>
                    <a:pt x="1357" y="94"/>
                  </a:lnTo>
                  <a:lnTo>
                    <a:pt x="1390" y="100"/>
                  </a:lnTo>
                  <a:lnTo>
                    <a:pt x="1420" y="103"/>
                  </a:lnTo>
                  <a:lnTo>
                    <a:pt x="1453" y="107"/>
                  </a:lnTo>
                  <a:lnTo>
                    <a:pt x="1488" y="111"/>
                  </a:lnTo>
                  <a:lnTo>
                    <a:pt x="1520" y="115"/>
                  </a:lnTo>
                  <a:lnTo>
                    <a:pt x="1557" y="119"/>
                  </a:lnTo>
                  <a:lnTo>
                    <a:pt x="1591" y="121"/>
                  </a:lnTo>
                  <a:lnTo>
                    <a:pt x="1630" y="123"/>
                  </a:lnTo>
                  <a:lnTo>
                    <a:pt x="1649" y="123"/>
                  </a:lnTo>
                  <a:lnTo>
                    <a:pt x="1668" y="123"/>
                  </a:lnTo>
                  <a:lnTo>
                    <a:pt x="1687" y="123"/>
                  </a:lnTo>
                  <a:lnTo>
                    <a:pt x="1707" y="123"/>
                  </a:lnTo>
                  <a:close/>
                  <a:moveTo>
                    <a:pt x="2772" y="0"/>
                  </a:moveTo>
                  <a:lnTo>
                    <a:pt x="2772" y="17"/>
                  </a:lnTo>
                  <a:lnTo>
                    <a:pt x="2753" y="17"/>
                  </a:lnTo>
                  <a:lnTo>
                    <a:pt x="2734" y="17"/>
                  </a:lnTo>
                  <a:lnTo>
                    <a:pt x="2715" y="17"/>
                  </a:lnTo>
                  <a:lnTo>
                    <a:pt x="2695" y="17"/>
                  </a:lnTo>
                  <a:lnTo>
                    <a:pt x="2659" y="19"/>
                  </a:lnTo>
                  <a:lnTo>
                    <a:pt x="2622" y="21"/>
                  </a:lnTo>
                  <a:lnTo>
                    <a:pt x="2588" y="25"/>
                  </a:lnTo>
                  <a:lnTo>
                    <a:pt x="2553" y="28"/>
                  </a:lnTo>
                  <a:lnTo>
                    <a:pt x="2521" y="30"/>
                  </a:lnTo>
                  <a:lnTo>
                    <a:pt x="2488" y="36"/>
                  </a:lnTo>
                  <a:lnTo>
                    <a:pt x="2455" y="40"/>
                  </a:lnTo>
                  <a:lnTo>
                    <a:pt x="2425" y="44"/>
                  </a:lnTo>
                  <a:lnTo>
                    <a:pt x="2392" y="50"/>
                  </a:lnTo>
                  <a:lnTo>
                    <a:pt x="2361" y="55"/>
                  </a:lnTo>
                  <a:lnTo>
                    <a:pt x="2302" y="67"/>
                  </a:lnTo>
                  <a:lnTo>
                    <a:pt x="2240" y="78"/>
                  </a:lnTo>
                  <a:lnTo>
                    <a:pt x="2181" y="90"/>
                  </a:lnTo>
                  <a:lnTo>
                    <a:pt x="2121" y="100"/>
                  </a:lnTo>
                  <a:lnTo>
                    <a:pt x="2089" y="105"/>
                  </a:lnTo>
                  <a:lnTo>
                    <a:pt x="2058" y="111"/>
                  </a:lnTo>
                  <a:lnTo>
                    <a:pt x="2027" y="115"/>
                  </a:lnTo>
                  <a:lnTo>
                    <a:pt x="1995" y="121"/>
                  </a:lnTo>
                  <a:lnTo>
                    <a:pt x="1962" y="124"/>
                  </a:lnTo>
                  <a:lnTo>
                    <a:pt x="1927" y="128"/>
                  </a:lnTo>
                  <a:lnTo>
                    <a:pt x="1893" y="130"/>
                  </a:lnTo>
                  <a:lnTo>
                    <a:pt x="1858" y="134"/>
                  </a:lnTo>
                  <a:lnTo>
                    <a:pt x="1822" y="136"/>
                  </a:lnTo>
                  <a:lnTo>
                    <a:pt x="1785" y="138"/>
                  </a:lnTo>
                  <a:lnTo>
                    <a:pt x="1766" y="138"/>
                  </a:lnTo>
                  <a:lnTo>
                    <a:pt x="1747" y="138"/>
                  </a:lnTo>
                  <a:lnTo>
                    <a:pt x="1726" y="140"/>
                  </a:lnTo>
                  <a:lnTo>
                    <a:pt x="1707" y="140"/>
                  </a:lnTo>
                  <a:lnTo>
                    <a:pt x="1707" y="123"/>
                  </a:lnTo>
                  <a:lnTo>
                    <a:pt x="1726" y="123"/>
                  </a:lnTo>
                  <a:lnTo>
                    <a:pt x="1745" y="123"/>
                  </a:lnTo>
                  <a:lnTo>
                    <a:pt x="1764" y="123"/>
                  </a:lnTo>
                  <a:lnTo>
                    <a:pt x="1783" y="123"/>
                  </a:lnTo>
                  <a:lnTo>
                    <a:pt x="1820" y="121"/>
                  </a:lnTo>
                  <a:lnTo>
                    <a:pt x="1856" y="119"/>
                  </a:lnTo>
                  <a:lnTo>
                    <a:pt x="1891" y="115"/>
                  </a:lnTo>
                  <a:lnTo>
                    <a:pt x="1925" y="111"/>
                  </a:lnTo>
                  <a:lnTo>
                    <a:pt x="1960" y="107"/>
                  </a:lnTo>
                  <a:lnTo>
                    <a:pt x="1993" y="103"/>
                  </a:lnTo>
                  <a:lnTo>
                    <a:pt x="2023" y="100"/>
                  </a:lnTo>
                  <a:lnTo>
                    <a:pt x="2056" y="94"/>
                  </a:lnTo>
                  <a:lnTo>
                    <a:pt x="2087" y="90"/>
                  </a:lnTo>
                  <a:lnTo>
                    <a:pt x="2117" y="84"/>
                  </a:lnTo>
                  <a:lnTo>
                    <a:pt x="2179" y="73"/>
                  </a:lnTo>
                  <a:lnTo>
                    <a:pt x="2238" y="61"/>
                  </a:lnTo>
                  <a:lnTo>
                    <a:pt x="2298" y="50"/>
                  </a:lnTo>
                  <a:lnTo>
                    <a:pt x="2359" y="40"/>
                  </a:lnTo>
                  <a:lnTo>
                    <a:pt x="2390" y="34"/>
                  </a:lnTo>
                  <a:lnTo>
                    <a:pt x="2421" y="28"/>
                  </a:lnTo>
                  <a:lnTo>
                    <a:pt x="2453" y="25"/>
                  </a:lnTo>
                  <a:lnTo>
                    <a:pt x="2486" y="19"/>
                  </a:lnTo>
                  <a:lnTo>
                    <a:pt x="2519" y="15"/>
                  </a:lnTo>
                  <a:lnTo>
                    <a:pt x="2551" y="11"/>
                  </a:lnTo>
                  <a:lnTo>
                    <a:pt x="2586" y="9"/>
                  </a:lnTo>
                  <a:lnTo>
                    <a:pt x="2622" y="5"/>
                  </a:lnTo>
                  <a:lnTo>
                    <a:pt x="2657" y="4"/>
                  </a:lnTo>
                  <a:lnTo>
                    <a:pt x="2695" y="2"/>
                  </a:lnTo>
                  <a:lnTo>
                    <a:pt x="2715" y="2"/>
                  </a:lnTo>
                  <a:lnTo>
                    <a:pt x="2734" y="0"/>
                  </a:lnTo>
                  <a:lnTo>
                    <a:pt x="2753" y="0"/>
                  </a:lnTo>
                  <a:lnTo>
                    <a:pt x="2772" y="0"/>
                  </a:lnTo>
                  <a:close/>
                  <a:moveTo>
                    <a:pt x="3840" y="123"/>
                  </a:moveTo>
                  <a:lnTo>
                    <a:pt x="3840" y="140"/>
                  </a:lnTo>
                  <a:lnTo>
                    <a:pt x="3819" y="140"/>
                  </a:lnTo>
                  <a:lnTo>
                    <a:pt x="3799" y="138"/>
                  </a:lnTo>
                  <a:lnTo>
                    <a:pt x="3780" y="138"/>
                  </a:lnTo>
                  <a:lnTo>
                    <a:pt x="3761" y="138"/>
                  </a:lnTo>
                  <a:lnTo>
                    <a:pt x="3724" y="136"/>
                  </a:lnTo>
                  <a:lnTo>
                    <a:pt x="3688" y="134"/>
                  </a:lnTo>
                  <a:lnTo>
                    <a:pt x="3653" y="130"/>
                  </a:lnTo>
                  <a:lnTo>
                    <a:pt x="3619" y="128"/>
                  </a:lnTo>
                  <a:lnTo>
                    <a:pt x="3584" y="124"/>
                  </a:lnTo>
                  <a:lnTo>
                    <a:pt x="3552" y="121"/>
                  </a:lnTo>
                  <a:lnTo>
                    <a:pt x="3519" y="115"/>
                  </a:lnTo>
                  <a:lnTo>
                    <a:pt x="3488" y="111"/>
                  </a:lnTo>
                  <a:lnTo>
                    <a:pt x="3456" y="105"/>
                  </a:lnTo>
                  <a:lnTo>
                    <a:pt x="3425" y="100"/>
                  </a:lnTo>
                  <a:lnTo>
                    <a:pt x="3365" y="90"/>
                  </a:lnTo>
                  <a:lnTo>
                    <a:pt x="3304" y="78"/>
                  </a:lnTo>
                  <a:lnTo>
                    <a:pt x="3244" y="67"/>
                  </a:lnTo>
                  <a:lnTo>
                    <a:pt x="3183" y="55"/>
                  </a:lnTo>
                  <a:lnTo>
                    <a:pt x="3152" y="50"/>
                  </a:lnTo>
                  <a:lnTo>
                    <a:pt x="3122" y="44"/>
                  </a:lnTo>
                  <a:lnTo>
                    <a:pt x="3091" y="40"/>
                  </a:lnTo>
                  <a:lnTo>
                    <a:pt x="3058" y="36"/>
                  </a:lnTo>
                  <a:lnTo>
                    <a:pt x="3026" y="30"/>
                  </a:lnTo>
                  <a:lnTo>
                    <a:pt x="2993" y="28"/>
                  </a:lnTo>
                  <a:lnTo>
                    <a:pt x="2958" y="25"/>
                  </a:lnTo>
                  <a:lnTo>
                    <a:pt x="2924" y="21"/>
                  </a:lnTo>
                  <a:lnTo>
                    <a:pt x="2887" y="19"/>
                  </a:lnTo>
                  <a:lnTo>
                    <a:pt x="2851" y="17"/>
                  </a:lnTo>
                  <a:lnTo>
                    <a:pt x="2832" y="17"/>
                  </a:lnTo>
                  <a:lnTo>
                    <a:pt x="2812" y="17"/>
                  </a:lnTo>
                  <a:lnTo>
                    <a:pt x="2793" y="17"/>
                  </a:lnTo>
                  <a:lnTo>
                    <a:pt x="2772" y="17"/>
                  </a:lnTo>
                  <a:lnTo>
                    <a:pt x="2772" y="0"/>
                  </a:lnTo>
                  <a:lnTo>
                    <a:pt x="2793" y="0"/>
                  </a:lnTo>
                  <a:lnTo>
                    <a:pt x="2812" y="0"/>
                  </a:lnTo>
                  <a:lnTo>
                    <a:pt x="2832" y="2"/>
                  </a:lnTo>
                  <a:lnTo>
                    <a:pt x="2851" y="2"/>
                  </a:lnTo>
                  <a:lnTo>
                    <a:pt x="2887" y="4"/>
                  </a:lnTo>
                  <a:lnTo>
                    <a:pt x="2924" y="5"/>
                  </a:lnTo>
                  <a:lnTo>
                    <a:pt x="2960" y="9"/>
                  </a:lnTo>
                  <a:lnTo>
                    <a:pt x="2995" y="11"/>
                  </a:lnTo>
                  <a:lnTo>
                    <a:pt x="3027" y="15"/>
                  </a:lnTo>
                  <a:lnTo>
                    <a:pt x="3060" y="19"/>
                  </a:lnTo>
                  <a:lnTo>
                    <a:pt x="3093" y="25"/>
                  </a:lnTo>
                  <a:lnTo>
                    <a:pt x="3125" y="28"/>
                  </a:lnTo>
                  <a:lnTo>
                    <a:pt x="3156" y="34"/>
                  </a:lnTo>
                  <a:lnTo>
                    <a:pt x="3187" y="40"/>
                  </a:lnTo>
                  <a:lnTo>
                    <a:pt x="3248" y="50"/>
                  </a:lnTo>
                  <a:lnTo>
                    <a:pt x="3308" y="61"/>
                  </a:lnTo>
                  <a:lnTo>
                    <a:pt x="3367" y="73"/>
                  </a:lnTo>
                  <a:lnTo>
                    <a:pt x="3429" y="84"/>
                  </a:lnTo>
                  <a:lnTo>
                    <a:pt x="3460" y="90"/>
                  </a:lnTo>
                  <a:lnTo>
                    <a:pt x="3490" y="94"/>
                  </a:lnTo>
                  <a:lnTo>
                    <a:pt x="3521" y="100"/>
                  </a:lnTo>
                  <a:lnTo>
                    <a:pt x="3554" y="103"/>
                  </a:lnTo>
                  <a:lnTo>
                    <a:pt x="3586" y="107"/>
                  </a:lnTo>
                  <a:lnTo>
                    <a:pt x="3619" y="111"/>
                  </a:lnTo>
                  <a:lnTo>
                    <a:pt x="3653" y="115"/>
                  </a:lnTo>
                  <a:lnTo>
                    <a:pt x="3690" y="119"/>
                  </a:lnTo>
                  <a:lnTo>
                    <a:pt x="3724" y="121"/>
                  </a:lnTo>
                  <a:lnTo>
                    <a:pt x="3763" y="123"/>
                  </a:lnTo>
                  <a:lnTo>
                    <a:pt x="3780" y="123"/>
                  </a:lnTo>
                  <a:lnTo>
                    <a:pt x="3799" y="123"/>
                  </a:lnTo>
                  <a:lnTo>
                    <a:pt x="3819" y="123"/>
                  </a:lnTo>
                  <a:lnTo>
                    <a:pt x="3840" y="123"/>
                  </a:lnTo>
                  <a:close/>
                  <a:moveTo>
                    <a:pt x="4905" y="0"/>
                  </a:moveTo>
                  <a:lnTo>
                    <a:pt x="4905" y="17"/>
                  </a:lnTo>
                  <a:lnTo>
                    <a:pt x="4886" y="17"/>
                  </a:lnTo>
                  <a:lnTo>
                    <a:pt x="4867" y="17"/>
                  </a:lnTo>
                  <a:lnTo>
                    <a:pt x="4848" y="17"/>
                  </a:lnTo>
                  <a:lnTo>
                    <a:pt x="4828" y="17"/>
                  </a:lnTo>
                  <a:lnTo>
                    <a:pt x="4792" y="19"/>
                  </a:lnTo>
                  <a:lnTo>
                    <a:pt x="4756" y="21"/>
                  </a:lnTo>
                  <a:lnTo>
                    <a:pt x="4721" y="25"/>
                  </a:lnTo>
                  <a:lnTo>
                    <a:pt x="4686" y="28"/>
                  </a:lnTo>
                  <a:lnTo>
                    <a:pt x="4654" y="30"/>
                  </a:lnTo>
                  <a:lnTo>
                    <a:pt x="4619" y="36"/>
                  </a:lnTo>
                  <a:lnTo>
                    <a:pt x="4588" y="40"/>
                  </a:lnTo>
                  <a:lnTo>
                    <a:pt x="4556" y="44"/>
                  </a:lnTo>
                  <a:lnTo>
                    <a:pt x="4525" y="50"/>
                  </a:lnTo>
                  <a:lnTo>
                    <a:pt x="4494" y="55"/>
                  </a:lnTo>
                  <a:lnTo>
                    <a:pt x="4435" y="67"/>
                  </a:lnTo>
                  <a:lnTo>
                    <a:pt x="4373" y="78"/>
                  </a:lnTo>
                  <a:lnTo>
                    <a:pt x="4314" y="90"/>
                  </a:lnTo>
                  <a:lnTo>
                    <a:pt x="4252" y="100"/>
                  </a:lnTo>
                  <a:lnTo>
                    <a:pt x="4222" y="105"/>
                  </a:lnTo>
                  <a:lnTo>
                    <a:pt x="4191" y="111"/>
                  </a:lnTo>
                  <a:lnTo>
                    <a:pt x="4158" y="115"/>
                  </a:lnTo>
                  <a:lnTo>
                    <a:pt x="4128" y="121"/>
                  </a:lnTo>
                  <a:lnTo>
                    <a:pt x="4093" y="124"/>
                  </a:lnTo>
                  <a:lnTo>
                    <a:pt x="4060" y="128"/>
                  </a:lnTo>
                  <a:lnTo>
                    <a:pt x="4026" y="130"/>
                  </a:lnTo>
                  <a:lnTo>
                    <a:pt x="3991" y="134"/>
                  </a:lnTo>
                  <a:lnTo>
                    <a:pt x="3955" y="136"/>
                  </a:lnTo>
                  <a:lnTo>
                    <a:pt x="3916" y="138"/>
                  </a:lnTo>
                  <a:lnTo>
                    <a:pt x="3897" y="138"/>
                  </a:lnTo>
                  <a:lnTo>
                    <a:pt x="3878" y="138"/>
                  </a:lnTo>
                  <a:lnTo>
                    <a:pt x="3859" y="140"/>
                  </a:lnTo>
                  <a:lnTo>
                    <a:pt x="3840" y="140"/>
                  </a:lnTo>
                  <a:lnTo>
                    <a:pt x="3840" y="123"/>
                  </a:lnTo>
                  <a:lnTo>
                    <a:pt x="3859" y="123"/>
                  </a:lnTo>
                  <a:lnTo>
                    <a:pt x="3878" y="123"/>
                  </a:lnTo>
                  <a:lnTo>
                    <a:pt x="3897" y="123"/>
                  </a:lnTo>
                  <a:lnTo>
                    <a:pt x="3916" y="123"/>
                  </a:lnTo>
                  <a:lnTo>
                    <a:pt x="3953" y="121"/>
                  </a:lnTo>
                  <a:lnTo>
                    <a:pt x="3989" y="119"/>
                  </a:lnTo>
                  <a:lnTo>
                    <a:pt x="4024" y="115"/>
                  </a:lnTo>
                  <a:lnTo>
                    <a:pt x="4059" y="111"/>
                  </a:lnTo>
                  <a:lnTo>
                    <a:pt x="4091" y="107"/>
                  </a:lnTo>
                  <a:lnTo>
                    <a:pt x="4126" y="103"/>
                  </a:lnTo>
                  <a:lnTo>
                    <a:pt x="4156" y="100"/>
                  </a:lnTo>
                  <a:lnTo>
                    <a:pt x="4189" y="94"/>
                  </a:lnTo>
                  <a:lnTo>
                    <a:pt x="4220" y="90"/>
                  </a:lnTo>
                  <a:lnTo>
                    <a:pt x="4251" y="84"/>
                  </a:lnTo>
                  <a:lnTo>
                    <a:pt x="4310" y="73"/>
                  </a:lnTo>
                  <a:lnTo>
                    <a:pt x="4372" y="61"/>
                  </a:lnTo>
                  <a:lnTo>
                    <a:pt x="4431" y="50"/>
                  </a:lnTo>
                  <a:lnTo>
                    <a:pt x="4492" y="40"/>
                  </a:lnTo>
                  <a:lnTo>
                    <a:pt x="4523" y="34"/>
                  </a:lnTo>
                  <a:lnTo>
                    <a:pt x="4554" y="28"/>
                  </a:lnTo>
                  <a:lnTo>
                    <a:pt x="4587" y="25"/>
                  </a:lnTo>
                  <a:lnTo>
                    <a:pt x="4617" y="19"/>
                  </a:lnTo>
                  <a:lnTo>
                    <a:pt x="4652" y="15"/>
                  </a:lnTo>
                  <a:lnTo>
                    <a:pt x="4684" y="11"/>
                  </a:lnTo>
                  <a:lnTo>
                    <a:pt x="4719" y="9"/>
                  </a:lnTo>
                  <a:lnTo>
                    <a:pt x="4754" y="5"/>
                  </a:lnTo>
                  <a:lnTo>
                    <a:pt x="4790" y="4"/>
                  </a:lnTo>
                  <a:lnTo>
                    <a:pt x="4828" y="2"/>
                  </a:lnTo>
                  <a:lnTo>
                    <a:pt x="4848" y="2"/>
                  </a:lnTo>
                  <a:lnTo>
                    <a:pt x="4867" y="0"/>
                  </a:lnTo>
                  <a:lnTo>
                    <a:pt x="4886" y="0"/>
                  </a:lnTo>
                  <a:lnTo>
                    <a:pt x="4905" y="0"/>
                  </a:lnTo>
                  <a:close/>
                  <a:moveTo>
                    <a:pt x="5973" y="123"/>
                  </a:moveTo>
                  <a:lnTo>
                    <a:pt x="5973" y="140"/>
                  </a:lnTo>
                  <a:lnTo>
                    <a:pt x="5952" y="140"/>
                  </a:lnTo>
                  <a:lnTo>
                    <a:pt x="5933" y="138"/>
                  </a:lnTo>
                  <a:lnTo>
                    <a:pt x="5913" y="138"/>
                  </a:lnTo>
                  <a:lnTo>
                    <a:pt x="5894" y="138"/>
                  </a:lnTo>
                  <a:lnTo>
                    <a:pt x="5858" y="136"/>
                  </a:lnTo>
                  <a:lnTo>
                    <a:pt x="5821" y="134"/>
                  </a:lnTo>
                  <a:lnTo>
                    <a:pt x="5785" y="130"/>
                  </a:lnTo>
                  <a:lnTo>
                    <a:pt x="5750" y="128"/>
                  </a:lnTo>
                  <a:lnTo>
                    <a:pt x="5717" y="124"/>
                  </a:lnTo>
                  <a:lnTo>
                    <a:pt x="5685" y="121"/>
                  </a:lnTo>
                  <a:lnTo>
                    <a:pt x="5652" y="115"/>
                  </a:lnTo>
                  <a:lnTo>
                    <a:pt x="5620" y="111"/>
                  </a:lnTo>
                  <a:lnTo>
                    <a:pt x="5589" y="105"/>
                  </a:lnTo>
                  <a:lnTo>
                    <a:pt x="5558" y="100"/>
                  </a:lnTo>
                  <a:lnTo>
                    <a:pt x="5497" y="90"/>
                  </a:lnTo>
                  <a:lnTo>
                    <a:pt x="5437" y="78"/>
                  </a:lnTo>
                  <a:lnTo>
                    <a:pt x="5378" y="67"/>
                  </a:lnTo>
                  <a:lnTo>
                    <a:pt x="5316" y="55"/>
                  </a:lnTo>
                  <a:lnTo>
                    <a:pt x="5285" y="50"/>
                  </a:lnTo>
                  <a:lnTo>
                    <a:pt x="5255" y="44"/>
                  </a:lnTo>
                  <a:lnTo>
                    <a:pt x="5224" y="40"/>
                  </a:lnTo>
                  <a:lnTo>
                    <a:pt x="5191" y="36"/>
                  </a:lnTo>
                  <a:lnTo>
                    <a:pt x="5159" y="30"/>
                  </a:lnTo>
                  <a:lnTo>
                    <a:pt x="5126" y="28"/>
                  </a:lnTo>
                  <a:lnTo>
                    <a:pt x="5092" y="25"/>
                  </a:lnTo>
                  <a:lnTo>
                    <a:pt x="5055" y="21"/>
                  </a:lnTo>
                  <a:lnTo>
                    <a:pt x="5020" y="19"/>
                  </a:lnTo>
                  <a:lnTo>
                    <a:pt x="4982" y="17"/>
                  </a:lnTo>
                  <a:lnTo>
                    <a:pt x="4965" y="17"/>
                  </a:lnTo>
                  <a:lnTo>
                    <a:pt x="4946" y="17"/>
                  </a:lnTo>
                  <a:lnTo>
                    <a:pt x="4926" y="17"/>
                  </a:lnTo>
                  <a:lnTo>
                    <a:pt x="4905" y="17"/>
                  </a:lnTo>
                  <a:lnTo>
                    <a:pt x="4905" y="0"/>
                  </a:lnTo>
                  <a:lnTo>
                    <a:pt x="4926" y="0"/>
                  </a:lnTo>
                  <a:lnTo>
                    <a:pt x="4946" y="0"/>
                  </a:lnTo>
                  <a:lnTo>
                    <a:pt x="4965" y="2"/>
                  </a:lnTo>
                  <a:lnTo>
                    <a:pt x="4984" y="2"/>
                  </a:lnTo>
                  <a:lnTo>
                    <a:pt x="5020" y="4"/>
                  </a:lnTo>
                  <a:lnTo>
                    <a:pt x="5057" y="5"/>
                  </a:lnTo>
                  <a:lnTo>
                    <a:pt x="5092" y="9"/>
                  </a:lnTo>
                  <a:lnTo>
                    <a:pt x="5126" y="11"/>
                  </a:lnTo>
                  <a:lnTo>
                    <a:pt x="5161" y="15"/>
                  </a:lnTo>
                  <a:lnTo>
                    <a:pt x="5193" y="19"/>
                  </a:lnTo>
                  <a:lnTo>
                    <a:pt x="5226" y="25"/>
                  </a:lnTo>
                  <a:lnTo>
                    <a:pt x="5257" y="28"/>
                  </a:lnTo>
                  <a:lnTo>
                    <a:pt x="5289" y="34"/>
                  </a:lnTo>
                  <a:lnTo>
                    <a:pt x="5320" y="40"/>
                  </a:lnTo>
                  <a:lnTo>
                    <a:pt x="5380" y="50"/>
                  </a:lnTo>
                  <a:lnTo>
                    <a:pt x="5441" y="61"/>
                  </a:lnTo>
                  <a:lnTo>
                    <a:pt x="5501" y="73"/>
                  </a:lnTo>
                  <a:lnTo>
                    <a:pt x="5562" y="84"/>
                  </a:lnTo>
                  <a:lnTo>
                    <a:pt x="5593" y="90"/>
                  </a:lnTo>
                  <a:lnTo>
                    <a:pt x="5623" y="94"/>
                  </a:lnTo>
                  <a:lnTo>
                    <a:pt x="5654" y="100"/>
                  </a:lnTo>
                  <a:lnTo>
                    <a:pt x="5687" y="103"/>
                  </a:lnTo>
                  <a:lnTo>
                    <a:pt x="5719" y="107"/>
                  </a:lnTo>
                  <a:lnTo>
                    <a:pt x="5752" y="111"/>
                  </a:lnTo>
                  <a:lnTo>
                    <a:pt x="5787" y="115"/>
                  </a:lnTo>
                  <a:lnTo>
                    <a:pt x="5821" y="119"/>
                  </a:lnTo>
                  <a:lnTo>
                    <a:pt x="5858" y="121"/>
                  </a:lnTo>
                  <a:lnTo>
                    <a:pt x="5894" y="123"/>
                  </a:lnTo>
                  <a:lnTo>
                    <a:pt x="5913" y="123"/>
                  </a:lnTo>
                  <a:lnTo>
                    <a:pt x="5933" y="123"/>
                  </a:lnTo>
                  <a:lnTo>
                    <a:pt x="5952" y="123"/>
                  </a:lnTo>
                  <a:lnTo>
                    <a:pt x="597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0" name="Freeform 46"/>
            <p:cNvSpPr>
              <a:spLocks noEditPoints="1"/>
            </p:cNvSpPr>
            <p:nvPr userDrawn="1"/>
          </p:nvSpPr>
          <p:spPr bwMode="auto">
            <a:xfrm>
              <a:off x="18004" y="1028800"/>
              <a:ext cx="6967122" cy="154775"/>
            </a:xfrm>
            <a:custGeom>
              <a:avLst/>
              <a:gdLst>
                <a:gd name="T0" fmla="*/ 760 w 6257"/>
                <a:gd name="T1" fmla="*/ 24 h 139"/>
                <a:gd name="T2" fmla="*/ 556 w 6257"/>
                <a:gd name="T3" fmla="*/ 48 h 139"/>
                <a:gd name="T4" fmla="*/ 290 w 6257"/>
                <a:gd name="T5" fmla="*/ 96 h 139"/>
                <a:gd name="T6" fmla="*/ 63 w 6257"/>
                <a:gd name="T7" fmla="*/ 129 h 139"/>
                <a:gd name="T8" fmla="*/ 121 w 6257"/>
                <a:gd name="T9" fmla="*/ 108 h 139"/>
                <a:gd name="T10" fmla="*/ 393 w 6257"/>
                <a:gd name="T11" fmla="*/ 62 h 139"/>
                <a:gd name="T12" fmla="*/ 610 w 6257"/>
                <a:gd name="T13" fmla="*/ 24 h 139"/>
                <a:gd name="T14" fmla="*/ 821 w 6257"/>
                <a:gd name="T15" fmla="*/ 2 h 139"/>
                <a:gd name="T16" fmla="*/ 1950 w 6257"/>
                <a:gd name="T17" fmla="*/ 139 h 139"/>
                <a:gd name="T18" fmla="*/ 1735 w 6257"/>
                <a:gd name="T19" fmla="*/ 123 h 139"/>
                <a:gd name="T20" fmla="*/ 1457 w 6257"/>
                <a:gd name="T21" fmla="*/ 77 h 139"/>
                <a:gd name="T22" fmla="*/ 1177 w 6257"/>
                <a:gd name="T23" fmla="*/ 31 h 139"/>
                <a:gd name="T24" fmla="*/ 963 w 6257"/>
                <a:gd name="T25" fmla="*/ 18 h 139"/>
                <a:gd name="T26" fmla="*/ 1002 w 6257"/>
                <a:gd name="T27" fmla="*/ 2 h 139"/>
                <a:gd name="T28" fmla="*/ 1244 w 6257"/>
                <a:gd name="T29" fmla="*/ 24 h 139"/>
                <a:gd name="T30" fmla="*/ 1580 w 6257"/>
                <a:gd name="T31" fmla="*/ 85 h 139"/>
                <a:gd name="T32" fmla="*/ 1806 w 6257"/>
                <a:gd name="T33" fmla="*/ 116 h 139"/>
                <a:gd name="T34" fmla="*/ 1991 w 6257"/>
                <a:gd name="T35" fmla="*/ 123 h 139"/>
                <a:gd name="T36" fmla="*/ 2943 w 6257"/>
                <a:gd name="T37" fmla="*/ 20 h 139"/>
                <a:gd name="T38" fmla="*/ 2709 w 6257"/>
                <a:gd name="T39" fmla="*/ 45 h 139"/>
                <a:gd name="T40" fmla="*/ 2373 w 6257"/>
                <a:gd name="T41" fmla="*/ 106 h 139"/>
                <a:gd name="T42" fmla="*/ 2142 w 6257"/>
                <a:gd name="T43" fmla="*/ 135 h 139"/>
                <a:gd name="T44" fmla="*/ 1991 w 6257"/>
                <a:gd name="T45" fmla="*/ 123 h 139"/>
                <a:gd name="T46" fmla="*/ 2177 w 6257"/>
                <a:gd name="T47" fmla="*/ 116 h 139"/>
                <a:gd name="T48" fmla="*/ 2402 w 6257"/>
                <a:gd name="T49" fmla="*/ 85 h 139"/>
                <a:gd name="T50" fmla="*/ 2738 w 6257"/>
                <a:gd name="T51" fmla="*/ 24 h 139"/>
                <a:gd name="T52" fmla="*/ 2979 w 6257"/>
                <a:gd name="T53" fmla="*/ 2 h 139"/>
                <a:gd name="T54" fmla="*/ 4103 w 6257"/>
                <a:gd name="T55" fmla="*/ 139 h 139"/>
                <a:gd name="T56" fmla="*/ 3903 w 6257"/>
                <a:gd name="T57" fmla="*/ 127 h 139"/>
                <a:gd name="T58" fmla="*/ 3650 w 6257"/>
                <a:gd name="T59" fmla="*/ 89 h 139"/>
                <a:gd name="T60" fmla="*/ 3342 w 6257"/>
                <a:gd name="T61" fmla="*/ 35 h 139"/>
                <a:gd name="T62" fmla="*/ 3116 w 6257"/>
                <a:gd name="T63" fmla="*/ 18 h 139"/>
                <a:gd name="T64" fmla="*/ 3116 w 6257"/>
                <a:gd name="T65" fmla="*/ 0 h 139"/>
                <a:gd name="T66" fmla="*/ 3344 w 6257"/>
                <a:gd name="T67" fmla="*/ 20 h 139"/>
                <a:gd name="T68" fmla="*/ 3652 w 6257"/>
                <a:gd name="T69" fmla="*/ 73 h 139"/>
                <a:gd name="T70" fmla="*/ 3905 w 6257"/>
                <a:gd name="T71" fmla="*/ 112 h 139"/>
                <a:gd name="T72" fmla="*/ 4105 w 6257"/>
                <a:gd name="T73" fmla="*/ 123 h 139"/>
                <a:gd name="T74" fmla="*/ 5113 w 6257"/>
                <a:gd name="T75" fmla="*/ 18 h 139"/>
                <a:gd name="T76" fmla="*/ 4873 w 6257"/>
                <a:gd name="T77" fmla="*/ 41 h 139"/>
                <a:gd name="T78" fmla="*/ 4537 w 6257"/>
                <a:gd name="T79" fmla="*/ 100 h 139"/>
                <a:gd name="T80" fmla="*/ 4310 w 6257"/>
                <a:gd name="T81" fmla="*/ 131 h 139"/>
                <a:gd name="T82" fmla="*/ 4124 w 6257"/>
                <a:gd name="T83" fmla="*/ 139 h 139"/>
                <a:gd name="T84" fmla="*/ 4274 w 6257"/>
                <a:gd name="T85" fmla="*/ 118 h 139"/>
                <a:gd name="T86" fmla="*/ 4504 w 6257"/>
                <a:gd name="T87" fmla="*/ 91 h 139"/>
                <a:gd name="T88" fmla="*/ 4838 w 6257"/>
                <a:gd name="T89" fmla="*/ 29 h 139"/>
                <a:gd name="T90" fmla="*/ 5074 w 6257"/>
                <a:gd name="T91" fmla="*/ 4 h 139"/>
                <a:gd name="T92" fmla="*/ 6257 w 6257"/>
                <a:gd name="T93" fmla="*/ 139 h 139"/>
                <a:gd name="T94" fmla="*/ 6069 w 6257"/>
                <a:gd name="T95" fmla="*/ 131 h 139"/>
                <a:gd name="T96" fmla="*/ 5842 w 6257"/>
                <a:gd name="T97" fmla="*/ 100 h 139"/>
                <a:gd name="T98" fmla="*/ 5508 w 6257"/>
                <a:gd name="T99" fmla="*/ 41 h 139"/>
                <a:gd name="T100" fmla="*/ 5268 w 6257"/>
                <a:gd name="T101" fmla="*/ 18 h 139"/>
                <a:gd name="T102" fmla="*/ 5230 w 6257"/>
                <a:gd name="T103" fmla="*/ 0 h 139"/>
                <a:gd name="T104" fmla="*/ 5445 w 6257"/>
                <a:gd name="T105" fmla="*/ 16 h 139"/>
                <a:gd name="T106" fmla="*/ 5725 w 6257"/>
                <a:gd name="T107" fmla="*/ 62 h 139"/>
                <a:gd name="T108" fmla="*/ 6004 w 6257"/>
                <a:gd name="T109" fmla="*/ 108 h 139"/>
                <a:gd name="T110" fmla="*/ 6217 w 6257"/>
                <a:gd name="T111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257" h="139">
                  <a:moveTo>
                    <a:pt x="925" y="0"/>
                  </a:moveTo>
                  <a:lnTo>
                    <a:pt x="925" y="16"/>
                  </a:lnTo>
                  <a:lnTo>
                    <a:pt x="890" y="18"/>
                  </a:lnTo>
                  <a:lnTo>
                    <a:pt x="856" y="18"/>
                  </a:lnTo>
                  <a:lnTo>
                    <a:pt x="823" y="20"/>
                  </a:lnTo>
                  <a:lnTo>
                    <a:pt x="791" y="22"/>
                  </a:lnTo>
                  <a:lnTo>
                    <a:pt x="760" y="24"/>
                  </a:lnTo>
                  <a:lnTo>
                    <a:pt x="729" y="25"/>
                  </a:lnTo>
                  <a:lnTo>
                    <a:pt x="698" y="29"/>
                  </a:lnTo>
                  <a:lnTo>
                    <a:pt x="670" y="31"/>
                  </a:lnTo>
                  <a:lnTo>
                    <a:pt x="641" y="35"/>
                  </a:lnTo>
                  <a:lnTo>
                    <a:pt x="612" y="39"/>
                  </a:lnTo>
                  <a:lnTo>
                    <a:pt x="585" y="43"/>
                  </a:lnTo>
                  <a:lnTo>
                    <a:pt x="556" y="48"/>
                  </a:lnTo>
                  <a:lnTo>
                    <a:pt x="530" y="52"/>
                  </a:lnTo>
                  <a:lnTo>
                    <a:pt x="503" y="58"/>
                  </a:lnTo>
                  <a:lnTo>
                    <a:pt x="476" y="62"/>
                  </a:lnTo>
                  <a:lnTo>
                    <a:pt x="449" y="68"/>
                  </a:lnTo>
                  <a:lnTo>
                    <a:pt x="397" y="77"/>
                  </a:lnTo>
                  <a:lnTo>
                    <a:pt x="343" y="87"/>
                  </a:lnTo>
                  <a:lnTo>
                    <a:pt x="290" y="96"/>
                  </a:lnTo>
                  <a:lnTo>
                    <a:pt x="236" y="106"/>
                  </a:lnTo>
                  <a:lnTo>
                    <a:pt x="207" y="112"/>
                  </a:lnTo>
                  <a:lnTo>
                    <a:pt x="180" y="116"/>
                  </a:lnTo>
                  <a:lnTo>
                    <a:pt x="151" y="120"/>
                  </a:lnTo>
                  <a:lnTo>
                    <a:pt x="122" y="123"/>
                  </a:lnTo>
                  <a:lnTo>
                    <a:pt x="94" y="127"/>
                  </a:lnTo>
                  <a:lnTo>
                    <a:pt x="63" y="129"/>
                  </a:lnTo>
                  <a:lnTo>
                    <a:pt x="32" y="133"/>
                  </a:lnTo>
                  <a:lnTo>
                    <a:pt x="2" y="135"/>
                  </a:lnTo>
                  <a:lnTo>
                    <a:pt x="0" y="120"/>
                  </a:lnTo>
                  <a:lnTo>
                    <a:pt x="30" y="116"/>
                  </a:lnTo>
                  <a:lnTo>
                    <a:pt x="61" y="114"/>
                  </a:lnTo>
                  <a:lnTo>
                    <a:pt x="92" y="110"/>
                  </a:lnTo>
                  <a:lnTo>
                    <a:pt x="121" y="108"/>
                  </a:lnTo>
                  <a:lnTo>
                    <a:pt x="149" y="104"/>
                  </a:lnTo>
                  <a:lnTo>
                    <a:pt x="178" y="100"/>
                  </a:lnTo>
                  <a:lnTo>
                    <a:pt x="205" y="95"/>
                  </a:lnTo>
                  <a:lnTo>
                    <a:pt x="232" y="91"/>
                  </a:lnTo>
                  <a:lnTo>
                    <a:pt x="288" y="81"/>
                  </a:lnTo>
                  <a:lnTo>
                    <a:pt x="339" y="72"/>
                  </a:lnTo>
                  <a:lnTo>
                    <a:pt x="393" y="62"/>
                  </a:lnTo>
                  <a:lnTo>
                    <a:pt x="447" y="50"/>
                  </a:lnTo>
                  <a:lnTo>
                    <a:pt x="472" y="47"/>
                  </a:lnTo>
                  <a:lnTo>
                    <a:pt x="499" y="41"/>
                  </a:lnTo>
                  <a:lnTo>
                    <a:pt x="528" y="37"/>
                  </a:lnTo>
                  <a:lnTo>
                    <a:pt x="554" y="31"/>
                  </a:lnTo>
                  <a:lnTo>
                    <a:pt x="581" y="27"/>
                  </a:lnTo>
                  <a:lnTo>
                    <a:pt x="610" y="24"/>
                  </a:lnTo>
                  <a:lnTo>
                    <a:pt x="639" y="20"/>
                  </a:lnTo>
                  <a:lnTo>
                    <a:pt x="668" y="16"/>
                  </a:lnTo>
                  <a:lnTo>
                    <a:pt x="697" y="12"/>
                  </a:lnTo>
                  <a:lnTo>
                    <a:pt x="727" y="10"/>
                  </a:lnTo>
                  <a:lnTo>
                    <a:pt x="758" y="6"/>
                  </a:lnTo>
                  <a:lnTo>
                    <a:pt x="791" y="4"/>
                  </a:lnTo>
                  <a:lnTo>
                    <a:pt x="821" y="2"/>
                  </a:lnTo>
                  <a:lnTo>
                    <a:pt x="856" y="2"/>
                  </a:lnTo>
                  <a:lnTo>
                    <a:pt x="889" y="0"/>
                  </a:lnTo>
                  <a:lnTo>
                    <a:pt x="925" y="0"/>
                  </a:lnTo>
                  <a:close/>
                  <a:moveTo>
                    <a:pt x="1991" y="123"/>
                  </a:moveTo>
                  <a:lnTo>
                    <a:pt x="1991" y="139"/>
                  </a:lnTo>
                  <a:lnTo>
                    <a:pt x="1971" y="139"/>
                  </a:lnTo>
                  <a:lnTo>
                    <a:pt x="1950" y="139"/>
                  </a:lnTo>
                  <a:lnTo>
                    <a:pt x="1931" y="139"/>
                  </a:lnTo>
                  <a:lnTo>
                    <a:pt x="1912" y="139"/>
                  </a:lnTo>
                  <a:lnTo>
                    <a:pt x="1875" y="137"/>
                  </a:lnTo>
                  <a:lnTo>
                    <a:pt x="1839" y="135"/>
                  </a:lnTo>
                  <a:lnTo>
                    <a:pt x="1804" y="131"/>
                  </a:lnTo>
                  <a:lnTo>
                    <a:pt x="1770" y="127"/>
                  </a:lnTo>
                  <a:lnTo>
                    <a:pt x="1735" y="123"/>
                  </a:lnTo>
                  <a:lnTo>
                    <a:pt x="1703" y="120"/>
                  </a:lnTo>
                  <a:lnTo>
                    <a:pt x="1670" y="116"/>
                  </a:lnTo>
                  <a:lnTo>
                    <a:pt x="1639" y="110"/>
                  </a:lnTo>
                  <a:lnTo>
                    <a:pt x="1609" y="106"/>
                  </a:lnTo>
                  <a:lnTo>
                    <a:pt x="1578" y="100"/>
                  </a:lnTo>
                  <a:lnTo>
                    <a:pt x="1516" y="89"/>
                  </a:lnTo>
                  <a:lnTo>
                    <a:pt x="1457" y="77"/>
                  </a:lnTo>
                  <a:lnTo>
                    <a:pt x="1395" y="66"/>
                  </a:lnTo>
                  <a:lnTo>
                    <a:pt x="1336" y="56"/>
                  </a:lnTo>
                  <a:lnTo>
                    <a:pt x="1305" y="50"/>
                  </a:lnTo>
                  <a:lnTo>
                    <a:pt x="1275" y="45"/>
                  </a:lnTo>
                  <a:lnTo>
                    <a:pt x="1242" y="41"/>
                  </a:lnTo>
                  <a:lnTo>
                    <a:pt x="1209" y="35"/>
                  </a:lnTo>
                  <a:lnTo>
                    <a:pt x="1177" y="31"/>
                  </a:lnTo>
                  <a:lnTo>
                    <a:pt x="1144" y="27"/>
                  </a:lnTo>
                  <a:lnTo>
                    <a:pt x="1109" y="25"/>
                  </a:lnTo>
                  <a:lnTo>
                    <a:pt x="1075" y="22"/>
                  </a:lnTo>
                  <a:lnTo>
                    <a:pt x="1038" y="20"/>
                  </a:lnTo>
                  <a:lnTo>
                    <a:pt x="1002" y="18"/>
                  </a:lnTo>
                  <a:lnTo>
                    <a:pt x="983" y="18"/>
                  </a:lnTo>
                  <a:lnTo>
                    <a:pt x="963" y="18"/>
                  </a:lnTo>
                  <a:lnTo>
                    <a:pt x="944" y="16"/>
                  </a:lnTo>
                  <a:lnTo>
                    <a:pt x="925" y="16"/>
                  </a:lnTo>
                  <a:lnTo>
                    <a:pt x="925" y="0"/>
                  </a:lnTo>
                  <a:lnTo>
                    <a:pt x="944" y="0"/>
                  </a:lnTo>
                  <a:lnTo>
                    <a:pt x="963" y="0"/>
                  </a:lnTo>
                  <a:lnTo>
                    <a:pt x="983" y="0"/>
                  </a:lnTo>
                  <a:lnTo>
                    <a:pt x="1002" y="2"/>
                  </a:lnTo>
                  <a:lnTo>
                    <a:pt x="1040" y="4"/>
                  </a:lnTo>
                  <a:lnTo>
                    <a:pt x="1077" y="6"/>
                  </a:lnTo>
                  <a:lnTo>
                    <a:pt x="1111" y="8"/>
                  </a:lnTo>
                  <a:lnTo>
                    <a:pt x="1146" y="12"/>
                  </a:lnTo>
                  <a:lnTo>
                    <a:pt x="1179" y="16"/>
                  </a:lnTo>
                  <a:lnTo>
                    <a:pt x="1211" y="20"/>
                  </a:lnTo>
                  <a:lnTo>
                    <a:pt x="1244" y="24"/>
                  </a:lnTo>
                  <a:lnTo>
                    <a:pt x="1276" y="29"/>
                  </a:lnTo>
                  <a:lnTo>
                    <a:pt x="1307" y="35"/>
                  </a:lnTo>
                  <a:lnTo>
                    <a:pt x="1338" y="39"/>
                  </a:lnTo>
                  <a:lnTo>
                    <a:pt x="1399" y="50"/>
                  </a:lnTo>
                  <a:lnTo>
                    <a:pt x="1459" y="62"/>
                  </a:lnTo>
                  <a:lnTo>
                    <a:pt x="1518" y="73"/>
                  </a:lnTo>
                  <a:lnTo>
                    <a:pt x="1580" y="85"/>
                  </a:lnTo>
                  <a:lnTo>
                    <a:pt x="1611" y="91"/>
                  </a:lnTo>
                  <a:lnTo>
                    <a:pt x="1641" y="95"/>
                  </a:lnTo>
                  <a:lnTo>
                    <a:pt x="1674" y="100"/>
                  </a:lnTo>
                  <a:lnTo>
                    <a:pt x="1705" y="104"/>
                  </a:lnTo>
                  <a:lnTo>
                    <a:pt x="1737" y="108"/>
                  </a:lnTo>
                  <a:lnTo>
                    <a:pt x="1772" y="112"/>
                  </a:lnTo>
                  <a:lnTo>
                    <a:pt x="1806" y="116"/>
                  </a:lnTo>
                  <a:lnTo>
                    <a:pt x="1841" y="118"/>
                  </a:lnTo>
                  <a:lnTo>
                    <a:pt x="1877" y="120"/>
                  </a:lnTo>
                  <a:lnTo>
                    <a:pt x="1914" y="121"/>
                  </a:lnTo>
                  <a:lnTo>
                    <a:pt x="1933" y="123"/>
                  </a:lnTo>
                  <a:lnTo>
                    <a:pt x="1952" y="123"/>
                  </a:lnTo>
                  <a:lnTo>
                    <a:pt x="1971" y="123"/>
                  </a:lnTo>
                  <a:lnTo>
                    <a:pt x="1991" y="123"/>
                  </a:lnTo>
                  <a:close/>
                  <a:moveTo>
                    <a:pt x="3058" y="0"/>
                  </a:moveTo>
                  <a:lnTo>
                    <a:pt x="3058" y="16"/>
                  </a:lnTo>
                  <a:lnTo>
                    <a:pt x="3037" y="16"/>
                  </a:lnTo>
                  <a:lnTo>
                    <a:pt x="3018" y="18"/>
                  </a:lnTo>
                  <a:lnTo>
                    <a:pt x="2999" y="18"/>
                  </a:lnTo>
                  <a:lnTo>
                    <a:pt x="2979" y="18"/>
                  </a:lnTo>
                  <a:lnTo>
                    <a:pt x="2943" y="20"/>
                  </a:lnTo>
                  <a:lnTo>
                    <a:pt x="2907" y="22"/>
                  </a:lnTo>
                  <a:lnTo>
                    <a:pt x="2872" y="25"/>
                  </a:lnTo>
                  <a:lnTo>
                    <a:pt x="2837" y="27"/>
                  </a:lnTo>
                  <a:lnTo>
                    <a:pt x="2805" y="31"/>
                  </a:lnTo>
                  <a:lnTo>
                    <a:pt x="2772" y="35"/>
                  </a:lnTo>
                  <a:lnTo>
                    <a:pt x="2739" y="41"/>
                  </a:lnTo>
                  <a:lnTo>
                    <a:pt x="2709" y="45"/>
                  </a:lnTo>
                  <a:lnTo>
                    <a:pt x="2676" y="50"/>
                  </a:lnTo>
                  <a:lnTo>
                    <a:pt x="2645" y="56"/>
                  </a:lnTo>
                  <a:lnTo>
                    <a:pt x="2586" y="66"/>
                  </a:lnTo>
                  <a:lnTo>
                    <a:pt x="2526" y="77"/>
                  </a:lnTo>
                  <a:lnTo>
                    <a:pt x="2465" y="89"/>
                  </a:lnTo>
                  <a:lnTo>
                    <a:pt x="2405" y="100"/>
                  </a:lnTo>
                  <a:lnTo>
                    <a:pt x="2373" y="106"/>
                  </a:lnTo>
                  <a:lnTo>
                    <a:pt x="2342" y="110"/>
                  </a:lnTo>
                  <a:lnTo>
                    <a:pt x="2311" y="116"/>
                  </a:lnTo>
                  <a:lnTo>
                    <a:pt x="2279" y="120"/>
                  </a:lnTo>
                  <a:lnTo>
                    <a:pt x="2246" y="123"/>
                  </a:lnTo>
                  <a:lnTo>
                    <a:pt x="2211" y="127"/>
                  </a:lnTo>
                  <a:lnTo>
                    <a:pt x="2177" y="131"/>
                  </a:lnTo>
                  <a:lnTo>
                    <a:pt x="2142" y="135"/>
                  </a:lnTo>
                  <a:lnTo>
                    <a:pt x="2106" y="137"/>
                  </a:lnTo>
                  <a:lnTo>
                    <a:pt x="2069" y="139"/>
                  </a:lnTo>
                  <a:lnTo>
                    <a:pt x="2050" y="139"/>
                  </a:lnTo>
                  <a:lnTo>
                    <a:pt x="2031" y="139"/>
                  </a:lnTo>
                  <a:lnTo>
                    <a:pt x="2010" y="139"/>
                  </a:lnTo>
                  <a:lnTo>
                    <a:pt x="1991" y="139"/>
                  </a:lnTo>
                  <a:lnTo>
                    <a:pt x="1991" y="123"/>
                  </a:lnTo>
                  <a:lnTo>
                    <a:pt x="2010" y="123"/>
                  </a:lnTo>
                  <a:lnTo>
                    <a:pt x="2029" y="123"/>
                  </a:lnTo>
                  <a:lnTo>
                    <a:pt x="2048" y="123"/>
                  </a:lnTo>
                  <a:lnTo>
                    <a:pt x="2067" y="121"/>
                  </a:lnTo>
                  <a:lnTo>
                    <a:pt x="2106" y="120"/>
                  </a:lnTo>
                  <a:lnTo>
                    <a:pt x="2140" y="118"/>
                  </a:lnTo>
                  <a:lnTo>
                    <a:pt x="2177" y="116"/>
                  </a:lnTo>
                  <a:lnTo>
                    <a:pt x="2210" y="112"/>
                  </a:lnTo>
                  <a:lnTo>
                    <a:pt x="2244" y="108"/>
                  </a:lnTo>
                  <a:lnTo>
                    <a:pt x="2277" y="104"/>
                  </a:lnTo>
                  <a:lnTo>
                    <a:pt x="2307" y="100"/>
                  </a:lnTo>
                  <a:lnTo>
                    <a:pt x="2340" y="95"/>
                  </a:lnTo>
                  <a:lnTo>
                    <a:pt x="2371" y="91"/>
                  </a:lnTo>
                  <a:lnTo>
                    <a:pt x="2402" y="85"/>
                  </a:lnTo>
                  <a:lnTo>
                    <a:pt x="2463" y="73"/>
                  </a:lnTo>
                  <a:lnTo>
                    <a:pt x="2523" y="62"/>
                  </a:lnTo>
                  <a:lnTo>
                    <a:pt x="2582" y="50"/>
                  </a:lnTo>
                  <a:lnTo>
                    <a:pt x="2643" y="39"/>
                  </a:lnTo>
                  <a:lnTo>
                    <a:pt x="2674" y="35"/>
                  </a:lnTo>
                  <a:lnTo>
                    <a:pt x="2705" y="29"/>
                  </a:lnTo>
                  <a:lnTo>
                    <a:pt x="2738" y="24"/>
                  </a:lnTo>
                  <a:lnTo>
                    <a:pt x="2770" y="20"/>
                  </a:lnTo>
                  <a:lnTo>
                    <a:pt x="2803" y="16"/>
                  </a:lnTo>
                  <a:lnTo>
                    <a:pt x="2835" y="12"/>
                  </a:lnTo>
                  <a:lnTo>
                    <a:pt x="2870" y="8"/>
                  </a:lnTo>
                  <a:lnTo>
                    <a:pt x="2907" y="6"/>
                  </a:lnTo>
                  <a:lnTo>
                    <a:pt x="2943" y="4"/>
                  </a:lnTo>
                  <a:lnTo>
                    <a:pt x="2979" y="2"/>
                  </a:lnTo>
                  <a:lnTo>
                    <a:pt x="2999" y="0"/>
                  </a:lnTo>
                  <a:lnTo>
                    <a:pt x="3018" y="0"/>
                  </a:lnTo>
                  <a:lnTo>
                    <a:pt x="3037" y="0"/>
                  </a:lnTo>
                  <a:lnTo>
                    <a:pt x="3058" y="0"/>
                  </a:lnTo>
                  <a:close/>
                  <a:moveTo>
                    <a:pt x="4124" y="123"/>
                  </a:moveTo>
                  <a:lnTo>
                    <a:pt x="4124" y="139"/>
                  </a:lnTo>
                  <a:lnTo>
                    <a:pt x="4103" y="139"/>
                  </a:lnTo>
                  <a:lnTo>
                    <a:pt x="4084" y="139"/>
                  </a:lnTo>
                  <a:lnTo>
                    <a:pt x="4064" y="139"/>
                  </a:lnTo>
                  <a:lnTo>
                    <a:pt x="4045" y="139"/>
                  </a:lnTo>
                  <a:lnTo>
                    <a:pt x="4009" y="137"/>
                  </a:lnTo>
                  <a:lnTo>
                    <a:pt x="3972" y="135"/>
                  </a:lnTo>
                  <a:lnTo>
                    <a:pt x="3938" y="131"/>
                  </a:lnTo>
                  <a:lnTo>
                    <a:pt x="3903" y="127"/>
                  </a:lnTo>
                  <a:lnTo>
                    <a:pt x="3868" y="123"/>
                  </a:lnTo>
                  <a:lnTo>
                    <a:pt x="3836" y="120"/>
                  </a:lnTo>
                  <a:lnTo>
                    <a:pt x="3803" y="116"/>
                  </a:lnTo>
                  <a:lnTo>
                    <a:pt x="3772" y="110"/>
                  </a:lnTo>
                  <a:lnTo>
                    <a:pt x="3740" y="106"/>
                  </a:lnTo>
                  <a:lnTo>
                    <a:pt x="3709" y="100"/>
                  </a:lnTo>
                  <a:lnTo>
                    <a:pt x="3650" y="89"/>
                  </a:lnTo>
                  <a:lnTo>
                    <a:pt x="3588" y="77"/>
                  </a:lnTo>
                  <a:lnTo>
                    <a:pt x="3529" y="66"/>
                  </a:lnTo>
                  <a:lnTo>
                    <a:pt x="3469" y="56"/>
                  </a:lnTo>
                  <a:lnTo>
                    <a:pt x="3438" y="50"/>
                  </a:lnTo>
                  <a:lnTo>
                    <a:pt x="3406" y="45"/>
                  </a:lnTo>
                  <a:lnTo>
                    <a:pt x="3375" y="41"/>
                  </a:lnTo>
                  <a:lnTo>
                    <a:pt x="3342" y="35"/>
                  </a:lnTo>
                  <a:lnTo>
                    <a:pt x="3310" y="31"/>
                  </a:lnTo>
                  <a:lnTo>
                    <a:pt x="3277" y="27"/>
                  </a:lnTo>
                  <a:lnTo>
                    <a:pt x="3243" y="25"/>
                  </a:lnTo>
                  <a:lnTo>
                    <a:pt x="3208" y="22"/>
                  </a:lnTo>
                  <a:lnTo>
                    <a:pt x="3172" y="20"/>
                  </a:lnTo>
                  <a:lnTo>
                    <a:pt x="3135" y="18"/>
                  </a:lnTo>
                  <a:lnTo>
                    <a:pt x="3116" y="18"/>
                  </a:lnTo>
                  <a:lnTo>
                    <a:pt x="3097" y="18"/>
                  </a:lnTo>
                  <a:lnTo>
                    <a:pt x="3077" y="16"/>
                  </a:lnTo>
                  <a:lnTo>
                    <a:pt x="3058" y="16"/>
                  </a:lnTo>
                  <a:lnTo>
                    <a:pt x="3058" y="0"/>
                  </a:lnTo>
                  <a:lnTo>
                    <a:pt x="3077" y="0"/>
                  </a:lnTo>
                  <a:lnTo>
                    <a:pt x="3097" y="0"/>
                  </a:lnTo>
                  <a:lnTo>
                    <a:pt x="3116" y="0"/>
                  </a:lnTo>
                  <a:lnTo>
                    <a:pt x="3135" y="2"/>
                  </a:lnTo>
                  <a:lnTo>
                    <a:pt x="3172" y="4"/>
                  </a:lnTo>
                  <a:lnTo>
                    <a:pt x="3208" y="6"/>
                  </a:lnTo>
                  <a:lnTo>
                    <a:pt x="3244" y="8"/>
                  </a:lnTo>
                  <a:lnTo>
                    <a:pt x="3279" y="12"/>
                  </a:lnTo>
                  <a:lnTo>
                    <a:pt x="3312" y="16"/>
                  </a:lnTo>
                  <a:lnTo>
                    <a:pt x="3344" y="20"/>
                  </a:lnTo>
                  <a:lnTo>
                    <a:pt x="3377" y="24"/>
                  </a:lnTo>
                  <a:lnTo>
                    <a:pt x="3410" y="29"/>
                  </a:lnTo>
                  <a:lnTo>
                    <a:pt x="3440" y="35"/>
                  </a:lnTo>
                  <a:lnTo>
                    <a:pt x="3471" y="39"/>
                  </a:lnTo>
                  <a:lnTo>
                    <a:pt x="3532" y="50"/>
                  </a:lnTo>
                  <a:lnTo>
                    <a:pt x="3592" y="62"/>
                  </a:lnTo>
                  <a:lnTo>
                    <a:pt x="3652" y="73"/>
                  </a:lnTo>
                  <a:lnTo>
                    <a:pt x="3713" y="85"/>
                  </a:lnTo>
                  <a:lnTo>
                    <a:pt x="3744" y="91"/>
                  </a:lnTo>
                  <a:lnTo>
                    <a:pt x="3774" y="95"/>
                  </a:lnTo>
                  <a:lnTo>
                    <a:pt x="3805" y="100"/>
                  </a:lnTo>
                  <a:lnTo>
                    <a:pt x="3838" y="104"/>
                  </a:lnTo>
                  <a:lnTo>
                    <a:pt x="3870" y="108"/>
                  </a:lnTo>
                  <a:lnTo>
                    <a:pt x="3905" y="112"/>
                  </a:lnTo>
                  <a:lnTo>
                    <a:pt x="3938" y="116"/>
                  </a:lnTo>
                  <a:lnTo>
                    <a:pt x="3974" y="118"/>
                  </a:lnTo>
                  <a:lnTo>
                    <a:pt x="4009" y="120"/>
                  </a:lnTo>
                  <a:lnTo>
                    <a:pt x="4047" y="121"/>
                  </a:lnTo>
                  <a:lnTo>
                    <a:pt x="4064" y="123"/>
                  </a:lnTo>
                  <a:lnTo>
                    <a:pt x="4084" y="123"/>
                  </a:lnTo>
                  <a:lnTo>
                    <a:pt x="4105" y="123"/>
                  </a:lnTo>
                  <a:lnTo>
                    <a:pt x="4124" y="123"/>
                  </a:lnTo>
                  <a:close/>
                  <a:moveTo>
                    <a:pt x="5189" y="0"/>
                  </a:moveTo>
                  <a:lnTo>
                    <a:pt x="5189" y="16"/>
                  </a:lnTo>
                  <a:lnTo>
                    <a:pt x="5170" y="16"/>
                  </a:lnTo>
                  <a:lnTo>
                    <a:pt x="5151" y="18"/>
                  </a:lnTo>
                  <a:lnTo>
                    <a:pt x="5132" y="18"/>
                  </a:lnTo>
                  <a:lnTo>
                    <a:pt x="5113" y="18"/>
                  </a:lnTo>
                  <a:lnTo>
                    <a:pt x="5076" y="20"/>
                  </a:lnTo>
                  <a:lnTo>
                    <a:pt x="5040" y="22"/>
                  </a:lnTo>
                  <a:lnTo>
                    <a:pt x="5005" y="25"/>
                  </a:lnTo>
                  <a:lnTo>
                    <a:pt x="4971" y="27"/>
                  </a:lnTo>
                  <a:lnTo>
                    <a:pt x="4938" y="31"/>
                  </a:lnTo>
                  <a:lnTo>
                    <a:pt x="4905" y="35"/>
                  </a:lnTo>
                  <a:lnTo>
                    <a:pt x="4873" y="41"/>
                  </a:lnTo>
                  <a:lnTo>
                    <a:pt x="4840" y="45"/>
                  </a:lnTo>
                  <a:lnTo>
                    <a:pt x="4809" y="50"/>
                  </a:lnTo>
                  <a:lnTo>
                    <a:pt x="4779" y="56"/>
                  </a:lnTo>
                  <a:lnTo>
                    <a:pt x="4719" y="66"/>
                  </a:lnTo>
                  <a:lnTo>
                    <a:pt x="4658" y="77"/>
                  </a:lnTo>
                  <a:lnTo>
                    <a:pt x="4598" y="89"/>
                  </a:lnTo>
                  <a:lnTo>
                    <a:pt x="4537" y="100"/>
                  </a:lnTo>
                  <a:lnTo>
                    <a:pt x="4506" y="106"/>
                  </a:lnTo>
                  <a:lnTo>
                    <a:pt x="4475" y="110"/>
                  </a:lnTo>
                  <a:lnTo>
                    <a:pt x="4443" y="116"/>
                  </a:lnTo>
                  <a:lnTo>
                    <a:pt x="4412" y="120"/>
                  </a:lnTo>
                  <a:lnTo>
                    <a:pt x="4379" y="123"/>
                  </a:lnTo>
                  <a:lnTo>
                    <a:pt x="4345" y="127"/>
                  </a:lnTo>
                  <a:lnTo>
                    <a:pt x="4310" y="131"/>
                  </a:lnTo>
                  <a:lnTo>
                    <a:pt x="4276" y="135"/>
                  </a:lnTo>
                  <a:lnTo>
                    <a:pt x="4239" y="137"/>
                  </a:lnTo>
                  <a:lnTo>
                    <a:pt x="4201" y="139"/>
                  </a:lnTo>
                  <a:lnTo>
                    <a:pt x="4183" y="139"/>
                  </a:lnTo>
                  <a:lnTo>
                    <a:pt x="4162" y="139"/>
                  </a:lnTo>
                  <a:lnTo>
                    <a:pt x="4143" y="139"/>
                  </a:lnTo>
                  <a:lnTo>
                    <a:pt x="4124" y="139"/>
                  </a:lnTo>
                  <a:lnTo>
                    <a:pt x="4124" y="123"/>
                  </a:lnTo>
                  <a:lnTo>
                    <a:pt x="4143" y="123"/>
                  </a:lnTo>
                  <a:lnTo>
                    <a:pt x="4162" y="123"/>
                  </a:lnTo>
                  <a:lnTo>
                    <a:pt x="4181" y="123"/>
                  </a:lnTo>
                  <a:lnTo>
                    <a:pt x="4201" y="121"/>
                  </a:lnTo>
                  <a:lnTo>
                    <a:pt x="4237" y="120"/>
                  </a:lnTo>
                  <a:lnTo>
                    <a:pt x="4274" y="118"/>
                  </a:lnTo>
                  <a:lnTo>
                    <a:pt x="4308" y="116"/>
                  </a:lnTo>
                  <a:lnTo>
                    <a:pt x="4343" y="112"/>
                  </a:lnTo>
                  <a:lnTo>
                    <a:pt x="4377" y="108"/>
                  </a:lnTo>
                  <a:lnTo>
                    <a:pt x="4410" y="104"/>
                  </a:lnTo>
                  <a:lnTo>
                    <a:pt x="4441" y="100"/>
                  </a:lnTo>
                  <a:lnTo>
                    <a:pt x="4473" y="95"/>
                  </a:lnTo>
                  <a:lnTo>
                    <a:pt x="4504" y="91"/>
                  </a:lnTo>
                  <a:lnTo>
                    <a:pt x="4535" y="85"/>
                  </a:lnTo>
                  <a:lnTo>
                    <a:pt x="4596" y="73"/>
                  </a:lnTo>
                  <a:lnTo>
                    <a:pt x="4656" y="62"/>
                  </a:lnTo>
                  <a:lnTo>
                    <a:pt x="4715" y="50"/>
                  </a:lnTo>
                  <a:lnTo>
                    <a:pt x="4777" y="39"/>
                  </a:lnTo>
                  <a:lnTo>
                    <a:pt x="4807" y="35"/>
                  </a:lnTo>
                  <a:lnTo>
                    <a:pt x="4838" y="29"/>
                  </a:lnTo>
                  <a:lnTo>
                    <a:pt x="4871" y="24"/>
                  </a:lnTo>
                  <a:lnTo>
                    <a:pt x="4901" y="20"/>
                  </a:lnTo>
                  <a:lnTo>
                    <a:pt x="4936" y="16"/>
                  </a:lnTo>
                  <a:lnTo>
                    <a:pt x="4969" y="12"/>
                  </a:lnTo>
                  <a:lnTo>
                    <a:pt x="5003" y="8"/>
                  </a:lnTo>
                  <a:lnTo>
                    <a:pt x="5038" y="6"/>
                  </a:lnTo>
                  <a:lnTo>
                    <a:pt x="5074" y="4"/>
                  </a:lnTo>
                  <a:lnTo>
                    <a:pt x="5113" y="2"/>
                  </a:lnTo>
                  <a:lnTo>
                    <a:pt x="5132" y="0"/>
                  </a:lnTo>
                  <a:lnTo>
                    <a:pt x="5151" y="0"/>
                  </a:lnTo>
                  <a:lnTo>
                    <a:pt x="5170" y="0"/>
                  </a:lnTo>
                  <a:lnTo>
                    <a:pt x="5189" y="0"/>
                  </a:lnTo>
                  <a:close/>
                  <a:moveTo>
                    <a:pt x="6257" y="123"/>
                  </a:moveTo>
                  <a:lnTo>
                    <a:pt x="6257" y="139"/>
                  </a:lnTo>
                  <a:lnTo>
                    <a:pt x="6236" y="139"/>
                  </a:lnTo>
                  <a:lnTo>
                    <a:pt x="6217" y="139"/>
                  </a:lnTo>
                  <a:lnTo>
                    <a:pt x="6197" y="139"/>
                  </a:lnTo>
                  <a:lnTo>
                    <a:pt x="6178" y="139"/>
                  </a:lnTo>
                  <a:lnTo>
                    <a:pt x="6142" y="137"/>
                  </a:lnTo>
                  <a:lnTo>
                    <a:pt x="6105" y="135"/>
                  </a:lnTo>
                  <a:lnTo>
                    <a:pt x="6069" y="131"/>
                  </a:lnTo>
                  <a:lnTo>
                    <a:pt x="6036" y="127"/>
                  </a:lnTo>
                  <a:lnTo>
                    <a:pt x="6002" y="123"/>
                  </a:lnTo>
                  <a:lnTo>
                    <a:pt x="5969" y="120"/>
                  </a:lnTo>
                  <a:lnTo>
                    <a:pt x="5936" y="116"/>
                  </a:lnTo>
                  <a:lnTo>
                    <a:pt x="5906" y="110"/>
                  </a:lnTo>
                  <a:lnTo>
                    <a:pt x="5873" y="106"/>
                  </a:lnTo>
                  <a:lnTo>
                    <a:pt x="5842" y="100"/>
                  </a:lnTo>
                  <a:lnTo>
                    <a:pt x="5783" y="89"/>
                  </a:lnTo>
                  <a:lnTo>
                    <a:pt x="5721" y="77"/>
                  </a:lnTo>
                  <a:lnTo>
                    <a:pt x="5662" y="66"/>
                  </a:lnTo>
                  <a:lnTo>
                    <a:pt x="5600" y="56"/>
                  </a:lnTo>
                  <a:lnTo>
                    <a:pt x="5570" y="50"/>
                  </a:lnTo>
                  <a:lnTo>
                    <a:pt x="5539" y="45"/>
                  </a:lnTo>
                  <a:lnTo>
                    <a:pt x="5508" y="41"/>
                  </a:lnTo>
                  <a:lnTo>
                    <a:pt x="5476" y="35"/>
                  </a:lnTo>
                  <a:lnTo>
                    <a:pt x="5443" y="31"/>
                  </a:lnTo>
                  <a:lnTo>
                    <a:pt x="5410" y="27"/>
                  </a:lnTo>
                  <a:lnTo>
                    <a:pt x="5376" y="25"/>
                  </a:lnTo>
                  <a:lnTo>
                    <a:pt x="5341" y="22"/>
                  </a:lnTo>
                  <a:lnTo>
                    <a:pt x="5305" y="20"/>
                  </a:lnTo>
                  <a:lnTo>
                    <a:pt x="5268" y="18"/>
                  </a:lnTo>
                  <a:lnTo>
                    <a:pt x="5249" y="18"/>
                  </a:lnTo>
                  <a:lnTo>
                    <a:pt x="5230" y="18"/>
                  </a:lnTo>
                  <a:lnTo>
                    <a:pt x="5211" y="16"/>
                  </a:lnTo>
                  <a:lnTo>
                    <a:pt x="5189" y="16"/>
                  </a:lnTo>
                  <a:lnTo>
                    <a:pt x="5189" y="0"/>
                  </a:lnTo>
                  <a:lnTo>
                    <a:pt x="5211" y="0"/>
                  </a:lnTo>
                  <a:lnTo>
                    <a:pt x="5230" y="0"/>
                  </a:lnTo>
                  <a:lnTo>
                    <a:pt x="5249" y="0"/>
                  </a:lnTo>
                  <a:lnTo>
                    <a:pt x="5268" y="2"/>
                  </a:lnTo>
                  <a:lnTo>
                    <a:pt x="5305" y="4"/>
                  </a:lnTo>
                  <a:lnTo>
                    <a:pt x="5341" y="6"/>
                  </a:lnTo>
                  <a:lnTo>
                    <a:pt x="5378" y="8"/>
                  </a:lnTo>
                  <a:lnTo>
                    <a:pt x="5410" y="12"/>
                  </a:lnTo>
                  <a:lnTo>
                    <a:pt x="5445" y="16"/>
                  </a:lnTo>
                  <a:lnTo>
                    <a:pt x="5477" y="20"/>
                  </a:lnTo>
                  <a:lnTo>
                    <a:pt x="5510" y="24"/>
                  </a:lnTo>
                  <a:lnTo>
                    <a:pt x="5541" y="29"/>
                  </a:lnTo>
                  <a:lnTo>
                    <a:pt x="5573" y="35"/>
                  </a:lnTo>
                  <a:lnTo>
                    <a:pt x="5604" y="39"/>
                  </a:lnTo>
                  <a:lnTo>
                    <a:pt x="5664" y="50"/>
                  </a:lnTo>
                  <a:lnTo>
                    <a:pt x="5725" y="62"/>
                  </a:lnTo>
                  <a:lnTo>
                    <a:pt x="5785" y="73"/>
                  </a:lnTo>
                  <a:lnTo>
                    <a:pt x="5846" y="85"/>
                  </a:lnTo>
                  <a:lnTo>
                    <a:pt x="5877" y="91"/>
                  </a:lnTo>
                  <a:lnTo>
                    <a:pt x="5908" y="95"/>
                  </a:lnTo>
                  <a:lnTo>
                    <a:pt x="5938" y="100"/>
                  </a:lnTo>
                  <a:lnTo>
                    <a:pt x="5971" y="104"/>
                  </a:lnTo>
                  <a:lnTo>
                    <a:pt x="6004" y="108"/>
                  </a:lnTo>
                  <a:lnTo>
                    <a:pt x="6036" y="112"/>
                  </a:lnTo>
                  <a:lnTo>
                    <a:pt x="6071" y="116"/>
                  </a:lnTo>
                  <a:lnTo>
                    <a:pt x="6105" y="118"/>
                  </a:lnTo>
                  <a:lnTo>
                    <a:pt x="6142" y="120"/>
                  </a:lnTo>
                  <a:lnTo>
                    <a:pt x="6178" y="121"/>
                  </a:lnTo>
                  <a:lnTo>
                    <a:pt x="6197" y="123"/>
                  </a:lnTo>
                  <a:lnTo>
                    <a:pt x="6217" y="123"/>
                  </a:lnTo>
                  <a:lnTo>
                    <a:pt x="6236" y="123"/>
                  </a:lnTo>
                  <a:lnTo>
                    <a:pt x="6257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1" name="Freeform 47"/>
            <p:cNvSpPr>
              <a:spLocks noEditPoints="1"/>
            </p:cNvSpPr>
            <p:nvPr userDrawn="1"/>
          </p:nvSpPr>
          <p:spPr bwMode="auto">
            <a:xfrm>
              <a:off x="2234967" y="3763538"/>
              <a:ext cx="6904767" cy="154775"/>
            </a:xfrm>
            <a:custGeom>
              <a:avLst/>
              <a:gdLst>
                <a:gd name="T0" fmla="*/ 952 w 6201"/>
                <a:gd name="T1" fmla="*/ 19 h 139"/>
                <a:gd name="T2" fmla="*/ 718 w 6201"/>
                <a:gd name="T3" fmla="*/ 44 h 139"/>
                <a:gd name="T4" fmla="*/ 384 w 6201"/>
                <a:gd name="T5" fmla="*/ 106 h 139"/>
                <a:gd name="T6" fmla="*/ 151 w 6201"/>
                <a:gd name="T7" fmla="*/ 133 h 139"/>
                <a:gd name="T8" fmla="*/ 0 w 6201"/>
                <a:gd name="T9" fmla="*/ 123 h 139"/>
                <a:gd name="T10" fmla="*/ 186 w 6201"/>
                <a:gd name="T11" fmla="*/ 115 h 139"/>
                <a:gd name="T12" fmla="*/ 412 w 6201"/>
                <a:gd name="T13" fmla="*/ 85 h 139"/>
                <a:gd name="T14" fmla="*/ 747 w 6201"/>
                <a:gd name="T15" fmla="*/ 23 h 139"/>
                <a:gd name="T16" fmla="*/ 988 w 6201"/>
                <a:gd name="T17" fmla="*/ 2 h 139"/>
                <a:gd name="T18" fmla="*/ 2114 w 6201"/>
                <a:gd name="T19" fmla="*/ 139 h 139"/>
                <a:gd name="T20" fmla="*/ 1912 w 6201"/>
                <a:gd name="T21" fmla="*/ 127 h 139"/>
                <a:gd name="T22" fmla="*/ 1659 w 6201"/>
                <a:gd name="T23" fmla="*/ 89 h 139"/>
                <a:gd name="T24" fmla="*/ 1353 w 6201"/>
                <a:gd name="T25" fmla="*/ 35 h 139"/>
                <a:gd name="T26" fmla="*/ 1125 w 6201"/>
                <a:gd name="T27" fmla="*/ 18 h 139"/>
                <a:gd name="T28" fmla="*/ 1127 w 6201"/>
                <a:gd name="T29" fmla="*/ 0 h 139"/>
                <a:gd name="T30" fmla="*/ 1355 w 6201"/>
                <a:gd name="T31" fmla="*/ 19 h 139"/>
                <a:gd name="T32" fmla="*/ 1662 w 6201"/>
                <a:gd name="T33" fmla="*/ 73 h 139"/>
                <a:gd name="T34" fmla="*/ 1914 w 6201"/>
                <a:gd name="T35" fmla="*/ 112 h 139"/>
                <a:gd name="T36" fmla="*/ 2114 w 6201"/>
                <a:gd name="T37" fmla="*/ 123 h 139"/>
                <a:gd name="T38" fmla="*/ 3124 w 6201"/>
                <a:gd name="T39" fmla="*/ 18 h 139"/>
                <a:gd name="T40" fmla="*/ 2882 w 6201"/>
                <a:gd name="T41" fmla="*/ 41 h 139"/>
                <a:gd name="T42" fmla="*/ 2548 w 6201"/>
                <a:gd name="T43" fmla="*/ 100 h 139"/>
                <a:gd name="T44" fmla="*/ 2321 w 6201"/>
                <a:gd name="T45" fmla="*/ 131 h 139"/>
                <a:gd name="T46" fmla="*/ 2133 w 6201"/>
                <a:gd name="T47" fmla="*/ 139 h 139"/>
                <a:gd name="T48" fmla="*/ 2285 w 6201"/>
                <a:gd name="T49" fmla="*/ 117 h 139"/>
                <a:gd name="T50" fmla="*/ 2513 w 6201"/>
                <a:gd name="T51" fmla="*/ 89 h 139"/>
                <a:gd name="T52" fmla="*/ 2849 w 6201"/>
                <a:gd name="T53" fmla="*/ 29 h 139"/>
                <a:gd name="T54" fmla="*/ 3085 w 6201"/>
                <a:gd name="T55" fmla="*/ 4 h 139"/>
                <a:gd name="T56" fmla="*/ 4266 w 6201"/>
                <a:gd name="T57" fmla="*/ 139 h 139"/>
                <a:gd name="T58" fmla="*/ 4080 w 6201"/>
                <a:gd name="T59" fmla="*/ 131 h 139"/>
                <a:gd name="T60" fmla="*/ 3853 w 6201"/>
                <a:gd name="T61" fmla="*/ 100 h 139"/>
                <a:gd name="T62" fmla="*/ 3517 w 6201"/>
                <a:gd name="T63" fmla="*/ 41 h 139"/>
                <a:gd name="T64" fmla="*/ 3277 w 6201"/>
                <a:gd name="T65" fmla="*/ 18 h 139"/>
                <a:gd name="T66" fmla="*/ 3239 w 6201"/>
                <a:gd name="T67" fmla="*/ 0 h 139"/>
                <a:gd name="T68" fmla="*/ 3454 w 6201"/>
                <a:gd name="T69" fmla="*/ 16 h 139"/>
                <a:gd name="T70" fmla="*/ 3734 w 6201"/>
                <a:gd name="T71" fmla="*/ 62 h 139"/>
                <a:gd name="T72" fmla="*/ 4013 w 6201"/>
                <a:gd name="T73" fmla="*/ 108 h 139"/>
                <a:gd name="T74" fmla="*/ 4228 w 6201"/>
                <a:gd name="T75" fmla="*/ 123 h 139"/>
                <a:gd name="T76" fmla="*/ 5274 w 6201"/>
                <a:gd name="T77" fmla="*/ 18 h 139"/>
                <a:gd name="T78" fmla="*/ 5047 w 6201"/>
                <a:gd name="T79" fmla="*/ 35 h 139"/>
                <a:gd name="T80" fmla="*/ 4740 w 6201"/>
                <a:gd name="T81" fmla="*/ 89 h 139"/>
                <a:gd name="T82" fmla="*/ 4487 w 6201"/>
                <a:gd name="T83" fmla="*/ 127 h 139"/>
                <a:gd name="T84" fmla="*/ 4285 w 6201"/>
                <a:gd name="T85" fmla="*/ 139 h 139"/>
                <a:gd name="T86" fmla="*/ 4381 w 6201"/>
                <a:gd name="T87" fmla="*/ 119 h 139"/>
                <a:gd name="T88" fmla="*/ 4615 w 6201"/>
                <a:gd name="T89" fmla="*/ 94 h 139"/>
                <a:gd name="T90" fmla="*/ 4950 w 6201"/>
                <a:gd name="T91" fmla="*/ 33 h 139"/>
                <a:gd name="T92" fmla="*/ 5182 w 6201"/>
                <a:gd name="T93" fmla="*/ 6 h 139"/>
                <a:gd name="T94" fmla="*/ 6201 w 6201"/>
                <a:gd name="T95" fmla="*/ 114 h 139"/>
                <a:gd name="T96" fmla="*/ 6036 w 6201"/>
                <a:gd name="T97" fmla="*/ 108 h 139"/>
                <a:gd name="T98" fmla="*/ 5758 w 6201"/>
                <a:gd name="T99" fmla="*/ 58 h 139"/>
                <a:gd name="T100" fmla="*/ 5574 w 6201"/>
                <a:gd name="T101" fmla="*/ 29 h 139"/>
                <a:gd name="T102" fmla="*/ 5366 w 6201"/>
                <a:gd name="T103" fmla="*/ 16 h 139"/>
                <a:gd name="T104" fmla="*/ 5489 w 6201"/>
                <a:gd name="T105" fmla="*/ 6 h 139"/>
                <a:gd name="T106" fmla="*/ 5685 w 6201"/>
                <a:gd name="T107" fmla="*/ 29 h 139"/>
                <a:gd name="T108" fmla="*/ 5936 w 6201"/>
                <a:gd name="T109" fmla="*/ 75 h 139"/>
                <a:gd name="T110" fmla="*/ 6146 w 6201"/>
                <a:gd name="T111" fmla="*/ 108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201" h="139">
                  <a:moveTo>
                    <a:pt x="1067" y="0"/>
                  </a:moveTo>
                  <a:lnTo>
                    <a:pt x="1067" y="16"/>
                  </a:lnTo>
                  <a:lnTo>
                    <a:pt x="1048" y="16"/>
                  </a:lnTo>
                  <a:lnTo>
                    <a:pt x="1029" y="16"/>
                  </a:lnTo>
                  <a:lnTo>
                    <a:pt x="1010" y="18"/>
                  </a:lnTo>
                  <a:lnTo>
                    <a:pt x="990" y="18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6"/>
                  </a:lnTo>
                  <a:lnTo>
                    <a:pt x="535" y="77"/>
                  </a:lnTo>
                  <a:lnTo>
                    <a:pt x="476" y="89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10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7"/>
                  </a:lnTo>
                  <a:lnTo>
                    <a:pt x="78" y="139"/>
                  </a:lnTo>
                  <a:lnTo>
                    <a:pt x="59" y="139"/>
                  </a:lnTo>
                  <a:lnTo>
                    <a:pt x="40" y="139"/>
                  </a:lnTo>
                  <a:lnTo>
                    <a:pt x="2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3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2" y="89"/>
                  </a:lnTo>
                  <a:lnTo>
                    <a:pt x="412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3" y="50"/>
                  </a:lnTo>
                  <a:lnTo>
                    <a:pt x="652" y="39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6" y="6"/>
                  </a:lnTo>
                  <a:lnTo>
                    <a:pt x="952" y="4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4" y="139"/>
                  </a:lnTo>
                  <a:lnTo>
                    <a:pt x="2094" y="139"/>
                  </a:lnTo>
                  <a:lnTo>
                    <a:pt x="2075" y="139"/>
                  </a:lnTo>
                  <a:lnTo>
                    <a:pt x="2056" y="139"/>
                  </a:lnTo>
                  <a:lnTo>
                    <a:pt x="2018" y="137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9" y="123"/>
                  </a:lnTo>
                  <a:lnTo>
                    <a:pt x="1847" y="119"/>
                  </a:lnTo>
                  <a:lnTo>
                    <a:pt x="1814" y="115"/>
                  </a:lnTo>
                  <a:lnTo>
                    <a:pt x="1781" y="110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9"/>
                  </a:lnTo>
                  <a:lnTo>
                    <a:pt x="1599" y="77"/>
                  </a:lnTo>
                  <a:lnTo>
                    <a:pt x="1540" y="66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1"/>
                  </a:lnTo>
                  <a:lnTo>
                    <a:pt x="1353" y="35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6" y="16"/>
                  </a:lnTo>
                  <a:lnTo>
                    <a:pt x="1067" y="16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8" y="0"/>
                  </a:lnTo>
                  <a:lnTo>
                    <a:pt x="1127" y="0"/>
                  </a:lnTo>
                  <a:lnTo>
                    <a:pt x="1146" y="2"/>
                  </a:lnTo>
                  <a:lnTo>
                    <a:pt x="1182" y="4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3" y="16"/>
                  </a:lnTo>
                  <a:lnTo>
                    <a:pt x="1355" y="19"/>
                  </a:lnTo>
                  <a:lnTo>
                    <a:pt x="1388" y="23"/>
                  </a:lnTo>
                  <a:lnTo>
                    <a:pt x="1419" y="29"/>
                  </a:lnTo>
                  <a:lnTo>
                    <a:pt x="1449" y="33"/>
                  </a:lnTo>
                  <a:lnTo>
                    <a:pt x="1480" y="39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2" y="73"/>
                  </a:lnTo>
                  <a:lnTo>
                    <a:pt x="1722" y="85"/>
                  </a:lnTo>
                  <a:lnTo>
                    <a:pt x="1753" y="89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9" y="104"/>
                  </a:lnTo>
                  <a:lnTo>
                    <a:pt x="1881" y="108"/>
                  </a:lnTo>
                  <a:lnTo>
                    <a:pt x="1914" y="112"/>
                  </a:lnTo>
                  <a:lnTo>
                    <a:pt x="1949" y="115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3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6"/>
                  </a:lnTo>
                  <a:lnTo>
                    <a:pt x="3179" y="16"/>
                  </a:lnTo>
                  <a:lnTo>
                    <a:pt x="3160" y="16"/>
                  </a:lnTo>
                  <a:lnTo>
                    <a:pt x="3141" y="18"/>
                  </a:lnTo>
                  <a:lnTo>
                    <a:pt x="3124" y="18"/>
                  </a:lnTo>
                  <a:lnTo>
                    <a:pt x="3085" y="19"/>
                  </a:lnTo>
                  <a:lnTo>
                    <a:pt x="3051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1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89" y="54"/>
                  </a:lnTo>
                  <a:lnTo>
                    <a:pt x="2728" y="66"/>
                  </a:lnTo>
                  <a:lnTo>
                    <a:pt x="2669" y="77"/>
                  </a:lnTo>
                  <a:lnTo>
                    <a:pt x="2607" y="89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4" y="110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21" y="131"/>
                  </a:lnTo>
                  <a:lnTo>
                    <a:pt x="2285" y="133"/>
                  </a:lnTo>
                  <a:lnTo>
                    <a:pt x="2248" y="137"/>
                  </a:lnTo>
                  <a:lnTo>
                    <a:pt x="2212" y="139"/>
                  </a:lnTo>
                  <a:lnTo>
                    <a:pt x="2192" y="139"/>
                  </a:lnTo>
                  <a:lnTo>
                    <a:pt x="2173" y="139"/>
                  </a:lnTo>
                  <a:lnTo>
                    <a:pt x="2154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3"/>
                  </a:lnTo>
                  <a:lnTo>
                    <a:pt x="2192" y="123"/>
                  </a:lnTo>
                  <a:lnTo>
                    <a:pt x="2212" y="121"/>
                  </a:lnTo>
                  <a:lnTo>
                    <a:pt x="2248" y="119"/>
                  </a:lnTo>
                  <a:lnTo>
                    <a:pt x="2285" y="117"/>
                  </a:lnTo>
                  <a:lnTo>
                    <a:pt x="2319" y="115"/>
                  </a:lnTo>
                  <a:lnTo>
                    <a:pt x="2354" y="112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2" y="100"/>
                  </a:lnTo>
                  <a:lnTo>
                    <a:pt x="2482" y="94"/>
                  </a:lnTo>
                  <a:lnTo>
                    <a:pt x="2513" y="89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6" y="50"/>
                  </a:lnTo>
                  <a:lnTo>
                    <a:pt x="2786" y="39"/>
                  </a:lnTo>
                  <a:lnTo>
                    <a:pt x="2816" y="33"/>
                  </a:lnTo>
                  <a:lnTo>
                    <a:pt x="2849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6"/>
                  </a:lnTo>
                  <a:lnTo>
                    <a:pt x="2980" y="12"/>
                  </a:lnTo>
                  <a:lnTo>
                    <a:pt x="3014" y="8"/>
                  </a:lnTo>
                  <a:lnTo>
                    <a:pt x="3049" y="6"/>
                  </a:lnTo>
                  <a:lnTo>
                    <a:pt x="3085" y="4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66" y="123"/>
                  </a:moveTo>
                  <a:lnTo>
                    <a:pt x="4266" y="139"/>
                  </a:lnTo>
                  <a:lnTo>
                    <a:pt x="4247" y="139"/>
                  </a:lnTo>
                  <a:lnTo>
                    <a:pt x="4228" y="139"/>
                  </a:lnTo>
                  <a:lnTo>
                    <a:pt x="4206" y="139"/>
                  </a:lnTo>
                  <a:lnTo>
                    <a:pt x="4189" y="139"/>
                  </a:lnTo>
                  <a:lnTo>
                    <a:pt x="4151" y="137"/>
                  </a:lnTo>
                  <a:lnTo>
                    <a:pt x="4114" y="133"/>
                  </a:lnTo>
                  <a:lnTo>
                    <a:pt x="4080" y="131"/>
                  </a:lnTo>
                  <a:lnTo>
                    <a:pt x="4045" y="127"/>
                  </a:lnTo>
                  <a:lnTo>
                    <a:pt x="4011" y="123"/>
                  </a:lnTo>
                  <a:lnTo>
                    <a:pt x="3978" y="119"/>
                  </a:lnTo>
                  <a:lnTo>
                    <a:pt x="3947" y="115"/>
                  </a:lnTo>
                  <a:lnTo>
                    <a:pt x="3915" y="110"/>
                  </a:lnTo>
                  <a:lnTo>
                    <a:pt x="3884" y="106"/>
                  </a:lnTo>
                  <a:lnTo>
                    <a:pt x="3853" y="100"/>
                  </a:lnTo>
                  <a:lnTo>
                    <a:pt x="3792" y="89"/>
                  </a:lnTo>
                  <a:lnTo>
                    <a:pt x="3732" y="77"/>
                  </a:lnTo>
                  <a:lnTo>
                    <a:pt x="3671" y="66"/>
                  </a:lnTo>
                  <a:lnTo>
                    <a:pt x="3611" y="54"/>
                  </a:lnTo>
                  <a:lnTo>
                    <a:pt x="3581" y="50"/>
                  </a:lnTo>
                  <a:lnTo>
                    <a:pt x="3550" y="44"/>
                  </a:lnTo>
                  <a:lnTo>
                    <a:pt x="3517" y="41"/>
                  </a:lnTo>
                  <a:lnTo>
                    <a:pt x="3485" y="35"/>
                  </a:lnTo>
                  <a:lnTo>
                    <a:pt x="3452" y="31"/>
                  </a:lnTo>
                  <a:lnTo>
                    <a:pt x="3419" y="27"/>
                  </a:lnTo>
                  <a:lnTo>
                    <a:pt x="3385" y="23"/>
                  </a:lnTo>
                  <a:lnTo>
                    <a:pt x="3350" y="21"/>
                  </a:lnTo>
                  <a:lnTo>
                    <a:pt x="3314" y="19"/>
                  </a:lnTo>
                  <a:lnTo>
                    <a:pt x="3277" y="18"/>
                  </a:lnTo>
                  <a:lnTo>
                    <a:pt x="3258" y="18"/>
                  </a:lnTo>
                  <a:lnTo>
                    <a:pt x="3239" y="16"/>
                  </a:lnTo>
                  <a:lnTo>
                    <a:pt x="3220" y="16"/>
                  </a:lnTo>
                  <a:lnTo>
                    <a:pt x="3200" y="16"/>
                  </a:lnTo>
                  <a:lnTo>
                    <a:pt x="3200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8" y="0"/>
                  </a:lnTo>
                  <a:lnTo>
                    <a:pt x="3277" y="2"/>
                  </a:lnTo>
                  <a:lnTo>
                    <a:pt x="3316" y="4"/>
                  </a:lnTo>
                  <a:lnTo>
                    <a:pt x="3352" y="6"/>
                  </a:lnTo>
                  <a:lnTo>
                    <a:pt x="3387" y="8"/>
                  </a:lnTo>
                  <a:lnTo>
                    <a:pt x="3421" y="12"/>
                  </a:lnTo>
                  <a:lnTo>
                    <a:pt x="3454" y="16"/>
                  </a:lnTo>
                  <a:lnTo>
                    <a:pt x="3488" y="19"/>
                  </a:lnTo>
                  <a:lnTo>
                    <a:pt x="3519" y="23"/>
                  </a:lnTo>
                  <a:lnTo>
                    <a:pt x="3552" y="29"/>
                  </a:lnTo>
                  <a:lnTo>
                    <a:pt x="3582" y="33"/>
                  </a:lnTo>
                  <a:lnTo>
                    <a:pt x="3613" y="39"/>
                  </a:lnTo>
                  <a:lnTo>
                    <a:pt x="3675" y="50"/>
                  </a:lnTo>
                  <a:lnTo>
                    <a:pt x="3734" y="62"/>
                  </a:lnTo>
                  <a:lnTo>
                    <a:pt x="3794" y="73"/>
                  </a:lnTo>
                  <a:lnTo>
                    <a:pt x="3855" y="85"/>
                  </a:lnTo>
                  <a:lnTo>
                    <a:pt x="3886" y="89"/>
                  </a:lnTo>
                  <a:lnTo>
                    <a:pt x="3917" y="94"/>
                  </a:lnTo>
                  <a:lnTo>
                    <a:pt x="3949" y="100"/>
                  </a:lnTo>
                  <a:lnTo>
                    <a:pt x="3980" y="104"/>
                  </a:lnTo>
                  <a:lnTo>
                    <a:pt x="4013" y="108"/>
                  </a:lnTo>
                  <a:lnTo>
                    <a:pt x="4047" y="112"/>
                  </a:lnTo>
                  <a:lnTo>
                    <a:pt x="4082" y="115"/>
                  </a:lnTo>
                  <a:lnTo>
                    <a:pt x="4116" y="117"/>
                  </a:lnTo>
                  <a:lnTo>
                    <a:pt x="4153" y="119"/>
                  </a:lnTo>
                  <a:lnTo>
                    <a:pt x="4189" y="121"/>
                  </a:lnTo>
                  <a:lnTo>
                    <a:pt x="4208" y="123"/>
                  </a:lnTo>
                  <a:lnTo>
                    <a:pt x="4228" y="123"/>
                  </a:lnTo>
                  <a:lnTo>
                    <a:pt x="4247" y="123"/>
                  </a:lnTo>
                  <a:lnTo>
                    <a:pt x="4266" y="123"/>
                  </a:lnTo>
                  <a:close/>
                  <a:moveTo>
                    <a:pt x="5334" y="0"/>
                  </a:moveTo>
                  <a:lnTo>
                    <a:pt x="5334" y="16"/>
                  </a:lnTo>
                  <a:lnTo>
                    <a:pt x="5312" y="16"/>
                  </a:lnTo>
                  <a:lnTo>
                    <a:pt x="5293" y="16"/>
                  </a:lnTo>
                  <a:lnTo>
                    <a:pt x="5274" y="18"/>
                  </a:lnTo>
                  <a:lnTo>
                    <a:pt x="5255" y="18"/>
                  </a:lnTo>
                  <a:lnTo>
                    <a:pt x="5218" y="19"/>
                  </a:lnTo>
                  <a:lnTo>
                    <a:pt x="5182" y="21"/>
                  </a:lnTo>
                  <a:lnTo>
                    <a:pt x="5147" y="23"/>
                  </a:lnTo>
                  <a:lnTo>
                    <a:pt x="5113" y="27"/>
                  </a:lnTo>
                  <a:lnTo>
                    <a:pt x="5080" y="31"/>
                  </a:lnTo>
                  <a:lnTo>
                    <a:pt x="5047" y="35"/>
                  </a:lnTo>
                  <a:lnTo>
                    <a:pt x="5015" y="41"/>
                  </a:lnTo>
                  <a:lnTo>
                    <a:pt x="4984" y="44"/>
                  </a:lnTo>
                  <a:lnTo>
                    <a:pt x="4951" y="50"/>
                  </a:lnTo>
                  <a:lnTo>
                    <a:pt x="4921" y="54"/>
                  </a:lnTo>
                  <a:lnTo>
                    <a:pt x="4861" y="66"/>
                  </a:lnTo>
                  <a:lnTo>
                    <a:pt x="4802" y="77"/>
                  </a:lnTo>
                  <a:lnTo>
                    <a:pt x="4740" y="89"/>
                  </a:lnTo>
                  <a:lnTo>
                    <a:pt x="4681" y="100"/>
                  </a:lnTo>
                  <a:lnTo>
                    <a:pt x="4650" y="106"/>
                  </a:lnTo>
                  <a:lnTo>
                    <a:pt x="4617" y="110"/>
                  </a:lnTo>
                  <a:lnTo>
                    <a:pt x="4587" y="115"/>
                  </a:lnTo>
                  <a:lnTo>
                    <a:pt x="4554" y="119"/>
                  </a:lnTo>
                  <a:lnTo>
                    <a:pt x="4521" y="123"/>
                  </a:lnTo>
                  <a:lnTo>
                    <a:pt x="4487" y="127"/>
                  </a:lnTo>
                  <a:lnTo>
                    <a:pt x="4452" y="131"/>
                  </a:lnTo>
                  <a:lnTo>
                    <a:pt x="4418" y="133"/>
                  </a:lnTo>
                  <a:lnTo>
                    <a:pt x="4381" y="137"/>
                  </a:lnTo>
                  <a:lnTo>
                    <a:pt x="4345" y="139"/>
                  </a:lnTo>
                  <a:lnTo>
                    <a:pt x="4326" y="139"/>
                  </a:lnTo>
                  <a:lnTo>
                    <a:pt x="4306" y="139"/>
                  </a:lnTo>
                  <a:lnTo>
                    <a:pt x="4285" y="139"/>
                  </a:lnTo>
                  <a:lnTo>
                    <a:pt x="4266" y="139"/>
                  </a:lnTo>
                  <a:lnTo>
                    <a:pt x="4266" y="123"/>
                  </a:lnTo>
                  <a:lnTo>
                    <a:pt x="4285" y="123"/>
                  </a:lnTo>
                  <a:lnTo>
                    <a:pt x="4306" y="123"/>
                  </a:lnTo>
                  <a:lnTo>
                    <a:pt x="4326" y="123"/>
                  </a:lnTo>
                  <a:lnTo>
                    <a:pt x="4343" y="121"/>
                  </a:lnTo>
                  <a:lnTo>
                    <a:pt x="4381" y="119"/>
                  </a:lnTo>
                  <a:lnTo>
                    <a:pt x="4416" y="117"/>
                  </a:lnTo>
                  <a:lnTo>
                    <a:pt x="4452" y="115"/>
                  </a:lnTo>
                  <a:lnTo>
                    <a:pt x="4485" y="112"/>
                  </a:lnTo>
                  <a:lnTo>
                    <a:pt x="4519" y="108"/>
                  </a:lnTo>
                  <a:lnTo>
                    <a:pt x="4552" y="104"/>
                  </a:lnTo>
                  <a:lnTo>
                    <a:pt x="4585" y="100"/>
                  </a:lnTo>
                  <a:lnTo>
                    <a:pt x="4615" y="94"/>
                  </a:lnTo>
                  <a:lnTo>
                    <a:pt x="4646" y="89"/>
                  </a:lnTo>
                  <a:lnTo>
                    <a:pt x="4677" y="85"/>
                  </a:lnTo>
                  <a:lnTo>
                    <a:pt x="4738" y="73"/>
                  </a:lnTo>
                  <a:lnTo>
                    <a:pt x="4798" y="62"/>
                  </a:lnTo>
                  <a:lnTo>
                    <a:pt x="4857" y="50"/>
                  </a:lnTo>
                  <a:lnTo>
                    <a:pt x="4919" y="39"/>
                  </a:lnTo>
                  <a:lnTo>
                    <a:pt x="4950" y="33"/>
                  </a:lnTo>
                  <a:lnTo>
                    <a:pt x="4980" y="29"/>
                  </a:lnTo>
                  <a:lnTo>
                    <a:pt x="5013" y="23"/>
                  </a:lnTo>
                  <a:lnTo>
                    <a:pt x="5046" y="19"/>
                  </a:lnTo>
                  <a:lnTo>
                    <a:pt x="5078" y="16"/>
                  </a:lnTo>
                  <a:lnTo>
                    <a:pt x="5111" y="12"/>
                  </a:lnTo>
                  <a:lnTo>
                    <a:pt x="5145" y="8"/>
                  </a:lnTo>
                  <a:lnTo>
                    <a:pt x="5182" y="6"/>
                  </a:lnTo>
                  <a:lnTo>
                    <a:pt x="5218" y="4"/>
                  </a:lnTo>
                  <a:lnTo>
                    <a:pt x="5255" y="2"/>
                  </a:lnTo>
                  <a:lnTo>
                    <a:pt x="5274" y="0"/>
                  </a:lnTo>
                  <a:lnTo>
                    <a:pt x="5293" y="0"/>
                  </a:lnTo>
                  <a:lnTo>
                    <a:pt x="5312" y="0"/>
                  </a:lnTo>
                  <a:lnTo>
                    <a:pt x="5334" y="0"/>
                  </a:lnTo>
                  <a:close/>
                  <a:moveTo>
                    <a:pt x="6201" y="114"/>
                  </a:moveTo>
                  <a:lnTo>
                    <a:pt x="6201" y="129"/>
                  </a:lnTo>
                  <a:lnTo>
                    <a:pt x="6173" y="127"/>
                  </a:lnTo>
                  <a:lnTo>
                    <a:pt x="6144" y="123"/>
                  </a:lnTo>
                  <a:lnTo>
                    <a:pt x="6117" y="121"/>
                  </a:lnTo>
                  <a:lnTo>
                    <a:pt x="6090" y="117"/>
                  </a:lnTo>
                  <a:lnTo>
                    <a:pt x="6063" y="114"/>
                  </a:lnTo>
                  <a:lnTo>
                    <a:pt x="6036" y="108"/>
                  </a:lnTo>
                  <a:lnTo>
                    <a:pt x="6011" y="104"/>
                  </a:lnTo>
                  <a:lnTo>
                    <a:pt x="5984" y="100"/>
                  </a:lnTo>
                  <a:lnTo>
                    <a:pt x="5935" y="91"/>
                  </a:lnTo>
                  <a:lnTo>
                    <a:pt x="5885" y="81"/>
                  </a:lnTo>
                  <a:lnTo>
                    <a:pt x="5835" y="71"/>
                  </a:lnTo>
                  <a:lnTo>
                    <a:pt x="5785" y="62"/>
                  </a:lnTo>
                  <a:lnTo>
                    <a:pt x="5758" y="58"/>
                  </a:lnTo>
                  <a:lnTo>
                    <a:pt x="5733" y="54"/>
                  </a:lnTo>
                  <a:lnTo>
                    <a:pt x="5708" y="48"/>
                  </a:lnTo>
                  <a:lnTo>
                    <a:pt x="5681" y="44"/>
                  </a:lnTo>
                  <a:lnTo>
                    <a:pt x="5656" y="41"/>
                  </a:lnTo>
                  <a:lnTo>
                    <a:pt x="5629" y="37"/>
                  </a:lnTo>
                  <a:lnTo>
                    <a:pt x="5602" y="33"/>
                  </a:lnTo>
                  <a:lnTo>
                    <a:pt x="5574" y="29"/>
                  </a:lnTo>
                  <a:lnTo>
                    <a:pt x="5547" y="27"/>
                  </a:lnTo>
                  <a:lnTo>
                    <a:pt x="5518" y="23"/>
                  </a:lnTo>
                  <a:lnTo>
                    <a:pt x="5489" y="21"/>
                  </a:lnTo>
                  <a:lnTo>
                    <a:pt x="5458" y="19"/>
                  </a:lnTo>
                  <a:lnTo>
                    <a:pt x="5430" y="18"/>
                  </a:lnTo>
                  <a:lnTo>
                    <a:pt x="5397" y="18"/>
                  </a:lnTo>
                  <a:lnTo>
                    <a:pt x="5366" y="16"/>
                  </a:lnTo>
                  <a:lnTo>
                    <a:pt x="5334" y="16"/>
                  </a:lnTo>
                  <a:lnTo>
                    <a:pt x="5334" y="0"/>
                  </a:lnTo>
                  <a:lnTo>
                    <a:pt x="5366" y="0"/>
                  </a:lnTo>
                  <a:lnTo>
                    <a:pt x="5399" y="0"/>
                  </a:lnTo>
                  <a:lnTo>
                    <a:pt x="5430" y="2"/>
                  </a:lnTo>
                  <a:lnTo>
                    <a:pt x="5460" y="4"/>
                  </a:lnTo>
                  <a:lnTo>
                    <a:pt x="5489" y="6"/>
                  </a:lnTo>
                  <a:lnTo>
                    <a:pt x="5520" y="8"/>
                  </a:lnTo>
                  <a:lnTo>
                    <a:pt x="5549" y="12"/>
                  </a:lnTo>
                  <a:lnTo>
                    <a:pt x="5575" y="14"/>
                  </a:lnTo>
                  <a:lnTo>
                    <a:pt x="5604" y="18"/>
                  </a:lnTo>
                  <a:lnTo>
                    <a:pt x="5631" y="21"/>
                  </a:lnTo>
                  <a:lnTo>
                    <a:pt x="5658" y="25"/>
                  </a:lnTo>
                  <a:lnTo>
                    <a:pt x="5685" y="29"/>
                  </a:lnTo>
                  <a:lnTo>
                    <a:pt x="5710" y="33"/>
                  </a:lnTo>
                  <a:lnTo>
                    <a:pt x="5737" y="37"/>
                  </a:lnTo>
                  <a:lnTo>
                    <a:pt x="5762" y="43"/>
                  </a:lnTo>
                  <a:lnTo>
                    <a:pt x="5787" y="46"/>
                  </a:lnTo>
                  <a:lnTo>
                    <a:pt x="5837" y="56"/>
                  </a:lnTo>
                  <a:lnTo>
                    <a:pt x="5887" y="66"/>
                  </a:lnTo>
                  <a:lnTo>
                    <a:pt x="5936" y="75"/>
                  </a:lnTo>
                  <a:lnTo>
                    <a:pt x="5988" y="85"/>
                  </a:lnTo>
                  <a:lnTo>
                    <a:pt x="6013" y="89"/>
                  </a:lnTo>
                  <a:lnTo>
                    <a:pt x="6040" y="92"/>
                  </a:lnTo>
                  <a:lnTo>
                    <a:pt x="6065" y="96"/>
                  </a:lnTo>
                  <a:lnTo>
                    <a:pt x="6092" y="100"/>
                  </a:lnTo>
                  <a:lnTo>
                    <a:pt x="6119" y="104"/>
                  </a:lnTo>
                  <a:lnTo>
                    <a:pt x="6146" y="108"/>
                  </a:lnTo>
                  <a:lnTo>
                    <a:pt x="6175" y="112"/>
                  </a:lnTo>
                  <a:lnTo>
                    <a:pt x="6201" y="1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2" name="Freeform 48"/>
            <p:cNvSpPr>
              <a:spLocks noEditPoints="1"/>
            </p:cNvSpPr>
            <p:nvPr userDrawn="1"/>
          </p:nvSpPr>
          <p:spPr bwMode="auto">
            <a:xfrm>
              <a:off x="2553426" y="3582038"/>
              <a:ext cx="6588535" cy="153662"/>
            </a:xfrm>
            <a:custGeom>
              <a:avLst/>
              <a:gdLst>
                <a:gd name="T0" fmla="*/ 989 w 5917"/>
                <a:gd name="T1" fmla="*/ 17 h 138"/>
                <a:gd name="T2" fmla="*/ 779 w 5917"/>
                <a:gd name="T3" fmla="*/ 35 h 138"/>
                <a:gd name="T4" fmla="*/ 534 w 5917"/>
                <a:gd name="T5" fmla="*/ 77 h 138"/>
                <a:gd name="T6" fmla="*/ 286 w 5917"/>
                <a:gd name="T7" fmla="*/ 119 h 138"/>
                <a:gd name="T8" fmla="*/ 77 w 5917"/>
                <a:gd name="T9" fmla="*/ 136 h 138"/>
                <a:gd name="T10" fmla="*/ 19 w 5917"/>
                <a:gd name="T11" fmla="*/ 123 h 138"/>
                <a:gd name="T12" fmla="*/ 184 w 5917"/>
                <a:gd name="T13" fmla="*/ 113 h 138"/>
                <a:gd name="T14" fmla="*/ 380 w 5917"/>
                <a:gd name="T15" fmla="*/ 88 h 138"/>
                <a:gd name="T16" fmla="*/ 683 w 5917"/>
                <a:gd name="T17" fmla="*/ 33 h 138"/>
                <a:gd name="T18" fmla="*/ 879 w 5917"/>
                <a:gd name="T19" fmla="*/ 8 h 138"/>
                <a:gd name="T20" fmla="*/ 1046 w 5917"/>
                <a:gd name="T21" fmla="*/ 0 h 138"/>
                <a:gd name="T22" fmla="*/ 2073 w 5917"/>
                <a:gd name="T23" fmla="*/ 138 h 138"/>
                <a:gd name="T24" fmla="*/ 1878 w 5917"/>
                <a:gd name="T25" fmla="*/ 123 h 138"/>
                <a:gd name="T26" fmla="*/ 1657 w 5917"/>
                <a:gd name="T27" fmla="*/ 88 h 138"/>
                <a:gd name="T28" fmla="*/ 1382 w 5917"/>
                <a:gd name="T29" fmla="*/ 38 h 138"/>
                <a:gd name="T30" fmla="*/ 1181 w 5917"/>
                <a:gd name="T31" fmla="*/ 19 h 138"/>
                <a:gd name="T32" fmla="*/ 1065 w 5917"/>
                <a:gd name="T33" fmla="*/ 0 h 138"/>
                <a:gd name="T34" fmla="*/ 1217 w 5917"/>
                <a:gd name="T35" fmla="*/ 4 h 138"/>
                <a:gd name="T36" fmla="*/ 1417 w 5917"/>
                <a:gd name="T37" fmla="*/ 29 h 138"/>
                <a:gd name="T38" fmla="*/ 1720 w 5917"/>
                <a:gd name="T39" fmla="*/ 83 h 138"/>
                <a:gd name="T40" fmla="*/ 1912 w 5917"/>
                <a:gd name="T41" fmla="*/ 111 h 138"/>
                <a:gd name="T42" fmla="*/ 2093 w 5917"/>
                <a:gd name="T43" fmla="*/ 121 h 138"/>
                <a:gd name="T44" fmla="*/ 3158 w 5917"/>
                <a:gd name="T45" fmla="*/ 15 h 138"/>
                <a:gd name="T46" fmla="*/ 2980 w 5917"/>
                <a:gd name="T47" fmla="*/ 27 h 138"/>
                <a:gd name="T48" fmla="*/ 2788 w 5917"/>
                <a:gd name="T49" fmla="*/ 54 h 138"/>
                <a:gd name="T50" fmla="*/ 2484 w 5917"/>
                <a:gd name="T51" fmla="*/ 110 h 138"/>
                <a:gd name="T52" fmla="*/ 2283 w 5917"/>
                <a:gd name="T53" fmla="*/ 133 h 138"/>
                <a:gd name="T54" fmla="*/ 2131 w 5917"/>
                <a:gd name="T55" fmla="*/ 138 h 138"/>
                <a:gd name="T56" fmla="*/ 2246 w 5917"/>
                <a:gd name="T57" fmla="*/ 119 h 138"/>
                <a:gd name="T58" fmla="*/ 2450 w 5917"/>
                <a:gd name="T59" fmla="*/ 98 h 138"/>
                <a:gd name="T60" fmla="*/ 2724 w 5917"/>
                <a:gd name="T61" fmla="*/ 50 h 138"/>
                <a:gd name="T62" fmla="*/ 2943 w 5917"/>
                <a:gd name="T63" fmla="*/ 15 h 138"/>
                <a:gd name="T64" fmla="*/ 3139 w 5917"/>
                <a:gd name="T65" fmla="*/ 0 h 138"/>
                <a:gd name="T66" fmla="*/ 4245 w 5917"/>
                <a:gd name="T67" fmla="*/ 138 h 138"/>
                <a:gd name="T68" fmla="*/ 4078 w 5917"/>
                <a:gd name="T69" fmla="*/ 131 h 138"/>
                <a:gd name="T70" fmla="*/ 3882 w 5917"/>
                <a:gd name="T71" fmla="*/ 104 h 138"/>
                <a:gd name="T72" fmla="*/ 3579 w 5917"/>
                <a:gd name="T73" fmla="*/ 48 h 138"/>
                <a:gd name="T74" fmla="*/ 3383 w 5917"/>
                <a:gd name="T75" fmla="*/ 23 h 138"/>
                <a:gd name="T76" fmla="*/ 3218 w 5917"/>
                <a:gd name="T77" fmla="*/ 15 h 138"/>
                <a:gd name="T78" fmla="*/ 3275 w 5917"/>
                <a:gd name="T79" fmla="*/ 0 h 138"/>
                <a:gd name="T80" fmla="*/ 3487 w 5917"/>
                <a:gd name="T81" fmla="*/ 19 h 138"/>
                <a:gd name="T82" fmla="*/ 3732 w 5917"/>
                <a:gd name="T83" fmla="*/ 62 h 138"/>
                <a:gd name="T84" fmla="*/ 3978 w 5917"/>
                <a:gd name="T85" fmla="*/ 104 h 138"/>
                <a:gd name="T86" fmla="*/ 4187 w 5917"/>
                <a:gd name="T87" fmla="*/ 121 h 138"/>
                <a:gd name="T88" fmla="*/ 5332 w 5917"/>
                <a:gd name="T89" fmla="*/ 15 h 138"/>
                <a:gd name="T90" fmla="*/ 5180 w 5917"/>
                <a:gd name="T91" fmla="*/ 21 h 138"/>
                <a:gd name="T92" fmla="*/ 4982 w 5917"/>
                <a:gd name="T93" fmla="*/ 44 h 138"/>
                <a:gd name="T94" fmla="*/ 4679 w 5917"/>
                <a:gd name="T95" fmla="*/ 100 h 138"/>
                <a:gd name="T96" fmla="*/ 4485 w 5917"/>
                <a:gd name="T97" fmla="*/ 127 h 138"/>
                <a:gd name="T98" fmla="*/ 4304 w 5917"/>
                <a:gd name="T99" fmla="*/ 138 h 138"/>
                <a:gd name="T100" fmla="*/ 4324 w 5917"/>
                <a:gd name="T101" fmla="*/ 121 h 138"/>
                <a:gd name="T102" fmla="*/ 4518 w 5917"/>
                <a:gd name="T103" fmla="*/ 108 h 138"/>
                <a:gd name="T104" fmla="*/ 4736 w 5917"/>
                <a:gd name="T105" fmla="*/ 73 h 138"/>
                <a:gd name="T106" fmla="*/ 5011 w 5917"/>
                <a:gd name="T107" fmla="*/ 23 h 138"/>
                <a:gd name="T108" fmla="*/ 5217 w 5917"/>
                <a:gd name="T109" fmla="*/ 2 h 138"/>
                <a:gd name="T110" fmla="*/ 5917 w 5917"/>
                <a:gd name="T111" fmla="*/ 71 h 138"/>
                <a:gd name="T112" fmla="*/ 5746 w 5917"/>
                <a:gd name="T113" fmla="*/ 56 h 138"/>
                <a:gd name="T114" fmla="*/ 5553 w 5917"/>
                <a:gd name="T115" fmla="*/ 27 h 138"/>
                <a:gd name="T116" fmla="*/ 5437 w 5917"/>
                <a:gd name="T117" fmla="*/ 17 h 138"/>
                <a:gd name="T118" fmla="*/ 5332 w 5917"/>
                <a:gd name="T119" fmla="*/ 0 h 138"/>
                <a:gd name="T120" fmla="*/ 5458 w 5917"/>
                <a:gd name="T121" fmla="*/ 4 h 138"/>
                <a:gd name="T122" fmla="*/ 5574 w 5917"/>
                <a:gd name="T123" fmla="*/ 14 h 138"/>
                <a:gd name="T124" fmla="*/ 5783 w 5917"/>
                <a:gd name="T125" fmla="*/ 4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17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0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9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4" y="77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4"/>
                  </a:lnTo>
                  <a:lnTo>
                    <a:pt x="351" y="110"/>
                  </a:lnTo>
                  <a:lnTo>
                    <a:pt x="318" y="115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0" y="133"/>
                  </a:lnTo>
                  <a:lnTo>
                    <a:pt x="115" y="134"/>
                  </a:lnTo>
                  <a:lnTo>
                    <a:pt x="77" y="136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3"/>
                  </a:lnTo>
                  <a:lnTo>
                    <a:pt x="219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7" y="98"/>
                  </a:lnTo>
                  <a:lnTo>
                    <a:pt x="347" y="94"/>
                  </a:lnTo>
                  <a:lnTo>
                    <a:pt x="380" y="88"/>
                  </a:lnTo>
                  <a:lnTo>
                    <a:pt x="411" y="83"/>
                  </a:lnTo>
                  <a:lnTo>
                    <a:pt x="470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1" y="38"/>
                  </a:lnTo>
                  <a:lnTo>
                    <a:pt x="683" y="33"/>
                  </a:lnTo>
                  <a:lnTo>
                    <a:pt x="714" y="29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5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7" y="0"/>
                  </a:lnTo>
                  <a:lnTo>
                    <a:pt x="1006" y="0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6"/>
                  </a:lnTo>
                  <a:lnTo>
                    <a:pt x="2016" y="134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0" y="110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2" y="38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2" y="23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3" y="15"/>
                  </a:lnTo>
                  <a:lnTo>
                    <a:pt x="1104" y="15"/>
                  </a:lnTo>
                  <a:lnTo>
                    <a:pt x="1085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1" y="2"/>
                  </a:lnTo>
                  <a:lnTo>
                    <a:pt x="1217" y="4"/>
                  </a:lnTo>
                  <a:lnTo>
                    <a:pt x="1252" y="8"/>
                  </a:lnTo>
                  <a:lnTo>
                    <a:pt x="1286" y="12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9"/>
                  </a:lnTo>
                  <a:lnTo>
                    <a:pt x="1447" y="33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599" y="62"/>
                  </a:lnTo>
                  <a:lnTo>
                    <a:pt x="1661" y="73"/>
                  </a:lnTo>
                  <a:lnTo>
                    <a:pt x="1720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3" y="121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79" y="15"/>
                  </a:lnTo>
                  <a:lnTo>
                    <a:pt x="3158" y="15"/>
                  </a:lnTo>
                  <a:lnTo>
                    <a:pt x="3139" y="15"/>
                  </a:lnTo>
                  <a:lnTo>
                    <a:pt x="3122" y="17"/>
                  </a:lnTo>
                  <a:lnTo>
                    <a:pt x="3083" y="19"/>
                  </a:lnTo>
                  <a:lnTo>
                    <a:pt x="3049" y="21"/>
                  </a:lnTo>
                  <a:lnTo>
                    <a:pt x="3012" y="23"/>
                  </a:lnTo>
                  <a:lnTo>
                    <a:pt x="2980" y="27"/>
                  </a:lnTo>
                  <a:lnTo>
                    <a:pt x="2945" y="31"/>
                  </a:lnTo>
                  <a:lnTo>
                    <a:pt x="2912" y="35"/>
                  </a:lnTo>
                  <a:lnTo>
                    <a:pt x="2880" y="38"/>
                  </a:lnTo>
                  <a:lnTo>
                    <a:pt x="2849" y="44"/>
                  </a:lnTo>
                  <a:lnTo>
                    <a:pt x="2818" y="48"/>
                  </a:lnTo>
                  <a:lnTo>
                    <a:pt x="2788" y="54"/>
                  </a:lnTo>
                  <a:lnTo>
                    <a:pt x="2726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4"/>
                  </a:lnTo>
                  <a:lnTo>
                    <a:pt x="2484" y="110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6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3" y="133"/>
                  </a:lnTo>
                  <a:lnTo>
                    <a:pt x="2246" y="134"/>
                  </a:lnTo>
                  <a:lnTo>
                    <a:pt x="2210" y="136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2" y="123"/>
                  </a:lnTo>
                  <a:lnTo>
                    <a:pt x="2171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3"/>
                  </a:lnTo>
                  <a:lnTo>
                    <a:pt x="2352" y="111"/>
                  </a:lnTo>
                  <a:lnTo>
                    <a:pt x="2384" y="108"/>
                  </a:lnTo>
                  <a:lnTo>
                    <a:pt x="2417" y="104"/>
                  </a:lnTo>
                  <a:lnTo>
                    <a:pt x="2450" y="98"/>
                  </a:lnTo>
                  <a:lnTo>
                    <a:pt x="2480" y="94"/>
                  </a:lnTo>
                  <a:lnTo>
                    <a:pt x="2511" y="88"/>
                  </a:lnTo>
                  <a:lnTo>
                    <a:pt x="2542" y="83"/>
                  </a:lnTo>
                  <a:lnTo>
                    <a:pt x="2603" y="73"/>
                  </a:lnTo>
                  <a:lnTo>
                    <a:pt x="2663" y="62"/>
                  </a:lnTo>
                  <a:lnTo>
                    <a:pt x="2724" y="50"/>
                  </a:lnTo>
                  <a:lnTo>
                    <a:pt x="2784" y="38"/>
                  </a:lnTo>
                  <a:lnTo>
                    <a:pt x="2815" y="33"/>
                  </a:lnTo>
                  <a:lnTo>
                    <a:pt x="2847" y="29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4"/>
                  </a:lnTo>
                  <a:lnTo>
                    <a:pt x="3083" y="2"/>
                  </a:lnTo>
                  <a:lnTo>
                    <a:pt x="3120" y="0"/>
                  </a:lnTo>
                  <a:lnTo>
                    <a:pt x="3139" y="0"/>
                  </a:lnTo>
                  <a:lnTo>
                    <a:pt x="3158" y="0"/>
                  </a:lnTo>
                  <a:lnTo>
                    <a:pt x="3177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7" y="136"/>
                  </a:lnTo>
                  <a:lnTo>
                    <a:pt x="4149" y="134"/>
                  </a:lnTo>
                  <a:lnTo>
                    <a:pt x="4112" y="133"/>
                  </a:lnTo>
                  <a:lnTo>
                    <a:pt x="4078" y="131"/>
                  </a:lnTo>
                  <a:lnTo>
                    <a:pt x="4043" y="127"/>
                  </a:lnTo>
                  <a:lnTo>
                    <a:pt x="4011" y="123"/>
                  </a:lnTo>
                  <a:lnTo>
                    <a:pt x="3976" y="119"/>
                  </a:lnTo>
                  <a:lnTo>
                    <a:pt x="3945" y="115"/>
                  </a:lnTo>
                  <a:lnTo>
                    <a:pt x="3913" y="110"/>
                  </a:lnTo>
                  <a:lnTo>
                    <a:pt x="3882" y="104"/>
                  </a:lnTo>
                  <a:lnTo>
                    <a:pt x="3851" y="100"/>
                  </a:lnTo>
                  <a:lnTo>
                    <a:pt x="3790" y="88"/>
                  </a:lnTo>
                  <a:lnTo>
                    <a:pt x="3730" y="77"/>
                  </a:lnTo>
                  <a:lnTo>
                    <a:pt x="3669" y="65"/>
                  </a:lnTo>
                  <a:lnTo>
                    <a:pt x="3609" y="54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5" y="38"/>
                  </a:lnTo>
                  <a:lnTo>
                    <a:pt x="3485" y="35"/>
                  </a:lnTo>
                  <a:lnTo>
                    <a:pt x="3452" y="31"/>
                  </a:lnTo>
                  <a:lnTo>
                    <a:pt x="3417" y="27"/>
                  </a:lnTo>
                  <a:lnTo>
                    <a:pt x="3383" y="23"/>
                  </a:lnTo>
                  <a:lnTo>
                    <a:pt x="3348" y="21"/>
                  </a:lnTo>
                  <a:lnTo>
                    <a:pt x="3312" y="19"/>
                  </a:lnTo>
                  <a:lnTo>
                    <a:pt x="3275" y="17"/>
                  </a:lnTo>
                  <a:lnTo>
                    <a:pt x="3256" y="15"/>
                  </a:lnTo>
                  <a:lnTo>
                    <a:pt x="3237" y="15"/>
                  </a:lnTo>
                  <a:lnTo>
                    <a:pt x="321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7" y="0"/>
                  </a:lnTo>
                  <a:lnTo>
                    <a:pt x="3256" y="0"/>
                  </a:lnTo>
                  <a:lnTo>
                    <a:pt x="3275" y="0"/>
                  </a:lnTo>
                  <a:lnTo>
                    <a:pt x="3314" y="2"/>
                  </a:lnTo>
                  <a:lnTo>
                    <a:pt x="3350" y="4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2" y="15"/>
                  </a:lnTo>
                  <a:lnTo>
                    <a:pt x="3487" y="19"/>
                  </a:lnTo>
                  <a:lnTo>
                    <a:pt x="3517" y="23"/>
                  </a:lnTo>
                  <a:lnTo>
                    <a:pt x="3550" y="29"/>
                  </a:lnTo>
                  <a:lnTo>
                    <a:pt x="3581" y="33"/>
                  </a:lnTo>
                  <a:lnTo>
                    <a:pt x="3611" y="38"/>
                  </a:lnTo>
                  <a:lnTo>
                    <a:pt x="3673" y="50"/>
                  </a:lnTo>
                  <a:lnTo>
                    <a:pt x="3732" y="62"/>
                  </a:lnTo>
                  <a:lnTo>
                    <a:pt x="3794" y="73"/>
                  </a:lnTo>
                  <a:lnTo>
                    <a:pt x="3853" y="83"/>
                  </a:lnTo>
                  <a:lnTo>
                    <a:pt x="3884" y="88"/>
                  </a:lnTo>
                  <a:lnTo>
                    <a:pt x="3915" y="94"/>
                  </a:lnTo>
                  <a:lnTo>
                    <a:pt x="3947" y="98"/>
                  </a:lnTo>
                  <a:lnTo>
                    <a:pt x="3978" y="104"/>
                  </a:lnTo>
                  <a:lnTo>
                    <a:pt x="4013" y="108"/>
                  </a:lnTo>
                  <a:lnTo>
                    <a:pt x="4045" y="111"/>
                  </a:lnTo>
                  <a:lnTo>
                    <a:pt x="4080" y="113"/>
                  </a:lnTo>
                  <a:lnTo>
                    <a:pt x="4114" y="117"/>
                  </a:lnTo>
                  <a:lnTo>
                    <a:pt x="4151" y="119"/>
                  </a:lnTo>
                  <a:lnTo>
                    <a:pt x="4187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1" y="15"/>
                  </a:lnTo>
                  <a:lnTo>
                    <a:pt x="5291" y="15"/>
                  </a:lnTo>
                  <a:lnTo>
                    <a:pt x="5272" y="15"/>
                  </a:lnTo>
                  <a:lnTo>
                    <a:pt x="5253" y="17"/>
                  </a:lnTo>
                  <a:lnTo>
                    <a:pt x="5217" y="19"/>
                  </a:lnTo>
                  <a:lnTo>
                    <a:pt x="5180" y="21"/>
                  </a:lnTo>
                  <a:lnTo>
                    <a:pt x="5145" y="23"/>
                  </a:lnTo>
                  <a:lnTo>
                    <a:pt x="5111" y="27"/>
                  </a:lnTo>
                  <a:lnTo>
                    <a:pt x="5078" y="31"/>
                  </a:lnTo>
                  <a:lnTo>
                    <a:pt x="5046" y="35"/>
                  </a:lnTo>
                  <a:lnTo>
                    <a:pt x="5013" y="38"/>
                  </a:lnTo>
                  <a:lnTo>
                    <a:pt x="4982" y="44"/>
                  </a:lnTo>
                  <a:lnTo>
                    <a:pt x="4952" y="48"/>
                  </a:lnTo>
                  <a:lnTo>
                    <a:pt x="4921" y="54"/>
                  </a:lnTo>
                  <a:lnTo>
                    <a:pt x="4859" y="65"/>
                  </a:lnTo>
                  <a:lnTo>
                    <a:pt x="4800" y="77"/>
                  </a:lnTo>
                  <a:lnTo>
                    <a:pt x="4738" y="88"/>
                  </a:lnTo>
                  <a:lnTo>
                    <a:pt x="4679" y="100"/>
                  </a:lnTo>
                  <a:lnTo>
                    <a:pt x="4648" y="104"/>
                  </a:lnTo>
                  <a:lnTo>
                    <a:pt x="4616" y="110"/>
                  </a:lnTo>
                  <a:lnTo>
                    <a:pt x="4585" y="115"/>
                  </a:lnTo>
                  <a:lnTo>
                    <a:pt x="4552" y="119"/>
                  </a:lnTo>
                  <a:lnTo>
                    <a:pt x="4520" y="123"/>
                  </a:lnTo>
                  <a:lnTo>
                    <a:pt x="4485" y="127"/>
                  </a:lnTo>
                  <a:lnTo>
                    <a:pt x="4450" y="131"/>
                  </a:lnTo>
                  <a:lnTo>
                    <a:pt x="4416" y="133"/>
                  </a:lnTo>
                  <a:lnTo>
                    <a:pt x="4379" y="134"/>
                  </a:lnTo>
                  <a:lnTo>
                    <a:pt x="4343" y="136"/>
                  </a:lnTo>
                  <a:lnTo>
                    <a:pt x="4324" y="138"/>
                  </a:lnTo>
                  <a:lnTo>
                    <a:pt x="4304" y="138"/>
                  </a:lnTo>
                  <a:lnTo>
                    <a:pt x="4285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83" y="123"/>
                  </a:lnTo>
                  <a:lnTo>
                    <a:pt x="4304" y="121"/>
                  </a:lnTo>
                  <a:lnTo>
                    <a:pt x="4324" y="121"/>
                  </a:lnTo>
                  <a:lnTo>
                    <a:pt x="4341" y="121"/>
                  </a:lnTo>
                  <a:lnTo>
                    <a:pt x="4379" y="119"/>
                  </a:lnTo>
                  <a:lnTo>
                    <a:pt x="4414" y="117"/>
                  </a:lnTo>
                  <a:lnTo>
                    <a:pt x="4450" y="113"/>
                  </a:lnTo>
                  <a:lnTo>
                    <a:pt x="4483" y="111"/>
                  </a:lnTo>
                  <a:lnTo>
                    <a:pt x="4518" y="108"/>
                  </a:lnTo>
                  <a:lnTo>
                    <a:pt x="4550" y="104"/>
                  </a:lnTo>
                  <a:lnTo>
                    <a:pt x="4583" y="98"/>
                  </a:lnTo>
                  <a:lnTo>
                    <a:pt x="4614" y="94"/>
                  </a:lnTo>
                  <a:lnTo>
                    <a:pt x="4644" y="88"/>
                  </a:lnTo>
                  <a:lnTo>
                    <a:pt x="4675" y="83"/>
                  </a:lnTo>
                  <a:lnTo>
                    <a:pt x="4736" y="73"/>
                  </a:lnTo>
                  <a:lnTo>
                    <a:pt x="4796" y="62"/>
                  </a:lnTo>
                  <a:lnTo>
                    <a:pt x="4856" y="50"/>
                  </a:lnTo>
                  <a:lnTo>
                    <a:pt x="4917" y="38"/>
                  </a:lnTo>
                  <a:lnTo>
                    <a:pt x="4948" y="33"/>
                  </a:lnTo>
                  <a:lnTo>
                    <a:pt x="4978" y="29"/>
                  </a:lnTo>
                  <a:lnTo>
                    <a:pt x="5011" y="23"/>
                  </a:lnTo>
                  <a:lnTo>
                    <a:pt x="5044" y="19"/>
                  </a:lnTo>
                  <a:lnTo>
                    <a:pt x="5076" y="15"/>
                  </a:lnTo>
                  <a:lnTo>
                    <a:pt x="5109" y="12"/>
                  </a:lnTo>
                  <a:lnTo>
                    <a:pt x="5144" y="8"/>
                  </a:lnTo>
                  <a:lnTo>
                    <a:pt x="5180" y="4"/>
                  </a:lnTo>
                  <a:lnTo>
                    <a:pt x="5217" y="2"/>
                  </a:lnTo>
                  <a:lnTo>
                    <a:pt x="5253" y="0"/>
                  </a:lnTo>
                  <a:lnTo>
                    <a:pt x="5272" y="0"/>
                  </a:lnTo>
                  <a:lnTo>
                    <a:pt x="5291" y="0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917" y="71"/>
                  </a:moveTo>
                  <a:lnTo>
                    <a:pt x="5913" y="86"/>
                  </a:lnTo>
                  <a:lnTo>
                    <a:pt x="5881" y="81"/>
                  </a:lnTo>
                  <a:lnTo>
                    <a:pt x="5848" y="73"/>
                  </a:lnTo>
                  <a:lnTo>
                    <a:pt x="5814" y="67"/>
                  </a:lnTo>
                  <a:lnTo>
                    <a:pt x="5781" y="62"/>
                  </a:lnTo>
                  <a:lnTo>
                    <a:pt x="5746" y="56"/>
                  </a:lnTo>
                  <a:lnTo>
                    <a:pt x="5714" y="50"/>
                  </a:lnTo>
                  <a:lnTo>
                    <a:pt x="5679" y="44"/>
                  </a:lnTo>
                  <a:lnTo>
                    <a:pt x="5645" y="38"/>
                  </a:lnTo>
                  <a:lnTo>
                    <a:pt x="5608" y="33"/>
                  </a:lnTo>
                  <a:lnTo>
                    <a:pt x="5572" y="29"/>
                  </a:lnTo>
                  <a:lnTo>
                    <a:pt x="5553" y="27"/>
                  </a:lnTo>
                  <a:lnTo>
                    <a:pt x="5535" y="25"/>
                  </a:lnTo>
                  <a:lnTo>
                    <a:pt x="5516" y="23"/>
                  </a:lnTo>
                  <a:lnTo>
                    <a:pt x="5497" y="21"/>
                  </a:lnTo>
                  <a:lnTo>
                    <a:pt x="5478" y="21"/>
                  </a:lnTo>
                  <a:lnTo>
                    <a:pt x="5457" y="19"/>
                  </a:lnTo>
                  <a:lnTo>
                    <a:pt x="5437" y="17"/>
                  </a:lnTo>
                  <a:lnTo>
                    <a:pt x="5416" y="17"/>
                  </a:lnTo>
                  <a:lnTo>
                    <a:pt x="5395" y="15"/>
                  </a:lnTo>
                  <a:lnTo>
                    <a:pt x="5374" y="15"/>
                  </a:lnTo>
                  <a:lnTo>
                    <a:pt x="5353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4" y="0"/>
                  </a:lnTo>
                  <a:lnTo>
                    <a:pt x="5395" y="0"/>
                  </a:lnTo>
                  <a:lnTo>
                    <a:pt x="5416" y="2"/>
                  </a:lnTo>
                  <a:lnTo>
                    <a:pt x="5437" y="2"/>
                  </a:lnTo>
                  <a:lnTo>
                    <a:pt x="5458" y="4"/>
                  </a:lnTo>
                  <a:lnTo>
                    <a:pt x="5478" y="4"/>
                  </a:lnTo>
                  <a:lnTo>
                    <a:pt x="5497" y="6"/>
                  </a:lnTo>
                  <a:lnTo>
                    <a:pt x="5516" y="8"/>
                  </a:lnTo>
                  <a:lnTo>
                    <a:pt x="5535" y="10"/>
                  </a:lnTo>
                  <a:lnTo>
                    <a:pt x="5554" y="12"/>
                  </a:lnTo>
                  <a:lnTo>
                    <a:pt x="5574" y="14"/>
                  </a:lnTo>
                  <a:lnTo>
                    <a:pt x="5610" y="17"/>
                  </a:lnTo>
                  <a:lnTo>
                    <a:pt x="5647" y="23"/>
                  </a:lnTo>
                  <a:lnTo>
                    <a:pt x="5681" y="27"/>
                  </a:lnTo>
                  <a:lnTo>
                    <a:pt x="5716" y="33"/>
                  </a:lnTo>
                  <a:lnTo>
                    <a:pt x="5750" y="38"/>
                  </a:lnTo>
                  <a:lnTo>
                    <a:pt x="5783" y="46"/>
                  </a:lnTo>
                  <a:lnTo>
                    <a:pt x="5817" y="52"/>
                  </a:lnTo>
                  <a:lnTo>
                    <a:pt x="5850" y="58"/>
                  </a:lnTo>
                  <a:lnTo>
                    <a:pt x="5883" y="63"/>
                  </a:lnTo>
                  <a:lnTo>
                    <a:pt x="5917" y="7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3" name="Freeform 49"/>
            <p:cNvSpPr>
              <a:spLocks noEditPoints="1"/>
            </p:cNvSpPr>
            <p:nvPr userDrawn="1"/>
          </p:nvSpPr>
          <p:spPr bwMode="auto">
            <a:xfrm>
              <a:off x="2869658" y="3398312"/>
              <a:ext cx="6272303" cy="155889"/>
            </a:xfrm>
            <a:custGeom>
              <a:avLst/>
              <a:gdLst>
                <a:gd name="T0" fmla="*/ 989 w 5633"/>
                <a:gd name="T1" fmla="*/ 17 h 140"/>
                <a:gd name="T2" fmla="*/ 779 w 5633"/>
                <a:gd name="T3" fmla="*/ 36 h 140"/>
                <a:gd name="T4" fmla="*/ 534 w 5633"/>
                <a:gd name="T5" fmla="*/ 79 h 140"/>
                <a:gd name="T6" fmla="*/ 286 w 5633"/>
                <a:gd name="T7" fmla="*/ 121 h 140"/>
                <a:gd name="T8" fmla="*/ 77 w 5633"/>
                <a:gd name="T9" fmla="*/ 138 h 140"/>
                <a:gd name="T10" fmla="*/ 19 w 5633"/>
                <a:gd name="T11" fmla="*/ 123 h 140"/>
                <a:gd name="T12" fmla="*/ 184 w 5633"/>
                <a:gd name="T13" fmla="*/ 115 h 140"/>
                <a:gd name="T14" fmla="*/ 380 w 5633"/>
                <a:gd name="T15" fmla="*/ 90 h 140"/>
                <a:gd name="T16" fmla="*/ 683 w 5633"/>
                <a:gd name="T17" fmla="*/ 35 h 140"/>
                <a:gd name="T18" fmla="*/ 879 w 5633"/>
                <a:gd name="T19" fmla="*/ 10 h 140"/>
                <a:gd name="T20" fmla="*/ 1046 w 5633"/>
                <a:gd name="T21" fmla="*/ 0 h 140"/>
                <a:gd name="T22" fmla="*/ 2074 w 5633"/>
                <a:gd name="T23" fmla="*/ 138 h 140"/>
                <a:gd name="T24" fmla="*/ 1878 w 5633"/>
                <a:gd name="T25" fmla="*/ 125 h 140"/>
                <a:gd name="T26" fmla="*/ 1657 w 5633"/>
                <a:gd name="T27" fmla="*/ 90 h 140"/>
                <a:gd name="T28" fmla="*/ 1384 w 5633"/>
                <a:gd name="T29" fmla="*/ 40 h 140"/>
                <a:gd name="T30" fmla="*/ 1181 w 5633"/>
                <a:gd name="T31" fmla="*/ 19 h 140"/>
                <a:gd name="T32" fmla="*/ 1066 w 5633"/>
                <a:gd name="T33" fmla="*/ 0 h 140"/>
                <a:gd name="T34" fmla="*/ 1217 w 5633"/>
                <a:gd name="T35" fmla="*/ 6 h 140"/>
                <a:gd name="T36" fmla="*/ 1417 w 5633"/>
                <a:gd name="T37" fmla="*/ 29 h 140"/>
                <a:gd name="T38" fmla="*/ 1720 w 5633"/>
                <a:gd name="T39" fmla="*/ 84 h 140"/>
                <a:gd name="T40" fmla="*/ 1912 w 5633"/>
                <a:gd name="T41" fmla="*/ 111 h 140"/>
                <a:gd name="T42" fmla="*/ 2093 w 5633"/>
                <a:gd name="T43" fmla="*/ 123 h 140"/>
                <a:gd name="T44" fmla="*/ 3158 w 5633"/>
                <a:gd name="T45" fmla="*/ 17 h 140"/>
                <a:gd name="T46" fmla="*/ 2980 w 5633"/>
                <a:gd name="T47" fmla="*/ 29 h 140"/>
                <a:gd name="T48" fmla="*/ 2788 w 5633"/>
                <a:gd name="T49" fmla="*/ 56 h 140"/>
                <a:gd name="T50" fmla="*/ 2484 w 5633"/>
                <a:gd name="T51" fmla="*/ 111 h 140"/>
                <a:gd name="T52" fmla="*/ 2283 w 5633"/>
                <a:gd name="T53" fmla="*/ 134 h 140"/>
                <a:gd name="T54" fmla="*/ 2131 w 5633"/>
                <a:gd name="T55" fmla="*/ 140 h 140"/>
                <a:gd name="T56" fmla="*/ 2246 w 5633"/>
                <a:gd name="T57" fmla="*/ 121 h 140"/>
                <a:gd name="T58" fmla="*/ 2450 w 5633"/>
                <a:gd name="T59" fmla="*/ 100 h 140"/>
                <a:gd name="T60" fmla="*/ 2724 w 5633"/>
                <a:gd name="T61" fmla="*/ 50 h 140"/>
                <a:gd name="T62" fmla="*/ 2943 w 5633"/>
                <a:gd name="T63" fmla="*/ 15 h 140"/>
                <a:gd name="T64" fmla="*/ 3139 w 5633"/>
                <a:gd name="T65" fmla="*/ 2 h 140"/>
                <a:gd name="T66" fmla="*/ 4245 w 5633"/>
                <a:gd name="T67" fmla="*/ 140 h 140"/>
                <a:gd name="T68" fmla="*/ 4078 w 5633"/>
                <a:gd name="T69" fmla="*/ 131 h 140"/>
                <a:gd name="T70" fmla="*/ 3882 w 5633"/>
                <a:gd name="T71" fmla="*/ 106 h 140"/>
                <a:gd name="T72" fmla="*/ 3579 w 5633"/>
                <a:gd name="T73" fmla="*/ 50 h 140"/>
                <a:gd name="T74" fmla="*/ 3383 w 5633"/>
                <a:gd name="T75" fmla="*/ 25 h 140"/>
                <a:gd name="T76" fmla="*/ 3218 w 5633"/>
                <a:gd name="T77" fmla="*/ 17 h 140"/>
                <a:gd name="T78" fmla="*/ 3276 w 5633"/>
                <a:gd name="T79" fmla="*/ 2 h 140"/>
                <a:gd name="T80" fmla="*/ 3487 w 5633"/>
                <a:gd name="T81" fmla="*/ 19 h 140"/>
                <a:gd name="T82" fmla="*/ 3732 w 5633"/>
                <a:gd name="T83" fmla="*/ 61 h 140"/>
                <a:gd name="T84" fmla="*/ 3980 w 5633"/>
                <a:gd name="T85" fmla="*/ 104 h 140"/>
                <a:gd name="T86" fmla="*/ 4188 w 5633"/>
                <a:gd name="T87" fmla="*/ 123 h 140"/>
                <a:gd name="T88" fmla="*/ 5332 w 5633"/>
                <a:gd name="T89" fmla="*/ 17 h 140"/>
                <a:gd name="T90" fmla="*/ 5180 w 5633"/>
                <a:gd name="T91" fmla="*/ 21 h 140"/>
                <a:gd name="T92" fmla="*/ 4982 w 5633"/>
                <a:gd name="T93" fmla="*/ 46 h 140"/>
                <a:gd name="T94" fmla="*/ 4679 w 5633"/>
                <a:gd name="T95" fmla="*/ 100 h 140"/>
                <a:gd name="T96" fmla="*/ 4485 w 5633"/>
                <a:gd name="T97" fmla="*/ 129 h 140"/>
                <a:gd name="T98" fmla="*/ 4305 w 5633"/>
                <a:gd name="T99" fmla="*/ 138 h 140"/>
                <a:gd name="T100" fmla="*/ 4324 w 5633"/>
                <a:gd name="T101" fmla="*/ 123 h 140"/>
                <a:gd name="T102" fmla="*/ 4518 w 5633"/>
                <a:gd name="T103" fmla="*/ 109 h 140"/>
                <a:gd name="T104" fmla="*/ 4737 w 5633"/>
                <a:gd name="T105" fmla="*/ 73 h 140"/>
                <a:gd name="T106" fmla="*/ 5011 w 5633"/>
                <a:gd name="T107" fmla="*/ 25 h 140"/>
                <a:gd name="T108" fmla="*/ 5217 w 5633"/>
                <a:gd name="T109" fmla="*/ 4 h 140"/>
                <a:gd name="T110" fmla="*/ 5633 w 5633"/>
                <a:gd name="T111" fmla="*/ 21 h 140"/>
                <a:gd name="T112" fmla="*/ 5543 w 5633"/>
                <a:gd name="T113" fmla="*/ 27 h 140"/>
                <a:gd name="T114" fmla="*/ 5432 w 5633"/>
                <a:gd name="T115" fmla="*/ 19 h 140"/>
                <a:gd name="T116" fmla="*/ 5332 w 5633"/>
                <a:gd name="T117" fmla="*/ 0 h 140"/>
                <a:gd name="T118" fmla="*/ 5453 w 5633"/>
                <a:gd name="T119" fmla="*/ 4 h 140"/>
                <a:gd name="T120" fmla="*/ 5562 w 5633"/>
                <a:gd name="T121" fmla="*/ 1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33" h="140">
                  <a:moveTo>
                    <a:pt x="1066" y="0"/>
                  </a:moveTo>
                  <a:lnTo>
                    <a:pt x="1066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9"/>
                  </a:lnTo>
                  <a:lnTo>
                    <a:pt x="812" y="33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6"/>
                  </a:lnTo>
                  <a:lnTo>
                    <a:pt x="685" y="50"/>
                  </a:lnTo>
                  <a:lnTo>
                    <a:pt x="655" y="56"/>
                  </a:lnTo>
                  <a:lnTo>
                    <a:pt x="593" y="67"/>
                  </a:lnTo>
                  <a:lnTo>
                    <a:pt x="534" y="79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6" y="121"/>
                  </a:lnTo>
                  <a:lnTo>
                    <a:pt x="253" y="125"/>
                  </a:lnTo>
                  <a:lnTo>
                    <a:pt x="221" y="129"/>
                  </a:lnTo>
                  <a:lnTo>
                    <a:pt x="186" y="131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9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40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5" y="25"/>
                  </a:lnTo>
                  <a:lnTo>
                    <a:pt x="778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79" y="10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6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2131" y="123"/>
                  </a:moveTo>
                  <a:lnTo>
                    <a:pt x="2131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1"/>
                  </a:lnTo>
                  <a:lnTo>
                    <a:pt x="1910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6" y="50"/>
                  </a:lnTo>
                  <a:lnTo>
                    <a:pt x="1415" y="46"/>
                  </a:lnTo>
                  <a:lnTo>
                    <a:pt x="1384" y="40"/>
                  </a:lnTo>
                  <a:lnTo>
                    <a:pt x="1352" y="36"/>
                  </a:lnTo>
                  <a:lnTo>
                    <a:pt x="1319" y="33"/>
                  </a:lnTo>
                  <a:lnTo>
                    <a:pt x="1284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5" y="17"/>
                  </a:lnTo>
                  <a:lnTo>
                    <a:pt x="1066" y="17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2" y="10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50" y="35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0" y="84"/>
                  </a:lnTo>
                  <a:lnTo>
                    <a:pt x="1751" y="90"/>
                  </a:lnTo>
                  <a:lnTo>
                    <a:pt x="1784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80" y="109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3199" y="0"/>
                  </a:moveTo>
                  <a:lnTo>
                    <a:pt x="3199" y="17"/>
                  </a:lnTo>
                  <a:lnTo>
                    <a:pt x="3180" y="17"/>
                  </a:lnTo>
                  <a:lnTo>
                    <a:pt x="3158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2" y="25"/>
                  </a:lnTo>
                  <a:lnTo>
                    <a:pt x="2980" y="29"/>
                  </a:lnTo>
                  <a:lnTo>
                    <a:pt x="2945" y="33"/>
                  </a:lnTo>
                  <a:lnTo>
                    <a:pt x="2913" y="36"/>
                  </a:lnTo>
                  <a:lnTo>
                    <a:pt x="2880" y="40"/>
                  </a:lnTo>
                  <a:lnTo>
                    <a:pt x="2849" y="46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6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11"/>
                  </a:lnTo>
                  <a:lnTo>
                    <a:pt x="2452" y="115"/>
                  </a:lnTo>
                  <a:lnTo>
                    <a:pt x="2419" y="121"/>
                  </a:lnTo>
                  <a:lnTo>
                    <a:pt x="2387" y="125"/>
                  </a:lnTo>
                  <a:lnTo>
                    <a:pt x="2354" y="129"/>
                  </a:lnTo>
                  <a:lnTo>
                    <a:pt x="2319" y="131"/>
                  </a:lnTo>
                  <a:lnTo>
                    <a:pt x="2283" y="134"/>
                  </a:lnTo>
                  <a:lnTo>
                    <a:pt x="2246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1" y="140"/>
                  </a:lnTo>
                  <a:lnTo>
                    <a:pt x="2131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5" y="109"/>
                  </a:lnTo>
                  <a:lnTo>
                    <a:pt x="2417" y="104"/>
                  </a:lnTo>
                  <a:lnTo>
                    <a:pt x="2450" y="100"/>
                  </a:lnTo>
                  <a:lnTo>
                    <a:pt x="2481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4" y="73"/>
                  </a:lnTo>
                  <a:lnTo>
                    <a:pt x="2663" y="61"/>
                  </a:lnTo>
                  <a:lnTo>
                    <a:pt x="2724" y="50"/>
                  </a:lnTo>
                  <a:lnTo>
                    <a:pt x="2784" y="40"/>
                  </a:lnTo>
                  <a:lnTo>
                    <a:pt x="2815" y="35"/>
                  </a:lnTo>
                  <a:lnTo>
                    <a:pt x="2847" y="29"/>
                  </a:lnTo>
                  <a:lnTo>
                    <a:pt x="2878" y="25"/>
                  </a:lnTo>
                  <a:lnTo>
                    <a:pt x="2911" y="19"/>
                  </a:lnTo>
                  <a:lnTo>
                    <a:pt x="2943" y="15"/>
                  </a:lnTo>
                  <a:lnTo>
                    <a:pt x="2978" y="11"/>
                  </a:lnTo>
                  <a:lnTo>
                    <a:pt x="3012" y="10"/>
                  </a:lnTo>
                  <a:lnTo>
                    <a:pt x="3047" y="6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8" y="2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49" y="136"/>
                  </a:lnTo>
                  <a:lnTo>
                    <a:pt x="4113" y="134"/>
                  </a:lnTo>
                  <a:lnTo>
                    <a:pt x="4078" y="131"/>
                  </a:lnTo>
                  <a:lnTo>
                    <a:pt x="4044" y="129"/>
                  </a:lnTo>
                  <a:lnTo>
                    <a:pt x="4011" y="125"/>
                  </a:lnTo>
                  <a:lnTo>
                    <a:pt x="3976" y="121"/>
                  </a:lnTo>
                  <a:lnTo>
                    <a:pt x="3946" y="115"/>
                  </a:lnTo>
                  <a:lnTo>
                    <a:pt x="3913" y="111"/>
                  </a:lnTo>
                  <a:lnTo>
                    <a:pt x="3882" y="106"/>
                  </a:lnTo>
                  <a:lnTo>
                    <a:pt x="3852" y="100"/>
                  </a:lnTo>
                  <a:lnTo>
                    <a:pt x="3790" y="90"/>
                  </a:lnTo>
                  <a:lnTo>
                    <a:pt x="3731" y="79"/>
                  </a:lnTo>
                  <a:lnTo>
                    <a:pt x="3671" y="67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8" y="46"/>
                  </a:lnTo>
                  <a:lnTo>
                    <a:pt x="3516" y="40"/>
                  </a:lnTo>
                  <a:lnTo>
                    <a:pt x="3485" y="36"/>
                  </a:lnTo>
                  <a:lnTo>
                    <a:pt x="3452" y="33"/>
                  </a:lnTo>
                  <a:lnTo>
                    <a:pt x="3418" y="29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2" y="19"/>
                  </a:lnTo>
                  <a:lnTo>
                    <a:pt x="3276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7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6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10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1" y="35"/>
                  </a:lnTo>
                  <a:lnTo>
                    <a:pt x="3612" y="40"/>
                  </a:lnTo>
                  <a:lnTo>
                    <a:pt x="3673" y="50"/>
                  </a:lnTo>
                  <a:lnTo>
                    <a:pt x="3732" y="61"/>
                  </a:lnTo>
                  <a:lnTo>
                    <a:pt x="3794" y="73"/>
                  </a:lnTo>
                  <a:lnTo>
                    <a:pt x="3853" y="84"/>
                  </a:lnTo>
                  <a:lnTo>
                    <a:pt x="3884" y="90"/>
                  </a:lnTo>
                  <a:lnTo>
                    <a:pt x="3915" y="96"/>
                  </a:lnTo>
                  <a:lnTo>
                    <a:pt x="3948" y="100"/>
                  </a:lnTo>
                  <a:lnTo>
                    <a:pt x="3980" y="104"/>
                  </a:lnTo>
                  <a:lnTo>
                    <a:pt x="4013" y="109"/>
                  </a:lnTo>
                  <a:lnTo>
                    <a:pt x="4045" y="111"/>
                  </a:lnTo>
                  <a:lnTo>
                    <a:pt x="4080" y="115"/>
                  </a:lnTo>
                  <a:lnTo>
                    <a:pt x="4115" y="119"/>
                  </a:lnTo>
                  <a:lnTo>
                    <a:pt x="4151" y="121"/>
                  </a:lnTo>
                  <a:lnTo>
                    <a:pt x="4188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7"/>
                  </a:lnTo>
                  <a:lnTo>
                    <a:pt x="5311" y="17"/>
                  </a:lnTo>
                  <a:lnTo>
                    <a:pt x="5292" y="17"/>
                  </a:lnTo>
                  <a:lnTo>
                    <a:pt x="5272" y="17"/>
                  </a:lnTo>
                  <a:lnTo>
                    <a:pt x="5253" y="17"/>
                  </a:lnTo>
                  <a:lnTo>
                    <a:pt x="5217" y="19"/>
                  </a:lnTo>
                  <a:lnTo>
                    <a:pt x="5180" y="21"/>
                  </a:lnTo>
                  <a:lnTo>
                    <a:pt x="5146" y="25"/>
                  </a:lnTo>
                  <a:lnTo>
                    <a:pt x="5111" y="29"/>
                  </a:lnTo>
                  <a:lnTo>
                    <a:pt x="5078" y="33"/>
                  </a:lnTo>
                  <a:lnTo>
                    <a:pt x="5046" y="36"/>
                  </a:lnTo>
                  <a:lnTo>
                    <a:pt x="5013" y="40"/>
                  </a:lnTo>
                  <a:lnTo>
                    <a:pt x="4982" y="46"/>
                  </a:lnTo>
                  <a:lnTo>
                    <a:pt x="4952" y="50"/>
                  </a:lnTo>
                  <a:lnTo>
                    <a:pt x="4921" y="56"/>
                  </a:lnTo>
                  <a:lnTo>
                    <a:pt x="4860" y="67"/>
                  </a:lnTo>
                  <a:lnTo>
                    <a:pt x="4800" y="79"/>
                  </a:lnTo>
                  <a:lnTo>
                    <a:pt x="4739" y="90"/>
                  </a:lnTo>
                  <a:lnTo>
                    <a:pt x="4679" y="100"/>
                  </a:lnTo>
                  <a:lnTo>
                    <a:pt x="4648" y="106"/>
                  </a:lnTo>
                  <a:lnTo>
                    <a:pt x="4616" y="111"/>
                  </a:lnTo>
                  <a:lnTo>
                    <a:pt x="4585" y="115"/>
                  </a:lnTo>
                  <a:lnTo>
                    <a:pt x="4552" y="121"/>
                  </a:lnTo>
                  <a:lnTo>
                    <a:pt x="4520" y="125"/>
                  </a:lnTo>
                  <a:lnTo>
                    <a:pt x="4485" y="129"/>
                  </a:lnTo>
                  <a:lnTo>
                    <a:pt x="4452" y="131"/>
                  </a:lnTo>
                  <a:lnTo>
                    <a:pt x="4416" y="134"/>
                  </a:lnTo>
                  <a:lnTo>
                    <a:pt x="4380" y="136"/>
                  </a:lnTo>
                  <a:lnTo>
                    <a:pt x="4343" y="138"/>
                  </a:lnTo>
                  <a:lnTo>
                    <a:pt x="4324" y="138"/>
                  </a:lnTo>
                  <a:lnTo>
                    <a:pt x="4305" y="138"/>
                  </a:lnTo>
                  <a:lnTo>
                    <a:pt x="4285" y="140"/>
                  </a:lnTo>
                  <a:lnTo>
                    <a:pt x="4264" y="140"/>
                  </a:lnTo>
                  <a:lnTo>
                    <a:pt x="4264" y="123"/>
                  </a:lnTo>
                  <a:lnTo>
                    <a:pt x="4285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3"/>
                  </a:lnTo>
                  <a:lnTo>
                    <a:pt x="4380" y="121"/>
                  </a:lnTo>
                  <a:lnTo>
                    <a:pt x="4416" y="119"/>
                  </a:lnTo>
                  <a:lnTo>
                    <a:pt x="4451" y="115"/>
                  </a:lnTo>
                  <a:lnTo>
                    <a:pt x="4485" y="111"/>
                  </a:lnTo>
                  <a:lnTo>
                    <a:pt x="4518" y="109"/>
                  </a:lnTo>
                  <a:lnTo>
                    <a:pt x="4550" y="104"/>
                  </a:lnTo>
                  <a:lnTo>
                    <a:pt x="4583" y="100"/>
                  </a:lnTo>
                  <a:lnTo>
                    <a:pt x="4614" y="96"/>
                  </a:lnTo>
                  <a:lnTo>
                    <a:pt x="4645" y="90"/>
                  </a:lnTo>
                  <a:lnTo>
                    <a:pt x="4675" y="84"/>
                  </a:lnTo>
                  <a:lnTo>
                    <a:pt x="4737" y="73"/>
                  </a:lnTo>
                  <a:lnTo>
                    <a:pt x="4796" y="61"/>
                  </a:lnTo>
                  <a:lnTo>
                    <a:pt x="4858" y="50"/>
                  </a:lnTo>
                  <a:lnTo>
                    <a:pt x="4917" y="40"/>
                  </a:lnTo>
                  <a:lnTo>
                    <a:pt x="4948" y="35"/>
                  </a:lnTo>
                  <a:lnTo>
                    <a:pt x="4981" y="29"/>
                  </a:lnTo>
                  <a:lnTo>
                    <a:pt x="5011" y="25"/>
                  </a:lnTo>
                  <a:lnTo>
                    <a:pt x="5044" y="19"/>
                  </a:lnTo>
                  <a:lnTo>
                    <a:pt x="5077" y="15"/>
                  </a:lnTo>
                  <a:lnTo>
                    <a:pt x="5111" y="11"/>
                  </a:lnTo>
                  <a:lnTo>
                    <a:pt x="5146" y="10"/>
                  </a:lnTo>
                  <a:lnTo>
                    <a:pt x="5180" y="6"/>
                  </a:lnTo>
                  <a:lnTo>
                    <a:pt x="5217" y="4"/>
                  </a:lnTo>
                  <a:lnTo>
                    <a:pt x="5253" y="2"/>
                  </a:lnTo>
                  <a:lnTo>
                    <a:pt x="5272" y="2"/>
                  </a:lnTo>
                  <a:lnTo>
                    <a:pt x="5292" y="2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633" y="21"/>
                  </a:moveTo>
                  <a:lnTo>
                    <a:pt x="5629" y="38"/>
                  </a:lnTo>
                  <a:lnTo>
                    <a:pt x="5614" y="35"/>
                  </a:lnTo>
                  <a:lnTo>
                    <a:pt x="5597" y="33"/>
                  </a:lnTo>
                  <a:lnTo>
                    <a:pt x="5580" y="31"/>
                  </a:lnTo>
                  <a:lnTo>
                    <a:pt x="5560" y="29"/>
                  </a:lnTo>
                  <a:lnTo>
                    <a:pt x="5543" y="27"/>
                  </a:lnTo>
                  <a:lnTo>
                    <a:pt x="5526" y="25"/>
                  </a:lnTo>
                  <a:lnTo>
                    <a:pt x="5507" y="23"/>
                  </a:lnTo>
                  <a:lnTo>
                    <a:pt x="5489" y="23"/>
                  </a:lnTo>
                  <a:lnTo>
                    <a:pt x="5470" y="21"/>
                  </a:lnTo>
                  <a:lnTo>
                    <a:pt x="5451" y="19"/>
                  </a:lnTo>
                  <a:lnTo>
                    <a:pt x="5432" y="19"/>
                  </a:lnTo>
                  <a:lnTo>
                    <a:pt x="5413" y="19"/>
                  </a:lnTo>
                  <a:lnTo>
                    <a:pt x="5393" y="17"/>
                  </a:lnTo>
                  <a:lnTo>
                    <a:pt x="5372" y="17"/>
                  </a:lnTo>
                  <a:lnTo>
                    <a:pt x="5353" y="17"/>
                  </a:lnTo>
                  <a:lnTo>
                    <a:pt x="5332" y="17"/>
                  </a:lnTo>
                  <a:lnTo>
                    <a:pt x="5332" y="0"/>
                  </a:lnTo>
                  <a:lnTo>
                    <a:pt x="5353" y="0"/>
                  </a:lnTo>
                  <a:lnTo>
                    <a:pt x="5372" y="2"/>
                  </a:lnTo>
                  <a:lnTo>
                    <a:pt x="5393" y="2"/>
                  </a:lnTo>
                  <a:lnTo>
                    <a:pt x="5413" y="2"/>
                  </a:lnTo>
                  <a:lnTo>
                    <a:pt x="5434" y="4"/>
                  </a:lnTo>
                  <a:lnTo>
                    <a:pt x="5453" y="4"/>
                  </a:lnTo>
                  <a:lnTo>
                    <a:pt x="5472" y="6"/>
                  </a:lnTo>
                  <a:lnTo>
                    <a:pt x="5489" y="6"/>
                  </a:lnTo>
                  <a:lnTo>
                    <a:pt x="5509" y="8"/>
                  </a:lnTo>
                  <a:lnTo>
                    <a:pt x="5528" y="10"/>
                  </a:lnTo>
                  <a:lnTo>
                    <a:pt x="5545" y="11"/>
                  </a:lnTo>
                  <a:lnTo>
                    <a:pt x="5562" y="13"/>
                  </a:lnTo>
                  <a:lnTo>
                    <a:pt x="5581" y="15"/>
                  </a:lnTo>
                  <a:lnTo>
                    <a:pt x="5599" y="17"/>
                  </a:lnTo>
                  <a:lnTo>
                    <a:pt x="5616" y="19"/>
                  </a:lnTo>
                  <a:lnTo>
                    <a:pt x="5633" y="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4" name="Freeform 50"/>
            <p:cNvSpPr>
              <a:spLocks noEditPoints="1"/>
            </p:cNvSpPr>
            <p:nvPr userDrawn="1"/>
          </p:nvSpPr>
          <p:spPr bwMode="auto">
            <a:xfrm>
              <a:off x="3185890" y="3216813"/>
              <a:ext cx="5953844" cy="153662"/>
            </a:xfrm>
            <a:custGeom>
              <a:avLst/>
              <a:gdLst>
                <a:gd name="T0" fmla="*/ 989 w 5347"/>
                <a:gd name="T1" fmla="*/ 17 h 138"/>
                <a:gd name="T2" fmla="*/ 780 w 5347"/>
                <a:gd name="T3" fmla="*/ 34 h 138"/>
                <a:gd name="T4" fmla="*/ 534 w 5347"/>
                <a:gd name="T5" fmla="*/ 77 h 138"/>
                <a:gd name="T6" fmla="*/ 288 w 5347"/>
                <a:gd name="T7" fmla="*/ 119 h 138"/>
                <a:gd name="T8" fmla="*/ 77 w 5347"/>
                <a:gd name="T9" fmla="*/ 138 h 138"/>
                <a:gd name="T10" fmla="*/ 19 w 5347"/>
                <a:gd name="T11" fmla="*/ 123 h 138"/>
                <a:gd name="T12" fmla="*/ 184 w 5347"/>
                <a:gd name="T13" fmla="*/ 115 h 138"/>
                <a:gd name="T14" fmla="*/ 380 w 5347"/>
                <a:gd name="T15" fmla="*/ 90 h 138"/>
                <a:gd name="T16" fmla="*/ 684 w 5347"/>
                <a:gd name="T17" fmla="*/ 34 h 138"/>
                <a:gd name="T18" fmla="*/ 879 w 5347"/>
                <a:gd name="T19" fmla="*/ 7 h 138"/>
                <a:gd name="T20" fmla="*/ 1047 w 5347"/>
                <a:gd name="T21" fmla="*/ 0 h 138"/>
                <a:gd name="T22" fmla="*/ 2074 w 5347"/>
                <a:gd name="T23" fmla="*/ 138 h 138"/>
                <a:gd name="T24" fmla="*/ 1878 w 5347"/>
                <a:gd name="T25" fmla="*/ 125 h 138"/>
                <a:gd name="T26" fmla="*/ 1657 w 5347"/>
                <a:gd name="T27" fmla="*/ 88 h 138"/>
                <a:gd name="T28" fmla="*/ 1384 w 5347"/>
                <a:gd name="T29" fmla="*/ 40 h 138"/>
                <a:gd name="T30" fmla="*/ 1181 w 5347"/>
                <a:gd name="T31" fmla="*/ 19 h 138"/>
                <a:gd name="T32" fmla="*/ 1066 w 5347"/>
                <a:gd name="T33" fmla="*/ 0 h 138"/>
                <a:gd name="T34" fmla="*/ 1217 w 5347"/>
                <a:gd name="T35" fmla="*/ 5 h 138"/>
                <a:gd name="T36" fmla="*/ 1417 w 5347"/>
                <a:gd name="T37" fmla="*/ 29 h 138"/>
                <a:gd name="T38" fmla="*/ 1722 w 5347"/>
                <a:gd name="T39" fmla="*/ 84 h 138"/>
                <a:gd name="T40" fmla="*/ 1912 w 5347"/>
                <a:gd name="T41" fmla="*/ 111 h 138"/>
                <a:gd name="T42" fmla="*/ 2093 w 5347"/>
                <a:gd name="T43" fmla="*/ 123 h 138"/>
                <a:gd name="T44" fmla="*/ 3160 w 5347"/>
                <a:gd name="T45" fmla="*/ 17 h 138"/>
                <a:gd name="T46" fmla="*/ 2980 w 5347"/>
                <a:gd name="T47" fmla="*/ 27 h 138"/>
                <a:gd name="T48" fmla="*/ 2788 w 5347"/>
                <a:gd name="T49" fmla="*/ 55 h 138"/>
                <a:gd name="T50" fmla="*/ 2485 w 5347"/>
                <a:gd name="T51" fmla="*/ 111 h 138"/>
                <a:gd name="T52" fmla="*/ 2283 w 5347"/>
                <a:gd name="T53" fmla="*/ 134 h 138"/>
                <a:gd name="T54" fmla="*/ 2133 w 5347"/>
                <a:gd name="T55" fmla="*/ 138 h 138"/>
                <a:gd name="T56" fmla="*/ 2247 w 5347"/>
                <a:gd name="T57" fmla="*/ 119 h 138"/>
                <a:gd name="T58" fmla="*/ 2450 w 5347"/>
                <a:gd name="T59" fmla="*/ 100 h 138"/>
                <a:gd name="T60" fmla="*/ 2725 w 5347"/>
                <a:gd name="T61" fmla="*/ 50 h 138"/>
                <a:gd name="T62" fmla="*/ 2944 w 5347"/>
                <a:gd name="T63" fmla="*/ 15 h 138"/>
                <a:gd name="T64" fmla="*/ 3139 w 5347"/>
                <a:gd name="T65" fmla="*/ 2 h 138"/>
                <a:gd name="T66" fmla="*/ 4245 w 5347"/>
                <a:gd name="T67" fmla="*/ 138 h 138"/>
                <a:gd name="T68" fmla="*/ 4078 w 5347"/>
                <a:gd name="T69" fmla="*/ 130 h 138"/>
                <a:gd name="T70" fmla="*/ 3882 w 5347"/>
                <a:gd name="T71" fmla="*/ 105 h 138"/>
                <a:gd name="T72" fmla="*/ 3579 w 5347"/>
                <a:gd name="T73" fmla="*/ 50 h 138"/>
                <a:gd name="T74" fmla="*/ 3383 w 5347"/>
                <a:gd name="T75" fmla="*/ 25 h 138"/>
                <a:gd name="T76" fmla="*/ 3218 w 5347"/>
                <a:gd name="T77" fmla="*/ 17 h 138"/>
                <a:gd name="T78" fmla="*/ 3278 w 5347"/>
                <a:gd name="T79" fmla="*/ 2 h 138"/>
                <a:gd name="T80" fmla="*/ 3487 w 5347"/>
                <a:gd name="T81" fmla="*/ 19 h 138"/>
                <a:gd name="T82" fmla="*/ 3733 w 5347"/>
                <a:gd name="T83" fmla="*/ 61 h 138"/>
                <a:gd name="T84" fmla="*/ 3980 w 5347"/>
                <a:gd name="T85" fmla="*/ 103 h 138"/>
                <a:gd name="T86" fmla="*/ 4188 w 5347"/>
                <a:gd name="T87" fmla="*/ 121 h 138"/>
                <a:gd name="T88" fmla="*/ 5332 w 5347"/>
                <a:gd name="T89" fmla="*/ 15 h 138"/>
                <a:gd name="T90" fmla="*/ 5182 w 5347"/>
                <a:gd name="T91" fmla="*/ 21 h 138"/>
                <a:gd name="T92" fmla="*/ 4983 w 5347"/>
                <a:gd name="T93" fmla="*/ 44 h 138"/>
                <a:gd name="T94" fmla="*/ 4679 w 5347"/>
                <a:gd name="T95" fmla="*/ 100 h 138"/>
                <a:gd name="T96" fmla="*/ 4487 w 5347"/>
                <a:gd name="T97" fmla="*/ 126 h 138"/>
                <a:gd name="T98" fmla="*/ 4305 w 5347"/>
                <a:gd name="T99" fmla="*/ 138 h 138"/>
                <a:gd name="T100" fmla="*/ 4324 w 5347"/>
                <a:gd name="T101" fmla="*/ 123 h 138"/>
                <a:gd name="T102" fmla="*/ 4518 w 5347"/>
                <a:gd name="T103" fmla="*/ 107 h 138"/>
                <a:gd name="T104" fmla="*/ 4737 w 5347"/>
                <a:gd name="T105" fmla="*/ 73 h 138"/>
                <a:gd name="T106" fmla="*/ 5011 w 5347"/>
                <a:gd name="T107" fmla="*/ 23 h 138"/>
                <a:gd name="T108" fmla="*/ 5217 w 5347"/>
                <a:gd name="T109" fmla="*/ 4 h 138"/>
                <a:gd name="T110" fmla="*/ 5347 w 5347"/>
                <a:gd name="T111" fmla="*/ 0 h 138"/>
                <a:gd name="T112" fmla="*/ 5332 w 5347"/>
                <a:gd name="T113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47" h="138">
                  <a:moveTo>
                    <a:pt x="1066" y="0"/>
                  </a:moveTo>
                  <a:lnTo>
                    <a:pt x="1066" y="15"/>
                  </a:lnTo>
                  <a:lnTo>
                    <a:pt x="1047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2" y="30"/>
                  </a:lnTo>
                  <a:lnTo>
                    <a:pt x="780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6" y="50"/>
                  </a:lnTo>
                  <a:lnTo>
                    <a:pt x="655" y="55"/>
                  </a:lnTo>
                  <a:lnTo>
                    <a:pt x="595" y="65"/>
                  </a:lnTo>
                  <a:lnTo>
                    <a:pt x="534" y="77"/>
                  </a:lnTo>
                  <a:lnTo>
                    <a:pt x="474" y="88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4" y="125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2" y="107"/>
                  </a:lnTo>
                  <a:lnTo>
                    <a:pt x="284" y="103"/>
                  </a:lnTo>
                  <a:lnTo>
                    <a:pt x="317" y="100"/>
                  </a:lnTo>
                  <a:lnTo>
                    <a:pt x="350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1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4" y="34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4" y="5"/>
                  </a:lnTo>
                  <a:lnTo>
                    <a:pt x="951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9" y="100"/>
                  </a:lnTo>
                  <a:lnTo>
                    <a:pt x="1657" y="88"/>
                  </a:lnTo>
                  <a:lnTo>
                    <a:pt x="1598" y="77"/>
                  </a:lnTo>
                  <a:lnTo>
                    <a:pt x="1538" y="65"/>
                  </a:lnTo>
                  <a:lnTo>
                    <a:pt x="1477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5" y="27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3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5" y="17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9"/>
                  </a:lnTo>
                  <a:lnTo>
                    <a:pt x="1450" y="34"/>
                  </a:lnTo>
                  <a:lnTo>
                    <a:pt x="1480" y="38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4" y="19"/>
                  </a:lnTo>
                  <a:lnTo>
                    <a:pt x="3049" y="21"/>
                  </a:lnTo>
                  <a:lnTo>
                    <a:pt x="3013" y="25"/>
                  </a:lnTo>
                  <a:lnTo>
                    <a:pt x="2980" y="27"/>
                  </a:lnTo>
                  <a:lnTo>
                    <a:pt x="2945" y="30"/>
                  </a:lnTo>
                  <a:lnTo>
                    <a:pt x="2913" y="34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9" y="50"/>
                  </a:lnTo>
                  <a:lnTo>
                    <a:pt x="2788" y="55"/>
                  </a:lnTo>
                  <a:lnTo>
                    <a:pt x="2727" y="65"/>
                  </a:lnTo>
                  <a:lnTo>
                    <a:pt x="2667" y="77"/>
                  </a:lnTo>
                  <a:lnTo>
                    <a:pt x="2608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5" y="111"/>
                  </a:lnTo>
                  <a:lnTo>
                    <a:pt x="2452" y="115"/>
                  </a:lnTo>
                  <a:lnTo>
                    <a:pt x="2419" y="119"/>
                  </a:lnTo>
                  <a:lnTo>
                    <a:pt x="2387" y="125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3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7" y="103"/>
                  </a:lnTo>
                  <a:lnTo>
                    <a:pt x="2450" y="100"/>
                  </a:lnTo>
                  <a:lnTo>
                    <a:pt x="2481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4" y="73"/>
                  </a:lnTo>
                  <a:lnTo>
                    <a:pt x="2663" y="61"/>
                  </a:lnTo>
                  <a:lnTo>
                    <a:pt x="2725" y="50"/>
                  </a:lnTo>
                  <a:lnTo>
                    <a:pt x="2784" y="38"/>
                  </a:lnTo>
                  <a:lnTo>
                    <a:pt x="2817" y="34"/>
                  </a:lnTo>
                  <a:lnTo>
                    <a:pt x="2848" y="29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4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7" y="5"/>
                  </a:lnTo>
                  <a:lnTo>
                    <a:pt x="3084" y="4"/>
                  </a:lnTo>
                  <a:lnTo>
                    <a:pt x="3120" y="2"/>
                  </a:lnTo>
                  <a:lnTo>
                    <a:pt x="3139" y="2"/>
                  </a:lnTo>
                  <a:lnTo>
                    <a:pt x="3159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4" y="123"/>
                  </a:moveTo>
                  <a:lnTo>
                    <a:pt x="4264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8"/>
                  </a:lnTo>
                  <a:lnTo>
                    <a:pt x="4149" y="136"/>
                  </a:lnTo>
                  <a:lnTo>
                    <a:pt x="4115" y="134"/>
                  </a:lnTo>
                  <a:lnTo>
                    <a:pt x="4078" y="130"/>
                  </a:lnTo>
                  <a:lnTo>
                    <a:pt x="4044" y="126"/>
                  </a:lnTo>
                  <a:lnTo>
                    <a:pt x="4011" y="125"/>
                  </a:lnTo>
                  <a:lnTo>
                    <a:pt x="3978" y="119"/>
                  </a:lnTo>
                  <a:lnTo>
                    <a:pt x="3946" y="115"/>
                  </a:lnTo>
                  <a:lnTo>
                    <a:pt x="3913" y="111"/>
                  </a:lnTo>
                  <a:lnTo>
                    <a:pt x="3882" y="105"/>
                  </a:lnTo>
                  <a:lnTo>
                    <a:pt x="3852" y="100"/>
                  </a:lnTo>
                  <a:lnTo>
                    <a:pt x="3790" y="88"/>
                  </a:lnTo>
                  <a:lnTo>
                    <a:pt x="3731" y="77"/>
                  </a:lnTo>
                  <a:lnTo>
                    <a:pt x="3671" y="65"/>
                  </a:lnTo>
                  <a:lnTo>
                    <a:pt x="3610" y="55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6" y="40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18" y="27"/>
                  </a:lnTo>
                  <a:lnTo>
                    <a:pt x="3383" y="25"/>
                  </a:lnTo>
                  <a:lnTo>
                    <a:pt x="3349" y="21"/>
                  </a:lnTo>
                  <a:lnTo>
                    <a:pt x="3314" y="19"/>
                  </a:lnTo>
                  <a:lnTo>
                    <a:pt x="3276" y="17"/>
                  </a:lnTo>
                  <a:lnTo>
                    <a:pt x="3256" y="17"/>
                  </a:lnTo>
                  <a:lnTo>
                    <a:pt x="3237" y="17"/>
                  </a:lnTo>
                  <a:lnTo>
                    <a:pt x="3218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8" y="2"/>
                  </a:lnTo>
                  <a:lnTo>
                    <a:pt x="3314" y="4"/>
                  </a:lnTo>
                  <a:lnTo>
                    <a:pt x="3351" y="5"/>
                  </a:lnTo>
                  <a:lnTo>
                    <a:pt x="3385" y="7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0" y="29"/>
                  </a:lnTo>
                  <a:lnTo>
                    <a:pt x="3581" y="34"/>
                  </a:lnTo>
                  <a:lnTo>
                    <a:pt x="3612" y="38"/>
                  </a:lnTo>
                  <a:lnTo>
                    <a:pt x="3673" y="50"/>
                  </a:lnTo>
                  <a:lnTo>
                    <a:pt x="3733" y="61"/>
                  </a:lnTo>
                  <a:lnTo>
                    <a:pt x="3794" y="73"/>
                  </a:lnTo>
                  <a:lnTo>
                    <a:pt x="3854" y="84"/>
                  </a:lnTo>
                  <a:lnTo>
                    <a:pt x="3884" y="90"/>
                  </a:lnTo>
                  <a:lnTo>
                    <a:pt x="3917" y="94"/>
                  </a:lnTo>
                  <a:lnTo>
                    <a:pt x="3948" y="100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5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4" y="123"/>
                  </a:lnTo>
                  <a:close/>
                  <a:moveTo>
                    <a:pt x="5332" y="0"/>
                  </a:moveTo>
                  <a:lnTo>
                    <a:pt x="5332" y="15"/>
                  </a:lnTo>
                  <a:lnTo>
                    <a:pt x="5313" y="17"/>
                  </a:lnTo>
                  <a:lnTo>
                    <a:pt x="5292" y="17"/>
                  </a:lnTo>
                  <a:lnTo>
                    <a:pt x="5273" y="17"/>
                  </a:lnTo>
                  <a:lnTo>
                    <a:pt x="5255" y="17"/>
                  </a:lnTo>
                  <a:lnTo>
                    <a:pt x="5217" y="19"/>
                  </a:lnTo>
                  <a:lnTo>
                    <a:pt x="5182" y="21"/>
                  </a:lnTo>
                  <a:lnTo>
                    <a:pt x="5146" y="25"/>
                  </a:lnTo>
                  <a:lnTo>
                    <a:pt x="5113" y="27"/>
                  </a:lnTo>
                  <a:lnTo>
                    <a:pt x="5079" y="30"/>
                  </a:lnTo>
                  <a:lnTo>
                    <a:pt x="5046" y="34"/>
                  </a:lnTo>
                  <a:lnTo>
                    <a:pt x="5013" y="40"/>
                  </a:lnTo>
                  <a:lnTo>
                    <a:pt x="4983" y="44"/>
                  </a:lnTo>
                  <a:lnTo>
                    <a:pt x="4952" y="50"/>
                  </a:lnTo>
                  <a:lnTo>
                    <a:pt x="4921" y="55"/>
                  </a:lnTo>
                  <a:lnTo>
                    <a:pt x="4860" y="65"/>
                  </a:lnTo>
                  <a:lnTo>
                    <a:pt x="4800" y="77"/>
                  </a:lnTo>
                  <a:lnTo>
                    <a:pt x="4741" y="88"/>
                  </a:lnTo>
                  <a:lnTo>
                    <a:pt x="4679" y="100"/>
                  </a:lnTo>
                  <a:lnTo>
                    <a:pt x="4649" y="105"/>
                  </a:lnTo>
                  <a:lnTo>
                    <a:pt x="4618" y="111"/>
                  </a:lnTo>
                  <a:lnTo>
                    <a:pt x="4585" y="115"/>
                  </a:lnTo>
                  <a:lnTo>
                    <a:pt x="4553" y="119"/>
                  </a:lnTo>
                  <a:lnTo>
                    <a:pt x="4520" y="125"/>
                  </a:lnTo>
                  <a:lnTo>
                    <a:pt x="4487" y="126"/>
                  </a:lnTo>
                  <a:lnTo>
                    <a:pt x="4453" y="130"/>
                  </a:lnTo>
                  <a:lnTo>
                    <a:pt x="4416" y="134"/>
                  </a:lnTo>
                  <a:lnTo>
                    <a:pt x="4380" y="136"/>
                  </a:lnTo>
                  <a:lnTo>
                    <a:pt x="4343" y="138"/>
                  </a:lnTo>
                  <a:lnTo>
                    <a:pt x="4324" y="138"/>
                  </a:lnTo>
                  <a:lnTo>
                    <a:pt x="4305" y="138"/>
                  </a:lnTo>
                  <a:lnTo>
                    <a:pt x="4286" y="138"/>
                  </a:lnTo>
                  <a:lnTo>
                    <a:pt x="4264" y="138"/>
                  </a:lnTo>
                  <a:lnTo>
                    <a:pt x="4264" y="123"/>
                  </a:lnTo>
                  <a:lnTo>
                    <a:pt x="4286" y="123"/>
                  </a:lnTo>
                  <a:lnTo>
                    <a:pt x="4305" y="123"/>
                  </a:lnTo>
                  <a:lnTo>
                    <a:pt x="4324" y="123"/>
                  </a:lnTo>
                  <a:lnTo>
                    <a:pt x="4343" y="121"/>
                  </a:lnTo>
                  <a:lnTo>
                    <a:pt x="4380" y="119"/>
                  </a:lnTo>
                  <a:lnTo>
                    <a:pt x="4416" y="117"/>
                  </a:lnTo>
                  <a:lnTo>
                    <a:pt x="4451" y="115"/>
                  </a:lnTo>
                  <a:lnTo>
                    <a:pt x="4485" y="111"/>
                  </a:lnTo>
                  <a:lnTo>
                    <a:pt x="4518" y="107"/>
                  </a:lnTo>
                  <a:lnTo>
                    <a:pt x="4551" y="103"/>
                  </a:lnTo>
                  <a:lnTo>
                    <a:pt x="4583" y="100"/>
                  </a:lnTo>
                  <a:lnTo>
                    <a:pt x="4614" y="94"/>
                  </a:lnTo>
                  <a:lnTo>
                    <a:pt x="4645" y="90"/>
                  </a:lnTo>
                  <a:lnTo>
                    <a:pt x="4675" y="84"/>
                  </a:lnTo>
                  <a:lnTo>
                    <a:pt x="4737" y="73"/>
                  </a:lnTo>
                  <a:lnTo>
                    <a:pt x="4796" y="61"/>
                  </a:lnTo>
                  <a:lnTo>
                    <a:pt x="4858" y="50"/>
                  </a:lnTo>
                  <a:lnTo>
                    <a:pt x="4917" y="38"/>
                  </a:lnTo>
                  <a:lnTo>
                    <a:pt x="4948" y="34"/>
                  </a:lnTo>
                  <a:lnTo>
                    <a:pt x="4981" y="29"/>
                  </a:lnTo>
                  <a:lnTo>
                    <a:pt x="5011" y="23"/>
                  </a:lnTo>
                  <a:lnTo>
                    <a:pt x="5044" y="19"/>
                  </a:lnTo>
                  <a:lnTo>
                    <a:pt x="5077" y="15"/>
                  </a:lnTo>
                  <a:lnTo>
                    <a:pt x="5111" y="11"/>
                  </a:lnTo>
                  <a:lnTo>
                    <a:pt x="5146" y="7"/>
                  </a:lnTo>
                  <a:lnTo>
                    <a:pt x="5180" y="5"/>
                  </a:lnTo>
                  <a:lnTo>
                    <a:pt x="5217" y="4"/>
                  </a:lnTo>
                  <a:lnTo>
                    <a:pt x="5253" y="2"/>
                  </a:lnTo>
                  <a:lnTo>
                    <a:pt x="5273" y="2"/>
                  </a:lnTo>
                  <a:lnTo>
                    <a:pt x="5292" y="0"/>
                  </a:lnTo>
                  <a:lnTo>
                    <a:pt x="5311" y="0"/>
                  </a:lnTo>
                  <a:lnTo>
                    <a:pt x="5332" y="0"/>
                  </a:lnTo>
                  <a:close/>
                  <a:moveTo>
                    <a:pt x="5347" y="0"/>
                  </a:moveTo>
                  <a:lnTo>
                    <a:pt x="5347" y="15"/>
                  </a:lnTo>
                  <a:lnTo>
                    <a:pt x="5344" y="15"/>
                  </a:lnTo>
                  <a:lnTo>
                    <a:pt x="5340" y="15"/>
                  </a:lnTo>
                  <a:lnTo>
                    <a:pt x="5336" y="15"/>
                  </a:lnTo>
                  <a:lnTo>
                    <a:pt x="5332" y="15"/>
                  </a:lnTo>
                  <a:lnTo>
                    <a:pt x="5332" y="0"/>
                  </a:lnTo>
                  <a:lnTo>
                    <a:pt x="5336" y="0"/>
                  </a:lnTo>
                  <a:lnTo>
                    <a:pt x="5340" y="0"/>
                  </a:lnTo>
                  <a:lnTo>
                    <a:pt x="5344" y="0"/>
                  </a:lnTo>
                  <a:lnTo>
                    <a:pt x="534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5" name="Freeform 51"/>
            <p:cNvSpPr>
              <a:spLocks noEditPoints="1"/>
            </p:cNvSpPr>
            <p:nvPr userDrawn="1"/>
          </p:nvSpPr>
          <p:spPr bwMode="auto">
            <a:xfrm>
              <a:off x="3502122" y="3035313"/>
              <a:ext cx="5637612" cy="153662"/>
            </a:xfrm>
            <a:custGeom>
              <a:avLst/>
              <a:gdLst>
                <a:gd name="T0" fmla="*/ 989 w 5063"/>
                <a:gd name="T1" fmla="*/ 17 h 138"/>
                <a:gd name="T2" fmla="*/ 782 w 5063"/>
                <a:gd name="T3" fmla="*/ 34 h 138"/>
                <a:gd name="T4" fmla="*/ 534 w 5063"/>
                <a:gd name="T5" fmla="*/ 76 h 138"/>
                <a:gd name="T6" fmla="*/ 288 w 5063"/>
                <a:gd name="T7" fmla="*/ 119 h 138"/>
                <a:gd name="T8" fmla="*/ 77 w 5063"/>
                <a:gd name="T9" fmla="*/ 136 h 138"/>
                <a:gd name="T10" fmla="*/ 19 w 5063"/>
                <a:gd name="T11" fmla="*/ 122 h 138"/>
                <a:gd name="T12" fmla="*/ 185 w 5063"/>
                <a:gd name="T13" fmla="*/ 115 h 138"/>
                <a:gd name="T14" fmla="*/ 380 w 5063"/>
                <a:gd name="T15" fmla="*/ 88 h 138"/>
                <a:gd name="T16" fmla="*/ 684 w 5063"/>
                <a:gd name="T17" fmla="*/ 32 h 138"/>
                <a:gd name="T18" fmla="*/ 880 w 5063"/>
                <a:gd name="T19" fmla="*/ 7 h 138"/>
                <a:gd name="T20" fmla="*/ 1047 w 5063"/>
                <a:gd name="T21" fmla="*/ 0 h 138"/>
                <a:gd name="T22" fmla="*/ 2074 w 5063"/>
                <a:gd name="T23" fmla="*/ 138 h 138"/>
                <a:gd name="T24" fmla="*/ 1878 w 5063"/>
                <a:gd name="T25" fmla="*/ 122 h 138"/>
                <a:gd name="T26" fmla="*/ 1657 w 5063"/>
                <a:gd name="T27" fmla="*/ 88 h 138"/>
                <a:gd name="T28" fmla="*/ 1385 w 5063"/>
                <a:gd name="T29" fmla="*/ 38 h 138"/>
                <a:gd name="T30" fmla="*/ 1181 w 5063"/>
                <a:gd name="T31" fmla="*/ 19 h 138"/>
                <a:gd name="T32" fmla="*/ 1066 w 5063"/>
                <a:gd name="T33" fmla="*/ 0 h 138"/>
                <a:gd name="T34" fmla="*/ 1218 w 5063"/>
                <a:gd name="T35" fmla="*/ 5 h 138"/>
                <a:gd name="T36" fmla="*/ 1417 w 5063"/>
                <a:gd name="T37" fmla="*/ 28 h 138"/>
                <a:gd name="T38" fmla="*/ 1723 w 5063"/>
                <a:gd name="T39" fmla="*/ 84 h 138"/>
                <a:gd name="T40" fmla="*/ 1913 w 5063"/>
                <a:gd name="T41" fmla="*/ 111 h 138"/>
                <a:gd name="T42" fmla="*/ 2093 w 5063"/>
                <a:gd name="T43" fmla="*/ 122 h 138"/>
                <a:gd name="T44" fmla="*/ 3161 w 5063"/>
                <a:gd name="T45" fmla="*/ 15 h 138"/>
                <a:gd name="T46" fmla="*/ 2980 w 5063"/>
                <a:gd name="T47" fmla="*/ 26 h 138"/>
                <a:gd name="T48" fmla="*/ 2788 w 5063"/>
                <a:gd name="T49" fmla="*/ 53 h 138"/>
                <a:gd name="T50" fmla="*/ 2485 w 5063"/>
                <a:gd name="T51" fmla="*/ 109 h 138"/>
                <a:gd name="T52" fmla="*/ 2283 w 5063"/>
                <a:gd name="T53" fmla="*/ 132 h 138"/>
                <a:gd name="T54" fmla="*/ 2133 w 5063"/>
                <a:gd name="T55" fmla="*/ 138 h 138"/>
                <a:gd name="T56" fmla="*/ 2247 w 5063"/>
                <a:gd name="T57" fmla="*/ 119 h 138"/>
                <a:gd name="T58" fmla="*/ 2450 w 5063"/>
                <a:gd name="T59" fmla="*/ 99 h 138"/>
                <a:gd name="T60" fmla="*/ 2725 w 5063"/>
                <a:gd name="T61" fmla="*/ 49 h 138"/>
                <a:gd name="T62" fmla="*/ 2944 w 5063"/>
                <a:gd name="T63" fmla="*/ 15 h 138"/>
                <a:gd name="T64" fmla="*/ 3140 w 5063"/>
                <a:gd name="T65" fmla="*/ 0 h 138"/>
                <a:gd name="T66" fmla="*/ 4245 w 5063"/>
                <a:gd name="T67" fmla="*/ 138 h 138"/>
                <a:gd name="T68" fmla="*/ 4078 w 5063"/>
                <a:gd name="T69" fmla="*/ 130 h 138"/>
                <a:gd name="T70" fmla="*/ 3883 w 5063"/>
                <a:gd name="T71" fmla="*/ 105 h 138"/>
                <a:gd name="T72" fmla="*/ 3579 w 5063"/>
                <a:gd name="T73" fmla="*/ 49 h 138"/>
                <a:gd name="T74" fmla="*/ 3385 w 5063"/>
                <a:gd name="T75" fmla="*/ 23 h 138"/>
                <a:gd name="T76" fmla="*/ 3218 w 5063"/>
                <a:gd name="T77" fmla="*/ 15 h 138"/>
                <a:gd name="T78" fmla="*/ 3278 w 5063"/>
                <a:gd name="T79" fmla="*/ 1 h 138"/>
                <a:gd name="T80" fmla="*/ 3487 w 5063"/>
                <a:gd name="T81" fmla="*/ 19 h 138"/>
                <a:gd name="T82" fmla="*/ 3735 w 5063"/>
                <a:gd name="T83" fmla="*/ 61 h 138"/>
                <a:gd name="T84" fmla="*/ 3980 w 5063"/>
                <a:gd name="T85" fmla="*/ 103 h 138"/>
                <a:gd name="T86" fmla="*/ 4188 w 5063"/>
                <a:gd name="T87" fmla="*/ 120 h 138"/>
                <a:gd name="T88" fmla="*/ 5063 w 5063"/>
                <a:gd name="T89" fmla="*/ 32 h 138"/>
                <a:gd name="T90" fmla="*/ 4873 w 5063"/>
                <a:gd name="T91" fmla="*/ 63 h 138"/>
                <a:gd name="T92" fmla="*/ 4641 w 5063"/>
                <a:gd name="T93" fmla="*/ 105 h 138"/>
                <a:gd name="T94" fmla="*/ 4491 w 5063"/>
                <a:gd name="T95" fmla="*/ 126 h 138"/>
                <a:gd name="T96" fmla="*/ 4326 w 5063"/>
                <a:gd name="T97" fmla="*/ 138 h 138"/>
                <a:gd name="T98" fmla="*/ 4355 w 5063"/>
                <a:gd name="T99" fmla="*/ 120 h 138"/>
                <a:gd name="T100" fmla="*/ 4514 w 5063"/>
                <a:gd name="T101" fmla="*/ 107 h 138"/>
                <a:gd name="T102" fmla="*/ 4662 w 5063"/>
                <a:gd name="T103" fmla="*/ 86 h 138"/>
                <a:gd name="T104" fmla="*/ 4916 w 5063"/>
                <a:gd name="T105" fmla="*/ 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63" h="138">
                  <a:moveTo>
                    <a:pt x="1066" y="0"/>
                  </a:moveTo>
                  <a:lnTo>
                    <a:pt x="1066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6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6" y="44"/>
                  </a:lnTo>
                  <a:lnTo>
                    <a:pt x="686" y="49"/>
                  </a:lnTo>
                  <a:lnTo>
                    <a:pt x="655" y="53"/>
                  </a:lnTo>
                  <a:lnTo>
                    <a:pt x="595" y="65"/>
                  </a:lnTo>
                  <a:lnTo>
                    <a:pt x="534" y="76"/>
                  </a:lnTo>
                  <a:lnTo>
                    <a:pt x="475" y="88"/>
                  </a:lnTo>
                  <a:lnTo>
                    <a:pt x="413" y="99"/>
                  </a:lnTo>
                  <a:lnTo>
                    <a:pt x="382" y="105"/>
                  </a:lnTo>
                  <a:lnTo>
                    <a:pt x="352" y="109"/>
                  </a:lnTo>
                  <a:lnTo>
                    <a:pt x="319" y="115"/>
                  </a:lnTo>
                  <a:lnTo>
                    <a:pt x="288" y="119"/>
                  </a:lnTo>
                  <a:lnTo>
                    <a:pt x="254" y="122"/>
                  </a:lnTo>
                  <a:lnTo>
                    <a:pt x="221" y="126"/>
                  </a:lnTo>
                  <a:lnTo>
                    <a:pt x="187" y="130"/>
                  </a:lnTo>
                  <a:lnTo>
                    <a:pt x="152" y="132"/>
                  </a:lnTo>
                  <a:lnTo>
                    <a:pt x="115" y="136"/>
                  </a:lnTo>
                  <a:lnTo>
                    <a:pt x="77" y="136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39" y="122"/>
                  </a:lnTo>
                  <a:lnTo>
                    <a:pt x="58" y="120"/>
                  </a:lnTo>
                  <a:lnTo>
                    <a:pt x="77" y="120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7" y="99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4"/>
                  </a:lnTo>
                  <a:lnTo>
                    <a:pt x="471" y="72"/>
                  </a:lnTo>
                  <a:lnTo>
                    <a:pt x="532" y="61"/>
                  </a:lnTo>
                  <a:lnTo>
                    <a:pt x="592" y="49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5" y="28"/>
                  </a:lnTo>
                  <a:lnTo>
                    <a:pt x="747" y="23"/>
                  </a:lnTo>
                  <a:lnTo>
                    <a:pt x="778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4" y="5"/>
                  </a:lnTo>
                  <a:lnTo>
                    <a:pt x="951" y="1"/>
                  </a:lnTo>
                  <a:lnTo>
                    <a:pt x="989" y="1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3" y="122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6"/>
                  </a:lnTo>
                  <a:lnTo>
                    <a:pt x="2018" y="136"/>
                  </a:lnTo>
                  <a:lnTo>
                    <a:pt x="1982" y="132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2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09"/>
                  </a:lnTo>
                  <a:lnTo>
                    <a:pt x="1749" y="105"/>
                  </a:lnTo>
                  <a:lnTo>
                    <a:pt x="1719" y="99"/>
                  </a:lnTo>
                  <a:lnTo>
                    <a:pt x="1657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7" y="53"/>
                  </a:lnTo>
                  <a:lnTo>
                    <a:pt x="1446" y="49"/>
                  </a:lnTo>
                  <a:lnTo>
                    <a:pt x="1415" y="44"/>
                  </a:lnTo>
                  <a:lnTo>
                    <a:pt x="1385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6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1"/>
                  </a:lnTo>
                  <a:lnTo>
                    <a:pt x="1181" y="1"/>
                  </a:lnTo>
                  <a:lnTo>
                    <a:pt x="1218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7" y="28"/>
                  </a:lnTo>
                  <a:lnTo>
                    <a:pt x="1450" y="32"/>
                  </a:lnTo>
                  <a:lnTo>
                    <a:pt x="1481" y="38"/>
                  </a:lnTo>
                  <a:lnTo>
                    <a:pt x="1540" y="49"/>
                  </a:lnTo>
                  <a:lnTo>
                    <a:pt x="1602" y="61"/>
                  </a:lnTo>
                  <a:lnTo>
                    <a:pt x="1661" y="72"/>
                  </a:lnTo>
                  <a:lnTo>
                    <a:pt x="1723" y="84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5" y="99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3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0"/>
                  </a:lnTo>
                  <a:lnTo>
                    <a:pt x="2074" y="120"/>
                  </a:lnTo>
                  <a:lnTo>
                    <a:pt x="2093" y="122"/>
                  </a:lnTo>
                  <a:lnTo>
                    <a:pt x="2112" y="122"/>
                  </a:lnTo>
                  <a:lnTo>
                    <a:pt x="2133" y="122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1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6"/>
                  </a:lnTo>
                  <a:lnTo>
                    <a:pt x="2946" y="30"/>
                  </a:lnTo>
                  <a:lnTo>
                    <a:pt x="2913" y="34"/>
                  </a:lnTo>
                  <a:lnTo>
                    <a:pt x="2882" y="38"/>
                  </a:lnTo>
                  <a:lnTo>
                    <a:pt x="2850" y="44"/>
                  </a:lnTo>
                  <a:lnTo>
                    <a:pt x="2819" y="49"/>
                  </a:lnTo>
                  <a:lnTo>
                    <a:pt x="2788" y="53"/>
                  </a:lnTo>
                  <a:lnTo>
                    <a:pt x="2727" y="65"/>
                  </a:lnTo>
                  <a:lnTo>
                    <a:pt x="2667" y="76"/>
                  </a:lnTo>
                  <a:lnTo>
                    <a:pt x="2608" y="88"/>
                  </a:lnTo>
                  <a:lnTo>
                    <a:pt x="2546" y="99"/>
                  </a:lnTo>
                  <a:lnTo>
                    <a:pt x="2516" y="105"/>
                  </a:lnTo>
                  <a:lnTo>
                    <a:pt x="2485" y="109"/>
                  </a:lnTo>
                  <a:lnTo>
                    <a:pt x="2452" y="115"/>
                  </a:lnTo>
                  <a:lnTo>
                    <a:pt x="2420" y="119"/>
                  </a:lnTo>
                  <a:lnTo>
                    <a:pt x="2387" y="122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3" y="132"/>
                  </a:lnTo>
                  <a:lnTo>
                    <a:pt x="2249" y="136"/>
                  </a:lnTo>
                  <a:lnTo>
                    <a:pt x="2210" y="136"/>
                  </a:lnTo>
                  <a:lnTo>
                    <a:pt x="2191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3" y="138"/>
                  </a:lnTo>
                  <a:lnTo>
                    <a:pt x="2133" y="122"/>
                  </a:lnTo>
                  <a:lnTo>
                    <a:pt x="2153" y="122"/>
                  </a:lnTo>
                  <a:lnTo>
                    <a:pt x="2172" y="122"/>
                  </a:lnTo>
                  <a:lnTo>
                    <a:pt x="2191" y="120"/>
                  </a:lnTo>
                  <a:lnTo>
                    <a:pt x="2210" y="120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5"/>
                  </a:lnTo>
                  <a:lnTo>
                    <a:pt x="2352" y="111"/>
                  </a:lnTo>
                  <a:lnTo>
                    <a:pt x="2385" y="107"/>
                  </a:lnTo>
                  <a:lnTo>
                    <a:pt x="2418" y="103"/>
                  </a:lnTo>
                  <a:lnTo>
                    <a:pt x="2450" y="99"/>
                  </a:lnTo>
                  <a:lnTo>
                    <a:pt x="2481" y="94"/>
                  </a:lnTo>
                  <a:lnTo>
                    <a:pt x="2514" y="88"/>
                  </a:lnTo>
                  <a:lnTo>
                    <a:pt x="2544" y="84"/>
                  </a:lnTo>
                  <a:lnTo>
                    <a:pt x="2604" y="72"/>
                  </a:lnTo>
                  <a:lnTo>
                    <a:pt x="2665" y="61"/>
                  </a:lnTo>
                  <a:lnTo>
                    <a:pt x="2725" y="49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8"/>
                  </a:lnTo>
                  <a:lnTo>
                    <a:pt x="2878" y="23"/>
                  </a:lnTo>
                  <a:lnTo>
                    <a:pt x="2911" y="19"/>
                  </a:lnTo>
                  <a:lnTo>
                    <a:pt x="2944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7" y="5"/>
                  </a:lnTo>
                  <a:lnTo>
                    <a:pt x="3084" y="1"/>
                  </a:lnTo>
                  <a:lnTo>
                    <a:pt x="3122" y="1"/>
                  </a:lnTo>
                  <a:lnTo>
                    <a:pt x="3140" y="0"/>
                  </a:lnTo>
                  <a:lnTo>
                    <a:pt x="3159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5" y="122"/>
                  </a:moveTo>
                  <a:lnTo>
                    <a:pt x="4265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49" y="136"/>
                  </a:lnTo>
                  <a:lnTo>
                    <a:pt x="4115" y="132"/>
                  </a:lnTo>
                  <a:lnTo>
                    <a:pt x="4078" y="130"/>
                  </a:lnTo>
                  <a:lnTo>
                    <a:pt x="4044" y="126"/>
                  </a:lnTo>
                  <a:lnTo>
                    <a:pt x="4011" y="122"/>
                  </a:lnTo>
                  <a:lnTo>
                    <a:pt x="3979" y="119"/>
                  </a:lnTo>
                  <a:lnTo>
                    <a:pt x="3946" y="115"/>
                  </a:lnTo>
                  <a:lnTo>
                    <a:pt x="3913" y="109"/>
                  </a:lnTo>
                  <a:lnTo>
                    <a:pt x="3883" y="105"/>
                  </a:lnTo>
                  <a:lnTo>
                    <a:pt x="3852" y="99"/>
                  </a:lnTo>
                  <a:lnTo>
                    <a:pt x="3790" y="88"/>
                  </a:lnTo>
                  <a:lnTo>
                    <a:pt x="3731" y="76"/>
                  </a:lnTo>
                  <a:lnTo>
                    <a:pt x="3671" y="65"/>
                  </a:lnTo>
                  <a:lnTo>
                    <a:pt x="3610" y="53"/>
                  </a:lnTo>
                  <a:lnTo>
                    <a:pt x="3579" y="49"/>
                  </a:lnTo>
                  <a:lnTo>
                    <a:pt x="3548" y="44"/>
                  </a:lnTo>
                  <a:lnTo>
                    <a:pt x="3516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18" y="26"/>
                  </a:lnTo>
                  <a:lnTo>
                    <a:pt x="3385" y="23"/>
                  </a:lnTo>
                  <a:lnTo>
                    <a:pt x="3349" y="21"/>
                  </a:lnTo>
                  <a:lnTo>
                    <a:pt x="3314" y="19"/>
                  </a:lnTo>
                  <a:lnTo>
                    <a:pt x="3276" y="17"/>
                  </a:lnTo>
                  <a:lnTo>
                    <a:pt x="3259" y="17"/>
                  </a:lnTo>
                  <a:lnTo>
                    <a:pt x="3239" y="15"/>
                  </a:lnTo>
                  <a:lnTo>
                    <a:pt x="321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18" y="0"/>
                  </a:lnTo>
                  <a:lnTo>
                    <a:pt x="3239" y="0"/>
                  </a:lnTo>
                  <a:lnTo>
                    <a:pt x="3259" y="0"/>
                  </a:lnTo>
                  <a:lnTo>
                    <a:pt x="3278" y="1"/>
                  </a:lnTo>
                  <a:lnTo>
                    <a:pt x="3314" y="1"/>
                  </a:lnTo>
                  <a:lnTo>
                    <a:pt x="3351" y="5"/>
                  </a:lnTo>
                  <a:lnTo>
                    <a:pt x="3385" y="7"/>
                  </a:lnTo>
                  <a:lnTo>
                    <a:pt x="3420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0" y="28"/>
                  </a:lnTo>
                  <a:lnTo>
                    <a:pt x="3581" y="32"/>
                  </a:lnTo>
                  <a:lnTo>
                    <a:pt x="3614" y="38"/>
                  </a:lnTo>
                  <a:lnTo>
                    <a:pt x="3673" y="49"/>
                  </a:lnTo>
                  <a:lnTo>
                    <a:pt x="3735" y="61"/>
                  </a:lnTo>
                  <a:lnTo>
                    <a:pt x="3794" y="72"/>
                  </a:lnTo>
                  <a:lnTo>
                    <a:pt x="3854" y="84"/>
                  </a:lnTo>
                  <a:lnTo>
                    <a:pt x="3884" y="88"/>
                  </a:lnTo>
                  <a:lnTo>
                    <a:pt x="3917" y="94"/>
                  </a:lnTo>
                  <a:lnTo>
                    <a:pt x="3948" y="99"/>
                  </a:lnTo>
                  <a:lnTo>
                    <a:pt x="3980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5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0"/>
                  </a:lnTo>
                  <a:lnTo>
                    <a:pt x="4207" y="120"/>
                  </a:lnTo>
                  <a:lnTo>
                    <a:pt x="4226" y="122"/>
                  </a:lnTo>
                  <a:lnTo>
                    <a:pt x="4245" y="122"/>
                  </a:lnTo>
                  <a:lnTo>
                    <a:pt x="4265" y="122"/>
                  </a:lnTo>
                  <a:close/>
                  <a:moveTo>
                    <a:pt x="5061" y="17"/>
                  </a:moveTo>
                  <a:lnTo>
                    <a:pt x="5063" y="32"/>
                  </a:lnTo>
                  <a:lnTo>
                    <a:pt x="5038" y="36"/>
                  </a:lnTo>
                  <a:lnTo>
                    <a:pt x="5015" y="38"/>
                  </a:lnTo>
                  <a:lnTo>
                    <a:pt x="4990" y="42"/>
                  </a:lnTo>
                  <a:lnTo>
                    <a:pt x="4967" y="46"/>
                  </a:lnTo>
                  <a:lnTo>
                    <a:pt x="4919" y="55"/>
                  </a:lnTo>
                  <a:lnTo>
                    <a:pt x="4873" y="63"/>
                  </a:lnTo>
                  <a:lnTo>
                    <a:pt x="4827" y="71"/>
                  </a:lnTo>
                  <a:lnTo>
                    <a:pt x="4781" y="80"/>
                  </a:lnTo>
                  <a:lnTo>
                    <a:pt x="4735" y="90"/>
                  </a:lnTo>
                  <a:lnTo>
                    <a:pt x="4687" y="97"/>
                  </a:lnTo>
                  <a:lnTo>
                    <a:pt x="4664" y="101"/>
                  </a:lnTo>
                  <a:lnTo>
                    <a:pt x="4641" y="105"/>
                  </a:lnTo>
                  <a:lnTo>
                    <a:pt x="4616" y="109"/>
                  </a:lnTo>
                  <a:lnTo>
                    <a:pt x="4593" y="113"/>
                  </a:lnTo>
                  <a:lnTo>
                    <a:pt x="4568" y="117"/>
                  </a:lnTo>
                  <a:lnTo>
                    <a:pt x="4543" y="120"/>
                  </a:lnTo>
                  <a:lnTo>
                    <a:pt x="4516" y="122"/>
                  </a:lnTo>
                  <a:lnTo>
                    <a:pt x="4491" y="126"/>
                  </a:lnTo>
                  <a:lnTo>
                    <a:pt x="4464" y="128"/>
                  </a:lnTo>
                  <a:lnTo>
                    <a:pt x="4437" y="132"/>
                  </a:lnTo>
                  <a:lnTo>
                    <a:pt x="4411" y="134"/>
                  </a:lnTo>
                  <a:lnTo>
                    <a:pt x="4384" y="134"/>
                  </a:lnTo>
                  <a:lnTo>
                    <a:pt x="4355" y="136"/>
                  </a:lnTo>
                  <a:lnTo>
                    <a:pt x="4326" y="138"/>
                  </a:lnTo>
                  <a:lnTo>
                    <a:pt x="4295" y="138"/>
                  </a:lnTo>
                  <a:lnTo>
                    <a:pt x="4265" y="138"/>
                  </a:lnTo>
                  <a:lnTo>
                    <a:pt x="4265" y="122"/>
                  </a:lnTo>
                  <a:lnTo>
                    <a:pt x="4295" y="122"/>
                  </a:lnTo>
                  <a:lnTo>
                    <a:pt x="4326" y="120"/>
                  </a:lnTo>
                  <a:lnTo>
                    <a:pt x="4355" y="120"/>
                  </a:lnTo>
                  <a:lnTo>
                    <a:pt x="4382" y="119"/>
                  </a:lnTo>
                  <a:lnTo>
                    <a:pt x="4411" y="117"/>
                  </a:lnTo>
                  <a:lnTo>
                    <a:pt x="4437" y="115"/>
                  </a:lnTo>
                  <a:lnTo>
                    <a:pt x="4464" y="113"/>
                  </a:lnTo>
                  <a:lnTo>
                    <a:pt x="4489" y="111"/>
                  </a:lnTo>
                  <a:lnTo>
                    <a:pt x="4514" y="107"/>
                  </a:lnTo>
                  <a:lnTo>
                    <a:pt x="4541" y="105"/>
                  </a:lnTo>
                  <a:lnTo>
                    <a:pt x="4566" y="101"/>
                  </a:lnTo>
                  <a:lnTo>
                    <a:pt x="4589" y="97"/>
                  </a:lnTo>
                  <a:lnTo>
                    <a:pt x="4614" y="94"/>
                  </a:lnTo>
                  <a:lnTo>
                    <a:pt x="4637" y="90"/>
                  </a:lnTo>
                  <a:lnTo>
                    <a:pt x="4662" y="86"/>
                  </a:lnTo>
                  <a:lnTo>
                    <a:pt x="4685" y="82"/>
                  </a:lnTo>
                  <a:lnTo>
                    <a:pt x="4731" y="72"/>
                  </a:lnTo>
                  <a:lnTo>
                    <a:pt x="4777" y="65"/>
                  </a:lnTo>
                  <a:lnTo>
                    <a:pt x="4823" y="55"/>
                  </a:lnTo>
                  <a:lnTo>
                    <a:pt x="4869" y="48"/>
                  </a:lnTo>
                  <a:lnTo>
                    <a:pt x="4916" y="38"/>
                  </a:lnTo>
                  <a:lnTo>
                    <a:pt x="4964" y="30"/>
                  </a:lnTo>
                  <a:lnTo>
                    <a:pt x="4989" y="26"/>
                  </a:lnTo>
                  <a:lnTo>
                    <a:pt x="5012" y="23"/>
                  </a:lnTo>
                  <a:lnTo>
                    <a:pt x="5037" y="19"/>
                  </a:lnTo>
                  <a:lnTo>
                    <a:pt x="5061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6" name="Freeform 52"/>
            <p:cNvSpPr>
              <a:spLocks noEditPoints="1"/>
            </p:cNvSpPr>
            <p:nvPr userDrawn="1"/>
          </p:nvSpPr>
          <p:spPr bwMode="auto">
            <a:xfrm>
              <a:off x="3818354" y="2852701"/>
              <a:ext cx="5323607" cy="154775"/>
            </a:xfrm>
            <a:custGeom>
              <a:avLst/>
              <a:gdLst>
                <a:gd name="T0" fmla="*/ 1008 w 4781"/>
                <a:gd name="T1" fmla="*/ 16 h 139"/>
                <a:gd name="T2" fmla="*/ 847 w 4781"/>
                <a:gd name="T3" fmla="*/ 27 h 139"/>
                <a:gd name="T4" fmla="*/ 686 w 4781"/>
                <a:gd name="T5" fmla="*/ 48 h 139"/>
                <a:gd name="T6" fmla="*/ 413 w 4781"/>
                <a:gd name="T7" fmla="*/ 100 h 139"/>
                <a:gd name="T8" fmla="*/ 256 w 4781"/>
                <a:gd name="T9" fmla="*/ 123 h 139"/>
                <a:gd name="T10" fmla="*/ 77 w 4781"/>
                <a:gd name="T11" fmla="*/ 137 h 139"/>
                <a:gd name="T12" fmla="*/ 0 w 4781"/>
                <a:gd name="T13" fmla="*/ 123 h 139"/>
                <a:gd name="T14" fmla="*/ 114 w 4781"/>
                <a:gd name="T15" fmla="*/ 119 h 139"/>
                <a:gd name="T16" fmla="*/ 287 w 4781"/>
                <a:gd name="T17" fmla="*/ 104 h 139"/>
                <a:gd name="T18" fmla="*/ 473 w 4781"/>
                <a:gd name="T19" fmla="*/ 73 h 139"/>
                <a:gd name="T20" fmla="*/ 715 w 4781"/>
                <a:gd name="T21" fmla="*/ 27 h 139"/>
                <a:gd name="T22" fmla="*/ 880 w 4781"/>
                <a:gd name="T23" fmla="*/ 8 h 139"/>
                <a:gd name="T24" fmla="*/ 1028 w 4781"/>
                <a:gd name="T25" fmla="*/ 0 h 139"/>
                <a:gd name="T26" fmla="*/ 2112 w 4781"/>
                <a:gd name="T27" fmla="*/ 139 h 139"/>
                <a:gd name="T28" fmla="*/ 1982 w 4781"/>
                <a:gd name="T29" fmla="*/ 133 h 139"/>
                <a:gd name="T30" fmla="*/ 1813 w 4781"/>
                <a:gd name="T31" fmla="*/ 116 h 139"/>
                <a:gd name="T32" fmla="*/ 1598 w 4781"/>
                <a:gd name="T33" fmla="*/ 77 h 139"/>
                <a:gd name="T34" fmla="*/ 1385 w 4781"/>
                <a:gd name="T35" fmla="*/ 39 h 139"/>
                <a:gd name="T36" fmla="*/ 1218 w 4781"/>
                <a:gd name="T37" fmla="*/ 21 h 139"/>
                <a:gd name="T38" fmla="*/ 1087 w 4781"/>
                <a:gd name="T39" fmla="*/ 16 h 139"/>
                <a:gd name="T40" fmla="*/ 1126 w 4781"/>
                <a:gd name="T41" fmla="*/ 0 h 139"/>
                <a:gd name="T42" fmla="*/ 1287 w 4781"/>
                <a:gd name="T43" fmla="*/ 12 h 139"/>
                <a:gd name="T44" fmla="*/ 1450 w 4781"/>
                <a:gd name="T45" fmla="*/ 33 h 139"/>
                <a:gd name="T46" fmla="*/ 1723 w 4781"/>
                <a:gd name="T47" fmla="*/ 83 h 139"/>
                <a:gd name="T48" fmla="*/ 1880 w 4781"/>
                <a:gd name="T49" fmla="*/ 108 h 139"/>
                <a:gd name="T50" fmla="*/ 2055 w 4781"/>
                <a:gd name="T51" fmla="*/ 121 h 139"/>
                <a:gd name="T52" fmla="*/ 3199 w 4781"/>
                <a:gd name="T53" fmla="*/ 0 h 139"/>
                <a:gd name="T54" fmla="*/ 3122 w 4781"/>
                <a:gd name="T55" fmla="*/ 18 h 139"/>
                <a:gd name="T56" fmla="*/ 2946 w 4781"/>
                <a:gd name="T57" fmla="*/ 31 h 139"/>
                <a:gd name="T58" fmla="*/ 2788 w 4781"/>
                <a:gd name="T59" fmla="*/ 54 h 139"/>
                <a:gd name="T60" fmla="*/ 2516 w 4781"/>
                <a:gd name="T61" fmla="*/ 104 h 139"/>
                <a:gd name="T62" fmla="*/ 2354 w 4781"/>
                <a:gd name="T63" fmla="*/ 127 h 139"/>
                <a:gd name="T64" fmla="*/ 2191 w 4781"/>
                <a:gd name="T65" fmla="*/ 137 h 139"/>
                <a:gd name="T66" fmla="*/ 2153 w 4781"/>
                <a:gd name="T67" fmla="*/ 123 h 139"/>
                <a:gd name="T68" fmla="*/ 2283 w 4781"/>
                <a:gd name="T69" fmla="*/ 117 h 139"/>
                <a:gd name="T70" fmla="*/ 2450 w 4781"/>
                <a:gd name="T71" fmla="*/ 98 h 139"/>
                <a:gd name="T72" fmla="*/ 2665 w 4781"/>
                <a:gd name="T73" fmla="*/ 62 h 139"/>
                <a:gd name="T74" fmla="*/ 2879 w 4781"/>
                <a:gd name="T75" fmla="*/ 23 h 139"/>
                <a:gd name="T76" fmla="*/ 3048 w 4781"/>
                <a:gd name="T77" fmla="*/ 4 h 139"/>
                <a:gd name="T78" fmla="*/ 3180 w 4781"/>
                <a:gd name="T79" fmla="*/ 0 h 139"/>
                <a:gd name="T80" fmla="*/ 4226 w 4781"/>
                <a:gd name="T81" fmla="*/ 139 h 139"/>
                <a:gd name="T82" fmla="*/ 4079 w 4781"/>
                <a:gd name="T83" fmla="*/ 131 h 139"/>
                <a:gd name="T84" fmla="*/ 3913 w 4781"/>
                <a:gd name="T85" fmla="*/ 110 h 139"/>
                <a:gd name="T86" fmla="*/ 3672 w 4781"/>
                <a:gd name="T87" fmla="*/ 66 h 139"/>
                <a:gd name="T88" fmla="*/ 3485 w 4781"/>
                <a:gd name="T89" fmla="*/ 35 h 139"/>
                <a:gd name="T90" fmla="*/ 3314 w 4781"/>
                <a:gd name="T91" fmla="*/ 20 h 139"/>
                <a:gd name="T92" fmla="*/ 3199 w 4781"/>
                <a:gd name="T93" fmla="*/ 16 h 139"/>
                <a:gd name="T94" fmla="*/ 3278 w 4781"/>
                <a:gd name="T95" fmla="*/ 0 h 139"/>
                <a:gd name="T96" fmla="*/ 3455 w 4781"/>
                <a:gd name="T97" fmla="*/ 14 h 139"/>
                <a:gd name="T98" fmla="*/ 3614 w 4781"/>
                <a:gd name="T99" fmla="*/ 39 h 139"/>
                <a:gd name="T100" fmla="*/ 3885 w 4781"/>
                <a:gd name="T101" fmla="*/ 89 h 139"/>
                <a:gd name="T102" fmla="*/ 4046 w 4781"/>
                <a:gd name="T103" fmla="*/ 112 h 139"/>
                <a:gd name="T104" fmla="*/ 4207 w 4781"/>
                <a:gd name="T105" fmla="*/ 121 h 139"/>
                <a:gd name="T106" fmla="*/ 4781 w 4781"/>
                <a:gd name="T107" fmla="*/ 81 h 139"/>
                <a:gd name="T108" fmla="*/ 4635 w 4781"/>
                <a:gd name="T109" fmla="*/ 108 h 139"/>
                <a:gd name="T110" fmla="*/ 4478 w 4781"/>
                <a:gd name="T111" fmla="*/ 127 h 139"/>
                <a:gd name="T112" fmla="*/ 4322 w 4781"/>
                <a:gd name="T113" fmla="*/ 139 h 139"/>
                <a:gd name="T114" fmla="*/ 4284 w 4781"/>
                <a:gd name="T115" fmla="*/ 123 h 139"/>
                <a:gd name="T116" fmla="*/ 4411 w 4781"/>
                <a:gd name="T117" fmla="*/ 117 h 139"/>
                <a:gd name="T118" fmla="*/ 4572 w 4781"/>
                <a:gd name="T119" fmla="*/ 100 h 139"/>
                <a:gd name="T120" fmla="*/ 4720 w 4781"/>
                <a:gd name="T121" fmla="*/ 7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781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6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5" y="31"/>
                  </a:lnTo>
                  <a:lnTo>
                    <a:pt x="782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48"/>
                  </a:lnTo>
                  <a:lnTo>
                    <a:pt x="655" y="54"/>
                  </a:lnTo>
                  <a:lnTo>
                    <a:pt x="596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3" y="104"/>
                  </a:lnTo>
                  <a:lnTo>
                    <a:pt x="352" y="110"/>
                  </a:lnTo>
                  <a:lnTo>
                    <a:pt x="321" y="116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2" y="133"/>
                  </a:lnTo>
                  <a:lnTo>
                    <a:pt x="116" y="135"/>
                  </a:lnTo>
                  <a:lnTo>
                    <a:pt x="77" y="137"/>
                  </a:lnTo>
                  <a:lnTo>
                    <a:pt x="60" y="137"/>
                  </a:lnTo>
                  <a:lnTo>
                    <a:pt x="39" y="139"/>
                  </a:lnTo>
                  <a:lnTo>
                    <a:pt x="20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1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4"/>
                  </a:lnTo>
                  <a:lnTo>
                    <a:pt x="219" y="112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7" y="98"/>
                  </a:lnTo>
                  <a:lnTo>
                    <a:pt x="350" y="94"/>
                  </a:lnTo>
                  <a:lnTo>
                    <a:pt x="381" y="89"/>
                  </a:lnTo>
                  <a:lnTo>
                    <a:pt x="411" y="83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7"/>
                  </a:lnTo>
                  <a:lnTo>
                    <a:pt x="747" y="23"/>
                  </a:lnTo>
                  <a:lnTo>
                    <a:pt x="780" y="20"/>
                  </a:lnTo>
                  <a:lnTo>
                    <a:pt x="813" y="14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6" y="4"/>
                  </a:lnTo>
                  <a:lnTo>
                    <a:pt x="951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4" y="123"/>
                  </a:moveTo>
                  <a:lnTo>
                    <a:pt x="2134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7"/>
                  </a:lnTo>
                  <a:lnTo>
                    <a:pt x="2055" y="137"/>
                  </a:lnTo>
                  <a:lnTo>
                    <a:pt x="2018" y="135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3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6"/>
                  </a:lnTo>
                  <a:lnTo>
                    <a:pt x="1782" y="110"/>
                  </a:lnTo>
                  <a:lnTo>
                    <a:pt x="1750" y="104"/>
                  </a:lnTo>
                  <a:lnTo>
                    <a:pt x="1719" y="100"/>
                  </a:lnTo>
                  <a:lnTo>
                    <a:pt x="1659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48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6" y="16"/>
                  </a:lnTo>
                  <a:lnTo>
                    <a:pt x="1106" y="16"/>
                  </a:lnTo>
                  <a:lnTo>
                    <a:pt x="1087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0"/>
                  </a:lnTo>
                  <a:lnTo>
                    <a:pt x="1181" y="2"/>
                  </a:lnTo>
                  <a:lnTo>
                    <a:pt x="1218" y="4"/>
                  </a:lnTo>
                  <a:lnTo>
                    <a:pt x="1254" y="8"/>
                  </a:lnTo>
                  <a:lnTo>
                    <a:pt x="1287" y="12"/>
                  </a:lnTo>
                  <a:lnTo>
                    <a:pt x="1321" y="14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7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3"/>
                  </a:lnTo>
                  <a:lnTo>
                    <a:pt x="1753" y="89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8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4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2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6"/>
                  </a:lnTo>
                  <a:lnTo>
                    <a:pt x="3180" y="16"/>
                  </a:lnTo>
                  <a:lnTo>
                    <a:pt x="3161" y="16"/>
                  </a:lnTo>
                  <a:lnTo>
                    <a:pt x="3142" y="16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6" y="31"/>
                  </a:lnTo>
                  <a:lnTo>
                    <a:pt x="2913" y="35"/>
                  </a:lnTo>
                  <a:lnTo>
                    <a:pt x="2882" y="39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4"/>
                  </a:lnTo>
                  <a:lnTo>
                    <a:pt x="2727" y="66"/>
                  </a:lnTo>
                  <a:lnTo>
                    <a:pt x="2667" y="77"/>
                  </a:lnTo>
                  <a:lnTo>
                    <a:pt x="2608" y="89"/>
                  </a:lnTo>
                  <a:lnTo>
                    <a:pt x="2546" y="100"/>
                  </a:lnTo>
                  <a:lnTo>
                    <a:pt x="2516" y="104"/>
                  </a:lnTo>
                  <a:lnTo>
                    <a:pt x="2485" y="110"/>
                  </a:lnTo>
                  <a:lnTo>
                    <a:pt x="2452" y="116"/>
                  </a:lnTo>
                  <a:lnTo>
                    <a:pt x="2422" y="119"/>
                  </a:lnTo>
                  <a:lnTo>
                    <a:pt x="2387" y="123"/>
                  </a:lnTo>
                  <a:lnTo>
                    <a:pt x="2354" y="127"/>
                  </a:lnTo>
                  <a:lnTo>
                    <a:pt x="2320" y="131"/>
                  </a:lnTo>
                  <a:lnTo>
                    <a:pt x="2285" y="133"/>
                  </a:lnTo>
                  <a:lnTo>
                    <a:pt x="2249" y="135"/>
                  </a:lnTo>
                  <a:lnTo>
                    <a:pt x="2210" y="137"/>
                  </a:lnTo>
                  <a:lnTo>
                    <a:pt x="2191" y="137"/>
                  </a:lnTo>
                  <a:lnTo>
                    <a:pt x="2172" y="139"/>
                  </a:lnTo>
                  <a:lnTo>
                    <a:pt x="2153" y="139"/>
                  </a:lnTo>
                  <a:lnTo>
                    <a:pt x="2134" y="139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4"/>
                  </a:lnTo>
                  <a:lnTo>
                    <a:pt x="2352" y="112"/>
                  </a:lnTo>
                  <a:lnTo>
                    <a:pt x="2385" y="108"/>
                  </a:lnTo>
                  <a:lnTo>
                    <a:pt x="2418" y="104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9"/>
                  </a:lnTo>
                  <a:lnTo>
                    <a:pt x="2544" y="83"/>
                  </a:lnTo>
                  <a:lnTo>
                    <a:pt x="2604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39"/>
                  </a:lnTo>
                  <a:lnTo>
                    <a:pt x="2817" y="33"/>
                  </a:lnTo>
                  <a:lnTo>
                    <a:pt x="2848" y="27"/>
                  </a:lnTo>
                  <a:lnTo>
                    <a:pt x="2879" y="23"/>
                  </a:lnTo>
                  <a:lnTo>
                    <a:pt x="2911" y="20"/>
                  </a:lnTo>
                  <a:lnTo>
                    <a:pt x="2944" y="14"/>
                  </a:lnTo>
                  <a:lnTo>
                    <a:pt x="2978" y="12"/>
                  </a:lnTo>
                  <a:lnTo>
                    <a:pt x="3013" y="8"/>
                  </a:lnTo>
                  <a:lnTo>
                    <a:pt x="3048" y="4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2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39"/>
                  </a:lnTo>
                  <a:lnTo>
                    <a:pt x="4246" y="139"/>
                  </a:lnTo>
                  <a:lnTo>
                    <a:pt x="4226" y="139"/>
                  </a:lnTo>
                  <a:lnTo>
                    <a:pt x="4207" y="137"/>
                  </a:lnTo>
                  <a:lnTo>
                    <a:pt x="4188" y="137"/>
                  </a:lnTo>
                  <a:lnTo>
                    <a:pt x="4152" y="135"/>
                  </a:lnTo>
                  <a:lnTo>
                    <a:pt x="4115" y="133"/>
                  </a:lnTo>
                  <a:lnTo>
                    <a:pt x="4079" y="131"/>
                  </a:lnTo>
                  <a:lnTo>
                    <a:pt x="4044" y="127"/>
                  </a:lnTo>
                  <a:lnTo>
                    <a:pt x="4011" y="123"/>
                  </a:lnTo>
                  <a:lnTo>
                    <a:pt x="3979" y="119"/>
                  </a:lnTo>
                  <a:lnTo>
                    <a:pt x="3946" y="116"/>
                  </a:lnTo>
                  <a:lnTo>
                    <a:pt x="3913" y="110"/>
                  </a:lnTo>
                  <a:lnTo>
                    <a:pt x="3883" y="104"/>
                  </a:lnTo>
                  <a:lnTo>
                    <a:pt x="3852" y="100"/>
                  </a:lnTo>
                  <a:lnTo>
                    <a:pt x="3791" y="89"/>
                  </a:lnTo>
                  <a:lnTo>
                    <a:pt x="3731" y="77"/>
                  </a:lnTo>
                  <a:lnTo>
                    <a:pt x="3672" y="66"/>
                  </a:lnTo>
                  <a:lnTo>
                    <a:pt x="3610" y="54"/>
                  </a:lnTo>
                  <a:lnTo>
                    <a:pt x="3579" y="48"/>
                  </a:lnTo>
                  <a:lnTo>
                    <a:pt x="3549" y="44"/>
                  </a:lnTo>
                  <a:lnTo>
                    <a:pt x="3518" y="39"/>
                  </a:lnTo>
                  <a:lnTo>
                    <a:pt x="3485" y="35"/>
                  </a:lnTo>
                  <a:lnTo>
                    <a:pt x="3453" y="31"/>
                  </a:lnTo>
                  <a:lnTo>
                    <a:pt x="3418" y="27"/>
                  </a:lnTo>
                  <a:lnTo>
                    <a:pt x="3385" y="23"/>
                  </a:lnTo>
                  <a:lnTo>
                    <a:pt x="3349" y="21"/>
                  </a:lnTo>
                  <a:lnTo>
                    <a:pt x="3314" y="20"/>
                  </a:lnTo>
                  <a:lnTo>
                    <a:pt x="3276" y="18"/>
                  </a:lnTo>
                  <a:lnTo>
                    <a:pt x="3259" y="16"/>
                  </a:lnTo>
                  <a:lnTo>
                    <a:pt x="3240" y="16"/>
                  </a:lnTo>
                  <a:lnTo>
                    <a:pt x="3218" y="16"/>
                  </a:lnTo>
                  <a:lnTo>
                    <a:pt x="3199" y="16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40" y="0"/>
                  </a:lnTo>
                  <a:lnTo>
                    <a:pt x="3259" y="0"/>
                  </a:lnTo>
                  <a:lnTo>
                    <a:pt x="3278" y="0"/>
                  </a:lnTo>
                  <a:lnTo>
                    <a:pt x="3314" y="2"/>
                  </a:lnTo>
                  <a:lnTo>
                    <a:pt x="3351" y="4"/>
                  </a:lnTo>
                  <a:lnTo>
                    <a:pt x="3385" y="8"/>
                  </a:lnTo>
                  <a:lnTo>
                    <a:pt x="3420" y="12"/>
                  </a:lnTo>
                  <a:lnTo>
                    <a:pt x="3455" y="14"/>
                  </a:lnTo>
                  <a:lnTo>
                    <a:pt x="3487" y="20"/>
                  </a:lnTo>
                  <a:lnTo>
                    <a:pt x="3520" y="23"/>
                  </a:lnTo>
                  <a:lnTo>
                    <a:pt x="3551" y="27"/>
                  </a:lnTo>
                  <a:lnTo>
                    <a:pt x="3583" y="33"/>
                  </a:lnTo>
                  <a:lnTo>
                    <a:pt x="3614" y="39"/>
                  </a:lnTo>
                  <a:lnTo>
                    <a:pt x="3673" y="50"/>
                  </a:lnTo>
                  <a:lnTo>
                    <a:pt x="3735" y="62"/>
                  </a:lnTo>
                  <a:lnTo>
                    <a:pt x="3794" y="73"/>
                  </a:lnTo>
                  <a:lnTo>
                    <a:pt x="3854" y="83"/>
                  </a:lnTo>
                  <a:lnTo>
                    <a:pt x="3885" y="89"/>
                  </a:lnTo>
                  <a:lnTo>
                    <a:pt x="3917" y="94"/>
                  </a:lnTo>
                  <a:lnTo>
                    <a:pt x="3948" y="98"/>
                  </a:lnTo>
                  <a:lnTo>
                    <a:pt x="3981" y="104"/>
                  </a:lnTo>
                  <a:lnTo>
                    <a:pt x="4013" y="108"/>
                  </a:lnTo>
                  <a:lnTo>
                    <a:pt x="4046" y="112"/>
                  </a:lnTo>
                  <a:lnTo>
                    <a:pt x="4081" y="114"/>
                  </a:lnTo>
                  <a:lnTo>
                    <a:pt x="4115" y="117"/>
                  </a:lnTo>
                  <a:lnTo>
                    <a:pt x="4152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6" y="123"/>
                  </a:lnTo>
                  <a:lnTo>
                    <a:pt x="4267" y="123"/>
                  </a:lnTo>
                  <a:close/>
                  <a:moveTo>
                    <a:pt x="4777" y="66"/>
                  </a:moveTo>
                  <a:lnTo>
                    <a:pt x="4781" y="81"/>
                  </a:lnTo>
                  <a:lnTo>
                    <a:pt x="4753" y="87"/>
                  </a:lnTo>
                  <a:lnTo>
                    <a:pt x="4724" y="91"/>
                  </a:lnTo>
                  <a:lnTo>
                    <a:pt x="4693" y="96"/>
                  </a:lnTo>
                  <a:lnTo>
                    <a:pt x="4664" y="102"/>
                  </a:lnTo>
                  <a:lnTo>
                    <a:pt x="4635" y="108"/>
                  </a:lnTo>
                  <a:lnTo>
                    <a:pt x="4605" y="112"/>
                  </a:lnTo>
                  <a:lnTo>
                    <a:pt x="4574" y="116"/>
                  </a:lnTo>
                  <a:lnTo>
                    <a:pt x="4543" y="121"/>
                  </a:lnTo>
                  <a:lnTo>
                    <a:pt x="4511" y="125"/>
                  </a:lnTo>
                  <a:lnTo>
                    <a:pt x="4478" y="127"/>
                  </a:lnTo>
                  <a:lnTo>
                    <a:pt x="4445" y="131"/>
                  </a:lnTo>
                  <a:lnTo>
                    <a:pt x="4411" y="133"/>
                  </a:lnTo>
                  <a:lnTo>
                    <a:pt x="4376" y="135"/>
                  </a:lnTo>
                  <a:lnTo>
                    <a:pt x="4340" y="137"/>
                  </a:lnTo>
                  <a:lnTo>
                    <a:pt x="4322" y="139"/>
                  </a:lnTo>
                  <a:lnTo>
                    <a:pt x="4303" y="139"/>
                  </a:lnTo>
                  <a:lnTo>
                    <a:pt x="4284" y="139"/>
                  </a:lnTo>
                  <a:lnTo>
                    <a:pt x="4267" y="139"/>
                  </a:lnTo>
                  <a:lnTo>
                    <a:pt x="4267" y="123"/>
                  </a:lnTo>
                  <a:lnTo>
                    <a:pt x="4284" y="123"/>
                  </a:lnTo>
                  <a:lnTo>
                    <a:pt x="4303" y="121"/>
                  </a:lnTo>
                  <a:lnTo>
                    <a:pt x="4322" y="121"/>
                  </a:lnTo>
                  <a:lnTo>
                    <a:pt x="4340" y="121"/>
                  </a:lnTo>
                  <a:lnTo>
                    <a:pt x="4376" y="119"/>
                  </a:lnTo>
                  <a:lnTo>
                    <a:pt x="4411" y="117"/>
                  </a:lnTo>
                  <a:lnTo>
                    <a:pt x="4443" y="116"/>
                  </a:lnTo>
                  <a:lnTo>
                    <a:pt x="4476" y="112"/>
                  </a:lnTo>
                  <a:lnTo>
                    <a:pt x="4509" y="108"/>
                  </a:lnTo>
                  <a:lnTo>
                    <a:pt x="4541" y="104"/>
                  </a:lnTo>
                  <a:lnTo>
                    <a:pt x="4572" y="100"/>
                  </a:lnTo>
                  <a:lnTo>
                    <a:pt x="4603" y="96"/>
                  </a:lnTo>
                  <a:lnTo>
                    <a:pt x="4632" y="91"/>
                  </a:lnTo>
                  <a:lnTo>
                    <a:pt x="4662" y="87"/>
                  </a:lnTo>
                  <a:lnTo>
                    <a:pt x="4691" y="81"/>
                  </a:lnTo>
                  <a:lnTo>
                    <a:pt x="4720" y="75"/>
                  </a:lnTo>
                  <a:lnTo>
                    <a:pt x="4749" y="69"/>
                  </a:lnTo>
                  <a:lnTo>
                    <a:pt x="4777" y="6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7" name="Freeform 53"/>
            <p:cNvSpPr>
              <a:spLocks noEditPoints="1"/>
            </p:cNvSpPr>
            <p:nvPr userDrawn="1"/>
          </p:nvSpPr>
          <p:spPr bwMode="auto">
            <a:xfrm>
              <a:off x="4135699" y="2668974"/>
              <a:ext cx="5004035" cy="155889"/>
            </a:xfrm>
            <a:custGeom>
              <a:avLst/>
              <a:gdLst>
                <a:gd name="T0" fmla="*/ 1008 w 4494"/>
                <a:gd name="T1" fmla="*/ 17 h 140"/>
                <a:gd name="T2" fmla="*/ 846 w 4494"/>
                <a:gd name="T3" fmla="*/ 29 h 140"/>
                <a:gd name="T4" fmla="*/ 685 w 4494"/>
                <a:gd name="T5" fmla="*/ 50 h 140"/>
                <a:gd name="T6" fmla="*/ 412 w 4494"/>
                <a:gd name="T7" fmla="*/ 100 h 140"/>
                <a:gd name="T8" fmla="*/ 255 w 4494"/>
                <a:gd name="T9" fmla="*/ 125 h 140"/>
                <a:gd name="T10" fmla="*/ 78 w 4494"/>
                <a:gd name="T11" fmla="*/ 138 h 140"/>
                <a:gd name="T12" fmla="*/ 0 w 4494"/>
                <a:gd name="T13" fmla="*/ 123 h 140"/>
                <a:gd name="T14" fmla="*/ 113 w 4494"/>
                <a:gd name="T15" fmla="*/ 121 h 140"/>
                <a:gd name="T16" fmla="*/ 286 w 4494"/>
                <a:gd name="T17" fmla="*/ 104 h 140"/>
                <a:gd name="T18" fmla="*/ 472 w 4494"/>
                <a:gd name="T19" fmla="*/ 73 h 140"/>
                <a:gd name="T20" fmla="*/ 714 w 4494"/>
                <a:gd name="T21" fmla="*/ 29 h 140"/>
                <a:gd name="T22" fmla="*/ 879 w 4494"/>
                <a:gd name="T23" fmla="*/ 10 h 140"/>
                <a:gd name="T24" fmla="*/ 1027 w 4494"/>
                <a:gd name="T25" fmla="*/ 2 h 140"/>
                <a:gd name="T26" fmla="*/ 2112 w 4494"/>
                <a:gd name="T27" fmla="*/ 140 h 140"/>
                <a:gd name="T28" fmla="*/ 1981 w 4494"/>
                <a:gd name="T29" fmla="*/ 135 h 140"/>
                <a:gd name="T30" fmla="*/ 1812 w 4494"/>
                <a:gd name="T31" fmla="*/ 115 h 140"/>
                <a:gd name="T32" fmla="*/ 1597 w 4494"/>
                <a:gd name="T33" fmla="*/ 79 h 140"/>
                <a:gd name="T34" fmla="*/ 1384 w 4494"/>
                <a:gd name="T35" fmla="*/ 41 h 140"/>
                <a:gd name="T36" fmla="*/ 1217 w 4494"/>
                <a:gd name="T37" fmla="*/ 21 h 140"/>
                <a:gd name="T38" fmla="*/ 1086 w 4494"/>
                <a:gd name="T39" fmla="*/ 17 h 140"/>
                <a:gd name="T40" fmla="*/ 1125 w 4494"/>
                <a:gd name="T41" fmla="*/ 2 h 140"/>
                <a:gd name="T42" fmla="*/ 1288 w 4494"/>
                <a:gd name="T43" fmla="*/ 12 h 140"/>
                <a:gd name="T44" fmla="*/ 1449 w 4494"/>
                <a:gd name="T45" fmla="*/ 35 h 140"/>
                <a:gd name="T46" fmla="*/ 1722 w 4494"/>
                <a:gd name="T47" fmla="*/ 85 h 140"/>
                <a:gd name="T48" fmla="*/ 1879 w 4494"/>
                <a:gd name="T49" fmla="*/ 108 h 140"/>
                <a:gd name="T50" fmla="*/ 2056 w 4494"/>
                <a:gd name="T51" fmla="*/ 123 h 140"/>
                <a:gd name="T52" fmla="*/ 3198 w 4494"/>
                <a:gd name="T53" fmla="*/ 0 h 140"/>
                <a:gd name="T54" fmla="*/ 3122 w 4494"/>
                <a:gd name="T55" fmla="*/ 17 h 140"/>
                <a:gd name="T56" fmla="*/ 2947 w 4494"/>
                <a:gd name="T57" fmla="*/ 33 h 140"/>
                <a:gd name="T58" fmla="*/ 2787 w 4494"/>
                <a:gd name="T59" fmla="*/ 56 h 140"/>
                <a:gd name="T60" fmla="*/ 2515 w 4494"/>
                <a:gd name="T61" fmla="*/ 106 h 140"/>
                <a:gd name="T62" fmla="*/ 2354 w 4494"/>
                <a:gd name="T63" fmla="*/ 129 h 140"/>
                <a:gd name="T64" fmla="*/ 2190 w 4494"/>
                <a:gd name="T65" fmla="*/ 138 h 140"/>
                <a:gd name="T66" fmla="*/ 2152 w 4494"/>
                <a:gd name="T67" fmla="*/ 123 h 140"/>
                <a:gd name="T68" fmla="*/ 2283 w 4494"/>
                <a:gd name="T69" fmla="*/ 119 h 140"/>
                <a:gd name="T70" fmla="*/ 2450 w 4494"/>
                <a:gd name="T71" fmla="*/ 100 h 140"/>
                <a:gd name="T72" fmla="*/ 2665 w 4494"/>
                <a:gd name="T73" fmla="*/ 62 h 140"/>
                <a:gd name="T74" fmla="*/ 2880 w 4494"/>
                <a:gd name="T75" fmla="*/ 25 h 140"/>
                <a:gd name="T76" fmla="*/ 3047 w 4494"/>
                <a:gd name="T77" fmla="*/ 6 h 140"/>
                <a:gd name="T78" fmla="*/ 3179 w 4494"/>
                <a:gd name="T79" fmla="*/ 0 h 140"/>
                <a:gd name="T80" fmla="*/ 4226 w 4494"/>
                <a:gd name="T81" fmla="*/ 138 h 140"/>
                <a:gd name="T82" fmla="*/ 4078 w 4494"/>
                <a:gd name="T83" fmla="*/ 131 h 140"/>
                <a:gd name="T84" fmla="*/ 3913 w 4494"/>
                <a:gd name="T85" fmla="*/ 112 h 140"/>
                <a:gd name="T86" fmla="*/ 3671 w 4494"/>
                <a:gd name="T87" fmla="*/ 67 h 140"/>
                <a:gd name="T88" fmla="*/ 3484 w 4494"/>
                <a:gd name="T89" fmla="*/ 37 h 140"/>
                <a:gd name="T90" fmla="*/ 3314 w 4494"/>
                <a:gd name="T91" fmla="*/ 19 h 140"/>
                <a:gd name="T92" fmla="*/ 3198 w 4494"/>
                <a:gd name="T93" fmla="*/ 17 h 140"/>
                <a:gd name="T94" fmla="*/ 3277 w 4494"/>
                <a:gd name="T95" fmla="*/ 2 h 140"/>
                <a:gd name="T96" fmla="*/ 3454 w 4494"/>
                <a:gd name="T97" fmla="*/ 16 h 140"/>
                <a:gd name="T98" fmla="*/ 3613 w 4494"/>
                <a:gd name="T99" fmla="*/ 41 h 140"/>
                <a:gd name="T100" fmla="*/ 3886 w 4494"/>
                <a:gd name="T101" fmla="*/ 90 h 140"/>
                <a:gd name="T102" fmla="*/ 4045 w 4494"/>
                <a:gd name="T103" fmla="*/ 112 h 140"/>
                <a:gd name="T104" fmla="*/ 4206 w 4494"/>
                <a:gd name="T105" fmla="*/ 123 h 140"/>
                <a:gd name="T106" fmla="*/ 4494 w 4494"/>
                <a:gd name="T107" fmla="*/ 127 h 140"/>
                <a:gd name="T108" fmla="*/ 4427 w 4494"/>
                <a:gd name="T109" fmla="*/ 133 h 140"/>
                <a:gd name="T110" fmla="*/ 4356 w 4494"/>
                <a:gd name="T111" fmla="*/ 138 h 140"/>
                <a:gd name="T112" fmla="*/ 4281 w 4494"/>
                <a:gd name="T113" fmla="*/ 140 h 140"/>
                <a:gd name="T114" fmla="*/ 4312 w 4494"/>
                <a:gd name="T115" fmla="*/ 123 h 140"/>
                <a:gd name="T116" fmla="*/ 4385 w 4494"/>
                <a:gd name="T117" fmla="*/ 121 h 140"/>
                <a:gd name="T118" fmla="*/ 4454 w 4494"/>
                <a:gd name="T119" fmla="*/ 115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494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3"/>
                  </a:lnTo>
                  <a:lnTo>
                    <a:pt x="781" y="37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3" y="79"/>
                  </a:lnTo>
                  <a:lnTo>
                    <a:pt x="474" y="90"/>
                  </a:lnTo>
                  <a:lnTo>
                    <a:pt x="412" y="100"/>
                  </a:lnTo>
                  <a:lnTo>
                    <a:pt x="382" y="106"/>
                  </a:lnTo>
                  <a:lnTo>
                    <a:pt x="351" y="112"/>
                  </a:lnTo>
                  <a:lnTo>
                    <a:pt x="320" y="115"/>
                  </a:lnTo>
                  <a:lnTo>
                    <a:pt x="288" y="121"/>
                  </a:lnTo>
                  <a:lnTo>
                    <a:pt x="255" y="125"/>
                  </a:lnTo>
                  <a:lnTo>
                    <a:pt x="220" y="129"/>
                  </a:lnTo>
                  <a:lnTo>
                    <a:pt x="186" y="131"/>
                  </a:lnTo>
                  <a:lnTo>
                    <a:pt x="151" y="135"/>
                  </a:lnTo>
                  <a:lnTo>
                    <a:pt x="115" y="137"/>
                  </a:lnTo>
                  <a:lnTo>
                    <a:pt x="78" y="138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6" y="123"/>
                  </a:lnTo>
                  <a:lnTo>
                    <a:pt x="113" y="121"/>
                  </a:lnTo>
                  <a:lnTo>
                    <a:pt x="149" y="119"/>
                  </a:lnTo>
                  <a:lnTo>
                    <a:pt x="184" y="115"/>
                  </a:lnTo>
                  <a:lnTo>
                    <a:pt x="218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6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0" y="85"/>
                  </a:lnTo>
                  <a:lnTo>
                    <a:pt x="472" y="73"/>
                  </a:lnTo>
                  <a:lnTo>
                    <a:pt x="531" y="62"/>
                  </a:lnTo>
                  <a:lnTo>
                    <a:pt x="591" y="50"/>
                  </a:lnTo>
                  <a:lnTo>
                    <a:pt x="652" y="41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6" y="25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4" y="12"/>
                  </a:lnTo>
                  <a:lnTo>
                    <a:pt x="879" y="10"/>
                  </a:lnTo>
                  <a:lnTo>
                    <a:pt x="915" y="6"/>
                  </a:lnTo>
                  <a:lnTo>
                    <a:pt x="950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2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7"/>
                  </a:lnTo>
                  <a:lnTo>
                    <a:pt x="1981" y="135"/>
                  </a:lnTo>
                  <a:lnTo>
                    <a:pt x="1947" y="131"/>
                  </a:lnTo>
                  <a:lnTo>
                    <a:pt x="1912" y="129"/>
                  </a:lnTo>
                  <a:lnTo>
                    <a:pt x="1877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1" y="112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9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5" y="50"/>
                  </a:lnTo>
                  <a:lnTo>
                    <a:pt x="1415" y="44"/>
                  </a:lnTo>
                  <a:lnTo>
                    <a:pt x="1384" y="41"/>
                  </a:lnTo>
                  <a:lnTo>
                    <a:pt x="1351" y="37"/>
                  </a:lnTo>
                  <a:lnTo>
                    <a:pt x="1319" y="33"/>
                  </a:lnTo>
                  <a:lnTo>
                    <a:pt x="1286" y="29"/>
                  </a:lnTo>
                  <a:lnTo>
                    <a:pt x="1251" y="25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0" y="4"/>
                  </a:lnTo>
                  <a:lnTo>
                    <a:pt x="1217" y="6"/>
                  </a:lnTo>
                  <a:lnTo>
                    <a:pt x="1253" y="10"/>
                  </a:lnTo>
                  <a:lnTo>
                    <a:pt x="1288" y="12"/>
                  </a:lnTo>
                  <a:lnTo>
                    <a:pt x="1321" y="16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8" y="29"/>
                  </a:lnTo>
                  <a:lnTo>
                    <a:pt x="1449" y="35"/>
                  </a:lnTo>
                  <a:lnTo>
                    <a:pt x="1480" y="41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5"/>
                  </a:lnTo>
                  <a:lnTo>
                    <a:pt x="1753" y="90"/>
                  </a:lnTo>
                  <a:lnTo>
                    <a:pt x="1783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2"/>
                  </a:lnTo>
                  <a:lnTo>
                    <a:pt x="1947" y="115"/>
                  </a:lnTo>
                  <a:lnTo>
                    <a:pt x="1983" y="119"/>
                  </a:lnTo>
                  <a:lnTo>
                    <a:pt x="2018" y="121"/>
                  </a:lnTo>
                  <a:lnTo>
                    <a:pt x="2056" y="123"/>
                  </a:lnTo>
                  <a:lnTo>
                    <a:pt x="2073" y="123"/>
                  </a:lnTo>
                  <a:lnTo>
                    <a:pt x="2092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3198" y="0"/>
                  </a:moveTo>
                  <a:lnTo>
                    <a:pt x="3198" y="17"/>
                  </a:lnTo>
                  <a:lnTo>
                    <a:pt x="3179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79" y="29"/>
                  </a:lnTo>
                  <a:lnTo>
                    <a:pt x="2947" y="33"/>
                  </a:lnTo>
                  <a:lnTo>
                    <a:pt x="2912" y="37"/>
                  </a:lnTo>
                  <a:lnTo>
                    <a:pt x="2882" y="41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7" y="56"/>
                  </a:lnTo>
                  <a:lnTo>
                    <a:pt x="2728" y="67"/>
                  </a:lnTo>
                  <a:lnTo>
                    <a:pt x="2667" y="79"/>
                  </a:lnTo>
                  <a:lnTo>
                    <a:pt x="2607" y="90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12"/>
                  </a:lnTo>
                  <a:lnTo>
                    <a:pt x="2451" y="115"/>
                  </a:lnTo>
                  <a:lnTo>
                    <a:pt x="2421" y="121"/>
                  </a:lnTo>
                  <a:lnTo>
                    <a:pt x="2386" y="125"/>
                  </a:lnTo>
                  <a:lnTo>
                    <a:pt x="2354" y="129"/>
                  </a:lnTo>
                  <a:lnTo>
                    <a:pt x="2319" y="131"/>
                  </a:lnTo>
                  <a:lnTo>
                    <a:pt x="2284" y="135"/>
                  </a:lnTo>
                  <a:lnTo>
                    <a:pt x="2248" y="137"/>
                  </a:lnTo>
                  <a:lnTo>
                    <a:pt x="2210" y="138"/>
                  </a:lnTo>
                  <a:lnTo>
                    <a:pt x="2190" y="138"/>
                  </a:lnTo>
                  <a:lnTo>
                    <a:pt x="2171" y="138"/>
                  </a:lnTo>
                  <a:lnTo>
                    <a:pt x="2152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0" y="123"/>
                  </a:lnTo>
                  <a:lnTo>
                    <a:pt x="2210" y="123"/>
                  </a:lnTo>
                  <a:lnTo>
                    <a:pt x="2246" y="121"/>
                  </a:lnTo>
                  <a:lnTo>
                    <a:pt x="2283" y="119"/>
                  </a:lnTo>
                  <a:lnTo>
                    <a:pt x="2317" y="115"/>
                  </a:lnTo>
                  <a:lnTo>
                    <a:pt x="2352" y="112"/>
                  </a:lnTo>
                  <a:lnTo>
                    <a:pt x="2384" y="108"/>
                  </a:lnTo>
                  <a:lnTo>
                    <a:pt x="2419" y="104"/>
                  </a:lnTo>
                  <a:lnTo>
                    <a:pt x="2450" y="100"/>
                  </a:lnTo>
                  <a:lnTo>
                    <a:pt x="2482" y="96"/>
                  </a:lnTo>
                  <a:lnTo>
                    <a:pt x="2513" y="90"/>
                  </a:lnTo>
                  <a:lnTo>
                    <a:pt x="2544" y="85"/>
                  </a:lnTo>
                  <a:lnTo>
                    <a:pt x="2603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41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5"/>
                  </a:lnTo>
                  <a:lnTo>
                    <a:pt x="2910" y="19"/>
                  </a:lnTo>
                  <a:lnTo>
                    <a:pt x="2945" y="16"/>
                  </a:lnTo>
                  <a:lnTo>
                    <a:pt x="2978" y="12"/>
                  </a:lnTo>
                  <a:lnTo>
                    <a:pt x="3012" y="10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2"/>
                  </a:lnTo>
                  <a:lnTo>
                    <a:pt x="3179" y="0"/>
                  </a:lnTo>
                  <a:lnTo>
                    <a:pt x="3198" y="0"/>
                  </a:lnTo>
                  <a:close/>
                  <a:moveTo>
                    <a:pt x="4266" y="123"/>
                  </a:moveTo>
                  <a:lnTo>
                    <a:pt x="4266" y="140"/>
                  </a:lnTo>
                  <a:lnTo>
                    <a:pt x="4245" y="140"/>
                  </a:lnTo>
                  <a:lnTo>
                    <a:pt x="4226" y="138"/>
                  </a:lnTo>
                  <a:lnTo>
                    <a:pt x="4206" y="138"/>
                  </a:lnTo>
                  <a:lnTo>
                    <a:pt x="4187" y="138"/>
                  </a:lnTo>
                  <a:lnTo>
                    <a:pt x="4151" y="137"/>
                  </a:lnTo>
                  <a:lnTo>
                    <a:pt x="4114" y="135"/>
                  </a:lnTo>
                  <a:lnTo>
                    <a:pt x="4078" y="131"/>
                  </a:lnTo>
                  <a:lnTo>
                    <a:pt x="4043" y="129"/>
                  </a:lnTo>
                  <a:lnTo>
                    <a:pt x="4011" y="125"/>
                  </a:lnTo>
                  <a:lnTo>
                    <a:pt x="3978" y="121"/>
                  </a:lnTo>
                  <a:lnTo>
                    <a:pt x="3945" y="115"/>
                  </a:lnTo>
                  <a:lnTo>
                    <a:pt x="3913" y="112"/>
                  </a:lnTo>
                  <a:lnTo>
                    <a:pt x="3882" y="106"/>
                  </a:lnTo>
                  <a:lnTo>
                    <a:pt x="3851" y="100"/>
                  </a:lnTo>
                  <a:lnTo>
                    <a:pt x="3790" y="90"/>
                  </a:lnTo>
                  <a:lnTo>
                    <a:pt x="3730" y="79"/>
                  </a:lnTo>
                  <a:lnTo>
                    <a:pt x="3671" y="67"/>
                  </a:lnTo>
                  <a:lnTo>
                    <a:pt x="3609" y="56"/>
                  </a:lnTo>
                  <a:lnTo>
                    <a:pt x="3579" y="50"/>
                  </a:lnTo>
                  <a:lnTo>
                    <a:pt x="3548" y="44"/>
                  </a:lnTo>
                  <a:lnTo>
                    <a:pt x="3517" y="41"/>
                  </a:lnTo>
                  <a:lnTo>
                    <a:pt x="3484" y="37"/>
                  </a:lnTo>
                  <a:lnTo>
                    <a:pt x="3452" y="33"/>
                  </a:lnTo>
                  <a:lnTo>
                    <a:pt x="3419" y="29"/>
                  </a:lnTo>
                  <a:lnTo>
                    <a:pt x="3385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7"/>
                  </a:lnTo>
                  <a:lnTo>
                    <a:pt x="3258" y="17"/>
                  </a:lnTo>
                  <a:lnTo>
                    <a:pt x="3239" y="17"/>
                  </a:lnTo>
                  <a:lnTo>
                    <a:pt x="3219" y="17"/>
                  </a:lnTo>
                  <a:lnTo>
                    <a:pt x="3198" y="17"/>
                  </a:lnTo>
                  <a:lnTo>
                    <a:pt x="3198" y="0"/>
                  </a:lnTo>
                  <a:lnTo>
                    <a:pt x="3219" y="0"/>
                  </a:lnTo>
                  <a:lnTo>
                    <a:pt x="3239" y="2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10"/>
                  </a:lnTo>
                  <a:lnTo>
                    <a:pt x="3419" y="12"/>
                  </a:lnTo>
                  <a:lnTo>
                    <a:pt x="3454" y="16"/>
                  </a:lnTo>
                  <a:lnTo>
                    <a:pt x="3486" y="19"/>
                  </a:lnTo>
                  <a:lnTo>
                    <a:pt x="3519" y="25"/>
                  </a:lnTo>
                  <a:lnTo>
                    <a:pt x="3550" y="29"/>
                  </a:lnTo>
                  <a:lnTo>
                    <a:pt x="3582" y="35"/>
                  </a:lnTo>
                  <a:lnTo>
                    <a:pt x="3613" y="41"/>
                  </a:lnTo>
                  <a:lnTo>
                    <a:pt x="3673" y="50"/>
                  </a:lnTo>
                  <a:lnTo>
                    <a:pt x="3734" y="62"/>
                  </a:lnTo>
                  <a:lnTo>
                    <a:pt x="3794" y="73"/>
                  </a:lnTo>
                  <a:lnTo>
                    <a:pt x="3855" y="85"/>
                  </a:lnTo>
                  <a:lnTo>
                    <a:pt x="3886" y="90"/>
                  </a:lnTo>
                  <a:lnTo>
                    <a:pt x="3916" y="96"/>
                  </a:lnTo>
                  <a:lnTo>
                    <a:pt x="3947" y="100"/>
                  </a:lnTo>
                  <a:lnTo>
                    <a:pt x="3980" y="104"/>
                  </a:lnTo>
                  <a:lnTo>
                    <a:pt x="4012" y="108"/>
                  </a:lnTo>
                  <a:lnTo>
                    <a:pt x="4045" y="112"/>
                  </a:lnTo>
                  <a:lnTo>
                    <a:pt x="4080" y="115"/>
                  </a:lnTo>
                  <a:lnTo>
                    <a:pt x="4114" y="119"/>
                  </a:lnTo>
                  <a:lnTo>
                    <a:pt x="4151" y="121"/>
                  </a:lnTo>
                  <a:lnTo>
                    <a:pt x="4187" y="123"/>
                  </a:lnTo>
                  <a:lnTo>
                    <a:pt x="4206" y="123"/>
                  </a:lnTo>
                  <a:lnTo>
                    <a:pt x="4226" y="123"/>
                  </a:lnTo>
                  <a:lnTo>
                    <a:pt x="4245" y="123"/>
                  </a:lnTo>
                  <a:lnTo>
                    <a:pt x="4266" y="123"/>
                  </a:lnTo>
                  <a:close/>
                  <a:moveTo>
                    <a:pt x="4494" y="112"/>
                  </a:moveTo>
                  <a:lnTo>
                    <a:pt x="4494" y="127"/>
                  </a:lnTo>
                  <a:lnTo>
                    <a:pt x="4481" y="129"/>
                  </a:lnTo>
                  <a:lnTo>
                    <a:pt x="4468" y="131"/>
                  </a:lnTo>
                  <a:lnTo>
                    <a:pt x="4454" y="131"/>
                  </a:lnTo>
                  <a:lnTo>
                    <a:pt x="4441" y="133"/>
                  </a:lnTo>
                  <a:lnTo>
                    <a:pt x="4427" y="133"/>
                  </a:lnTo>
                  <a:lnTo>
                    <a:pt x="4414" y="135"/>
                  </a:lnTo>
                  <a:lnTo>
                    <a:pt x="4398" y="135"/>
                  </a:lnTo>
                  <a:lnTo>
                    <a:pt x="4385" y="137"/>
                  </a:lnTo>
                  <a:lnTo>
                    <a:pt x="4372" y="137"/>
                  </a:lnTo>
                  <a:lnTo>
                    <a:pt x="4356" y="138"/>
                  </a:lnTo>
                  <a:lnTo>
                    <a:pt x="4341" y="138"/>
                  </a:lnTo>
                  <a:lnTo>
                    <a:pt x="4327" y="138"/>
                  </a:lnTo>
                  <a:lnTo>
                    <a:pt x="4312" y="138"/>
                  </a:lnTo>
                  <a:lnTo>
                    <a:pt x="4297" y="140"/>
                  </a:lnTo>
                  <a:lnTo>
                    <a:pt x="4281" y="140"/>
                  </a:lnTo>
                  <a:lnTo>
                    <a:pt x="4266" y="140"/>
                  </a:lnTo>
                  <a:lnTo>
                    <a:pt x="4266" y="123"/>
                  </a:lnTo>
                  <a:lnTo>
                    <a:pt x="4281" y="123"/>
                  </a:lnTo>
                  <a:lnTo>
                    <a:pt x="4297" y="123"/>
                  </a:lnTo>
                  <a:lnTo>
                    <a:pt x="4312" y="123"/>
                  </a:lnTo>
                  <a:lnTo>
                    <a:pt x="4325" y="123"/>
                  </a:lnTo>
                  <a:lnTo>
                    <a:pt x="4341" y="123"/>
                  </a:lnTo>
                  <a:lnTo>
                    <a:pt x="4356" y="121"/>
                  </a:lnTo>
                  <a:lnTo>
                    <a:pt x="4370" y="121"/>
                  </a:lnTo>
                  <a:lnTo>
                    <a:pt x="4385" y="121"/>
                  </a:lnTo>
                  <a:lnTo>
                    <a:pt x="4398" y="119"/>
                  </a:lnTo>
                  <a:lnTo>
                    <a:pt x="4412" y="119"/>
                  </a:lnTo>
                  <a:lnTo>
                    <a:pt x="4425" y="117"/>
                  </a:lnTo>
                  <a:lnTo>
                    <a:pt x="4441" y="117"/>
                  </a:lnTo>
                  <a:lnTo>
                    <a:pt x="4454" y="115"/>
                  </a:lnTo>
                  <a:lnTo>
                    <a:pt x="4468" y="113"/>
                  </a:lnTo>
                  <a:lnTo>
                    <a:pt x="4481" y="113"/>
                  </a:lnTo>
                  <a:lnTo>
                    <a:pt x="4494" y="1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8" name="Freeform 54"/>
            <p:cNvSpPr>
              <a:spLocks noEditPoints="1"/>
            </p:cNvSpPr>
            <p:nvPr userDrawn="1"/>
          </p:nvSpPr>
          <p:spPr bwMode="auto">
            <a:xfrm>
              <a:off x="4451931" y="2487475"/>
              <a:ext cx="4687803" cy="153662"/>
            </a:xfrm>
            <a:custGeom>
              <a:avLst/>
              <a:gdLst>
                <a:gd name="T0" fmla="*/ 1008 w 4210"/>
                <a:gd name="T1" fmla="*/ 17 h 138"/>
                <a:gd name="T2" fmla="*/ 846 w 4210"/>
                <a:gd name="T3" fmla="*/ 27 h 138"/>
                <a:gd name="T4" fmla="*/ 685 w 4210"/>
                <a:gd name="T5" fmla="*/ 50 h 138"/>
                <a:gd name="T6" fmla="*/ 414 w 4210"/>
                <a:gd name="T7" fmla="*/ 100 h 138"/>
                <a:gd name="T8" fmla="*/ 255 w 4210"/>
                <a:gd name="T9" fmla="*/ 125 h 138"/>
                <a:gd name="T10" fmla="*/ 78 w 4210"/>
                <a:gd name="T11" fmla="*/ 138 h 138"/>
                <a:gd name="T12" fmla="*/ 0 w 4210"/>
                <a:gd name="T13" fmla="*/ 123 h 138"/>
                <a:gd name="T14" fmla="*/ 115 w 4210"/>
                <a:gd name="T15" fmla="*/ 119 h 138"/>
                <a:gd name="T16" fmla="*/ 286 w 4210"/>
                <a:gd name="T17" fmla="*/ 104 h 138"/>
                <a:gd name="T18" fmla="*/ 472 w 4210"/>
                <a:gd name="T19" fmla="*/ 73 h 138"/>
                <a:gd name="T20" fmla="*/ 714 w 4210"/>
                <a:gd name="T21" fmla="*/ 29 h 138"/>
                <a:gd name="T22" fmla="*/ 879 w 4210"/>
                <a:gd name="T23" fmla="*/ 8 h 138"/>
                <a:gd name="T24" fmla="*/ 1027 w 4210"/>
                <a:gd name="T25" fmla="*/ 0 h 138"/>
                <a:gd name="T26" fmla="*/ 2112 w 4210"/>
                <a:gd name="T27" fmla="*/ 138 h 138"/>
                <a:gd name="T28" fmla="*/ 1981 w 4210"/>
                <a:gd name="T29" fmla="*/ 134 h 138"/>
                <a:gd name="T30" fmla="*/ 1812 w 4210"/>
                <a:gd name="T31" fmla="*/ 115 h 138"/>
                <a:gd name="T32" fmla="*/ 1597 w 4210"/>
                <a:gd name="T33" fmla="*/ 77 h 138"/>
                <a:gd name="T34" fmla="*/ 1384 w 4210"/>
                <a:gd name="T35" fmla="*/ 40 h 138"/>
                <a:gd name="T36" fmla="*/ 1217 w 4210"/>
                <a:gd name="T37" fmla="*/ 21 h 138"/>
                <a:gd name="T38" fmla="*/ 1086 w 4210"/>
                <a:gd name="T39" fmla="*/ 15 h 138"/>
                <a:gd name="T40" fmla="*/ 1125 w 4210"/>
                <a:gd name="T41" fmla="*/ 2 h 138"/>
                <a:gd name="T42" fmla="*/ 1288 w 4210"/>
                <a:gd name="T43" fmla="*/ 12 h 138"/>
                <a:gd name="T44" fmla="*/ 1449 w 4210"/>
                <a:gd name="T45" fmla="*/ 35 h 138"/>
                <a:gd name="T46" fmla="*/ 1722 w 4210"/>
                <a:gd name="T47" fmla="*/ 84 h 138"/>
                <a:gd name="T48" fmla="*/ 1879 w 4210"/>
                <a:gd name="T49" fmla="*/ 108 h 138"/>
                <a:gd name="T50" fmla="*/ 2056 w 4210"/>
                <a:gd name="T51" fmla="*/ 121 h 138"/>
                <a:gd name="T52" fmla="*/ 3199 w 4210"/>
                <a:gd name="T53" fmla="*/ 0 h 138"/>
                <a:gd name="T54" fmla="*/ 3122 w 4210"/>
                <a:gd name="T55" fmla="*/ 17 h 138"/>
                <a:gd name="T56" fmla="*/ 2947 w 4210"/>
                <a:gd name="T57" fmla="*/ 31 h 138"/>
                <a:gd name="T58" fmla="*/ 2788 w 4210"/>
                <a:gd name="T59" fmla="*/ 56 h 138"/>
                <a:gd name="T60" fmla="*/ 2515 w 4210"/>
                <a:gd name="T61" fmla="*/ 106 h 138"/>
                <a:gd name="T62" fmla="*/ 2354 w 4210"/>
                <a:gd name="T63" fmla="*/ 127 h 138"/>
                <a:gd name="T64" fmla="*/ 2192 w 4210"/>
                <a:gd name="T65" fmla="*/ 138 h 138"/>
                <a:gd name="T66" fmla="*/ 2152 w 4210"/>
                <a:gd name="T67" fmla="*/ 123 h 138"/>
                <a:gd name="T68" fmla="*/ 2283 w 4210"/>
                <a:gd name="T69" fmla="*/ 117 h 138"/>
                <a:gd name="T70" fmla="*/ 2450 w 4210"/>
                <a:gd name="T71" fmla="*/ 100 h 138"/>
                <a:gd name="T72" fmla="*/ 2665 w 4210"/>
                <a:gd name="T73" fmla="*/ 61 h 138"/>
                <a:gd name="T74" fmla="*/ 2880 w 4210"/>
                <a:gd name="T75" fmla="*/ 23 h 138"/>
                <a:gd name="T76" fmla="*/ 3047 w 4210"/>
                <a:gd name="T77" fmla="*/ 6 h 138"/>
                <a:gd name="T78" fmla="*/ 3179 w 4210"/>
                <a:gd name="T79" fmla="*/ 0 h 138"/>
                <a:gd name="T80" fmla="*/ 4139 w 4210"/>
                <a:gd name="T81" fmla="*/ 134 h 138"/>
                <a:gd name="T82" fmla="*/ 3974 w 4210"/>
                <a:gd name="T83" fmla="*/ 119 h 138"/>
                <a:gd name="T84" fmla="*/ 3824 w 4210"/>
                <a:gd name="T85" fmla="*/ 96 h 138"/>
                <a:gd name="T86" fmla="*/ 3565 w 4210"/>
                <a:gd name="T87" fmla="*/ 48 h 138"/>
                <a:gd name="T88" fmla="*/ 3410 w 4210"/>
                <a:gd name="T89" fmla="*/ 27 h 138"/>
                <a:gd name="T90" fmla="*/ 3237 w 4210"/>
                <a:gd name="T91" fmla="*/ 17 h 138"/>
                <a:gd name="T92" fmla="*/ 3310 w 4210"/>
                <a:gd name="T93" fmla="*/ 4 h 138"/>
                <a:gd name="T94" fmla="*/ 3475 w 4210"/>
                <a:gd name="T95" fmla="*/ 17 h 138"/>
                <a:gd name="T96" fmla="*/ 3656 w 4210"/>
                <a:gd name="T97" fmla="*/ 46 h 138"/>
                <a:gd name="T98" fmla="*/ 3886 w 4210"/>
                <a:gd name="T99" fmla="*/ 90 h 138"/>
                <a:gd name="T100" fmla="*/ 4040 w 4210"/>
                <a:gd name="T101" fmla="*/ 111 h 138"/>
                <a:gd name="T102" fmla="*/ 4210 w 4210"/>
                <a:gd name="T103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10" h="138">
                  <a:moveTo>
                    <a:pt x="1067" y="0"/>
                  </a:moveTo>
                  <a:lnTo>
                    <a:pt x="1067" y="15"/>
                  </a:lnTo>
                  <a:lnTo>
                    <a:pt x="1046" y="15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4" y="88"/>
                  </a:lnTo>
                  <a:lnTo>
                    <a:pt x="414" y="100"/>
                  </a:lnTo>
                  <a:lnTo>
                    <a:pt x="382" y="106"/>
                  </a:lnTo>
                  <a:lnTo>
                    <a:pt x="351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5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8" y="138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5"/>
                  </a:lnTo>
                  <a:lnTo>
                    <a:pt x="219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7" y="100"/>
                  </a:lnTo>
                  <a:lnTo>
                    <a:pt x="349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6" y="6"/>
                  </a:lnTo>
                  <a:lnTo>
                    <a:pt x="952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5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2" y="109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9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8" y="56"/>
                  </a:lnTo>
                  <a:lnTo>
                    <a:pt x="1447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6"/>
                  </a:lnTo>
                  <a:lnTo>
                    <a:pt x="1254" y="8"/>
                  </a:lnTo>
                  <a:lnTo>
                    <a:pt x="1288" y="12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49" y="35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4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1"/>
                  </a:lnTo>
                  <a:lnTo>
                    <a:pt x="1947" y="115"/>
                  </a:lnTo>
                  <a:lnTo>
                    <a:pt x="1983" y="117"/>
                  </a:lnTo>
                  <a:lnTo>
                    <a:pt x="2018" y="119"/>
                  </a:lnTo>
                  <a:lnTo>
                    <a:pt x="2056" y="121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79" y="15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0"/>
                  </a:lnTo>
                  <a:lnTo>
                    <a:pt x="2849" y="44"/>
                  </a:lnTo>
                  <a:lnTo>
                    <a:pt x="2818" y="50"/>
                  </a:lnTo>
                  <a:lnTo>
                    <a:pt x="2788" y="56"/>
                  </a:lnTo>
                  <a:lnTo>
                    <a:pt x="2728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6"/>
                  </a:lnTo>
                  <a:lnTo>
                    <a:pt x="2484" y="109"/>
                  </a:lnTo>
                  <a:lnTo>
                    <a:pt x="2452" y="115"/>
                  </a:lnTo>
                  <a:lnTo>
                    <a:pt x="2421" y="119"/>
                  </a:lnTo>
                  <a:lnTo>
                    <a:pt x="2388" y="125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4"/>
                  </a:lnTo>
                  <a:lnTo>
                    <a:pt x="2248" y="136"/>
                  </a:lnTo>
                  <a:lnTo>
                    <a:pt x="2210" y="138"/>
                  </a:lnTo>
                  <a:lnTo>
                    <a:pt x="2192" y="138"/>
                  </a:lnTo>
                  <a:lnTo>
                    <a:pt x="2171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3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0" y="100"/>
                  </a:lnTo>
                  <a:lnTo>
                    <a:pt x="2482" y="94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1" y="19"/>
                  </a:lnTo>
                  <a:lnTo>
                    <a:pt x="2945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7" y="6"/>
                  </a:lnTo>
                  <a:lnTo>
                    <a:pt x="3083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199" y="0"/>
                  </a:lnTo>
                  <a:close/>
                  <a:moveTo>
                    <a:pt x="4210" y="123"/>
                  </a:moveTo>
                  <a:lnTo>
                    <a:pt x="4210" y="138"/>
                  </a:lnTo>
                  <a:lnTo>
                    <a:pt x="4174" y="136"/>
                  </a:lnTo>
                  <a:lnTo>
                    <a:pt x="4139" y="134"/>
                  </a:lnTo>
                  <a:lnTo>
                    <a:pt x="4105" y="132"/>
                  </a:lnTo>
                  <a:lnTo>
                    <a:pt x="4070" y="131"/>
                  </a:lnTo>
                  <a:lnTo>
                    <a:pt x="4038" y="127"/>
                  </a:lnTo>
                  <a:lnTo>
                    <a:pt x="4007" y="123"/>
                  </a:lnTo>
                  <a:lnTo>
                    <a:pt x="3974" y="119"/>
                  </a:lnTo>
                  <a:lnTo>
                    <a:pt x="3944" y="115"/>
                  </a:lnTo>
                  <a:lnTo>
                    <a:pt x="3913" y="109"/>
                  </a:lnTo>
                  <a:lnTo>
                    <a:pt x="3884" y="106"/>
                  </a:lnTo>
                  <a:lnTo>
                    <a:pt x="3853" y="100"/>
                  </a:lnTo>
                  <a:lnTo>
                    <a:pt x="3824" y="96"/>
                  </a:lnTo>
                  <a:lnTo>
                    <a:pt x="3767" y="84"/>
                  </a:lnTo>
                  <a:lnTo>
                    <a:pt x="3709" y="73"/>
                  </a:lnTo>
                  <a:lnTo>
                    <a:pt x="3652" y="63"/>
                  </a:lnTo>
                  <a:lnTo>
                    <a:pt x="3594" y="52"/>
                  </a:lnTo>
                  <a:lnTo>
                    <a:pt x="3565" y="48"/>
                  </a:lnTo>
                  <a:lnTo>
                    <a:pt x="3535" y="42"/>
                  </a:lnTo>
                  <a:lnTo>
                    <a:pt x="3504" y="38"/>
                  </a:lnTo>
                  <a:lnTo>
                    <a:pt x="3473" y="35"/>
                  </a:lnTo>
                  <a:lnTo>
                    <a:pt x="3442" y="31"/>
                  </a:lnTo>
                  <a:lnTo>
                    <a:pt x="3410" y="27"/>
                  </a:lnTo>
                  <a:lnTo>
                    <a:pt x="3377" y="23"/>
                  </a:lnTo>
                  <a:lnTo>
                    <a:pt x="3343" y="21"/>
                  </a:lnTo>
                  <a:lnTo>
                    <a:pt x="3308" y="19"/>
                  </a:lnTo>
                  <a:lnTo>
                    <a:pt x="3273" y="17"/>
                  </a:lnTo>
                  <a:lnTo>
                    <a:pt x="3237" y="17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7" y="0"/>
                  </a:lnTo>
                  <a:lnTo>
                    <a:pt x="3273" y="2"/>
                  </a:lnTo>
                  <a:lnTo>
                    <a:pt x="3310" y="4"/>
                  </a:lnTo>
                  <a:lnTo>
                    <a:pt x="3344" y="6"/>
                  </a:lnTo>
                  <a:lnTo>
                    <a:pt x="3377" y="8"/>
                  </a:lnTo>
                  <a:lnTo>
                    <a:pt x="3412" y="12"/>
                  </a:lnTo>
                  <a:lnTo>
                    <a:pt x="3444" y="13"/>
                  </a:lnTo>
                  <a:lnTo>
                    <a:pt x="3475" y="17"/>
                  </a:lnTo>
                  <a:lnTo>
                    <a:pt x="3506" y="23"/>
                  </a:lnTo>
                  <a:lnTo>
                    <a:pt x="3536" y="27"/>
                  </a:lnTo>
                  <a:lnTo>
                    <a:pt x="3567" y="31"/>
                  </a:lnTo>
                  <a:lnTo>
                    <a:pt x="3596" y="36"/>
                  </a:lnTo>
                  <a:lnTo>
                    <a:pt x="3656" y="46"/>
                  </a:lnTo>
                  <a:lnTo>
                    <a:pt x="3713" y="58"/>
                  </a:lnTo>
                  <a:lnTo>
                    <a:pt x="3771" y="69"/>
                  </a:lnTo>
                  <a:lnTo>
                    <a:pt x="3828" y="79"/>
                  </a:lnTo>
                  <a:lnTo>
                    <a:pt x="3857" y="84"/>
                  </a:lnTo>
                  <a:lnTo>
                    <a:pt x="3886" y="90"/>
                  </a:lnTo>
                  <a:lnTo>
                    <a:pt x="3917" y="94"/>
                  </a:lnTo>
                  <a:lnTo>
                    <a:pt x="3945" y="100"/>
                  </a:lnTo>
                  <a:lnTo>
                    <a:pt x="3976" y="104"/>
                  </a:lnTo>
                  <a:lnTo>
                    <a:pt x="4009" y="108"/>
                  </a:lnTo>
                  <a:lnTo>
                    <a:pt x="4040" y="111"/>
                  </a:lnTo>
                  <a:lnTo>
                    <a:pt x="4072" y="113"/>
                  </a:lnTo>
                  <a:lnTo>
                    <a:pt x="4105" y="117"/>
                  </a:lnTo>
                  <a:lnTo>
                    <a:pt x="4139" y="119"/>
                  </a:lnTo>
                  <a:lnTo>
                    <a:pt x="4174" y="121"/>
                  </a:lnTo>
                  <a:lnTo>
                    <a:pt x="421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9" name="Freeform 55"/>
            <p:cNvSpPr>
              <a:spLocks noEditPoints="1"/>
            </p:cNvSpPr>
            <p:nvPr userDrawn="1"/>
          </p:nvSpPr>
          <p:spPr bwMode="auto">
            <a:xfrm>
              <a:off x="4768163" y="2305976"/>
              <a:ext cx="4373798" cy="153662"/>
            </a:xfrm>
            <a:custGeom>
              <a:avLst/>
              <a:gdLst>
                <a:gd name="T0" fmla="*/ 1027 w 3928"/>
                <a:gd name="T1" fmla="*/ 15 h 138"/>
                <a:gd name="T2" fmla="*/ 916 w 3928"/>
                <a:gd name="T3" fmla="*/ 21 h 138"/>
                <a:gd name="T4" fmla="*/ 781 w 3928"/>
                <a:gd name="T5" fmla="*/ 34 h 138"/>
                <a:gd name="T6" fmla="*/ 655 w 3928"/>
                <a:gd name="T7" fmla="*/ 54 h 138"/>
                <a:gd name="T8" fmla="*/ 415 w 3928"/>
                <a:gd name="T9" fmla="*/ 100 h 138"/>
                <a:gd name="T10" fmla="*/ 288 w 3928"/>
                <a:gd name="T11" fmla="*/ 119 h 138"/>
                <a:gd name="T12" fmla="*/ 152 w 3928"/>
                <a:gd name="T13" fmla="*/ 132 h 138"/>
                <a:gd name="T14" fmla="*/ 40 w 3928"/>
                <a:gd name="T15" fmla="*/ 138 h 138"/>
                <a:gd name="T16" fmla="*/ 19 w 3928"/>
                <a:gd name="T17" fmla="*/ 123 h 138"/>
                <a:gd name="T18" fmla="*/ 115 w 3928"/>
                <a:gd name="T19" fmla="*/ 119 h 138"/>
                <a:gd name="T20" fmla="*/ 253 w 3928"/>
                <a:gd name="T21" fmla="*/ 107 h 138"/>
                <a:gd name="T22" fmla="*/ 380 w 3928"/>
                <a:gd name="T23" fmla="*/ 88 h 138"/>
                <a:gd name="T24" fmla="*/ 591 w 3928"/>
                <a:gd name="T25" fmla="*/ 50 h 138"/>
                <a:gd name="T26" fmla="*/ 747 w 3928"/>
                <a:gd name="T27" fmla="*/ 23 h 138"/>
                <a:gd name="T28" fmla="*/ 879 w 3928"/>
                <a:gd name="T29" fmla="*/ 7 h 138"/>
                <a:gd name="T30" fmla="*/ 1008 w 3928"/>
                <a:gd name="T31" fmla="*/ 0 h 138"/>
                <a:gd name="T32" fmla="*/ 2133 w 3928"/>
                <a:gd name="T33" fmla="*/ 123 h 138"/>
                <a:gd name="T34" fmla="*/ 2074 w 3928"/>
                <a:gd name="T35" fmla="*/ 138 h 138"/>
                <a:gd name="T36" fmla="*/ 1947 w 3928"/>
                <a:gd name="T37" fmla="*/ 130 h 138"/>
                <a:gd name="T38" fmla="*/ 1812 w 3928"/>
                <a:gd name="T39" fmla="*/ 115 h 138"/>
                <a:gd name="T40" fmla="*/ 1659 w 3928"/>
                <a:gd name="T41" fmla="*/ 88 h 138"/>
                <a:gd name="T42" fmla="*/ 1448 w 3928"/>
                <a:gd name="T43" fmla="*/ 50 h 138"/>
                <a:gd name="T44" fmla="*/ 1319 w 3928"/>
                <a:gd name="T45" fmla="*/ 30 h 138"/>
                <a:gd name="T46" fmla="*/ 1181 w 3928"/>
                <a:gd name="T47" fmla="*/ 19 h 138"/>
                <a:gd name="T48" fmla="*/ 1087 w 3928"/>
                <a:gd name="T49" fmla="*/ 15 h 138"/>
                <a:gd name="T50" fmla="*/ 1106 w 3928"/>
                <a:gd name="T51" fmla="*/ 0 h 138"/>
                <a:gd name="T52" fmla="*/ 1217 w 3928"/>
                <a:gd name="T53" fmla="*/ 6 h 138"/>
                <a:gd name="T54" fmla="*/ 1354 w 3928"/>
                <a:gd name="T55" fmla="*/ 19 h 138"/>
                <a:gd name="T56" fmla="*/ 1480 w 3928"/>
                <a:gd name="T57" fmla="*/ 38 h 138"/>
                <a:gd name="T58" fmla="*/ 1722 w 3928"/>
                <a:gd name="T59" fmla="*/ 84 h 138"/>
                <a:gd name="T60" fmla="*/ 1847 w 3928"/>
                <a:gd name="T61" fmla="*/ 103 h 138"/>
                <a:gd name="T62" fmla="*/ 1983 w 3928"/>
                <a:gd name="T63" fmla="*/ 117 h 138"/>
                <a:gd name="T64" fmla="*/ 2095 w 3928"/>
                <a:gd name="T65" fmla="*/ 123 h 138"/>
                <a:gd name="T66" fmla="*/ 3199 w 3928"/>
                <a:gd name="T67" fmla="*/ 15 h 138"/>
                <a:gd name="T68" fmla="*/ 3122 w 3928"/>
                <a:gd name="T69" fmla="*/ 17 h 138"/>
                <a:gd name="T70" fmla="*/ 2980 w 3928"/>
                <a:gd name="T71" fmla="*/ 27 h 138"/>
                <a:gd name="T72" fmla="*/ 2851 w 3928"/>
                <a:gd name="T73" fmla="*/ 44 h 138"/>
                <a:gd name="T74" fmla="*/ 2667 w 3928"/>
                <a:gd name="T75" fmla="*/ 77 h 138"/>
                <a:gd name="T76" fmla="*/ 2484 w 3928"/>
                <a:gd name="T77" fmla="*/ 109 h 138"/>
                <a:gd name="T78" fmla="*/ 2354 w 3928"/>
                <a:gd name="T79" fmla="*/ 126 h 138"/>
                <a:gd name="T80" fmla="*/ 2212 w 3928"/>
                <a:gd name="T81" fmla="*/ 136 h 138"/>
                <a:gd name="T82" fmla="*/ 2133 w 3928"/>
                <a:gd name="T83" fmla="*/ 138 h 138"/>
                <a:gd name="T84" fmla="*/ 2191 w 3928"/>
                <a:gd name="T85" fmla="*/ 121 h 138"/>
                <a:gd name="T86" fmla="*/ 2317 w 3928"/>
                <a:gd name="T87" fmla="*/ 115 h 138"/>
                <a:gd name="T88" fmla="*/ 2450 w 3928"/>
                <a:gd name="T89" fmla="*/ 100 h 138"/>
                <a:gd name="T90" fmla="*/ 2605 w 3928"/>
                <a:gd name="T91" fmla="*/ 73 h 138"/>
                <a:gd name="T92" fmla="*/ 2817 w 3928"/>
                <a:gd name="T93" fmla="*/ 32 h 138"/>
                <a:gd name="T94" fmla="*/ 2945 w 3928"/>
                <a:gd name="T95" fmla="*/ 15 h 138"/>
                <a:gd name="T96" fmla="*/ 3084 w 3928"/>
                <a:gd name="T97" fmla="*/ 2 h 138"/>
                <a:gd name="T98" fmla="*/ 3180 w 3928"/>
                <a:gd name="T99" fmla="*/ 0 h 138"/>
                <a:gd name="T100" fmla="*/ 3882 w 3928"/>
                <a:gd name="T101" fmla="*/ 103 h 138"/>
                <a:gd name="T102" fmla="*/ 3711 w 3928"/>
                <a:gd name="T103" fmla="*/ 73 h 138"/>
                <a:gd name="T104" fmla="*/ 3564 w 3928"/>
                <a:gd name="T105" fmla="*/ 46 h 138"/>
                <a:gd name="T106" fmla="*/ 3475 w 3928"/>
                <a:gd name="T107" fmla="*/ 32 h 138"/>
                <a:gd name="T108" fmla="*/ 3381 w 3928"/>
                <a:gd name="T109" fmla="*/ 23 h 138"/>
                <a:gd name="T110" fmla="*/ 3281 w 3928"/>
                <a:gd name="T111" fmla="*/ 17 h 138"/>
                <a:gd name="T112" fmla="*/ 3199 w 3928"/>
                <a:gd name="T113" fmla="*/ 0 h 138"/>
                <a:gd name="T114" fmla="*/ 3306 w 3928"/>
                <a:gd name="T115" fmla="*/ 2 h 138"/>
                <a:gd name="T116" fmla="*/ 3406 w 3928"/>
                <a:gd name="T117" fmla="*/ 9 h 138"/>
                <a:gd name="T118" fmla="*/ 3500 w 3928"/>
                <a:gd name="T119" fmla="*/ 21 h 138"/>
                <a:gd name="T120" fmla="*/ 3588 w 3928"/>
                <a:gd name="T121" fmla="*/ 34 h 138"/>
                <a:gd name="T122" fmla="*/ 3757 w 3928"/>
                <a:gd name="T123" fmla="*/ 65 h 138"/>
                <a:gd name="T124" fmla="*/ 3928 w 3928"/>
                <a:gd name="T125" fmla="*/ 9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928" h="138">
                  <a:moveTo>
                    <a:pt x="1067" y="0"/>
                  </a:moveTo>
                  <a:lnTo>
                    <a:pt x="1067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5" y="50"/>
                  </a:lnTo>
                  <a:lnTo>
                    <a:pt x="655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4" y="88"/>
                  </a:lnTo>
                  <a:lnTo>
                    <a:pt x="415" y="100"/>
                  </a:lnTo>
                  <a:lnTo>
                    <a:pt x="384" y="105"/>
                  </a:lnTo>
                  <a:lnTo>
                    <a:pt x="351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2"/>
                  </a:lnTo>
                  <a:lnTo>
                    <a:pt x="115" y="136"/>
                  </a:lnTo>
                  <a:lnTo>
                    <a:pt x="79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5"/>
                  </a:lnTo>
                  <a:lnTo>
                    <a:pt x="219" y="111"/>
                  </a:lnTo>
                  <a:lnTo>
                    <a:pt x="253" y="107"/>
                  </a:lnTo>
                  <a:lnTo>
                    <a:pt x="286" y="103"/>
                  </a:lnTo>
                  <a:lnTo>
                    <a:pt x="319" y="100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3" y="38"/>
                  </a:lnTo>
                  <a:lnTo>
                    <a:pt x="683" y="32"/>
                  </a:lnTo>
                  <a:lnTo>
                    <a:pt x="714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6" y="6"/>
                  </a:lnTo>
                  <a:lnTo>
                    <a:pt x="952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4" y="136"/>
                  </a:lnTo>
                  <a:lnTo>
                    <a:pt x="2018" y="136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2" y="109"/>
                  </a:lnTo>
                  <a:lnTo>
                    <a:pt x="1751" y="105"/>
                  </a:lnTo>
                  <a:lnTo>
                    <a:pt x="1718" y="100"/>
                  </a:lnTo>
                  <a:lnTo>
                    <a:pt x="1659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50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3" y="2"/>
                  </a:lnTo>
                  <a:lnTo>
                    <a:pt x="1217" y="6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7" y="115"/>
                  </a:lnTo>
                  <a:lnTo>
                    <a:pt x="1983" y="117"/>
                  </a:lnTo>
                  <a:lnTo>
                    <a:pt x="2018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19" y="50"/>
                  </a:lnTo>
                  <a:lnTo>
                    <a:pt x="2788" y="54"/>
                  </a:lnTo>
                  <a:lnTo>
                    <a:pt x="2728" y="65"/>
                  </a:lnTo>
                  <a:lnTo>
                    <a:pt x="2667" y="77"/>
                  </a:lnTo>
                  <a:lnTo>
                    <a:pt x="2607" y="88"/>
                  </a:lnTo>
                  <a:lnTo>
                    <a:pt x="2546" y="100"/>
                  </a:lnTo>
                  <a:lnTo>
                    <a:pt x="2515" y="105"/>
                  </a:lnTo>
                  <a:lnTo>
                    <a:pt x="2484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6"/>
                  </a:lnTo>
                  <a:lnTo>
                    <a:pt x="2212" y="136"/>
                  </a:lnTo>
                  <a:lnTo>
                    <a:pt x="2193" y="138"/>
                  </a:lnTo>
                  <a:lnTo>
                    <a:pt x="2173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1" y="123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6" y="119"/>
                  </a:lnTo>
                  <a:lnTo>
                    <a:pt x="2283" y="117"/>
                  </a:lnTo>
                  <a:lnTo>
                    <a:pt x="2317" y="115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0" y="100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4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78" y="11"/>
                  </a:lnTo>
                  <a:lnTo>
                    <a:pt x="3012" y="7"/>
                  </a:lnTo>
                  <a:lnTo>
                    <a:pt x="3049" y="6"/>
                  </a:lnTo>
                  <a:lnTo>
                    <a:pt x="3084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928" y="96"/>
                  </a:moveTo>
                  <a:lnTo>
                    <a:pt x="3924" y="111"/>
                  </a:lnTo>
                  <a:lnTo>
                    <a:pt x="3882" y="103"/>
                  </a:lnTo>
                  <a:lnTo>
                    <a:pt x="3838" y="98"/>
                  </a:lnTo>
                  <a:lnTo>
                    <a:pt x="3796" y="90"/>
                  </a:lnTo>
                  <a:lnTo>
                    <a:pt x="3754" y="80"/>
                  </a:lnTo>
                  <a:lnTo>
                    <a:pt x="3711" y="73"/>
                  </a:lnTo>
                  <a:lnTo>
                    <a:pt x="3669" y="65"/>
                  </a:lnTo>
                  <a:lnTo>
                    <a:pt x="3627" y="57"/>
                  </a:lnTo>
                  <a:lnTo>
                    <a:pt x="3585" y="50"/>
                  </a:lnTo>
                  <a:lnTo>
                    <a:pt x="3564" y="46"/>
                  </a:lnTo>
                  <a:lnTo>
                    <a:pt x="3542" y="42"/>
                  </a:lnTo>
                  <a:lnTo>
                    <a:pt x="3519" y="40"/>
                  </a:lnTo>
                  <a:lnTo>
                    <a:pt x="3496" y="36"/>
                  </a:lnTo>
                  <a:lnTo>
                    <a:pt x="3475" y="32"/>
                  </a:lnTo>
                  <a:lnTo>
                    <a:pt x="3452" y="30"/>
                  </a:lnTo>
                  <a:lnTo>
                    <a:pt x="3429" y="29"/>
                  </a:lnTo>
                  <a:lnTo>
                    <a:pt x="3404" y="25"/>
                  </a:lnTo>
                  <a:lnTo>
                    <a:pt x="3381" y="23"/>
                  </a:lnTo>
                  <a:lnTo>
                    <a:pt x="3356" y="21"/>
                  </a:lnTo>
                  <a:lnTo>
                    <a:pt x="3331" y="19"/>
                  </a:lnTo>
                  <a:lnTo>
                    <a:pt x="3306" y="19"/>
                  </a:lnTo>
                  <a:lnTo>
                    <a:pt x="3281" y="17"/>
                  </a:lnTo>
                  <a:lnTo>
                    <a:pt x="3254" y="17"/>
                  </a:lnTo>
                  <a:lnTo>
                    <a:pt x="3228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28" y="0"/>
                  </a:lnTo>
                  <a:lnTo>
                    <a:pt x="3254" y="0"/>
                  </a:lnTo>
                  <a:lnTo>
                    <a:pt x="3281" y="2"/>
                  </a:lnTo>
                  <a:lnTo>
                    <a:pt x="3306" y="2"/>
                  </a:lnTo>
                  <a:lnTo>
                    <a:pt x="3333" y="4"/>
                  </a:lnTo>
                  <a:lnTo>
                    <a:pt x="3358" y="6"/>
                  </a:lnTo>
                  <a:lnTo>
                    <a:pt x="3383" y="7"/>
                  </a:lnTo>
                  <a:lnTo>
                    <a:pt x="3406" y="9"/>
                  </a:lnTo>
                  <a:lnTo>
                    <a:pt x="3431" y="11"/>
                  </a:lnTo>
                  <a:lnTo>
                    <a:pt x="3454" y="15"/>
                  </a:lnTo>
                  <a:lnTo>
                    <a:pt x="3477" y="17"/>
                  </a:lnTo>
                  <a:lnTo>
                    <a:pt x="3500" y="21"/>
                  </a:lnTo>
                  <a:lnTo>
                    <a:pt x="3521" y="23"/>
                  </a:lnTo>
                  <a:lnTo>
                    <a:pt x="3544" y="27"/>
                  </a:lnTo>
                  <a:lnTo>
                    <a:pt x="3565" y="30"/>
                  </a:lnTo>
                  <a:lnTo>
                    <a:pt x="3588" y="34"/>
                  </a:lnTo>
                  <a:lnTo>
                    <a:pt x="3631" y="42"/>
                  </a:lnTo>
                  <a:lnTo>
                    <a:pt x="3673" y="50"/>
                  </a:lnTo>
                  <a:lnTo>
                    <a:pt x="3715" y="57"/>
                  </a:lnTo>
                  <a:lnTo>
                    <a:pt x="3757" y="65"/>
                  </a:lnTo>
                  <a:lnTo>
                    <a:pt x="3800" y="73"/>
                  </a:lnTo>
                  <a:lnTo>
                    <a:pt x="3842" y="80"/>
                  </a:lnTo>
                  <a:lnTo>
                    <a:pt x="3884" y="88"/>
                  </a:lnTo>
                  <a:lnTo>
                    <a:pt x="3928" y="9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0" name="Freeform 56"/>
            <p:cNvSpPr>
              <a:spLocks noEditPoints="1"/>
            </p:cNvSpPr>
            <p:nvPr userDrawn="1"/>
          </p:nvSpPr>
          <p:spPr bwMode="auto">
            <a:xfrm>
              <a:off x="5084395" y="2124477"/>
              <a:ext cx="4057566" cy="153662"/>
            </a:xfrm>
            <a:custGeom>
              <a:avLst/>
              <a:gdLst>
                <a:gd name="T0" fmla="*/ 1027 w 3644"/>
                <a:gd name="T1" fmla="*/ 15 h 138"/>
                <a:gd name="T2" fmla="*/ 916 w 3644"/>
                <a:gd name="T3" fmla="*/ 21 h 138"/>
                <a:gd name="T4" fmla="*/ 782 w 3644"/>
                <a:gd name="T5" fmla="*/ 34 h 138"/>
                <a:gd name="T6" fmla="*/ 657 w 3644"/>
                <a:gd name="T7" fmla="*/ 53 h 138"/>
                <a:gd name="T8" fmla="*/ 415 w 3644"/>
                <a:gd name="T9" fmla="*/ 99 h 138"/>
                <a:gd name="T10" fmla="*/ 288 w 3644"/>
                <a:gd name="T11" fmla="*/ 119 h 138"/>
                <a:gd name="T12" fmla="*/ 152 w 3644"/>
                <a:gd name="T13" fmla="*/ 132 h 138"/>
                <a:gd name="T14" fmla="*/ 40 w 3644"/>
                <a:gd name="T15" fmla="*/ 138 h 138"/>
                <a:gd name="T16" fmla="*/ 19 w 3644"/>
                <a:gd name="T17" fmla="*/ 122 h 138"/>
                <a:gd name="T18" fmla="*/ 115 w 3644"/>
                <a:gd name="T19" fmla="*/ 119 h 138"/>
                <a:gd name="T20" fmla="*/ 254 w 3644"/>
                <a:gd name="T21" fmla="*/ 107 h 138"/>
                <a:gd name="T22" fmla="*/ 380 w 3644"/>
                <a:gd name="T23" fmla="*/ 88 h 138"/>
                <a:gd name="T24" fmla="*/ 591 w 3644"/>
                <a:gd name="T25" fmla="*/ 49 h 138"/>
                <a:gd name="T26" fmla="*/ 747 w 3644"/>
                <a:gd name="T27" fmla="*/ 23 h 138"/>
                <a:gd name="T28" fmla="*/ 879 w 3644"/>
                <a:gd name="T29" fmla="*/ 7 h 138"/>
                <a:gd name="T30" fmla="*/ 1008 w 3644"/>
                <a:gd name="T31" fmla="*/ 0 h 138"/>
                <a:gd name="T32" fmla="*/ 2133 w 3644"/>
                <a:gd name="T33" fmla="*/ 122 h 138"/>
                <a:gd name="T34" fmla="*/ 2074 w 3644"/>
                <a:gd name="T35" fmla="*/ 136 h 138"/>
                <a:gd name="T36" fmla="*/ 1947 w 3644"/>
                <a:gd name="T37" fmla="*/ 130 h 138"/>
                <a:gd name="T38" fmla="*/ 1813 w 3644"/>
                <a:gd name="T39" fmla="*/ 115 h 138"/>
                <a:gd name="T40" fmla="*/ 1659 w 3644"/>
                <a:gd name="T41" fmla="*/ 88 h 138"/>
                <a:gd name="T42" fmla="*/ 1448 w 3644"/>
                <a:gd name="T43" fmla="*/ 48 h 138"/>
                <a:gd name="T44" fmla="*/ 1319 w 3644"/>
                <a:gd name="T45" fmla="*/ 30 h 138"/>
                <a:gd name="T46" fmla="*/ 1181 w 3644"/>
                <a:gd name="T47" fmla="*/ 19 h 138"/>
                <a:gd name="T48" fmla="*/ 1087 w 3644"/>
                <a:gd name="T49" fmla="*/ 15 h 138"/>
                <a:gd name="T50" fmla="*/ 1106 w 3644"/>
                <a:gd name="T51" fmla="*/ 0 h 138"/>
                <a:gd name="T52" fmla="*/ 1217 w 3644"/>
                <a:gd name="T53" fmla="*/ 3 h 138"/>
                <a:gd name="T54" fmla="*/ 1354 w 3644"/>
                <a:gd name="T55" fmla="*/ 19 h 138"/>
                <a:gd name="T56" fmla="*/ 1480 w 3644"/>
                <a:gd name="T57" fmla="*/ 38 h 138"/>
                <a:gd name="T58" fmla="*/ 1722 w 3644"/>
                <a:gd name="T59" fmla="*/ 82 h 138"/>
                <a:gd name="T60" fmla="*/ 1847 w 3644"/>
                <a:gd name="T61" fmla="*/ 103 h 138"/>
                <a:gd name="T62" fmla="*/ 1983 w 3644"/>
                <a:gd name="T63" fmla="*/ 117 h 138"/>
                <a:gd name="T64" fmla="*/ 2095 w 3644"/>
                <a:gd name="T65" fmla="*/ 121 h 138"/>
                <a:gd name="T66" fmla="*/ 3199 w 3644"/>
                <a:gd name="T67" fmla="*/ 15 h 138"/>
                <a:gd name="T68" fmla="*/ 3122 w 3644"/>
                <a:gd name="T69" fmla="*/ 17 h 138"/>
                <a:gd name="T70" fmla="*/ 2980 w 3644"/>
                <a:gd name="T71" fmla="*/ 26 h 138"/>
                <a:gd name="T72" fmla="*/ 2851 w 3644"/>
                <a:gd name="T73" fmla="*/ 44 h 138"/>
                <a:gd name="T74" fmla="*/ 2669 w 3644"/>
                <a:gd name="T75" fmla="*/ 76 h 138"/>
                <a:gd name="T76" fmla="*/ 2485 w 3644"/>
                <a:gd name="T77" fmla="*/ 109 h 138"/>
                <a:gd name="T78" fmla="*/ 2354 w 3644"/>
                <a:gd name="T79" fmla="*/ 126 h 138"/>
                <a:gd name="T80" fmla="*/ 2212 w 3644"/>
                <a:gd name="T81" fmla="*/ 136 h 138"/>
                <a:gd name="T82" fmla="*/ 2133 w 3644"/>
                <a:gd name="T83" fmla="*/ 138 h 138"/>
                <a:gd name="T84" fmla="*/ 2191 w 3644"/>
                <a:gd name="T85" fmla="*/ 121 h 138"/>
                <a:gd name="T86" fmla="*/ 2319 w 3644"/>
                <a:gd name="T87" fmla="*/ 113 h 138"/>
                <a:gd name="T88" fmla="*/ 2450 w 3644"/>
                <a:gd name="T89" fmla="*/ 97 h 138"/>
                <a:gd name="T90" fmla="*/ 2606 w 3644"/>
                <a:gd name="T91" fmla="*/ 73 h 138"/>
                <a:gd name="T92" fmla="*/ 2817 w 3644"/>
                <a:gd name="T93" fmla="*/ 32 h 138"/>
                <a:gd name="T94" fmla="*/ 2945 w 3644"/>
                <a:gd name="T95" fmla="*/ 13 h 138"/>
                <a:gd name="T96" fmla="*/ 3084 w 3644"/>
                <a:gd name="T97" fmla="*/ 1 h 138"/>
                <a:gd name="T98" fmla="*/ 3180 w 3644"/>
                <a:gd name="T99" fmla="*/ 0 h 138"/>
                <a:gd name="T100" fmla="*/ 3616 w 3644"/>
                <a:gd name="T101" fmla="*/ 55 h 138"/>
                <a:gd name="T102" fmla="*/ 3516 w 3644"/>
                <a:gd name="T103" fmla="*/ 38 h 138"/>
                <a:gd name="T104" fmla="*/ 3408 w 3644"/>
                <a:gd name="T105" fmla="*/ 25 h 138"/>
                <a:gd name="T106" fmla="*/ 3293 w 3644"/>
                <a:gd name="T107" fmla="*/ 17 h 138"/>
                <a:gd name="T108" fmla="*/ 3199 w 3644"/>
                <a:gd name="T109" fmla="*/ 0 h 138"/>
                <a:gd name="T110" fmla="*/ 3324 w 3644"/>
                <a:gd name="T111" fmla="*/ 1 h 138"/>
                <a:gd name="T112" fmla="*/ 3437 w 3644"/>
                <a:gd name="T113" fmla="*/ 11 h 138"/>
                <a:gd name="T114" fmla="*/ 3543 w 3644"/>
                <a:gd name="T115" fmla="*/ 26 h 138"/>
                <a:gd name="T116" fmla="*/ 3644 w 3644"/>
                <a:gd name="T11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44" h="138">
                  <a:moveTo>
                    <a:pt x="1068" y="0"/>
                  </a:moveTo>
                  <a:lnTo>
                    <a:pt x="1068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3"/>
                  </a:lnTo>
                  <a:lnTo>
                    <a:pt x="847" y="26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3"/>
                  </a:lnTo>
                  <a:lnTo>
                    <a:pt x="595" y="65"/>
                  </a:lnTo>
                  <a:lnTo>
                    <a:pt x="536" y="76"/>
                  </a:lnTo>
                  <a:lnTo>
                    <a:pt x="474" y="88"/>
                  </a:lnTo>
                  <a:lnTo>
                    <a:pt x="415" y="99"/>
                  </a:lnTo>
                  <a:lnTo>
                    <a:pt x="384" y="103"/>
                  </a:lnTo>
                  <a:lnTo>
                    <a:pt x="351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2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6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40" y="121"/>
                  </a:lnTo>
                  <a:lnTo>
                    <a:pt x="60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6" y="113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7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1" y="49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4" y="26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3"/>
                  </a:lnTo>
                  <a:lnTo>
                    <a:pt x="845" y="11"/>
                  </a:lnTo>
                  <a:lnTo>
                    <a:pt x="879" y="7"/>
                  </a:lnTo>
                  <a:lnTo>
                    <a:pt x="916" y="3"/>
                  </a:lnTo>
                  <a:lnTo>
                    <a:pt x="952" y="1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2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6"/>
                  </a:lnTo>
                  <a:lnTo>
                    <a:pt x="2055" y="136"/>
                  </a:lnTo>
                  <a:lnTo>
                    <a:pt x="2018" y="134"/>
                  </a:lnTo>
                  <a:lnTo>
                    <a:pt x="1982" y="132"/>
                  </a:lnTo>
                  <a:lnTo>
                    <a:pt x="1947" y="130"/>
                  </a:lnTo>
                  <a:lnTo>
                    <a:pt x="1912" y="126"/>
                  </a:lnTo>
                  <a:lnTo>
                    <a:pt x="1878" y="122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2" y="109"/>
                  </a:lnTo>
                  <a:lnTo>
                    <a:pt x="1751" y="103"/>
                  </a:lnTo>
                  <a:lnTo>
                    <a:pt x="1720" y="99"/>
                  </a:lnTo>
                  <a:lnTo>
                    <a:pt x="1659" y="88"/>
                  </a:lnTo>
                  <a:lnTo>
                    <a:pt x="1599" y="76"/>
                  </a:lnTo>
                  <a:lnTo>
                    <a:pt x="1538" y="65"/>
                  </a:lnTo>
                  <a:lnTo>
                    <a:pt x="1479" y="53"/>
                  </a:lnTo>
                  <a:lnTo>
                    <a:pt x="1448" y="48"/>
                  </a:lnTo>
                  <a:lnTo>
                    <a:pt x="1415" y="44"/>
                  </a:lnTo>
                  <a:lnTo>
                    <a:pt x="1384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6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3" y="1"/>
                  </a:lnTo>
                  <a:lnTo>
                    <a:pt x="1217" y="3"/>
                  </a:lnTo>
                  <a:lnTo>
                    <a:pt x="1254" y="7"/>
                  </a:lnTo>
                  <a:lnTo>
                    <a:pt x="1288" y="11"/>
                  </a:lnTo>
                  <a:lnTo>
                    <a:pt x="1321" y="13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9" y="26"/>
                  </a:lnTo>
                  <a:lnTo>
                    <a:pt x="1450" y="32"/>
                  </a:lnTo>
                  <a:lnTo>
                    <a:pt x="1480" y="38"/>
                  </a:lnTo>
                  <a:lnTo>
                    <a:pt x="1542" y="49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7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6" y="121"/>
                  </a:lnTo>
                  <a:lnTo>
                    <a:pt x="2095" y="121"/>
                  </a:lnTo>
                  <a:lnTo>
                    <a:pt x="2114" y="122"/>
                  </a:lnTo>
                  <a:lnTo>
                    <a:pt x="2133" y="122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6"/>
                  </a:lnTo>
                  <a:lnTo>
                    <a:pt x="2947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19" y="48"/>
                  </a:lnTo>
                  <a:lnTo>
                    <a:pt x="2788" y="53"/>
                  </a:lnTo>
                  <a:lnTo>
                    <a:pt x="2728" y="65"/>
                  </a:lnTo>
                  <a:lnTo>
                    <a:pt x="2669" y="76"/>
                  </a:lnTo>
                  <a:lnTo>
                    <a:pt x="2607" y="88"/>
                  </a:lnTo>
                  <a:lnTo>
                    <a:pt x="2548" y="99"/>
                  </a:lnTo>
                  <a:lnTo>
                    <a:pt x="2515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2"/>
                  </a:lnTo>
                  <a:lnTo>
                    <a:pt x="2354" y="126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6"/>
                  </a:lnTo>
                  <a:lnTo>
                    <a:pt x="2174" y="138"/>
                  </a:lnTo>
                  <a:lnTo>
                    <a:pt x="2152" y="138"/>
                  </a:lnTo>
                  <a:lnTo>
                    <a:pt x="2133" y="138"/>
                  </a:lnTo>
                  <a:lnTo>
                    <a:pt x="2133" y="122"/>
                  </a:lnTo>
                  <a:lnTo>
                    <a:pt x="2152" y="122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19" y="103"/>
                  </a:lnTo>
                  <a:lnTo>
                    <a:pt x="2450" y="97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49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6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3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3"/>
                  </a:lnTo>
                  <a:lnTo>
                    <a:pt x="3084" y="1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3644" y="44"/>
                  </a:moveTo>
                  <a:lnTo>
                    <a:pt x="3640" y="59"/>
                  </a:lnTo>
                  <a:lnTo>
                    <a:pt x="3616" y="55"/>
                  </a:lnTo>
                  <a:lnTo>
                    <a:pt x="3591" y="49"/>
                  </a:lnTo>
                  <a:lnTo>
                    <a:pt x="3566" y="46"/>
                  </a:lnTo>
                  <a:lnTo>
                    <a:pt x="3541" y="42"/>
                  </a:lnTo>
                  <a:lnTo>
                    <a:pt x="3516" y="38"/>
                  </a:lnTo>
                  <a:lnTo>
                    <a:pt x="3489" y="34"/>
                  </a:lnTo>
                  <a:lnTo>
                    <a:pt x="3462" y="30"/>
                  </a:lnTo>
                  <a:lnTo>
                    <a:pt x="3435" y="28"/>
                  </a:lnTo>
                  <a:lnTo>
                    <a:pt x="3408" y="25"/>
                  </a:lnTo>
                  <a:lnTo>
                    <a:pt x="3381" y="23"/>
                  </a:lnTo>
                  <a:lnTo>
                    <a:pt x="3352" y="21"/>
                  </a:lnTo>
                  <a:lnTo>
                    <a:pt x="3324" y="19"/>
                  </a:lnTo>
                  <a:lnTo>
                    <a:pt x="3293" y="17"/>
                  </a:lnTo>
                  <a:lnTo>
                    <a:pt x="3262" y="15"/>
                  </a:lnTo>
                  <a:lnTo>
                    <a:pt x="3232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32" y="0"/>
                  </a:lnTo>
                  <a:lnTo>
                    <a:pt x="3264" y="0"/>
                  </a:lnTo>
                  <a:lnTo>
                    <a:pt x="3295" y="1"/>
                  </a:lnTo>
                  <a:lnTo>
                    <a:pt x="3324" y="1"/>
                  </a:lnTo>
                  <a:lnTo>
                    <a:pt x="3352" y="3"/>
                  </a:lnTo>
                  <a:lnTo>
                    <a:pt x="3381" y="7"/>
                  </a:lnTo>
                  <a:lnTo>
                    <a:pt x="3410" y="9"/>
                  </a:lnTo>
                  <a:lnTo>
                    <a:pt x="3437" y="11"/>
                  </a:lnTo>
                  <a:lnTo>
                    <a:pt x="3464" y="15"/>
                  </a:lnTo>
                  <a:lnTo>
                    <a:pt x="3491" y="19"/>
                  </a:lnTo>
                  <a:lnTo>
                    <a:pt x="3518" y="23"/>
                  </a:lnTo>
                  <a:lnTo>
                    <a:pt x="3543" y="26"/>
                  </a:lnTo>
                  <a:lnTo>
                    <a:pt x="3569" y="30"/>
                  </a:lnTo>
                  <a:lnTo>
                    <a:pt x="3594" y="34"/>
                  </a:lnTo>
                  <a:lnTo>
                    <a:pt x="3619" y="38"/>
                  </a:lnTo>
                  <a:lnTo>
                    <a:pt x="3644" y="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1" name="Freeform 57"/>
            <p:cNvSpPr>
              <a:spLocks noEditPoints="1"/>
            </p:cNvSpPr>
            <p:nvPr userDrawn="1"/>
          </p:nvSpPr>
          <p:spPr bwMode="auto">
            <a:xfrm>
              <a:off x="5400626" y="1939637"/>
              <a:ext cx="3739108" cy="157002"/>
            </a:xfrm>
            <a:custGeom>
              <a:avLst/>
              <a:gdLst>
                <a:gd name="T0" fmla="*/ 1027 w 3358"/>
                <a:gd name="T1" fmla="*/ 18 h 141"/>
                <a:gd name="T2" fmla="*/ 916 w 3358"/>
                <a:gd name="T3" fmla="*/ 22 h 141"/>
                <a:gd name="T4" fmla="*/ 782 w 3358"/>
                <a:gd name="T5" fmla="*/ 37 h 141"/>
                <a:gd name="T6" fmla="*/ 657 w 3358"/>
                <a:gd name="T7" fmla="*/ 56 h 141"/>
                <a:gd name="T8" fmla="*/ 415 w 3358"/>
                <a:gd name="T9" fmla="*/ 100 h 141"/>
                <a:gd name="T10" fmla="*/ 288 w 3358"/>
                <a:gd name="T11" fmla="*/ 121 h 141"/>
                <a:gd name="T12" fmla="*/ 152 w 3358"/>
                <a:gd name="T13" fmla="*/ 135 h 141"/>
                <a:gd name="T14" fmla="*/ 41 w 3358"/>
                <a:gd name="T15" fmla="*/ 139 h 141"/>
                <a:gd name="T16" fmla="*/ 21 w 3358"/>
                <a:gd name="T17" fmla="*/ 123 h 141"/>
                <a:gd name="T18" fmla="*/ 115 w 3358"/>
                <a:gd name="T19" fmla="*/ 121 h 141"/>
                <a:gd name="T20" fmla="*/ 254 w 3358"/>
                <a:gd name="T21" fmla="*/ 108 h 141"/>
                <a:gd name="T22" fmla="*/ 380 w 3358"/>
                <a:gd name="T23" fmla="*/ 91 h 141"/>
                <a:gd name="T24" fmla="*/ 594 w 3358"/>
                <a:gd name="T25" fmla="*/ 50 h 141"/>
                <a:gd name="T26" fmla="*/ 747 w 3358"/>
                <a:gd name="T27" fmla="*/ 25 h 141"/>
                <a:gd name="T28" fmla="*/ 882 w 3358"/>
                <a:gd name="T29" fmla="*/ 10 h 141"/>
                <a:gd name="T30" fmla="*/ 1008 w 3358"/>
                <a:gd name="T31" fmla="*/ 2 h 141"/>
                <a:gd name="T32" fmla="*/ 2133 w 3358"/>
                <a:gd name="T33" fmla="*/ 123 h 141"/>
                <a:gd name="T34" fmla="*/ 2074 w 3358"/>
                <a:gd name="T35" fmla="*/ 139 h 141"/>
                <a:gd name="T36" fmla="*/ 1947 w 3358"/>
                <a:gd name="T37" fmla="*/ 131 h 141"/>
                <a:gd name="T38" fmla="*/ 1813 w 3358"/>
                <a:gd name="T39" fmla="*/ 116 h 141"/>
                <a:gd name="T40" fmla="*/ 1659 w 3358"/>
                <a:gd name="T41" fmla="*/ 91 h 141"/>
                <a:gd name="T42" fmla="*/ 1448 w 3358"/>
                <a:gd name="T43" fmla="*/ 50 h 141"/>
                <a:gd name="T44" fmla="*/ 1319 w 3358"/>
                <a:gd name="T45" fmla="*/ 31 h 141"/>
                <a:gd name="T46" fmla="*/ 1181 w 3358"/>
                <a:gd name="T47" fmla="*/ 20 h 141"/>
                <a:gd name="T48" fmla="*/ 1087 w 3358"/>
                <a:gd name="T49" fmla="*/ 18 h 141"/>
                <a:gd name="T50" fmla="*/ 1106 w 3358"/>
                <a:gd name="T51" fmla="*/ 2 h 141"/>
                <a:gd name="T52" fmla="*/ 1219 w 3358"/>
                <a:gd name="T53" fmla="*/ 6 h 141"/>
                <a:gd name="T54" fmla="*/ 1356 w 3358"/>
                <a:gd name="T55" fmla="*/ 20 h 141"/>
                <a:gd name="T56" fmla="*/ 1481 w 3358"/>
                <a:gd name="T57" fmla="*/ 41 h 141"/>
                <a:gd name="T58" fmla="*/ 1723 w 3358"/>
                <a:gd name="T59" fmla="*/ 85 h 141"/>
                <a:gd name="T60" fmla="*/ 1847 w 3358"/>
                <a:gd name="T61" fmla="*/ 104 h 141"/>
                <a:gd name="T62" fmla="*/ 1984 w 3358"/>
                <a:gd name="T63" fmla="*/ 119 h 141"/>
                <a:gd name="T64" fmla="*/ 2095 w 3358"/>
                <a:gd name="T65" fmla="*/ 123 h 141"/>
                <a:gd name="T66" fmla="*/ 3201 w 3358"/>
                <a:gd name="T67" fmla="*/ 18 h 141"/>
                <a:gd name="T68" fmla="*/ 3122 w 3358"/>
                <a:gd name="T69" fmla="*/ 18 h 141"/>
                <a:gd name="T70" fmla="*/ 2980 w 3358"/>
                <a:gd name="T71" fmla="*/ 29 h 141"/>
                <a:gd name="T72" fmla="*/ 2852 w 3358"/>
                <a:gd name="T73" fmla="*/ 45 h 141"/>
                <a:gd name="T74" fmla="*/ 2669 w 3358"/>
                <a:gd name="T75" fmla="*/ 79 h 141"/>
                <a:gd name="T76" fmla="*/ 2485 w 3358"/>
                <a:gd name="T77" fmla="*/ 112 h 141"/>
                <a:gd name="T78" fmla="*/ 2354 w 3358"/>
                <a:gd name="T79" fmla="*/ 129 h 141"/>
                <a:gd name="T80" fmla="*/ 2212 w 3358"/>
                <a:gd name="T81" fmla="*/ 139 h 141"/>
                <a:gd name="T82" fmla="*/ 2133 w 3358"/>
                <a:gd name="T83" fmla="*/ 141 h 141"/>
                <a:gd name="T84" fmla="*/ 2193 w 3358"/>
                <a:gd name="T85" fmla="*/ 123 h 141"/>
                <a:gd name="T86" fmla="*/ 2320 w 3358"/>
                <a:gd name="T87" fmla="*/ 116 h 141"/>
                <a:gd name="T88" fmla="*/ 2452 w 3358"/>
                <a:gd name="T89" fmla="*/ 100 h 141"/>
                <a:gd name="T90" fmla="*/ 2606 w 3358"/>
                <a:gd name="T91" fmla="*/ 73 h 141"/>
                <a:gd name="T92" fmla="*/ 2817 w 3358"/>
                <a:gd name="T93" fmla="*/ 35 h 141"/>
                <a:gd name="T94" fmla="*/ 2946 w 3358"/>
                <a:gd name="T95" fmla="*/ 16 h 141"/>
                <a:gd name="T96" fmla="*/ 3086 w 3358"/>
                <a:gd name="T97" fmla="*/ 4 h 141"/>
                <a:gd name="T98" fmla="*/ 3180 w 3358"/>
                <a:gd name="T99" fmla="*/ 0 h 141"/>
                <a:gd name="T100" fmla="*/ 3339 w 3358"/>
                <a:gd name="T101" fmla="*/ 22 h 141"/>
                <a:gd name="T102" fmla="*/ 3262 w 3358"/>
                <a:gd name="T103" fmla="*/ 18 h 141"/>
                <a:gd name="T104" fmla="*/ 3201 w 3358"/>
                <a:gd name="T105" fmla="*/ 0 h 141"/>
                <a:gd name="T106" fmla="*/ 3282 w 3358"/>
                <a:gd name="T107" fmla="*/ 2 h 141"/>
                <a:gd name="T108" fmla="*/ 3358 w 3358"/>
                <a:gd name="T109" fmla="*/ 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58" h="141">
                  <a:moveTo>
                    <a:pt x="1068" y="0"/>
                  </a:moveTo>
                  <a:lnTo>
                    <a:pt x="1068" y="18"/>
                  </a:lnTo>
                  <a:lnTo>
                    <a:pt x="1047" y="18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2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4" y="31"/>
                  </a:lnTo>
                  <a:lnTo>
                    <a:pt x="782" y="37"/>
                  </a:lnTo>
                  <a:lnTo>
                    <a:pt x="749" y="41"/>
                  </a:lnTo>
                  <a:lnTo>
                    <a:pt x="718" y="45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5" y="68"/>
                  </a:lnTo>
                  <a:lnTo>
                    <a:pt x="536" y="79"/>
                  </a:lnTo>
                  <a:lnTo>
                    <a:pt x="475" y="91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2"/>
                  </a:lnTo>
                  <a:lnTo>
                    <a:pt x="321" y="116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6" y="131"/>
                  </a:lnTo>
                  <a:lnTo>
                    <a:pt x="152" y="135"/>
                  </a:lnTo>
                  <a:lnTo>
                    <a:pt x="115" y="137"/>
                  </a:lnTo>
                  <a:lnTo>
                    <a:pt x="79" y="139"/>
                  </a:lnTo>
                  <a:lnTo>
                    <a:pt x="60" y="139"/>
                  </a:lnTo>
                  <a:lnTo>
                    <a:pt x="41" y="139"/>
                  </a:lnTo>
                  <a:lnTo>
                    <a:pt x="21" y="141"/>
                  </a:lnTo>
                  <a:lnTo>
                    <a:pt x="0" y="141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6"/>
                  </a:lnTo>
                  <a:lnTo>
                    <a:pt x="221" y="112"/>
                  </a:lnTo>
                  <a:lnTo>
                    <a:pt x="254" y="108"/>
                  </a:lnTo>
                  <a:lnTo>
                    <a:pt x="286" y="104"/>
                  </a:lnTo>
                  <a:lnTo>
                    <a:pt x="319" y="100"/>
                  </a:lnTo>
                  <a:lnTo>
                    <a:pt x="350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4" y="50"/>
                  </a:lnTo>
                  <a:lnTo>
                    <a:pt x="653" y="41"/>
                  </a:lnTo>
                  <a:lnTo>
                    <a:pt x="684" y="35"/>
                  </a:lnTo>
                  <a:lnTo>
                    <a:pt x="716" y="29"/>
                  </a:lnTo>
                  <a:lnTo>
                    <a:pt x="747" y="25"/>
                  </a:lnTo>
                  <a:lnTo>
                    <a:pt x="780" y="20"/>
                  </a:lnTo>
                  <a:lnTo>
                    <a:pt x="812" y="16"/>
                  </a:lnTo>
                  <a:lnTo>
                    <a:pt x="847" y="12"/>
                  </a:lnTo>
                  <a:lnTo>
                    <a:pt x="882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1"/>
                  </a:lnTo>
                  <a:lnTo>
                    <a:pt x="2114" y="141"/>
                  </a:lnTo>
                  <a:lnTo>
                    <a:pt x="2095" y="139"/>
                  </a:lnTo>
                  <a:lnTo>
                    <a:pt x="2074" y="139"/>
                  </a:lnTo>
                  <a:lnTo>
                    <a:pt x="2057" y="139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5" y="121"/>
                  </a:lnTo>
                  <a:lnTo>
                    <a:pt x="1813" y="116"/>
                  </a:lnTo>
                  <a:lnTo>
                    <a:pt x="1782" y="112"/>
                  </a:lnTo>
                  <a:lnTo>
                    <a:pt x="1751" y="106"/>
                  </a:lnTo>
                  <a:lnTo>
                    <a:pt x="1721" y="100"/>
                  </a:lnTo>
                  <a:lnTo>
                    <a:pt x="1659" y="91"/>
                  </a:lnTo>
                  <a:lnTo>
                    <a:pt x="1600" y="79"/>
                  </a:lnTo>
                  <a:lnTo>
                    <a:pt x="1538" y="68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7" y="45"/>
                  </a:lnTo>
                  <a:lnTo>
                    <a:pt x="1385" y="41"/>
                  </a:lnTo>
                  <a:lnTo>
                    <a:pt x="1352" y="37"/>
                  </a:lnTo>
                  <a:lnTo>
                    <a:pt x="1319" y="31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2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5" y="18"/>
                  </a:lnTo>
                  <a:lnTo>
                    <a:pt x="1106" y="18"/>
                  </a:lnTo>
                  <a:lnTo>
                    <a:pt x="1087" y="18"/>
                  </a:lnTo>
                  <a:lnTo>
                    <a:pt x="1068" y="18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19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6" y="20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1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1"/>
                  </a:lnTo>
                  <a:lnTo>
                    <a:pt x="1784" y="95"/>
                  </a:lnTo>
                  <a:lnTo>
                    <a:pt x="1817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9" y="116"/>
                  </a:lnTo>
                  <a:lnTo>
                    <a:pt x="1984" y="119"/>
                  </a:lnTo>
                  <a:lnTo>
                    <a:pt x="2020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8"/>
                  </a:lnTo>
                  <a:lnTo>
                    <a:pt x="3180" y="18"/>
                  </a:lnTo>
                  <a:lnTo>
                    <a:pt x="3161" y="18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1"/>
                  </a:lnTo>
                  <a:lnTo>
                    <a:pt x="2915" y="37"/>
                  </a:lnTo>
                  <a:lnTo>
                    <a:pt x="2882" y="41"/>
                  </a:lnTo>
                  <a:lnTo>
                    <a:pt x="2852" y="45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8"/>
                  </a:lnTo>
                  <a:lnTo>
                    <a:pt x="2669" y="79"/>
                  </a:lnTo>
                  <a:lnTo>
                    <a:pt x="2608" y="91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5" y="112"/>
                  </a:lnTo>
                  <a:lnTo>
                    <a:pt x="2454" y="116"/>
                  </a:lnTo>
                  <a:lnTo>
                    <a:pt x="2421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7"/>
                  </a:lnTo>
                  <a:lnTo>
                    <a:pt x="2212" y="139"/>
                  </a:lnTo>
                  <a:lnTo>
                    <a:pt x="2193" y="139"/>
                  </a:lnTo>
                  <a:lnTo>
                    <a:pt x="2174" y="139"/>
                  </a:lnTo>
                  <a:lnTo>
                    <a:pt x="2153" y="141"/>
                  </a:lnTo>
                  <a:lnTo>
                    <a:pt x="2133" y="141"/>
                  </a:lnTo>
                  <a:lnTo>
                    <a:pt x="2133" y="123"/>
                  </a:lnTo>
                  <a:lnTo>
                    <a:pt x="2153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19"/>
                  </a:lnTo>
                  <a:lnTo>
                    <a:pt x="2320" y="116"/>
                  </a:lnTo>
                  <a:lnTo>
                    <a:pt x="2352" y="112"/>
                  </a:lnTo>
                  <a:lnTo>
                    <a:pt x="2387" y="108"/>
                  </a:lnTo>
                  <a:lnTo>
                    <a:pt x="2420" y="104"/>
                  </a:lnTo>
                  <a:lnTo>
                    <a:pt x="2452" y="100"/>
                  </a:lnTo>
                  <a:lnTo>
                    <a:pt x="2483" y="95"/>
                  </a:lnTo>
                  <a:lnTo>
                    <a:pt x="2514" y="91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1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3" y="20"/>
                  </a:lnTo>
                  <a:lnTo>
                    <a:pt x="2946" y="16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9" y="6"/>
                  </a:lnTo>
                  <a:lnTo>
                    <a:pt x="3086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358" y="6"/>
                  </a:moveTo>
                  <a:lnTo>
                    <a:pt x="3358" y="23"/>
                  </a:lnTo>
                  <a:lnTo>
                    <a:pt x="3339" y="22"/>
                  </a:lnTo>
                  <a:lnTo>
                    <a:pt x="3320" y="20"/>
                  </a:lnTo>
                  <a:lnTo>
                    <a:pt x="3301" y="20"/>
                  </a:lnTo>
                  <a:lnTo>
                    <a:pt x="3282" y="18"/>
                  </a:lnTo>
                  <a:lnTo>
                    <a:pt x="3262" y="18"/>
                  </a:lnTo>
                  <a:lnTo>
                    <a:pt x="3241" y="18"/>
                  </a:lnTo>
                  <a:lnTo>
                    <a:pt x="3220" y="18"/>
                  </a:lnTo>
                  <a:lnTo>
                    <a:pt x="3201" y="18"/>
                  </a:lnTo>
                  <a:lnTo>
                    <a:pt x="3201" y="0"/>
                  </a:lnTo>
                  <a:lnTo>
                    <a:pt x="3220" y="0"/>
                  </a:lnTo>
                  <a:lnTo>
                    <a:pt x="3241" y="2"/>
                  </a:lnTo>
                  <a:lnTo>
                    <a:pt x="3262" y="2"/>
                  </a:lnTo>
                  <a:lnTo>
                    <a:pt x="3282" y="2"/>
                  </a:lnTo>
                  <a:lnTo>
                    <a:pt x="3301" y="4"/>
                  </a:lnTo>
                  <a:lnTo>
                    <a:pt x="3320" y="4"/>
                  </a:lnTo>
                  <a:lnTo>
                    <a:pt x="3339" y="6"/>
                  </a:lnTo>
                  <a:lnTo>
                    <a:pt x="3358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2" name="Freeform 58"/>
            <p:cNvSpPr>
              <a:spLocks noEditPoints="1"/>
            </p:cNvSpPr>
            <p:nvPr userDrawn="1"/>
          </p:nvSpPr>
          <p:spPr bwMode="auto">
            <a:xfrm>
              <a:off x="5716858" y="1758138"/>
              <a:ext cx="3422876" cy="153662"/>
            </a:xfrm>
            <a:custGeom>
              <a:avLst/>
              <a:gdLst>
                <a:gd name="T0" fmla="*/ 1028 w 3074"/>
                <a:gd name="T1" fmla="*/ 18 h 138"/>
                <a:gd name="T2" fmla="*/ 918 w 3074"/>
                <a:gd name="T3" fmla="*/ 21 h 138"/>
                <a:gd name="T4" fmla="*/ 782 w 3074"/>
                <a:gd name="T5" fmla="*/ 35 h 138"/>
                <a:gd name="T6" fmla="*/ 657 w 3074"/>
                <a:gd name="T7" fmla="*/ 56 h 138"/>
                <a:gd name="T8" fmla="*/ 415 w 3074"/>
                <a:gd name="T9" fmla="*/ 100 h 138"/>
                <a:gd name="T10" fmla="*/ 288 w 3074"/>
                <a:gd name="T11" fmla="*/ 119 h 138"/>
                <a:gd name="T12" fmla="*/ 152 w 3074"/>
                <a:gd name="T13" fmla="*/ 135 h 138"/>
                <a:gd name="T14" fmla="*/ 41 w 3074"/>
                <a:gd name="T15" fmla="*/ 138 h 138"/>
                <a:gd name="T16" fmla="*/ 22 w 3074"/>
                <a:gd name="T17" fmla="*/ 123 h 138"/>
                <a:gd name="T18" fmla="*/ 116 w 3074"/>
                <a:gd name="T19" fmla="*/ 119 h 138"/>
                <a:gd name="T20" fmla="*/ 254 w 3074"/>
                <a:gd name="T21" fmla="*/ 108 h 138"/>
                <a:gd name="T22" fmla="*/ 381 w 3074"/>
                <a:gd name="T23" fmla="*/ 90 h 138"/>
                <a:gd name="T24" fmla="*/ 594 w 3074"/>
                <a:gd name="T25" fmla="*/ 50 h 138"/>
                <a:gd name="T26" fmla="*/ 747 w 3074"/>
                <a:gd name="T27" fmla="*/ 23 h 138"/>
                <a:gd name="T28" fmla="*/ 882 w 3074"/>
                <a:gd name="T29" fmla="*/ 8 h 138"/>
                <a:gd name="T30" fmla="*/ 1008 w 3074"/>
                <a:gd name="T31" fmla="*/ 0 h 138"/>
                <a:gd name="T32" fmla="*/ 2134 w 3074"/>
                <a:gd name="T33" fmla="*/ 123 h 138"/>
                <a:gd name="T34" fmla="*/ 2076 w 3074"/>
                <a:gd name="T35" fmla="*/ 138 h 138"/>
                <a:gd name="T36" fmla="*/ 1947 w 3074"/>
                <a:gd name="T37" fmla="*/ 131 h 138"/>
                <a:gd name="T38" fmla="*/ 1815 w 3074"/>
                <a:gd name="T39" fmla="*/ 115 h 138"/>
                <a:gd name="T40" fmla="*/ 1659 w 3074"/>
                <a:gd name="T41" fmla="*/ 89 h 138"/>
                <a:gd name="T42" fmla="*/ 1448 w 3074"/>
                <a:gd name="T43" fmla="*/ 50 h 138"/>
                <a:gd name="T44" fmla="*/ 1319 w 3074"/>
                <a:gd name="T45" fmla="*/ 31 h 138"/>
                <a:gd name="T46" fmla="*/ 1181 w 3074"/>
                <a:gd name="T47" fmla="*/ 19 h 138"/>
                <a:gd name="T48" fmla="*/ 1087 w 3074"/>
                <a:gd name="T49" fmla="*/ 16 h 138"/>
                <a:gd name="T50" fmla="*/ 1106 w 3074"/>
                <a:gd name="T51" fmla="*/ 0 h 138"/>
                <a:gd name="T52" fmla="*/ 1220 w 3074"/>
                <a:gd name="T53" fmla="*/ 6 h 138"/>
                <a:gd name="T54" fmla="*/ 1356 w 3074"/>
                <a:gd name="T55" fmla="*/ 19 h 138"/>
                <a:gd name="T56" fmla="*/ 1481 w 3074"/>
                <a:gd name="T57" fmla="*/ 39 h 138"/>
                <a:gd name="T58" fmla="*/ 1723 w 3074"/>
                <a:gd name="T59" fmla="*/ 85 h 138"/>
                <a:gd name="T60" fmla="*/ 1847 w 3074"/>
                <a:gd name="T61" fmla="*/ 104 h 138"/>
                <a:gd name="T62" fmla="*/ 1984 w 3074"/>
                <a:gd name="T63" fmla="*/ 117 h 138"/>
                <a:gd name="T64" fmla="*/ 2095 w 3074"/>
                <a:gd name="T65" fmla="*/ 123 h 138"/>
                <a:gd name="T66" fmla="*/ 3074 w 3074"/>
                <a:gd name="T67" fmla="*/ 19 h 138"/>
                <a:gd name="T68" fmla="*/ 2952 w 3074"/>
                <a:gd name="T69" fmla="*/ 31 h 138"/>
                <a:gd name="T70" fmla="*/ 2836 w 3074"/>
                <a:gd name="T71" fmla="*/ 46 h 138"/>
                <a:gd name="T72" fmla="*/ 2727 w 3074"/>
                <a:gd name="T73" fmla="*/ 67 h 138"/>
                <a:gd name="T74" fmla="*/ 2564 w 3074"/>
                <a:gd name="T75" fmla="*/ 98 h 138"/>
                <a:gd name="T76" fmla="*/ 2452 w 3074"/>
                <a:gd name="T77" fmla="*/ 115 h 138"/>
                <a:gd name="T78" fmla="*/ 2333 w 3074"/>
                <a:gd name="T79" fmla="*/ 131 h 138"/>
                <a:gd name="T80" fmla="*/ 2205 w 3074"/>
                <a:gd name="T81" fmla="*/ 138 h 138"/>
                <a:gd name="T82" fmla="*/ 2170 w 3074"/>
                <a:gd name="T83" fmla="*/ 123 h 138"/>
                <a:gd name="T84" fmla="*/ 2301 w 3074"/>
                <a:gd name="T85" fmla="*/ 117 h 138"/>
                <a:gd name="T86" fmla="*/ 2422 w 3074"/>
                <a:gd name="T87" fmla="*/ 104 h 138"/>
                <a:gd name="T88" fmla="*/ 2535 w 3074"/>
                <a:gd name="T89" fmla="*/ 87 h 138"/>
                <a:gd name="T90" fmla="*/ 2669 w 3074"/>
                <a:gd name="T91" fmla="*/ 62 h 138"/>
                <a:gd name="T92" fmla="*/ 2806 w 3074"/>
                <a:gd name="T93" fmla="*/ 37 h 138"/>
                <a:gd name="T94" fmla="*/ 2919 w 3074"/>
                <a:gd name="T95" fmla="*/ 19 h 138"/>
                <a:gd name="T96" fmla="*/ 3042 w 3074"/>
                <a:gd name="T97" fmla="*/ 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074" h="138">
                  <a:moveTo>
                    <a:pt x="1068" y="0"/>
                  </a:moveTo>
                  <a:lnTo>
                    <a:pt x="1068" y="16"/>
                  </a:lnTo>
                  <a:lnTo>
                    <a:pt x="1049" y="16"/>
                  </a:lnTo>
                  <a:lnTo>
                    <a:pt x="1028" y="18"/>
                  </a:lnTo>
                  <a:lnTo>
                    <a:pt x="1008" y="18"/>
                  </a:lnTo>
                  <a:lnTo>
                    <a:pt x="991" y="18"/>
                  </a:lnTo>
                  <a:lnTo>
                    <a:pt x="953" y="19"/>
                  </a:lnTo>
                  <a:lnTo>
                    <a:pt x="918" y="21"/>
                  </a:lnTo>
                  <a:lnTo>
                    <a:pt x="882" y="25"/>
                  </a:lnTo>
                  <a:lnTo>
                    <a:pt x="849" y="27"/>
                  </a:lnTo>
                  <a:lnTo>
                    <a:pt x="815" y="31"/>
                  </a:lnTo>
                  <a:lnTo>
                    <a:pt x="782" y="35"/>
                  </a:lnTo>
                  <a:lnTo>
                    <a:pt x="749" y="41"/>
                  </a:lnTo>
                  <a:lnTo>
                    <a:pt x="719" y="44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6" y="66"/>
                  </a:lnTo>
                  <a:lnTo>
                    <a:pt x="536" y="77"/>
                  </a:lnTo>
                  <a:lnTo>
                    <a:pt x="477" y="89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4" y="110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3" y="127"/>
                  </a:lnTo>
                  <a:lnTo>
                    <a:pt x="189" y="131"/>
                  </a:lnTo>
                  <a:lnTo>
                    <a:pt x="152" y="135"/>
                  </a:lnTo>
                  <a:lnTo>
                    <a:pt x="116" y="137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22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2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9" y="121"/>
                  </a:lnTo>
                  <a:lnTo>
                    <a:pt x="116" y="119"/>
                  </a:lnTo>
                  <a:lnTo>
                    <a:pt x="152" y="117"/>
                  </a:lnTo>
                  <a:lnTo>
                    <a:pt x="187" y="115"/>
                  </a:lnTo>
                  <a:lnTo>
                    <a:pt x="221" y="112"/>
                  </a:lnTo>
                  <a:lnTo>
                    <a:pt x="254" y="108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4"/>
                  </a:lnTo>
                  <a:lnTo>
                    <a:pt x="381" y="90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4" y="50"/>
                  </a:lnTo>
                  <a:lnTo>
                    <a:pt x="653" y="39"/>
                  </a:lnTo>
                  <a:lnTo>
                    <a:pt x="684" y="35"/>
                  </a:lnTo>
                  <a:lnTo>
                    <a:pt x="717" y="29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3" y="16"/>
                  </a:lnTo>
                  <a:lnTo>
                    <a:pt x="847" y="12"/>
                  </a:lnTo>
                  <a:lnTo>
                    <a:pt x="882" y="8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7" y="138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7"/>
                  </a:lnTo>
                  <a:lnTo>
                    <a:pt x="1880" y="123"/>
                  </a:lnTo>
                  <a:lnTo>
                    <a:pt x="1846" y="119"/>
                  </a:lnTo>
                  <a:lnTo>
                    <a:pt x="1815" y="115"/>
                  </a:lnTo>
                  <a:lnTo>
                    <a:pt x="1782" y="110"/>
                  </a:lnTo>
                  <a:lnTo>
                    <a:pt x="1751" y="106"/>
                  </a:lnTo>
                  <a:lnTo>
                    <a:pt x="1721" y="100"/>
                  </a:lnTo>
                  <a:lnTo>
                    <a:pt x="1659" y="89"/>
                  </a:lnTo>
                  <a:lnTo>
                    <a:pt x="1600" y="77"/>
                  </a:lnTo>
                  <a:lnTo>
                    <a:pt x="1538" y="66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5" y="41"/>
                  </a:lnTo>
                  <a:lnTo>
                    <a:pt x="1354" y="35"/>
                  </a:lnTo>
                  <a:lnTo>
                    <a:pt x="1319" y="31"/>
                  </a:lnTo>
                  <a:lnTo>
                    <a:pt x="1287" y="27"/>
                  </a:lnTo>
                  <a:lnTo>
                    <a:pt x="1252" y="25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8"/>
                  </a:lnTo>
                  <a:lnTo>
                    <a:pt x="1126" y="18"/>
                  </a:lnTo>
                  <a:lnTo>
                    <a:pt x="1106" y="18"/>
                  </a:lnTo>
                  <a:lnTo>
                    <a:pt x="1087" y="16"/>
                  </a:lnTo>
                  <a:lnTo>
                    <a:pt x="1068" y="16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6" y="0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20" y="6"/>
                  </a:lnTo>
                  <a:lnTo>
                    <a:pt x="1254" y="8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6" y="19"/>
                  </a:lnTo>
                  <a:lnTo>
                    <a:pt x="1387" y="23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39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3" y="73"/>
                  </a:lnTo>
                  <a:lnTo>
                    <a:pt x="1723" y="85"/>
                  </a:lnTo>
                  <a:lnTo>
                    <a:pt x="1753" y="90"/>
                  </a:lnTo>
                  <a:lnTo>
                    <a:pt x="1784" y="94"/>
                  </a:lnTo>
                  <a:lnTo>
                    <a:pt x="1817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5" y="112"/>
                  </a:lnTo>
                  <a:lnTo>
                    <a:pt x="1949" y="115"/>
                  </a:lnTo>
                  <a:lnTo>
                    <a:pt x="1984" y="117"/>
                  </a:lnTo>
                  <a:lnTo>
                    <a:pt x="2020" y="119"/>
                  </a:lnTo>
                  <a:lnTo>
                    <a:pt x="2057" y="121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074" y="4"/>
                  </a:moveTo>
                  <a:lnTo>
                    <a:pt x="3074" y="19"/>
                  </a:lnTo>
                  <a:lnTo>
                    <a:pt x="3044" y="21"/>
                  </a:lnTo>
                  <a:lnTo>
                    <a:pt x="3011" y="25"/>
                  </a:lnTo>
                  <a:lnTo>
                    <a:pt x="2980" y="27"/>
                  </a:lnTo>
                  <a:lnTo>
                    <a:pt x="2952" y="31"/>
                  </a:lnTo>
                  <a:lnTo>
                    <a:pt x="2921" y="35"/>
                  </a:lnTo>
                  <a:lnTo>
                    <a:pt x="2892" y="39"/>
                  </a:lnTo>
                  <a:lnTo>
                    <a:pt x="2863" y="42"/>
                  </a:lnTo>
                  <a:lnTo>
                    <a:pt x="2836" y="46"/>
                  </a:lnTo>
                  <a:lnTo>
                    <a:pt x="2808" y="52"/>
                  </a:lnTo>
                  <a:lnTo>
                    <a:pt x="2781" y="56"/>
                  </a:lnTo>
                  <a:lnTo>
                    <a:pt x="2754" y="62"/>
                  </a:lnTo>
                  <a:lnTo>
                    <a:pt x="2727" y="67"/>
                  </a:lnTo>
                  <a:lnTo>
                    <a:pt x="2673" y="77"/>
                  </a:lnTo>
                  <a:lnTo>
                    <a:pt x="2619" y="87"/>
                  </a:lnTo>
                  <a:lnTo>
                    <a:pt x="2592" y="92"/>
                  </a:lnTo>
                  <a:lnTo>
                    <a:pt x="2564" y="98"/>
                  </a:lnTo>
                  <a:lnTo>
                    <a:pt x="2537" y="102"/>
                  </a:lnTo>
                  <a:lnTo>
                    <a:pt x="2510" y="106"/>
                  </a:lnTo>
                  <a:lnTo>
                    <a:pt x="2481" y="112"/>
                  </a:lnTo>
                  <a:lnTo>
                    <a:pt x="2452" y="115"/>
                  </a:lnTo>
                  <a:lnTo>
                    <a:pt x="2424" y="119"/>
                  </a:lnTo>
                  <a:lnTo>
                    <a:pt x="2395" y="123"/>
                  </a:lnTo>
                  <a:lnTo>
                    <a:pt x="2364" y="127"/>
                  </a:lnTo>
                  <a:lnTo>
                    <a:pt x="2333" y="131"/>
                  </a:lnTo>
                  <a:lnTo>
                    <a:pt x="2303" y="133"/>
                  </a:lnTo>
                  <a:lnTo>
                    <a:pt x="2270" y="135"/>
                  </a:lnTo>
                  <a:lnTo>
                    <a:pt x="2237" y="137"/>
                  </a:lnTo>
                  <a:lnTo>
                    <a:pt x="2205" y="138"/>
                  </a:lnTo>
                  <a:lnTo>
                    <a:pt x="2170" y="138"/>
                  </a:lnTo>
                  <a:lnTo>
                    <a:pt x="2134" y="138"/>
                  </a:lnTo>
                  <a:lnTo>
                    <a:pt x="2134" y="123"/>
                  </a:lnTo>
                  <a:lnTo>
                    <a:pt x="2170" y="123"/>
                  </a:lnTo>
                  <a:lnTo>
                    <a:pt x="2203" y="121"/>
                  </a:lnTo>
                  <a:lnTo>
                    <a:pt x="2237" y="121"/>
                  </a:lnTo>
                  <a:lnTo>
                    <a:pt x="2270" y="119"/>
                  </a:lnTo>
                  <a:lnTo>
                    <a:pt x="2301" y="117"/>
                  </a:lnTo>
                  <a:lnTo>
                    <a:pt x="2331" y="114"/>
                  </a:lnTo>
                  <a:lnTo>
                    <a:pt x="2362" y="112"/>
                  </a:lnTo>
                  <a:lnTo>
                    <a:pt x="2393" y="108"/>
                  </a:lnTo>
                  <a:lnTo>
                    <a:pt x="2422" y="104"/>
                  </a:lnTo>
                  <a:lnTo>
                    <a:pt x="2450" y="100"/>
                  </a:lnTo>
                  <a:lnTo>
                    <a:pt x="2479" y="96"/>
                  </a:lnTo>
                  <a:lnTo>
                    <a:pt x="2506" y="90"/>
                  </a:lnTo>
                  <a:lnTo>
                    <a:pt x="2535" y="87"/>
                  </a:lnTo>
                  <a:lnTo>
                    <a:pt x="2562" y="81"/>
                  </a:lnTo>
                  <a:lnTo>
                    <a:pt x="2589" y="77"/>
                  </a:lnTo>
                  <a:lnTo>
                    <a:pt x="2616" y="71"/>
                  </a:lnTo>
                  <a:lnTo>
                    <a:pt x="2669" y="62"/>
                  </a:lnTo>
                  <a:lnTo>
                    <a:pt x="2723" y="50"/>
                  </a:lnTo>
                  <a:lnTo>
                    <a:pt x="2750" y="46"/>
                  </a:lnTo>
                  <a:lnTo>
                    <a:pt x="2779" y="41"/>
                  </a:lnTo>
                  <a:lnTo>
                    <a:pt x="2806" y="37"/>
                  </a:lnTo>
                  <a:lnTo>
                    <a:pt x="2834" y="31"/>
                  </a:lnTo>
                  <a:lnTo>
                    <a:pt x="2861" y="27"/>
                  </a:lnTo>
                  <a:lnTo>
                    <a:pt x="2890" y="23"/>
                  </a:lnTo>
                  <a:lnTo>
                    <a:pt x="2919" y="19"/>
                  </a:lnTo>
                  <a:lnTo>
                    <a:pt x="2950" y="16"/>
                  </a:lnTo>
                  <a:lnTo>
                    <a:pt x="2978" y="12"/>
                  </a:lnTo>
                  <a:lnTo>
                    <a:pt x="3009" y="8"/>
                  </a:lnTo>
                  <a:lnTo>
                    <a:pt x="3042" y="6"/>
                  </a:lnTo>
                  <a:lnTo>
                    <a:pt x="3074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3" name="Freeform 59"/>
            <p:cNvSpPr>
              <a:spLocks noEditPoints="1"/>
            </p:cNvSpPr>
            <p:nvPr userDrawn="1"/>
          </p:nvSpPr>
          <p:spPr bwMode="auto">
            <a:xfrm>
              <a:off x="6034204" y="1576638"/>
              <a:ext cx="3107757" cy="153662"/>
            </a:xfrm>
            <a:custGeom>
              <a:avLst/>
              <a:gdLst>
                <a:gd name="T0" fmla="*/ 1048 w 2791"/>
                <a:gd name="T1" fmla="*/ 15 h 138"/>
                <a:gd name="T2" fmla="*/ 990 w 2791"/>
                <a:gd name="T3" fmla="*/ 17 h 138"/>
                <a:gd name="T4" fmla="*/ 881 w 2791"/>
                <a:gd name="T5" fmla="*/ 23 h 138"/>
                <a:gd name="T6" fmla="*/ 781 w 2791"/>
                <a:gd name="T7" fmla="*/ 35 h 138"/>
                <a:gd name="T8" fmla="*/ 687 w 2791"/>
                <a:gd name="T9" fmla="*/ 50 h 138"/>
                <a:gd name="T10" fmla="*/ 535 w 2791"/>
                <a:gd name="T11" fmla="*/ 77 h 138"/>
                <a:gd name="T12" fmla="*/ 384 w 2791"/>
                <a:gd name="T13" fmla="*/ 106 h 138"/>
                <a:gd name="T14" fmla="*/ 288 w 2791"/>
                <a:gd name="T15" fmla="*/ 119 h 138"/>
                <a:gd name="T16" fmla="*/ 188 w 2791"/>
                <a:gd name="T17" fmla="*/ 131 h 138"/>
                <a:gd name="T18" fmla="*/ 78 w 2791"/>
                <a:gd name="T19" fmla="*/ 136 h 138"/>
                <a:gd name="T20" fmla="*/ 21 w 2791"/>
                <a:gd name="T21" fmla="*/ 138 h 138"/>
                <a:gd name="T22" fmla="*/ 21 w 2791"/>
                <a:gd name="T23" fmla="*/ 123 h 138"/>
                <a:gd name="T24" fmla="*/ 78 w 2791"/>
                <a:gd name="T25" fmla="*/ 121 h 138"/>
                <a:gd name="T26" fmla="*/ 186 w 2791"/>
                <a:gd name="T27" fmla="*/ 115 h 138"/>
                <a:gd name="T28" fmla="*/ 286 w 2791"/>
                <a:gd name="T29" fmla="*/ 104 h 138"/>
                <a:gd name="T30" fmla="*/ 382 w 2791"/>
                <a:gd name="T31" fmla="*/ 88 h 138"/>
                <a:gd name="T32" fmla="*/ 531 w 2791"/>
                <a:gd name="T33" fmla="*/ 61 h 138"/>
                <a:gd name="T34" fmla="*/ 683 w 2791"/>
                <a:gd name="T35" fmla="*/ 33 h 138"/>
                <a:gd name="T36" fmla="*/ 779 w 2791"/>
                <a:gd name="T37" fmla="*/ 19 h 138"/>
                <a:gd name="T38" fmla="*/ 881 w 2791"/>
                <a:gd name="T39" fmla="*/ 8 h 138"/>
                <a:gd name="T40" fmla="*/ 988 w 2791"/>
                <a:gd name="T41" fmla="*/ 2 h 138"/>
                <a:gd name="T42" fmla="*/ 1048 w 2791"/>
                <a:gd name="T43" fmla="*/ 0 h 138"/>
                <a:gd name="T44" fmla="*/ 2133 w 2791"/>
                <a:gd name="T45" fmla="*/ 138 h 138"/>
                <a:gd name="T46" fmla="*/ 2075 w 2791"/>
                <a:gd name="T47" fmla="*/ 138 h 138"/>
                <a:gd name="T48" fmla="*/ 1981 w 2791"/>
                <a:gd name="T49" fmla="*/ 133 h 138"/>
                <a:gd name="T50" fmla="*/ 1879 w 2791"/>
                <a:gd name="T51" fmla="*/ 123 h 138"/>
                <a:gd name="T52" fmla="*/ 1781 w 2791"/>
                <a:gd name="T53" fmla="*/ 109 h 138"/>
                <a:gd name="T54" fmla="*/ 1658 w 2791"/>
                <a:gd name="T55" fmla="*/ 88 h 138"/>
                <a:gd name="T56" fmla="*/ 1478 w 2791"/>
                <a:gd name="T57" fmla="*/ 54 h 138"/>
                <a:gd name="T58" fmla="*/ 1384 w 2791"/>
                <a:gd name="T59" fmla="*/ 38 h 138"/>
                <a:gd name="T60" fmla="*/ 1286 w 2791"/>
                <a:gd name="T61" fmla="*/ 27 h 138"/>
                <a:gd name="T62" fmla="*/ 1180 w 2791"/>
                <a:gd name="T63" fmla="*/ 19 h 138"/>
                <a:gd name="T64" fmla="*/ 1106 w 2791"/>
                <a:gd name="T65" fmla="*/ 15 h 138"/>
                <a:gd name="T66" fmla="*/ 1067 w 2791"/>
                <a:gd name="T67" fmla="*/ 0 h 138"/>
                <a:gd name="T68" fmla="*/ 1127 w 2791"/>
                <a:gd name="T69" fmla="*/ 0 h 138"/>
                <a:gd name="T70" fmla="*/ 1219 w 2791"/>
                <a:gd name="T71" fmla="*/ 6 h 138"/>
                <a:gd name="T72" fmla="*/ 1322 w 2791"/>
                <a:gd name="T73" fmla="*/ 15 h 138"/>
                <a:gd name="T74" fmla="*/ 1418 w 2791"/>
                <a:gd name="T75" fmla="*/ 29 h 138"/>
                <a:gd name="T76" fmla="*/ 1541 w 2791"/>
                <a:gd name="T77" fmla="*/ 50 h 138"/>
                <a:gd name="T78" fmla="*/ 1722 w 2791"/>
                <a:gd name="T79" fmla="*/ 84 h 138"/>
                <a:gd name="T80" fmla="*/ 1816 w 2791"/>
                <a:gd name="T81" fmla="*/ 98 h 138"/>
                <a:gd name="T82" fmla="*/ 1914 w 2791"/>
                <a:gd name="T83" fmla="*/ 111 h 138"/>
                <a:gd name="T84" fmla="*/ 2019 w 2791"/>
                <a:gd name="T85" fmla="*/ 119 h 138"/>
                <a:gd name="T86" fmla="*/ 2094 w 2791"/>
                <a:gd name="T87" fmla="*/ 123 h 138"/>
                <a:gd name="T88" fmla="*/ 2787 w 2791"/>
                <a:gd name="T89" fmla="*/ 38 h 138"/>
                <a:gd name="T90" fmla="*/ 2715 w 2791"/>
                <a:gd name="T91" fmla="*/ 67 h 138"/>
                <a:gd name="T92" fmla="*/ 2601 w 2791"/>
                <a:gd name="T93" fmla="*/ 90 h 138"/>
                <a:gd name="T94" fmla="*/ 2486 w 2791"/>
                <a:gd name="T95" fmla="*/ 109 h 138"/>
                <a:gd name="T96" fmla="*/ 2384 w 2791"/>
                <a:gd name="T97" fmla="*/ 123 h 138"/>
                <a:gd name="T98" fmla="*/ 2321 w 2791"/>
                <a:gd name="T99" fmla="*/ 131 h 138"/>
                <a:gd name="T100" fmla="*/ 2254 w 2791"/>
                <a:gd name="T101" fmla="*/ 134 h 138"/>
                <a:gd name="T102" fmla="*/ 2183 w 2791"/>
                <a:gd name="T103" fmla="*/ 138 h 138"/>
                <a:gd name="T104" fmla="*/ 2133 w 2791"/>
                <a:gd name="T105" fmla="*/ 123 h 138"/>
                <a:gd name="T106" fmla="*/ 2206 w 2791"/>
                <a:gd name="T107" fmla="*/ 121 h 138"/>
                <a:gd name="T108" fmla="*/ 2275 w 2791"/>
                <a:gd name="T109" fmla="*/ 117 h 138"/>
                <a:gd name="T110" fmla="*/ 2340 w 2791"/>
                <a:gd name="T111" fmla="*/ 113 h 138"/>
                <a:gd name="T112" fmla="*/ 2403 w 2791"/>
                <a:gd name="T113" fmla="*/ 106 h 138"/>
                <a:gd name="T114" fmla="*/ 2523 w 2791"/>
                <a:gd name="T115" fmla="*/ 88 h 138"/>
                <a:gd name="T116" fmla="*/ 2636 w 2791"/>
                <a:gd name="T117" fmla="*/ 67 h 138"/>
                <a:gd name="T118" fmla="*/ 2749 w 2791"/>
                <a:gd name="T119" fmla="*/ 4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91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90" y="17"/>
                  </a:lnTo>
                  <a:lnTo>
                    <a:pt x="952" y="19"/>
                  </a:lnTo>
                  <a:lnTo>
                    <a:pt x="917" y="21"/>
                  </a:lnTo>
                  <a:lnTo>
                    <a:pt x="881" y="23"/>
                  </a:lnTo>
                  <a:lnTo>
                    <a:pt x="848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38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09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2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98"/>
                  </a:lnTo>
                  <a:lnTo>
                    <a:pt x="349" y="94"/>
                  </a:lnTo>
                  <a:lnTo>
                    <a:pt x="382" y="88"/>
                  </a:lnTo>
                  <a:lnTo>
                    <a:pt x="410" y="84"/>
                  </a:lnTo>
                  <a:lnTo>
                    <a:pt x="472" y="73"/>
                  </a:lnTo>
                  <a:lnTo>
                    <a:pt x="531" y="61"/>
                  </a:lnTo>
                  <a:lnTo>
                    <a:pt x="593" y="50"/>
                  </a:lnTo>
                  <a:lnTo>
                    <a:pt x="652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6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5" y="6"/>
                  </a:lnTo>
                  <a:lnTo>
                    <a:pt x="952" y="2"/>
                  </a:lnTo>
                  <a:lnTo>
                    <a:pt x="988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4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9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1" y="109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8" y="88"/>
                  </a:lnTo>
                  <a:lnTo>
                    <a:pt x="1599" y="77"/>
                  </a:lnTo>
                  <a:lnTo>
                    <a:pt x="1539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3" y="35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1" y="23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6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7" y="0"/>
                  </a:lnTo>
                  <a:lnTo>
                    <a:pt x="1144" y="2"/>
                  </a:lnTo>
                  <a:lnTo>
                    <a:pt x="1182" y="2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2" y="15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8" y="29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41" y="50"/>
                  </a:lnTo>
                  <a:lnTo>
                    <a:pt x="1601" y="61"/>
                  </a:lnTo>
                  <a:lnTo>
                    <a:pt x="1662" y="73"/>
                  </a:lnTo>
                  <a:lnTo>
                    <a:pt x="1722" y="84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98"/>
                  </a:lnTo>
                  <a:lnTo>
                    <a:pt x="1849" y="104"/>
                  </a:lnTo>
                  <a:lnTo>
                    <a:pt x="1881" y="108"/>
                  </a:lnTo>
                  <a:lnTo>
                    <a:pt x="1914" y="111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2787" y="38"/>
                  </a:moveTo>
                  <a:lnTo>
                    <a:pt x="2791" y="54"/>
                  </a:lnTo>
                  <a:lnTo>
                    <a:pt x="2753" y="61"/>
                  </a:lnTo>
                  <a:lnTo>
                    <a:pt x="2715" y="67"/>
                  </a:lnTo>
                  <a:lnTo>
                    <a:pt x="2678" y="75"/>
                  </a:lnTo>
                  <a:lnTo>
                    <a:pt x="2640" y="83"/>
                  </a:lnTo>
                  <a:lnTo>
                    <a:pt x="2601" y="90"/>
                  </a:lnTo>
                  <a:lnTo>
                    <a:pt x="2563" y="96"/>
                  </a:lnTo>
                  <a:lnTo>
                    <a:pt x="2524" y="104"/>
                  </a:lnTo>
                  <a:lnTo>
                    <a:pt x="2486" y="109"/>
                  </a:lnTo>
                  <a:lnTo>
                    <a:pt x="2446" y="115"/>
                  </a:lnTo>
                  <a:lnTo>
                    <a:pt x="2405" y="121"/>
                  </a:lnTo>
                  <a:lnTo>
                    <a:pt x="2384" y="123"/>
                  </a:lnTo>
                  <a:lnTo>
                    <a:pt x="2363" y="127"/>
                  </a:lnTo>
                  <a:lnTo>
                    <a:pt x="2342" y="129"/>
                  </a:lnTo>
                  <a:lnTo>
                    <a:pt x="2321" y="131"/>
                  </a:lnTo>
                  <a:lnTo>
                    <a:pt x="2298" y="133"/>
                  </a:lnTo>
                  <a:lnTo>
                    <a:pt x="2277" y="134"/>
                  </a:lnTo>
                  <a:lnTo>
                    <a:pt x="2254" y="134"/>
                  </a:lnTo>
                  <a:lnTo>
                    <a:pt x="2231" y="136"/>
                  </a:lnTo>
                  <a:lnTo>
                    <a:pt x="2206" y="136"/>
                  </a:lnTo>
                  <a:lnTo>
                    <a:pt x="2183" y="138"/>
                  </a:lnTo>
                  <a:lnTo>
                    <a:pt x="2158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8" y="123"/>
                  </a:lnTo>
                  <a:lnTo>
                    <a:pt x="2183" y="121"/>
                  </a:lnTo>
                  <a:lnTo>
                    <a:pt x="2206" y="121"/>
                  </a:lnTo>
                  <a:lnTo>
                    <a:pt x="2229" y="121"/>
                  </a:lnTo>
                  <a:lnTo>
                    <a:pt x="2252" y="119"/>
                  </a:lnTo>
                  <a:lnTo>
                    <a:pt x="2275" y="117"/>
                  </a:lnTo>
                  <a:lnTo>
                    <a:pt x="2298" y="117"/>
                  </a:lnTo>
                  <a:lnTo>
                    <a:pt x="2319" y="115"/>
                  </a:lnTo>
                  <a:lnTo>
                    <a:pt x="2340" y="113"/>
                  </a:lnTo>
                  <a:lnTo>
                    <a:pt x="2361" y="109"/>
                  </a:lnTo>
                  <a:lnTo>
                    <a:pt x="2382" y="108"/>
                  </a:lnTo>
                  <a:lnTo>
                    <a:pt x="2403" y="106"/>
                  </a:lnTo>
                  <a:lnTo>
                    <a:pt x="2444" y="100"/>
                  </a:lnTo>
                  <a:lnTo>
                    <a:pt x="2484" y="94"/>
                  </a:lnTo>
                  <a:lnTo>
                    <a:pt x="2523" y="88"/>
                  </a:lnTo>
                  <a:lnTo>
                    <a:pt x="2561" y="81"/>
                  </a:lnTo>
                  <a:lnTo>
                    <a:pt x="2599" y="73"/>
                  </a:lnTo>
                  <a:lnTo>
                    <a:pt x="2636" y="67"/>
                  </a:lnTo>
                  <a:lnTo>
                    <a:pt x="2674" y="60"/>
                  </a:lnTo>
                  <a:lnTo>
                    <a:pt x="2713" y="52"/>
                  </a:lnTo>
                  <a:lnTo>
                    <a:pt x="2749" y="46"/>
                  </a:lnTo>
                  <a:lnTo>
                    <a:pt x="2787" y="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4" name="Freeform 60"/>
            <p:cNvSpPr>
              <a:spLocks noEditPoints="1"/>
            </p:cNvSpPr>
            <p:nvPr userDrawn="1"/>
          </p:nvSpPr>
          <p:spPr bwMode="auto">
            <a:xfrm>
              <a:off x="6352662" y="1395139"/>
              <a:ext cx="2789299" cy="153662"/>
            </a:xfrm>
            <a:custGeom>
              <a:avLst/>
              <a:gdLst>
                <a:gd name="T0" fmla="*/ 1046 w 2505"/>
                <a:gd name="T1" fmla="*/ 15 h 138"/>
                <a:gd name="T2" fmla="*/ 988 w 2505"/>
                <a:gd name="T3" fmla="*/ 17 h 138"/>
                <a:gd name="T4" fmla="*/ 879 w 2505"/>
                <a:gd name="T5" fmla="*/ 23 h 138"/>
                <a:gd name="T6" fmla="*/ 779 w 2505"/>
                <a:gd name="T7" fmla="*/ 34 h 138"/>
                <a:gd name="T8" fmla="*/ 685 w 2505"/>
                <a:gd name="T9" fmla="*/ 48 h 138"/>
                <a:gd name="T10" fmla="*/ 533 w 2505"/>
                <a:gd name="T11" fmla="*/ 77 h 138"/>
                <a:gd name="T12" fmla="*/ 382 w 2505"/>
                <a:gd name="T13" fmla="*/ 103 h 138"/>
                <a:gd name="T14" fmla="*/ 286 w 2505"/>
                <a:gd name="T15" fmla="*/ 119 h 138"/>
                <a:gd name="T16" fmla="*/ 186 w 2505"/>
                <a:gd name="T17" fmla="*/ 130 h 138"/>
                <a:gd name="T18" fmla="*/ 76 w 2505"/>
                <a:gd name="T19" fmla="*/ 136 h 138"/>
                <a:gd name="T20" fmla="*/ 19 w 2505"/>
                <a:gd name="T21" fmla="*/ 138 h 138"/>
                <a:gd name="T22" fmla="*/ 19 w 2505"/>
                <a:gd name="T23" fmla="*/ 121 h 138"/>
                <a:gd name="T24" fmla="*/ 76 w 2505"/>
                <a:gd name="T25" fmla="*/ 121 h 138"/>
                <a:gd name="T26" fmla="*/ 184 w 2505"/>
                <a:gd name="T27" fmla="*/ 113 h 138"/>
                <a:gd name="T28" fmla="*/ 284 w 2505"/>
                <a:gd name="T29" fmla="*/ 103 h 138"/>
                <a:gd name="T30" fmla="*/ 380 w 2505"/>
                <a:gd name="T31" fmla="*/ 88 h 138"/>
                <a:gd name="T32" fmla="*/ 530 w 2505"/>
                <a:gd name="T33" fmla="*/ 61 h 138"/>
                <a:gd name="T34" fmla="*/ 683 w 2505"/>
                <a:gd name="T35" fmla="*/ 32 h 138"/>
                <a:gd name="T36" fmla="*/ 777 w 2505"/>
                <a:gd name="T37" fmla="*/ 19 h 138"/>
                <a:gd name="T38" fmla="*/ 879 w 2505"/>
                <a:gd name="T39" fmla="*/ 7 h 138"/>
                <a:gd name="T40" fmla="*/ 987 w 2505"/>
                <a:gd name="T41" fmla="*/ 0 h 138"/>
                <a:gd name="T42" fmla="*/ 1046 w 2505"/>
                <a:gd name="T43" fmla="*/ 0 h 138"/>
                <a:gd name="T44" fmla="*/ 2131 w 2505"/>
                <a:gd name="T45" fmla="*/ 138 h 138"/>
                <a:gd name="T46" fmla="*/ 2073 w 2505"/>
                <a:gd name="T47" fmla="*/ 136 h 138"/>
                <a:gd name="T48" fmla="*/ 1979 w 2505"/>
                <a:gd name="T49" fmla="*/ 132 h 138"/>
                <a:gd name="T50" fmla="*/ 1877 w 2505"/>
                <a:gd name="T51" fmla="*/ 123 h 138"/>
                <a:gd name="T52" fmla="*/ 1780 w 2505"/>
                <a:gd name="T53" fmla="*/ 109 h 138"/>
                <a:gd name="T54" fmla="*/ 1657 w 2505"/>
                <a:gd name="T55" fmla="*/ 88 h 138"/>
                <a:gd name="T56" fmla="*/ 1476 w 2505"/>
                <a:gd name="T57" fmla="*/ 54 h 138"/>
                <a:gd name="T58" fmla="*/ 1382 w 2505"/>
                <a:gd name="T59" fmla="*/ 38 h 138"/>
                <a:gd name="T60" fmla="*/ 1284 w 2505"/>
                <a:gd name="T61" fmla="*/ 27 h 138"/>
                <a:gd name="T62" fmla="*/ 1179 w 2505"/>
                <a:gd name="T63" fmla="*/ 17 h 138"/>
                <a:gd name="T64" fmla="*/ 1104 w 2505"/>
                <a:gd name="T65" fmla="*/ 15 h 138"/>
                <a:gd name="T66" fmla="*/ 1065 w 2505"/>
                <a:gd name="T67" fmla="*/ 0 h 138"/>
                <a:gd name="T68" fmla="*/ 1125 w 2505"/>
                <a:gd name="T69" fmla="*/ 0 h 138"/>
                <a:gd name="T70" fmla="*/ 1217 w 2505"/>
                <a:gd name="T71" fmla="*/ 4 h 138"/>
                <a:gd name="T72" fmla="*/ 1321 w 2505"/>
                <a:gd name="T73" fmla="*/ 13 h 138"/>
                <a:gd name="T74" fmla="*/ 1417 w 2505"/>
                <a:gd name="T75" fmla="*/ 27 h 138"/>
                <a:gd name="T76" fmla="*/ 1540 w 2505"/>
                <a:gd name="T77" fmla="*/ 50 h 138"/>
                <a:gd name="T78" fmla="*/ 1720 w 2505"/>
                <a:gd name="T79" fmla="*/ 82 h 138"/>
                <a:gd name="T80" fmla="*/ 1814 w 2505"/>
                <a:gd name="T81" fmla="*/ 98 h 138"/>
                <a:gd name="T82" fmla="*/ 1912 w 2505"/>
                <a:gd name="T83" fmla="*/ 111 h 138"/>
                <a:gd name="T84" fmla="*/ 2018 w 2505"/>
                <a:gd name="T85" fmla="*/ 119 h 138"/>
                <a:gd name="T86" fmla="*/ 2093 w 2505"/>
                <a:gd name="T87" fmla="*/ 121 h 138"/>
                <a:gd name="T88" fmla="*/ 2501 w 2505"/>
                <a:gd name="T89" fmla="*/ 90 h 138"/>
                <a:gd name="T90" fmla="*/ 2463 w 2505"/>
                <a:gd name="T91" fmla="*/ 113 h 138"/>
                <a:gd name="T92" fmla="*/ 2398 w 2505"/>
                <a:gd name="T93" fmla="*/ 121 h 138"/>
                <a:gd name="T94" fmla="*/ 2331 w 2505"/>
                <a:gd name="T95" fmla="*/ 128 h 138"/>
                <a:gd name="T96" fmla="*/ 2260 w 2505"/>
                <a:gd name="T97" fmla="*/ 134 h 138"/>
                <a:gd name="T98" fmla="*/ 2185 w 2505"/>
                <a:gd name="T99" fmla="*/ 138 h 138"/>
                <a:gd name="T100" fmla="*/ 2131 w 2505"/>
                <a:gd name="T101" fmla="*/ 123 h 138"/>
                <a:gd name="T102" fmla="*/ 2210 w 2505"/>
                <a:gd name="T103" fmla="*/ 121 h 138"/>
                <a:gd name="T104" fmla="*/ 2283 w 2505"/>
                <a:gd name="T105" fmla="*/ 117 h 138"/>
                <a:gd name="T106" fmla="*/ 2352 w 2505"/>
                <a:gd name="T107" fmla="*/ 111 h 138"/>
                <a:gd name="T108" fmla="*/ 2417 w 2505"/>
                <a:gd name="T109" fmla="*/ 103 h 138"/>
                <a:gd name="T110" fmla="*/ 2480 w 2505"/>
                <a:gd name="T111" fmla="*/ 9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05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0" y="17"/>
                  </a:lnTo>
                  <a:lnTo>
                    <a:pt x="916" y="21"/>
                  </a:lnTo>
                  <a:lnTo>
                    <a:pt x="879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4"/>
                  </a:lnTo>
                  <a:lnTo>
                    <a:pt x="748" y="38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3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3"/>
                  </a:lnTo>
                  <a:lnTo>
                    <a:pt x="351" y="109"/>
                  </a:lnTo>
                  <a:lnTo>
                    <a:pt x="318" y="113"/>
                  </a:lnTo>
                  <a:lnTo>
                    <a:pt x="286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0"/>
                  </a:lnTo>
                  <a:lnTo>
                    <a:pt x="149" y="132"/>
                  </a:lnTo>
                  <a:lnTo>
                    <a:pt x="113" y="134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1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3"/>
                  </a:lnTo>
                  <a:lnTo>
                    <a:pt x="316" y="98"/>
                  </a:lnTo>
                  <a:lnTo>
                    <a:pt x="347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0" y="73"/>
                  </a:lnTo>
                  <a:lnTo>
                    <a:pt x="530" y="61"/>
                  </a:lnTo>
                  <a:lnTo>
                    <a:pt x="591" y="50"/>
                  </a:lnTo>
                  <a:lnTo>
                    <a:pt x="651" y="38"/>
                  </a:lnTo>
                  <a:lnTo>
                    <a:pt x="683" y="32"/>
                  </a:lnTo>
                  <a:lnTo>
                    <a:pt x="714" y="27"/>
                  </a:lnTo>
                  <a:lnTo>
                    <a:pt x="745" y="23"/>
                  </a:lnTo>
                  <a:lnTo>
                    <a:pt x="777" y="19"/>
                  </a:lnTo>
                  <a:lnTo>
                    <a:pt x="810" y="13"/>
                  </a:lnTo>
                  <a:lnTo>
                    <a:pt x="844" y="9"/>
                  </a:lnTo>
                  <a:lnTo>
                    <a:pt x="879" y="7"/>
                  </a:lnTo>
                  <a:lnTo>
                    <a:pt x="914" y="4"/>
                  </a:lnTo>
                  <a:lnTo>
                    <a:pt x="950" y="2"/>
                  </a:lnTo>
                  <a:lnTo>
                    <a:pt x="987" y="0"/>
                  </a:lnTo>
                  <a:lnTo>
                    <a:pt x="1006" y="0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6" y="134"/>
                  </a:lnTo>
                  <a:lnTo>
                    <a:pt x="1979" y="132"/>
                  </a:lnTo>
                  <a:lnTo>
                    <a:pt x="1945" y="130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3"/>
                  </a:lnTo>
                  <a:lnTo>
                    <a:pt x="1780" y="109"/>
                  </a:lnTo>
                  <a:lnTo>
                    <a:pt x="1749" y="103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8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2" y="38"/>
                  </a:lnTo>
                  <a:lnTo>
                    <a:pt x="1351" y="34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0" y="23"/>
                  </a:lnTo>
                  <a:lnTo>
                    <a:pt x="1215" y="21"/>
                  </a:lnTo>
                  <a:lnTo>
                    <a:pt x="1179" y="17"/>
                  </a:lnTo>
                  <a:lnTo>
                    <a:pt x="1142" y="17"/>
                  </a:lnTo>
                  <a:lnTo>
                    <a:pt x="1123" y="15"/>
                  </a:lnTo>
                  <a:lnTo>
                    <a:pt x="1104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4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2" y="7"/>
                  </a:lnTo>
                  <a:lnTo>
                    <a:pt x="1286" y="9"/>
                  </a:lnTo>
                  <a:lnTo>
                    <a:pt x="1321" y="13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7" y="27"/>
                  </a:lnTo>
                  <a:lnTo>
                    <a:pt x="1447" y="32"/>
                  </a:lnTo>
                  <a:lnTo>
                    <a:pt x="1478" y="38"/>
                  </a:lnTo>
                  <a:lnTo>
                    <a:pt x="1540" y="50"/>
                  </a:lnTo>
                  <a:lnTo>
                    <a:pt x="1599" y="61"/>
                  </a:lnTo>
                  <a:lnTo>
                    <a:pt x="1661" y="73"/>
                  </a:lnTo>
                  <a:lnTo>
                    <a:pt x="1720" y="82"/>
                  </a:lnTo>
                  <a:lnTo>
                    <a:pt x="1751" y="88"/>
                  </a:lnTo>
                  <a:lnTo>
                    <a:pt x="1781" y="94"/>
                  </a:lnTo>
                  <a:lnTo>
                    <a:pt x="1814" y="98"/>
                  </a:lnTo>
                  <a:lnTo>
                    <a:pt x="1847" y="103"/>
                  </a:lnTo>
                  <a:lnTo>
                    <a:pt x="1879" y="107"/>
                  </a:lnTo>
                  <a:lnTo>
                    <a:pt x="1912" y="111"/>
                  </a:lnTo>
                  <a:lnTo>
                    <a:pt x="1947" y="113"/>
                  </a:lnTo>
                  <a:lnTo>
                    <a:pt x="1981" y="117"/>
                  </a:lnTo>
                  <a:lnTo>
                    <a:pt x="2018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3" y="121"/>
                  </a:lnTo>
                  <a:lnTo>
                    <a:pt x="2112" y="121"/>
                  </a:lnTo>
                  <a:lnTo>
                    <a:pt x="2131" y="123"/>
                  </a:lnTo>
                  <a:close/>
                  <a:moveTo>
                    <a:pt x="2501" y="90"/>
                  </a:moveTo>
                  <a:lnTo>
                    <a:pt x="2505" y="105"/>
                  </a:lnTo>
                  <a:lnTo>
                    <a:pt x="2484" y="109"/>
                  </a:lnTo>
                  <a:lnTo>
                    <a:pt x="2463" y="113"/>
                  </a:lnTo>
                  <a:lnTo>
                    <a:pt x="2442" y="115"/>
                  </a:lnTo>
                  <a:lnTo>
                    <a:pt x="2419" y="119"/>
                  </a:lnTo>
                  <a:lnTo>
                    <a:pt x="2398" y="121"/>
                  </a:lnTo>
                  <a:lnTo>
                    <a:pt x="2375" y="125"/>
                  </a:lnTo>
                  <a:lnTo>
                    <a:pt x="2354" y="127"/>
                  </a:lnTo>
                  <a:lnTo>
                    <a:pt x="2331" y="128"/>
                  </a:lnTo>
                  <a:lnTo>
                    <a:pt x="2308" y="130"/>
                  </a:lnTo>
                  <a:lnTo>
                    <a:pt x="2283" y="132"/>
                  </a:lnTo>
                  <a:lnTo>
                    <a:pt x="2260" y="134"/>
                  </a:lnTo>
                  <a:lnTo>
                    <a:pt x="2235" y="136"/>
                  </a:lnTo>
                  <a:lnTo>
                    <a:pt x="2210" y="136"/>
                  </a:lnTo>
                  <a:lnTo>
                    <a:pt x="2185" y="138"/>
                  </a:lnTo>
                  <a:lnTo>
                    <a:pt x="2158" y="138"/>
                  </a:lnTo>
                  <a:lnTo>
                    <a:pt x="2131" y="138"/>
                  </a:lnTo>
                  <a:lnTo>
                    <a:pt x="2131" y="123"/>
                  </a:lnTo>
                  <a:lnTo>
                    <a:pt x="2158" y="121"/>
                  </a:lnTo>
                  <a:lnTo>
                    <a:pt x="2183" y="121"/>
                  </a:lnTo>
                  <a:lnTo>
                    <a:pt x="2210" y="121"/>
                  </a:lnTo>
                  <a:lnTo>
                    <a:pt x="2235" y="119"/>
                  </a:lnTo>
                  <a:lnTo>
                    <a:pt x="2258" y="119"/>
                  </a:lnTo>
                  <a:lnTo>
                    <a:pt x="2283" y="117"/>
                  </a:lnTo>
                  <a:lnTo>
                    <a:pt x="2306" y="115"/>
                  </a:lnTo>
                  <a:lnTo>
                    <a:pt x="2329" y="113"/>
                  </a:lnTo>
                  <a:lnTo>
                    <a:pt x="2352" y="111"/>
                  </a:lnTo>
                  <a:lnTo>
                    <a:pt x="2373" y="107"/>
                  </a:lnTo>
                  <a:lnTo>
                    <a:pt x="2396" y="105"/>
                  </a:lnTo>
                  <a:lnTo>
                    <a:pt x="2417" y="103"/>
                  </a:lnTo>
                  <a:lnTo>
                    <a:pt x="2438" y="100"/>
                  </a:lnTo>
                  <a:lnTo>
                    <a:pt x="2459" y="96"/>
                  </a:lnTo>
                  <a:lnTo>
                    <a:pt x="2480" y="94"/>
                  </a:lnTo>
                  <a:lnTo>
                    <a:pt x="2501" y="9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5" name="Freeform 61"/>
            <p:cNvSpPr>
              <a:spLocks noEditPoints="1"/>
            </p:cNvSpPr>
            <p:nvPr userDrawn="1"/>
          </p:nvSpPr>
          <p:spPr bwMode="auto">
            <a:xfrm>
              <a:off x="6668894" y="1211413"/>
              <a:ext cx="2470840" cy="155889"/>
            </a:xfrm>
            <a:custGeom>
              <a:avLst/>
              <a:gdLst>
                <a:gd name="T0" fmla="*/ 1046 w 2219"/>
                <a:gd name="T1" fmla="*/ 17 h 140"/>
                <a:gd name="T2" fmla="*/ 989 w 2219"/>
                <a:gd name="T3" fmla="*/ 17 h 140"/>
                <a:gd name="T4" fmla="*/ 881 w 2219"/>
                <a:gd name="T5" fmla="*/ 25 h 140"/>
                <a:gd name="T6" fmla="*/ 779 w 2219"/>
                <a:gd name="T7" fmla="*/ 36 h 140"/>
                <a:gd name="T8" fmla="*/ 685 w 2219"/>
                <a:gd name="T9" fmla="*/ 50 h 140"/>
                <a:gd name="T10" fmla="*/ 534 w 2219"/>
                <a:gd name="T11" fmla="*/ 78 h 140"/>
                <a:gd name="T12" fmla="*/ 382 w 2219"/>
                <a:gd name="T13" fmla="*/ 105 h 140"/>
                <a:gd name="T14" fmla="*/ 286 w 2219"/>
                <a:gd name="T15" fmla="*/ 121 h 140"/>
                <a:gd name="T16" fmla="*/ 186 w 2219"/>
                <a:gd name="T17" fmla="*/ 130 h 140"/>
                <a:gd name="T18" fmla="*/ 77 w 2219"/>
                <a:gd name="T19" fmla="*/ 138 h 140"/>
                <a:gd name="T20" fmla="*/ 19 w 2219"/>
                <a:gd name="T21" fmla="*/ 140 h 140"/>
                <a:gd name="T22" fmla="*/ 19 w 2219"/>
                <a:gd name="T23" fmla="*/ 123 h 140"/>
                <a:gd name="T24" fmla="*/ 77 w 2219"/>
                <a:gd name="T25" fmla="*/ 123 h 140"/>
                <a:gd name="T26" fmla="*/ 184 w 2219"/>
                <a:gd name="T27" fmla="*/ 115 h 140"/>
                <a:gd name="T28" fmla="*/ 284 w 2219"/>
                <a:gd name="T29" fmla="*/ 103 h 140"/>
                <a:gd name="T30" fmla="*/ 380 w 2219"/>
                <a:gd name="T31" fmla="*/ 90 h 140"/>
                <a:gd name="T32" fmla="*/ 532 w 2219"/>
                <a:gd name="T33" fmla="*/ 61 h 140"/>
                <a:gd name="T34" fmla="*/ 683 w 2219"/>
                <a:gd name="T35" fmla="*/ 34 h 140"/>
                <a:gd name="T36" fmla="*/ 777 w 2219"/>
                <a:gd name="T37" fmla="*/ 19 h 140"/>
                <a:gd name="T38" fmla="*/ 879 w 2219"/>
                <a:gd name="T39" fmla="*/ 9 h 140"/>
                <a:gd name="T40" fmla="*/ 987 w 2219"/>
                <a:gd name="T41" fmla="*/ 2 h 140"/>
                <a:gd name="T42" fmla="*/ 1046 w 2219"/>
                <a:gd name="T43" fmla="*/ 0 h 140"/>
                <a:gd name="T44" fmla="*/ 2131 w 2219"/>
                <a:gd name="T45" fmla="*/ 140 h 140"/>
                <a:gd name="T46" fmla="*/ 2073 w 2219"/>
                <a:gd name="T47" fmla="*/ 138 h 140"/>
                <a:gd name="T48" fmla="*/ 1981 w 2219"/>
                <a:gd name="T49" fmla="*/ 134 h 140"/>
                <a:gd name="T50" fmla="*/ 1878 w 2219"/>
                <a:gd name="T51" fmla="*/ 124 h 140"/>
                <a:gd name="T52" fmla="*/ 1780 w 2219"/>
                <a:gd name="T53" fmla="*/ 111 h 140"/>
                <a:gd name="T54" fmla="*/ 1657 w 2219"/>
                <a:gd name="T55" fmla="*/ 90 h 140"/>
                <a:gd name="T56" fmla="*/ 1476 w 2219"/>
                <a:gd name="T57" fmla="*/ 55 h 140"/>
                <a:gd name="T58" fmla="*/ 1382 w 2219"/>
                <a:gd name="T59" fmla="*/ 40 h 140"/>
                <a:gd name="T60" fmla="*/ 1284 w 2219"/>
                <a:gd name="T61" fmla="*/ 28 h 140"/>
                <a:gd name="T62" fmla="*/ 1181 w 2219"/>
                <a:gd name="T63" fmla="*/ 19 h 140"/>
                <a:gd name="T64" fmla="*/ 1104 w 2219"/>
                <a:gd name="T65" fmla="*/ 17 h 140"/>
                <a:gd name="T66" fmla="*/ 1065 w 2219"/>
                <a:gd name="T67" fmla="*/ 0 h 140"/>
                <a:gd name="T68" fmla="*/ 1125 w 2219"/>
                <a:gd name="T69" fmla="*/ 2 h 140"/>
                <a:gd name="T70" fmla="*/ 1217 w 2219"/>
                <a:gd name="T71" fmla="*/ 5 h 140"/>
                <a:gd name="T72" fmla="*/ 1321 w 2219"/>
                <a:gd name="T73" fmla="*/ 15 h 140"/>
                <a:gd name="T74" fmla="*/ 1417 w 2219"/>
                <a:gd name="T75" fmla="*/ 28 h 140"/>
                <a:gd name="T76" fmla="*/ 1540 w 2219"/>
                <a:gd name="T77" fmla="*/ 50 h 140"/>
                <a:gd name="T78" fmla="*/ 1720 w 2219"/>
                <a:gd name="T79" fmla="*/ 84 h 140"/>
                <a:gd name="T80" fmla="*/ 1814 w 2219"/>
                <a:gd name="T81" fmla="*/ 100 h 140"/>
                <a:gd name="T82" fmla="*/ 1912 w 2219"/>
                <a:gd name="T83" fmla="*/ 111 h 140"/>
                <a:gd name="T84" fmla="*/ 2018 w 2219"/>
                <a:gd name="T85" fmla="*/ 121 h 140"/>
                <a:gd name="T86" fmla="*/ 2093 w 2219"/>
                <a:gd name="T87" fmla="*/ 123 h 140"/>
                <a:gd name="T88" fmla="*/ 2219 w 2219"/>
                <a:gd name="T89" fmla="*/ 121 h 140"/>
                <a:gd name="T90" fmla="*/ 2198 w 2219"/>
                <a:gd name="T91" fmla="*/ 138 h 140"/>
                <a:gd name="T92" fmla="*/ 2166 w 2219"/>
                <a:gd name="T93" fmla="*/ 138 h 140"/>
                <a:gd name="T94" fmla="*/ 2131 w 2219"/>
                <a:gd name="T95" fmla="*/ 140 h 140"/>
                <a:gd name="T96" fmla="*/ 2154 w 2219"/>
                <a:gd name="T97" fmla="*/ 123 h 140"/>
                <a:gd name="T98" fmla="*/ 2187 w 2219"/>
                <a:gd name="T99" fmla="*/ 123 h 140"/>
                <a:gd name="T100" fmla="*/ 2219 w 2219"/>
                <a:gd name="T101" fmla="*/ 121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19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7" y="28"/>
                  </a:lnTo>
                  <a:lnTo>
                    <a:pt x="812" y="30"/>
                  </a:lnTo>
                  <a:lnTo>
                    <a:pt x="779" y="36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5" y="55"/>
                  </a:lnTo>
                  <a:lnTo>
                    <a:pt x="593" y="67"/>
                  </a:lnTo>
                  <a:lnTo>
                    <a:pt x="534" y="78"/>
                  </a:lnTo>
                  <a:lnTo>
                    <a:pt x="474" y="90"/>
                  </a:lnTo>
                  <a:lnTo>
                    <a:pt x="413" y="100"/>
                  </a:lnTo>
                  <a:lnTo>
                    <a:pt x="382" y="105"/>
                  </a:lnTo>
                  <a:lnTo>
                    <a:pt x="351" y="111"/>
                  </a:lnTo>
                  <a:lnTo>
                    <a:pt x="319" y="115"/>
                  </a:lnTo>
                  <a:lnTo>
                    <a:pt x="286" y="121"/>
                  </a:lnTo>
                  <a:lnTo>
                    <a:pt x="253" y="124"/>
                  </a:lnTo>
                  <a:lnTo>
                    <a:pt x="221" y="128"/>
                  </a:lnTo>
                  <a:lnTo>
                    <a:pt x="186" y="130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7" y="123"/>
                  </a:lnTo>
                  <a:lnTo>
                    <a:pt x="113" y="121"/>
                  </a:lnTo>
                  <a:lnTo>
                    <a:pt x="150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1" y="107"/>
                  </a:lnTo>
                  <a:lnTo>
                    <a:pt x="284" y="103"/>
                  </a:lnTo>
                  <a:lnTo>
                    <a:pt x="317" y="100"/>
                  </a:lnTo>
                  <a:lnTo>
                    <a:pt x="347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1" y="40"/>
                  </a:lnTo>
                  <a:lnTo>
                    <a:pt x="683" y="34"/>
                  </a:lnTo>
                  <a:lnTo>
                    <a:pt x="714" y="28"/>
                  </a:lnTo>
                  <a:lnTo>
                    <a:pt x="745" y="25"/>
                  </a:lnTo>
                  <a:lnTo>
                    <a:pt x="777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79" y="9"/>
                  </a:lnTo>
                  <a:lnTo>
                    <a:pt x="914" y="5"/>
                  </a:lnTo>
                  <a:lnTo>
                    <a:pt x="950" y="4"/>
                  </a:lnTo>
                  <a:lnTo>
                    <a:pt x="987" y="2"/>
                  </a:lnTo>
                  <a:lnTo>
                    <a:pt x="1006" y="2"/>
                  </a:lnTo>
                  <a:lnTo>
                    <a:pt x="1025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1" y="123"/>
                  </a:moveTo>
                  <a:lnTo>
                    <a:pt x="2131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6" y="136"/>
                  </a:lnTo>
                  <a:lnTo>
                    <a:pt x="1981" y="134"/>
                  </a:lnTo>
                  <a:lnTo>
                    <a:pt x="1945" y="130"/>
                  </a:lnTo>
                  <a:lnTo>
                    <a:pt x="1910" y="128"/>
                  </a:lnTo>
                  <a:lnTo>
                    <a:pt x="1878" y="124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8"/>
                  </a:lnTo>
                  <a:lnTo>
                    <a:pt x="1538" y="67"/>
                  </a:lnTo>
                  <a:lnTo>
                    <a:pt x="1476" y="55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2" y="40"/>
                  </a:lnTo>
                  <a:lnTo>
                    <a:pt x="1352" y="36"/>
                  </a:lnTo>
                  <a:lnTo>
                    <a:pt x="1319" y="30"/>
                  </a:lnTo>
                  <a:lnTo>
                    <a:pt x="1284" y="28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1" y="19"/>
                  </a:lnTo>
                  <a:lnTo>
                    <a:pt x="1142" y="17"/>
                  </a:lnTo>
                  <a:lnTo>
                    <a:pt x="1123" y="17"/>
                  </a:lnTo>
                  <a:lnTo>
                    <a:pt x="1104" y="17"/>
                  </a:lnTo>
                  <a:lnTo>
                    <a:pt x="1085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1" y="4"/>
                  </a:lnTo>
                  <a:lnTo>
                    <a:pt x="1217" y="5"/>
                  </a:lnTo>
                  <a:lnTo>
                    <a:pt x="1252" y="9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8"/>
                  </a:lnTo>
                  <a:lnTo>
                    <a:pt x="1448" y="34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599" y="61"/>
                  </a:lnTo>
                  <a:lnTo>
                    <a:pt x="1661" y="73"/>
                  </a:lnTo>
                  <a:lnTo>
                    <a:pt x="1720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4" y="100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1" y="123"/>
                  </a:lnTo>
                  <a:close/>
                  <a:moveTo>
                    <a:pt x="2219" y="121"/>
                  </a:moveTo>
                  <a:lnTo>
                    <a:pt x="2219" y="138"/>
                  </a:lnTo>
                  <a:lnTo>
                    <a:pt x="2210" y="138"/>
                  </a:lnTo>
                  <a:lnTo>
                    <a:pt x="2198" y="138"/>
                  </a:lnTo>
                  <a:lnTo>
                    <a:pt x="2187" y="138"/>
                  </a:lnTo>
                  <a:lnTo>
                    <a:pt x="2177" y="138"/>
                  </a:lnTo>
                  <a:lnTo>
                    <a:pt x="2166" y="138"/>
                  </a:lnTo>
                  <a:lnTo>
                    <a:pt x="2154" y="140"/>
                  </a:lnTo>
                  <a:lnTo>
                    <a:pt x="2143" y="140"/>
                  </a:lnTo>
                  <a:lnTo>
                    <a:pt x="2131" y="140"/>
                  </a:lnTo>
                  <a:lnTo>
                    <a:pt x="2131" y="123"/>
                  </a:lnTo>
                  <a:lnTo>
                    <a:pt x="2143" y="123"/>
                  </a:lnTo>
                  <a:lnTo>
                    <a:pt x="2154" y="123"/>
                  </a:lnTo>
                  <a:lnTo>
                    <a:pt x="2166" y="123"/>
                  </a:lnTo>
                  <a:lnTo>
                    <a:pt x="2175" y="123"/>
                  </a:lnTo>
                  <a:lnTo>
                    <a:pt x="2187" y="123"/>
                  </a:lnTo>
                  <a:lnTo>
                    <a:pt x="2198" y="123"/>
                  </a:lnTo>
                  <a:lnTo>
                    <a:pt x="2208" y="123"/>
                  </a:lnTo>
                  <a:lnTo>
                    <a:pt x="2219" y="1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6" name="Freeform 62"/>
            <p:cNvSpPr>
              <a:spLocks noEditPoints="1"/>
            </p:cNvSpPr>
            <p:nvPr userDrawn="1"/>
          </p:nvSpPr>
          <p:spPr bwMode="auto">
            <a:xfrm>
              <a:off x="6985126" y="1028800"/>
              <a:ext cx="2154608" cy="154775"/>
            </a:xfrm>
            <a:custGeom>
              <a:avLst/>
              <a:gdLst>
                <a:gd name="T0" fmla="*/ 1066 w 1935"/>
                <a:gd name="T1" fmla="*/ 16 h 139"/>
                <a:gd name="T2" fmla="*/ 1027 w 1935"/>
                <a:gd name="T3" fmla="*/ 18 h 139"/>
                <a:gd name="T4" fmla="*/ 989 w 1935"/>
                <a:gd name="T5" fmla="*/ 18 h 139"/>
                <a:gd name="T6" fmla="*/ 916 w 1935"/>
                <a:gd name="T7" fmla="*/ 22 h 139"/>
                <a:gd name="T8" fmla="*/ 847 w 1935"/>
                <a:gd name="T9" fmla="*/ 27 h 139"/>
                <a:gd name="T10" fmla="*/ 780 w 1935"/>
                <a:gd name="T11" fmla="*/ 35 h 139"/>
                <a:gd name="T12" fmla="*/ 716 w 1935"/>
                <a:gd name="T13" fmla="*/ 45 h 139"/>
                <a:gd name="T14" fmla="*/ 655 w 1935"/>
                <a:gd name="T15" fmla="*/ 56 h 139"/>
                <a:gd name="T16" fmla="*/ 534 w 1935"/>
                <a:gd name="T17" fmla="*/ 77 h 139"/>
                <a:gd name="T18" fmla="*/ 413 w 1935"/>
                <a:gd name="T19" fmla="*/ 100 h 139"/>
                <a:gd name="T20" fmla="*/ 351 w 1935"/>
                <a:gd name="T21" fmla="*/ 110 h 139"/>
                <a:gd name="T22" fmla="*/ 286 w 1935"/>
                <a:gd name="T23" fmla="*/ 120 h 139"/>
                <a:gd name="T24" fmla="*/ 221 w 1935"/>
                <a:gd name="T25" fmla="*/ 127 h 139"/>
                <a:gd name="T26" fmla="*/ 152 w 1935"/>
                <a:gd name="T27" fmla="*/ 135 h 139"/>
                <a:gd name="T28" fmla="*/ 77 w 1935"/>
                <a:gd name="T29" fmla="*/ 139 h 139"/>
                <a:gd name="T30" fmla="*/ 38 w 1935"/>
                <a:gd name="T31" fmla="*/ 139 h 139"/>
                <a:gd name="T32" fmla="*/ 0 w 1935"/>
                <a:gd name="T33" fmla="*/ 139 h 139"/>
                <a:gd name="T34" fmla="*/ 19 w 1935"/>
                <a:gd name="T35" fmla="*/ 123 h 139"/>
                <a:gd name="T36" fmla="*/ 58 w 1935"/>
                <a:gd name="T37" fmla="*/ 123 h 139"/>
                <a:gd name="T38" fmla="*/ 113 w 1935"/>
                <a:gd name="T39" fmla="*/ 120 h 139"/>
                <a:gd name="T40" fmla="*/ 184 w 1935"/>
                <a:gd name="T41" fmla="*/ 116 h 139"/>
                <a:gd name="T42" fmla="*/ 252 w 1935"/>
                <a:gd name="T43" fmla="*/ 108 h 139"/>
                <a:gd name="T44" fmla="*/ 317 w 1935"/>
                <a:gd name="T45" fmla="*/ 100 h 139"/>
                <a:gd name="T46" fmla="*/ 380 w 1935"/>
                <a:gd name="T47" fmla="*/ 91 h 139"/>
                <a:gd name="T48" fmla="*/ 470 w 1935"/>
                <a:gd name="T49" fmla="*/ 73 h 139"/>
                <a:gd name="T50" fmla="*/ 591 w 1935"/>
                <a:gd name="T51" fmla="*/ 50 h 139"/>
                <a:gd name="T52" fmla="*/ 684 w 1935"/>
                <a:gd name="T53" fmla="*/ 35 h 139"/>
                <a:gd name="T54" fmla="*/ 745 w 1935"/>
                <a:gd name="T55" fmla="*/ 24 h 139"/>
                <a:gd name="T56" fmla="*/ 810 w 1935"/>
                <a:gd name="T57" fmla="*/ 16 h 139"/>
                <a:gd name="T58" fmla="*/ 879 w 1935"/>
                <a:gd name="T59" fmla="*/ 8 h 139"/>
                <a:gd name="T60" fmla="*/ 950 w 1935"/>
                <a:gd name="T61" fmla="*/ 4 h 139"/>
                <a:gd name="T62" fmla="*/ 1006 w 1935"/>
                <a:gd name="T63" fmla="*/ 0 h 139"/>
                <a:gd name="T64" fmla="*/ 1046 w 1935"/>
                <a:gd name="T65" fmla="*/ 0 h 139"/>
                <a:gd name="T66" fmla="*/ 1935 w 1935"/>
                <a:gd name="T67" fmla="*/ 114 h 139"/>
                <a:gd name="T68" fmla="*/ 1907 w 1935"/>
                <a:gd name="T69" fmla="*/ 127 h 139"/>
                <a:gd name="T70" fmla="*/ 1851 w 1935"/>
                <a:gd name="T71" fmla="*/ 121 h 139"/>
                <a:gd name="T72" fmla="*/ 1797 w 1935"/>
                <a:gd name="T73" fmla="*/ 114 h 139"/>
                <a:gd name="T74" fmla="*/ 1745 w 1935"/>
                <a:gd name="T75" fmla="*/ 104 h 139"/>
                <a:gd name="T76" fmla="*/ 1669 w 1935"/>
                <a:gd name="T77" fmla="*/ 91 h 139"/>
                <a:gd name="T78" fmla="*/ 1569 w 1935"/>
                <a:gd name="T79" fmla="*/ 72 h 139"/>
                <a:gd name="T80" fmla="*/ 1492 w 1935"/>
                <a:gd name="T81" fmla="*/ 58 h 139"/>
                <a:gd name="T82" fmla="*/ 1442 w 1935"/>
                <a:gd name="T83" fmla="*/ 48 h 139"/>
                <a:gd name="T84" fmla="*/ 1388 w 1935"/>
                <a:gd name="T85" fmla="*/ 41 h 139"/>
                <a:gd name="T86" fmla="*/ 1334 w 1935"/>
                <a:gd name="T87" fmla="*/ 33 h 139"/>
                <a:gd name="T88" fmla="*/ 1281 w 1935"/>
                <a:gd name="T89" fmla="*/ 27 h 139"/>
                <a:gd name="T90" fmla="*/ 1221 w 1935"/>
                <a:gd name="T91" fmla="*/ 22 h 139"/>
                <a:gd name="T92" fmla="*/ 1162 w 1935"/>
                <a:gd name="T93" fmla="*/ 18 h 139"/>
                <a:gd name="T94" fmla="*/ 1098 w 1935"/>
                <a:gd name="T95" fmla="*/ 18 h 139"/>
                <a:gd name="T96" fmla="*/ 1066 w 1935"/>
                <a:gd name="T97" fmla="*/ 0 h 139"/>
                <a:gd name="T98" fmla="*/ 1131 w 1935"/>
                <a:gd name="T99" fmla="*/ 2 h 139"/>
                <a:gd name="T100" fmla="*/ 1192 w 1935"/>
                <a:gd name="T101" fmla="*/ 4 h 139"/>
                <a:gd name="T102" fmla="*/ 1252 w 1935"/>
                <a:gd name="T103" fmla="*/ 8 h 139"/>
                <a:gd name="T104" fmla="*/ 1309 w 1935"/>
                <a:gd name="T105" fmla="*/ 14 h 139"/>
                <a:gd name="T106" fmla="*/ 1365 w 1935"/>
                <a:gd name="T107" fmla="*/ 22 h 139"/>
                <a:gd name="T108" fmla="*/ 1417 w 1935"/>
                <a:gd name="T109" fmla="*/ 29 h 139"/>
                <a:gd name="T110" fmla="*/ 1469 w 1935"/>
                <a:gd name="T111" fmla="*/ 37 h 139"/>
                <a:gd name="T112" fmla="*/ 1521 w 1935"/>
                <a:gd name="T113" fmla="*/ 47 h 139"/>
                <a:gd name="T114" fmla="*/ 1621 w 1935"/>
                <a:gd name="T115" fmla="*/ 66 h 139"/>
                <a:gd name="T116" fmla="*/ 1722 w 1935"/>
                <a:gd name="T117" fmla="*/ 85 h 139"/>
                <a:gd name="T118" fmla="*/ 1772 w 1935"/>
                <a:gd name="T119" fmla="*/ 93 h 139"/>
                <a:gd name="T120" fmla="*/ 1826 w 1935"/>
                <a:gd name="T121" fmla="*/ 102 h 139"/>
                <a:gd name="T122" fmla="*/ 1880 w 1935"/>
                <a:gd name="T123" fmla="*/ 108 h 139"/>
                <a:gd name="T124" fmla="*/ 1935 w 1935"/>
                <a:gd name="T125" fmla="*/ 11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35" h="139">
                  <a:moveTo>
                    <a:pt x="1066" y="0"/>
                  </a:moveTo>
                  <a:lnTo>
                    <a:pt x="1066" y="16"/>
                  </a:lnTo>
                  <a:lnTo>
                    <a:pt x="1046" y="16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2" y="20"/>
                  </a:lnTo>
                  <a:lnTo>
                    <a:pt x="916" y="22"/>
                  </a:lnTo>
                  <a:lnTo>
                    <a:pt x="881" y="25"/>
                  </a:lnTo>
                  <a:lnTo>
                    <a:pt x="847" y="27"/>
                  </a:lnTo>
                  <a:lnTo>
                    <a:pt x="812" y="31"/>
                  </a:lnTo>
                  <a:lnTo>
                    <a:pt x="780" y="35"/>
                  </a:lnTo>
                  <a:lnTo>
                    <a:pt x="749" y="41"/>
                  </a:lnTo>
                  <a:lnTo>
                    <a:pt x="716" y="45"/>
                  </a:lnTo>
                  <a:lnTo>
                    <a:pt x="685" y="50"/>
                  </a:lnTo>
                  <a:lnTo>
                    <a:pt x="655" y="56"/>
                  </a:lnTo>
                  <a:lnTo>
                    <a:pt x="593" y="66"/>
                  </a:lnTo>
                  <a:lnTo>
                    <a:pt x="534" y="77"/>
                  </a:lnTo>
                  <a:lnTo>
                    <a:pt x="474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1" y="110"/>
                  </a:lnTo>
                  <a:lnTo>
                    <a:pt x="319" y="116"/>
                  </a:lnTo>
                  <a:lnTo>
                    <a:pt x="286" y="120"/>
                  </a:lnTo>
                  <a:lnTo>
                    <a:pt x="253" y="123"/>
                  </a:lnTo>
                  <a:lnTo>
                    <a:pt x="221" y="127"/>
                  </a:lnTo>
                  <a:lnTo>
                    <a:pt x="186" y="131"/>
                  </a:lnTo>
                  <a:lnTo>
                    <a:pt x="152" y="135"/>
                  </a:lnTo>
                  <a:lnTo>
                    <a:pt x="115" y="137"/>
                  </a:lnTo>
                  <a:lnTo>
                    <a:pt x="77" y="139"/>
                  </a:lnTo>
                  <a:lnTo>
                    <a:pt x="58" y="139"/>
                  </a:lnTo>
                  <a:lnTo>
                    <a:pt x="38" y="139"/>
                  </a:lnTo>
                  <a:lnTo>
                    <a:pt x="19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8" y="123"/>
                  </a:lnTo>
                  <a:lnTo>
                    <a:pt x="77" y="121"/>
                  </a:lnTo>
                  <a:lnTo>
                    <a:pt x="113" y="120"/>
                  </a:lnTo>
                  <a:lnTo>
                    <a:pt x="150" y="118"/>
                  </a:lnTo>
                  <a:lnTo>
                    <a:pt x="184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4" y="104"/>
                  </a:lnTo>
                  <a:lnTo>
                    <a:pt x="317" y="100"/>
                  </a:lnTo>
                  <a:lnTo>
                    <a:pt x="349" y="95"/>
                  </a:lnTo>
                  <a:lnTo>
                    <a:pt x="380" y="91"/>
                  </a:lnTo>
                  <a:lnTo>
                    <a:pt x="411" y="85"/>
                  </a:lnTo>
                  <a:lnTo>
                    <a:pt x="470" y="73"/>
                  </a:lnTo>
                  <a:lnTo>
                    <a:pt x="532" y="62"/>
                  </a:lnTo>
                  <a:lnTo>
                    <a:pt x="591" y="50"/>
                  </a:lnTo>
                  <a:lnTo>
                    <a:pt x="653" y="39"/>
                  </a:lnTo>
                  <a:lnTo>
                    <a:pt x="684" y="35"/>
                  </a:lnTo>
                  <a:lnTo>
                    <a:pt x="714" y="29"/>
                  </a:lnTo>
                  <a:lnTo>
                    <a:pt x="745" y="24"/>
                  </a:lnTo>
                  <a:lnTo>
                    <a:pt x="778" y="20"/>
                  </a:lnTo>
                  <a:lnTo>
                    <a:pt x="810" y="16"/>
                  </a:lnTo>
                  <a:lnTo>
                    <a:pt x="845" y="12"/>
                  </a:lnTo>
                  <a:lnTo>
                    <a:pt x="879" y="8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9" y="2"/>
                  </a:lnTo>
                  <a:lnTo>
                    <a:pt x="1006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6" y="0"/>
                  </a:lnTo>
                  <a:close/>
                  <a:moveTo>
                    <a:pt x="1935" y="114"/>
                  </a:moveTo>
                  <a:lnTo>
                    <a:pt x="1935" y="131"/>
                  </a:lnTo>
                  <a:lnTo>
                    <a:pt x="1907" y="127"/>
                  </a:lnTo>
                  <a:lnTo>
                    <a:pt x="1878" y="123"/>
                  </a:lnTo>
                  <a:lnTo>
                    <a:pt x="1851" y="121"/>
                  </a:lnTo>
                  <a:lnTo>
                    <a:pt x="1824" y="118"/>
                  </a:lnTo>
                  <a:lnTo>
                    <a:pt x="1797" y="114"/>
                  </a:lnTo>
                  <a:lnTo>
                    <a:pt x="1770" y="110"/>
                  </a:lnTo>
                  <a:lnTo>
                    <a:pt x="1745" y="104"/>
                  </a:lnTo>
                  <a:lnTo>
                    <a:pt x="1718" y="100"/>
                  </a:lnTo>
                  <a:lnTo>
                    <a:pt x="1669" y="91"/>
                  </a:lnTo>
                  <a:lnTo>
                    <a:pt x="1619" y="81"/>
                  </a:lnTo>
                  <a:lnTo>
                    <a:pt x="1569" y="72"/>
                  </a:lnTo>
                  <a:lnTo>
                    <a:pt x="1517" y="62"/>
                  </a:lnTo>
                  <a:lnTo>
                    <a:pt x="1492" y="58"/>
                  </a:lnTo>
                  <a:lnTo>
                    <a:pt x="1467" y="54"/>
                  </a:lnTo>
                  <a:lnTo>
                    <a:pt x="1442" y="48"/>
                  </a:lnTo>
                  <a:lnTo>
                    <a:pt x="1415" y="45"/>
                  </a:lnTo>
                  <a:lnTo>
                    <a:pt x="1388" y="41"/>
                  </a:lnTo>
                  <a:lnTo>
                    <a:pt x="1363" y="37"/>
                  </a:lnTo>
                  <a:lnTo>
                    <a:pt x="1334" y="33"/>
                  </a:lnTo>
                  <a:lnTo>
                    <a:pt x="1308" y="31"/>
                  </a:lnTo>
                  <a:lnTo>
                    <a:pt x="1281" y="27"/>
                  </a:lnTo>
                  <a:lnTo>
                    <a:pt x="1252" y="25"/>
                  </a:lnTo>
                  <a:lnTo>
                    <a:pt x="1221" y="22"/>
                  </a:lnTo>
                  <a:lnTo>
                    <a:pt x="1192" y="20"/>
                  </a:lnTo>
                  <a:lnTo>
                    <a:pt x="1162" y="18"/>
                  </a:lnTo>
                  <a:lnTo>
                    <a:pt x="1131" y="18"/>
                  </a:lnTo>
                  <a:lnTo>
                    <a:pt x="1098" y="18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98" y="0"/>
                  </a:lnTo>
                  <a:lnTo>
                    <a:pt x="1131" y="2"/>
                  </a:lnTo>
                  <a:lnTo>
                    <a:pt x="1162" y="2"/>
                  </a:lnTo>
                  <a:lnTo>
                    <a:pt x="1192" y="4"/>
                  </a:lnTo>
                  <a:lnTo>
                    <a:pt x="1223" y="6"/>
                  </a:lnTo>
                  <a:lnTo>
                    <a:pt x="1252" y="8"/>
                  </a:lnTo>
                  <a:lnTo>
                    <a:pt x="1281" y="12"/>
                  </a:lnTo>
                  <a:lnTo>
                    <a:pt x="1309" y="14"/>
                  </a:lnTo>
                  <a:lnTo>
                    <a:pt x="1336" y="18"/>
                  </a:lnTo>
                  <a:lnTo>
                    <a:pt x="1365" y="22"/>
                  </a:lnTo>
                  <a:lnTo>
                    <a:pt x="1392" y="25"/>
                  </a:lnTo>
                  <a:lnTo>
                    <a:pt x="1417" y="29"/>
                  </a:lnTo>
                  <a:lnTo>
                    <a:pt x="1444" y="33"/>
                  </a:lnTo>
                  <a:lnTo>
                    <a:pt x="1469" y="37"/>
                  </a:lnTo>
                  <a:lnTo>
                    <a:pt x="1496" y="43"/>
                  </a:lnTo>
                  <a:lnTo>
                    <a:pt x="1521" y="47"/>
                  </a:lnTo>
                  <a:lnTo>
                    <a:pt x="1571" y="56"/>
                  </a:lnTo>
                  <a:lnTo>
                    <a:pt x="1621" y="66"/>
                  </a:lnTo>
                  <a:lnTo>
                    <a:pt x="1670" y="75"/>
                  </a:lnTo>
                  <a:lnTo>
                    <a:pt x="1722" y="85"/>
                  </a:lnTo>
                  <a:lnTo>
                    <a:pt x="1747" y="89"/>
                  </a:lnTo>
                  <a:lnTo>
                    <a:pt x="1772" y="93"/>
                  </a:lnTo>
                  <a:lnTo>
                    <a:pt x="1799" y="98"/>
                  </a:lnTo>
                  <a:lnTo>
                    <a:pt x="1826" y="102"/>
                  </a:lnTo>
                  <a:lnTo>
                    <a:pt x="1853" y="104"/>
                  </a:lnTo>
                  <a:lnTo>
                    <a:pt x="1880" y="108"/>
                  </a:lnTo>
                  <a:lnTo>
                    <a:pt x="1909" y="112"/>
                  </a:lnTo>
                  <a:lnTo>
                    <a:pt x="1935" y="1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7" name="Freeform 63"/>
            <p:cNvSpPr>
              <a:spLocks noEditPoints="1"/>
            </p:cNvSpPr>
            <p:nvPr userDrawn="1"/>
          </p:nvSpPr>
          <p:spPr bwMode="auto">
            <a:xfrm>
              <a:off x="1264002" y="5756689"/>
              <a:ext cx="2005400" cy="146981"/>
            </a:xfrm>
            <a:custGeom>
              <a:avLst/>
              <a:gdLst>
                <a:gd name="T0" fmla="*/ 900 w 1801"/>
                <a:gd name="T1" fmla="*/ 15 h 132"/>
                <a:gd name="T2" fmla="*/ 833 w 1801"/>
                <a:gd name="T3" fmla="*/ 17 h 132"/>
                <a:gd name="T4" fmla="*/ 770 w 1801"/>
                <a:gd name="T5" fmla="*/ 19 h 132"/>
                <a:gd name="T6" fmla="*/ 708 w 1801"/>
                <a:gd name="T7" fmla="*/ 25 h 132"/>
                <a:gd name="T8" fmla="*/ 651 w 1801"/>
                <a:gd name="T9" fmla="*/ 31 h 132"/>
                <a:gd name="T10" fmla="*/ 595 w 1801"/>
                <a:gd name="T11" fmla="*/ 38 h 132"/>
                <a:gd name="T12" fmla="*/ 540 w 1801"/>
                <a:gd name="T13" fmla="*/ 46 h 132"/>
                <a:gd name="T14" fmla="*/ 488 w 1801"/>
                <a:gd name="T15" fmla="*/ 56 h 132"/>
                <a:gd name="T16" fmla="*/ 434 w 1801"/>
                <a:gd name="T17" fmla="*/ 65 h 132"/>
                <a:gd name="T18" fmla="*/ 332 w 1801"/>
                <a:gd name="T19" fmla="*/ 84 h 132"/>
                <a:gd name="T20" fmla="*/ 227 w 1801"/>
                <a:gd name="T21" fmla="*/ 104 h 132"/>
                <a:gd name="T22" fmla="*/ 173 w 1801"/>
                <a:gd name="T23" fmla="*/ 111 h 132"/>
                <a:gd name="T24" fmla="*/ 117 w 1801"/>
                <a:gd name="T25" fmla="*/ 119 h 132"/>
                <a:gd name="T26" fmla="*/ 60 w 1801"/>
                <a:gd name="T27" fmla="*/ 127 h 132"/>
                <a:gd name="T28" fmla="*/ 0 w 1801"/>
                <a:gd name="T29" fmla="*/ 132 h 132"/>
                <a:gd name="T30" fmla="*/ 29 w 1801"/>
                <a:gd name="T31" fmla="*/ 113 h 132"/>
                <a:gd name="T32" fmla="*/ 86 w 1801"/>
                <a:gd name="T33" fmla="*/ 107 h 132"/>
                <a:gd name="T34" fmla="*/ 142 w 1801"/>
                <a:gd name="T35" fmla="*/ 100 h 132"/>
                <a:gd name="T36" fmla="*/ 198 w 1801"/>
                <a:gd name="T37" fmla="*/ 92 h 132"/>
                <a:gd name="T38" fmla="*/ 276 w 1801"/>
                <a:gd name="T39" fmla="*/ 79 h 132"/>
                <a:gd name="T40" fmla="*/ 380 w 1801"/>
                <a:gd name="T41" fmla="*/ 57 h 132"/>
                <a:gd name="T42" fmla="*/ 459 w 1801"/>
                <a:gd name="T43" fmla="*/ 44 h 132"/>
                <a:gd name="T44" fmla="*/ 511 w 1801"/>
                <a:gd name="T45" fmla="*/ 34 h 132"/>
                <a:gd name="T46" fmla="*/ 564 w 1801"/>
                <a:gd name="T47" fmla="*/ 25 h 132"/>
                <a:gd name="T48" fmla="*/ 620 w 1801"/>
                <a:gd name="T49" fmla="*/ 17 h 132"/>
                <a:gd name="T50" fmla="*/ 678 w 1801"/>
                <a:gd name="T51" fmla="*/ 11 h 132"/>
                <a:gd name="T52" fmla="*/ 737 w 1801"/>
                <a:gd name="T53" fmla="*/ 6 h 132"/>
                <a:gd name="T54" fmla="*/ 801 w 1801"/>
                <a:gd name="T55" fmla="*/ 2 h 132"/>
                <a:gd name="T56" fmla="*/ 866 w 1801"/>
                <a:gd name="T57" fmla="*/ 0 h 132"/>
                <a:gd name="T58" fmla="*/ 1801 w 1801"/>
                <a:gd name="T59" fmla="*/ 117 h 132"/>
                <a:gd name="T60" fmla="*/ 1768 w 1801"/>
                <a:gd name="T61" fmla="*/ 128 h 132"/>
                <a:gd name="T62" fmla="*/ 1711 w 1801"/>
                <a:gd name="T63" fmla="*/ 123 h 132"/>
                <a:gd name="T64" fmla="*/ 1655 w 1801"/>
                <a:gd name="T65" fmla="*/ 115 h 132"/>
                <a:gd name="T66" fmla="*/ 1599 w 1801"/>
                <a:gd name="T67" fmla="*/ 107 h 132"/>
                <a:gd name="T68" fmla="*/ 1521 w 1801"/>
                <a:gd name="T69" fmla="*/ 94 h 132"/>
                <a:gd name="T70" fmla="*/ 1417 w 1801"/>
                <a:gd name="T71" fmla="*/ 75 h 132"/>
                <a:gd name="T72" fmla="*/ 1338 w 1801"/>
                <a:gd name="T73" fmla="*/ 59 h 132"/>
                <a:gd name="T74" fmla="*/ 1286 w 1801"/>
                <a:gd name="T75" fmla="*/ 50 h 132"/>
                <a:gd name="T76" fmla="*/ 1233 w 1801"/>
                <a:gd name="T77" fmla="*/ 42 h 132"/>
                <a:gd name="T78" fmla="*/ 1177 w 1801"/>
                <a:gd name="T79" fmla="*/ 34 h 132"/>
                <a:gd name="T80" fmla="*/ 1119 w 1801"/>
                <a:gd name="T81" fmla="*/ 27 h 132"/>
                <a:gd name="T82" fmla="*/ 1062 w 1801"/>
                <a:gd name="T83" fmla="*/ 21 h 132"/>
                <a:gd name="T84" fmla="*/ 998 w 1801"/>
                <a:gd name="T85" fmla="*/ 17 h 132"/>
                <a:gd name="T86" fmla="*/ 933 w 1801"/>
                <a:gd name="T87" fmla="*/ 15 h 132"/>
                <a:gd name="T88" fmla="*/ 900 w 1801"/>
                <a:gd name="T89" fmla="*/ 0 h 132"/>
                <a:gd name="T90" fmla="*/ 968 w 1801"/>
                <a:gd name="T91" fmla="*/ 0 h 132"/>
                <a:gd name="T92" fmla="*/ 1031 w 1801"/>
                <a:gd name="T93" fmla="*/ 4 h 132"/>
                <a:gd name="T94" fmla="*/ 1092 w 1801"/>
                <a:gd name="T95" fmla="*/ 8 h 132"/>
                <a:gd name="T96" fmla="*/ 1150 w 1801"/>
                <a:gd name="T97" fmla="*/ 15 h 132"/>
                <a:gd name="T98" fmla="*/ 1208 w 1801"/>
                <a:gd name="T99" fmla="*/ 21 h 132"/>
                <a:gd name="T100" fmla="*/ 1261 w 1801"/>
                <a:gd name="T101" fmla="*/ 31 h 132"/>
                <a:gd name="T102" fmla="*/ 1315 w 1801"/>
                <a:gd name="T103" fmla="*/ 38 h 132"/>
                <a:gd name="T104" fmla="*/ 1367 w 1801"/>
                <a:gd name="T105" fmla="*/ 48 h 132"/>
                <a:gd name="T106" fmla="*/ 1471 w 1801"/>
                <a:gd name="T107" fmla="*/ 69 h 132"/>
                <a:gd name="T108" fmla="*/ 1576 w 1801"/>
                <a:gd name="T109" fmla="*/ 88 h 132"/>
                <a:gd name="T110" fmla="*/ 1630 w 1801"/>
                <a:gd name="T111" fmla="*/ 96 h 132"/>
                <a:gd name="T112" fmla="*/ 1684 w 1801"/>
                <a:gd name="T113" fmla="*/ 104 h 132"/>
                <a:gd name="T114" fmla="*/ 1741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0" y="0"/>
                  </a:moveTo>
                  <a:lnTo>
                    <a:pt x="900" y="15"/>
                  </a:lnTo>
                  <a:lnTo>
                    <a:pt x="866" y="15"/>
                  </a:lnTo>
                  <a:lnTo>
                    <a:pt x="833" y="17"/>
                  </a:lnTo>
                  <a:lnTo>
                    <a:pt x="801" y="17"/>
                  </a:lnTo>
                  <a:lnTo>
                    <a:pt x="770" y="19"/>
                  </a:lnTo>
                  <a:lnTo>
                    <a:pt x="739" y="21"/>
                  </a:lnTo>
                  <a:lnTo>
                    <a:pt x="708" y="25"/>
                  </a:lnTo>
                  <a:lnTo>
                    <a:pt x="680" y="27"/>
                  </a:lnTo>
                  <a:lnTo>
                    <a:pt x="651" y="31"/>
                  </a:lnTo>
                  <a:lnTo>
                    <a:pt x="622" y="34"/>
                  </a:lnTo>
                  <a:lnTo>
                    <a:pt x="595" y="38"/>
                  </a:lnTo>
                  <a:lnTo>
                    <a:pt x="566" y="42"/>
                  </a:lnTo>
                  <a:lnTo>
                    <a:pt x="540" y="46"/>
                  </a:lnTo>
                  <a:lnTo>
                    <a:pt x="513" y="50"/>
                  </a:lnTo>
                  <a:lnTo>
                    <a:pt x="488" y="56"/>
                  </a:lnTo>
                  <a:lnTo>
                    <a:pt x="461" y="59"/>
                  </a:lnTo>
                  <a:lnTo>
                    <a:pt x="434" y="65"/>
                  </a:lnTo>
                  <a:lnTo>
                    <a:pt x="382" y="75"/>
                  </a:lnTo>
                  <a:lnTo>
                    <a:pt x="332" y="84"/>
                  </a:lnTo>
                  <a:lnTo>
                    <a:pt x="278" y="94"/>
                  </a:lnTo>
                  <a:lnTo>
                    <a:pt x="227" y="104"/>
                  </a:lnTo>
                  <a:lnTo>
                    <a:pt x="200" y="107"/>
                  </a:lnTo>
                  <a:lnTo>
                    <a:pt x="173" y="111"/>
                  </a:lnTo>
                  <a:lnTo>
                    <a:pt x="146" y="115"/>
                  </a:lnTo>
                  <a:lnTo>
                    <a:pt x="117" y="119"/>
                  </a:lnTo>
                  <a:lnTo>
                    <a:pt x="88" y="123"/>
                  </a:lnTo>
                  <a:lnTo>
                    <a:pt x="60" y="127"/>
                  </a:lnTo>
                  <a:lnTo>
                    <a:pt x="31" y="128"/>
                  </a:lnTo>
                  <a:lnTo>
                    <a:pt x="0" y="132"/>
                  </a:lnTo>
                  <a:lnTo>
                    <a:pt x="0" y="117"/>
                  </a:lnTo>
                  <a:lnTo>
                    <a:pt x="29" y="113"/>
                  </a:lnTo>
                  <a:lnTo>
                    <a:pt x="58" y="111"/>
                  </a:lnTo>
                  <a:lnTo>
                    <a:pt x="86" y="107"/>
                  </a:lnTo>
                  <a:lnTo>
                    <a:pt x="115" y="104"/>
                  </a:lnTo>
                  <a:lnTo>
                    <a:pt x="142" y="100"/>
                  </a:lnTo>
                  <a:lnTo>
                    <a:pt x="171" y="96"/>
                  </a:lnTo>
                  <a:lnTo>
                    <a:pt x="198" y="92"/>
                  </a:lnTo>
                  <a:lnTo>
                    <a:pt x="225" y="88"/>
                  </a:lnTo>
                  <a:lnTo>
                    <a:pt x="276" y="79"/>
                  </a:lnTo>
                  <a:lnTo>
                    <a:pt x="328" y="69"/>
                  </a:lnTo>
                  <a:lnTo>
                    <a:pt x="380" y="57"/>
                  </a:lnTo>
                  <a:lnTo>
                    <a:pt x="432" y="48"/>
                  </a:lnTo>
                  <a:lnTo>
                    <a:pt x="459" y="44"/>
                  </a:lnTo>
                  <a:lnTo>
                    <a:pt x="484" y="38"/>
                  </a:lnTo>
                  <a:lnTo>
                    <a:pt x="511" y="34"/>
                  </a:lnTo>
                  <a:lnTo>
                    <a:pt x="538" y="31"/>
                  </a:lnTo>
                  <a:lnTo>
                    <a:pt x="564" y="25"/>
                  </a:lnTo>
                  <a:lnTo>
                    <a:pt x="593" y="21"/>
                  </a:lnTo>
                  <a:lnTo>
                    <a:pt x="620" y="17"/>
                  </a:lnTo>
                  <a:lnTo>
                    <a:pt x="649" y="15"/>
                  </a:lnTo>
                  <a:lnTo>
                    <a:pt x="678" y="11"/>
                  </a:lnTo>
                  <a:lnTo>
                    <a:pt x="707" y="8"/>
                  </a:lnTo>
                  <a:lnTo>
                    <a:pt x="737" y="6"/>
                  </a:lnTo>
                  <a:lnTo>
                    <a:pt x="768" y="4"/>
                  </a:lnTo>
                  <a:lnTo>
                    <a:pt x="801" y="2"/>
                  </a:lnTo>
                  <a:lnTo>
                    <a:pt x="833" y="0"/>
                  </a:lnTo>
                  <a:lnTo>
                    <a:pt x="866" y="0"/>
                  </a:lnTo>
                  <a:lnTo>
                    <a:pt x="900" y="0"/>
                  </a:lnTo>
                  <a:close/>
                  <a:moveTo>
                    <a:pt x="1801" y="117"/>
                  </a:moveTo>
                  <a:lnTo>
                    <a:pt x="1799" y="132"/>
                  </a:lnTo>
                  <a:lnTo>
                    <a:pt x="1768" y="128"/>
                  </a:lnTo>
                  <a:lnTo>
                    <a:pt x="1740" y="127"/>
                  </a:lnTo>
                  <a:lnTo>
                    <a:pt x="1711" y="123"/>
                  </a:lnTo>
                  <a:lnTo>
                    <a:pt x="1682" y="119"/>
                  </a:lnTo>
                  <a:lnTo>
                    <a:pt x="1655" y="115"/>
                  </a:lnTo>
                  <a:lnTo>
                    <a:pt x="1626" y="111"/>
                  </a:lnTo>
                  <a:lnTo>
                    <a:pt x="1599" y="107"/>
                  </a:lnTo>
                  <a:lnTo>
                    <a:pt x="1572" y="104"/>
                  </a:lnTo>
                  <a:lnTo>
                    <a:pt x="1521" y="94"/>
                  </a:lnTo>
                  <a:lnTo>
                    <a:pt x="1469" y="84"/>
                  </a:lnTo>
                  <a:lnTo>
                    <a:pt x="1417" y="75"/>
                  </a:lnTo>
                  <a:lnTo>
                    <a:pt x="1365" y="65"/>
                  </a:lnTo>
                  <a:lnTo>
                    <a:pt x="1338" y="59"/>
                  </a:lnTo>
                  <a:lnTo>
                    <a:pt x="1313" y="56"/>
                  </a:lnTo>
                  <a:lnTo>
                    <a:pt x="1286" y="50"/>
                  </a:lnTo>
                  <a:lnTo>
                    <a:pt x="1260" y="46"/>
                  </a:lnTo>
                  <a:lnTo>
                    <a:pt x="1233" y="42"/>
                  </a:lnTo>
                  <a:lnTo>
                    <a:pt x="1206" y="38"/>
                  </a:lnTo>
                  <a:lnTo>
                    <a:pt x="1177" y="34"/>
                  </a:lnTo>
                  <a:lnTo>
                    <a:pt x="1148" y="31"/>
                  </a:lnTo>
                  <a:lnTo>
                    <a:pt x="1119" y="27"/>
                  </a:lnTo>
                  <a:lnTo>
                    <a:pt x="1091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998" y="17"/>
                  </a:lnTo>
                  <a:lnTo>
                    <a:pt x="966" y="17"/>
                  </a:lnTo>
                  <a:lnTo>
                    <a:pt x="933" y="15"/>
                  </a:lnTo>
                  <a:lnTo>
                    <a:pt x="900" y="15"/>
                  </a:lnTo>
                  <a:lnTo>
                    <a:pt x="900" y="0"/>
                  </a:lnTo>
                  <a:lnTo>
                    <a:pt x="933" y="0"/>
                  </a:lnTo>
                  <a:lnTo>
                    <a:pt x="968" y="0"/>
                  </a:lnTo>
                  <a:lnTo>
                    <a:pt x="1000" y="2"/>
                  </a:lnTo>
                  <a:lnTo>
                    <a:pt x="1031" y="4"/>
                  </a:lnTo>
                  <a:lnTo>
                    <a:pt x="1062" y="6"/>
                  </a:lnTo>
                  <a:lnTo>
                    <a:pt x="1092" y="8"/>
                  </a:lnTo>
                  <a:lnTo>
                    <a:pt x="1121" y="11"/>
                  </a:lnTo>
                  <a:lnTo>
                    <a:pt x="1150" y="15"/>
                  </a:lnTo>
                  <a:lnTo>
                    <a:pt x="1179" y="17"/>
                  </a:lnTo>
                  <a:lnTo>
                    <a:pt x="1208" y="21"/>
                  </a:lnTo>
                  <a:lnTo>
                    <a:pt x="1235" y="25"/>
                  </a:lnTo>
                  <a:lnTo>
                    <a:pt x="1261" y="31"/>
                  </a:lnTo>
                  <a:lnTo>
                    <a:pt x="1288" y="34"/>
                  </a:lnTo>
                  <a:lnTo>
                    <a:pt x="1315" y="38"/>
                  </a:lnTo>
                  <a:lnTo>
                    <a:pt x="1342" y="44"/>
                  </a:lnTo>
                  <a:lnTo>
                    <a:pt x="1367" y="48"/>
                  </a:lnTo>
                  <a:lnTo>
                    <a:pt x="1419" y="57"/>
                  </a:lnTo>
                  <a:lnTo>
                    <a:pt x="1471" y="69"/>
                  </a:lnTo>
                  <a:lnTo>
                    <a:pt x="1523" y="79"/>
                  </a:lnTo>
                  <a:lnTo>
                    <a:pt x="1576" y="88"/>
                  </a:lnTo>
                  <a:lnTo>
                    <a:pt x="1603" y="92"/>
                  </a:lnTo>
                  <a:lnTo>
                    <a:pt x="1630" y="96"/>
                  </a:lnTo>
                  <a:lnTo>
                    <a:pt x="1657" y="100"/>
                  </a:lnTo>
                  <a:lnTo>
                    <a:pt x="1684" y="104"/>
                  </a:lnTo>
                  <a:lnTo>
                    <a:pt x="1713" y="107"/>
                  </a:lnTo>
                  <a:lnTo>
                    <a:pt x="1741" y="111"/>
                  </a:lnTo>
                  <a:lnTo>
                    <a:pt x="1770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8" name="Freeform 64"/>
            <p:cNvSpPr>
              <a:spLocks/>
            </p:cNvSpPr>
            <p:nvPr userDrawn="1"/>
          </p:nvSpPr>
          <p:spPr bwMode="auto">
            <a:xfrm>
              <a:off x="18004" y="5758916"/>
              <a:ext cx="876319" cy="144754"/>
            </a:xfrm>
            <a:custGeom>
              <a:avLst/>
              <a:gdLst>
                <a:gd name="T0" fmla="*/ 787 w 787"/>
                <a:gd name="T1" fmla="*/ 115 h 130"/>
                <a:gd name="T2" fmla="*/ 785 w 787"/>
                <a:gd name="T3" fmla="*/ 130 h 130"/>
                <a:gd name="T4" fmla="*/ 758 w 787"/>
                <a:gd name="T5" fmla="*/ 128 h 130"/>
                <a:gd name="T6" fmla="*/ 731 w 787"/>
                <a:gd name="T7" fmla="*/ 125 h 130"/>
                <a:gd name="T8" fmla="*/ 706 w 787"/>
                <a:gd name="T9" fmla="*/ 123 h 130"/>
                <a:gd name="T10" fmla="*/ 681 w 787"/>
                <a:gd name="T11" fmla="*/ 119 h 130"/>
                <a:gd name="T12" fmla="*/ 656 w 787"/>
                <a:gd name="T13" fmla="*/ 117 h 130"/>
                <a:gd name="T14" fmla="*/ 631 w 787"/>
                <a:gd name="T15" fmla="*/ 113 h 130"/>
                <a:gd name="T16" fmla="*/ 606 w 787"/>
                <a:gd name="T17" fmla="*/ 109 h 130"/>
                <a:gd name="T18" fmla="*/ 581 w 787"/>
                <a:gd name="T19" fmla="*/ 105 h 130"/>
                <a:gd name="T20" fmla="*/ 535 w 787"/>
                <a:gd name="T21" fmla="*/ 98 h 130"/>
                <a:gd name="T22" fmla="*/ 487 w 787"/>
                <a:gd name="T23" fmla="*/ 88 h 130"/>
                <a:gd name="T24" fmla="*/ 441 w 787"/>
                <a:gd name="T25" fmla="*/ 80 h 130"/>
                <a:gd name="T26" fmla="*/ 395 w 787"/>
                <a:gd name="T27" fmla="*/ 71 h 130"/>
                <a:gd name="T28" fmla="*/ 349 w 787"/>
                <a:gd name="T29" fmla="*/ 61 h 130"/>
                <a:gd name="T30" fmla="*/ 303 w 787"/>
                <a:gd name="T31" fmla="*/ 54 h 130"/>
                <a:gd name="T32" fmla="*/ 280 w 787"/>
                <a:gd name="T33" fmla="*/ 50 h 130"/>
                <a:gd name="T34" fmla="*/ 255 w 787"/>
                <a:gd name="T35" fmla="*/ 46 h 130"/>
                <a:gd name="T36" fmla="*/ 232 w 787"/>
                <a:gd name="T37" fmla="*/ 42 h 130"/>
                <a:gd name="T38" fmla="*/ 207 w 787"/>
                <a:gd name="T39" fmla="*/ 38 h 130"/>
                <a:gd name="T40" fmla="*/ 184 w 787"/>
                <a:gd name="T41" fmla="*/ 34 h 130"/>
                <a:gd name="T42" fmla="*/ 159 w 787"/>
                <a:gd name="T43" fmla="*/ 30 h 130"/>
                <a:gd name="T44" fmla="*/ 132 w 787"/>
                <a:gd name="T45" fmla="*/ 29 h 130"/>
                <a:gd name="T46" fmla="*/ 107 w 787"/>
                <a:gd name="T47" fmla="*/ 25 h 130"/>
                <a:gd name="T48" fmla="*/ 80 w 787"/>
                <a:gd name="T49" fmla="*/ 23 h 130"/>
                <a:gd name="T50" fmla="*/ 55 w 787"/>
                <a:gd name="T51" fmla="*/ 21 h 130"/>
                <a:gd name="T52" fmla="*/ 26 w 787"/>
                <a:gd name="T53" fmla="*/ 19 h 130"/>
                <a:gd name="T54" fmla="*/ 0 w 787"/>
                <a:gd name="T55" fmla="*/ 17 h 130"/>
                <a:gd name="T56" fmla="*/ 2 w 787"/>
                <a:gd name="T57" fmla="*/ 0 h 130"/>
                <a:gd name="T58" fmla="*/ 28 w 787"/>
                <a:gd name="T59" fmla="*/ 2 h 130"/>
                <a:gd name="T60" fmla="*/ 55 w 787"/>
                <a:gd name="T61" fmla="*/ 4 h 130"/>
                <a:gd name="T62" fmla="*/ 82 w 787"/>
                <a:gd name="T63" fmla="*/ 7 h 130"/>
                <a:gd name="T64" fmla="*/ 109 w 787"/>
                <a:gd name="T65" fmla="*/ 9 h 130"/>
                <a:gd name="T66" fmla="*/ 134 w 787"/>
                <a:gd name="T67" fmla="*/ 11 h 130"/>
                <a:gd name="T68" fmla="*/ 161 w 787"/>
                <a:gd name="T69" fmla="*/ 15 h 130"/>
                <a:gd name="T70" fmla="*/ 186 w 787"/>
                <a:gd name="T71" fmla="*/ 19 h 130"/>
                <a:gd name="T72" fmla="*/ 211 w 787"/>
                <a:gd name="T73" fmla="*/ 23 h 130"/>
                <a:gd name="T74" fmla="*/ 234 w 787"/>
                <a:gd name="T75" fmla="*/ 27 h 130"/>
                <a:gd name="T76" fmla="*/ 259 w 787"/>
                <a:gd name="T77" fmla="*/ 30 h 130"/>
                <a:gd name="T78" fmla="*/ 282 w 787"/>
                <a:gd name="T79" fmla="*/ 34 h 130"/>
                <a:gd name="T80" fmla="*/ 307 w 787"/>
                <a:gd name="T81" fmla="*/ 38 h 130"/>
                <a:gd name="T82" fmla="*/ 353 w 787"/>
                <a:gd name="T83" fmla="*/ 46 h 130"/>
                <a:gd name="T84" fmla="*/ 399 w 787"/>
                <a:gd name="T85" fmla="*/ 55 h 130"/>
                <a:gd name="T86" fmla="*/ 445 w 787"/>
                <a:gd name="T87" fmla="*/ 63 h 130"/>
                <a:gd name="T88" fmla="*/ 491 w 787"/>
                <a:gd name="T89" fmla="*/ 73 h 130"/>
                <a:gd name="T90" fmla="*/ 537 w 787"/>
                <a:gd name="T91" fmla="*/ 80 h 130"/>
                <a:gd name="T92" fmla="*/ 585 w 787"/>
                <a:gd name="T93" fmla="*/ 90 h 130"/>
                <a:gd name="T94" fmla="*/ 608 w 787"/>
                <a:gd name="T95" fmla="*/ 94 h 130"/>
                <a:gd name="T96" fmla="*/ 633 w 787"/>
                <a:gd name="T97" fmla="*/ 96 h 130"/>
                <a:gd name="T98" fmla="*/ 658 w 787"/>
                <a:gd name="T99" fmla="*/ 100 h 130"/>
                <a:gd name="T100" fmla="*/ 683 w 787"/>
                <a:gd name="T101" fmla="*/ 103 h 130"/>
                <a:gd name="T102" fmla="*/ 708 w 787"/>
                <a:gd name="T103" fmla="*/ 107 h 130"/>
                <a:gd name="T104" fmla="*/ 733 w 787"/>
                <a:gd name="T105" fmla="*/ 109 h 130"/>
                <a:gd name="T106" fmla="*/ 760 w 787"/>
                <a:gd name="T107" fmla="*/ 111 h 130"/>
                <a:gd name="T108" fmla="*/ 787 w 787"/>
                <a:gd name="T109" fmla="*/ 11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7" h="130">
                  <a:moveTo>
                    <a:pt x="787" y="115"/>
                  </a:moveTo>
                  <a:lnTo>
                    <a:pt x="785" y="130"/>
                  </a:lnTo>
                  <a:lnTo>
                    <a:pt x="758" y="128"/>
                  </a:lnTo>
                  <a:lnTo>
                    <a:pt x="731" y="125"/>
                  </a:lnTo>
                  <a:lnTo>
                    <a:pt x="706" y="123"/>
                  </a:lnTo>
                  <a:lnTo>
                    <a:pt x="681" y="119"/>
                  </a:lnTo>
                  <a:lnTo>
                    <a:pt x="656" y="117"/>
                  </a:lnTo>
                  <a:lnTo>
                    <a:pt x="631" y="113"/>
                  </a:lnTo>
                  <a:lnTo>
                    <a:pt x="606" y="109"/>
                  </a:lnTo>
                  <a:lnTo>
                    <a:pt x="581" y="105"/>
                  </a:lnTo>
                  <a:lnTo>
                    <a:pt x="535" y="98"/>
                  </a:lnTo>
                  <a:lnTo>
                    <a:pt x="487" y="88"/>
                  </a:lnTo>
                  <a:lnTo>
                    <a:pt x="441" y="80"/>
                  </a:lnTo>
                  <a:lnTo>
                    <a:pt x="395" y="71"/>
                  </a:lnTo>
                  <a:lnTo>
                    <a:pt x="349" y="61"/>
                  </a:lnTo>
                  <a:lnTo>
                    <a:pt x="303" y="54"/>
                  </a:lnTo>
                  <a:lnTo>
                    <a:pt x="280" y="50"/>
                  </a:lnTo>
                  <a:lnTo>
                    <a:pt x="255" y="46"/>
                  </a:lnTo>
                  <a:lnTo>
                    <a:pt x="232" y="42"/>
                  </a:lnTo>
                  <a:lnTo>
                    <a:pt x="207" y="38"/>
                  </a:lnTo>
                  <a:lnTo>
                    <a:pt x="184" y="34"/>
                  </a:lnTo>
                  <a:lnTo>
                    <a:pt x="159" y="30"/>
                  </a:lnTo>
                  <a:lnTo>
                    <a:pt x="132" y="29"/>
                  </a:lnTo>
                  <a:lnTo>
                    <a:pt x="107" y="25"/>
                  </a:lnTo>
                  <a:lnTo>
                    <a:pt x="80" y="23"/>
                  </a:lnTo>
                  <a:lnTo>
                    <a:pt x="55" y="21"/>
                  </a:lnTo>
                  <a:lnTo>
                    <a:pt x="26" y="19"/>
                  </a:lnTo>
                  <a:lnTo>
                    <a:pt x="0" y="17"/>
                  </a:lnTo>
                  <a:lnTo>
                    <a:pt x="2" y="0"/>
                  </a:lnTo>
                  <a:lnTo>
                    <a:pt x="28" y="2"/>
                  </a:lnTo>
                  <a:lnTo>
                    <a:pt x="55" y="4"/>
                  </a:lnTo>
                  <a:lnTo>
                    <a:pt x="82" y="7"/>
                  </a:lnTo>
                  <a:lnTo>
                    <a:pt x="109" y="9"/>
                  </a:lnTo>
                  <a:lnTo>
                    <a:pt x="134" y="11"/>
                  </a:lnTo>
                  <a:lnTo>
                    <a:pt x="161" y="15"/>
                  </a:lnTo>
                  <a:lnTo>
                    <a:pt x="186" y="19"/>
                  </a:lnTo>
                  <a:lnTo>
                    <a:pt x="211" y="23"/>
                  </a:lnTo>
                  <a:lnTo>
                    <a:pt x="234" y="27"/>
                  </a:lnTo>
                  <a:lnTo>
                    <a:pt x="259" y="30"/>
                  </a:lnTo>
                  <a:lnTo>
                    <a:pt x="282" y="34"/>
                  </a:lnTo>
                  <a:lnTo>
                    <a:pt x="307" y="38"/>
                  </a:lnTo>
                  <a:lnTo>
                    <a:pt x="353" y="46"/>
                  </a:lnTo>
                  <a:lnTo>
                    <a:pt x="399" y="55"/>
                  </a:lnTo>
                  <a:lnTo>
                    <a:pt x="445" y="63"/>
                  </a:lnTo>
                  <a:lnTo>
                    <a:pt x="491" y="73"/>
                  </a:lnTo>
                  <a:lnTo>
                    <a:pt x="537" y="80"/>
                  </a:lnTo>
                  <a:lnTo>
                    <a:pt x="585" y="90"/>
                  </a:lnTo>
                  <a:lnTo>
                    <a:pt x="608" y="94"/>
                  </a:lnTo>
                  <a:lnTo>
                    <a:pt x="633" y="96"/>
                  </a:lnTo>
                  <a:lnTo>
                    <a:pt x="658" y="100"/>
                  </a:lnTo>
                  <a:lnTo>
                    <a:pt x="683" y="103"/>
                  </a:lnTo>
                  <a:lnTo>
                    <a:pt x="708" y="107"/>
                  </a:lnTo>
                  <a:lnTo>
                    <a:pt x="733" y="109"/>
                  </a:lnTo>
                  <a:lnTo>
                    <a:pt x="760" y="111"/>
                  </a:lnTo>
                  <a:lnTo>
                    <a:pt x="787" y="1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59" name="Freeform 65"/>
            <p:cNvSpPr>
              <a:spLocks noEditPoints="1"/>
            </p:cNvSpPr>
            <p:nvPr userDrawn="1"/>
          </p:nvSpPr>
          <p:spPr bwMode="auto">
            <a:xfrm>
              <a:off x="18004" y="5575190"/>
              <a:ext cx="3751356" cy="153662"/>
            </a:xfrm>
            <a:custGeom>
              <a:avLst/>
              <a:gdLst>
                <a:gd name="T0" fmla="*/ 126 w 3369"/>
                <a:gd name="T1" fmla="*/ 15 h 138"/>
                <a:gd name="T2" fmla="*/ 42 w 3369"/>
                <a:gd name="T3" fmla="*/ 19 h 138"/>
                <a:gd name="T4" fmla="*/ 19 w 3369"/>
                <a:gd name="T5" fmla="*/ 3 h 138"/>
                <a:gd name="T6" fmla="*/ 103 w 3369"/>
                <a:gd name="T7" fmla="*/ 0 h 138"/>
                <a:gd name="T8" fmla="*/ 1236 w 3369"/>
                <a:gd name="T9" fmla="*/ 123 h 138"/>
                <a:gd name="T10" fmla="*/ 1179 w 3369"/>
                <a:gd name="T11" fmla="*/ 138 h 138"/>
                <a:gd name="T12" fmla="*/ 1050 w 3369"/>
                <a:gd name="T13" fmla="*/ 130 h 138"/>
                <a:gd name="T14" fmla="*/ 917 w 3369"/>
                <a:gd name="T15" fmla="*/ 115 h 138"/>
                <a:gd name="T16" fmla="*/ 762 w 3369"/>
                <a:gd name="T17" fmla="*/ 88 h 138"/>
                <a:gd name="T18" fmla="*/ 551 w 3369"/>
                <a:gd name="T19" fmla="*/ 48 h 138"/>
                <a:gd name="T20" fmla="*/ 424 w 3369"/>
                <a:gd name="T21" fmla="*/ 30 h 138"/>
                <a:gd name="T22" fmla="*/ 284 w 3369"/>
                <a:gd name="T23" fmla="*/ 19 h 138"/>
                <a:gd name="T24" fmla="*/ 190 w 3369"/>
                <a:gd name="T25" fmla="*/ 15 h 138"/>
                <a:gd name="T26" fmla="*/ 211 w 3369"/>
                <a:gd name="T27" fmla="*/ 0 h 138"/>
                <a:gd name="T28" fmla="*/ 322 w 3369"/>
                <a:gd name="T29" fmla="*/ 3 h 138"/>
                <a:gd name="T30" fmla="*/ 458 w 3369"/>
                <a:gd name="T31" fmla="*/ 19 h 138"/>
                <a:gd name="T32" fmla="*/ 583 w 3369"/>
                <a:gd name="T33" fmla="*/ 38 h 138"/>
                <a:gd name="T34" fmla="*/ 825 w 3369"/>
                <a:gd name="T35" fmla="*/ 82 h 138"/>
                <a:gd name="T36" fmla="*/ 952 w 3369"/>
                <a:gd name="T37" fmla="*/ 103 h 138"/>
                <a:gd name="T38" fmla="*/ 1086 w 3369"/>
                <a:gd name="T39" fmla="*/ 117 h 138"/>
                <a:gd name="T40" fmla="*/ 1198 w 3369"/>
                <a:gd name="T41" fmla="*/ 121 h 138"/>
                <a:gd name="T42" fmla="*/ 2304 w 3369"/>
                <a:gd name="T43" fmla="*/ 15 h 138"/>
                <a:gd name="T44" fmla="*/ 2227 w 3369"/>
                <a:gd name="T45" fmla="*/ 17 h 138"/>
                <a:gd name="T46" fmla="*/ 2083 w 3369"/>
                <a:gd name="T47" fmla="*/ 27 h 138"/>
                <a:gd name="T48" fmla="*/ 1954 w 3369"/>
                <a:gd name="T49" fmla="*/ 44 h 138"/>
                <a:gd name="T50" fmla="*/ 1772 w 3369"/>
                <a:gd name="T51" fmla="*/ 76 h 138"/>
                <a:gd name="T52" fmla="*/ 1587 w 3369"/>
                <a:gd name="T53" fmla="*/ 109 h 138"/>
                <a:gd name="T54" fmla="*/ 1457 w 3369"/>
                <a:gd name="T55" fmla="*/ 126 h 138"/>
                <a:gd name="T56" fmla="*/ 1315 w 3369"/>
                <a:gd name="T57" fmla="*/ 136 h 138"/>
                <a:gd name="T58" fmla="*/ 1236 w 3369"/>
                <a:gd name="T59" fmla="*/ 138 h 138"/>
                <a:gd name="T60" fmla="*/ 1296 w 3369"/>
                <a:gd name="T61" fmla="*/ 121 h 138"/>
                <a:gd name="T62" fmla="*/ 1422 w 3369"/>
                <a:gd name="T63" fmla="*/ 113 h 138"/>
                <a:gd name="T64" fmla="*/ 1555 w 3369"/>
                <a:gd name="T65" fmla="*/ 98 h 138"/>
                <a:gd name="T66" fmla="*/ 1708 w 3369"/>
                <a:gd name="T67" fmla="*/ 73 h 138"/>
                <a:gd name="T68" fmla="*/ 1920 w 3369"/>
                <a:gd name="T69" fmla="*/ 32 h 138"/>
                <a:gd name="T70" fmla="*/ 2048 w 3369"/>
                <a:gd name="T71" fmla="*/ 15 h 138"/>
                <a:gd name="T72" fmla="*/ 2188 w 3369"/>
                <a:gd name="T73" fmla="*/ 2 h 138"/>
                <a:gd name="T74" fmla="*/ 2283 w 3369"/>
                <a:gd name="T75" fmla="*/ 0 h 138"/>
                <a:gd name="T76" fmla="*/ 3350 w 3369"/>
                <a:gd name="T77" fmla="*/ 138 h 138"/>
                <a:gd name="T78" fmla="*/ 3254 w 3369"/>
                <a:gd name="T79" fmla="*/ 134 h 138"/>
                <a:gd name="T80" fmla="*/ 3114 w 3369"/>
                <a:gd name="T81" fmla="*/ 123 h 138"/>
                <a:gd name="T82" fmla="*/ 2987 w 3369"/>
                <a:gd name="T83" fmla="*/ 103 h 138"/>
                <a:gd name="T84" fmla="*/ 2774 w 3369"/>
                <a:gd name="T85" fmla="*/ 65 h 138"/>
                <a:gd name="T86" fmla="*/ 2620 w 3369"/>
                <a:gd name="T87" fmla="*/ 38 h 138"/>
                <a:gd name="T88" fmla="*/ 2488 w 3369"/>
                <a:gd name="T89" fmla="*/ 23 h 138"/>
                <a:gd name="T90" fmla="*/ 2361 w 3369"/>
                <a:gd name="T91" fmla="*/ 15 h 138"/>
                <a:gd name="T92" fmla="*/ 2304 w 3369"/>
                <a:gd name="T93" fmla="*/ 0 h 138"/>
                <a:gd name="T94" fmla="*/ 2380 w 3369"/>
                <a:gd name="T95" fmla="*/ 0 h 138"/>
                <a:gd name="T96" fmla="*/ 2524 w 3369"/>
                <a:gd name="T97" fmla="*/ 11 h 138"/>
                <a:gd name="T98" fmla="*/ 2655 w 3369"/>
                <a:gd name="T99" fmla="*/ 28 h 138"/>
                <a:gd name="T100" fmla="*/ 2837 w 3369"/>
                <a:gd name="T101" fmla="*/ 61 h 138"/>
                <a:gd name="T102" fmla="*/ 3020 w 3369"/>
                <a:gd name="T103" fmla="*/ 94 h 138"/>
                <a:gd name="T104" fmla="*/ 3150 w 3369"/>
                <a:gd name="T105" fmla="*/ 111 h 138"/>
                <a:gd name="T106" fmla="*/ 3292 w 3369"/>
                <a:gd name="T107" fmla="*/ 121 h 138"/>
                <a:gd name="T108" fmla="*/ 3369 w 3369"/>
                <a:gd name="T109" fmla="*/ 12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69" h="138">
                  <a:moveTo>
                    <a:pt x="170" y="0"/>
                  </a:moveTo>
                  <a:lnTo>
                    <a:pt x="170" y="15"/>
                  </a:lnTo>
                  <a:lnTo>
                    <a:pt x="147" y="15"/>
                  </a:lnTo>
                  <a:lnTo>
                    <a:pt x="126" y="15"/>
                  </a:lnTo>
                  <a:lnTo>
                    <a:pt x="103" y="17"/>
                  </a:lnTo>
                  <a:lnTo>
                    <a:pt x="82" y="17"/>
                  </a:lnTo>
                  <a:lnTo>
                    <a:pt x="61" y="17"/>
                  </a:lnTo>
                  <a:lnTo>
                    <a:pt x="42" y="19"/>
                  </a:lnTo>
                  <a:lnTo>
                    <a:pt x="21" y="21"/>
                  </a:lnTo>
                  <a:lnTo>
                    <a:pt x="2" y="21"/>
                  </a:lnTo>
                  <a:lnTo>
                    <a:pt x="0" y="5"/>
                  </a:lnTo>
                  <a:lnTo>
                    <a:pt x="19" y="3"/>
                  </a:lnTo>
                  <a:lnTo>
                    <a:pt x="40" y="3"/>
                  </a:lnTo>
                  <a:lnTo>
                    <a:pt x="61" y="2"/>
                  </a:lnTo>
                  <a:lnTo>
                    <a:pt x="82" y="2"/>
                  </a:lnTo>
                  <a:lnTo>
                    <a:pt x="103" y="0"/>
                  </a:lnTo>
                  <a:lnTo>
                    <a:pt x="126" y="0"/>
                  </a:lnTo>
                  <a:lnTo>
                    <a:pt x="147" y="0"/>
                  </a:lnTo>
                  <a:lnTo>
                    <a:pt x="170" y="0"/>
                  </a:lnTo>
                  <a:close/>
                  <a:moveTo>
                    <a:pt x="1236" y="123"/>
                  </a:moveTo>
                  <a:lnTo>
                    <a:pt x="1236" y="138"/>
                  </a:lnTo>
                  <a:lnTo>
                    <a:pt x="1217" y="138"/>
                  </a:lnTo>
                  <a:lnTo>
                    <a:pt x="1198" y="138"/>
                  </a:lnTo>
                  <a:lnTo>
                    <a:pt x="1179" y="138"/>
                  </a:lnTo>
                  <a:lnTo>
                    <a:pt x="1159" y="136"/>
                  </a:lnTo>
                  <a:lnTo>
                    <a:pt x="1121" y="134"/>
                  </a:lnTo>
                  <a:lnTo>
                    <a:pt x="1084" y="132"/>
                  </a:lnTo>
                  <a:lnTo>
                    <a:pt x="1050" y="130"/>
                  </a:lnTo>
                  <a:lnTo>
                    <a:pt x="1015" y="126"/>
                  </a:lnTo>
                  <a:lnTo>
                    <a:pt x="983" y="123"/>
                  </a:lnTo>
                  <a:lnTo>
                    <a:pt x="948" y="119"/>
                  </a:lnTo>
                  <a:lnTo>
                    <a:pt x="917" y="115"/>
                  </a:lnTo>
                  <a:lnTo>
                    <a:pt x="885" y="109"/>
                  </a:lnTo>
                  <a:lnTo>
                    <a:pt x="854" y="103"/>
                  </a:lnTo>
                  <a:lnTo>
                    <a:pt x="823" y="99"/>
                  </a:lnTo>
                  <a:lnTo>
                    <a:pt x="762" y="88"/>
                  </a:lnTo>
                  <a:lnTo>
                    <a:pt x="702" y="76"/>
                  </a:lnTo>
                  <a:lnTo>
                    <a:pt x="643" y="65"/>
                  </a:lnTo>
                  <a:lnTo>
                    <a:pt x="581" y="53"/>
                  </a:lnTo>
                  <a:lnTo>
                    <a:pt x="551" y="48"/>
                  </a:lnTo>
                  <a:lnTo>
                    <a:pt x="520" y="44"/>
                  </a:lnTo>
                  <a:lnTo>
                    <a:pt x="487" y="38"/>
                  </a:lnTo>
                  <a:lnTo>
                    <a:pt x="457" y="34"/>
                  </a:lnTo>
                  <a:lnTo>
                    <a:pt x="424" y="30"/>
                  </a:lnTo>
                  <a:lnTo>
                    <a:pt x="389" y="27"/>
                  </a:lnTo>
                  <a:lnTo>
                    <a:pt x="355" y="23"/>
                  </a:lnTo>
                  <a:lnTo>
                    <a:pt x="320" y="21"/>
                  </a:lnTo>
                  <a:lnTo>
                    <a:pt x="284" y="19"/>
                  </a:lnTo>
                  <a:lnTo>
                    <a:pt x="247" y="17"/>
                  </a:lnTo>
                  <a:lnTo>
                    <a:pt x="228" y="15"/>
                  </a:lnTo>
                  <a:lnTo>
                    <a:pt x="209" y="15"/>
                  </a:lnTo>
                  <a:lnTo>
                    <a:pt x="190" y="15"/>
                  </a:lnTo>
                  <a:lnTo>
                    <a:pt x="170" y="15"/>
                  </a:lnTo>
                  <a:lnTo>
                    <a:pt x="170" y="0"/>
                  </a:lnTo>
                  <a:lnTo>
                    <a:pt x="190" y="0"/>
                  </a:lnTo>
                  <a:lnTo>
                    <a:pt x="211" y="0"/>
                  </a:lnTo>
                  <a:lnTo>
                    <a:pt x="230" y="0"/>
                  </a:lnTo>
                  <a:lnTo>
                    <a:pt x="249" y="0"/>
                  </a:lnTo>
                  <a:lnTo>
                    <a:pt x="286" y="2"/>
                  </a:lnTo>
                  <a:lnTo>
                    <a:pt x="322" y="3"/>
                  </a:lnTo>
                  <a:lnTo>
                    <a:pt x="357" y="7"/>
                  </a:lnTo>
                  <a:lnTo>
                    <a:pt x="391" y="11"/>
                  </a:lnTo>
                  <a:lnTo>
                    <a:pt x="426" y="15"/>
                  </a:lnTo>
                  <a:lnTo>
                    <a:pt x="458" y="19"/>
                  </a:lnTo>
                  <a:lnTo>
                    <a:pt x="491" y="23"/>
                  </a:lnTo>
                  <a:lnTo>
                    <a:pt x="522" y="28"/>
                  </a:lnTo>
                  <a:lnTo>
                    <a:pt x="553" y="32"/>
                  </a:lnTo>
                  <a:lnTo>
                    <a:pt x="583" y="38"/>
                  </a:lnTo>
                  <a:lnTo>
                    <a:pt x="645" y="50"/>
                  </a:lnTo>
                  <a:lnTo>
                    <a:pt x="704" y="61"/>
                  </a:lnTo>
                  <a:lnTo>
                    <a:pt x="766" y="73"/>
                  </a:lnTo>
                  <a:lnTo>
                    <a:pt x="825" y="82"/>
                  </a:lnTo>
                  <a:lnTo>
                    <a:pt x="856" y="88"/>
                  </a:lnTo>
                  <a:lnTo>
                    <a:pt x="887" y="94"/>
                  </a:lnTo>
                  <a:lnTo>
                    <a:pt x="919" y="98"/>
                  </a:lnTo>
                  <a:lnTo>
                    <a:pt x="952" y="103"/>
                  </a:lnTo>
                  <a:lnTo>
                    <a:pt x="985" y="107"/>
                  </a:lnTo>
                  <a:lnTo>
                    <a:pt x="1017" y="111"/>
                  </a:lnTo>
                  <a:lnTo>
                    <a:pt x="1052" y="113"/>
                  </a:lnTo>
                  <a:lnTo>
                    <a:pt x="1086" y="117"/>
                  </a:lnTo>
                  <a:lnTo>
                    <a:pt x="1123" y="119"/>
                  </a:lnTo>
                  <a:lnTo>
                    <a:pt x="1159" y="121"/>
                  </a:lnTo>
                  <a:lnTo>
                    <a:pt x="1179" y="121"/>
                  </a:lnTo>
                  <a:lnTo>
                    <a:pt x="1198" y="121"/>
                  </a:lnTo>
                  <a:lnTo>
                    <a:pt x="1217" y="123"/>
                  </a:lnTo>
                  <a:lnTo>
                    <a:pt x="1236" y="123"/>
                  </a:lnTo>
                  <a:close/>
                  <a:moveTo>
                    <a:pt x="2304" y="0"/>
                  </a:moveTo>
                  <a:lnTo>
                    <a:pt x="2304" y="15"/>
                  </a:lnTo>
                  <a:lnTo>
                    <a:pt x="2283" y="15"/>
                  </a:lnTo>
                  <a:lnTo>
                    <a:pt x="2263" y="15"/>
                  </a:lnTo>
                  <a:lnTo>
                    <a:pt x="2244" y="15"/>
                  </a:lnTo>
                  <a:lnTo>
                    <a:pt x="2227" y="17"/>
                  </a:lnTo>
                  <a:lnTo>
                    <a:pt x="2188" y="19"/>
                  </a:lnTo>
                  <a:lnTo>
                    <a:pt x="2152" y="21"/>
                  </a:lnTo>
                  <a:lnTo>
                    <a:pt x="2117" y="23"/>
                  </a:lnTo>
                  <a:lnTo>
                    <a:pt x="2083" y="27"/>
                  </a:lnTo>
                  <a:lnTo>
                    <a:pt x="2050" y="30"/>
                  </a:lnTo>
                  <a:lnTo>
                    <a:pt x="2018" y="34"/>
                  </a:lnTo>
                  <a:lnTo>
                    <a:pt x="1985" y="38"/>
                  </a:lnTo>
                  <a:lnTo>
                    <a:pt x="1954" y="44"/>
                  </a:lnTo>
                  <a:lnTo>
                    <a:pt x="1923" y="48"/>
                  </a:lnTo>
                  <a:lnTo>
                    <a:pt x="1893" y="53"/>
                  </a:lnTo>
                  <a:lnTo>
                    <a:pt x="1831" y="65"/>
                  </a:lnTo>
                  <a:lnTo>
                    <a:pt x="1772" y="76"/>
                  </a:lnTo>
                  <a:lnTo>
                    <a:pt x="1710" y="88"/>
                  </a:lnTo>
                  <a:lnTo>
                    <a:pt x="1651" y="99"/>
                  </a:lnTo>
                  <a:lnTo>
                    <a:pt x="1620" y="103"/>
                  </a:lnTo>
                  <a:lnTo>
                    <a:pt x="1587" y="109"/>
                  </a:lnTo>
                  <a:lnTo>
                    <a:pt x="1557" y="115"/>
                  </a:lnTo>
                  <a:lnTo>
                    <a:pt x="1524" y="119"/>
                  </a:lnTo>
                  <a:lnTo>
                    <a:pt x="1491" y="123"/>
                  </a:lnTo>
                  <a:lnTo>
                    <a:pt x="1457" y="126"/>
                  </a:lnTo>
                  <a:lnTo>
                    <a:pt x="1424" y="130"/>
                  </a:lnTo>
                  <a:lnTo>
                    <a:pt x="1388" y="132"/>
                  </a:lnTo>
                  <a:lnTo>
                    <a:pt x="1351" y="134"/>
                  </a:lnTo>
                  <a:lnTo>
                    <a:pt x="1315" y="136"/>
                  </a:lnTo>
                  <a:lnTo>
                    <a:pt x="1296" y="138"/>
                  </a:lnTo>
                  <a:lnTo>
                    <a:pt x="1276" y="138"/>
                  </a:lnTo>
                  <a:lnTo>
                    <a:pt x="1257" y="138"/>
                  </a:lnTo>
                  <a:lnTo>
                    <a:pt x="1236" y="138"/>
                  </a:lnTo>
                  <a:lnTo>
                    <a:pt x="1236" y="123"/>
                  </a:lnTo>
                  <a:lnTo>
                    <a:pt x="1257" y="123"/>
                  </a:lnTo>
                  <a:lnTo>
                    <a:pt x="1276" y="121"/>
                  </a:lnTo>
                  <a:lnTo>
                    <a:pt x="1296" y="121"/>
                  </a:lnTo>
                  <a:lnTo>
                    <a:pt x="1315" y="121"/>
                  </a:lnTo>
                  <a:lnTo>
                    <a:pt x="1351" y="119"/>
                  </a:lnTo>
                  <a:lnTo>
                    <a:pt x="1388" y="117"/>
                  </a:lnTo>
                  <a:lnTo>
                    <a:pt x="1422" y="113"/>
                  </a:lnTo>
                  <a:lnTo>
                    <a:pt x="1457" y="111"/>
                  </a:lnTo>
                  <a:lnTo>
                    <a:pt x="1490" y="107"/>
                  </a:lnTo>
                  <a:lnTo>
                    <a:pt x="1522" y="103"/>
                  </a:lnTo>
                  <a:lnTo>
                    <a:pt x="1555" y="98"/>
                  </a:lnTo>
                  <a:lnTo>
                    <a:pt x="1586" y="94"/>
                  </a:lnTo>
                  <a:lnTo>
                    <a:pt x="1616" y="88"/>
                  </a:lnTo>
                  <a:lnTo>
                    <a:pt x="1647" y="82"/>
                  </a:lnTo>
                  <a:lnTo>
                    <a:pt x="1708" y="73"/>
                  </a:lnTo>
                  <a:lnTo>
                    <a:pt x="1768" y="61"/>
                  </a:lnTo>
                  <a:lnTo>
                    <a:pt x="1829" y="50"/>
                  </a:lnTo>
                  <a:lnTo>
                    <a:pt x="1889" y="38"/>
                  </a:lnTo>
                  <a:lnTo>
                    <a:pt x="1920" y="32"/>
                  </a:lnTo>
                  <a:lnTo>
                    <a:pt x="1952" y="28"/>
                  </a:lnTo>
                  <a:lnTo>
                    <a:pt x="1983" y="23"/>
                  </a:lnTo>
                  <a:lnTo>
                    <a:pt x="2016" y="19"/>
                  </a:lnTo>
                  <a:lnTo>
                    <a:pt x="2048" y="15"/>
                  </a:lnTo>
                  <a:lnTo>
                    <a:pt x="2083" y="11"/>
                  </a:lnTo>
                  <a:lnTo>
                    <a:pt x="2117" y="7"/>
                  </a:lnTo>
                  <a:lnTo>
                    <a:pt x="2152" y="3"/>
                  </a:lnTo>
                  <a:lnTo>
                    <a:pt x="2188" y="2"/>
                  </a:lnTo>
                  <a:lnTo>
                    <a:pt x="2225" y="0"/>
                  </a:lnTo>
                  <a:lnTo>
                    <a:pt x="2244" y="0"/>
                  </a:lnTo>
                  <a:lnTo>
                    <a:pt x="2263" y="0"/>
                  </a:lnTo>
                  <a:lnTo>
                    <a:pt x="2283" y="0"/>
                  </a:lnTo>
                  <a:lnTo>
                    <a:pt x="2304" y="0"/>
                  </a:lnTo>
                  <a:close/>
                  <a:moveTo>
                    <a:pt x="3369" y="123"/>
                  </a:moveTo>
                  <a:lnTo>
                    <a:pt x="3369" y="138"/>
                  </a:lnTo>
                  <a:lnTo>
                    <a:pt x="3350" y="138"/>
                  </a:lnTo>
                  <a:lnTo>
                    <a:pt x="3331" y="138"/>
                  </a:lnTo>
                  <a:lnTo>
                    <a:pt x="3310" y="138"/>
                  </a:lnTo>
                  <a:lnTo>
                    <a:pt x="3292" y="136"/>
                  </a:lnTo>
                  <a:lnTo>
                    <a:pt x="3254" y="134"/>
                  </a:lnTo>
                  <a:lnTo>
                    <a:pt x="3218" y="132"/>
                  </a:lnTo>
                  <a:lnTo>
                    <a:pt x="3183" y="130"/>
                  </a:lnTo>
                  <a:lnTo>
                    <a:pt x="3148" y="126"/>
                  </a:lnTo>
                  <a:lnTo>
                    <a:pt x="3114" y="123"/>
                  </a:lnTo>
                  <a:lnTo>
                    <a:pt x="3081" y="119"/>
                  </a:lnTo>
                  <a:lnTo>
                    <a:pt x="3049" y="115"/>
                  </a:lnTo>
                  <a:lnTo>
                    <a:pt x="3018" y="109"/>
                  </a:lnTo>
                  <a:lnTo>
                    <a:pt x="2987" y="103"/>
                  </a:lnTo>
                  <a:lnTo>
                    <a:pt x="2956" y="99"/>
                  </a:lnTo>
                  <a:lnTo>
                    <a:pt x="2895" y="88"/>
                  </a:lnTo>
                  <a:lnTo>
                    <a:pt x="2835" y="76"/>
                  </a:lnTo>
                  <a:lnTo>
                    <a:pt x="2774" y="65"/>
                  </a:lnTo>
                  <a:lnTo>
                    <a:pt x="2715" y="53"/>
                  </a:lnTo>
                  <a:lnTo>
                    <a:pt x="2684" y="48"/>
                  </a:lnTo>
                  <a:lnTo>
                    <a:pt x="2653" y="44"/>
                  </a:lnTo>
                  <a:lnTo>
                    <a:pt x="2620" y="38"/>
                  </a:lnTo>
                  <a:lnTo>
                    <a:pt x="2588" y="34"/>
                  </a:lnTo>
                  <a:lnTo>
                    <a:pt x="2555" y="30"/>
                  </a:lnTo>
                  <a:lnTo>
                    <a:pt x="2523" y="27"/>
                  </a:lnTo>
                  <a:lnTo>
                    <a:pt x="2488" y="23"/>
                  </a:lnTo>
                  <a:lnTo>
                    <a:pt x="2453" y="21"/>
                  </a:lnTo>
                  <a:lnTo>
                    <a:pt x="2417" y="19"/>
                  </a:lnTo>
                  <a:lnTo>
                    <a:pt x="2380" y="17"/>
                  </a:lnTo>
                  <a:lnTo>
                    <a:pt x="2361" y="15"/>
                  </a:lnTo>
                  <a:lnTo>
                    <a:pt x="2342" y="15"/>
                  </a:lnTo>
                  <a:lnTo>
                    <a:pt x="2323" y="15"/>
                  </a:lnTo>
                  <a:lnTo>
                    <a:pt x="2304" y="15"/>
                  </a:lnTo>
                  <a:lnTo>
                    <a:pt x="2304" y="0"/>
                  </a:lnTo>
                  <a:lnTo>
                    <a:pt x="2323" y="0"/>
                  </a:lnTo>
                  <a:lnTo>
                    <a:pt x="2342" y="0"/>
                  </a:lnTo>
                  <a:lnTo>
                    <a:pt x="2361" y="0"/>
                  </a:lnTo>
                  <a:lnTo>
                    <a:pt x="2380" y="0"/>
                  </a:lnTo>
                  <a:lnTo>
                    <a:pt x="2419" y="2"/>
                  </a:lnTo>
                  <a:lnTo>
                    <a:pt x="2455" y="3"/>
                  </a:lnTo>
                  <a:lnTo>
                    <a:pt x="2490" y="7"/>
                  </a:lnTo>
                  <a:lnTo>
                    <a:pt x="2524" y="11"/>
                  </a:lnTo>
                  <a:lnTo>
                    <a:pt x="2557" y="15"/>
                  </a:lnTo>
                  <a:lnTo>
                    <a:pt x="2592" y="19"/>
                  </a:lnTo>
                  <a:lnTo>
                    <a:pt x="2622" y="23"/>
                  </a:lnTo>
                  <a:lnTo>
                    <a:pt x="2655" y="28"/>
                  </a:lnTo>
                  <a:lnTo>
                    <a:pt x="2686" y="32"/>
                  </a:lnTo>
                  <a:lnTo>
                    <a:pt x="2716" y="38"/>
                  </a:lnTo>
                  <a:lnTo>
                    <a:pt x="2778" y="50"/>
                  </a:lnTo>
                  <a:lnTo>
                    <a:pt x="2837" y="61"/>
                  </a:lnTo>
                  <a:lnTo>
                    <a:pt x="2897" y="73"/>
                  </a:lnTo>
                  <a:lnTo>
                    <a:pt x="2958" y="82"/>
                  </a:lnTo>
                  <a:lnTo>
                    <a:pt x="2989" y="88"/>
                  </a:lnTo>
                  <a:lnTo>
                    <a:pt x="3020" y="94"/>
                  </a:lnTo>
                  <a:lnTo>
                    <a:pt x="3052" y="98"/>
                  </a:lnTo>
                  <a:lnTo>
                    <a:pt x="3083" y="103"/>
                  </a:lnTo>
                  <a:lnTo>
                    <a:pt x="3116" y="107"/>
                  </a:lnTo>
                  <a:lnTo>
                    <a:pt x="3150" y="111"/>
                  </a:lnTo>
                  <a:lnTo>
                    <a:pt x="3185" y="113"/>
                  </a:lnTo>
                  <a:lnTo>
                    <a:pt x="3220" y="117"/>
                  </a:lnTo>
                  <a:lnTo>
                    <a:pt x="3256" y="119"/>
                  </a:lnTo>
                  <a:lnTo>
                    <a:pt x="3292" y="121"/>
                  </a:lnTo>
                  <a:lnTo>
                    <a:pt x="3312" y="121"/>
                  </a:lnTo>
                  <a:lnTo>
                    <a:pt x="3331" y="121"/>
                  </a:lnTo>
                  <a:lnTo>
                    <a:pt x="3350" y="123"/>
                  </a:lnTo>
                  <a:lnTo>
                    <a:pt x="336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0" name="Freeform 66"/>
            <p:cNvSpPr>
              <a:spLocks noEditPoints="1"/>
            </p:cNvSpPr>
            <p:nvPr userDrawn="1"/>
          </p:nvSpPr>
          <p:spPr bwMode="auto">
            <a:xfrm>
              <a:off x="18004" y="5390350"/>
              <a:ext cx="4067588" cy="157002"/>
            </a:xfrm>
            <a:custGeom>
              <a:avLst/>
              <a:gdLst>
                <a:gd name="T0" fmla="*/ 389 w 3653"/>
                <a:gd name="T1" fmla="*/ 18 h 141"/>
                <a:gd name="T2" fmla="*/ 268 w 3653"/>
                <a:gd name="T3" fmla="*/ 25 h 141"/>
                <a:gd name="T4" fmla="*/ 157 w 3653"/>
                <a:gd name="T5" fmla="*/ 39 h 141"/>
                <a:gd name="T6" fmla="*/ 53 w 3653"/>
                <a:gd name="T7" fmla="*/ 54 h 141"/>
                <a:gd name="T8" fmla="*/ 25 w 3653"/>
                <a:gd name="T9" fmla="*/ 43 h 141"/>
                <a:gd name="T10" fmla="*/ 128 w 3653"/>
                <a:gd name="T11" fmla="*/ 25 h 141"/>
                <a:gd name="T12" fmla="*/ 238 w 3653"/>
                <a:gd name="T13" fmla="*/ 12 h 141"/>
                <a:gd name="T14" fmla="*/ 357 w 3653"/>
                <a:gd name="T15" fmla="*/ 4 h 141"/>
                <a:gd name="T16" fmla="*/ 1520 w 3653"/>
                <a:gd name="T17" fmla="*/ 123 h 141"/>
                <a:gd name="T18" fmla="*/ 1463 w 3653"/>
                <a:gd name="T19" fmla="*/ 139 h 141"/>
                <a:gd name="T20" fmla="*/ 1334 w 3653"/>
                <a:gd name="T21" fmla="*/ 131 h 141"/>
                <a:gd name="T22" fmla="*/ 1202 w 3653"/>
                <a:gd name="T23" fmla="*/ 116 h 141"/>
                <a:gd name="T24" fmla="*/ 1046 w 3653"/>
                <a:gd name="T25" fmla="*/ 91 h 141"/>
                <a:gd name="T26" fmla="*/ 835 w 3653"/>
                <a:gd name="T27" fmla="*/ 50 h 141"/>
                <a:gd name="T28" fmla="*/ 708 w 3653"/>
                <a:gd name="T29" fmla="*/ 33 h 141"/>
                <a:gd name="T30" fmla="*/ 570 w 3653"/>
                <a:gd name="T31" fmla="*/ 20 h 141"/>
                <a:gd name="T32" fmla="*/ 474 w 3653"/>
                <a:gd name="T33" fmla="*/ 18 h 141"/>
                <a:gd name="T34" fmla="*/ 495 w 3653"/>
                <a:gd name="T35" fmla="*/ 2 h 141"/>
                <a:gd name="T36" fmla="*/ 606 w 3653"/>
                <a:gd name="T37" fmla="*/ 6 h 141"/>
                <a:gd name="T38" fmla="*/ 743 w 3653"/>
                <a:gd name="T39" fmla="*/ 20 h 141"/>
                <a:gd name="T40" fmla="*/ 867 w 3653"/>
                <a:gd name="T41" fmla="*/ 41 h 141"/>
                <a:gd name="T42" fmla="*/ 1109 w 3653"/>
                <a:gd name="T43" fmla="*/ 85 h 141"/>
                <a:gd name="T44" fmla="*/ 1236 w 3653"/>
                <a:gd name="T45" fmla="*/ 104 h 141"/>
                <a:gd name="T46" fmla="*/ 1371 w 3653"/>
                <a:gd name="T47" fmla="*/ 120 h 141"/>
                <a:gd name="T48" fmla="*/ 1482 w 3653"/>
                <a:gd name="T49" fmla="*/ 123 h 141"/>
                <a:gd name="T50" fmla="*/ 2588 w 3653"/>
                <a:gd name="T51" fmla="*/ 18 h 141"/>
                <a:gd name="T52" fmla="*/ 2511 w 3653"/>
                <a:gd name="T53" fmla="*/ 18 h 141"/>
                <a:gd name="T54" fmla="*/ 2369 w 3653"/>
                <a:gd name="T55" fmla="*/ 29 h 141"/>
                <a:gd name="T56" fmla="*/ 2238 w 3653"/>
                <a:gd name="T57" fmla="*/ 47 h 141"/>
                <a:gd name="T58" fmla="*/ 2056 w 3653"/>
                <a:gd name="T59" fmla="*/ 79 h 141"/>
                <a:gd name="T60" fmla="*/ 1874 w 3653"/>
                <a:gd name="T61" fmla="*/ 112 h 141"/>
                <a:gd name="T62" fmla="*/ 1743 w 3653"/>
                <a:gd name="T63" fmla="*/ 129 h 141"/>
                <a:gd name="T64" fmla="*/ 1599 w 3653"/>
                <a:gd name="T65" fmla="*/ 139 h 141"/>
                <a:gd name="T66" fmla="*/ 1520 w 3653"/>
                <a:gd name="T67" fmla="*/ 141 h 141"/>
                <a:gd name="T68" fmla="*/ 1580 w 3653"/>
                <a:gd name="T69" fmla="*/ 123 h 141"/>
                <a:gd name="T70" fmla="*/ 1707 w 3653"/>
                <a:gd name="T71" fmla="*/ 116 h 141"/>
                <a:gd name="T72" fmla="*/ 1839 w 3653"/>
                <a:gd name="T73" fmla="*/ 100 h 141"/>
                <a:gd name="T74" fmla="*/ 1993 w 3653"/>
                <a:gd name="T75" fmla="*/ 73 h 141"/>
                <a:gd name="T76" fmla="*/ 2204 w 3653"/>
                <a:gd name="T77" fmla="*/ 35 h 141"/>
                <a:gd name="T78" fmla="*/ 2332 w 3653"/>
                <a:gd name="T79" fmla="*/ 16 h 141"/>
                <a:gd name="T80" fmla="*/ 2473 w 3653"/>
                <a:gd name="T81" fmla="*/ 4 h 141"/>
                <a:gd name="T82" fmla="*/ 2567 w 3653"/>
                <a:gd name="T83" fmla="*/ 0 h 141"/>
                <a:gd name="T84" fmla="*/ 3634 w 3653"/>
                <a:gd name="T85" fmla="*/ 141 h 141"/>
                <a:gd name="T86" fmla="*/ 3538 w 3653"/>
                <a:gd name="T87" fmla="*/ 137 h 141"/>
                <a:gd name="T88" fmla="*/ 3400 w 3653"/>
                <a:gd name="T89" fmla="*/ 125 h 141"/>
                <a:gd name="T90" fmla="*/ 3271 w 3653"/>
                <a:gd name="T91" fmla="*/ 106 h 141"/>
                <a:gd name="T92" fmla="*/ 3058 w 3653"/>
                <a:gd name="T93" fmla="*/ 68 h 141"/>
                <a:gd name="T94" fmla="*/ 2905 w 3653"/>
                <a:gd name="T95" fmla="*/ 41 h 141"/>
                <a:gd name="T96" fmla="*/ 2772 w 3653"/>
                <a:gd name="T97" fmla="*/ 25 h 141"/>
                <a:gd name="T98" fmla="*/ 2645 w 3653"/>
                <a:gd name="T99" fmla="*/ 18 h 141"/>
                <a:gd name="T100" fmla="*/ 2588 w 3653"/>
                <a:gd name="T101" fmla="*/ 0 h 141"/>
                <a:gd name="T102" fmla="*/ 2665 w 3653"/>
                <a:gd name="T103" fmla="*/ 2 h 141"/>
                <a:gd name="T104" fmla="*/ 2809 w 3653"/>
                <a:gd name="T105" fmla="*/ 12 h 141"/>
                <a:gd name="T106" fmla="*/ 2939 w 3653"/>
                <a:gd name="T107" fmla="*/ 29 h 141"/>
                <a:gd name="T108" fmla="*/ 3122 w 3653"/>
                <a:gd name="T109" fmla="*/ 62 h 141"/>
                <a:gd name="T110" fmla="*/ 3304 w 3653"/>
                <a:gd name="T111" fmla="*/ 96 h 141"/>
                <a:gd name="T112" fmla="*/ 3435 w 3653"/>
                <a:gd name="T113" fmla="*/ 112 h 141"/>
                <a:gd name="T114" fmla="*/ 3577 w 3653"/>
                <a:gd name="T115" fmla="*/ 123 h 141"/>
                <a:gd name="T116" fmla="*/ 3653 w 3653"/>
                <a:gd name="T117" fmla="*/ 12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53" h="141">
                  <a:moveTo>
                    <a:pt x="455" y="0"/>
                  </a:moveTo>
                  <a:lnTo>
                    <a:pt x="455" y="18"/>
                  </a:lnTo>
                  <a:lnTo>
                    <a:pt x="422" y="18"/>
                  </a:lnTo>
                  <a:lnTo>
                    <a:pt x="389" y="18"/>
                  </a:lnTo>
                  <a:lnTo>
                    <a:pt x="359" y="20"/>
                  </a:lnTo>
                  <a:lnTo>
                    <a:pt x="328" y="22"/>
                  </a:lnTo>
                  <a:lnTo>
                    <a:pt x="297" y="24"/>
                  </a:lnTo>
                  <a:lnTo>
                    <a:pt x="268" y="25"/>
                  </a:lnTo>
                  <a:lnTo>
                    <a:pt x="240" y="27"/>
                  </a:lnTo>
                  <a:lnTo>
                    <a:pt x="213" y="31"/>
                  </a:lnTo>
                  <a:lnTo>
                    <a:pt x="184" y="35"/>
                  </a:lnTo>
                  <a:lnTo>
                    <a:pt x="157" y="39"/>
                  </a:lnTo>
                  <a:lnTo>
                    <a:pt x="130" y="43"/>
                  </a:lnTo>
                  <a:lnTo>
                    <a:pt x="105" y="47"/>
                  </a:lnTo>
                  <a:lnTo>
                    <a:pt x="78" y="50"/>
                  </a:lnTo>
                  <a:lnTo>
                    <a:pt x="53" y="54"/>
                  </a:lnTo>
                  <a:lnTo>
                    <a:pt x="26" y="58"/>
                  </a:lnTo>
                  <a:lnTo>
                    <a:pt x="2" y="64"/>
                  </a:lnTo>
                  <a:lnTo>
                    <a:pt x="0" y="48"/>
                  </a:lnTo>
                  <a:lnTo>
                    <a:pt x="25" y="43"/>
                  </a:lnTo>
                  <a:lnTo>
                    <a:pt x="50" y="39"/>
                  </a:lnTo>
                  <a:lnTo>
                    <a:pt x="76" y="35"/>
                  </a:lnTo>
                  <a:lnTo>
                    <a:pt x="101" y="29"/>
                  </a:lnTo>
                  <a:lnTo>
                    <a:pt x="128" y="25"/>
                  </a:lnTo>
                  <a:lnTo>
                    <a:pt x="155" y="22"/>
                  </a:lnTo>
                  <a:lnTo>
                    <a:pt x="182" y="18"/>
                  </a:lnTo>
                  <a:lnTo>
                    <a:pt x="211" y="16"/>
                  </a:lnTo>
                  <a:lnTo>
                    <a:pt x="238" y="12"/>
                  </a:lnTo>
                  <a:lnTo>
                    <a:pt x="266" y="10"/>
                  </a:lnTo>
                  <a:lnTo>
                    <a:pt x="297" y="6"/>
                  </a:lnTo>
                  <a:lnTo>
                    <a:pt x="326" y="4"/>
                  </a:lnTo>
                  <a:lnTo>
                    <a:pt x="357" y="4"/>
                  </a:lnTo>
                  <a:lnTo>
                    <a:pt x="389" y="2"/>
                  </a:lnTo>
                  <a:lnTo>
                    <a:pt x="422" y="2"/>
                  </a:lnTo>
                  <a:lnTo>
                    <a:pt x="455" y="0"/>
                  </a:lnTo>
                  <a:close/>
                  <a:moveTo>
                    <a:pt x="1520" y="123"/>
                  </a:moveTo>
                  <a:lnTo>
                    <a:pt x="1520" y="141"/>
                  </a:lnTo>
                  <a:lnTo>
                    <a:pt x="1501" y="141"/>
                  </a:lnTo>
                  <a:lnTo>
                    <a:pt x="1482" y="139"/>
                  </a:lnTo>
                  <a:lnTo>
                    <a:pt x="1463" y="139"/>
                  </a:lnTo>
                  <a:lnTo>
                    <a:pt x="1443" y="139"/>
                  </a:lnTo>
                  <a:lnTo>
                    <a:pt x="1405" y="137"/>
                  </a:lnTo>
                  <a:lnTo>
                    <a:pt x="1371" y="135"/>
                  </a:lnTo>
                  <a:lnTo>
                    <a:pt x="1334" y="131"/>
                  </a:lnTo>
                  <a:lnTo>
                    <a:pt x="1299" y="129"/>
                  </a:lnTo>
                  <a:lnTo>
                    <a:pt x="1267" y="125"/>
                  </a:lnTo>
                  <a:lnTo>
                    <a:pt x="1234" y="121"/>
                  </a:lnTo>
                  <a:lnTo>
                    <a:pt x="1202" y="116"/>
                  </a:lnTo>
                  <a:lnTo>
                    <a:pt x="1169" y="112"/>
                  </a:lnTo>
                  <a:lnTo>
                    <a:pt x="1138" y="106"/>
                  </a:lnTo>
                  <a:lnTo>
                    <a:pt x="1107" y="100"/>
                  </a:lnTo>
                  <a:lnTo>
                    <a:pt x="1046" y="91"/>
                  </a:lnTo>
                  <a:lnTo>
                    <a:pt x="986" y="79"/>
                  </a:lnTo>
                  <a:lnTo>
                    <a:pt x="927" y="68"/>
                  </a:lnTo>
                  <a:lnTo>
                    <a:pt x="866" y="56"/>
                  </a:lnTo>
                  <a:lnTo>
                    <a:pt x="835" y="50"/>
                  </a:lnTo>
                  <a:lnTo>
                    <a:pt x="804" y="47"/>
                  </a:lnTo>
                  <a:lnTo>
                    <a:pt x="771" y="41"/>
                  </a:lnTo>
                  <a:lnTo>
                    <a:pt x="741" y="37"/>
                  </a:lnTo>
                  <a:lnTo>
                    <a:pt x="708" y="33"/>
                  </a:lnTo>
                  <a:lnTo>
                    <a:pt x="674" y="29"/>
                  </a:lnTo>
                  <a:lnTo>
                    <a:pt x="639" y="25"/>
                  </a:lnTo>
                  <a:lnTo>
                    <a:pt x="604" y="22"/>
                  </a:lnTo>
                  <a:lnTo>
                    <a:pt x="570" y="20"/>
                  </a:lnTo>
                  <a:lnTo>
                    <a:pt x="531" y="18"/>
                  </a:lnTo>
                  <a:lnTo>
                    <a:pt x="512" y="18"/>
                  </a:lnTo>
                  <a:lnTo>
                    <a:pt x="493" y="18"/>
                  </a:lnTo>
                  <a:lnTo>
                    <a:pt x="474" y="18"/>
                  </a:lnTo>
                  <a:lnTo>
                    <a:pt x="455" y="18"/>
                  </a:lnTo>
                  <a:lnTo>
                    <a:pt x="455" y="0"/>
                  </a:lnTo>
                  <a:lnTo>
                    <a:pt x="474" y="0"/>
                  </a:lnTo>
                  <a:lnTo>
                    <a:pt x="495" y="2"/>
                  </a:lnTo>
                  <a:lnTo>
                    <a:pt x="514" y="2"/>
                  </a:lnTo>
                  <a:lnTo>
                    <a:pt x="533" y="2"/>
                  </a:lnTo>
                  <a:lnTo>
                    <a:pt x="570" y="4"/>
                  </a:lnTo>
                  <a:lnTo>
                    <a:pt x="606" y="6"/>
                  </a:lnTo>
                  <a:lnTo>
                    <a:pt x="641" y="10"/>
                  </a:lnTo>
                  <a:lnTo>
                    <a:pt x="675" y="12"/>
                  </a:lnTo>
                  <a:lnTo>
                    <a:pt x="710" y="16"/>
                  </a:lnTo>
                  <a:lnTo>
                    <a:pt x="743" y="20"/>
                  </a:lnTo>
                  <a:lnTo>
                    <a:pt x="775" y="25"/>
                  </a:lnTo>
                  <a:lnTo>
                    <a:pt x="806" y="29"/>
                  </a:lnTo>
                  <a:lnTo>
                    <a:pt x="837" y="35"/>
                  </a:lnTo>
                  <a:lnTo>
                    <a:pt x="867" y="41"/>
                  </a:lnTo>
                  <a:lnTo>
                    <a:pt x="929" y="50"/>
                  </a:lnTo>
                  <a:lnTo>
                    <a:pt x="988" y="62"/>
                  </a:lnTo>
                  <a:lnTo>
                    <a:pt x="1050" y="73"/>
                  </a:lnTo>
                  <a:lnTo>
                    <a:pt x="1109" y="85"/>
                  </a:lnTo>
                  <a:lnTo>
                    <a:pt x="1140" y="91"/>
                  </a:lnTo>
                  <a:lnTo>
                    <a:pt x="1173" y="96"/>
                  </a:lnTo>
                  <a:lnTo>
                    <a:pt x="1203" y="100"/>
                  </a:lnTo>
                  <a:lnTo>
                    <a:pt x="1236" y="104"/>
                  </a:lnTo>
                  <a:lnTo>
                    <a:pt x="1269" y="110"/>
                  </a:lnTo>
                  <a:lnTo>
                    <a:pt x="1301" y="112"/>
                  </a:lnTo>
                  <a:lnTo>
                    <a:pt x="1336" y="116"/>
                  </a:lnTo>
                  <a:lnTo>
                    <a:pt x="1371" y="120"/>
                  </a:lnTo>
                  <a:lnTo>
                    <a:pt x="1407" y="121"/>
                  </a:lnTo>
                  <a:lnTo>
                    <a:pt x="1443" y="123"/>
                  </a:lnTo>
                  <a:lnTo>
                    <a:pt x="1463" y="123"/>
                  </a:lnTo>
                  <a:lnTo>
                    <a:pt x="1482" y="123"/>
                  </a:lnTo>
                  <a:lnTo>
                    <a:pt x="1501" y="123"/>
                  </a:lnTo>
                  <a:lnTo>
                    <a:pt x="1520" y="123"/>
                  </a:lnTo>
                  <a:close/>
                  <a:moveTo>
                    <a:pt x="2588" y="0"/>
                  </a:moveTo>
                  <a:lnTo>
                    <a:pt x="2588" y="18"/>
                  </a:lnTo>
                  <a:lnTo>
                    <a:pt x="2569" y="18"/>
                  </a:lnTo>
                  <a:lnTo>
                    <a:pt x="2547" y="18"/>
                  </a:lnTo>
                  <a:lnTo>
                    <a:pt x="2528" y="18"/>
                  </a:lnTo>
                  <a:lnTo>
                    <a:pt x="2511" y="18"/>
                  </a:lnTo>
                  <a:lnTo>
                    <a:pt x="2473" y="20"/>
                  </a:lnTo>
                  <a:lnTo>
                    <a:pt x="2438" y="22"/>
                  </a:lnTo>
                  <a:lnTo>
                    <a:pt x="2402" y="25"/>
                  </a:lnTo>
                  <a:lnTo>
                    <a:pt x="2369" y="29"/>
                  </a:lnTo>
                  <a:lnTo>
                    <a:pt x="2334" y="33"/>
                  </a:lnTo>
                  <a:lnTo>
                    <a:pt x="2302" y="37"/>
                  </a:lnTo>
                  <a:lnTo>
                    <a:pt x="2269" y="41"/>
                  </a:lnTo>
                  <a:lnTo>
                    <a:pt x="2238" y="47"/>
                  </a:lnTo>
                  <a:lnTo>
                    <a:pt x="2208" y="50"/>
                  </a:lnTo>
                  <a:lnTo>
                    <a:pt x="2177" y="56"/>
                  </a:lnTo>
                  <a:lnTo>
                    <a:pt x="2115" y="68"/>
                  </a:lnTo>
                  <a:lnTo>
                    <a:pt x="2056" y="79"/>
                  </a:lnTo>
                  <a:lnTo>
                    <a:pt x="1996" y="91"/>
                  </a:lnTo>
                  <a:lnTo>
                    <a:pt x="1935" y="100"/>
                  </a:lnTo>
                  <a:lnTo>
                    <a:pt x="1904" y="106"/>
                  </a:lnTo>
                  <a:lnTo>
                    <a:pt x="1874" y="112"/>
                  </a:lnTo>
                  <a:lnTo>
                    <a:pt x="1841" y="116"/>
                  </a:lnTo>
                  <a:lnTo>
                    <a:pt x="1808" y="121"/>
                  </a:lnTo>
                  <a:lnTo>
                    <a:pt x="1776" y="125"/>
                  </a:lnTo>
                  <a:lnTo>
                    <a:pt x="1743" y="129"/>
                  </a:lnTo>
                  <a:lnTo>
                    <a:pt x="1708" y="131"/>
                  </a:lnTo>
                  <a:lnTo>
                    <a:pt x="1672" y="135"/>
                  </a:lnTo>
                  <a:lnTo>
                    <a:pt x="1635" y="137"/>
                  </a:lnTo>
                  <a:lnTo>
                    <a:pt x="1599" y="139"/>
                  </a:lnTo>
                  <a:lnTo>
                    <a:pt x="1580" y="139"/>
                  </a:lnTo>
                  <a:lnTo>
                    <a:pt x="1561" y="139"/>
                  </a:lnTo>
                  <a:lnTo>
                    <a:pt x="1541" y="141"/>
                  </a:lnTo>
                  <a:lnTo>
                    <a:pt x="1520" y="141"/>
                  </a:lnTo>
                  <a:lnTo>
                    <a:pt x="1520" y="123"/>
                  </a:lnTo>
                  <a:lnTo>
                    <a:pt x="1541" y="123"/>
                  </a:lnTo>
                  <a:lnTo>
                    <a:pt x="1561" y="123"/>
                  </a:lnTo>
                  <a:lnTo>
                    <a:pt x="1580" y="123"/>
                  </a:lnTo>
                  <a:lnTo>
                    <a:pt x="1599" y="123"/>
                  </a:lnTo>
                  <a:lnTo>
                    <a:pt x="1635" y="121"/>
                  </a:lnTo>
                  <a:lnTo>
                    <a:pt x="1672" y="120"/>
                  </a:lnTo>
                  <a:lnTo>
                    <a:pt x="1707" y="116"/>
                  </a:lnTo>
                  <a:lnTo>
                    <a:pt x="1741" y="112"/>
                  </a:lnTo>
                  <a:lnTo>
                    <a:pt x="1774" y="110"/>
                  </a:lnTo>
                  <a:lnTo>
                    <a:pt x="1806" y="104"/>
                  </a:lnTo>
                  <a:lnTo>
                    <a:pt x="1839" y="100"/>
                  </a:lnTo>
                  <a:lnTo>
                    <a:pt x="1870" y="96"/>
                  </a:lnTo>
                  <a:lnTo>
                    <a:pt x="1900" y="91"/>
                  </a:lnTo>
                  <a:lnTo>
                    <a:pt x="1931" y="85"/>
                  </a:lnTo>
                  <a:lnTo>
                    <a:pt x="1993" y="73"/>
                  </a:lnTo>
                  <a:lnTo>
                    <a:pt x="2052" y="62"/>
                  </a:lnTo>
                  <a:lnTo>
                    <a:pt x="2114" y="50"/>
                  </a:lnTo>
                  <a:lnTo>
                    <a:pt x="2173" y="41"/>
                  </a:lnTo>
                  <a:lnTo>
                    <a:pt x="2204" y="35"/>
                  </a:lnTo>
                  <a:lnTo>
                    <a:pt x="2236" y="29"/>
                  </a:lnTo>
                  <a:lnTo>
                    <a:pt x="2267" y="25"/>
                  </a:lnTo>
                  <a:lnTo>
                    <a:pt x="2300" y="20"/>
                  </a:lnTo>
                  <a:lnTo>
                    <a:pt x="2332" y="16"/>
                  </a:lnTo>
                  <a:lnTo>
                    <a:pt x="2367" y="12"/>
                  </a:lnTo>
                  <a:lnTo>
                    <a:pt x="2402" y="10"/>
                  </a:lnTo>
                  <a:lnTo>
                    <a:pt x="2436" y="6"/>
                  </a:lnTo>
                  <a:lnTo>
                    <a:pt x="2473" y="4"/>
                  </a:lnTo>
                  <a:lnTo>
                    <a:pt x="2509" y="2"/>
                  </a:lnTo>
                  <a:lnTo>
                    <a:pt x="2528" y="2"/>
                  </a:lnTo>
                  <a:lnTo>
                    <a:pt x="2547" y="2"/>
                  </a:lnTo>
                  <a:lnTo>
                    <a:pt x="2567" y="0"/>
                  </a:lnTo>
                  <a:lnTo>
                    <a:pt x="2588" y="0"/>
                  </a:lnTo>
                  <a:close/>
                  <a:moveTo>
                    <a:pt x="3653" y="123"/>
                  </a:moveTo>
                  <a:lnTo>
                    <a:pt x="3653" y="141"/>
                  </a:lnTo>
                  <a:lnTo>
                    <a:pt x="3634" y="141"/>
                  </a:lnTo>
                  <a:lnTo>
                    <a:pt x="3615" y="139"/>
                  </a:lnTo>
                  <a:lnTo>
                    <a:pt x="3596" y="139"/>
                  </a:lnTo>
                  <a:lnTo>
                    <a:pt x="3577" y="139"/>
                  </a:lnTo>
                  <a:lnTo>
                    <a:pt x="3538" y="137"/>
                  </a:lnTo>
                  <a:lnTo>
                    <a:pt x="3502" y="135"/>
                  </a:lnTo>
                  <a:lnTo>
                    <a:pt x="3467" y="131"/>
                  </a:lnTo>
                  <a:lnTo>
                    <a:pt x="3433" y="129"/>
                  </a:lnTo>
                  <a:lnTo>
                    <a:pt x="3400" y="125"/>
                  </a:lnTo>
                  <a:lnTo>
                    <a:pt x="3365" y="121"/>
                  </a:lnTo>
                  <a:lnTo>
                    <a:pt x="3335" y="116"/>
                  </a:lnTo>
                  <a:lnTo>
                    <a:pt x="3302" y="112"/>
                  </a:lnTo>
                  <a:lnTo>
                    <a:pt x="3271" y="106"/>
                  </a:lnTo>
                  <a:lnTo>
                    <a:pt x="3241" y="100"/>
                  </a:lnTo>
                  <a:lnTo>
                    <a:pt x="3179" y="91"/>
                  </a:lnTo>
                  <a:lnTo>
                    <a:pt x="3120" y="79"/>
                  </a:lnTo>
                  <a:lnTo>
                    <a:pt x="3058" y="68"/>
                  </a:lnTo>
                  <a:lnTo>
                    <a:pt x="2999" y="56"/>
                  </a:lnTo>
                  <a:lnTo>
                    <a:pt x="2968" y="50"/>
                  </a:lnTo>
                  <a:lnTo>
                    <a:pt x="2937" y="47"/>
                  </a:lnTo>
                  <a:lnTo>
                    <a:pt x="2905" y="41"/>
                  </a:lnTo>
                  <a:lnTo>
                    <a:pt x="2874" y="37"/>
                  </a:lnTo>
                  <a:lnTo>
                    <a:pt x="2839" y="33"/>
                  </a:lnTo>
                  <a:lnTo>
                    <a:pt x="2807" y="29"/>
                  </a:lnTo>
                  <a:lnTo>
                    <a:pt x="2772" y="25"/>
                  </a:lnTo>
                  <a:lnTo>
                    <a:pt x="2738" y="22"/>
                  </a:lnTo>
                  <a:lnTo>
                    <a:pt x="2701" y="20"/>
                  </a:lnTo>
                  <a:lnTo>
                    <a:pt x="2665" y="18"/>
                  </a:lnTo>
                  <a:lnTo>
                    <a:pt x="2645" y="18"/>
                  </a:lnTo>
                  <a:lnTo>
                    <a:pt x="2626" y="18"/>
                  </a:lnTo>
                  <a:lnTo>
                    <a:pt x="2607" y="18"/>
                  </a:lnTo>
                  <a:lnTo>
                    <a:pt x="2588" y="18"/>
                  </a:lnTo>
                  <a:lnTo>
                    <a:pt x="2588" y="0"/>
                  </a:lnTo>
                  <a:lnTo>
                    <a:pt x="2607" y="0"/>
                  </a:lnTo>
                  <a:lnTo>
                    <a:pt x="2626" y="2"/>
                  </a:lnTo>
                  <a:lnTo>
                    <a:pt x="2645" y="2"/>
                  </a:lnTo>
                  <a:lnTo>
                    <a:pt x="2665" y="2"/>
                  </a:lnTo>
                  <a:lnTo>
                    <a:pt x="2703" y="4"/>
                  </a:lnTo>
                  <a:lnTo>
                    <a:pt x="2739" y="6"/>
                  </a:lnTo>
                  <a:lnTo>
                    <a:pt x="2774" y="10"/>
                  </a:lnTo>
                  <a:lnTo>
                    <a:pt x="2809" y="12"/>
                  </a:lnTo>
                  <a:lnTo>
                    <a:pt x="2841" y="16"/>
                  </a:lnTo>
                  <a:lnTo>
                    <a:pt x="2876" y="20"/>
                  </a:lnTo>
                  <a:lnTo>
                    <a:pt x="2907" y="25"/>
                  </a:lnTo>
                  <a:lnTo>
                    <a:pt x="2939" y="29"/>
                  </a:lnTo>
                  <a:lnTo>
                    <a:pt x="2970" y="35"/>
                  </a:lnTo>
                  <a:lnTo>
                    <a:pt x="3001" y="41"/>
                  </a:lnTo>
                  <a:lnTo>
                    <a:pt x="3062" y="50"/>
                  </a:lnTo>
                  <a:lnTo>
                    <a:pt x="3122" y="62"/>
                  </a:lnTo>
                  <a:lnTo>
                    <a:pt x="3183" y="73"/>
                  </a:lnTo>
                  <a:lnTo>
                    <a:pt x="3243" y="85"/>
                  </a:lnTo>
                  <a:lnTo>
                    <a:pt x="3273" y="91"/>
                  </a:lnTo>
                  <a:lnTo>
                    <a:pt x="3304" y="96"/>
                  </a:lnTo>
                  <a:lnTo>
                    <a:pt x="3337" y="100"/>
                  </a:lnTo>
                  <a:lnTo>
                    <a:pt x="3367" y="104"/>
                  </a:lnTo>
                  <a:lnTo>
                    <a:pt x="3402" y="110"/>
                  </a:lnTo>
                  <a:lnTo>
                    <a:pt x="3435" y="112"/>
                  </a:lnTo>
                  <a:lnTo>
                    <a:pt x="3469" y="116"/>
                  </a:lnTo>
                  <a:lnTo>
                    <a:pt x="3504" y="120"/>
                  </a:lnTo>
                  <a:lnTo>
                    <a:pt x="3540" y="121"/>
                  </a:lnTo>
                  <a:lnTo>
                    <a:pt x="3577" y="123"/>
                  </a:lnTo>
                  <a:lnTo>
                    <a:pt x="3596" y="123"/>
                  </a:lnTo>
                  <a:lnTo>
                    <a:pt x="3615" y="123"/>
                  </a:lnTo>
                  <a:lnTo>
                    <a:pt x="3634" y="123"/>
                  </a:lnTo>
                  <a:lnTo>
                    <a:pt x="3653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1" name="Freeform 67"/>
            <p:cNvSpPr>
              <a:spLocks noEditPoints="1"/>
            </p:cNvSpPr>
            <p:nvPr userDrawn="1"/>
          </p:nvSpPr>
          <p:spPr bwMode="auto">
            <a:xfrm>
              <a:off x="18004" y="5208851"/>
              <a:ext cx="4384933" cy="154775"/>
            </a:xfrm>
            <a:custGeom>
              <a:avLst/>
              <a:gdLst>
                <a:gd name="T0" fmla="*/ 683 w 3938"/>
                <a:gd name="T1" fmla="*/ 18 h 139"/>
                <a:gd name="T2" fmla="*/ 579 w 3938"/>
                <a:gd name="T3" fmla="*/ 23 h 139"/>
                <a:gd name="T4" fmla="*/ 483 w 3938"/>
                <a:gd name="T5" fmla="*/ 31 h 139"/>
                <a:gd name="T6" fmla="*/ 391 w 3938"/>
                <a:gd name="T7" fmla="*/ 44 h 139"/>
                <a:gd name="T8" fmla="*/ 261 w 3938"/>
                <a:gd name="T9" fmla="*/ 67 h 139"/>
                <a:gd name="T10" fmla="*/ 90 w 3938"/>
                <a:gd name="T11" fmla="*/ 100 h 139"/>
                <a:gd name="T12" fmla="*/ 44 w 3938"/>
                <a:gd name="T13" fmla="*/ 91 h 139"/>
                <a:gd name="T14" fmla="*/ 215 w 3938"/>
                <a:gd name="T15" fmla="*/ 60 h 139"/>
                <a:gd name="T16" fmla="*/ 366 w 3938"/>
                <a:gd name="T17" fmla="*/ 33 h 139"/>
                <a:gd name="T18" fmla="*/ 457 w 3938"/>
                <a:gd name="T19" fmla="*/ 19 h 139"/>
                <a:gd name="T20" fmla="*/ 553 w 3938"/>
                <a:gd name="T21" fmla="*/ 8 h 139"/>
                <a:gd name="T22" fmla="*/ 656 w 3938"/>
                <a:gd name="T23" fmla="*/ 2 h 139"/>
                <a:gd name="T24" fmla="*/ 1804 w 3938"/>
                <a:gd name="T25" fmla="*/ 123 h 139"/>
                <a:gd name="T26" fmla="*/ 1747 w 3938"/>
                <a:gd name="T27" fmla="*/ 139 h 139"/>
                <a:gd name="T28" fmla="*/ 1618 w 3938"/>
                <a:gd name="T29" fmla="*/ 131 h 139"/>
                <a:gd name="T30" fmla="*/ 1486 w 3938"/>
                <a:gd name="T31" fmla="*/ 115 h 139"/>
                <a:gd name="T32" fmla="*/ 1330 w 3938"/>
                <a:gd name="T33" fmla="*/ 89 h 139"/>
                <a:gd name="T34" fmla="*/ 1119 w 3938"/>
                <a:gd name="T35" fmla="*/ 50 h 139"/>
                <a:gd name="T36" fmla="*/ 992 w 3938"/>
                <a:gd name="T37" fmla="*/ 31 h 139"/>
                <a:gd name="T38" fmla="*/ 854 w 3938"/>
                <a:gd name="T39" fmla="*/ 19 h 139"/>
                <a:gd name="T40" fmla="*/ 758 w 3938"/>
                <a:gd name="T41" fmla="*/ 18 h 139"/>
                <a:gd name="T42" fmla="*/ 779 w 3938"/>
                <a:gd name="T43" fmla="*/ 0 h 139"/>
                <a:gd name="T44" fmla="*/ 890 w 3938"/>
                <a:gd name="T45" fmla="*/ 6 h 139"/>
                <a:gd name="T46" fmla="*/ 1027 w 3938"/>
                <a:gd name="T47" fmla="*/ 19 h 139"/>
                <a:gd name="T48" fmla="*/ 1154 w 3938"/>
                <a:gd name="T49" fmla="*/ 39 h 139"/>
                <a:gd name="T50" fmla="*/ 1394 w 3938"/>
                <a:gd name="T51" fmla="*/ 85 h 139"/>
                <a:gd name="T52" fmla="*/ 1520 w 3938"/>
                <a:gd name="T53" fmla="*/ 104 h 139"/>
                <a:gd name="T54" fmla="*/ 1655 w 3938"/>
                <a:gd name="T55" fmla="*/ 117 h 139"/>
                <a:gd name="T56" fmla="*/ 1766 w 3938"/>
                <a:gd name="T57" fmla="*/ 123 h 139"/>
                <a:gd name="T58" fmla="*/ 2872 w 3938"/>
                <a:gd name="T59" fmla="*/ 16 h 139"/>
                <a:gd name="T60" fmla="*/ 2795 w 3938"/>
                <a:gd name="T61" fmla="*/ 18 h 139"/>
                <a:gd name="T62" fmla="*/ 2653 w 3938"/>
                <a:gd name="T63" fmla="*/ 27 h 139"/>
                <a:gd name="T64" fmla="*/ 2523 w 3938"/>
                <a:gd name="T65" fmla="*/ 44 h 139"/>
                <a:gd name="T66" fmla="*/ 2340 w 3938"/>
                <a:gd name="T67" fmla="*/ 77 h 139"/>
                <a:gd name="T68" fmla="*/ 2158 w 3938"/>
                <a:gd name="T69" fmla="*/ 112 h 139"/>
                <a:gd name="T70" fmla="*/ 2027 w 3938"/>
                <a:gd name="T71" fmla="*/ 127 h 139"/>
                <a:gd name="T72" fmla="*/ 1883 w 3938"/>
                <a:gd name="T73" fmla="*/ 139 h 139"/>
                <a:gd name="T74" fmla="*/ 1804 w 3938"/>
                <a:gd name="T75" fmla="*/ 139 h 139"/>
                <a:gd name="T76" fmla="*/ 1864 w 3938"/>
                <a:gd name="T77" fmla="*/ 123 h 139"/>
                <a:gd name="T78" fmla="*/ 1991 w 3938"/>
                <a:gd name="T79" fmla="*/ 115 h 139"/>
                <a:gd name="T80" fmla="*/ 2123 w 3938"/>
                <a:gd name="T81" fmla="*/ 100 h 139"/>
                <a:gd name="T82" fmla="*/ 2277 w 3938"/>
                <a:gd name="T83" fmla="*/ 73 h 139"/>
                <a:gd name="T84" fmla="*/ 2488 w 3938"/>
                <a:gd name="T85" fmla="*/ 35 h 139"/>
                <a:gd name="T86" fmla="*/ 2617 w 3938"/>
                <a:gd name="T87" fmla="*/ 16 h 139"/>
                <a:gd name="T88" fmla="*/ 2757 w 3938"/>
                <a:gd name="T89" fmla="*/ 4 h 139"/>
                <a:gd name="T90" fmla="*/ 2853 w 3938"/>
                <a:gd name="T91" fmla="*/ 0 h 139"/>
                <a:gd name="T92" fmla="*/ 3918 w 3938"/>
                <a:gd name="T93" fmla="*/ 139 h 139"/>
                <a:gd name="T94" fmla="*/ 3822 w 3938"/>
                <a:gd name="T95" fmla="*/ 137 h 139"/>
                <a:gd name="T96" fmla="*/ 3684 w 3938"/>
                <a:gd name="T97" fmla="*/ 125 h 139"/>
                <a:gd name="T98" fmla="*/ 3556 w 3938"/>
                <a:gd name="T99" fmla="*/ 106 h 139"/>
                <a:gd name="T100" fmla="*/ 3344 w 3938"/>
                <a:gd name="T101" fmla="*/ 66 h 139"/>
                <a:gd name="T102" fmla="*/ 3189 w 3938"/>
                <a:gd name="T103" fmla="*/ 41 h 139"/>
                <a:gd name="T104" fmla="*/ 3056 w 3938"/>
                <a:gd name="T105" fmla="*/ 25 h 139"/>
                <a:gd name="T106" fmla="*/ 2930 w 3938"/>
                <a:gd name="T107" fmla="*/ 18 h 139"/>
                <a:gd name="T108" fmla="*/ 2872 w 3938"/>
                <a:gd name="T109" fmla="*/ 0 h 139"/>
                <a:gd name="T110" fmla="*/ 2949 w 3938"/>
                <a:gd name="T111" fmla="*/ 2 h 139"/>
                <a:gd name="T112" fmla="*/ 3093 w 3938"/>
                <a:gd name="T113" fmla="*/ 12 h 139"/>
                <a:gd name="T114" fmla="*/ 3223 w 3938"/>
                <a:gd name="T115" fmla="*/ 29 h 139"/>
                <a:gd name="T116" fmla="*/ 3406 w 3938"/>
                <a:gd name="T117" fmla="*/ 62 h 139"/>
                <a:gd name="T118" fmla="*/ 3588 w 3938"/>
                <a:gd name="T119" fmla="*/ 94 h 139"/>
                <a:gd name="T120" fmla="*/ 3719 w 3938"/>
                <a:gd name="T121" fmla="*/ 112 h 139"/>
                <a:gd name="T122" fmla="*/ 3861 w 3938"/>
                <a:gd name="T123" fmla="*/ 121 h 139"/>
                <a:gd name="T124" fmla="*/ 3938 w 3938"/>
                <a:gd name="T12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938" h="139">
                  <a:moveTo>
                    <a:pt x="739" y="0"/>
                  </a:moveTo>
                  <a:lnTo>
                    <a:pt x="739" y="16"/>
                  </a:lnTo>
                  <a:lnTo>
                    <a:pt x="712" y="18"/>
                  </a:lnTo>
                  <a:lnTo>
                    <a:pt x="683" y="18"/>
                  </a:lnTo>
                  <a:lnTo>
                    <a:pt x="656" y="18"/>
                  </a:lnTo>
                  <a:lnTo>
                    <a:pt x="631" y="19"/>
                  </a:lnTo>
                  <a:lnTo>
                    <a:pt x="604" y="21"/>
                  </a:lnTo>
                  <a:lnTo>
                    <a:pt x="579" y="23"/>
                  </a:lnTo>
                  <a:lnTo>
                    <a:pt x="554" y="25"/>
                  </a:lnTo>
                  <a:lnTo>
                    <a:pt x="530" y="27"/>
                  </a:lnTo>
                  <a:lnTo>
                    <a:pt x="506" y="29"/>
                  </a:lnTo>
                  <a:lnTo>
                    <a:pt x="483" y="31"/>
                  </a:lnTo>
                  <a:lnTo>
                    <a:pt x="460" y="35"/>
                  </a:lnTo>
                  <a:lnTo>
                    <a:pt x="437" y="39"/>
                  </a:lnTo>
                  <a:lnTo>
                    <a:pt x="414" y="41"/>
                  </a:lnTo>
                  <a:lnTo>
                    <a:pt x="391" y="44"/>
                  </a:lnTo>
                  <a:lnTo>
                    <a:pt x="370" y="48"/>
                  </a:lnTo>
                  <a:lnTo>
                    <a:pt x="347" y="52"/>
                  </a:lnTo>
                  <a:lnTo>
                    <a:pt x="305" y="60"/>
                  </a:lnTo>
                  <a:lnTo>
                    <a:pt x="261" y="67"/>
                  </a:lnTo>
                  <a:lnTo>
                    <a:pt x="218" y="75"/>
                  </a:lnTo>
                  <a:lnTo>
                    <a:pt x="176" y="83"/>
                  </a:lnTo>
                  <a:lnTo>
                    <a:pt x="134" y="92"/>
                  </a:lnTo>
                  <a:lnTo>
                    <a:pt x="90" y="100"/>
                  </a:lnTo>
                  <a:lnTo>
                    <a:pt x="46" y="108"/>
                  </a:lnTo>
                  <a:lnTo>
                    <a:pt x="2" y="114"/>
                  </a:lnTo>
                  <a:lnTo>
                    <a:pt x="0" y="98"/>
                  </a:lnTo>
                  <a:lnTo>
                    <a:pt x="44" y="91"/>
                  </a:lnTo>
                  <a:lnTo>
                    <a:pt x="88" y="85"/>
                  </a:lnTo>
                  <a:lnTo>
                    <a:pt x="130" y="77"/>
                  </a:lnTo>
                  <a:lnTo>
                    <a:pt x="172" y="67"/>
                  </a:lnTo>
                  <a:lnTo>
                    <a:pt x="215" y="60"/>
                  </a:lnTo>
                  <a:lnTo>
                    <a:pt x="259" y="52"/>
                  </a:lnTo>
                  <a:lnTo>
                    <a:pt x="301" y="44"/>
                  </a:lnTo>
                  <a:lnTo>
                    <a:pt x="345" y="37"/>
                  </a:lnTo>
                  <a:lnTo>
                    <a:pt x="366" y="33"/>
                  </a:lnTo>
                  <a:lnTo>
                    <a:pt x="389" y="29"/>
                  </a:lnTo>
                  <a:lnTo>
                    <a:pt x="412" y="25"/>
                  </a:lnTo>
                  <a:lnTo>
                    <a:pt x="434" y="21"/>
                  </a:lnTo>
                  <a:lnTo>
                    <a:pt x="457" y="19"/>
                  </a:lnTo>
                  <a:lnTo>
                    <a:pt x="482" y="16"/>
                  </a:lnTo>
                  <a:lnTo>
                    <a:pt x="505" y="14"/>
                  </a:lnTo>
                  <a:lnTo>
                    <a:pt x="530" y="10"/>
                  </a:lnTo>
                  <a:lnTo>
                    <a:pt x="553" y="8"/>
                  </a:lnTo>
                  <a:lnTo>
                    <a:pt x="578" y="6"/>
                  </a:lnTo>
                  <a:lnTo>
                    <a:pt x="604" y="4"/>
                  </a:lnTo>
                  <a:lnTo>
                    <a:pt x="629" y="4"/>
                  </a:lnTo>
                  <a:lnTo>
                    <a:pt x="656" y="2"/>
                  </a:lnTo>
                  <a:lnTo>
                    <a:pt x="683" y="2"/>
                  </a:lnTo>
                  <a:lnTo>
                    <a:pt x="710" y="0"/>
                  </a:lnTo>
                  <a:lnTo>
                    <a:pt x="739" y="0"/>
                  </a:lnTo>
                  <a:close/>
                  <a:moveTo>
                    <a:pt x="1804" y="123"/>
                  </a:moveTo>
                  <a:lnTo>
                    <a:pt x="1804" y="139"/>
                  </a:lnTo>
                  <a:lnTo>
                    <a:pt x="1785" y="139"/>
                  </a:lnTo>
                  <a:lnTo>
                    <a:pt x="1766" y="139"/>
                  </a:lnTo>
                  <a:lnTo>
                    <a:pt x="1747" y="139"/>
                  </a:lnTo>
                  <a:lnTo>
                    <a:pt x="1728" y="139"/>
                  </a:lnTo>
                  <a:lnTo>
                    <a:pt x="1691" y="137"/>
                  </a:lnTo>
                  <a:lnTo>
                    <a:pt x="1655" y="135"/>
                  </a:lnTo>
                  <a:lnTo>
                    <a:pt x="1618" y="131"/>
                  </a:lnTo>
                  <a:lnTo>
                    <a:pt x="1584" y="127"/>
                  </a:lnTo>
                  <a:lnTo>
                    <a:pt x="1551" y="125"/>
                  </a:lnTo>
                  <a:lnTo>
                    <a:pt x="1518" y="119"/>
                  </a:lnTo>
                  <a:lnTo>
                    <a:pt x="1486" y="115"/>
                  </a:lnTo>
                  <a:lnTo>
                    <a:pt x="1453" y="112"/>
                  </a:lnTo>
                  <a:lnTo>
                    <a:pt x="1422" y="106"/>
                  </a:lnTo>
                  <a:lnTo>
                    <a:pt x="1392" y="100"/>
                  </a:lnTo>
                  <a:lnTo>
                    <a:pt x="1330" y="89"/>
                  </a:lnTo>
                  <a:lnTo>
                    <a:pt x="1271" y="77"/>
                  </a:lnTo>
                  <a:lnTo>
                    <a:pt x="1211" y="66"/>
                  </a:lnTo>
                  <a:lnTo>
                    <a:pt x="1150" y="56"/>
                  </a:lnTo>
                  <a:lnTo>
                    <a:pt x="1119" y="50"/>
                  </a:lnTo>
                  <a:lnTo>
                    <a:pt x="1088" y="44"/>
                  </a:lnTo>
                  <a:lnTo>
                    <a:pt x="1058" y="41"/>
                  </a:lnTo>
                  <a:lnTo>
                    <a:pt x="1025" y="35"/>
                  </a:lnTo>
                  <a:lnTo>
                    <a:pt x="992" y="31"/>
                  </a:lnTo>
                  <a:lnTo>
                    <a:pt x="958" y="27"/>
                  </a:lnTo>
                  <a:lnTo>
                    <a:pt x="925" y="25"/>
                  </a:lnTo>
                  <a:lnTo>
                    <a:pt x="889" y="21"/>
                  </a:lnTo>
                  <a:lnTo>
                    <a:pt x="854" y="19"/>
                  </a:lnTo>
                  <a:lnTo>
                    <a:pt x="816" y="18"/>
                  </a:lnTo>
                  <a:lnTo>
                    <a:pt x="798" y="18"/>
                  </a:lnTo>
                  <a:lnTo>
                    <a:pt x="779" y="18"/>
                  </a:lnTo>
                  <a:lnTo>
                    <a:pt x="758" y="18"/>
                  </a:lnTo>
                  <a:lnTo>
                    <a:pt x="739" y="16"/>
                  </a:lnTo>
                  <a:lnTo>
                    <a:pt x="739" y="0"/>
                  </a:lnTo>
                  <a:lnTo>
                    <a:pt x="758" y="0"/>
                  </a:lnTo>
                  <a:lnTo>
                    <a:pt x="779" y="0"/>
                  </a:lnTo>
                  <a:lnTo>
                    <a:pt x="798" y="2"/>
                  </a:lnTo>
                  <a:lnTo>
                    <a:pt x="818" y="2"/>
                  </a:lnTo>
                  <a:lnTo>
                    <a:pt x="854" y="4"/>
                  </a:lnTo>
                  <a:lnTo>
                    <a:pt x="890" y="6"/>
                  </a:lnTo>
                  <a:lnTo>
                    <a:pt x="925" y="8"/>
                  </a:lnTo>
                  <a:lnTo>
                    <a:pt x="960" y="12"/>
                  </a:lnTo>
                  <a:lnTo>
                    <a:pt x="994" y="16"/>
                  </a:lnTo>
                  <a:lnTo>
                    <a:pt x="1027" y="19"/>
                  </a:lnTo>
                  <a:lnTo>
                    <a:pt x="1059" y="25"/>
                  </a:lnTo>
                  <a:lnTo>
                    <a:pt x="1090" y="29"/>
                  </a:lnTo>
                  <a:lnTo>
                    <a:pt x="1123" y="35"/>
                  </a:lnTo>
                  <a:lnTo>
                    <a:pt x="1154" y="39"/>
                  </a:lnTo>
                  <a:lnTo>
                    <a:pt x="1213" y="50"/>
                  </a:lnTo>
                  <a:lnTo>
                    <a:pt x="1275" y="62"/>
                  </a:lnTo>
                  <a:lnTo>
                    <a:pt x="1334" y="73"/>
                  </a:lnTo>
                  <a:lnTo>
                    <a:pt x="1394" y="85"/>
                  </a:lnTo>
                  <a:lnTo>
                    <a:pt x="1424" y="91"/>
                  </a:lnTo>
                  <a:lnTo>
                    <a:pt x="1457" y="94"/>
                  </a:lnTo>
                  <a:lnTo>
                    <a:pt x="1488" y="100"/>
                  </a:lnTo>
                  <a:lnTo>
                    <a:pt x="1520" y="104"/>
                  </a:lnTo>
                  <a:lnTo>
                    <a:pt x="1553" y="108"/>
                  </a:lnTo>
                  <a:lnTo>
                    <a:pt x="1586" y="112"/>
                  </a:lnTo>
                  <a:lnTo>
                    <a:pt x="1620" y="115"/>
                  </a:lnTo>
                  <a:lnTo>
                    <a:pt x="1655" y="117"/>
                  </a:lnTo>
                  <a:lnTo>
                    <a:pt x="1691" y="121"/>
                  </a:lnTo>
                  <a:lnTo>
                    <a:pt x="1728" y="121"/>
                  </a:lnTo>
                  <a:lnTo>
                    <a:pt x="1747" y="123"/>
                  </a:lnTo>
                  <a:lnTo>
                    <a:pt x="1766" y="123"/>
                  </a:lnTo>
                  <a:lnTo>
                    <a:pt x="1785" y="123"/>
                  </a:lnTo>
                  <a:lnTo>
                    <a:pt x="1804" y="123"/>
                  </a:lnTo>
                  <a:close/>
                  <a:moveTo>
                    <a:pt x="2872" y="0"/>
                  </a:moveTo>
                  <a:lnTo>
                    <a:pt x="2872" y="16"/>
                  </a:lnTo>
                  <a:lnTo>
                    <a:pt x="2853" y="18"/>
                  </a:lnTo>
                  <a:lnTo>
                    <a:pt x="2832" y="18"/>
                  </a:lnTo>
                  <a:lnTo>
                    <a:pt x="2812" y="18"/>
                  </a:lnTo>
                  <a:lnTo>
                    <a:pt x="2795" y="18"/>
                  </a:lnTo>
                  <a:lnTo>
                    <a:pt x="2757" y="19"/>
                  </a:lnTo>
                  <a:lnTo>
                    <a:pt x="2722" y="21"/>
                  </a:lnTo>
                  <a:lnTo>
                    <a:pt x="2686" y="25"/>
                  </a:lnTo>
                  <a:lnTo>
                    <a:pt x="2653" y="27"/>
                  </a:lnTo>
                  <a:lnTo>
                    <a:pt x="2619" y="31"/>
                  </a:lnTo>
                  <a:lnTo>
                    <a:pt x="2586" y="35"/>
                  </a:lnTo>
                  <a:lnTo>
                    <a:pt x="2553" y="41"/>
                  </a:lnTo>
                  <a:lnTo>
                    <a:pt x="2523" y="44"/>
                  </a:lnTo>
                  <a:lnTo>
                    <a:pt x="2492" y="50"/>
                  </a:lnTo>
                  <a:lnTo>
                    <a:pt x="2461" y="56"/>
                  </a:lnTo>
                  <a:lnTo>
                    <a:pt x="2400" y="66"/>
                  </a:lnTo>
                  <a:lnTo>
                    <a:pt x="2340" y="77"/>
                  </a:lnTo>
                  <a:lnTo>
                    <a:pt x="2281" y="89"/>
                  </a:lnTo>
                  <a:lnTo>
                    <a:pt x="2219" y="100"/>
                  </a:lnTo>
                  <a:lnTo>
                    <a:pt x="2188" y="106"/>
                  </a:lnTo>
                  <a:lnTo>
                    <a:pt x="2158" y="112"/>
                  </a:lnTo>
                  <a:lnTo>
                    <a:pt x="2125" y="115"/>
                  </a:lnTo>
                  <a:lnTo>
                    <a:pt x="2092" y="119"/>
                  </a:lnTo>
                  <a:lnTo>
                    <a:pt x="2060" y="125"/>
                  </a:lnTo>
                  <a:lnTo>
                    <a:pt x="2027" y="127"/>
                  </a:lnTo>
                  <a:lnTo>
                    <a:pt x="1993" y="131"/>
                  </a:lnTo>
                  <a:lnTo>
                    <a:pt x="1956" y="135"/>
                  </a:lnTo>
                  <a:lnTo>
                    <a:pt x="1920" y="137"/>
                  </a:lnTo>
                  <a:lnTo>
                    <a:pt x="1883" y="139"/>
                  </a:lnTo>
                  <a:lnTo>
                    <a:pt x="1864" y="139"/>
                  </a:lnTo>
                  <a:lnTo>
                    <a:pt x="1845" y="139"/>
                  </a:lnTo>
                  <a:lnTo>
                    <a:pt x="1826" y="139"/>
                  </a:lnTo>
                  <a:lnTo>
                    <a:pt x="1804" y="139"/>
                  </a:lnTo>
                  <a:lnTo>
                    <a:pt x="1804" y="123"/>
                  </a:lnTo>
                  <a:lnTo>
                    <a:pt x="1826" y="123"/>
                  </a:lnTo>
                  <a:lnTo>
                    <a:pt x="1845" y="123"/>
                  </a:lnTo>
                  <a:lnTo>
                    <a:pt x="1864" y="123"/>
                  </a:lnTo>
                  <a:lnTo>
                    <a:pt x="1883" y="121"/>
                  </a:lnTo>
                  <a:lnTo>
                    <a:pt x="1920" y="121"/>
                  </a:lnTo>
                  <a:lnTo>
                    <a:pt x="1956" y="117"/>
                  </a:lnTo>
                  <a:lnTo>
                    <a:pt x="1991" y="115"/>
                  </a:lnTo>
                  <a:lnTo>
                    <a:pt x="2025" y="112"/>
                  </a:lnTo>
                  <a:lnTo>
                    <a:pt x="2058" y="108"/>
                  </a:lnTo>
                  <a:lnTo>
                    <a:pt x="2091" y="104"/>
                  </a:lnTo>
                  <a:lnTo>
                    <a:pt x="2123" y="100"/>
                  </a:lnTo>
                  <a:lnTo>
                    <a:pt x="2154" y="94"/>
                  </a:lnTo>
                  <a:lnTo>
                    <a:pt x="2187" y="91"/>
                  </a:lnTo>
                  <a:lnTo>
                    <a:pt x="2217" y="85"/>
                  </a:lnTo>
                  <a:lnTo>
                    <a:pt x="2277" y="73"/>
                  </a:lnTo>
                  <a:lnTo>
                    <a:pt x="2336" y="62"/>
                  </a:lnTo>
                  <a:lnTo>
                    <a:pt x="2398" y="50"/>
                  </a:lnTo>
                  <a:lnTo>
                    <a:pt x="2457" y="39"/>
                  </a:lnTo>
                  <a:lnTo>
                    <a:pt x="2488" y="35"/>
                  </a:lnTo>
                  <a:lnTo>
                    <a:pt x="2521" y="29"/>
                  </a:lnTo>
                  <a:lnTo>
                    <a:pt x="2551" y="25"/>
                  </a:lnTo>
                  <a:lnTo>
                    <a:pt x="2584" y="19"/>
                  </a:lnTo>
                  <a:lnTo>
                    <a:pt x="2617" y="16"/>
                  </a:lnTo>
                  <a:lnTo>
                    <a:pt x="2651" y="12"/>
                  </a:lnTo>
                  <a:lnTo>
                    <a:pt x="2686" y="8"/>
                  </a:lnTo>
                  <a:lnTo>
                    <a:pt x="2720" y="6"/>
                  </a:lnTo>
                  <a:lnTo>
                    <a:pt x="2757" y="4"/>
                  </a:lnTo>
                  <a:lnTo>
                    <a:pt x="2793" y="2"/>
                  </a:lnTo>
                  <a:lnTo>
                    <a:pt x="2812" y="2"/>
                  </a:lnTo>
                  <a:lnTo>
                    <a:pt x="2832" y="0"/>
                  </a:lnTo>
                  <a:lnTo>
                    <a:pt x="2853" y="0"/>
                  </a:lnTo>
                  <a:lnTo>
                    <a:pt x="2872" y="0"/>
                  </a:lnTo>
                  <a:close/>
                  <a:moveTo>
                    <a:pt x="3938" y="123"/>
                  </a:moveTo>
                  <a:lnTo>
                    <a:pt x="3938" y="139"/>
                  </a:lnTo>
                  <a:lnTo>
                    <a:pt x="3918" y="139"/>
                  </a:lnTo>
                  <a:lnTo>
                    <a:pt x="3899" y="139"/>
                  </a:lnTo>
                  <a:lnTo>
                    <a:pt x="3880" y="139"/>
                  </a:lnTo>
                  <a:lnTo>
                    <a:pt x="3861" y="139"/>
                  </a:lnTo>
                  <a:lnTo>
                    <a:pt x="3822" y="137"/>
                  </a:lnTo>
                  <a:lnTo>
                    <a:pt x="3786" y="135"/>
                  </a:lnTo>
                  <a:lnTo>
                    <a:pt x="3751" y="131"/>
                  </a:lnTo>
                  <a:lnTo>
                    <a:pt x="3717" y="127"/>
                  </a:lnTo>
                  <a:lnTo>
                    <a:pt x="3684" y="125"/>
                  </a:lnTo>
                  <a:lnTo>
                    <a:pt x="3650" y="119"/>
                  </a:lnTo>
                  <a:lnTo>
                    <a:pt x="3619" y="115"/>
                  </a:lnTo>
                  <a:lnTo>
                    <a:pt x="3586" y="112"/>
                  </a:lnTo>
                  <a:lnTo>
                    <a:pt x="3556" y="106"/>
                  </a:lnTo>
                  <a:lnTo>
                    <a:pt x="3525" y="100"/>
                  </a:lnTo>
                  <a:lnTo>
                    <a:pt x="3463" y="89"/>
                  </a:lnTo>
                  <a:lnTo>
                    <a:pt x="3404" y="77"/>
                  </a:lnTo>
                  <a:lnTo>
                    <a:pt x="3344" y="66"/>
                  </a:lnTo>
                  <a:lnTo>
                    <a:pt x="3283" y="56"/>
                  </a:lnTo>
                  <a:lnTo>
                    <a:pt x="3252" y="50"/>
                  </a:lnTo>
                  <a:lnTo>
                    <a:pt x="3221" y="44"/>
                  </a:lnTo>
                  <a:lnTo>
                    <a:pt x="3189" y="41"/>
                  </a:lnTo>
                  <a:lnTo>
                    <a:pt x="3158" y="35"/>
                  </a:lnTo>
                  <a:lnTo>
                    <a:pt x="3125" y="31"/>
                  </a:lnTo>
                  <a:lnTo>
                    <a:pt x="3091" y="27"/>
                  </a:lnTo>
                  <a:lnTo>
                    <a:pt x="3056" y="25"/>
                  </a:lnTo>
                  <a:lnTo>
                    <a:pt x="3022" y="21"/>
                  </a:lnTo>
                  <a:lnTo>
                    <a:pt x="2985" y="19"/>
                  </a:lnTo>
                  <a:lnTo>
                    <a:pt x="2949" y="18"/>
                  </a:lnTo>
                  <a:lnTo>
                    <a:pt x="2930" y="18"/>
                  </a:lnTo>
                  <a:lnTo>
                    <a:pt x="2910" y="18"/>
                  </a:lnTo>
                  <a:lnTo>
                    <a:pt x="2891" y="18"/>
                  </a:lnTo>
                  <a:lnTo>
                    <a:pt x="2872" y="16"/>
                  </a:lnTo>
                  <a:lnTo>
                    <a:pt x="2872" y="0"/>
                  </a:lnTo>
                  <a:lnTo>
                    <a:pt x="2891" y="0"/>
                  </a:lnTo>
                  <a:lnTo>
                    <a:pt x="2910" y="0"/>
                  </a:lnTo>
                  <a:lnTo>
                    <a:pt x="2931" y="2"/>
                  </a:lnTo>
                  <a:lnTo>
                    <a:pt x="2949" y="2"/>
                  </a:lnTo>
                  <a:lnTo>
                    <a:pt x="2987" y="4"/>
                  </a:lnTo>
                  <a:lnTo>
                    <a:pt x="3024" y="6"/>
                  </a:lnTo>
                  <a:lnTo>
                    <a:pt x="3058" y="8"/>
                  </a:lnTo>
                  <a:lnTo>
                    <a:pt x="3093" y="12"/>
                  </a:lnTo>
                  <a:lnTo>
                    <a:pt x="3127" y="16"/>
                  </a:lnTo>
                  <a:lnTo>
                    <a:pt x="3160" y="19"/>
                  </a:lnTo>
                  <a:lnTo>
                    <a:pt x="3193" y="25"/>
                  </a:lnTo>
                  <a:lnTo>
                    <a:pt x="3223" y="29"/>
                  </a:lnTo>
                  <a:lnTo>
                    <a:pt x="3254" y="35"/>
                  </a:lnTo>
                  <a:lnTo>
                    <a:pt x="3285" y="39"/>
                  </a:lnTo>
                  <a:lnTo>
                    <a:pt x="3346" y="50"/>
                  </a:lnTo>
                  <a:lnTo>
                    <a:pt x="3406" y="62"/>
                  </a:lnTo>
                  <a:lnTo>
                    <a:pt x="3467" y="73"/>
                  </a:lnTo>
                  <a:lnTo>
                    <a:pt x="3527" y="85"/>
                  </a:lnTo>
                  <a:lnTo>
                    <a:pt x="3557" y="91"/>
                  </a:lnTo>
                  <a:lnTo>
                    <a:pt x="3588" y="94"/>
                  </a:lnTo>
                  <a:lnTo>
                    <a:pt x="3621" y="100"/>
                  </a:lnTo>
                  <a:lnTo>
                    <a:pt x="3653" y="104"/>
                  </a:lnTo>
                  <a:lnTo>
                    <a:pt x="3686" y="108"/>
                  </a:lnTo>
                  <a:lnTo>
                    <a:pt x="3719" y="112"/>
                  </a:lnTo>
                  <a:lnTo>
                    <a:pt x="3753" y="115"/>
                  </a:lnTo>
                  <a:lnTo>
                    <a:pt x="3788" y="117"/>
                  </a:lnTo>
                  <a:lnTo>
                    <a:pt x="3824" y="121"/>
                  </a:lnTo>
                  <a:lnTo>
                    <a:pt x="3861" y="121"/>
                  </a:lnTo>
                  <a:lnTo>
                    <a:pt x="3880" y="123"/>
                  </a:lnTo>
                  <a:lnTo>
                    <a:pt x="3899" y="123"/>
                  </a:lnTo>
                  <a:lnTo>
                    <a:pt x="3918" y="123"/>
                  </a:lnTo>
                  <a:lnTo>
                    <a:pt x="3938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2" name="Freeform 68"/>
            <p:cNvSpPr>
              <a:spLocks noEditPoints="1"/>
            </p:cNvSpPr>
            <p:nvPr userDrawn="1"/>
          </p:nvSpPr>
          <p:spPr bwMode="auto">
            <a:xfrm>
              <a:off x="18004" y="5027351"/>
              <a:ext cx="4701165" cy="153662"/>
            </a:xfrm>
            <a:custGeom>
              <a:avLst/>
              <a:gdLst>
                <a:gd name="T0" fmla="*/ 967 w 4222"/>
                <a:gd name="T1" fmla="*/ 17 h 138"/>
                <a:gd name="T2" fmla="*/ 812 w 4222"/>
                <a:gd name="T3" fmla="*/ 27 h 138"/>
                <a:gd name="T4" fmla="*/ 654 w 4222"/>
                <a:gd name="T5" fmla="*/ 48 h 138"/>
                <a:gd name="T6" fmla="*/ 391 w 4222"/>
                <a:gd name="T7" fmla="*/ 96 h 138"/>
                <a:gd name="T8" fmla="*/ 240 w 4222"/>
                <a:gd name="T9" fmla="*/ 119 h 138"/>
                <a:gd name="T10" fmla="*/ 73 w 4222"/>
                <a:gd name="T11" fmla="*/ 136 h 138"/>
                <a:gd name="T12" fmla="*/ 73 w 4222"/>
                <a:gd name="T13" fmla="*/ 119 h 138"/>
                <a:gd name="T14" fmla="*/ 238 w 4222"/>
                <a:gd name="T15" fmla="*/ 104 h 138"/>
                <a:gd name="T16" fmla="*/ 389 w 4222"/>
                <a:gd name="T17" fmla="*/ 81 h 138"/>
                <a:gd name="T18" fmla="*/ 652 w 4222"/>
                <a:gd name="T19" fmla="*/ 31 h 138"/>
                <a:gd name="T20" fmla="*/ 810 w 4222"/>
                <a:gd name="T21" fmla="*/ 10 h 138"/>
                <a:gd name="T22" fmla="*/ 967 w 4222"/>
                <a:gd name="T23" fmla="*/ 0 h 138"/>
                <a:gd name="T24" fmla="*/ 2091 w 4222"/>
                <a:gd name="T25" fmla="*/ 138 h 138"/>
                <a:gd name="T26" fmla="*/ 1975 w 4222"/>
                <a:gd name="T27" fmla="*/ 136 h 138"/>
                <a:gd name="T28" fmla="*/ 1803 w 4222"/>
                <a:gd name="T29" fmla="*/ 119 h 138"/>
                <a:gd name="T30" fmla="*/ 1614 w 4222"/>
                <a:gd name="T31" fmla="*/ 88 h 138"/>
                <a:gd name="T32" fmla="*/ 1372 w 4222"/>
                <a:gd name="T33" fmla="*/ 44 h 138"/>
                <a:gd name="T34" fmla="*/ 1209 w 4222"/>
                <a:gd name="T35" fmla="*/ 23 h 138"/>
                <a:gd name="T36" fmla="*/ 1063 w 4222"/>
                <a:gd name="T37" fmla="*/ 15 h 138"/>
                <a:gd name="T38" fmla="*/ 1063 w 4222"/>
                <a:gd name="T39" fmla="*/ 0 h 138"/>
                <a:gd name="T40" fmla="*/ 1209 w 4222"/>
                <a:gd name="T41" fmla="*/ 8 h 138"/>
                <a:gd name="T42" fmla="*/ 1374 w 4222"/>
                <a:gd name="T43" fmla="*/ 29 h 138"/>
                <a:gd name="T44" fmla="*/ 1618 w 4222"/>
                <a:gd name="T45" fmla="*/ 73 h 138"/>
                <a:gd name="T46" fmla="*/ 1804 w 4222"/>
                <a:gd name="T47" fmla="*/ 104 h 138"/>
                <a:gd name="T48" fmla="*/ 1975 w 4222"/>
                <a:gd name="T49" fmla="*/ 119 h 138"/>
                <a:gd name="T50" fmla="*/ 2091 w 4222"/>
                <a:gd name="T51" fmla="*/ 123 h 138"/>
                <a:gd name="T52" fmla="*/ 3099 w 4222"/>
                <a:gd name="T53" fmla="*/ 17 h 138"/>
                <a:gd name="T54" fmla="*/ 2937 w 4222"/>
                <a:gd name="T55" fmla="*/ 27 h 138"/>
                <a:gd name="T56" fmla="*/ 2776 w 4222"/>
                <a:gd name="T57" fmla="*/ 50 h 138"/>
                <a:gd name="T58" fmla="*/ 2503 w 4222"/>
                <a:gd name="T59" fmla="*/ 100 h 138"/>
                <a:gd name="T60" fmla="*/ 2344 w 4222"/>
                <a:gd name="T61" fmla="*/ 123 h 138"/>
                <a:gd name="T62" fmla="*/ 2167 w 4222"/>
                <a:gd name="T63" fmla="*/ 136 h 138"/>
                <a:gd name="T64" fmla="*/ 2091 w 4222"/>
                <a:gd name="T65" fmla="*/ 123 h 138"/>
                <a:gd name="T66" fmla="*/ 2204 w 4222"/>
                <a:gd name="T67" fmla="*/ 119 h 138"/>
                <a:gd name="T68" fmla="*/ 2375 w 4222"/>
                <a:gd name="T69" fmla="*/ 104 h 138"/>
                <a:gd name="T70" fmla="*/ 2561 w 4222"/>
                <a:gd name="T71" fmla="*/ 73 h 138"/>
                <a:gd name="T72" fmla="*/ 2805 w 4222"/>
                <a:gd name="T73" fmla="*/ 29 h 138"/>
                <a:gd name="T74" fmla="*/ 2970 w 4222"/>
                <a:gd name="T75" fmla="*/ 8 h 138"/>
                <a:gd name="T76" fmla="*/ 3116 w 4222"/>
                <a:gd name="T77" fmla="*/ 0 h 138"/>
                <a:gd name="T78" fmla="*/ 4203 w 4222"/>
                <a:gd name="T79" fmla="*/ 138 h 138"/>
                <a:gd name="T80" fmla="*/ 4072 w 4222"/>
                <a:gd name="T81" fmla="*/ 133 h 138"/>
                <a:gd name="T82" fmla="*/ 3903 w 4222"/>
                <a:gd name="T83" fmla="*/ 115 h 138"/>
                <a:gd name="T84" fmla="*/ 3688 w 4222"/>
                <a:gd name="T85" fmla="*/ 77 h 138"/>
                <a:gd name="T86" fmla="*/ 3473 w 4222"/>
                <a:gd name="T87" fmla="*/ 40 h 138"/>
                <a:gd name="T88" fmla="*/ 3306 w 4222"/>
                <a:gd name="T89" fmla="*/ 21 h 138"/>
                <a:gd name="T90" fmla="*/ 3175 w 4222"/>
                <a:gd name="T91" fmla="*/ 15 h 138"/>
                <a:gd name="T92" fmla="*/ 3216 w 4222"/>
                <a:gd name="T93" fmla="*/ 0 h 138"/>
                <a:gd name="T94" fmla="*/ 3377 w 4222"/>
                <a:gd name="T95" fmla="*/ 12 h 138"/>
                <a:gd name="T96" fmla="*/ 3538 w 4222"/>
                <a:gd name="T97" fmla="*/ 33 h 138"/>
                <a:gd name="T98" fmla="*/ 3811 w 4222"/>
                <a:gd name="T99" fmla="*/ 85 h 138"/>
                <a:gd name="T100" fmla="*/ 3970 w 4222"/>
                <a:gd name="T101" fmla="*/ 108 h 138"/>
                <a:gd name="T102" fmla="*/ 4145 w 4222"/>
                <a:gd name="T103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22" h="138">
                  <a:moveTo>
                    <a:pt x="1023" y="0"/>
                  </a:moveTo>
                  <a:lnTo>
                    <a:pt x="1023" y="15"/>
                  </a:lnTo>
                  <a:lnTo>
                    <a:pt x="1004" y="15"/>
                  </a:lnTo>
                  <a:lnTo>
                    <a:pt x="985" y="15"/>
                  </a:lnTo>
                  <a:lnTo>
                    <a:pt x="967" y="17"/>
                  </a:lnTo>
                  <a:lnTo>
                    <a:pt x="948" y="17"/>
                  </a:lnTo>
                  <a:lnTo>
                    <a:pt x="914" y="19"/>
                  </a:lnTo>
                  <a:lnTo>
                    <a:pt x="877" y="21"/>
                  </a:lnTo>
                  <a:lnTo>
                    <a:pt x="844" y="23"/>
                  </a:lnTo>
                  <a:lnTo>
                    <a:pt x="812" y="27"/>
                  </a:lnTo>
                  <a:lnTo>
                    <a:pt x="779" y="31"/>
                  </a:lnTo>
                  <a:lnTo>
                    <a:pt x="746" y="35"/>
                  </a:lnTo>
                  <a:lnTo>
                    <a:pt x="716" y="38"/>
                  </a:lnTo>
                  <a:lnTo>
                    <a:pt x="685" y="42"/>
                  </a:lnTo>
                  <a:lnTo>
                    <a:pt x="654" y="48"/>
                  </a:lnTo>
                  <a:lnTo>
                    <a:pt x="626" y="52"/>
                  </a:lnTo>
                  <a:lnTo>
                    <a:pt x="566" y="63"/>
                  </a:lnTo>
                  <a:lnTo>
                    <a:pt x="508" y="73"/>
                  </a:lnTo>
                  <a:lnTo>
                    <a:pt x="451" y="85"/>
                  </a:lnTo>
                  <a:lnTo>
                    <a:pt x="391" y="96"/>
                  </a:lnTo>
                  <a:lnTo>
                    <a:pt x="362" y="102"/>
                  </a:lnTo>
                  <a:lnTo>
                    <a:pt x="332" y="106"/>
                  </a:lnTo>
                  <a:lnTo>
                    <a:pt x="301" y="111"/>
                  </a:lnTo>
                  <a:lnTo>
                    <a:pt x="270" y="115"/>
                  </a:lnTo>
                  <a:lnTo>
                    <a:pt x="240" y="119"/>
                  </a:lnTo>
                  <a:lnTo>
                    <a:pt x="209" y="125"/>
                  </a:lnTo>
                  <a:lnTo>
                    <a:pt x="176" y="127"/>
                  </a:lnTo>
                  <a:lnTo>
                    <a:pt x="142" y="131"/>
                  </a:lnTo>
                  <a:lnTo>
                    <a:pt x="109" y="133"/>
                  </a:lnTo>
                  <a:lnTo>
                    <a:pt x="73" y="136"/>
                  </a:lnTo>
                  <a:lnTo>
                    <a:pt x="38" y="136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36" y="121"/>
                  </a:lnTo>
                  <a:lnTo>
                    <a:pt x="73" y="119"/>
                  </a:lnTo>
                  <a:lnTo>
                    <a:pt x="107" y="117"/>
                  </a:lnTo>
                  <a:lnTo>
                    <a:pt x="142" y="115"/>
                  </a:lnTo>
                  <a:lnTo>
                    <a:pt x="174" y="111"/>
                  </a:lnTo>
                  <a:lnTo>
                    <a:pt x="207" y="108"/>
                  </a:lnTo>
                  <a:lnTo>
                    <a:pt x="238" y="104"/>
                  </a:lnTo>
                  <a:lnTo>
                    <a:pt x="268" y="100"/>
                  </a:lnTo>
                  <a:lnTo>
                    <a:pt x="299" y="96"/>
                  </a:lnTo>
                  <a:lnTo>
                    <a:pt x="330" y="90"/>
                  </a:lnTo>
                  <a:lnTo>
                    <a:pt x="359" y="85"/>
                  </a:lnTo>
                  <a:lnTo>
                    <a:pt x="389" y="81"/>
                  </a:lnTo>
                  <a:lnTo>
                    <a:pt x="447" y="69"/>
                  </a:lnTo>
                  <a:lnTo>
                    <a:pt x="505" y="58"/>
                  </a:lnTo>
                  <a:lnTo>
                    <a:pt x="564" y="48"/>
                  </a:lnTo>
                  <a:lnTo>
                    <a:pt x="622" y="37"/>
                  </a:lnTo>
                  <a:lnTo>
                    <a:pt x="652" y="31"/>
                  </a:lnTo>
                  <a:lnTo>
                    <a:pt x="683" y="27"/>
                  </a:lnTo>
                  <a:lnTo>
                    <a:pt x="714" y="23"/>
                  </a:lnTo>
                  <a:lnTo>
                    <a:pt x="745" y="17"/>
                  </a:lnTo>
                  <a:lnTo>
                    <a:pt x="777" y="14"/>
                  </a:lnTo>
                  <a:lnTo>
                    <a:pt x="810" y="10"/>
                  </a:lnTo>
                  <a:lnTo>
                    <a:pt x="842" y="8"/>
                  </a:lnTo>
                  <a:lnTo>
                    <a:pt x="877" y="4"/>
                  </a:lnTo>
                  <a:lnTo>
                    <a:pt x="912" y="2"/>
                  </a:lnTo>
                  <a:lnTo>
                    <a:pt x="948" y="2"/>
                  </a:lnTo>
                  <a:lnTo>
                    <a:pt x="967" y="0"/>
                  </a:lnTo>
                  <a:lnTo>
                    <a:pt x="985" y="0"/>
                  </a:lnTo>
                  <a:lnTo>
                    <a:pt x="1004" y="0"/>
                  </a:lnTo>
                  <a:lnTo>
                    <a:pt x="1023" y="0"/>
                  </a:lnTo>
                  <a:close/>
                  <a:moveTo>
                    <a:pt x="2091" y="123"/>
                  </a:moveTo>
                  <a:lnTo>
                    <a:pt x="2091" y="138"/>
                  </a:lnTo>
                  <a:lnTo>
                    <a:pt x="2069" y="138"/>
                  </a:lnTo>
                  <a:lnTo>
                    <a:pt x="2050" y="138"/>
                  </a:lnTo>
                  <a:lnTo>
                    <a:pt x="2031" y="138"/>
                  </a:lnTo>
                  <a:lnTo>
                    <a:pt x="2012" y="136"/>
                  </a:lnTo>
                  <a:lnTo>
                    <a:pt x="1975" y="136"/>
                  </a:lnTo>
                  <a:lnTo>
                    <a:pt x="1939" y="133"/>
                  </a:lnTo>
                  <a:lnTo>
                    <a:pt x="1902" y="131"/>
                  </a:lnTo>
                  <a:lnTo>
                    <a:pt x="1868" y="127"/>
                  </a:lnTo>
                  <a:lnTo>
                    <a:pt x="1835" y="123"/>
                  </a:lnTo>
                  <a:lnTo>
                    <a:pt x="1803" y="119"/>
                  </a:lnTo>
                  <a:lnTo>
                    <a:pt x="1770" y="115"/>
                  </a:lnTo>
                  <a:lnTo>
                    <a:pt x="1737" y="110"/>
                  </a:lnTo>
                  <a:lnTo>
                    <a:pt x="1707" y="106"/>
                  </a:lnTo>
                  <a:lnTo>
                    <a:pt x="1676" y="100"/>
                  </a:lnTo>
                  <a:lnTo>
                    <a:pt x="1614" y="88"/>
                  </a:lnTo>
                  <a:lnTo>
                    <a:pt x="1555" y="77"/>
                  </a:lnTo>
                  <a:lnTo>
                    <a:pt x="1495" y="65"/>
                  </a:lnTo>
                  <a:lnTo>
                    <a:pt x="1434" y="54"/>
                  </a:lnTo>
                  <a:lnTo>
                    <a:pt x="1403" y="50"/>
                  </a:lnTo>
                  <a:lnTo>
                    <a:pt x="1372" y="44"/>
                  </a:lnTo>
                  <a:lnTo>
                    <a:pt x="1342" y="40"/>
                  </a:lnTo>
                  <a:lnTo>
                    <a:pt x="1309" y="35"/>
                  </a:lnTo>
                  <a:lnTo>
                    <a:pt x="1276" y="31"/>
                  </a:lnTo>
                  <a:lnTo>
                    <a:pt x="1242" y="27"/>
                  </a:lnTo>
                  <a:lnTo>
                    <a:pt x="1209" y="23"/>
                  </a:lnTo>
                  <a:lnTo>
                    <a:pt x="1173" y="21"/>
                  </a:lnTo>
                  <a:lnTo>
                    <a:pt x="1138" y="19"/>
                  </a:lnTo>
                  <a:lnTo>
                    <a:pt x="1100" y="17"/>
                  </a:lnTo>
                  <a:lnTo>
                    <a:pt x="1083" y="17"/>
                  </a:lnTo>
                  <a:lnTo>
                    <a:pt x="1063" y="15"/>
                  </a:lnTo>
                  <a:lnTo>
                    <a:pt x="1042" y="15"/>
                  </a:lnTo>
                  <a:lnTo>
                    <a:pt x="1023" y="15"/>
                  </a:lnTo>
                  <a:lnTo>
                    <a:pt x="1023" y="0"/>
                  </a:lnTo>
                  <a:lnTo>
                    <a:pt x="1044" y="0"/>
                  </a:lnTo>
                  <a:lnTo>
                    <a:pt x="1063" y="0"/>
                  </a:lnTo>
                  <a:lnTo>
                    <a:pt x="1083" y="0"/>
                  </a:lnTo>
                  <a:lnTo>
                    <a:pt x="1102" y="2"/>
                  </a:lnTo>
                  <a:lnTo>
                    <a:pt x="1138" y="2"/>
                  </a:lnTo>
                  <a:lnTo>
                    <a:pt x="1175" y="6"/>
                  </a:lnTo>
                  <a:lnTo>
                    <a:pt x="1209" y="8"/>
                  </a:lnTo>
                  <a:lnTo>
                    <a:pt x="1244" y="12"/>
                  </a:lnTo>
                  <a:lnTo>
                    <a:pt x="1278" y="15"/>
                  </a:lnTo>
                  <a:lnTo>
                    <a:pt x="1311" y="19"/>
                  </a:lnTo>
                  <a:lnTo>
                    <a:pt x="1344" y="23"/>
                  </a:lnTo>
                  <a:lnTo>
                    <a:pt x="1374" y="29"/>
                  </a:lnTo>
                  <a:lnTo>
                    <a:pt x="1407" y="33"/>
                  </a:lnTo>
                  <a:lnTo>
                    <a:pt x="1438" y="38"/>
                  </a:lnTo>
                  <a:lnTo>
                    <a:pt x="1497" y="50"/>
                  </a:lnTo>
                  <a:lnTo>
                    <a:pt x="1559" y="62"/>
                  </a:lnTo>
                  <a:lnTo>
                    <a:pt x="1618" y="73"/>
                  </a:lnTo>
                  <a:lnTo>
                    <a:pt x="1678" y="85"/>
                  </a:lnTo>
                  <a:lnTo>
                    <a:pt x="1708" y="88"/>
                  </a:lnTo>
                  <a:lnTo>
                    <a:pt x="1741" y="94"/>
                  </a:lnTo>
                  <a:lnTo>
                    <a:pt x="1772" y="100"/>
                  </a:lnTo>
                  <a:lnTo>
                    <a:pt x="1804" y="104"/>
                  </a:lnTo>
                  <a:lnTo>
                    <a:pt x="1837" y="108"/>
                  </a:lnTo>
                  <a:lnTo>
                    <a:pt x="1870" y="111"/>
                  </a:lnTo>
                  <a:lnTo>
                    <a:pt x="1904" y="115"/>
                  </a:lnTo>
                  <a:lnTo>
                    <a:pt x="1939" y="117"/>
                  </a:lnTo>
                  <a:lnTo>
                    <a:pt x="1975" y="119"/>
                  </a:lnTo>
                  <a:lnTo>
                    <a:pt x="2012" y="121"/>
                  </a:lnTo>
                  <a:lnTo>
                    <a:pt x="2031" y="121"/>
                  </a:lnTo>
                  <a:lnTo>
                    <a:pt x="2050" y="123"/>
                  </a:lnTo>
                  <a:lnTo>
                    <a:pt x="2069" y="123"/>
                  </a:lnTo>
                  <a:lnTo>
                    <a:pt x="2091" y="123"/>
                  </a:lnTo>
                  <a:close/>
                  <a:moveTo>
                    <a:pt x="3156" y="0"/>
                  </a:moveTo>
                  <a:lnTo>
                    <a:pt x="3156" y="15"/>
                  </a:lnTo>
                  <a:lnTo>
                    <a:pt x="3137" y="15"/>
                  </a:lnTo>
                  <a:lnTo>
                    <a:pt x="3118" y="15"/>
                  </a:lnTo>
                  <a:lnTo>
                    <a:pt x="3099" y="17"/>
                  </a:lnTo>
                  <a:lnTo>
                    <a:pt x="3079" y="17"/>
                  </a:lnTo>
                  <a:lnTo>
                    <a:pt x="3041" y="19"/>
                  </a:lnTo>
                  <a:lnTo>
                    <a:pt x="3006" y="21"/>
                  </a:lnTo>
                  <a:lnTo>
                    <a:pt x="2970" y="23"/>
                  </a:lnTo>
                  <a:lnTo>
                    <a:pt x="2937" y="27"/>
                  </a:lnTo>
                  <a:lnTo>
                    <a:pt x="2903" y="31"/>
                  </a:lnTo>
                  <a:lnTo>
                    <a:pt x="2870" y="35"/>
                  </a:lnTo>
                  <a:lnTo>
                    <a:pt x="2839" y="40"/>
                  </a:lnTo>
                  <a:lnTo>
                    <a:pt x="2807" y="44"/>
                  </a:lnTo>
                  <a:lnTo>
                    <a:pt x="2776" y="50"/>
                  </a:lnTo>
                  <a:lnTo>
                    <a:pt x="2745" y="54"/>
                  </a:lnTo>
                  <a:lnTo>
                    <a:pt x="2684" y="65"/>
                  </a:lnTo>
                  <a:lnTo>
                    <a:pt x="2624" y="77"/>
                  </a:lnTo>
                  <a:lnTo>
                    <a:pt x="2565" y="88"/>
                  </a:lnTo>
                  <a:lnTo>
                    <a:pt x="2503" y="100"/>
                  </a:lnTo>
                  <a:lnTo>
                    <a:pt x="2473" y="106"/>
                  </a:lnTo>
                  <a:lnTo>
                    <a:pt x="2442" y="110"/>
                  </a:lnTo>
                  <a:lnTo>
                    <a:pt x="2409" y="115"/>
                  </a:lnTo>
                  <a:lnTo>
                    <a:pt x="2377" y="119"/>
                  </a:lnTo>
                  <a:lnTo>
                    <a:pt x="2344" y="123"/>
                  </a:lnTo>
                  <a:lnTo>
                    <a:pt x="2311" y="127"/>
                  </a:lnTo>
                  <a:lnTo>
                    <a:pt x="2277" y="131"/>
                  </a:lnTo>
                  <a:lnTo>
                    <a:pt x="2240" y="133"/>
                  </a:lnTo>
                  <a:lnTo>
                    <a:pt x="2204" y="136"/>
                  </a:lnTo>
                  <a:lnTo>
                    <a:pt x="2167" y="136"/>
                  </a:lnTo>
                  <a:lnTo>
                    <a:pt x="2148" y="138"/>
                  </a:lnTo>
                  <a:lnTo>
                    <a:pt x="2129" y="138"/>
                  </a:lnTo>
                  <a:lnTo>
                    <a:pt x="2110" y="138"/>
                  </a:lnTo>
                  <a:lnTo>
                    <a:pt x="2091" y="138"/>
                  </a:lnTo>
                  <a:lnTo>
                    <a:pt x="2091" y="123"/>
                  </a:lnTo>
                  <a:lnTo>
                    <a:pt x="2110" y="123"/>
                  </a:lnTo>
                  <a:lnTo>
                    <a:pt x="2129" y="123"/>
                  </a:lnTo>
                  <a:lnTo>
                    <a:pt x="2148" y="121"/>
                  </a:lnTo>
                  <a:lnTo>
                    <a:pt x="2167" y="121"/>
                  </a:lnTo>
                  <a:lnTo>
                    <a:pt x="2204" y="119"/>
                  </a:lnTo>
                  <a:lnTo>
                    <a:pt x="2240" y="117"/>
                  </a:lnTo>
                  <a:lnTo>
                    <a:pt x="2275" y="115"/>
                  </a:lnTo>
                  <a:lnTo>
                    <a:pt x="2309" y="111"/>
                  </a:lnTo>
                  <a:lnTo>
                    <a:pt x="2342" y="108"/>
                  </a:lnTo>
                  <a:lnTo>
                    <a:pt x="2375" y="104"/>
                  </a:lnTo>
                  <a:lnTo>
                    <a:pt x="2407" y="100"/>
                  </a:lnTo>
                  <a:lnTo>
                    <a:pt x="2438" y="94"/>
                  </a:lnTo>
                  <a:lnTo>
                    <a:pt x="2471" y="88"/>
                  </a:lnTo>
                  <a:lnTo>
                    <a:pt x="2501" y="85"/>
                  </a:lnTo>
                  <a:lnTo>
                    <a:pt x="2561" y="73"/>
                  </a:lnTo>
                  <a:lnTo>
                    <a:pt x="2620" y="62"/>
                  </a:lnTo>
                  <a:lnTo>
                    <a:pt x="2682" y="50"/>
                  </a:lnTo>
                  <a:lnTo>
                    <a:pt x="2741" y="38"/>
                  </a:lnTo>
                  <a:lnTo>
                    <a:pt x="2774" y="33"/>
                  </a:lnTo>
                  <a:lnTo>
                    <a:pt x="2805" y="29"/>
                  </a:lnTo>
                  <a:lnTo>
                    <a:pt x="2835" y="23"/>
                  </a:lnTo>
                  <a:lnTo>
                    <a:pt x="2868" y="19"/>
                  </a:lnTo>
                  <a:lnTo>
                    <a:pt x="2901" y="15"/>
                  </a:lnTo>
                  <a:lnTo>
                    <a:pt x="2935" y="12"/>
                  </a:lnTo>
                  <a:lnTo>
                    <a:pt x="2970" y="8"/>
                  </a:lnTo>
                  <a:lnTo>
                    <a:pt x="3004" y="6"/>
                  </a:lnTo>
                  <a:lnTo>
                    <a:pt x="3041" y="2"/>
                  </a:lnTo>
                  <a:lnTo>
                    <a:pt x="3077" y="2"/>
                  </a:lnTo>
                  <a:lnTo>
                    <a:pt x="3097" y="0"/>
                  </a:lnTo>
                  <a:lnTo>
                    <a:pt x="3116" y="0"/>
                  </a:lnTo>
                  <a:lnTo>
                    <a:pt x="3137" y="0"/>
                  </a:lnTo>
                  <a:lnTo>
                    <a:pt x="3156" y="0"/>
                  </a:lnTo>
                  <a:close/>
                  <a:moveTo>
                    <a:pt x="4222" y="123"/>
                  </a:moveTo>
                  <a:lnTo>
                    <a:pt x="4222" y="138"/>
                  </a:lnTo>
                  <a:lnTo>
                    <a:pt x="4203" y="138"/>
                  </a:lnTo>
                  <a:lnTo>
                    <a:pt x="4183" y="138"/>
                  </a:lnTo>
                  <a:lnTo>
                    <a:pt x="4164" y="138"/>
                  </a:lnTo>
                  <a:lnTo>
                    <a:pt x="4145" y="136"/>
                  </a:lnTo>
                  <a:lnTo>
                    <a:pt x="4107" y="136"/>
                  </a:lnTo>
                  <a:lnTo>
                    <a:pt x="4072" y="133"/>
                  </a:lnTo>
                  <a:lnTo>
                    <a:pt x="4036" y="131"/>
                  </a:lnTo>
                  <a:lnTo>
                    <a:pt x="4001" y="127"/>
                  </a:lnTo>
                  <a:lnTo>
                    <a:pt x="3968" y="123"/>
                  </a:lnTo>
                  <a:lnTo>
                    <a:pt x="3936" y="119"/>
                  </a:lnTo>
                  <a:lnTo>
                    <a:pt x="3903" y="115"/>
                  </a:lnTo>
                  <a:lnTo>
                    <a:pt x="3870" y="110"/>
                  </a:lnTo>
                  <a:lnTo>
                    <a:pt x="3840" y="106"/>
                  </a:lnTo>
                  <a:lnTo>
                    <a:pt x="3809" y="100"/>
                  </a:lnTo>
                  <a:lnTo>
                    <a:pt x="3748" y="88"/>
                  </a:lnTo>
                  <a:lnTo>
                    <a:pt x="3688" y="77"/>
                  </a:lnTo>
                  <a:lnTo>
                    <a:pt x="3628" y="65"/>
                  </a:lnTo>
                  <a:lnTo>
                    <a:pt x="3567" y="54"/>
                  </a:lnTo>
                  <a:lnTo>
                    <a:pt x="3536" y="50"/>
                  </a:lnTo>
                  <a:lnTo>
                    <a:pt x="3506" y="44"/>
                  </a:lnTo>
                  <a:lnTo>
                    <a:pt x="3473" y="40"/>
                  </a:lnTo>
                  <a:lnTo>
                    <a:pt x="3442" y="35"/>
                  </a:lnTo>
                  <a:lnTo>
                    <a:pt x="3410" y="31"/>
                  </a:lnTo>
                  <a:lnTo>
                    <a:pt x="3375" y="27"/>
                  </a:lnTo>
                  <a:lnTo>
                    <a:pt x="3340" y="23"/>
                  </a:lnTo>
                  <a:lnTo>
                    <a:pt x="3306" y="21"/>
                  </a:lnTo>
                  <a:lnTo>
                    <a:pt x="3269" y="19"/>
                  </a:lnTo>
                  <a:lnTo>
                    <a:pt x="3233" y="17"/>
                  </a:lnTo>
                  <a:lnTo>
                    <a:pt x="3214" y="17"/>
                  </a:lnTo>
                  <a:lnTo>
                    <a:pt x="3195" y="15"/>
                  </a:lnTo>
                  <a:lnTo>
                    <a:pt x="3175" y="15"/>
                  </a:lnTo>
                  <a:lnTo>
                    <a:pt x="3156" y="15"/>
                  </a:lnTo>
                  <a:lnTo>
                    <a:pt x="3156" y="0"/>
                  </a:lnTo>
                  <a:lnTo>
                    <a:pt x="3175" y="0"/>
                  </a:lnTo>
                  <a:lnTo>
                    <a:pt x="3196" y="0"/>
                  </a:lnTo>
                  <a:lnTo>
                    <a:pt x="3216" y="0"/>
                  </a:lnTo>
                  <a:lnTo>
                    <a:pt x="3235" y="2"/>
                  </a:lnTo>
                  <a:lnTo>
                    <a:pt x="3271" y="2"/>
                  </a:lnTo>
                  <a:lnTo>
                    <a:pt x="3308" y="6"/>
                  </a:lnTo>
                  <a:lnTo>
                    <a:pt x="3342" y="8"/>
                  </a:lnTo>
                  <a:lnTo>
                    <a:pt x="3377" y="12"/>
                  </a:lnTo>
                  <a:lnTo>
                    <a:pt x="3412" y="15"/>
                  </a:lnTo>
                  <a:lnTo>
                    <a:pt x="3444" y="19"/>
                  </a:lnTo>
                  <a:lnTo>
                    <a:pt x="3477" y="23"/>
                  </a:lnTo>
                  <a:lnTo>
                    <a:pt x="3508" y="29"/>
                  </a:lnTo>
                  <a:lnTo>
                    <a:pt x="3538" y="33"/>
                  </a:lnTo>
                  <a:lnTo>
                    <a:pt x="3569" y="38"/>
                  </a:lnTo>
                  <a:lnTo>
                    <a:pt x="3630" y="50"/>
                  </a:lnTo>
                  <a:lnTo>
                    <a:pt x="3690" y="62"/>
                  </a:lnTo>
                  <a:lnTo>
                    <a:pt x="3751" y="73"/>
                  </a:lnTo>
                  <a:lnTo>
                    <a:pt x="3811" y="85"/>
                  </a:lnTo>
                  <a:lnTo>
                    <a:pt x="3842" y="88"/>
                  </a:lnTo>
                  <a:lnTo>
                    <a:pt x="3872" y="94"/>
                  </a:lnTo>
                  <a:lnTo>
                    <a:pt x="3905" y="100"/>
                  </a:lnTo>
                  <a:lnTo>
                    <a:pt x="3938" y="104"/>
                  </a:lnTo>
                  <a:lnTo>
                    <a:pt x="3970" y="108"/>
                  </a:lnTo>
                  <a:lnTo>
                    <a:pt x="4003" y="111"/>
                  </a:lnTo>
                  <a:lnTo>
                    <a:pt x="4037" y="115"/>
                  </a:lnTo>
                  <a:lnTo>
                    <a:pt x="4072" y="117"/>
                  </a:lnTo>
                  <a:lnTo>
                    <a:pt x="4108" y="119"/>
                  </a:lnTo>
                  <a:lnTo>
                    <a:pt x="4145" y="121"/>
                  </a:lnTo>
                  <a:lnTo>
                    <a:pt x="4164" y="121"/>
                  </a:lnTo>
                  <a:lnTo>
                    <a:pt x="4183" y="123"/>
                  </a:lnTo>
                  <a:lnTo>
                    <a:pt x="4203" y="123"/>
                  </a:lnTo>
                  <a:lnTo>
                    <a:pt x="4222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3" name="Freeform 69"/>
            <p:cNvSpPr>
              <a:spLocks noEditPoints="1"/>
            </p:cNvSpPr>
            <p:nvPr userDrawn="1"/>
          </p:nvSpPr>
          <p:spPr bwMode="auto">
            <a:xfrm>
              <a:off x="18004" y="4845852"/>
              <a:ext cx="5017397" cy="153662"/>
            </a:xfrm>
            <a:custGeom>
              <a:avLst/>
              <a:gdLst>
                <a:gd name="T0" fmla="*/ 192 w 4506"/>
                <a:gd name="T1" fmla="*/ 138 h 138"/>
                <a:gd name="T2" fmla="*/ 115 w 4506"/>
                <a:gd name="T3" fmla="*/ 134 h 138"/>
                <a:gd name="T4" fmla="*/ 42 w 4506"/>
                <a:gd name="T5" fmla="*/ 129 h 138"/>
                <a:gd name="T6" fmla="*/ 15 w 4506"/>
                <a:gd name="T7" fmla="*/ 109 h 138"/>
                <a:gd name="T8" fmla="*/ 86 w 4506"/>
                <a:gd name="T9" fmla="*/ 117 h 138"/>
                <a:gd name="T10" fmla="*/ 161 w 4506"/>
                <a:gd name="T11" fmla="*/ 121 h 138"/>
                <a:gd name="T12" fmla="*/ 242 w 4506"/>
                <a:gd name="T13" fmla="*/ 123 h 138"/>
                <a:gd name="T14" fmla="*/ 1250 w 4506"/>
                <a:gd name="T15" fmla="*/ 15 h 138"/>
                <a:gd name="T16" fmla="*/ 1088 w 4506"/>
                <a:gd name="T17" fmla="*/ 27 h 138"/>
                <a:gd name="T18" fmla="*/ 927 w 4506"/>
                <a:gd name="T19" fmla="*/ 48 h 138"/>
                <a:gd name="T20" fmla="*/ 654 w 4506"/>
                <a:gd name="T21" fmla="*/ 100 h 138"/>
                <a:gd name="T22" fmla="*/ 495 w 4506"/>
                <a:gd name="T23" fmla="*/ 123 h 138"/>
                <a:gd name="T24" fmla="*/ 318 w 4506"/>
                <a:gd name="T25" fmla="*/ 136 h 138"/>
                <a:gd name="T26" fmla="*/ 242 w 4506"/>
                <a:gd name="T27" fmla="*/ 123 h 138"/>
                <a:gd name="T28" fmla="*/ 355 w 4506"/>
                <a:gd name="T29" fmla="*/ 119 h 138"/>
                <a:gd name="T30" fmla="*/ 528 w 4506"/>
                <a:gd name="T31" fmla="*/ 104 h 138"/>
                <a:gd name="T32" fmla="*/ 712 w 4506"/>
                <a:gd name="T33" fmla="*/ 73 h 138"/>
                <a:gd name="T34" fmla="*/ 956 w 4506"/>
                <a:gd name="T35" fmla="*/ 29 h 138"/>
                <a:gd name="T36" fmla="*/ 1121 w 4506"/>
                <a:gd name="T37" fmla="*/ 8 h 138"/>
                <a:gd name="T38" fmla="*/ 1269 w 4506"/>
                <a:gd name="T39" fmla="*/ 0 h 138"/>
                <a:gd name="T40" fmla="*/ 2354 w 4506"/>
                <a:gd name="T41" fmla="*/ 138 h 138"/>
                <a:gd name="T42" fmla="*/ 2223 w 4506"/>
                <a:gd name="T43" fmla="*/ 132 h 138"/>
                <a:gd name="T44" fmla="*/ 2054 w 4506"/>
                <a:gd name="T45" fmla="*/ 115 h 138"/>
                <a:gd name="T46" fmla="*/ 1839 w 4506"/>
                <a:gd name="T47" fmla="*/ 77 h 138"/>
                <a:gd name="T48" fmla="*/ 1626 w 4506"/>
                <a:gd name="T49" fmla="*/ 38 h 138"/>
                <a:gd name="T50" fmla="*/ 1457 w 4506"/>
                <a:gd name="T51" fmla="*/ 21 h 138"/>
                <a:gd name="T52" fmla="*/ 1328 w 4506"/>
                <a:gd name="T53" fmla="*/ 15 h 138"/>
                <a:gd name="T54" fmla="*/ 1367 w 4506"/>
                <a:gd name="T55" fmla="*/ 0 h 138"/>
                <a:gd name="T56" fmla="*/ 1528 w 4506"/>
                <a:gd name="T57" fmla="*/ 11 h 138"/>
                <a:gd name="T58" fmla="*/ 1691 w 4506"/>
                <a:gd name="T59" fmla="*/ 33 h 138"/>
                <a:gd name="T60" fmla="*/ 1964 w 4506"/>
                <a:gd name="T61" fmla="*/ 82 h 138"/>
                <a:gd name="T62" fmla="*/ 2121 w 4506"/>
                <a:gd name="T63" fmla="*/ 107 h 138"/>
                <a:gd name="T64" fmla="*/ 2296 w 4506"/>
                <a:gd name="T65" fmla="*/ 121 h 138"/>
                <a:gd name="T66" fmla="*/ 3440 w 4506"/>
                <a:gd name="T67" fmla="*/ 0 h 138"/>
                <a:gd name="T68" fmla="*/ 3364 w 4506"/>
                <a:gd name="T69" fmla="*/ 17 h 138"/>
                <a:gd name="T70" fmla="*/ 3187 w 4506"/>
                <a:gd name="T71" fmla="*/ 31 h 138"/>
                <a:gd name="T72" fmla="*/ 3029 w 4506"/>
                <a:gd name="T73" fmla="*/ 54 h 138"/>
                <a:gd name="T74" fmla="*/ 2757 w 4506"/>
                <a:gd name="T75" fmla="*/ 104 h 138"/>
                <a:gd name="T76" fmla="*/ 2595 w 4506"/>
                <a:gd name="T77" fmla="*/ 127 h 138"/>
                <a:gd name="T78" fmla="*/ 2432 w 4506"/>
                <a:gd name="T79" fmla="*/ 136 h 138"/>
                <a:gd name="T80" fmla="*/ 2394 w 4506"/>
                <a:gd name="T81" fmla="*/ 123 h 138"/>
                <a:gd name="T82" fmla="*/ 2524 w 4506"/>
                <a:gd name="T83" fmla="*/ 117 h 138"/>
                <a:gd name="T84" fmla="*/ 2691 w 4506"/>
                <a:gd name="T85" fmla="*/ 98 h 138"/>
                <a:gd name="T86" fmla="*/ 2907 w 4506"/>
                <a:gd name="T87" fmla="*/ 61 h 138"/>
                <a:gd name="T88" fmla="*/ 3120 w 4506"/>
                <a:gd name="T89" fmla="*/ 23 h 138"/>
                <a:gd name="T90" fmla="*/ 3289 w 4506"/>
                <a:gd name="T91" fmla="*/ 4 h 138"/>
                <a:gd name="T92" fmla="*/ 3421 w 4506"/>
                <a:gd name="T93" fmla="*/ 0 h 138"/>
                <a:gd name="T94" fmla="*/ 4468 w 4506"/>
                <a:gd name="T95" fmla="*/ 138 h 138"/>
                <a:gd name="T96" fmla="*/ 4320 w 4506"/>
                <a:gd name="T97" fmla="*/ 130 h 138"/>
                <a:gd name="T98" fmla="*/ 4155 w 4506"/>
                <a:gd name="T99" fmla="*/ 109 h 138"/>
                <a:gd name="T100" fmla="*/ 3913 w 4506"/>
                <a:gd name="T101" fmla="*/ 65 h 138"/>
                <a:gd name="T102" fmla="*/ 3726 w 4506"/>
                <a:gd name="T103" fmla="*/ 34 h 138"/>
                <a:gd name="T104" fmla="*/ 3556 w 4506"/>
                <a:gd name="T105" fmla="*/ 19 h 138"/>
                <a:gd name="T106" fmla="*/ 3440 w 4506"/>
                <a:gd name="T107" fmla="*/ 15 h 138"/>
                <a:gd name="T108" fmla="*/ 3519 w 4506"/>
                <a:gd name="T109" fmla="*/ 0 h 138"/>
                <a:gd name="T110" fmla="*/ 3696 w 4506"/>
                <a:gd name="T111" fmla="*/ 13 h 138"/>
                <a:gd name="T112" fmla="*/ 3855 w 4506"/>
                <a:gd name="T113" fmla="*/ 38 h 138"/>
                <a:gd name="T114" fmla="*/ 4126 w 4506"/>
                <a:gd name="T115" fmla="*/ 88 h 138"/>
                <a:gd name="T116" fmla="*/ 4287 w 4506"/>
                <a:gd name="T117" fmla="*/ 111 h 138"/>
                <a:gd name="T118" fmla="*/ 4448 w 4506"/>
                <a:gd name="T119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06" h="138">
                  <a:moveTo>
                    <a:pt x="242" y="123"/>
                  </a:moveTo>
                  <a:lnTo>
                    <a:pt x="242" y="138"/>
                  </a:lnTo>
                  <a:lnTo>
                    <a:pt x="224" y="138"/>
                  </a:lnTo>
                  <a:lnTo>
                    <a:pt x="209" y="138"/>
                  </a:lnTo>
                  <a:lnTo>
                    <a:pt x="192" y="138"/>
                  </a:lnTo>
                  <a:lnTo>
                    <a:pt x="176" y="136"/>
                  </a:lnTo>
                  <a:lnTo>
                    <a:pt x="161" y="136"/>
                  </a:lnTo>
                  <a:lnTo>
                    <a:pt x="146" y="136"/>
                  </a:lnTo>
                  <a:lnTo>
                    <a:pt x="130" y="134"/>
                  </a:lnTo>
                  <a:lnTo>
                    <a:pt x="115" y="134"/>
                  </a:lnTo>
                  <a:lnTo>
                    <a:pt x="99" y="132"/>
                  </a:lnTo>
                  <a:lnTo>
                    <a:pt x="84" y="132"/>
                  </a:lnTo>
                  <a:lnTo>
                    <a:pt x="71" y="130"/>
                  </a:lnTo>
                  <a:lnTo>
                    <a:pt x="55" y="130"/>
                  </a:lnTo>
                  <a:lnTo>
                    <a:pt x="42" y="129"/>
                  </a:lnTo>
                  <a:lnTo>
                    <a:pt x="26" y="127"/>
                  </a:lnTo>
                  <a:lnTo>
                    <a:pt x="13" y="127"/>
                  </a:lnTo>
                  <a:lnTo>
                    <a:pt x="0" y="125"/>
                  </a:lnTo>
                  <a:lnTo>
                    <a:pt x="2" y="109"/>
                  </a:lnTo>
                  <a:lnTo>
                    <a:pt x="15" y="109"/>
                  </a:lnTo>
                  <a:lnTo>
                    <a:pt x="28" y="111"/>
                  </a:lnTo>
                  <a:lnTo>
                    <a:pt x="44" y="113"/>
                  </a:lnTo>
                  <a:lnTo>
                    <a:pt x="57" y="113"/>
                  </a:lnTo>
                  <a:lnTo>
                    <a:pt x="71" y="115"/>
                  </a:lnTo>
                  <a:lnTo>
                    <a:pt x="86" y="117"/>
                  </a:lnTo>
                  <a:lnTo>
                    <a:pt x="101" y="117"/>
                  </a:lnTo>
                  <a:lnTo>
                    <a:pt x="115" y="119"/>
                  </a:lnTo>
                  <a:lnTo>
                    <a:pt x="130" y="119"/>
                  </a:lnTo>
                  <a:lnTo>
                    <a:pt x="146" y="119"/>
                  </a:lnTo>
                  <a:lnTo>
                    <a:pt x="161" y="121"/>
                  </a:lnTo>
                  <a:lnTo>
                    <a:pt x="176" y="121"/>
                  </a:lnTo>
                  <a:lnTo>
                    <a:pt x="194" y="121"/>
                  </a:lnTo>
                  <a:lnTo>
                    <a:pt x="209" y="121"/>
                  </a:lnTo>
                  <a:lnTo>
                    <a:pt x="224" y="123"/>
                  </a:lnTo>
                  <a:lnTo>
                    <a:pt x="242" y="123"/>
                  </a:lnTo>
                  <a:close/>
                  <a:moveTo>
                    <a:pt x="1307" y="0"/>
                  </a:moveTo>
                  <a:lnTo>
                    <a:pt x="1307" y="15"/>
                  </a:lnTo>
                  <a:lnTo>
                    <a:pt x="1288" y="15"/>
                  </a:lnTo>
                  <a:lnTo>
                    <a:pt x="1269" y="15"/>
                  </a:lnTo>
                  <a:lnTo>
                    <a:pt x="1250" y="15"/>
                  </a:lnTo>
                  <a:lnTo>
                    <a:pt x="1230" y="17"/>
                  </a:lnTo>
                  <a:lnTo>
                    <a:pt x="1194" y="19"/>
                  </a:lnTo>
                  <a:lnTo>
                    <a:pt x="1157" y="21"/>
                  </a:lnTo>
                  <a:lnTo>
                    <a:pt x="1123" y="23"/>
                  </a:lnTo>
                  <a:lnTo>
                    <a:pt x="1088" y="27"/>
                  </a:lnTo>
                  <a:lnTo>
                    <a:pt x="1056" y="31"/>
                  </a:lnTo>
                  <a:lnTo>
                    <a:pt x="1021" y="34"/>
                  </a:lnTo>
                  <a:lnTo>
                    <a:pt x="990" y="38"/>
                  </a:lnTo>
                  <a:lnTo>
                    <a:pt x="958" y="44"/>
                  </a:lnTo>
                  <a:lnTo>
                    <a:pt x="927" y="48"/>
                  </a:lnTo>
                  <a:lnTo>
                    <a:pt x="896" y="54"/>
                  </a:lnTo>
                  <a:lnTo>
                    <a:pt x="837" y="65"/>
                  </a:lnTo>
                  <a:lnTo>
                    <a:pt x="775" y="77"/>
                  </a:lnTo>
                  <a:lnTo>
                    <a:pt x="716" y="88"/>
                  </a:lnTo>
                  <a:lnTo>
                    <a:pt x="654" y="100"/>
                  </a:lnTo>
                  <a:lnTo>
                    <a:pt x="624" y="104"/>
                  </a:lnTo>
                  <a:lnTo>
                    <a:pt x="593" y="109"/>
                  </a:lnTo>
                  <a:lnTo>
                    <a:pt x="560" y="115"/>
                  </a:lnTo>
                  <a:lnTo>
                    <a:pt x="530" y="119"/>
                  </a:lnTo>
                  <a:lnTo>
                    <a:pt x="495" y="123"/>
                  </a:lnTo>
                  <a:lnTo>
                    <a:pt x="462" y="127"/>
                  </a:lnTo>
                  <a:lnTo>
                    <a:pt x="428" y="130"/>
                  </a:lnTo>
                  <a:lnTo>
                    <a:pt x="393" y="132"/>
                  </a:lnTo>
                  <a:lnTo>
                    <a:pt x="357" y="134"/>
                  </a:lnTo>
                  <a:lnTo>
                    <a:pt x="318" y="136"/>
                  </a:lnTo>
                  <a:lnTo>
                    <a:pt x="299" y="136"/>
                  </a:lnTo>
                  <a:lnTo>
                    <a:pt x="280" y="138"/>
                  </a:lnTo>
                  <a:lnTo>
                    <a:pt x="261" y="138"/>
                  </a:lnTo>
                  <a:lnTo>
                    <a:pt x="242" y="138"/>
                  </a:lnTo>
                  <a:lnTo>
                    <a:pt x="242" y="123"/>
                  </a:lnTo>
                  <a:lnTo>
                    <a:pt x="261" y="123"/>
                  </a:lnTo>
                  <a:lnTo>
                    <a:pt x="280" y="121"/>
                  </a:lnTo>
                  <a:lnTo>
                    <a:pt x="299" y="121"/>
                  </a:lnTo>
                  <a:lnTo>
                    <a:pt x="318" y="121"/>
                  </a:lnTo>
                  <a:lnTo>
                    <a:pt x="355" y="119"/>
                  </a:lnTo>
                  <a:lnTo>
                    <a:pt x="391" y="117"/>
                  </a:lnTo>
                  <a:lnTo>
                    <a:pt x="426" y="113"/>
                  </a:lnTo>
                  <a:lnTo>
                    <a:pt x="460" y="111"/>
                  </a:lnTo>
                  <a:lnTo>
                    <a:pt x="493" y="107"/>
                  </a:lnTo>
                  <a:lnTo>
                    <a:pt x="528" y="104"/>
                  </a:lnTo>
                  <a:lnTo>
                    <a:pt x="558" y="98"/>
                  </a:lnTo>
                  <a:lnTo>
                    <a:pt x="591" y="94"/>
                  </a:lnTo>
                  <a:lnTo>
                    <a:pt x="622" y="88"/>
                  </a:lnTo>
                  <a:lnTo>
                    <a:pt x="652" y="82"/>
                  </a:lnTo>
                  <a:lnTo>
                    <a:pt x="712" y="73"/>
                  </a:lnTo>
                  <a:lnTo>
                    <a:pt x="773" y="61"/>
                  </a:lnTo>
                  <a:lnTo>
                    <a:pt x="833" y="50"/>
                  </a:lnTo>
                  <a:lnTo>
                    <a:pt x="894" y="38"/>
                  </a:lnTo>
                  <a:lnTo>
                    <a:pt x="925" y="33"/>
                  </a:lnTo>
                  <a:lnTo>
                    <a:pt x="956" y="29"/>
                  </a:lnTo>
                  <a:lnTo>
                    <a:pt x="988" y="23"/>
                  </a:lnTo>
                  <a:lnTo>
                    <a:pt x="1019" y="19"/>
                  </a:lnTo>
                  <a:lnTo>
                    <a:pt x="1054" y="13"/>
                  </a:lnTo>
                  <a:lnTo>
                    <a:pt x="1086" y="11"/>
                  </a:lnTo>
                  <a:lnTo>
                    <a:pt x="1121" y="8"/>
                  </a:lnTo>
                  <a:lnTo>
                    <a:pt x="1155" y="4"/>
                  </a:lnTo>
                  <a:lnTo>
                    <a:pt x="1192" y="2"/>
                  </a:lnTo>
                  <a:lnTo>
                    <a:pt x="1230" y="0"/>
                  </a:lnTo>
                  <a:lnTo>
                    <a:pt x="1250" y="0"/>
                  </a:lnTo>
                  <a:lnTo>
                    <a:pt x="1269" y="0"/>
                  </a:lnTo>
                  <a:lnTo>
                    <a:pt x="1288" y="0"/>
                  </a:lnTo>
                  <a:lnTo>
                    <a:pt x="1307" y="0"/>
                  </a:lnTo>
                  <a:close/>
                  <a:moveTo>
                    <a:pt x="2375" y="123"/>
                  </a:moveTo>
                  <a:lnTo>
                    <a:pt x="2375" y="138"/>
                  </a:lnTo>
                  <a:lnTo>
                    <a:pt x="2354" y="138"/>
                  </a:lnTo>
                  <a:lnTo>
                    <a:pt x="2334" y="138"/>
                  </a:lnTo>
                  <a:lnTo>
                    <a:pt x="2315" y="136"/>
                  </a:lnTo>
                  <a:lnTo>
                    <a:pt x="2296" y="136"/>
                  </a:lnTo>
                  <a:lnTo>
                    <a:pt x="2259" y="134"/>
                  </a:lnTo>
                  <a:lnTo>
                    <a:pt x="2223" y="132"/>
                  </a:lnTo>
                  <a:lnTo>
                    <a:pt x="2187" y="130"/>
                  </a:lnTo>
                  <a:lnTo>
                    <a:pt x="2152" y="127"/>
                  </a:lnTo>
                  <a:lnTo>
                    <a:pt x="2119" y="123"/>
                  </a:lnTo>
                  <a:lnTo>
                    <a:pt x="2087" y="119"/>
                  </a:lnTo>
                  <a:lnTo>
                    <a:pt x="2054" y="115"/>
                  </a:lnTo>
                  <a:lnTo>
                    <a:pt x="2021" y="109"/>
                  </a:lnTo>
                  <a:lnTo>
                    <a:pt x="1991" y="104"/>
                  </a:lnTo>
                  <a:lnTo>
                    <a:pt x="1960" y="100"/>
                  </a:lnTo>
                  <a:lnTo>
                    <a:pt x="1899" y="88"/>
                  </a:lnTo>
                  <a:lnTo>
                    <a:pt x="1839" y="77"/>
                  </a:lnTo>
                  <a:lnTo>
                    <a:pt x="1779" y="65"/>
                  </a:lnTo>
                  <a:lnTo>
                    <a:pt x="1718" y="54"/>
                  </a:lnTo>
                  <a:lnTo>
                    <a:pt x="1687" y="48"/>
                  </a:lnTo>
                  <a:lnTo>
                    <a:pt x="1657" y="44"/>
                  </a:lnTo>
                  <a:lnTo>
                    <a:pt x="1626" y="38"/>
                  </a:lnTo>
                  <a:lnTo>
                    <a:pt x="1593" y="34"/>
                  </a:lnTo>
                  <a:lnTo>
                    <a:pt x="1561" y="31"/>
                  </a:lnTo>
                  <a:lnTo>
                    <a:pt x="1528" y="27"/>
                  </a:lnTo>
                  <a:lnTo>
                    <a:pt x="1493" y="23"/>
                  </a:lnTo>
                  <a:lnTo>
                    <a:pt x="1457" y="21"/>
                  </a:lnTo>
                  <a:lnTo>
                    <a:pt x="1422" y="19"/>
                  </a:lnTo>
                  <a:lnTo>
                    <a:pt x="1384" y="17"/>
                  </a:lnTo>
                  <a:lnTo>
                    <a:pt x="1367" y="15"/>
                  </a:lnTo>
                  <a:lnTo>
                    <a:pt x="1347" y="15"/>
                  </a:lnTo>
                  <a:lnTo>
                    <a:pt x="1328" y="15"/>
                  </a:lnTo>
                  <a:lnTo>
                    <a:pt x="1307" y="15"/>
                  </a:lnTo>
                  <a:lnTo>
                    <a:pt x="1307" y="0"/>
                  </a:lnTo>
                  <a:lnTo>
                    <a:pt x="1328" y="0"/>
                  </a:lnTo>
                  <a:lnTo>
                    <a:pt x="1347" y="0"/>
                  </a:lnTo>
                  <a:lnTo>
                    <a:pt x="1367" y="0"/>
                  </a:lnTo>
                  <a:lnTo>
                    <a:pt x="1386" y="0"/>
                  </a:lnTo>
                  <a:lnTo>
                    <a:pt x="1422" y="2"/>
                  </a:lnTo>
                  <a:lnTo>
                    <a:pt x="1459" y="4"/>
                  </a:lnTo>
                  <a:lnTo>
                    <a:pt x="1493" y="8"/>
                  </a:lnTo>
                  <a:lnTo>
                    <a:pt x="1528" y="11"/>
                  </a:lnTo>
                  <a:lnTo>
                    <a:pt x="1563" y="13"/>
                  </a:lnTo>
                  <a:lnTo>
                    <a:pt x="1595" y="19"/>
                  </a:lnTo>
                  <a:lnTo>
                    <a:pt x="1628" y="23"/>
                  </a:lnTo>
                  <a:lnTo>
                    <a:pt x="1659" y="29"/>
                  </a:lnTo>
                  <a:lnTo>
                    <a:pt x="1691" y="33"/>
                  </a:lnTo>
                  <a:lnTo>
                    <a:pt x="1722" y="38"/>
                  </a:lnTo>
                  <a:lnTo>
                    <a:pt x="1781" y="50"/>
                  </a:lnTo>
                  <a:lnTo>
                    <a:pt x="1843" y="61"/>
                  </a:lnTo>
                  <a:lnTo>
                    <a:pt x="1902" y="73"/>
                  </a:lnTo>
                  <a:lnTo>
                    <a:pt x="1964" y="82"/>
                  </a:lnTo>
                  <a:lnTo>
                    <a:pt x="1995" y="88"/>
                  </a:lnTo>
                  <a:lnTo>
                    <a:pt x="2025" y="94"/>
                  </a:lnTo>
                  <a:lnTo>
                    <a:pt x="2056" y="98"/>
                  </a:lnTo>
                  <a:lnTo>
                    <a:pt x="2089" y="104"/>
                  </a:lnTo>
                  <a:lnTo>
                    <a:pt x="2121" y="107"/>
                  </a:lnTo>
                  <a:lnTo>
                    <a:pt x="2154" y="111"/>
                  </a:lnTo>
                  <a:lnTo>
                    <a:pt x="2188" y="113"/>
                  </a:lnTo>
                  <a:lnTo>
                    <a:pt x="2223" y="117"/>
                  </a:lnTo>
                  <a:lnTo>
                    <a:pt x="2259" y="119"/>
                  </a:lnTo>
                  <a:lnTo>
                    <a:pt x="2296" y="121"/>
                  </a:lnTo>
                  <a:lnTo>
                    <a:pt x="2315" y="121"/>
                  </a:lnTo>
                  <a:lnTo>
                    <a:pt x="2334" y="121"/>
                  </a:lnTo>
                  <a:lnTo>
                    <a:pt x="2354" y="123"/>
                  </a:lnTo>
                  <a:lnTo>
                    <a:pt x="2375" y="123"/>
                  </a:lnTo>
                  <a:close/>
                  <a:moveTo>
                    <a:pt x="3440" y="0"/>
                  </a:moveTo>
                  <a:lnTo>
                    <a:pt x="3440" y="15"/>
                  </a:lnTo>
                  <a:lnTo>
                    <a:pt x="3421" y="15"/>
                  </a:lnTo>
                  <a:lnTo>
                    <a:pt x="3402" y="15"/>
                  </a:lnTo>
                  <a:lnTo>
                    <a:pt x="3383" y="15"/>
                  </a:lnTo>
                  <a:lnTo>
                    <a:pt x="3364" y="17"/>
                  </a:lnTo>
                  <a:lnTo>
                    <a:pt x="3327" y="19"/>
                  </a:lnTo>
                  <a:lnTo>
                    <a:pt x="3291" y="21"/>
                  </a:lnTo>
                  <a:lnTo>
                    <a:pt x="3256" y="23"/>
                  </a:lnTo>
                  <a:lnTo>
                    <a:pt x="3221" y="27"/>
                  </a:lnTo>
                  <a:lnTo>
                    <a:pt x="3187" y="31"/>
                  </a:lnTo>
                  <a:lnTo>
                    <a:pt x="3154" y="34"/>
                  </a:lnTo>
                  <a:lnTo>
                    <a:pt x="3124" y="38"/>
                  </a:lnTo>
                  <a:lnTo>
                    <a:pt x="3091" y="44"/>
                  </a:lnTo>
                  <a:lnTo>
                    <a:pt x="3060" y="48"/>
                  </a:lnTo>
                  <a:lnTo>
                    <a:pt x="3029" y="54"/>
                  </a:lnTo>
                  <a:lnTo>
                    <a:pt x="2968" y="65"/>
                  </a:lnTo>
                  <a:lnTo>
                    <a:pt x="2908" y="77"/>
                  </a:lnTo>
                  <a:lnTo>
                    <a:pt x="2849" y="88"/>
                  </a:lnTo>
                  <a:lnTo>
                    <a:pt x="2787" y="100"/>
                  </a:lnTo>
                  <a:lnTo>
                    <a:pt x="2757" y="104"/>
                  </a:lnTo>
                  <a:lnTo>
                    <a:pt x="2726" y="109"/>
                  </a:lnTo>
                  <a:lnTo>
                    <a:pt x="2693" y="115"/>
                  </a:lnTo>
                  <a:lnTo>
                    <a:pt x="2661" y="119"/>
                  </a:lnTo>
                  <a:lnTo>
                    <a:pt x="2628" y="123"/>
                  </a:lnTo>
                  <a:lnTo>
                    <a:pt x="2595" y="127"/>
                  </a:lnTo>
                  <a:lnTo>
                    <a:pt x="2561" y="130"/>
                  </a:lnTo>
                  <a:lnTo>
                    <a:pt x="2524" y="132"/>
                  </a:lnTo>
                  <a:lnTo>
                    <a:pt x="2490" y="134"/>
                  </a:lnTo>
                  <a:lnTo>
                    <a:pt x="2451" y="136"/>
                  </a:lnTo>
                  <a:lnTo>
                    <a:pt x="2432" y="136"/>
                  </a:lnTo>
                  <a:lnTo>
                    <a:pt x="2413" y="138"/>
                  </a:lnTo>
                  <a:lnTo>
                    <a:pt x="2394" y="138"/>
                  </a:lnTo>
                  <a:lnTo>
                    <a:pt x="2375" y="138"/>
                  </a:lnTo>
                  <a:lnTo>
                    <a:pt x="2375" y="123"/>
                  </a:lnTo>
                  <a:lnTo>
                    <a:pt x="2394" y="123"/>
                  </a:lnTo>
                  <a:lnTo>
                    <a:pt x="2413" y="121"/>
                  </a:lnTo>
                  <a:lnTo>
                    <a:pt x="2432" y="121"/>
                  </a:lnTo>
                  <a:lnTo>
                    <a:pt x="2451" y="121"/>
                  </a:lnTo>
                  <a:lnTo>
                    <a:pt x="2488" y="119"/>
                  </a:lnTo>
                  <a:lnTo>
                    <a:pt x="2524" y="117"/>
                  </a:lnTo>
                  <a:lnTo>
                    <a:pt x="2559" y="113"/>
                  </a:lnTo>
                  <a:lnTo>
                    <a:pt x="2594" y="111"/>
                  </a:lnTo>
                  <a:lnTo>
                    <a:pt x="2626" y="107"/>
                  </a:lnTo>
                  <a:lnTo>
                    <a:pt x="2659" y="104"/>
                  </a:lnTo>
                  <a:lnTo>
                    <a:pt x="2691" y="98"/>
                  </a:lnTo>
                  <a:lnTo>
                    <a:pt x="2722" y="94"/>
                  </a:lnTo>
                  <a:lnTo>
                    <a:pt x="2755" y="88"/>
                  </a:lnTo>
                  <a:lnTo>
                    <a:pt x="2786" y="82"/>
                  </a:lnTo>
                  <a:lnTo>
                    <a:pt x="2845" y="73"/>
                  </a:lnTo>
                  <a:lnTo>
                    <a:pt x="2907" y="61"/>
                  </a:lnTo>
                  <a:lnTo>
                    <a:pt x="2966" y="50"/>
                  </a:lnTo>
                  <a:lnTo>
                    <a:pt x="3027" y="38"/>
                  </a:lnTo>
                  <a:lnTo>
                    <a:pt x="3058" y="33"/>
                  </a:lnTo>
                  <a:lnTo>
                    <a:pt x="3089" y="29"/>
                  </a:lnTo>
                  <a:lnTo>
                    <a:pt x="3120" y="23"/>
                  </a:lnTo>
                  <a:lnTo>
                    <a:pt x="3152" y="19"/>
                  </a:lnTo>
                  <a:lnTo>
                    <a:pt x="3185" y="13"/>
                  </a:lnTo>
                  <a:lnTo>
                    <a:pt x="3220" y="11"/>
                  </a:lnTo>
                  <a:lnTo>
                    <a:pt x="3254" y="8"/>
                  </a:lnTo>
                  <a:lnTo>
                    <a:pt x="3289" y="4"/>
                  </a:lnTo>
                  <a:lnTo>
                    <a:pt x="3325" y="2"/>
                  </a:lnTo>
                  <a:lnTo>
                    <a:pt x="3362" y="0"/>
                  </a:lnTo>
                  <a:lnTo>
                    <a:pt x="3381" y="0"/>
                  </a:lnTo>
                  <a:lnTo>
                    <a:pt x="3400" y="0"/>
                  </a:lnTo>
                  <a:lnTo>
                    <a:pt x="3421" y="0"/>
                  </a:lnTo>
                  <a:lnTo>
                    <a:pt x="3440" y="0"/>
                  </a:lnTo>
                  <a:close/>
                  <a:moveTo>
                    <a:pt x="4506" y="123"/>
                  </a:moveTo>
                  <a:lnTo>
                    <a:pt x="4506" y="138"/>
                  </a:lnTo>
                  <a:lnTo>
                    <a:pt x="4487" y="138"/>
                  </a:lnTo>
                  <a:lnTo>
                    <a:pt x="4468" y="138"/>
                  </a:lnTo>
                  <a:lnTo>
                    <a:pt x="4448" y="136"/>
                  </a:lnTo>
                  <a:lnTo>
                    <a:pt x="4429" y="136"/>
                  </a:lnTo>
                  <a:lnTo>
                    <a:pt x="4391" y="134"/>
                  </a:lnTo>
                  <a:lnTo>
                    <a:pt x="4356" y="132"/>
                  </a:lnTo>
                  <a:lnTo>
                    <a:pt x="4320" y="130"/>
                  </a:lnTo>
                  <a:lnTo>
                    <a:pt x="4285" y="127"/>
                  </a:lnTo>
                  <a:lnTo>
                    <a:pt x="4252" y="123"/>
                  </a:lnTo>
                  <a:lnTo>
                    <a:pt x="4220" y="119"/>
                  </a:lnTo>
                  <a:lnTo>
                    <a:pt x="4187" y="115"/>
                  </a:lnTo>
                  <a:lnTo>
                    <a:pt x="4155" y="109"/>
                  </a:lnTo>
                  <a:lnTo>
                    <a:pt x="4124" y="104"/>
                  </a:lnTo>
                  <a:lnTo>
                    <a:pt x="4093" y="100"/>
                  </a:lnTo>
                  <a:lnTo>
                    <a:pt x="4032" y="88"/>
                  </a:lnTo>
                  <a:lnTo>
                    <a:pt x="3972" y="77"/>
                  </a:lnTo>
                  <a:lnTo>
                    <a:pt x="3913" y="65"/>
                  </a:lnTo>
                  <a:lnTo>
                    <a:pt x="3851" y="54"/>
                  </a:lnTo>
                  <a:lnTo>
                    <a:pt x="3820" y="48"/>
                  </a:lnTo>
                  <a:lnTo>
                    <a:pt x="3790" y="44"/>
                  </a:lnTo>
                  <a:lnTo>
                    <a:pt x="3757" y="38"/>
                  </a:lnTo>
                  <a:lnTo>
                    <a:pt x="3726" y="34"/>
                  </a:lnTo>
                  <a:lnTo>
                    <a:pt x="3694" y="31"/>
                  </a:lnTo>
                  <a:lnTo>
                    <a:pt x="3659" y="27"/>
                  </a:lnTo>
                  <a:lnTo>
                    <a:pt x="3627" y="23"/>
                  </a:lnTo>
                  <a:lnTo>
                    <a:pt x="3590" y="21"/>
                  </a:lnTo>
                  <a:lnTo>
                    <a:pt x="3556" y="19"/>
                  </a:lnTo>
                  <a:lnTo>
                    <a:pt x="3517" y="17"/>
                  </a:lnTo>
                  <a:lnTo>
                    <a:pt x="3498" y="15"/>
                  </a:lnTo>
                  <a:lnTo>
                    <a:pt x="3481" y="15"/>
                  </a:lnTo>
                  <a:lnTo>
                    <a:pt x="3460" y="15"/>
                  </a:lnTo>
                  <a:lnTo>
                    <a:pt x="3440" y="15"/>
                  </a:lnTo>
                  <a:lnTo>
                    <a:pt x="3440" y="0"/>
                  </a:lnTo>
                  <a:lnTo>
                    <a:pt x="3460" y="0"/>
                  </a:lnTo>
                  <a:lnTo>
                    <a:pt x="3481" y="0"/>
                  </a:lnTo>
                  <a:lnTo>
                    <a:pt x="3500" y="0"/>
                  </a:lnTo>
                  <a:lnTo>
                    <a:pt x="3519" y="0"/>
                  </a:lnTo>
                  <a:lnTo>
                    <a:pt x="3556" y="2"/>
                  </a:lnTo>
                  <a:lnTo>
                    <a:pt x="3592" y="4"/>
                  </a:lnTo>
                  <a:lnTo>
                    <a:pt x="3627" y="8"/>
                  </a:lnTo>
                  <a:lnTo>
                    <a:pt x="3661" y="11"/>
                  </a:lnTo>
                  <a:lnTo>
                    <a:pt x="3696" y="13"/>
                  </a:lnTo>
                  <a:lnTo>
                    <a:pt x="3728" y="19"/>
                  </a:lnTo>
                  <a:lnTo>
                    <a:pt x="3761" y="23"/>
                  </a:lnTo>
                  <a:lnTo>
                    <a:pt x="3792" y="29"/>
                  </a:lnTo>
                  <a:lnTo>
                    <a:pt x="3822" y="33"/>
                  </a:lnTo>
                  <a:lnTo>
                    <a:pt x="3855" y="38"/>
                  </a:lnTo>
                  <a:lnTo>
                    <a:pt x="3915" y="50"/>
                  </a:lnTo>
                  <a:lnTo>
                    <a:pt x="3976" y="61"/>
                  </a:lnTo>
                  <a:lnTo>
                    <a:pt x="4036" y="73"/>
                  </a:lnTo>
                  <a:lnTo>
                    <a:pt x="4095" y="82"/>
                  </a:lnTo>
                  <a:lnTo>
                    <a:pt x="4126" y="88"/>
                  </a:lnTo>
                  <a:lnTo>
                    <a:pt x="4158" y="94"/>
                  </a:lnTo>
                  <a:lnTo>
                    <a:pt x="4189" y="98"/>
                  </a:lnTo>
                  <a:lnTo>
                    <a:pt x="4222" y="104"/>
                  </a:lnTo>
                  <a:lnTo>
                    <a:pt x="4254" y="107"/>
                  </a:lnTo>
                  <a:lnTo>
                    <a:pt x="4287" y="111"/>
                  </a:lnTo>
                  <a:lnTo>
                    <a:pt x="4322" y="113"/>
                  </a:lnTo>
                  <a:lnTo>
                    <a:pt x="4356" y="117"/>
                  </a:lnTo>
                  <a:lnTo>
                    <a:pt x="4393" y="119"/>
                  </a:lnTo>
                  <a:lnTo>
                    <a:pt x="4429" y="121"/>
                  </a:lnTo>
                  <a:lnTo>
                    <a:pt x="4448" y="121"/>
                  </a:lnTo>
                  <a:lnTo>
                    <a:pt x="4468" y="121"/>
                  </a:lnTo>
                  <a:lnTo>
                    <a:pt x="4487" y="123"/>
                  </a:lnTo>
                  <a:lnTo>
                    <a:pt x="4506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4" name="Freeform 70"/>
            <p:cNvSpPr>
              <a:spLocks noEditPoints="1"/>
            </p:cNvSpPr>
            <p:nvPr userDrawn="1"/>
          </p:nvSpPr>
          <p:spPr bwMode="auto">
            <a:xfrm>
              <a:off x="18004" y="4662126"/>
              <a:ext cx="5333629" cy="155889"/>
            </a:xfrm>
            <a:custGeom>
              <a:avLst/>
              <a:gdLst>
                <a:gd name="T0" fmla="*/ 468 w 4790"/>
                <a:gd name="T1" fmla="*/ 138 h 140"/>
                <a:gd name="T2" fmla="*/ 307 w 4790"/>
                <a:gd name="T3" fmla="*/ 128 h 140"/>
                <a:gd name="T4" fmla="*/ 147 w 4790"/>
                <a:gd name="T5" fmla="*/ 107 h 140"/>
                <a:gd name="T6" fmla="*/ 0 w 4790"/>
                <a:gd name="T7" fmla="*/ 78 h 140"/>
                <a:gd name="T8" fmla="*/ 121 w 4790"/>
                <a:gd name="T9" fmla="*/ 86 h 140"/>
                <a:gd name="T10" fmla="*/ 276 w 4790"/>
                <a:gd name="T11" fmla="*/ 109 h 140"/>
                <a:gd name="T12" fmla="*/ 449 w 4790"/>
                <a:gd name="T13" fmla="*/ 123 h 140"/>
                <a:gd name="T14" fmla="*/ 1591 w 4790"/>
                <a:gd name="T15" fmla="*/ 0 h 140"/>
                <a:gd name="T16" fmla="*/ 1515 w 4790"/>
                <a:gd name="T17" fmla="*/ 17 h 140"/>
                <a:gd name="T18" fmla="*/ 1340 w 4790"/>
                <a:gd name="T19" fmla="*/ 32 h 140"/>
                <a:gd name="T20" fmla="*/ 1180 w 4790"/>
                <a:gd name="T21" fmla="*/ 55 h 140"/>
                <a:gd name="T22" fmla="*/ 908 w 4790"/>
                <a:gd name="T23" fmla="*/ 105 h 140"/>
                <a:gd name="T24" fmla="*/ 746 w 4790"/>
                <a:gd name="T25" fmla="*/ 128 h 140"/>
                <a:gd name="T26" fmla="*/ 585 w 4790"/>
                <a:gd name="T27" fmla="*/ 138 h 140"/>
                <a:gd name="T28" fmla="*/ 545 w 4790"/>
                <a:gd name="T29" fmla="*/ 123 h 140"/>
                <a:gd name="T30" fmla="*/ 675 w 4790"/>
                <a:gd name="T31" fmla="*/ 119 h 140"/>
                <a:gd name="T32" fmla="*/ 842 w 4790"/>
                <a:gd name="T33" fmla="*/ 100 h 140"/>
                <a:gd name="T34" fmla="*/ 1058 w 4790"/>
                <a:gd name="T35" fmla="*/ 61 h 140"/>
                <a:gd name="T36" fmla="*/ 1273 w 4790"/>
                <a:gd name="T37" fmla="*/ 25 h 140"/>
                <a:gd name="T38" fmla="*/ 1440 w 4790"/>
                <a:gd name="T39" fmla="*/ 5 h 140"/>
                <a:gd name="T40" fmla="*/ 1572 w 4790"/>
                <a:gd name="T41" fmla="*/ 0 h 140"/>
                <a:gd name="T42" fmla="*/ 2619 w 4790"/>
                <a:gd name="T43" fmla="*/ 138 h 140"/>
                <a:gd name="T44" fmla="*/ 2471 w 4790"/>
                <a:gd name="T45" fmla="*/ 130 h 140"/>
                <a:gd name="T46" fmla="*/ 2307 w 4790"/>
                <a:gd name="T47" fmla="*/ 111 h 140"/>
                <a:gd name="T48" fmla="*/ 2064 w 4790"/>
                <a:gd name="T49" fmla="*/ 67 h 140"/>
                <a:gd name="T50" fmla="*/ 1877 w 4790"/>
                <a:gd name="T51" fmla="*/ 36 h 140"/>
                <a:gd name="T52" fmla="*/ 1707 w 4790"/>
                <a:gd name="T53" fmla="*/ 19 h 140"/>
                <a:gd name="T54" fmla="*/ 1591 w 4790"/>
                <a:gd name="T55" fmla="*/ 17 h 140"/>
                <a:gd name="T56" fmla="*/ 1670 w 4790"/>
                <a:gd name="T57" fmla="*/ 2 h 140"/>
                <a:gd name="T58" fmla="*/ 1847 w 4790"/>
                <a:gd name="T59" fmla="*/ 15 h 140"/>
                <a:gd name="T60" fmla="*/ 2006 w 4790"/>
                <a:gd name="T61" fmla="*/ 40 h 140"/>
                <a:gd name="T62" fmla="*/ 2279 w 4790"/>
                <a:gd name="T63" fmla="*/ 90 h 140"/>
                <a:gd name="T64" fmla="*/ 2438 w 4790"/>
                <a:gd name="T65" fmla="*/ 111 h 140"/>
                <a:gd name="T66" fmla="*/ 2599 w 4790"/>
                <a:gd name="T67" fmla="*/ 123 h 140"/>
                <a:gd name="T68" fmla="*/ 3724 w 4790"/>
                <a:gd name="T69" fmla="*/ 17 h 140"/>
                <a:gd name="T70" fmla="*/ 3611 w 4790"/>
                <a:gd name="T71" fmla="*/ 19 h 140"/>
                <a:gd name="T72" fmla="*/ 3438 w 4790"/>
                <a:gd name="T73" fmla="*/ 36 h 140"/>
                <a:gd name="T74" fmla="*/ 3252 w 4790"/>
                <a:gd name="T75" fmla="*/ 67 h 140"/>
                <a:gd name="T76" fmla="*/ 3010 w 4790"/>
                <a:gd name="T77" fmla="*/ 111 h 140"/>
                <a:gd name="T78" fmla="*/ 2845 w 4790"/>
                <a:gd name="T79" fmla="*/ 130 h 140"/>
                <a:gd name="T80" fmla="*/ 2697 w 4790"/>
                <a:gd name="T81" fmla="*/ 138 h 140"/>
                <a:gd name="T82" fmla="*/ 2697 w 4790"/>
                <a:gd name="T83" fmla="*/ 123 h 140"/>
                <a:gd name="T84" fmla="*/ 2843 w 4790"/>
                <a:gd name="T85" fmla="*/ 115 h 140"/>
                <a:gd name="T86" fmla="*/ 3008 w 4790"/>
                <a:gd name="T87" fmla="*/ 96 h 140"/>
                <a:gd name="T88" fmla="*/ 3250 w 4790"/>
                <a:gd name="T89" fmla="*/ 50 h 140"/>
                <a:gd name="T90" fmla="*/ 3436 w 4790"/>
                <a:gd name="T91" fmla="*/ 19 h 140"/>
                <a:gd name="T92" fmla="*/ 3609 w 4790"/>
                <a:gd name="T93" fmla="*/ 4 h 140"/>
                <a:gd name="T94" fmla="*/ 3724 w 4790"/>
                <a:gd name="T95" fmla="*/ 0 h 140"/>
                <a:gd name="T96" fmla="*/ 4732 w 4790"/>
                <a:gd name="T97" fmla="*/ 138 h 140"/>
                <a:gd name="T98" fmla="*/ 4569 w 4790"/>
                <a:gd name="T99" fmla="*/ 128 h 140"/>
                <a:gd name="T100" fmla="*/ 4408 w 4790"/>
                <a:gd name="T101" fmla="*/ 105 h 140"/>
                <a:gd name="T102" fmla="*/ 4135 w 4790"/>
                <a:gd name="T103" fmla="*/ 55 h 140"/>
                <a:gd name="T104" fmla="*/ 3978 w 4790"/>
                <a:gd name="T105" fmla="*/ 32 h 140"/>
                <a:gd name="T106" fmla="*/ 3801 w 4790"/>
                <a:gd name="T107" fmla="*/ 17 h 140"/>
                <a:gd name="T108" fmla="*/ 3724 w 4790"/>
                <a:gd name="T109" fmla="*/ 0 h 140"/>
                <a:gd name="T110" fmla="*/ 3840 w 4790"/>
                <a:gd name="T111" fmla="*/ 4 h 140"/>
                <a:gd name="T112" fmla="*/ 4012 w 4790"/>
                <a:gd name="T113" fmla="*/ 19 h 140"/>
                <a:gd name="T114" fmla="*/ 4199 w 4790"/>
                <a:gd name="T115" fmla="*/ 50 h 140"/>
                <a:gd name="T116" fmla="*/ 4443 w 4790"/>
                <a:gd name="T117" fmla="*/ 96 h 140"/>
                <a:gd name="T118" fmla="*/ 4606 w 4790"/>
                <a:gd name="T119" fmla="*/ 115 h 140"/>
                <a:gd name="T120" fmla="*/ 4752 w 4790"/>
                <a:gd name="T121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790" h="140">
                  <a:moveTo>
                    <a:pt x="526" y="123"/>
                  </a:moveTo>
                  <a:lnTo>
                    <a:pt x="526" y="140"/>
                  </a:lnTo>
                  <a:lnTo>
                    <a:pt x="506" y="140"/>
                  </a:lnTo>
                  <a:lnTo>
                    <a:pt x="487" y="138"/>
                  </a:lnTo>
                  <a:lnTo>
                    <a:pt x="468" y="138"/>
                  </a:lnTo>
                  <a:lnTo>
                    <a:pt x="449" y="138"/>
                  </a:lnTo>
                  <a:lnTo>
                    <a:pt x="412" y="136"/>
                  </a:lnTo>
                  <a:lnTo>
                    <a:pt x="376" y="134"/>
                  </a:lnTo>
                  <a:lnTo>
                    <a:pt x="341" y="132"/>
                  </a:lnTo>
                  <a:lnTo>
                    <a:pt x="307" y="128"/>
                  </a:lnTo>
                  <a:lnTo>
                    <a:pt x="274" y="125"/>
                  </a:lnTo>
                  <a:lnTo>
                    <a:pt x="242" y="121"/>
                  </a:lnTo>
                  <a:lnTo>
                    <a:pt x="211" y="117"/>
                  </a:lnTo>
                  <a:lnTo>
                    <a:pt x="178" y="111"/>
                  </a:lnTo>
                  <a:lnTo>
                    <a:pt x="147" y="107"/>
                  </a:lnTo>
                  <a:lnTo>
                    <a:pt x="119" y="102"/>
                  </a:lnTo>
                  <a:lnTo>
                    <a:pt x="88" y="96"/>
                  </a:lnTo>
                  <a:lnTo>
                    <a:pt x="57" y="90"/>
                  </a:lnTo>
                  <a:lnTo>
                    <a:pt x="28" y="84"/>
                  </a:lnTo>
                  <a:lnTo>
                    <a:pt x="0" y="78"/>
                  </a:lnTo>
                  <a:lnTo>
                    <a:pt x="2" y="63"/>
                  </a:lnTo>
                  <a:lnTo>
                    <a:pt x="30" y="69"/>
                  </a:lnTo>
                  <a:lnTo>
                    <a:pt x="61" y="75"/>
                  </a:lnTo>
                  <a:lnTo>
                    <a:pt x="90" y="80"/>
                  </a:lnTo>
                  <a:lnTo>
                    <a:pt x="121" y="86"/>
                  </a:lnTo>
                  <a:lnTo>
                    <a:pt x="151" y="90"/>
                  </a:lnTo>
                  <a:lnTo>
                    <a:pt x="182" y="96"/>
                  </a:lnTo>
                  <a:lnTo>
                    <a:pt x="213" y="100"/>
                  </a:lnTo>
                  <a:lnTo>
                    <a:pt x="243" y="105"/>
                  </a:lnTo>
                  <a:lnTo>
                    <a:pt x="276" y="109"/>
                  </a:lnTo>
                  <a:lnTo>
                    <a:pt x="309" y="113"/>
                  </a:lnTo>
                  <a:lnTo>
                    <a:pt x="343" y="115"/>
                  </a:lnTo>
                  <a:lnTo>
                    <a:pt x="378" y="119"/>
                  </a:lnTo>
                  <a:lnTo>
                    <a:pt x="412" y="121"/>
                  </a:lnTo>
                  <a:lnTo>
                    <a:pt x="449" y="123"/>
                  </a:lnTo>
                  <a:lnTo>
                    <a:pt x="468" y="123"/>
                  </a:lnTo>
                  <a:lnTo>
                    <a:pt x="487" y="123"/>
                  </a:lnTo>
                  <a:lnTo>
                    <a:pt x="506" y="123"/>
                  </a:lnTo>
                  <a:lnTo>
                    <a:pt x="526" y="123"/>
                  </a:lnTo>
                  <a:close/>
                  <a:moveTo>
                    <a:pt x="1591" y="0"/>
                  </a:moveTo>
                  <a:lnTo>
                    <a:pt x="1591" y="17"/>
                  </a:lnTo>
                  <a:lnTo>
                    <a:pt x="1572" y="17"/>
                  </a:lnTo>
                  <a:lnTo>
                    <a:pt x="1553" y="17"/>
                  </a:lnTo>
                  <a:lnTo>
                    <a:pt x="1534" y="17"/>
                  </a:lnTo>
                  <a:lnTo>
                    <a:pt x="1515" y="17"/>
                  </a:lnTo>
                  <a:lnTo>
                    <a:pt x="1478" y="19"/>
                  </a:lnTo>
                  <a:lnTo>
                    <a:pt x="1442" y="21"/>
                  </a:lnTo>
                  <a:lnTo>
                    <a:pt x="1407" y="25"/>
                  </a:lnTo>
                  <a:lnTo>
                    <a:pt x="1372" y="29"/>
                  </a:lnTo>
                  <a:lnTo>
                    <a:pt x="1340" y="32"/>
                  </a:lnTo>
                  <a:lnTo>
                    <a:pt x="1307" y="36"/>
                  </a:lnTo>
                  <a:lnTo>
                    <a:pt x="1275" y="40"/>
                  </a:lnTo>
                  <a:lnTo>
                    <a:pt x="1242" y="44"/>
                  </a:lnTo>
                  <a:lnTo>
                    <a:pt x="1211" y="50"/>
                  </a:lnTo>
                  <a:lnTo>
                    <a:pt x="1180" y="55"/>
                  </a:lnTo>
                  <a:lnTo>
                    <a:pt x="1121" y="67"/>
                  </a:lnTo>
                  <a:lnTo>
                    <a:pt x="1059" y="78"/>
                  </a:lnTo>
                  <a:lnTo>
                    <a:pt x="1000" y="90"/>
                  </a:lnTo>
                  <a:lnTo>
                    <a:pt x="938" y="100"/>
                  </a:lnTo>
                  <a:lnTo>
                    <a:pt x="908" y="105"/>
                  </a:lnTo>
                  <a:lnTo>
                    <a:pt x="877" y="111"/>
                  </a:lnTo>
                  <a:lnTo>
                    <a:pt x="846" y="115"/>
                  </a:lnTo>
                  <a:lnTo>
                    <a:pt x="814" y="121"/>
                  </a:lnTo>
                  <a:lnTo>
                    <a:pt x="781" y="125"/>
                  </a:lnTo>
                  <a:lnTo>
                    <a:pt x="746" y="128"/>
                  </a:lnTo>
                  <a:lnTo>
                    <a:pt x="712" y="130"/>
                  </a:lnTo>
                  <a:lnTo>
                    <a:pt x="677" y="134"/>
                  </a:lnTo>
                  <a:lnTo>
                    <a:pt x="641" y="136"/>
                  </a:lnTo>
                  <a:lnTo>
                    <a:pt x="602" y="138"/>
                  </a:lnTo>
                  <a:lnTo>
                    <a:pt x="585" y="138"/>
                  </a:lnTo>
                  <a:lnTo>
                    <a:pt x="564" y="138"/>
                  </a:lnTo>
                  <a:lnTo>
                    <a:pt x="545" y="140"/>
                  </a:lnTo>
                  <a:lnTo>
                    <a:pt x="526" y="140"/>
                  </a:lnTo>
                  <a:lnTo>
                    <a:pt x="526" y="123"/>
                  </a:lnTo>
                  <a:lnTo>
                    <a:pt x="545" y="123"/>
                  </a:lnTo>
                  <a:lnTo>
                    <a:pt x="564" y="123"/>
                  </a:lnTo>
                  <a:lnTo>
                    <a:pt x="583" y="123"/>
                  </a:lnTo>
                  <a:lnTo>
                    <a:pt x="602" y="123"/>
                  </a:lnTo>
                  <a:lnTo>
                    <a:pt x="639" y="121"/>
                  </a:lnTo>
                  <a:lnTo>
                    <a:pt x="675" y="119"/>
                  </a:lnTo>
                  <a:lnTo>
                    <a:pt x="710" y="115"/>
                  </a:lnTo>
                  <a:lnTo>
                    <a:pt x="745" y="111"/>
                  </a:lnTo>
                  <a:lnTo>
                    <a:pt x="779" y="109"/>
                  </a:lnTo>
                  <a:lnTo>
                    <a:pt x="812" y="103"/>
                  </a:lnTo>
                  <a:lnTo>
                    <a:pt x="842" y="100"/>
                  </a:lnTo>
                  <a:lnTo>
                    <a:pt x="875" y="96"/>
                  </a:lnTo>
                  <a:lnTo>
                    <a:pt x="906" y="90"/>
                  </a:lnTo>
                  <a:lnTo>
                    <a:pt x="937" y="84"/>
                  </a:lnTo>
                  <a:lnTo>
                    <a:pt x="998" y="73"/>
                  </a:lnTo>
                  <a:lnTo>
                    <a:pt x="1058" y="61"/>
                  </a:lnTo>
                  <a:lnTo>
                    <a:pt x="1117" y="50"/>
                  </a:lnTo>
                  <a:lnTo>
                    <a:pt x="1179" y="40"/>
                  </a:lnTo>
                  <a:lnTo>
                    <a:pt x="1209" y="34"/>
                  </a:lnTo>
                  <a:lnTo>
                    <a:pt x="1240" y="29"/>
                  </a:lnTo>
                  <a:lnTo>
                    <a:pt x="1273" y="25"/>
                  </a:lnTo>
                  <a:lnTo>
                    <a:pt x="1303" y="19"/>
                  </a:lnTo>
                  <a:lnTo>
                    <a:pt x="1338" y="15"/>
                  </a:lnTo>
                  <a:lnTo>
                    <a:pt x="1371" y="11"/>
                  </a:lnTo>
                  <a:lnTo>
                    <a:pt x="1405" y="9"/>
                  </a:lnTo>
                  <a:lnTo>
                    <a:pt x="1440" y="5"/>
                  </a:lnTo>
                  <a:lnTo>
                    <a:pt x="1476" y="4"/>
                  </a:lnTo>
                  <a:lnTo>
                    <a:pt x="1515" y="2"/>
                  </a:lnTo>
                  <a:lnTo>
                    <a:pt x="1534" y="2"/>
                  </a:lnTo>
                  <a:lnTo>
                    <a:pt x="1553" y="2"/>
                  </a:lnTo>
                  <a:lnTo>
                    <a:pt x="1572" y="0"/>
                  </a:lnTo>
                  <a:lnTo>
                    <a:pt x="1591" y="0"/>
                  </a:lnTo>
                  <a:close/>
                  <a:moveTo>
                    <a:pt x="2659" y="123"/>
                  </a:moveTo>
                  <a:lnTo>
                    <a:pt x="2659" y="140"/>
                  </a:lnTo>
                  <a:lnTo>
                    <a:pt x="2638" y="140"/>
                  </a:lnTo>
                  <a:lnTo>
                    <a:pt x="2619" y="138"/>
                  </a:lnTo>
                  <a:lnTo>
                    <a:pt x="2599" y="138"/>
                  </a:lnTo>
                  <a:lnTo>
                    <a:pt x="2580" y="138"/>
                  </a:lnTo>
                  <a:lnTo>
                    <a:pt x="2544" y="136"/>
                  </a:lnTo>
                  <a:lnTo>
                    <a:pt x="2507" y="134"/>
                  </a:lnTo>
                  <a:lnTo>
                    <a:pt x="2471" y="130"/>
                  </a:lnTo>
                  <a:lnTo>
                    <a:pt x="2438" y="128"/>
                  </a:lnTo>
                  <a:lnTo>
                    <a:pt x="2403" y="125"/>
                  </a:lnTo>
                  <a:lnTo>
                    <a:pt x="2371" y="121"/>
                  </a:lnTo>
                  <a:lnTo>
                    <a:pt x="2338" y="115"/>
                  </a:lnTo>
                  <a:lnTo>
                    <a:pt x="2307" y="111"/>
                  </a:lnTo>
                  <a:lnTo>
                    <a:pt x="2275" y="105"/>
                  </a:lnTo>
                  <a:lnTo>
                    <a:pt x="2244" y="100"/>
                  </a:lnTo>
                  <a:lnTo>
                    <a:pt x="2185" y="90"/>
                  </a:lnTo>
                  <a:lnTo>
                    <a:pt x="2123" y="78"/>
                  </a:lnTo>
                  <a:lnTo>
                    <a:pt x="2064" y="67"/>
                  </a:lnTo>
                  <a:lnTo>
                    <a:pt x="2002" y="55"/>
                  </a:lnTo>
                  <a:lnTo>
                    <a:pt x="1971" y="50"/>
                  </a:lnTo>
                  <a:lnTo>
                    <a:pt x="1941" y="44"/>
                  </a:lnTo>
                  <a:lnTo>
                    <a:pt x="1910" y="40"/>
                  </a:lnTo>
                  <a:lnTo>
                    <a:pt x="1877" y="36"/>
                  </a:lnTo>
                  <a:lnTo>
                    <a:pt x="1845" y="32"/>
                  </a:lnTo>
                  <a:lnTo>
                    <a:pt x="1812" y="29"/>
                  </a:lnTo>
                  <a:lnTo>
                    <a:pt x="1778" y="25"/>
                  </a:lnTo>
                  <a:lnTo>
                    <a:pt x="1743" y="21"/>
                  </a:lnTo>
                  <a:lnTo>
                    <a:pt x="1707" y="19"/>
                  </a:lnTo>
                  <a:lnTo>
                    <a:pt x="1670" y="17"/>
                  </a:lnTo>
                  <a:lnTo>
                    <a:pt x="1651" y="17"/>
                  </a:lnTo>
                  <a:lnTo>
                    <a:pt x="1632" y="17"/>
                  </a:lnTo>
                  <a:lnTo>
                    <a:pt x="1612" y="17"/>
                  </a:lnTo>
                  <a:lnTo>
                    <a:pt x="1591" y="17"/>
                  </a:lnTo>
                  <a:lnTo>
                    <a:pt x="1591" y="0"/>
                  </a:lnTo>
                  <a:lnTo>
                    <a:pt x="1612" y="0"/>
                  </a:lnTo>
                  <a:lnTo>
                    <a:pt x="1632" y="2"/>
                  </a:lnTo>
                  <a:lnTo>
                    <a:pt x="1651" y="2"/>
                  </a:lnTo>
                  <a:lnTo>
                    <a:pt x="1670" y="2"/>
                  </a:lnTo>
                  <a:lnTo>
                    <a:pt x="1707" y="4"/>
                  </a:lnTo>
                  <a:lnTo>
                    <a:pt x="1743" y="5"/>
                  </a:lnTo>
                  <a:lnTo>
                    <a:pt x="1779" y="9"/>
                  </a:lnTo>
                  <a:lnTo>
                    <a:pt x="1812" y="11"/>
                  </a:lnTo>
                  <a:lnTo>
                    <a:pt x="1847" y="15"/>
                  </a:lnTo>
                  <a:lnTo>
                    <a:pt x="1879" y="19"/>
                  </a:lnTo>
                  <a:lnTo>
                    <a:pt x="1912" y="25"/>
                  </a:lnTo>
                  <a:lnTo>
                    <a:pt x="1943" y="29"/>
                  </a:lnTo>
                  <a:lnTo>
                    <a:pt x="1975" y="34"/>
                  </a:lnTo>
                  <a:lnTo>
                    <a:pt x="2006" y="40"/>
                  </a:lnTo>
                  <a:lnTo>
                    <a:pt x="2066" y="50"/>
                  </a:lnTo>
                  <a:lnTo>
                    <a:pt x="2127" y="61"/>
                  </a:lnTo>
                  <a:lnTo>
                    <a:pt x="2187" y="73"/>
                  </a:lnTo>
                  <a:lnTo>
                    <a:pt x="2248" y="84"/>
                  </a:lnTo>
                  <a:lnTo>
                    <a:pt x="2279" y="90"/>
                  </a:lnTo>
                  <a:lnTo>
                    <a:pt x="2309" y="96"/>
                  </a:lnTo>
                  <a:lnTo>
                    <a:pt x="2340" y="100"/>
                  </a:lnTo>
                  <a:lnTo>
                    <a:pt x="2373" y="103"/>
                  </a:lnTo>
                  <a:lnTo>
                    <a:pt x="2405" y="109"/>
                  </a:lnTo>
                  <a:lnTo>
                    <a:pt x="2438" y="111"/>
                  </a:lnTo>
                  <a:lnTo>
                    <a:pt x="2473" y="115"/>
                  </a:lnTo>
                  <a:lnTo>
                    <a:pt x="2507" y="119"/>
                  </a:lnTo>
                  <a:lnTo>
                    <a:pt x="2544" y="121"/>
                  </a:lnTo>
                  <a:lnTo>
                    <a:pt x="2580" y="123"/>
                  </a:lnTo>
                  <a:lnTo>
                    <a:pt x="2599" y="123"/>
                  </a:lnTo>
                  <a:lnTo>
                    <a:pt x="2619" y="123"/>
                  </a:lnTo>
                  <a:lnTo>
                    <a:pt x="2638" y="123"/>
                  </a:lnTo>
                  <a:lnTo>
                    <a:pt x="2659" y="123"/>
                  </a:lnTo>
                  <a:close/>
                  <a:moveTo>
                    <a:pt x="3724" y="0"/>
                  </a:moveTo>
                  <a:lnTo>
                    <a:pt x="3724" y="17"/>
                  </a:lnTo>
                  <a:lnTo>
                    <a:pt x="3705" y="17"/>
                  </a:lnTo>
                  <a:lnTo>
                    <a:pt x="3686" y="17"/>
                  </a:lnTo>
                  <a:lnTo>
                    <a:pt x="3667" y="17"/>
                  </a:lnTo>
                  <a:lnTo>
                    <a:pt x="3648" y="17"/>
                  </a:lnTo>
                  <a:lnTo>
                    <a:pt x="3611" y="19"/>
                  </a:lnTo>
                  <a:lnTo>
                    <a:pt x="3575" y="21"/>
                  </a:lnTo>
                  <a:lnTo>
                    <a:pt x="3540" y="25"/>
                  </a:lnTo>
                  <a:lnTo>
                    <a:pt x="3506" y="29"/>
                  </a:lnTo>
                  <a:lnTo>
                    <a:pt x="3471" y="32"/>
                  </a:lnTo>
                  <a:lnTo>
                    <a:pt x="3438" y="36"/>
                  </a:lnTo>
                  <a:lnTo>
                    <a:pt x="3408" y="40"/>
                  </a:lnTo>
                  <a:lnTo>
                    <a:pt x="3375" y="44"/>
                  </a:lnTo>
                  <a:lnTo>
                    <a:pt x="3344" y="50"/>
                  </a:lnTo>
                  <a:lnTo>
                    <a:pt x="3314" y="55"/>
                  </a:lnTo>
                  <a:lnTo>
                    <a:pt x="3252" y="67"/>
                  </a:lnTo>
                  <a:lnTo>
                    <a:pt x="3193" y="78"/>
                  </a:lnTo>
                  <a:lnTo>
                    <a:pt x="3133" y="90"/>
                  </a:lnTo>
                  <a:lnTo>
                    <a:pt x="3072" y="100"/>
                  </a:lnTo>
                  <a:lnTo>
                    <a:pt x="3041" y="105"/>
                  </a:lnTo>
                  <a:lnTo>
                    <a:pt x="3010" y="111"/>
                  </a:lnTo>
                  <a:lnTo>
                    <a:pt x="2978" y="115"/>
                  </a:lnTo>
                  <a:lnTo>
                    <a:pt x="2947" y="121"/>
                  </a:lnTo>
                  <a:lnTo>
                    <a:pt x="2912" y="125"/>
                  </a:lnTo>
                  <a:lnTo>
                    <a:pt x="2880" y="128"/>
                  </a:lnTo>
                  <a:lnTo>
                    <a:pt x="2845" y="130"/>
                  </a:lnTo>
                  <a:lnTo>
                    <a:pt x="2811" y="134"/>
                  </a:lnTo>
                  <a:lnTo>
                    <a:pt x="2774" y="136"/>
                  </a:lnTo>
                  <a:lnTo>
                    <a:pt x="2736" y="138"/>
                  </a:lnTo>
                  <a:lnTo>
                    <a:pt x="2716" y="138"/>
                  </a:lnTo>
                  <a:lnTo>
                    <a:pt x="2697" y="138"/>
                  </a:lnTo>
                  <a:lnTo>
                    <a:pt x="2678" y="140"/>
                  </a:lnTo>
                  <a:lnTo>
                    <a:pt x="2659" y="140"/>
                  </a:lnTo>
                  <a:lnTo>
                    <a:pt x="2659" y="123"/>
                  </a:lnTo>
                  <a:lnTo>
                    <a:pt x="2678" y="123"/>
                  </a:lnTo>
                  <a:lnTo>
                    <a:pt x="2697" y="123"/>
                  </a:lnTo>
                  <a:lnTo>
                    <a:pt x="2716" y="123"/>
                  </a:lnTo>
                  <a:lnTo>
                    <a:pt x="2736" y="123"/>
                  </a:lnTo>
                  <a:lnTo>
                    <a:pt x="2772" y="121"/>
                  </a:lnTo>
                  <a:lnTo>
                    <a:pt x="2809" y="119"/>
                  </a:lnTo>
                  <a:lnTo>
                    <a:pt x="2843" y="115"/>
                  </a:lnTo>
                  <a:lnTo>
                    <a:pt x="2878" y="111"/>
                  </a:lnTo>
                  <a:lnTo>
                    <a:pt x="2910" y="109"/>
                  </a:lnTo>
                  <a:lnTo>
                    <a:pt x="2943" y="103"/>
                  </a:lnTo>
                  <a:lnTo>
                    <a:pt x="2976" y="100"/>
                  </a:lnTo>
                  <a:lnTo>
                    <a:pt x="3008" y="96"/>
                  </a:lnTo>
                  <a:lnTo>
                    <a:pt x="3039" y="90"/>
                  </a:lnTo>
                  <a:lnTo>
                    <a:pt x="3070" y="84"/>
                  </a:lnTo>
                  <a:lnTo>
                    <a:pt x="3129" y="73"/>
                  </a:lnTo>
                  <a:lnTo>
                    <a:pt x="3191" y="61"/>
                  </a:lnTo>
                  <a:lnTo>
                    <a:pt x="3250" y="50"/>
                  </a:lnTo>
                  <a:lnTo>
                    <a:pt x="3312" y="40"/>
                  </a:lnTo>
                  <a:lnTo>
                    <a:pt x="3342" y="34"/>
                  </a:lnTo>
                  <a:lnTo>
                    <a:pt x="3373" y="29"/>
                  </a:lnTo>
                  <a:lnTo>
                    <a:pt x="3404" y="25"/>
                  </a:lnTo>
                  <a:lnTo>
                    <a:pt x="3436" y="19"/>
                  </a:lnTo>
                  <a:lnTo>
                    <a:pt x="3469" y="15"/>
                  </a:lnTo>
                  <a:lnTo>
                    <a:pt x="3504" y="11"/>
                  </a:lnTo>
                  <a:lnTo>
                    <a:pt x="3538" y="9"/>
                  </a:lnTo>
                  <a:lnTo>
                    <a:pt x="3573" y="5"/>
                  </a:lnTo>
                  <a:lnTo>
                    <a:pt x="3609" y="4"/>
                  </a:lnTo>
                  <a:lnTo>
                    <a:pt x="3648" y="2"/>
                  </a:lnTo>
                  <a:lnTo>
                    <a:pt x="3665" y="2"/>
                  </a:lnTo>
                  <a:lnTo>
                    <a:pt x="3686" y="2"/>
                  </a:lnTo>
                  <a:lnTo>
                    <a:pt x="3705" y="0"/>
                  </a:lnTo>
                  <a:lnTo>
                    <a:pt x="3724" y="0"/>
                  </a:lnTo>
                  <a:close/>
                  <a:moveTo>
                    <a:pt x="4790" y="123"/>
                  </a:moveTo>
                  <a:lnTo>
                    <a:pt x="4790" y="140"/>
                  </a:lnTo>
                  <a:lnTo>
                    <a:pt x="4771" y="140"/>
                  </a:lnTo>
                  <a:lnTo>
                    <a:pt x="4752" y="138"/>
                  </a:lnTo>
                  <a:lnTo>
                    <a:pt x="4732" y="138"/>
                  </a:lnTo>
                  <a:lnTo>
                    <a:pt x="4713" y="138"/>
                  </a:lnTo>
                  <a:lnTo>
                    <a:pt x="4677" y="136"/>
                  </a:lnTo>
                  <a:lnTo>
                    <a:pt x="4640" y="134"/>
                  </a:lnTo>
                  <a:lnTo>
                    <a:pt x="4604" y="130"/>
                  </a:lnTo>
                  <a:lnTo>
                    <a:pt x="4569" y="128"/>
                  </a:lnTo>
                  <a:lnTo>
                    <a:pt x="4537" y="125"/>
                  </a:lnTo>
                  <a:lnTo>
                    <a:pt x="4504" y="121"/>
                  </a:lnTo>
                  <a:lnTo>
                    <a:pt x="4471" y="115"/>
                  </a:lnTo>
                  <a:lnTo>
                    <a:pt x="4439" y="111"/>
                  </a:lnTo>
                  <a:lnTo>
                    <a:pt x="4408" y="105"/>
                  </a:lnTo>
                  <a:lnTo>
                    <a:pt x="4377" y="100"/>
                  </a:lnTo>
                  <a:lnTo>
                    <a:pt x="4316" y="90"/>
                  </a:lnTo>
                  <a:lnTo>
                    <a:pt x="4256" y="78"/>
                  </a:lnTo>
                  <a:lnTo>
                    <a:pt x="4197" y="67"/>
                  </a:lnTo>
                  <a:lnTo>
                    <a:pt x="4135" y="55"/>
                  </a:lnTo>
                  <a:lnTo>
                    <a:pt x="4105" y="50"/>
                  </a:lnTo>
                  <a:lnTo>
                    <a:pt x="4074" y="44"/>
                  </a:lnTo>
                  <a:lnTo>
                    <a:pt x="4043" y="40"/>
                  </a:lnTo>
                  <a:lnTo>
                    <a:pt x="4011" y="36"/>
                  </a:lnTo>
                  <a:lnTo>
                    <a:pt x="3978" y="32"/>
                  </a:lnTo>
                  <a:lnTo>
                    <a:pt x="3943" y="29"/>
                  </a:lnTo>
                  <a:lnTo>
                    <a:pt x="3911" y="25"/>
                  </a:lnTo>
                  <a:lnTo>
                    <a:pt x="3874" y="21"/>
                  </a:lnTo>
                  <a:lnTo>
                    <a:pt x="3840" y="19"/>
                  </a:lnTo>
                  <a:lnTo>
                    <a:pt x="3801" y="17"/>
                  </a:lnTo>
                  <a:lnTo>
                    <a:pt x="3784" y="17"/>
                  </a:lnTo>
                  <a:lnTo>
                    <a:pt x="3765" y="17"/>
                  </a:lnTo>
                  <a:lnTo>
                    <a:pt x="3744" y="17"/>
                  </a:lnTo>
                  <a:lnTo>
                    <a:pt x="3724" y="17"/>
                  </a:lnTo>
                  <a:lnTo>
                    <a:pt x="3724" y="0"/>
                  </a:lnTo>
                  <a:lnTo>
                    <a:pt x="3746" y="0"/>
                  </a:lnTo>
                  <a:lnTo>
                    <a:pt x="3765" y="2"/>
                  </a:lnTo>
                  <a:lnTo>
                    <a:pt x="3784" y="2"/>
                  </a:lnTo>
                  <a:lnTo>
                    <a:pt x="3803" y="2"/>
                  </a:lnTo>
                  <a:lnTo>
                    <a:pt x="3840" y="4"/>
                  </a:lnTo>
                  <a:lnTo>
                    <a:pt x="3876" y="5"/>
                  </a:lnTo>
                  <a:lnTo>
                    <a:pt x="3911" y="9"/>
                  </a:lnTo>
                  <a:lnTo>
                    <a:pt x="3945" y="11"/>
                  </a:lnTo>
                  <a:lnTo>
                    <a:pt x="3980" y="15"/>
                  </a:lnTo>
                  <a:lnTo>
                    <a:pt x="4012" y="19"/>
                  </a:lnTo>
                  <a:lnTo>
                    <a:pt x="4045" y="25"/>
                  </a:lnTo>
                  <a:lnTo>
                    <a:pt x="4076" y="29"/>
                  </a:lnTo>
                  <a:lnTo>
                    <a:pt x="4108" y="34"/>
                  </a:lnTo>
                  <a:lnTo>
                    <a:pt x="4139" y="40"/>
                  </a:lnTo>
                  <a:lnTo>
                    <a:pt x="4199" y="50"/>
                  </a:lnTo>
                  <a:lnTo>
                    <a:pt x="4260" y="61"/>
                  </a:lnTo>
                  <a:lnTo>
                    <a:pt x="4320" y="73"/>
                  </a:lnTo>
                  <a:lnTo>
                    <a:pt x="4379" y="84"/>
                  </a:lnTo>
                  <a:lnTo>
                    <a:pt x="4410" y="90"/>
                  </a:lnTo>
                  <a:lnTo>
                    <a:pt x="4443" y="96"/>
                  </a:lnTo>
                  <a:lnTo>
                    <a:pt x="4473" y="100"/>
                  </a:lnTo>
                  <a:lnTo>
                    <a:pt x="4506" y="103"/>
                  </a:lnTo>
                  <a:lnTo>
                    <a:pt x="4539" y="109"/>
                  </a:lnTo>
                  <a:lnTo>
                    <a:pt x="4571" y="111"/>
                  </a:lnTo>
                  <a:lnTo>
                    <a:pt x="4606" y="115"/>
                  </a:lnTo>
                  <a:lnTo>
                    <a:pt x="4640" y="119"/>
                  </a:lnTo>
                  <a:lnTo>
                    <a:pt x="4677" y="121"/>
                  </a:lnTo>
                  <a:lnTo>
                    <a:pt x="4713" y="123"/>
                  </a:lnTo>
                  <a:lnTo>
                    <a:pt x="4732" y="123"/>
                  </a:lnTo>
                  <a:lnTo>
                    <a:pt x="4752" y="123"/>
                  </a:lnTo>
                  <a:lnTo>
                    <a:pt x="4771" y="123"/>
                  </a:lnTo>
                  <a:lnTo>
                    <a:pt x="479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5" name="Freeform 71"/>
            <p:cNvSpPr>
              <a:spLocks noEditPoints="1"/>
            </p:cNvSpPr>
            <p:nvPr userDrawn="1"/>
          </p:nvSpPr>
          <p:spPr bwMode="auto">
            <a:xfrm>
              <a:off x="18004" y="4480627"/>
              <a:ext cx="5652088" cy="153662"/>
            </a:xfrm>
            <a:custGeom>
              <a:avLst/>
              <a:gdLst>
                <a:gd name="T0" fmla="*/ 691 w 5076"/>
                <a:gd name="T1" fmla="*/ 136 h 138"/>
                <a:gd name="T2" fmla="*/ 530 w 5076"/>
                <a:gd name="T3" fmla="*/ 120 h 138"/>
                <a:gd name="T4" fmla="*/ 382 w 5076"/>
                <a:gd name="T5" fmla="*/ 97 h 138"/>
                <a:gd name="T6" fmla="*/ 99 w 5076"/>
                <a:gd name="T7" fmla="*/ 46 h 138"/>
                <a:gd name="T8" fmla="*/ 26 w 5076"/>
                <a:gd name="T9" fmla="*/ 19 h 138"/>
                <a:gd name="T10" fmla="*/ 243 w 5076"/>
                <a:gd name="T11" fmla="*/ 55 h 138"/>
                <a:gd name="T12" fmla="*/ 457 w 5076"/>
                <a:gd name="T13" fmla="*/ 94 h 138"/>
                <a:gd name="T14" fmla="*/ 608 w 5076"/>
                <a:gd name="T15" fmla="*/ 113 h 138"/>
                <a:gd name="T16" fmla="*/ 779 w 5076"/>
                <a:gd name="T17" fmla="*/ 122 h 138"/>
                <a:gd name="T18" fmla="*/ 1818 w 5076"/>
                <a:gd name="T19" fmla="*/ 17 h 138"/>
                <a:gd name="T20" fmla="*/ 1624 w 5076"/>
                <a:gd name="T21" fmla="*/ 30 h 138"/>
                <a:gd name="T22" fmla="*/ 1405 w 5076"/>
                <a:gd name="T23" fmla="*/ 65 h 138"/>
                <a:gd name="T24" fmla="*/ 1131 w 5076"/>
                <a:gd name="T25" fmla="*/ 115 h 138"/>
                <a:gd name="T26" fmla="*/ 925 w 5076"/>
                <a:gd name="T27" fmla="*/ 136 h 138"/>
                <a:gd name="T28" fmla="*/ 810 w 5076"/>
                <a:gd name="T29" fmla="*/ 122 h 138"/>
                <a:gd name="T30" fmla="*/ 960 w 5076"/>
                <a:gd name="T31" fmla="*/ 117 h 138"/>
                <a:gd name="T32" fmla="*/ 1159 w 5076"/>
                <a:gd name="T33" fmla="*/ 94 h 138"/>
                <a:gd name="T34" fmla="*/ 1463 w 5076"/>
                <a:gd name="T35" fmla="*/ 38 h 138"/>
                <a:gd name="T36" fmla="*/ 1655 w 5076"/>
                <a:gd name="T37" fmla="*/ 11 h 138"/>
                <a:gd name="T38" fmla="*/ 1837 w 5076"/>
                <a:gd name="T39" fmla="*/ 0 h 138"/>
                <a:gd name="T40" fmla="*/ 2903 w 5076"/>
                <a:gd name="T41" fmla="*/ 138 h 138"/>
                <a:gd name="T42" fmla="*/ 2722 w 5076"/>
                <a:gd name="T43" fmla="*/ 126 h 138"/>
                <a:gd name="T44" fmla="*/ 2528 w 5076"/>
                <a:gd name="T45" fmla="*/ 99 h 138"/>
                <a:gd name="T46" fmla="*/ 2225 w 5076"/>
                <a:gd name="T47" fmla="*/ 44 h 138"/>
                <a:gd name="T48" fmla="*/ 2027 w 5076"/>
                <a:gd name="T49" fmla="*/ 21 h 138"/>
                <a:gd name="T50" fmla="*/ 1875 w 5076"/>
                <a:gd name="T51" fmla="*/ 15 h 138"/>
                <a:gd name="T52" fmla="*/ 1991 w 5076"/>
                <a:gd name="T53" fmla="*/ 3 h 138"/>
                <a:gd name="T54" fmla="*/ 2196 w 5076"/>
                <a:gd name="T55" fmla="*/ 23 h 138"/>
                <a:gd name="T56" fmla="*/ 2471 w 5076"/>
                <a:gd name="T57" fmla="*/ 72 h 138"/>
                <a:gd name="T58" fmla="*/ 2690 w 5076"/>
                <a:gd name="T59" fmla="*/ 107 h 138"/>
                <a:gd name="T60" fmla="*/ 2883 w 5076"/>
                <a:gd name="T61" fmla="*/ 122 h 138"/>
                <a:gd name="T62" fmla="*/ 3989 w 5076"/>
                <a:gd name="T63" fmla="*/ 17 h 138"/>
                <a:gd name="T64" fmla="*/ 3824 w 5076"/>
                <a:gd name="T65" fmla="*/ 24 h 138"/>
                <a:gd name="T66" fmla="*/ 3628 w 5076"/>
                <a:gd name="T67" fmla="*/ 49 h 138"/>
                <a:gd name="T68" fmla="*/ 3325 w 5076"/>
                <a:gd name="T69" fmla="*/ 105 h 138"/>
                <a:gd name="T70" fmla="*/ 3129 w 5076"/>
                <a:gd name="T71" fmla="*/ 130 h 138"/>
                <a:gd name="T72" fmla="*/ 2962 w 5076"/>
                <a:gd name="T73" fmla="*/ 138 h 138"/>
                <a:gd name="T74" fmla="*/ 3020 w 5076"/>
                <a:gd name="T75" fmla="*/ 120 h 138"/>
                <a:gd name="T76" fmla="*/ 3227 w 5076"/>
                <a:gd name="T77" fmla="*/ 103 h 138"/>
                <a:gd name="T78" fmla="*/ 3475 w 5076"/>
                <a:gd name="T79" fmla="*/ 61 h 138"/>
                <a:gd name="T80" fmla="*/ 3721 w 5076"/>
                <a:gd name="T81" fmla="*/ 19 h 138"/>
                <a:gd name="T82" fmla="*/ 3932 w 5076"/>
                <a:gd name="T83" fmla="*/ 1 h 138"/>
                <a:gd name="T84" fmla="*/ 5076 w 5076"/>
                <a:gd name="T85" fmla="*/ 138 h 138"/>
                <a:gd name="T86" fmla="*/ 4924 w 5076"/>
                <a:gd name="T87" fmla="*/ 134 h 138"/>
                <a:gd name="T88" fmla="*/ 4723 w 5076"/>
                <a:gd name="T89" fmla="*/ 111 h 138"/>
                <a:gd name="T90" fmla="*/ 4420 w 5076"/>
                <a:gd name="T91" fmla="*/ 55 h 138"/>
                <a:gd name="T92" fmla="*/ 4228 w 5076"/>
                <a:gd name="T93" fmla="*/ 26 h 138"/>
                <a:gd name="T94" fmla="*/ 4049 w 5076"/>
                <a:gd name="T95" fmla="*/ 17 h 138"/>
                <a:gd name="T96" fmla="*/ 4068 w 5076"/>
                <a:gd name="T97" fmla="*/ 1 h 138"/>
                <a:gd name="T98" fmla="*/ 4264 w 5076"/>
                <a:gd name="T99" fmla="*/ 15 h 138"/>
                <a:gd name="T100" fmla="*/ 4483 w 5076"/>
                <a:gd name="T101" fmla="*/ 49 h 138"/>
                <a:gd name="T102" fmla="*/ 4757 w 5076"/>
                <a:gd name="T103" fmla="*/ 99 h 138"/>
                <a:gd name="T104" fmla="*/ 4961 w 5076"/>
                <a:gd name="T105" fmla="*/ 11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076" h="138">
                  <a:moveTo>
                    <a:pt x="810" y="122"/>
                  </a:moveTo>
                  <a:lnTo>
                    <a:pt x="810" y="138"/>
                  </a:lnTo>
                  <a:lnTo>
                    <a:pt x="779" y="138"/>
                  </a:lnTo>
                  <a:lnTo>
                    <a:pt x="748" y="138"/>
                  </a:lnTo>
                  <a:lnTo>
                    <a:pt x="720" y="136"/>
                  </a:lnTo>
                  <a:lnTo>
                    <a:pt x="691" y="136"/>
                  </a:lnTo>
                  <a:lnTo>
                    <a:pt x="662" y="134"/>
                  </a:lnTo>
                  <a:lnTo>
                    <a:pt x="635" y="132"/>
                  </a:lnTo>
                  <a:lnTo>
                    <a:pt x="608" y="128"/>
                  </a:lnTo>
                  <a:lnTo>
                    <a:pt x="581" y="126"/>
                  </a:lnTo>
                  <a:lnTo>
                    <a:pt x="554" y="124"/>
                  </a:lnTo>
                  <a:lnTo>
                    <a:pt x="530" y="120"/>
                  </a:lnTo>
                  <a:lnTo>
                    <a:pt x="505" y="117"/>
                  </a:lnTo>
                  <a:lnTo>
                    <a:pt x="480" y="113"/>
                  </a:lnTo>
                  <a:lnTo>
                    <a:pt x="455" y="109"/>
                  </a:lnTo>
                  <a:lnTo>
                    <a:pt x="430" y="105"/>
                  </a:lnTo>
                  <a:lnTo>
                    <a:pt x="407" y="101"/>
                  </a:lnTo>
                  <a:lnTo>
                    <a:pt x="382" y="97"/>
                  </a:lnTo>
                  <a:lnTo>
                    <a:pt x="336" y="88"/>
                  </a:lnTo>
                  <a:lnTo>
                    <a:pt x="288" y="80"/>
                  </a:lnTo>
                  <a:lnTo>
                    <a:pt x="242" y="71"/>
                  </a:lnTo>
                  <a:lnTo>
                    <a:pt x="194" y="61"/>
                  </a:lnTo>
                  <a:lnTo>
                    <a:pt x="147" y="53"/>
                  </a:lnTo>
                  <a:lnTo>
                    <a:pt x="99" y="46"/>
                  </a:lnTo>
                  <a:lnTo>
                    <a:pt x="74" y="42"/>
                  </a:lnTo>
                  <a:lnTo>
                    <a:pt x="50" y="38"/>
                  </a:lnTo>
                  <a:lnTo>
                    <a:pt x="25" y="34"/>
                  </a:lnTo>
                  <a:lnTo>
                    <a:pt x="0" y="30"/>
                  </a:lnTo>
                  <a:lnTo>
                    <a:pt x="2" y="15"/>
                  </a:lnTo>
                  <a:lnTo>
                    <a:pt x="26" y="19"/>
                  </a:lnTo>
                  <a:lnTo>
                    <a:pt x="51" y="23"/>
                  </a:lnTo>
                  <a:lnTo>
                    <a:pt x="76" y="26"/>
                  </a:lnTo>
                  <a:lnTo>
                    <a:pt x="101" y="30"/>
                  </a:lnTo>
                  <a:lnTo>
                    <a:pt x="149" y="38"/>
                  </a:lnTo>
                  <a:lnTo>
                    <a:pt x="197" y="46"/>
                  </a:lnTo>
                  <a:lnTo>
                    <a:pt x="243" y="55"/>
                  </a:lnTo>
                  <a:lnTo>
                    <a:pt x="291" y="63"/>
                  </a:lnTo>
                  <a:lnTo>
                    <a:pt x="338" y="72"/>
                  </a:lnTo>
                  <a:lnTo>
                    <a:pt x="386" y="82"/>
                  </a:lnTo>
                  <a:lnTo>
                    <a:pt x="409" y="86"/>
                  </a:lnTo>
                  <a:lnTo>
                    <a:pt x="434" y="90"/>
                  </a:lnTo>
                  <a:lnTo>
                    <a:pt x="457" y="94"/>
                  </a:lnTo>
                  <a:lnTo>
                    <a:pt x="482" y="97"/>
                  </a:lnTo>
                  <a:lnTo>
                    <a:pt x="506" y="101"/>
                  </a:lnTo>
                  <a:lnTo>
                    <a:pt x="531" y="105"/>
                  </a:lnTo>
                  <a:lnTo>
                    <a:pt x="556" y="107"/>
                  </a:lnTo>
                  <a:lnTo>
                    <a:pt x="583" y="111"/>
                  </a:lnTo>
                  <a:lnTo>
                    <a:pt x="608" y="113"/>
                  </a:lnTo>
                  <a:lnTo>
                    <a:pt x="635" y="115"/>
                  </a:lnTo>
                  <a:lnTo>
                    <a:pt x="664" y="117"/>
                  </a:lnTo>
                  <a:lnTo>
                    <a:pt x="691" y="119"/>
                  </a:lnTo>
                  <a:lnTo>
                    <a:pt x="720" y="120"/>
                  </a:lnTo>
                  <a:lnTo>
                    <a:pt x="748" y="122"/>
                  </a:lnTo>
                  <a:lnTo>
                    <a:pt x="779" y="122"/>
                  </a:lnTo>
                  <a:lnTo>
                    <a:pt x="810" y="122"/>
                  </a:lnTo>
                  <a:close/>
                  <a:moveTo>
                    <a:pt x="1875" y="0"/>
                  </a:moveTo>
                  <a:lnTo>
                    <a:pt x="1875" y="15"/>
                  </a:lnTo>
                  <a:lnTo>
                    <a:pt x="1856" y="17"/>
                  </a:lnTo>
                  <a:lnTo>
                    <a:pt x="1837" y="17"/>
                  </a:lnTo>
                  <a:lnTo>
                    <a:pt x="1818" y="17"/>
                  </a:lnTo>
                  <a:lnTo>
                    <a:pt x="1799" y="17"/>
                  </a:lnTo>
                  <a:lnTo>
                    <a:pt x="1762" y="19"/>
                  </a:lnTo>
                  <a:lnTo>
                    <a:pt x="1726" y="21"/>
                  </a:lnTo>
                  <a:lnTo>
                    <a:pt x="1691" y="24"/>
                  </a:lnTo>
                  <a:lnTo>
                    <a:pt x="1657" y="26"/>
                  </a:lnTo>
                  <a:lnTo>
                    <a:pt x="1624" y="30"/>
                  </a:lnTo>
                  <a:lnTo>
                    <a:pt x="1591" y="34"/>
                  </a:lnTo>
                  <a:lnTo>
                    <a:pt x="1559" y="40"/>
                  </a:lnTo>
                  <a:lnTo>
                    <a:pt x="1528" y="44"/>
                  </a:lnTo>
                  <a:lnTo>
                    <a:pt x="1495" y="49"/>
                  </a:lnTo>
                  <a:lnTo>
                    <a:pt x="1465" y="55"/>
                  </a:lnTo>
                  <a:lnTo>
                    <a:pt x="1405" y="65"/>
                  </a:lnTo>
                  <a:lnTo>
                    <a:pt x="1344" y="76"/>
                  </a:lnTo>
                  <a:lnTo>
                    <a:pt x="1284" y="88"/>
                  </a:lnTo>
                  <a:lnTo>
                    <a:pt x="1223" y="99"/>
                  </a:lnTo>
                  <a:lnTo>
                    <a:pt x="1192" y="105"/>
                  </a:lnTo>
                  <a:lnTo>
                    <a:pt x="1161" y="111"/>
                  </a:lnTo>
                  <a:lnTo>
                    <a:pt x="1131" y="115"/>
                  </a:lnTo>
                  <a:lnTo>
                    <a:pt x="1098" y="119"/>
                  </a:lnTo>
                  <a:lnTo>
                    <a:pt x="1065" y="124"/>
                  </a:lnTo>
                  <a:lnTo>
                    <a:pt x="1031" y="126"/>
                  </a:lnTo>
                  <a:lnTo>
                    <a:pt x="996" y="130"/>
                  </a:lnTo>
                  <a:lnTo>
                    <a:pt x="962" y="134"/>
                  </a:lnTo>
                  <a:lnTo>
                    <a:pt x="925" y="136"/>
                  </a:lnTo>
                  <a:lnTo>
                    <a:pt x="889" y="138"/>
                  </a:lnTo>
                  <a:lnTo>
                    <a:pt x="869" y="138"/>
                  </a:lnTo>
                  <a:lnTo>
                    <a:pt x="850" y="138"/>
                  </a:lnTo>
                  <a:lnTo>
                    <a:pt x="829" y="138"/>
                  </a:lnTo>
                  <a:lnTo>
                    <a:pt x="810" y="138"/>
                  </a:lnTo>
                  <a:lnTo>
                    <a:pt x="810" y="122"/>
                  </a:lnTo>
                  <a:lnTo>
                    <a:pt x="829" y="122"/>
                  </a:lnTo>
                  <a:lnTo>
                    <a:pt x="848" y="122"/>
                  </a:lnTo>
                  <a:lnTo>
                    <a:pt x="867" y="122"/>
                  </a:lnTo>
                  <a:lnTo>
                    <a:pt x="887" y="120"/>
                  </a:lnTo>
                  <a:lnTo>
                    <a:pt x="923" y="119"/>
                  </a:lnTo>
                  <a:lnTo>
                    <a:pt x="960" y="117"/>
                  </a:lnTo>
                  <a:lnTo>
                    <a:pt x="994" y="115"/>
                  </a:lnTo>
                  <a:lnTo>
                    <a:pt x="1029" y="111"/>
                  </a:lnTo>
                  <a:lnTo>
                    <a:pt x="1063" y="107"/>
                  </a:lnTo>
                  <a:lnTo>
                    <a:pt x="1096" y="103"/>
                  </a:lnTo>
                  <a:lnTo>
                    <a:pt x="1127" y="99"/>
                  </a:lnTo>
                  <a:lnTo>
                    <a:pt x="1159" y="94"/>
                  </a:lnTo>
                  <a:lnTo>
                    <a:pt x="1190" y="90"/>
                  </a:lnTo>
                  <a:lnTo>
                    <a:pt x="1221" y="84"/>
                  </a:lnTo>
                  <a:lnTo>
                    <a:pt x="1282" y="72"/>
                  </a:lnTo>
                  <a:lnTo>
                    <a:pt x="1342" y="61"/>
                  </a:lnTo>
                  <a:lnTo>
                    <a:pt x="1401" y="49"/>
                  </a:lnTo>
                  <a:lnTo>
                    <a:pt x="1463" y="38"/>
                  </a:lnTo>
                  <a:lnTo>
                    <a:pt x="1493" y="34"/>
                  </a:lnTo>
                  <a:lnTo>
                    <a:pt x="1524" y="28"/>
                  </a:lnTo>
                  <a:lnTo>
                    <a:pt x="1557" y="23"/>
                  </a:lnTo>
                  <a:lnTo>
                    <a:pt x="1589" y="19"/>
                  </a:lnTo>
                  <a:lnTo>
                    <a:pt x="1622" y="15"/>
                  </a:lnTo>
                  <a:lnTo>
                    <a:pt x="1655" y="11"/>
                  </a:lnTo>
                  <a:lnTo>
                    <a:pt x="1689" y="7"/>
                  </a:lnTo>
                  <a:lnTo>
                    <a:pt x="1726" y="5"/>
                  </a:lnTo>
                  <a:lnTo>
                    <a:pt x="1760" y="3"/>
                  </a:lnTo>
                  <a:lnTo>
                    <a:pt x="1799" y="1"/>
                  </a:lnTo>
                  <a:lnTo>
                    <a:pt x="1818" y="1"/>
                  </a:lnTo>
                  <a:lnTo>
                    <a:pt x="1837" y="0"/>
                  </a:lnTo>
                  <a:lnTo>
                    <a:pt x="1856" y="0"/>
                  </a:lnTo>
                  <a:lnTo>
                    <a:pt x="1875" y="0"/>
                  </a:lnTo>
                  <a:close/>
                  <a:moveTo>
                    <a:pt x="2943" y="122"/>
                  </a:moveTo>
                  <a:lnTo>
                    <a:pt x="2943" y="138"/>
                  </a:lnTo>
                  <a:lnTo>
                    <a:pt x="2922" y="138"/>
                  </a:lnTo>
                  <a:lnTo>
                    <a:pt x="2903" y="138"/>
                  </a:lnTo>
                  <a:lnTo>
                    <a:pt x="2883" y="138"/>
                  </a:lnTo>
                  <a:lnTo>
                    <a:pt x="2864" y="138"/>
                  </a:lnTo>
                  <a:lnTo>
                    <a:pt x="2828" y="136"/>
                  </a:lnTo>
                  <a:lnTo>
                    <a:pt x="2791" y="134"/>
                  </a:lnTo>
                  <a:lnTo>
                    <a:pt x="2757" y="130"/>
                  </a:lnTo>
                  <a:lnTo>
                    <a:pt x="2722" y="126"/>
                  </a:lnTo>
                  <a:lnTo>
                    <a:pt x="2688" y="124"/>
                  </a:lnTo>
                  <a:lnTo>
                    <a:pt x="2655" y="119"/>
                  </a:lnTo>
                  <a:lnTo>
                    <a:pt x="2622" y="115"/>
                  </a:lnTo>
                  <a:lnTo>
                    <a:pt x="2592" y="111"/>
                  </a:lnTo>
                  <a:lnTo>
                    <a:pt x="2559" y="105"/>
                  </a:lnTo>
                  <a:lnTo>
                    <a:pt x="2528" y="99"/>
                  </a:lnTo>
                  <a:lnTo>
                    <a:pt x="2469" y="88"/>
                  </a:lnTo>
                  <a:lnTo>
                    <a:pt x="2407" y="76"/>
                  </a:lnTo>
                  <a:lnTo>
                    <a:pt x="2348" y="65"/>
                  </a:lnTo>
                  <a:lnTo>
                    <a:pt x="2286" y="55"/>
                  </a:lnTo>
                  <a:lnTo>
                    <a:pt x="2256" y="49"/>
                  </a:lnTo>
                  <a:lnTo>
                    <a:pt x="2225" y="44"/>
                  </a:lnTo>
                  <a:lnTo>
                    <a:pt x="2194" y="40"/>
                  </a:lnTo>
                  <a:lnTo>
                    <a:pt x="2162" y="34"/>
                  </a:lnTo>
                  <a:lnTo>
                    <a:pt x="2129" y="30"/>
                  </a:lnTo>
                  <a:lnTo>
                    <a:pt x="2096" y="26"/>
                  </a:lnTo>
                  <a:lnTo>
                    <a:pt x="2062" y="24"/>
                  </a:lnTo>
                  <a:lnTo>
                    <a:pt x="2027" y="21"/>
                  </a:lnTo>
                  <a:lnTo>
                    <a:pt x="1991" y="19"/>
                  </a:lnTo>
                  <a:lnTo>
                    <a:pt x="1954" y="17"/>
                  </a:lnTo>
                  <a:lnTo>
                    <a:pt x="1935" y="17"/>
                  </a:lnTo>
                  <a:lnTo>
                    <a:pt x="1916" y="17"/>
                  </a:lnTo>
                  <a:lnTo>
                    <a:pt x="1897" y="17"/>
                  </a:lnTo>
                  <a:lnTo>
                    <a:pt x="1875" y="15"/>
                  </a:lnTo>
                  <a:lnTo>
                    <a:pt x="1875" y="0"/>
                  </a:lnTo>
                  <a:lnTo>
                    <a:pt x="1897" y="0"/>
                  </a:lnTo>
                  <a:lnTo>
                    <a:pt x="1916" y="0"/>
                  </a:lnTo>
                  <a:lnTo>
                    <a:pt x="1935" y="1"/>
                  </a:lnTo>
                  <a:lnTo>
                    <a:pt x="1954" y="1"/>
                  </a:lnTo>
                  <a:lnTo>
                    <a:pt x="1991" y="3"/>
                  </a:lnTo>
                  <a:lnTo>
                    <a:pt x="2027" y="5"/>
                  </a:lnTo>
                  <a:lnTo>
                    <a:pt x="2064" y="7"/>
                  </a:lnTo>
                  <a:lnTo>
                    <a:pt x="2098" y="11"/>
                  </a:lnTo>
                  <a:lnTo>
                    <a:pt x="2131" y="15"/>
                  </a:lnTo>
                  <a:lnTo>
                    <a:pt x="2163" y="19"/>
                  </a:lnTo>
                  <a:lnTo>
                    <a:pt x="2196" y="23"/>
                  </a:lnTo>
                  <a:lnTo>
                    <a:pt x="2229" y="28"/>
                  </a:lnTo>
                  <a:lnTo>
                    <a:pt x="2259" y="34"/>
                  </a:lnTo>
                  <a:lnTo>
                    <a:pt x="2290" y="38"/>
                  </a:lnTo>
                  <a:lnTo>
                    <a:pt x="2352" y="49"/>
                  </a:lnTo>
                  <a:lnTo>
                    <a:pt x="2411" y="61"/>
                  </a:lnTo>
                  <a:lnTo>
                    <a:pt x="2471" y="72"/>
                  </a:lnTo>
                  <a:lnTo>
                    <a:pt x="2532" y="84"/>
                  </a:lnTo>
                  <a:lnTo>
                    <a:pt x="2563" y="90"/>
                  </a:lnTo>
                  <a:lnTo>
                    <a:pt x="2594" y="94"/>
                  </a:lnTo>
                  <a:lnTo>
                    <a:pt x="2624" y="99"/>
                  </a:lnTo>
                  <a:lnTo>
                    <a:pt x="2657" y="103"/>
                  </a:lnTo>
                  <a:lnTo>
                    <a:pt x="2690" y="107"/>
                  </a:lnTo>
                  <a:lnTo>
                    <a:pt x="2722" y="111"/>
                  </a:lnTo>
                  <a:lnTo>
                    <a:pt x="2757" y="115"/>
                  </a:lnTo>
                  <a:lnTo>
                    <a:pt x="2793" y="117"/>
                  </a:lnTo>
                  <a:lnTo>
                    <a:pt x="2828" y="119"/>
                  </a:lnTo>
                  <a:lnTo>
                    <a:pt x="2866" y="120"/>
                  </a:lnTo>
                  <a:lnTo>
                    <a:pt x="2883" y="122"/>
                  </a:lnTo>
                  <a:lnTo>
                    <a:pt x="2903" y="122"/>
                  </a:lnTo>
                  <a:lnTo>
                    <a:pt x="2922" y="122"/>
                  </a:lnTo>
                  <a:lnTo>
                    <a:pt x="2943" y="122"/>
                  </a:lnTo>
                  <a:close/>
                  <a:moveTo>
                    <a:pt x="4009" y="0"/>
                  </a:moveTo>
                  <a:lnTo>
                    <a:pt x="4009" y="15"/>
                  </a:lnTo>
                  <a:lnTo>
                    <a:pt x="3989" y="17"/>
                  </a:lnTo>
                  <a:lnTo>
                    <a:pt x="3970" y="17"/>
                  </a:lnTo>
                  <a:lnTo>
                    <a:pt x="3951" y="17"/>
                  </a:lnTo>
                  <a:lnTo>
                    <a:pt x="3932" y="17"/>
                  </a:lnTo>
                  <a:lnTo>
                    <a:pt x="3895" y="19"/>
                  </a:lnTo>
                  <a:lnTo>
                    <a:pt x="3859" y="21"/>
                  </a:lnTo>
                  <a:lnTo>
                    <a:pt x="3824" y="24"/>
                  </a:lnTo>
                  <a:lnTo>
                    <a:pt x="3790" y="26"/>
                  </a:lnTo>
                  <a:lnTo>
                    <a:pt x="3757" y="30"/>
                  </a:lnTo>
                  <a:lnTo>
                    <a:pt x="3723" y="34"/>
                  </a:lnTo>
                  <a:lnTo>
                    <a:pt x="3692" y="40"/>
                  </a:lnTo>
                  <a:lnTo>
                    <a:pt x="3659" y="44"/>
                  </a:lnTo>
                  <a:lnTo>
                    <a:pt x="3628" y="49"/>
                  </a:lnTo>
                  <a:lnTo>
                    <a:pt x="3598" y="55"/>
                  </a:lnTo>
                  <a:lnTo>
                    <a:pt x="3538" y="65"/>
                  </a:lnTo>
                  <a:lnTo>
                    <a:pt x="3477" y="76"/>
                  </a:lnTo>
                  <a:lnTo>
                    <a:pt x="3417" y="88"/>
                  </a:lnTo>
                  <a:lnTo>
                    <a:pt x="3356" y="99"/>
                  </a:lnTo>
                  <a:lnTo>
                    <a:pt x="3325" y="105"/>
                  </a:lnTo>
                  <a:lnTo>
                    <a:pt x="3294" y="111"/>
                  </a:lnTo>
                  <a:lnTo>
                    <a:pt x="3262" y="115"/>
                  </a:lnTo>
                  <a:lnTo>
                    <a:pt x="3231" y="119"/>
                  </a:lnTo>
                  <a:lnTo>
                    <a:pt x="3196" y="124"/>
                  </a:lnTo>
                  <a:lnTo>
                    <a:pt x="3164" y="126"/>
                  </a:lnTo>
                  <a:lnTo>
                    <a:pt x="3129" y="130"/>
                  </a:lnTo>
                  <a:lnTo>
                    <a:pt x="3095" y="134"/>
                  </a:lnTo>
                  <a:lnTo>
                    <a:pt x="3058" y="136"/>
                  </a:lnTo>
                  <a:lnTo>
                    <a:pt x="3020" y="138"/>
                  </a:lnTo>
                  <a:lnTo>
                    <a:pt x="3001" y="138"/>
                  </a:lnTo>
                  <a:lnTo>
                    <a:pt x="2981" y="138"/>
                  </a:lnTo>
                  <a:lnTo>
                    <a:pt x="2962" y="138"/>
                  </a:lnTo>
                  <a:lnTo>
                    <a:pt x="2943" y="138"/>
                  </a:lnTo>
                  <a:lnTo>
                    <a:pt x="2943" y="122"/>
                  </a:lnTo>
                  <a:lnTo>
                    <a:pt x="2962" y="122"/>
                  </a:lnTo>
                  <a:lnTo>
                    <a:pt x="2981" y="122"/>
                  </a:lnTo>
                  <a:lnTo>
                    <a:pt x="3001" y="122"/>
                  </a:lnTo>
                  <a:lnTo>
                    <a:pt x="3020" y="120"/>
                  </a:lnTo>
                  <a:lnTo>
                    <a:pt x="3056" y="119"/>
                  </a:lnTo>
                  <a:lnTo>
                    <a:pt x="3093" y="117"/>
                  </a:lnTo>
                  <a:lnTo>
                    <a:pt x="3127" y="115"/>
                  </a:lnTo>
                  <a:lnTo>
                    <a:pt x="3162" y="111"/>
                  </a:lnTo>
                  <a:lnTo>
                    <a:pt x="3195" y="107"/>
                  </a:lnTo>
                  <a:lnTo>
                    <a:pt x="3227" y="103"/>
                  </a:lnTo>
                  <a:lnTo>
                    <a:pt x="3260" y="99"/>
                  </a:lnTo>
                  <a:lnTo>
                    <a:pt x="3292" y="94"/>
                  </a:lnTo>
                  <a:lnTo>
                    <a:pt x="3323" y="90"/>
                  </a:lnTo>
                  <a:lnTo>
                    <a:pt x="3354" y="84"/>
                  </a:lnTo>
                  <a:lnTo>
                    <a:pt x="3413" y="72"/>
                  </a:lnTo>
                  <a:lnTo>
                    <a:pt x="3475" y="61"/>
                  </a:lnTo>
                  <a:lnTo>
                    <a:pt x="3534" y="49"/>
                  </a:lnTo>
                  <a:lnTo>
                    <a:pt x="3596" y="38"/>
                  </a:lnTo>
                  <a:lnTo>
                    <a:pt x="3627" y="34"/>
                  </a:lnTo>
                  <a:lnTo>
                    <a:pt x="3657" y="28"/>
                  </a:lnTo>
                  <a:lnTo>
                    <a:pt x="3690" y="23"/>
                  </a:lnTo>
                  <a:lnTo>
                    <a:pt x="3721" y="19"/>
                  </a:lnTo>
                  <a:lnTo>
                    <a:pt x="3755" y="15"/>
                  </a:lnTo>
                  <a:lnTo>
                    <a:pt x="3788" y="11"/>
                  </a:lnTo>
                  <a:lnTo>
                    <a:pt x="3822" y="7"/>
                  </a:lnTo>
                  <a:lnTo>
                    <a:pt x="3857" y="5"/>
                  </a:lnTo>
                  <a:lnTo>
                    <a:pt x="3893" y="3"/>
                  </a:lnTo>
                  <a:lnTo>
                    <a:pt x="3932" y="1"/>
                  </a:lnTo>
                  <a:lnTo>
                    <a:pt x="3951" y="1"/>
                  </a:lnTo>
                  <a:lnTo>
                    <a:pt x="3970" y="0"/>
                  </a:lnTo>
                  <a:lnTo>
                    <a:pt x="3989" y="0"/>
                  </a:lnTo>
                  <a:lnTo>
                    <a:pt x="4009" y="0"/>
                  </a:lnTo>
                  <a:close/>
                  <a:moveTo>
                    <a:pt x="5076" y="122"/>
                  </a:moveTo>
                  <a:lnTo>
                    <a:pt x="5076" y="138"/>
                  </a:lnTo>
                  <a:lnTo>
                    <a:pt x="5055" y="138"/>
                  </a:lnTo>
                  <a:lnTo>
                    <a:pt x="5036" y="138"/>
                  </a:lnTo>
                  <a:lnTo>
                    <a:pt x="5017" y="138"/>
                  </a:lnTo>
                  <a:lnTo>
                    <a:pt x="4997" y="138"/>
                  </a:lnTo>
                  <a:lnTo>
                    <a:pt x="4961" y="136"/>
                  </a:lnTo>
                  <a:lnTo>
                    <a:pt x="4924" y="134"/>
                  </a:lnTo>
                  <a:lnTo>
                    <a:pt x="4888" y="130"/>
                  </a:lnTo>
                  <a:lnTo>
                    <a:pt x="4853" y="126"/>
                  </a:lnTo>
                  <a:lnTo>
                    <a:pt x="4821" y="124"/>
                  </a:lnTo>
                  <a:lnTo>
                    <a:pt x="4788" y="119"/>
                  </a:lnTo>
                  <a:lnTo>
                    <a:pt x="4756" y="115"/>
                  </a:lnTo>
                  <a:lnTo>
                    <a:pt x="4723" y="111"/>
                  </a:lnTo>
                  <a:lnTo>
                    <a:pt x="4692" y="105"/>
                  </a:lnTo>
                  <a:lnTo>
                    <a:pt x="4661" y="99"/>
                  </a:lnTo>
                  <a:lnTo>
                    <a:pt x="4600" y="88"/>
                  </a:lnTo>
                  <a:lnTo>
                    <a:pt x="4540" y="76"/>
                  </a:lnTo>
                  <a:lnTo>
                    <a:pt x="4481" y="65"/>
                  </a:lnTo>
                  <a:lnTo>
                    <a:pt x="4420" y="55"/>
                  </a:lnTo>
                  <a:lnTo>
                    <a:pt x="4389" y="49"/>
                  </a:lnTo>
                  <a:lnTo>
                    <a:pt x="4358" y="44"/>
                  </a:lnTo>
                  <a:lnTo>
                    <a:pt x="4327" y="40"/>
                  </a:lnTo>
                  <a:lnTo>
                    <a:pt x="4295" y="34"/>
                  </a:lnTo>
                  <a:lnTo>
                    <a:pt x="4262" y="30"/>
                  </a:lnTo>
                  <a:lnTo>
                    <a:pt x="4228" y="26"/>
                  </a:lnTo>
                  <a:lnTo>
                    <a:pt x="4195" y="24"/>
                  </a:lnTo>
                  <a:lnTo>
                    <a:pt x="4158" y="21"/>
                  </a:lnTo>
                  <a:lnTo>
                    <a:pt x="4124" y="19"/>
                  </a:lnTo>
                  <a:lnTo>
                    <a:pt x="4085" y="17"/>
                  </a:lnTo>
                  <a:lnTo>
                    <a:pt x="4068" y="17"/>
                  </a:lnTo>
                  <a:lnTo>
                    <a:pt x="4049" y="17"/>
                  </a:lnTo>
                  <a:lnTo>
                    <a:pt x="4030" y="17"/>
                  </a:lnTo>
                  <a:lnTo>
                    <a:pt x="4009" y="15"/>
                  </a:lnTo>
                  <a:lnTo>
                    <a:pt x="4009" y="0"/>
                  </a:lnTo>
                  <a:lnTo>
                    <a:pt x="4030" y="0"/>
                  </a:lnTo>
                  <a:lnTo>
                    <a:pt x="4049" y="0"/>
                  </a:lnTo>
                  <a:lnTo>
                    <a:pt x="4068" y="1"/>
                  </a:lnTo>
                  <a:lnTo>
                    <a:pt x="4087" y="1"/>
                  </a:lnTo>
                  <a:lnTo>
                    <a:pt x="4124" y="3"/>
                  </a:lnTo>
                  <a:lnTo>
                    <a:pt x="4160" y="5"/>
                  </a:lnTo>
                  <a:lnTo>
                    <a:pt x="4195" y="7"/>
                  </a:lnTo>
                  <a:lnTo>
                    <a:pt x="4229" y="11"/>
                  </a:lnTo>
                  <a:lnTo>
                    <a:pt x="4264" y="15"/>
                  </a:lnTo>
                  <a:lnTo>
                    <a:pt x="4297" y="19"/>
                  </a:lnTo>
                  <a:lnTo>
                    <a:pt x="4329" y="23"/>
                  </a:lnTo>
                  <a:lnTo>
                    <a:pt x="4360" y="28"/>
                  </a:lnTo>
                  <a:lnTo>
                    <a:pt x="4393" y="34"/>
                  </a:lnTo>
                  <a:lnTo>
                    <a:pt x="4423" y="38"/>
                  </a:lnTo>
                  <a:lnTo>
                    <a:pt x="4483" y="49"/>
                  </a:lnTo>
                  <a:lnTo>
                    <a:pt x="4544" y="61"/>
                  </a:lnTo>
                  <a:lnTo>
                    <a:pt x="4604" y="72"/>
                  </a:lnTo>
                  <a:lnTo>
                    <a:pt x="4665" y="84"/>
                  </a:lnTo>
                  <a:lnTo>
                    <a:pt x="4696" y="90"/>
                  </a:lnTo>
                  <a:lnTo>
                    <a:pt x="4727" y="94"/>
                  </a:lnTo>
                  <a:lnTo>
                    <a:pt x="4757" y="99"/>
                  </a:lnTo>
                  <a:lnTo>
                    <a:pt x="4790" y="103"/>
                  </a:lnTo>
                  <a:lnTo>
                    <a:pt x="4823" y="107"/>
                  </a:lnTo>
                  <a:lnTo>
                    <a:pt x="4855" y="111"/>
                  </a:lnTo>
                  <a:lnTo>
                    <a:pt x="4890" y="115"/>
                  </a:lnTo>
                  <a:lnTo>
                    <a:pt x="4924" y="117"/>
                  </a:lnTo>
                  <a:lnTo>
                    <a:pt x="4961" y="119"/>
                  </a:lnTo>
                  <a:lnTo>
                    <a:pt x="4997" y="120"/>
                  </a:lnTo>
                  <a:lnTo>
                    <a:pt x="5017" y="122"/>
                  </a:lnTo>
                  <a:lnTo>
                    <a:pt x="5036" y="122"/>
                  </a:lnTo>
                  <a:lnTo>
                    <a:pt x="5055" y="122"/>
                  </a:lnTo>
                  <a:lnTo>
                    <a:pt x="5076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6" name="Freeform 72"/>
            <p:cNvSpPr>
              <a:spLocks noEditPoints="1"/>
            </p:cNvSpPr>
            <p:nvPr userDrawn="1"/>
          </p:nvSpPr>
          <p:spPr bwMode="auto">
            <a:xfrm>
              <a:off x="18004" y="4298014"/>
              <a:ext cx="5968320" cy="154775"/>
            </a:xfrm>
            <a:custGeom>
              <a:avLst/>
              <a:gdLst>
                <a:gd name="T0" fmla="*/ 0 w 5360"/>
                <a:gd name="T1" fmla="*/ 16 h 139"/>
                <a:gd name="T2" fmla="*/ 1094 w 5360"/>
                <a:gd name="T3" fmla="*/ 123 h 139"/>
                <a:gd name="T4" fmla="*/ 979 w 5360"/>
                <a:gd name="T5" fmla="*/ 137 h 139"/>
                <a:gd name="T6" fmla="*/ 773 w 5360"/>
                <a:gd name="T7" fmla="*/ 116 h 139"/>
                <a:gd name="T8" fmla="*/ 499 w 5360"/>
                <a:gd name="T9" fmla="*/ 66 h 139"/>
                <a:gd name="T10" fmla="*/ 280 w 5360"/>
                <a:gd name="T11" fmla="*/ 31 h 139"/>
                <a:gd name="T12" fmla="*/ 86 w 5360"/>
                <a:gd name="T13" fmla="*/ 18 h 139"/>
                <a:gd name="T14" fmla="*/ 67 w 5360"/>
                <a:gd name="T15" fmla="*/ 0 h 139"/>
                <a:gd name="T16" fmla="*/ 249 w 5360"/>
                <a:gd name="T17" fmla="*/ 12 h 139"/>
                <a:gd name="T18" fmla="*/ 441 w 5360"/>
                <a:gd name="T19" fmla="*/ 39 h 139"/>
                <a:gd name="T20" fmla="*/ 745 w 5360"/>
                <a:gd name="T21" fmla="*/ 94 h 139"/>
                <a:gd name="T22" fmla="*/ 944 w 5360"/>
                <a:gd name="T23" fmla="*/ 117 h 139"/>
                <a:gd name="T24" fmla="*/ 1094 w 5360"/>
                <a:gd name="T25" fmla="*/ 123 h 139"/>
                <a:gd name="T26" fmla="*/ 2083 w 5360"/>
                <a:gd name="T27" fmla="*/ 18 h 139"/>
                <a:gd name="T28" fmla="*/ 1875 w 5360"/>
                <a:gd name="T29" fmla="*/ 35 h 139"/>
                <a:gd name="T30" fmla="*/ 1630 w 5360"/>
                <a:gd name="T31" fmla="*/ 77 h 139"/>
                <a:gd name="T32" fmla="*/ 1382 w 5360"/>
                <a:gd name="T33" fmla="*/ 119 h 139"/>
                <a:gd name="T34" fmla="*/ 1173 w 5360"/>
                <a:gd name="T35" fmla="*/ 137 h 139"/>
                <a:gd name="T36" fmla="*/ 1113 w 5360"/>
                <a:gd name="T37" fmla="*/ 123 h 139"/>
                <a:gd name="T38" fmla="*/ 1280 w 5360"/>
                <a:gd name="T39" fmla="*/ 116 h 139"/>
                <a:gd name="T40" fmla="*/ 1474 w 5360"/>
                <a:gd name="T41" fmla="*/ 89 h 139"/>
                <a:gd name="T42" fmla="*/ 1778 w 5360"/>
                <a:gd name="T43" fmla="*/ 33 h 139"/>
                <a:gd name="T44" fmla="*/ 1973 w 5360"/>
                <a:gd name="T45" fmla="*/ 8 h 139"/>
                <a:gd name="T46" fmla="*/ 2140 w 5360"/>
                <a:gd name="T47" fmla="*/ 0 h 139"/>
                <a:gd name="T48" fmla="*/ 3168 w 5360"/>
                <a:gd name="T49" fmla="*/ 139 h 139"/>
                <a:gd name="T50" fmla="*/ 2972 w 5360"/>
                <a:gd name="T51" fmla="*/ 123 h 139"/>
                <a:gd name="T52" fmla="*/ 2753 w 5360"/>
                <a:gd name="T53" fmla="*/ 89 h 139"/>
                <a:gd name="T54" fmla="*/ 2478 w 5360"/>
                <a:gd name="T55" fmla="*/ 39 h 139"/>
                <a:gd name="T56" fmla="*/ 2275 w 5360"/>
                <a:gd name="T57" fmla="*/ 20 h 139"/>
                <a:gd name="T58" fmla="*/ 2160 w 5360"/>
                <a:gd name="T59" fmla="*/ 0 h 139"/>
                <a:gd name="T60" fmla="*/ 2311 w 5360"/>
                <a:gd name="T61" fmla="*/ 6 h 139"/>
                <a:gd name="T62" fmla="*/ 2513 w 5360"/>
                <a:gd name="T63" fmla="*/ 29 h 139"/>
                <a:gd name="T64" fmla="*/ 2816 w 5360"/>
                <a:gd name="T65" fmla="*/ 85 h 139"/>
                <a:gd name="T66" fmla="*/ 3008 w 5360"/>
                <a:gd name="T67" fmla="*/ 112 h 139"/>
                <a:gd name="T68" fmla="*/ 3187 w 5360"/>
                <a:gd name="T69" fmla="*/ 123 h 139"/>
                <a:gd name="T70" fmla="*/ 4254 w 5360"/>
                <a:gd name="T71" fmla="*/ 16 h 139"/>
                <a:gd name="T72" fmla="*/ 4074 w 5360"/>
                <a:gd name="T73" fmla="*/ 27 h 139"/>
                <a:gd name="T74" fmla="*/ 3882 w 5360"/>
                <a:gd name="T75" fmla="*/ 54 h 139"/>
                <a:gd name="T76" fmla="*/ 3579 w 5360"/>
                <a:gd name="T77" fmla="*/ 110 h 139"/>
                <a:gd name="T78" fmla="*/ 3379 w 5360"/>
                <a:gd name="T79" fmla="*/ 133 h 139"/>
                <a:gd name="T80" fmla="*/ 3227 w 5360"/>
                <a:gd name="T81" fmla="*/ 139 h 139"/>
                <a:gd name="T82" fmla="*/ 3340 w 5360"/>
                <a:gd name="T83" fmla="*/ 119 h 139"/>
                <a:gd name="T84" fmla="*/ 3544 w 5360"/>
                <a:gd name="T85" fmla="*/ 100 h 139"/>
                <a:gd name="T86" fmla="*/ 3819 w 5360"/>
                <a:gd name="T87" fmla="*/ 50 h 139"/>
                <a:gd name="T88" fmla="*/ 4039 w 5360"/>
                <a:gd name="T89" fmla="*/ 16 h 139"/>
                <a:gd name="T90" fmla="*/ 4235 w 5360"/>
                <a:gd name="T91" fmla="*/ 0 h 139"/>
                <a:gd name="T92" fmla="*/ 5339 w 5360"/>
                <a:gd name="T93" fmla="*/ 139 h 139"/>
                <a:gd name="T94" fmla="*/ 5172 w 5360"/>
                <a:gd name="T95" fmla="*/ 131 h 139"/>
                <a:gd name="T96" fmla="*/ 4976 w 5360"/>
                <a:gd name="T97" fmla="*/ 106 h 139"/>
                <a:gd name="T98" fmla="*/ 4673 w 5360"/>
                <a:gd name="T99" fmla="*/ 50 h 139"/>
                <a:gd name="T100" fmla="*/ 4479 w 5360"/>
                <a:gd name="T101" fmla="*/ 23 h 139"/>
                <a:gd name="T102" fmla="*/ 4314 w 5360"/>
                <a:gd name="T103" fmla="*/ 16 h 139"/>
                <a:gd name="T104" fmla="*/ 4372 w 5360"/>
                <a:gd name="T105" fmla="*/ 2 h 139"/>
                <a:gd name="T106" fmla="*/ 4581 w 5360"/>
                <a:gd name="T107" fmla="*/ 20 h 139"/>
                <a:gd name="T108" fmla="*/ 4828 w 5360"/>
                <a:gd name="T109" fmla="*/ 62 h 139"/>
                <a:gd name="T110" fmla="*/ 5074 w 5360"/>
                <a:gd name="T111" fmla="*/ 104 h 139"/>
                <a:gd name="T112" fmla="*/ 5282 w 5360"/>
                <a:gd name="T113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60" h="139">
                  <a:moveTo>
                    <a:pt x="28" y="0"/>
                  </a:moveTo>
                  <a:lnTo>
                    <a:pt x="28" y="16"/>
                  </a:lnTo>
                  <a:lnTo>
                    <a:pt x="21" y="16"/>
                  </a:lnTo>
                  <a:lnTo>
                    <a:pt x="13" y="16"/>
                  </a:lnTo>
                  <a:lnTo>
                    <a:pt x="7" y="16"/>
                  </a:lnTo>
                  <a:lnTo>
                    <a:pt x="0" y="16"/>
                  </a:lnTo>
                  <a:lnTo>
                    <a:pt x="0" y="0"/>
                  </a:lnTo>
                  <a:lnTo>
                    <a:pt x="7" y="0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28" y="0"/>
                  </a:lnTo>
                  <a:close/>
                  <a:moveTo>
                    <a:pt x="1094" y="123"/>
                  </a:moveTo>
                  <a:lnTo>
                    <a:pt x="1094" y="139"/>
                  </a:lnTo>
                  <a:lnTo>
                    <a:pt x="1075" y="139"/>
                  </a:lnTo>
                  <a:lnTo>
                    <a:pt x="1054" y="139"/>
                  </a:lnTo>
                  <a:lnTo>
                    <a:pt x="1035" y="139"/>
                  </a:lnTo>
                  <a:lnTo>
                    <a:pt x="1015" y="137"/>
                  </a:lnTo>
                  <a:lnTo>
                    <a:pt x="979" y="137"/>
                  </a:lnTo>
                  <a:lnTo>
                    <a:pt x="942" y="133"/>
                  </a:lnTo>
                  <a:lnTo>
                    <a:pt x="908" y="131"/>
                  </a:lnTo>
                  <a:lnTo>
                    <a:pt x="873" y="127"/>
                  </a:lnTo>
                  <a:lnTo>
                    <a:pt x="839" y="123"/>
                  </a:lnTo>
                  <a:lnTo>
                    <a:pt x="806" y="119"/>
                  </a:lnTo>
                  <a:lnTo>
                    <a:pt x="773" y="116"/>
                  </a:lnTo>
                  <a:lnTo>
                    <a:pt x="743" y="110"/>
                  </a:lnTo>
                  <a:lnTo>
                    <a:pt x="712" y="106"/>
                  </a:lnTo>
                  <a:lnTo>
                    <a:pt x="681" y="100"/>
                  </a:lnTo>
                  <a:lnTo>
                    <a:pt x="620" y="89"/>
                  </a:lnTo>
                  <a:lnTo>
                    <a:pt x="560" y="77"/>
                  </a:lnTo>
                  <a:lnTo>
                    <a:pt x="499" y="66"/>
                  </a:lnTo>
                  <a:lnTo>
                    <a:pt x="439" y="54"/>
                  </a:lnTo>
                  <a:lnTo>
                    <a:pt x="409" y="50"/>
                  </a:lnTo>
                  <a:lnTo>
                    <a:pt x="378" y="44"/>
                  </a:lnTo>
                  <a:lnTo>
                    <a:pt x="345" y="39"/>
                  </a:lnTo>
                  <a:lnTo>
                    <a:pt x="313" y="35"/>
                  </a:lnTo>
                  <a:lnTo>
                    <a:pt x="280" y="31"/>
                  </a:lnTo>
                  <a:lnTo>
                    <a:pt x="247" y="27"/>
                  </a:lnTo>
                  <a:lnTo>
                    <a:pt x="213" y="23"/>
                  </a:lnTo>
                  <a:lnTo>
                    <a:pt x="178" y="21"/>
                  </a:lnTo>
                  <a:lnTo>
                    <a:pt x="142" y="20"/>
                  </a:lnTo>
                  <a:lnTo>
                    <a:pt x="105" y="18"/>
                  </a:lnTo>
                  <a:lnTo>
                    <a:pt x="86" y="18"/>
                  </a:lnTo>
                  <a:lnTo>
                    <a:pt x="67" y="16"/>
                  </a:lnTo>
                  <a:lnTo>
                    <a:pt x="48" y="16"/>
                  </a:lnTo>
                  <a:lnTo>
                    <a:pt x="28" y="16"/>
                  </a:lnTo>
                  <a:lnTo>
                    <a:pt x="28" y="0"/>
                  </a:lnTo>
                  <a:lnTo>
                    <a:pt x="48" y="0"/>
                  </a:lnTo>
                  <a:lnTo>
                    <a:pt x="67" y="0"/>
                  </a:lnTo>
                  <a:lnTo>
                    <a:pt x="86" y="0"/>
                  </a:lnTo>
                  <a:lnTo>
                    <a:pt x="105" y="2"/>
                  </a:lnTo>
                  <a:lnTo>
                    <a:pt x="144" y="2"/>
                  </a:lnTo>
                  <a:lnTo>
                    <a:pt x="178" y="6"/>
                  </a:lnTo>
                  <a:lnTo>
                    <a:pt x="215" y="8"/>
                  </a:lnTo>
                  <a:lnTo>
                    <a:pt x="249" y="12"/>
                  </a:lnTo>
                  <a:lnTo>
                    <a:pt x="282" y="16"/>
                  </a:lnTo>
                  <a:lnTo>
                    <a:pt x="314" y="20"/>
                  </a:lnTo>
                  <a:lnTo>
                    <a:pt x="347" y="23"/>
                  </a:lnTo>
                  <a:lnTo>
                    <a:pt x="380" y="29"/>
                  </a:lnTo>
                  <a:lnTo>
                    <a:pt x="410" y="33"/>
                  </a:lnTo>
                  <a:lnTo>
                    <a:pt x="441" y="39"/>
                  </a:lnTo>
                  <a:lnTo>
                    <a:pt x="503" y="50"/>
                  </a:lnTo>
                  <a:lnTo>
                    <a:pt x="562" y="62"/>
                  </a:lnTo>
                  <a:lnTo>
                    <a:pt x="622" y="73"/>
                  </a:lnTo>
                  <a:lnTo>
                    <a:pt x="683" y="85"/>
                  </a:lnTo>
                  <a:lnTo>
                    <a:pt x="714" y="89"/>
                  </a:lnTo>
                  <a:lnTo>
                    <a:pt x="745" y="94"/>
                  </a:lnTo>
                  <a:lnTo>
                    <a:pt x="777" y="100"/>
                  </a:lnTo>
                  <a:lnTo>
                    <a:pt x="808" y="104"/>
                  </a:lnTo>
                  <a:lnTo>
                    <a:pt x="841" y="108"/>
                  </a:lnTo>
                  <a:lnTo>
                    <a:pt x="875" y="112"/>
                  </a:lnTo>
                  <a:lnTo>
                    <a:pt x="910" y="116"/>
                  </a:lnTo>
                  <a:lnTo>
                    <a:pt x="944" y="117"/>
                  </a:lnTo>
                  <a:lnTo>
                    <a:pt x="981" y="119"/>
                  </a:lnTo>
                  <a:lnTo>
                    <a:pt x="1017" y="121"/>
                  </a:lnTo>
                  <a:lnTo>
                    <a:pt x="1036" y="121"/>
                  </a:lnTo>
                  <a:lnTo>
                    <a:pt x="1056" y="123"/>
                  </a:lnTo>
                  <a:lnTo>
                    <a:pt x="1075" y="123"/>
                  </a:lnTo>
                  <a:lnTo>
                    <a:pt x="1094" y="123"/>
                  </a:lnTo>
                  <a:close/>
                  <a:moveTo>
                    <a:pt x="2160" y="0"/>
                  </a:moveTo>
                  <a:lnTo>
                    <a:pt x="2160" y="16"/>
                  </a:lnTo>
                  <a:lnTo>
                    <a:pt x="2140" y="16"/>
                  </a:lnTo>
                  <a:lnTo>
                    <a:pt x="2121" y="16"/>
                  </a:lnTo>
                  <a:lnTo>
                    <a:pt x="2102" y="18"/>
                  </a:lnTo>
                  <a:lnTo>
                    <a:pt x="2083" y="18"/>
                  </a:lnTo>
                  <a:lnTo>
                    <a:pt x="2046" y="20"/>
                  </a:lnTo>
                  <a:lnTo>
                    <a:pt x="2010" y="21"/>
                  </a:lnTo>
                  <a:lnTo>
                    <a:pt x="1975" y="23"/>
                  </a:lnTo>
                  <a:lnTo>
                    <a:pt x="1941" y="27"/>
                  </a:lnTo>
                  <a:lnTo>
                    <a:pt x="1908" y="31"/>
                  </a:lnTo>
                  <a:lnTo>
                    <a:pt x="1875" y="35"/>
                  </a:lnTo>
                  <a:lnTo>
                    <a:pt x="1843" y="39"/>
                  </a:lnTo>
                  <a:lnTo>
                    <a:pt x="1812" y="44"/>
                  </a:lnTo>
                  <a:lnTo>
                    <a:pt x="1779" y="50"/>
                  </a:lnTo>
                  <a:lnTo>
                    <a:pt x="1749" y="54"/>
                  </a:lnTo>
                  <a:lnTo>
                    <a:pt x="1689" y="66"/>
                  </a:lnTo>
                  <a:lnTo>
                    <a:pt x="1630" y="77"/>
                  </a:lnTo>
                  <a:lnTo>
                    <a:pt x="1568" y="89"/>
                  </a:lnTo>
                  <a:lnTo>
                    <a:pt x="1509" y="100"/>
                  </a:lnTo>
                  <a:lnTo>
                    <a:pt x="1476" y="106"/>
                  </a:lnTo>
                  <a:lnTo>
                    <a:pt x="1445" y="110"/>
                  </a:lnTo>
                  <a:lnTo>
                    <a:pt x="1415" y="116"/>
                  </a:lnTo>
                  <a:lnTo>
                    <a:pt x="1382" y="119"/>
                  </a:lnTo>
                  <a:lnTo>
                    <a:pt x="1349" y="123"/>
                  </a:lnTo>
                  <a:lnTo>
                    <a:pt x="1315" y="127"/>
                  </a:lnTo>
                  <a:lnTo>
                    <a:pt x="1280" y="131"/>
                  </a:lnTo>
                  <a:lnTo>
                    <a:pt x="1246" y="133"/>
                  </a:lnTo>
                  <a:lnTo>
                    <a:pt x="1209" y="137"/>
                  </a:lnTo>
                  <a:lnTo>
                    <a:pt x="1173" y="137"/>
                  </a:lnTo>
                  <a:lnTo>
                    <a:pt x="1154" y="139"/>
                  </a:lnTo>
                  <a:lnTo>
                    <a:pt x="1134" y="139"/>
                  </a:lnTo>
                  <a:lnTo>
                    <a:pt x="1113" y="139"/>
                  </a:lnTo>
                  <a:lnTo>
                    <a:pt x="1094" y="139"/>
                  </a:lnTo>
                  <a:lnTo>
                    <a:pt x="1094" y="123"/>
                  </a:lnTo>
                  <a:lnTo>
                    <a:pt x="1113" y="123"/>
                  </a:lnTo>
                  <a:lnTo>
                    <a:pt x="1132" y="123"/>
                  </a:lnTo>
                  <a:lnTo>
                    <a:pt x="1152" y="121"/>
                  </a:lnTo>
                  <a:lnTo>
                    <a:pt x="1171" y="121"/>
                  </a:lnTo>
                  <a:lnTo>
                    <a:pt x="1209" y="119"/>
                  </a:lnTo>
                  <a:lnTo>
                    <a:pt x="1244" y="117"/>
                  </a:lnTo>
                  <a:lnTo>
                    <a:pt x="1280" y="116"/>
                  </a:lnTo>
                  <a:lnTo>
                    <a:pt x="1313" y="112"/>
                  </a:lnTo>
                  <a:lnTo>
                    <a:pt x="1347" y="108"/>
                  </a:lnTo>
                  <a:lnTo>
                    <a:pt x="1380" y="104"/>
                  </a:lnTo>
                  <a:lnTo>
                    <a:pt x="1411" y="100"/>
                  </a:lnTo>
                  <a:lnTo>
                    <a:pt x="1443" y="94"/>
                  </a:lnTo>
                  <a:lnTo>
                    <a:pt x="1474" y="89"/>
                  </a:lnTo>
                  <a:lnTo>
                    <a:pt x="1505" y="85"/>
                  </a:lnTo>
                  <a:lnTo>
                    <a:pt x="1566" y="73"/>
                  </a:lnTo>
                  <a:lnTo>
                    <a:pt x="1626" y="62"/>
                  </a:lnTo>
                  <a:lnTo>
                    <a:pt x="1685" y="50"/>
                  </a:lnTo>
                  <a:lnTo>
                    <a:pt x="1747" y="39"/>
                  </a:lnTo>
                  <a:lnTo>
                    <a:pt x="1778" y="33"/>
                  </a:lnTo>
                  <a:lnTo>
                    <a:pt x="1808" y="29"/>
                  </a:lnTo>
                  <a:lnTo>
                    <a:pt x="1841" y="23"/>
                  </a:lnTo>
                  <a:lnTo>
                    <a:pt x="1874" y="20"/>
                  </a:lnTo>
                  <a:lnTo>
                    <a:pt x="1906" y="16"/>
                  </a:lnTo>
                  <a:lnTo>
                    <a:pt x="1939" y="12"/>
                  </a:lnTo>
                  <a:lnTo>
                    <a:pt x="1973" y="8"/>
                  </a:lnTo>
                  <a:lnTo>
                    <a:pt x="2010" y="6"/>
                  </a:lnTo>
                  <a:lnTo>
                    <a:pt x="2046" y="2"/>
                  </a:lnTo>
                  <a:lnTo>
                    <a:pt x="2083" y="2"/>
                  </a:lnTo>
                  <a:lnTo>
                    <a:pt x="2102" y="0"/>
                  </a:lnTo>
                  <a:lnTo>
                    <a:pt x="2121" y="0"/>
                  </a:lnTo>
                  <a:lnTo>
                    <a:pt x="2140" y="0"/>
                  </a:lnTo>
                  <a:lnTo>
                    <a:pt x="2160" y="0"/>
                  </a:lnTo>
                  <a:close/>
                  <a:moveTo>
                    <a:pt x="3227" y="123"/>
                  </a:moveTo>
                  <a:lnTo>
                    <a:pt x="3227" y="139"/>
                  </a:lnTo>
                  <a:lnTo>
                    <a:pt x="3206" y="139"/>
                  </a:lnTo>
                  <a:lnTo>
                    <a:pt x="3187" y="139"/>
                  </a:lnTo>
                  <a:lnTo>
                    <a:pt x="3168" y="139"/>
                  </a:lnTo>
                  <a:lnTo>
                    <a:pt x="3148" y="137"/>
                  </a:lnTo>
                  <a:lnTo>
                    <a:pt x="3112" y="137"/>
                  </a:lnTo>
                  <a:lnTo>
                    <a:pt x="3076" y="133"/>
                  </a:lnTo>
                  <a:lnTo>
                    <a:pt x="3041" y="131"/>
                  </a:lnTo>
                  <a:lnTo>
                    <a:pt x="3006" y="127"/>
                  </a:lnTo>
                  <a:lnTo>
                    <a:pt x="2972" y="123"/>
                  </a:lnTo>
                  <a:lnTo>
                    <a:pt x="2939" y="119"/>
                  </a:lnTo>
                  <a:lnTo>
                    <a:pt x="2907" y="116"/>
                  </a:lnTo>
                  <a:lnTo>
                    <a:pt x="2876" y="110"/>
                  </a:lnTo>
                  <a:lnTo>
                    <a:pt x="2843" y="106"/>
                  </a:lnTo>
                  <a:lnTo>
                    <a:pt x="2812" y="100"/>
                  </a:lnTo>
                  <a:lnTo>
                    <a:pt x="2753" y="89"/>
                  </a:lnTo>
                  <a:lnTo>
                    <a:pt x="2691" y="77"/>
                  </a:lnTo>
                  <a:lnTo>
                    <a:pt x="2632" y="66"/>
                  </a:lnTo>
                  <a:lnTo>
                    <a:pt x="2572" y="54"/>
                  </a:lnTo>
                  <a:lnTo>
                    <a:pt x="2542" y="50"/>
                  </a:lnTo>
                  <a:lnTo>
                    <a:pt x="2509" y="44"/>
                  </a:lnTo>
                  <a:lnTo>
                    <a:pt x="2478" y="39"/>
                  </a:lnTo>
                  <a:lnTo>
                    <a:pt x="2446" y="35"/>
                  </a:lnTo>
                  <a:lnTo>
                    <a:pt x="2413" y="31"/>
                  </a:lnTo>
                  <a:lnTo>
                    <a:pt x="2380" y="27"/>
                  </a:lnTo>
                  <a:lnTo>
                    <a:pt x="2346" y="23"/>
                  </a:lnTo>
                  <a:lnTo>
                    <a:pt x="2311" y="21"/>
                  </a:lnTo>
                  <a:lnTo>
                    <a:pt x="2275" y="20"/>
                  </a:lnTo>
                  <a:lnTo>
                    <a:pt x="2238" y="18"/>
                  </a:lnTo>
                  <a:lnTo>
                    <a:pt x="2219" y="18"/>
                  </a:lnTo>
                  <a:lnTo>
                    <a:pt x="2200" y="16"/>
                  </a:lnTo>
                  <a:lnTo>
                    <a:pt x="2181" y="16"/>
                  </a:lnTo>
                  <a:lnTo>
                    <a:pt x="2160" y="16"/>
                  </a:lnTo>
                  <a:lnTo>
                    <a:pt x="2160" y="0"/>
                  </a:lnTo>
                  <a:lnTo>
                    <a:pt x="2181" y="0"/>
                  </a:lnTo>
                  <a:lnTo>
                    <a:pt x="2200" y="0"/>
                  </a:lnTo>
                  <a:lnTo>
                    <a:pt x="2219" y="0"/>
                  </a:lnTo>
                  <a:lnTo>
                    <a:pt x="2238" y="2"/>
                  </a:lnTo>
                  <a:lnTo>
                    <a:pt x="2275" y="2"/>
                  </a:lnTo>
                  <a:lnTo>
                    <a:pt x="2311" y="6"/>
                  </a:lnTo>
                  <a:lnTo>
                    <a:pt x="2348" y="8"/>
                  </a:lnTo>
                  <a:lnTo>
                    <a:pt x="2382" y="12"/>
                  </a:lnTo>
                  <a:lnTo>
                    <a:pt x="2415" y="16"/>
                  </a:lnTo>
                  <a:lnTo>
                    <a:pt x="2448" y="20"/>
                  </a:lnTo>
                  <a:lnTo>
                    <a:pt x="2480" y="23"/>
                  </a:lnTo>
                  <a:lnTo>
                    <a:pt x="2513" y="29"/>
                  </a:lnTo>
                  <a:lnTo>
                    <a:pt x="2544" y="33"/>
                  </a:lnTo>
                  <a:lnTo>
                    <a:pt x="2574" y="39"/>
                  </a:lnTo>
                  <a:lnTo>
                    <a:pt x="2636" y="50"/>
                  </a:lnTo>
                  <a:lnTo>
                    <a:pt x="2695" y="62"/>
                  </a:lnTo>
                  <a:lnTo>
                    <a:pt x="2755" y="73"/>
                  </a:lnTo>
                  <a:lnTo>
                    <a:pt x="2816" y="85"/>
                  </a:lnTo>
                  <a:lnTo>
                    <a:pt x="2847" y="89"/>
                  </a:lnTo>
                  <a:lnTo>
                    <a:pt x="2878" y="94"/>
                  </a:lnTo>
                  <a:lnTo>
                    <a:pt x="2908" y="100"/>
                  </a:lnTo>
                  <a:lnTo>
                    <a:pt x="2941" y="104"/>
                  </a:lnTo>
                  <a:lnTo>
                    <a:pt x="2974" y="108"/>
                  </a:lnTo>
                  <a:lnTo>
                    <a:pt x="3008" y="112"/>
                  </a:lnTo>
                  <a:lnTo>
                    <a:pt x="3041" y="116"/>
                  </a:lnTo>
                  <a:lnTo>
                    <a:pt x="3077" y="117"/>
                  </a:lnTo>
                  <a:lnTo>
                    <a:pt x="3112" y="119"/>
                  </a:lnTo>
                  <a:lnTo>
                    <a:pt x="3150" y="121"/>
                  </a:lnTo>
                  <a:lnTo>
                    <a:pt x="3168" y="121"/>
                  </a:lnTo>
                  <a:lnTo>
                    <a:pt x="3187" y="123"/>
                  </a:lnTo>
                  <a:lnTo>
                    <a:pt x="3208" y="123"/>
                  </a:lnTo>
                  <a:lnTo>
                    <a:pt x="3227" y="123"/>
                  </a:lnTo>
                  <a:close/>
                  <a:moveTo>
                    <a:pt x="4293" y="0"/>
                  </a:moveTo>
                  <a:lnTo>
                    <a:pt x="4293" y="16"/>
                  </a:lnTo>
                  <a:lnTo>
                    <a:pt x="4274" y="16"/>
                  </a:lnTo>
                  <a:lnTo>
                    <a:pt x="4254" y="16"/>
                  </a:lnTo>
                  <a:lnTo>
                    <a:pt x="4235" y="18"/>
                  </a:lnTo>
                  <a:lnTo>
                    <a:pt x="4216" y="18"/>
                  </a:lnTo>
                  <a:lnTo>
                    <a:pt x="4180" y="20"/>
                  </a:lnTo>
                  <a:lnTo>
                    <a:pt x="4143" y="21"/>
                  </a:lnTo>
                  <a:lnTo>
                    <a:pt x="4108" y="23"/>
                  </a:lnTo>
                  <a:lnTo>
                    <a:pt x="4074" y="27"/>
                  </a:lnTo>
                  <a:lnTo>
                    <a:pt x="4041" y="31"/>
                  </a:lnTo>
                  <a:lnTo>
                    <a:pt x="4009" y="35"/>
                  </a:lnTo>
                  <a:lnTo>
                    <a:pt x="3976" y="39"/>
                  </a:lnTo>
                  <a:lnTo>
                    <a:pt x="3943" y="44"/>
                  </a:lnTo>
                  <a:lnTo>
                    <a:pt x="3913" y="50"/>
                  </a:lnTo>
                  <a:lnTo>
                    <a:pt x="3882" y="54"/>
                  </a:lnTo>
                  <a:lnTo>
                    <a:pt x="3822" y="66"/>
                  </a:lnTo>
                  <a:lnTo>
                    <a:pt x="3761" y="77"/>
                  </a:lnTo>
                  <a:lnTo>
                    <a:pt x="3701" y="89"/>
                  </a:lnTo>
                  <a:lnTo>
                    <a:pt x="3640" y="100"/>
                  </a:lnTo>
                  <a:lnTo>
                    <a:pt x="3609" y="106"/>
                  </a:lnTo>
                  <a:lnTo>
                    <a:pt x="3579" y="110"/>
                  </a:lnTo>
                  <a:lnTo>
                    <a:pt x="3546" y="116"/>
                  </a:lnTo>
                  <a:lnTo>
                    <a:pt x="3515" y="119"/>
                  </a:lnTo>
                  <a:lnTo>
                    <a:pt x="3483" y="123"/>
                  </a:lnTo>
                  <a:lnTo>
                    <a:pt x="3448" y="127"/>
                  </a:lnTo>
                  <a:lnTo>
                    <a:pt x="3413" y="131"/>
                  </a:lnTo>
                  <a:lnTo>
                    <a:pt x="3379" y="133"/>
                  </a:lnTo>
                  <a:lnTo>
                    <a:pt x="3342" y="137"/>
                  </a:lnTo>
                  <a:lnTo>
                    <a:pt x="3304" y="137"/>
                  </a:lnTo>
                  <a:lnTo>
                    <a:pt x="3285" y="139"/>
                  </a:lnTo>
                  <a:lnTo>
                    <a:pt x="3266" y="139"/>
                  </a:lnTo>
                  <a:lnTo>
                    <a:pt x="3246" y="139"/>
                  </a:lnTo>
                  <a:lnTo>
                    <a:pt x="3227" y="139"/>
                  </a:lnTo>
                  <a:lnTo>
                    <a:pt x="3227" y="123"/>
                  </a:lnTo>
                  <a:lnTo>
                    <a:pt x="3246" y="123"/>
                  </a:lnTo>
                  <a:lnTo>
                    <a:pt x="3266" y="123"/>
                  </a:lnTo>
                  <a:lnTo>
                    <a:pt x="3285" y="121"/>
                  </a:lnTo>
                  <a:lnTo>
                    <a:pt x="3304" y="121"/>
                  </a:lnTo>
                  <a:lnTo>
                    <a:pt x="3340" y="119"/>
                  </a:lnTo>
                  <a:lnTo>
                    <a:pt x="3377" y="117"/>
                  </a:lnTo>
                  <a:lnTo>
                    <a:pt x="3412" y="116"/>
                  </a:lnTo>
                  <a:lnTo>
                    <a:pt x="3446" y="112"/>
                  </a:lnTo>
                  <a:lnTo>
                    <a:pt x="3481" y="108"/>
                  </a:lnTo>
                  <a:lnTo>
                    <a:pt x="3513" y="104"/>
                  </a:lnTo>
                  <a:lnTo>
                    <a:pt x="3544" y="100"/>
                  </a:lnTo>
                  <a:lnTo>
                    <a:pt x="3577" y="94"/>
                  </a:lnTo>
                  <a:lnTo>
                    <a:pt x="3607" y="89"/>
                  </a:lnTo>
                  <a:lnTo>
                    <a:pt x="3638" y="85"/>
                  </a:lnTo>
                  <a:lnTo>
                    <a:pt x="3698" y="73"/>
                  </a:lnTo>
                  <a:lnTo>
                    <a:pt x="3759" y="62"/>
                  </a:lnTo>
                  <a:lnTo>
                    <a:pt x="3819" y="50"/>
                  </a:lnTo>
                  <a:lnTo>
                    <a:pt x="3880" y="39"/>
                  </a:lnTo>
                  <a:lnTo>
                    <a:pt x="3911" y="33"/>
                  </a:lnTo>
                  <a:lnTo>
                    <a:pt x="3941" y="29"/>
                  </a:lnTo>
                  <a:lnTo>
                    <a:pt x="3974" y="23"/>
                  </a:lnTo>
                  <a:lnTo>
                    <a:pt x="4005" y="20"/>
                  </a:lnTo>
                  <a:lnTo>
                    <a:pt x="4039" y="16"/>
                  </a:lnTo>
                  <a:lnTo>
                    <a:pt x="4072" y="12"/>
                  </a:lnTo>
                  <a:lnTo>
                    <a:pt x="4107" y="8"/>
                  </a:lnTo>
                  <a:lnTo>
                    <a:pt x="4141" y="6"/>
                  </a:lnTo>
                  <a:lnTo>
                    <a:pt x="4178" y="2"/>
                  </a:lnTo>
                  <a:lnTo>
                    <a:pt x="4216" y="2"/>
                  </a:lnTo>
                  <a:lnTo>
                    <a:pt x="4235" y="0"/>
                  </a:lnTo>
                  <a:lnTo>
                    <a:pt x="4254" y="0"/>
                  </a:lnTo>
                  <a:lnTo>
                    <a:pt x="4274" y="0"/>
                  </a:lnTo>
                  <a:lnTo>
                    <a:pt x="4293" y="0"/>
                  </a:lnTo>
                  <a:close/>
                  <a:moveTo>
                    <a:pt x="5360" y="123"/>
                  </a:moveTo>
                  <a:lnTo>
                    <a:pt x="5360" y="139"/>
                  </a:lnTo>
                  <a:lnTo>
                    <a:pt x="5339" y="139"/>
                  </a:lnTo>
                  <a:lnTo>
                    <a:pt x="5320" y="139"/>
                  </a:lnTo>
                  <a:lnTo>
                    <a:pt x="5301" y="139"/>
                  </a:lnTo>
                  <a:lnTo>
                    <a:pt x="5282" y="137"/>
                  </a:lnTo>
                  <a:lnTo>
                    <a:pt x="5245" y="137"/>
                  </a:lnTo>
                  <a:lnTo>
                    <a:pt x="5209" y="133"/>
                  </a:lnTo>
                  <a:lnTo>
                    <a:pt x="5172" y="131"/>
                  </a:lnTo>
                  <a:lnTo>
                    <a:pt x="5140" y="127"/>
                  </a:lnTo>
                  <a:lnTo>
                    <a:pt x="5105" y="123"/>
                  </a:lnTo>
                  <a:lnTo>
                    <a:pt x="5072" y="119"/>
                  </a:lnTo>
                  <a:lnTo>
                    <a:pt x="5040" y="116"/>
                  </a:lnTo>
                  <a:lnTo>
                    <a:pt x="5009" y="110"/>
                  </a:lnTo>
                  <a:lnTo>
                    <a:pt x="4976" y="106"/>
                  </a:lnTo>
                  <a:lnTo>
                    <a:pt x="4946" y="100"/>
                  </a:lnTo>
                  <a:lnTo>
                    <a:pt x="4884" y="89"/>
                  </a:lnTo>
                  <a:lnTo>
                    <a:pt x="4825" y="77"/>
                  </a:lnTo>
                  <a:lnTo>
                    <a:pt x="4765" y="66"/>
                  </a:lnTo>
                  <a:lnTo>
                    <a:pt x="4704" y="54"/>
                  </a:lnTo>
                  <a:lnTo>
                    <a:pt x="4673" y="50"/>
                  </a:lnTo>
                  <a:lnTo>
                    <a:pt x="4642" y="44"/>
                  </a:lnTo>
                  <a:lnTo>
                    <a:pt x="4612" y="39"/>
                  </a:lnTo>
                  <a:lnTo>
                    <a:pt x="4579" y="35"/>
                  </a:lnTo>
                  <a:lnTo>
                    <a:pt x="4546" y="31"/>
                  </a:lnTo>
                  <a:lnTo>
                    <a:pt x="4514" y="27"/>
                  </a:lnTo>
                  <a:lnTo>
                    <a:pt x="4479" y="23"/>
                  </a:lnTo>
                  <a:lnTo>
                    <a:pt x="4444" y="21"/>
                  </a:lnTo>
                  <a:lnTo>
                    <a:pt x="4408" y="20"/>
                  </a:lnTo>
                  <a:lnTo>
                    <a:pt x="4372" y="18"/>
                  </a:lnTo>
                  <a:lnTo>
                    <a:pt x="4352" y="18"/>
                  </a:lnTo>
                  <a:lnTo>
                    <a:pt x="4333" y="16"/>
                  </a:lnTo>
                  <a:lnTo>
                    <a:pt x="4314" y="16"/>
                  </a:lnTo>
                  <a:lnTo>
                    <a:pt x="4293" y="16"/>
                  </a:lnTo>
                  <a:lnTo>
                    <a:pt x="4293" y="0"/>
                  </a:lnTo>
                  <a:lnTo>
                    <a:pt x="4314" y="0"/>
                  </a:lnTo>
                  <a:lnTo>
                    <a:pt x="4333" y="0"/>
                  </a:lnTo>
                  <a:lnTo>
                    <a:pt x="4352" y="0"/>
                  </a:lnTo>
                  <a:lnTo>
                    <a:pt x="4372" y="2"/>
                  </a:lnTo>
                  <a:lnTo>
                    <a:pt x="4408" y="2"/>
                  </a:lnTo>
                  <a:lnTo>
                    <a:pt x="4444" y="6"/>
                  </a:lnTo>
                  <a:lnTo>
                    <a:pt x="4479" y="8"/>
                  </a:lnTo>
                  <a:lnTo>
                    <a:pt x="4514" y="12"/>
                  </a:lnTo>
                  <a:lnTo>
                    <a:pt x="4548" y="16"/>
                  </a:lnTo>
                  <a:lnTo>
                    <a:pt x="4581" y="20"/>
                  </a:lnTo>
                  <a:lnTo>
                    <a:pt x="4613" y="23"/>
                  </a:lnTo>
                  <a:lnTo>
                    <a:pt x="4644" y="29"/>
                  </a:lnTo>
                  <a:lnTo>
                    <a:pt x="4677" y="33"/>
                  </a:lnTo>
                  <a:lnTo>
                    <a:pt x="4708" y="39"/>
                  </a:lnTo>
                  <a:lnTo>
                    <a:pt x="4767" y="50"/>
                  </a:lnTo>
                  <a:lnTo>
                    <a:pt x="4828" y="62"/>
                  </a:lnTo>
                  <a:lnTo>
                    <a:pt x="4888" y="73"/>
                  </a:lnTo>
                  <a:lnTo>
                    <a:pt x="4949" y="85"/>
                  </a:lnTo>
                  <a:lnTo>
                    <a:pt x="4980" y="89"/>
                  </a:lnTo>
                  <a:lnTo>
                    <a:pt x="5011" y="94"/>
                  </a:lnTo>
                  <a:lnTo>
                    <a:pt x="5042" y="100"/>
                  </a:lnTo>
                  <a:lnTo>
                    <a:pt x="5074" y="104"/>
                  </a:lnTo>
                  <a:lnTo>
                    <a:pt x="5107" y="108"/>
                  </a:lnTo>
                  <a:lnTo>
                    <a:pt x="5140" y="112"/>
                  </a:lnTo>
                  <a:lnTo>
                    <a:pt x="5174" y="116"/>
                  </a:lnTo>
                  <a:lnTo>
                    <a:pt x="5209" y="117"/>
                  </a:lnTo>
                  <a:lnTo>
                    <a:pt x="5245" y="119"/>
                  </a:lnTo>
                  <a:lnTo>
                    <a:pt x="5282" y="121"/>
                  </a:lnTo>
                  <a:lnTo>
                    <a:pt x="5301" y="121"/>
                  </a:lnTo>
                  <a:lnTo>
                    <a:pt x="5320" y="123"/>
                  </a:lnTo>
                  <a:lnTo>
                    <a:pt x="5339" y="123"/>
                  </a:lnTo>
                  <a:lnTo>
                    <a:pt x="5360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7" name="Freeform 73"/>
            <p:cNvSpPr>
              <a:spLocks noEditPoints="1"/>
            </p:cNvSpPr>
            <p:nvPr userDrawn="1"/>
          </p:nvSpPr>
          <p:spPr bwMode="auto">
            <a:xfrm>
              <a:off x="18004" y="4116515"/>
              <a:ext cx="6285665" cy="153662"/>
            </a:xfrm>
            <a:custGeom>
              <a:avLst/>
              <a:gdLst>
                <a:gd name="T0" fmla="*/ 228 w 5645"/>
                <a:gd name="T1" fmla="*/ 17 h 138"/>
                <a:gd name="T2" fmla="*/ 109 w 5645"/>
                <a:gd name="T3" fmla="*/ 25 h 138"/>
                <a:gd name="T4" fmla="*/ 2 w 5645"/>
                <a:gd name="T5" fmla="*/ 39 h 138"/>
                <a:gd name="T6" fmla="*/ 90 w 5645"/>
                <a:gd name="T7" fmla="*/ 12 h 138"/>
                <a:gd name="T8" fmla="*/ 207 w 5645"/>
                <a:gd name="T9" fmla="*/ 2 h 138"/>
                <a:gd name="T10" fmla="*/ 1378 w 5645"/>
                <a:gd name="T11" fmla="*/ 123 h 138"/>
                <a:gd name="T12" fmla="*/ 1263 w 5645"/>
                <a:gd name="T13" fmla="*/ 135 h 138"/>
                <a:gd name="T14" fmla="*/ 1058 w 5645"/>
                <a:gd name="T15" fmla="*/ 115 h 138"/>
                <a:gd name="T16" fmla="*/ 783 w 5645"/>
                <a:gd name="T17" fmla="*/ 65 h 138"/>
                <a:gd name="T18" fmla="*/ 564 w 5645"/>
                <a:gd name="T19" fmla="*/ 31 h 138"/>
                <a:gd name="T20" fmla="*/ 370 w 5645"/>
                <a:gd name="T21" fmla="*/ 15 h 138"/>
                <a:gd name="T22" fmla="*/ 351 w 5645"/>
                <a:gd name="T23" fmla="*/ 0 h 138"/>
                <a:gd name="T24" fmla="*/ 533 w 5645"/>
                <a:gd name="T25" fmla="*/ 12 h 138"/>
                <a:gd name="T26" fmla="*/ 725 w 5645"/>
                <a:gd name="T27" fmla="*/ 39 h 138"/>
                <a:gd name="T28" fmla="*/ 1029 w 5645"/>
                <a:gd name="T29" fmla="*/ 94 h 138"/>
                <a:gd name="T30" fmla="*/ 1228 w 5645"/>
                <a:gd name="T31" fmla="*/ 117 h 138"/>
                <a:gd name="T32" fmla="*/ 1378 w 5645"/>
                <a:gd name="T33" fmla="*/ 123 h 138"/>
                <a:gd name="T34" fmla="*/ 2367 w 5645"/>
                <a:gd name="T35" fmla="*/ 17 h 138"/>
                <a:gd name="T36" fmla="*/ 2160 w 5645"/>
                <a:gd name="T37" fmla="*/ 35 h 138"/>
                <a:gd name="T38" fmla="*/ 1914 w 5645"/>
                <a:gd name="T39" fmla="*/ 77 h 138"/>
                <a:gd name="T40" fmla="*/ 1666 w 5645"/>
                <a:gd name="T41" fmla="*/ 119 h 138"/>
                <a:gd name="T42" fmla="*/ 1457 w 5645"/>
                <a:gd name="T43" fmla="*/ 136 h 138"/>
                <a:gd name="T44" fmla="*/ 1397 w 5645"/>
                <a:gd name="T45" fmla="*/ 123 h 138"/>
                <a:gd name="T46" fmla="*/ 1564 w 5645"/>
                <a:gd name="T47" fmla="*/ 113 h 138"/>
                <a:gd name="T48" fmla="*/ 1758 w 5645"/>
                <a:gd name="T49" fmla="*/ 88 h 138"/>
                <a:gd name="T50" fmla="*/ 2062 w 5645"/>
                <a:gd name="T51" fmla="*/ 33 h 138"/>
                <a:gd name="T52" fmla="*/ 2258 w 5645"/>
                <a:gd name="T53" fmla="*/ 8 h 138"/>
                <a:gd name="T54" fmla="*/ 2425 w 5645"/>
                <a:gd name="T55" fmla="*/ 0 h 138"/>
                <a:gd name="T56" fmla="*/ 3452 w 5645"/>
                <a:gd name="T57" fmla="*/ 136 h 138"/>
                <a:gd name="T58" fmla="*/ 3256 w 5645"/>
                <a:gd name="T59" fmla="*/ 123 h 138"/>
                <a:gd name="T60" fmla="*/ 3037 w 5645"/>
                <a:gd name="T61" fmla="*/ 88 h 138"/>
                <a:gd name="T62" fmla="*/ 2763 w 5645"/>
                <a:gd name="T63" fmla="*/ 39 h 138"/>
                <a:gd name="T64" fmla="*/ 2559 w 5645"/>
                <a:gd name="T65" fmla="*/ 19 h 138"/>
                <a:gd name="T66" fmla="*/ 2446 w 5645"/>
                <a:gd name="T67" fmla="*/ 0 h 138"/>
                <a:gd name="T68" fmla="*/ 2595 w 5645"/>
                <a:gd name="T69" fmla="*/ 4 h 138"/>
                <a:gd name="T70" fmla="*/ 2797 w 5645"/>
                <a:gd name="T71" fmla="*/ 27 h 138"/>
                <a:gd name="T72" fmla="*/ 3100 w 5645"/>
                <a:gd name="T73" fmla="*/ 83 h 138"/>
                <a:gd name="T74" fmla="*/ 3292 w 5645"/>
                <a:gd name="T75" fmla="*/ 111 h 138"/>
                <a:gd name="T76" fmla="*/ 3471 w 5645"/>
                <a:gd name="T77" fmla="*/ 121 h 138"/>
                <a:gd name="T78" fmla="*/ 4539 w 5645"/>
                <a:gd name="T79" fmla="*/ 15 h 138"/>
                <a:gd name="T80" fmla="*/ 4358 w 5645"/>
                <a:gd name="T81" fmla="*/ 27 h 138"/>
                <a:gd name="T82" fmla="*/ 4166 w 5645"/>
                <a:gd name="T83" fmla="*/ 54 h 138"/>
                <a:gd name="T84" fmla="*/ 3863 w 5645"/>
                <a:gd name="T85" fmla="*/ 110 h 138"/>
                <a:gd name="T86" fmla="*/ 3663 w 5645"/>
                <a:gd name="T87" fmla="*/ 133 h 138"/>
                <a:gd name="T88" fmla="*/ 3511 w 5645"/>
                <a:gd name="T89" fmla="*/ 138 h 138"/>
                <a:gd name="T90" fmla="*/ 3625 w 5645"/>
                <a:gd name="T91" fmla="*/ 119 h 138"/>
                <a:gd name="T92" fmla="*/ 3828 w 5645"/>
                <a:gd name="T93" fmla="*/ 98 h 138"/>
                <a:gd name="T94" fmla="*/ 4103 w 5645"/>
                <a:gd name="T95" fmla="*/ 50 h 138"/>
                <a:gd name="T96" fmla="*/ 4324 w 5645"/>
                <a:gd name="T97" fmla="*/ 14 h 138"/>
                <a:gd name="T98" fmla="*/ 4519 w 5645"/>
                <a:gd name="T99" fmla="*/ 0 h 138"/>
                <a:gd name="T100" fmla="*/ 5623 w 5645"/>
                <a:gd name="T101" fmla="*/ 138 h 138"/>
                <a:gd name="T102" fmla="*/ 5458 w 5645"/>
                <a:gd name="T103" fmla="*/ 131 h 138"/>
                <a:gd name="T104" fmla="*/ 5261 w 5645"/>
                <a:gd name="T105" fmla="*/ 104 h 138"/>
                <a:gd name="T106" fmla="*/ 4957 w 5645"/>
                <a:gd name="T107" fmla="*/ 48 h 138"/>
                <a:gd name="T108" fmla="*/ 4763 w 5645"/>
                <a:gd name="T109" fmla="*/ 23 h 138"/>
                <a:gd name="T110" fmla="*/ 4598 w 5645"/>
                <a:gd name="T111" fmla="*/ 15 h 138"/>
                <a:gd name="T112" fmla="*/ 4656 w 5645"/>
                <a:gd name="T113" fmla="*/ 0 h 138"/>
                <a:gd name="T114" fmla="*/ 4865 w 5645"/>
                <a:gd name="T115" fmla="*/ 19 h 138"/>
                <a:gd name="T116" fmla="*/ 5113 w 5645"/>
                <a:gd name="T117" fmla="*/ 62 h 138"/>
                <a:gd name="T118" fmla="*/ 5358 w 5645"/>
                <a:gd name="T119" fmla="*/ 104 h 138"/>
                <a:gd name="T120" fmla="*/ 5566 w 5645"/>
                <a:gd name="T121" fmla="*/ 12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45" h="138">
                  <a:moveTo>
                    <a:pt x="313" y="0"/>
                  </a:moveTo>
                  <a:lnTo>
                    <a:pt x="313" y="15"/>
                  </a:lnTo>
                  <a:lnTo>
                    <a:pt x="290" y="15"/>
                  </a:lnTo>
                  <a:lnTo>
                    <a:pt x="268" y="15"/>
                  </a:lnTo>
                  <a:lnTo>
                    <a:pt x="247" y="15"/>
                  </a:lnTo>
                  <a:lnTo>
                    <a:pt x="228" y="17"/>
                  </a:lnTo>
                  <a:lnTo>
                    <a:pt x="207" y="17"/>
                  </a:lnTo>
                  <a:lnTo>
                    <a:pt x="188" y="19"/>
                  </a:lnTo>
                  <a:lnTo>
                    <a:pt x="167" y="19"/>
                  </a:lnTo>
                  <a:lnTo>
                    <a:pt x="147" y="21"/>
                  </a:lnTo>
                  <a:lnTo>
                    <a:pt x="128" y="23"/>
                  </a:lnTo>
                  <a:lnTo>
                    <a:pt x="109" y="25"/>
                  </a:lnTo>
                  <a:lnTo>
                    <a:pt x="92" y="27"/>
                  </a:lnTo>
                  <a:lnTo>
                    <a:pt x="73" y="29"/>
                  </a:lnTo>
                  <a:lnTo>
                    <a:pt x="55" y="31"/>
                  </a:lnTo>
                  <a:lnTo>
                    <a:pt x="36" y="33"/>
                  </a:lnTo>
                  <a:lnTo>
                    <a:pt x="19" y="35"/>
                  </a:lnTo>
                  <a:lnTo>
                    <a:pt x="2" y="39"/>
                  </a:lnTo>
                  <a:lnTo>
                    <a:pt x="0" y="21"/>
                  </a:lnTo>
                  <a:lnTo>
                    <a:pt x="17" y="19"/>
                  </a:lnTo>
                  <a:lnTo>
                    <a:pt x="34" y="17"/>
                  </a:lnTo>
                  <a:lnTo>
                    <a:pt x="53" y="15"/>
                  </a:lnTo>
                  <a:lnTo>
                    <a:pt x="71" y="14"/>
                  </a:lnTo>
                  <a:lnTo>
                    <a:pt x="90" y="12"/>
                  </a:lnTo>
                  <a:lnTo>
                    <a:pt x="109" y="10"/>
                  </a:lnTo>
                  <a:lnTo>
                    <a:pt x="128" y="8"/>
                  </a:lnTo>
                  <a:lnTo>
                    <a:pt x="147" y="6"/>
                  </a:lnTo>
                  <a:lnTo>
                    <a:pt x="167" y="4"/>
                  </a:lnTo>
                  <a:lnTo>
                    <a:pt x="186" y="4"/>
                  </a:lnTo>
                  <a:lnTo>
                    <a:pt x="207" y="2"/>
                  </a:lnTo>
                  <a:lnTo>
                    <a:pt x="226" y="0"/>
                  </a:lnTo>
                  <a:lnTo>
                    <a:pt x="247" y="0"/>
                  </a:lnTo>
                  <a:lnTo>
                    <a:pt x="268" y="0"/>
                  </a:lnTo>
                  <a:lnTo>
                    <a:pt x="290" y="0"/>
                  </a:lnTo>
                  <a:lnTo>
                    <a:pt x="313" y="0"/>
                  </a:lnTo>
                  <a:close/>
                  <a:moveTo>
                    <a:pt x="1378" y="123"/>
                  </a:moveTo>
                  <a:lnTo>
                    <a:pt x="1378" y="138"/>
                  </a:lnTo>
                  <a:lnTo>
                    <a:pt x="1359" y="138"/>
                  </a:lnTo>
                  <a:lnTo>
                    <a:pt x="1340" y="138"/>
                  </a:lnTo>
                  <a:lnTo>
                    <a:pt x="1319" y="136"/>
                  </a:lnTo>
                  <a:lnTo>
                    <a:pt x="1301" y="136"/>
                  </a:lnTo>
                  <a:lnTo>
                    <a:pt x="1263" y="135"/>
                  </a:lnTo>
                  <a:lnTo>
                    <a:pt x="1227" y="133"/>
                  </a:lnTo>
                  <a:lnTo>
                    <a:pt x="1192" y="131"/>
                  </a:lnTo>
                  <a:lnTo>
                    <a:pt x="1157" y="127"/>
                  </a:lnTo>
                  <a:lnTo>
                    <a:pt x="1123" y="123"/>
                  </a:lnTo>
                  <a:lnTo>
                    <a:pt x="1090" y="119"/>
                  </a:lnTo>
                  <a:lnTo>
                    <a:pt x="1058" y="115"/>
                  </a:lnTo>
                  <a:lnTo>
                    <a:pt x="1027" y="110"/>
                  </a:lnTo>
                  <a:lnTo>
                    <a:pt x="996" y="104"/>
                  </a:lnTo>
                  <a:lnTo>
                    <a:pt x="965" y="100"/>
                  </a:lnTo>
                  <a:lnTo>
                    <a:pt x="904" y="88"/>
                  </a:lnTo>
                  <a:lnTo>
                    <a:pt x="844" y="77"/>
                  </a:lnTo>
                  <a:lnTo>
                    <a:pt x="783" y="65"/>
                  </a:lnTo>
                  <a:lnTo>
                    <a:pt x="723" y="54"/>
                  </a:lnTo>
                  <a:lnTo>
                    <a:pt x="693" y="48"/>
                  </a:lnTo>
                  <a:lnTo>
                    <a:pt x="662" y="44"/>
                  </a:lnTo>
                  <a:lnTo>
                    <a:pt x="629" y="39"/>
                  </a:lnTo>
                  <a:lnTo>
                    <a:pt x="597" y="35"/>
                  </a:lnTo>
                  <a:lnTo>
                    <a:pt x="564" y="31"/>
                  </a:lnTo>
                  <a:lnTo>
                    <a:pt x="531" y="27"/>
                  </a:lnTo>
                  <a:lnTo>
                    <a:pt x="497" y="23"/>
                  </a:lnTo>
                  <a:lnTo>
                    <a:pt x="462" y="21"/>
                  </a:lnTo>
                  <a:lnTo>
                    <a:pt x="426" y="19"/>
                  </a:lnTo>
                  <a:lnTo>
                    <a:pt x="389" y="17"/>
                  </a:lnTo>
                  <a:lnTo>
                    <a:pt x="370" y="15"/>
                  </a:lnTo>
                  <a:lnTo>
                    <a:pt x="351" y="15"/>
                  </a:lnTo>
                  <a:lnTo>
                    <a:pt x="332" y="15"/>
                  </a:lnTo>
                  <a:lnTo>
                    <a:pt x="313" y="15"/>
                  </a:lnTo>
                  <a:lnTo>
                    <a:pt x="313" y="0"/>
                  </a:lnTo>
                  <a:lnTo>
                    <a:pt x="332" y="0"/>
                  </a:lnTo>
                  <a:lnTo>
                    <a:pt x="351" y="0"/>
                  </a:lnTo>
                  <a:lnTo>
                    <a:pt x="370" y="0"/>
                  </a:lnTo>
                  <a:lnTo>
                    <a:pt x="389" y="0"/>
                  </a:lnTo>
                  <a:lnTo>
                    <a:pt x="428" y="2"/>
                  </a:lnTo>
                  <a:lnTo>
                    <a:pt x="464" y="4"/>
                  </a:lnTo>
                  <a:lnTo>
                    <a:pt x="499" y="8"/>
                  </a:lnTo>
                  <a:lnTo>
                    <a:pt x="533" y="12"/>
                  </a:lnTo>
                  <a:lnTo>
                    <a:pt x="566" y="14"/>
                  </a:lnTo>
                  <a:lnTo>
                    <a:pt x="601" y="19"/>
                  </a:lnTo>
                  <a:lnTo>
                    <a:pt x="631" y="23"/>
                  </a:lnTo>
                  <a:lnTo>
                    <a:pt x="664" y="27"/>
                  </a:lnTo>
                  <a:lnTo>
                    <a:pt x="695" y="33"/>
                  </a:lnTo>
                  <a:lnTo>
                    <a:pt x="725" y="39"/>
                  </a:lnTo>
                  <a:lnTo>
                    <a:pt x="787" y="50"/>
                  </a:lnTo>
                  <a:lnTo>
                    <a:pt x="846" y="62"/>
                  </a:lnTo>
                  <a:lnTo>
                    <a:pt x="906" y="73"/>
                  </a:lnTo>
                  <a:lnTo>
                    <a:pt x="967" y="83"/>
                  </a:lnTo>
                  <a:lnTo>
                    <a:pt x="998" y="88"/>
                  </a:lnTo>
                  <a:lnTo>
                    <a:pt x="1029" y="94"/>
                  </a:lnTo>
                  <a:lnTo>
                    <a:pt x="1061" y="98"/>
                  </a:lnTo>
                  <a:lnTo>
                    <a:pt x="1092" y="104"/>
                  </a:lnTo>
                  <a:lnTo>
                    <a:pt x="1125" y="108"/>
                  </a:lnTo>
                  <a:lnTo>
                    <a:pt x="1159" y="111"/>
                  </a:lnTo>
                  <a:lnTo>
                    <a:pt x="1194" y="113"/>
                  </a:lnTo>
                  <a:lnTo>
                    <a:pt x="1228" y="117"/>
                  </a:lnTo>
                  <a:lnTo>
                    <a:pt x="1265" y="119"/>
                  </a:lnTo>
                  <a:lnTo>
                    <a:pt x="1301" y="121"/>
                  </a:lnTo>
                  <a:lnTo>
                    <a:pt x="1321" y="121"/>
                  </a:lnTo>
                  <a:lnTo>
                    <a:pt x="1340" y="121"/>
                  </a:lnTo>
                  <a:lnTo>
                    <a:pt x="1359" y="123"/>
                  </a:lnTo>
                  <a:lnTo>
                    <a:pt x="1378" y="123"/>
                  </a:lnTo>
                  <a:close/>
                  <a:moveTo>
                    <a:pt x="2446" y="0"/>
                  </a:moveTo>
                  <a:lnTo>
                    <a:pt x="2446" y="15"/>
                  </a:lnTo>
                  <a:lnTo>
                    <a:pt x="2425" y="15"/>
                  </a:lnTo>
                  <a:lnTo>
                    <a:pt x="2405" y="15"/>
                  </a:lnTo>
                  <a:lnTo>
                    <a:pt x="2386" y="15"/>
                  </a:lnTo>
                  <a:lnTo>
                    <a:pt x="2367" y="17"/>
                  </a:lnTo>
                  <a:lnTo>
                    <a:pt x="2331" y="19"/>
                  </a:lnTo>
                  <a:lnTo>
                    <a:pt x="2294" y="21"/>
                  </a:lnTo>
                  <a:lnTo>
                    <a:pt x="2259" y="23"/>
                  </a:lnTo>
                  <a:lnTo>
                    <a:pt x="2225" y="27"/>
                  </a:lnTo>
                  <a:lnTo>
                    <a:pt x="2192" y="31"/>
                  </a:lnTo>
                  <a:lnTo>
                    <a:pt x="2160" y="35"/>
                  </a:lnTo>
                  <a:lnTo>
                    <a:pt x="2127" y="39"/>
                  </a:lnTo>
                  <a:lnTo>
                    <a:pt x="2096" y="44"/>
                  </a:lnTo>
                  <a:lnTo>
                    <a:pt x="2064" y="48"/>
                  </a:lnTo>
                  <a:lnTo>
                    <a:pt x="2033" y="54"/>
                  </a:lnTo>
                  <a:lnTo>
                    <a:pt x="1973" y="65"/>
                  </a:lnTo>
                  <a:lnTo>
                    <a:pt x="1914" y="77"/>
                  </a:lnTo>
                  <a:lnTo>
                    <a:pt x="1852" y="88"/>
                  </a:lnTo>
                  <a:lnTo>
                    <a:pt x="1793" y="100"/>
                  </a:lnTo>
                  <a:lnTo>
                    <a:pt x="1762" y="104"/>
                  </a:lnTo>
                  <a:lnTo>
                    <a:pt x="1730" y="110"/>
                  </a:lnTo>
                  <a:lnTo>
                    <a:pt x="1699" y="115"/>
                  </a:lnTo>
                  <a:lnTo>
                    <a:pt x="1666" y="119"/>
                  </a:lnTo>
                  <a:lnTo>
                    <a:pt x="1634" y="123"/>
                  </a:lnTo>
                  <a:lnTo>
                    <a:pt x="1599" y="127"/>
                  </a:lnTo>
                  <a:lnTo>
                    <a:pt x="1564" y="131"/>
                  </a:lnTo>
                  <a:lnTo>
                    <a:pt x="1530" y="133"/>
                  </a:lnTo>
                  <a:lnTo>
                    <a:pt x="1493" y="135"/>
                  </a:lnTo>
                  <a:lnTo>
                    <a:pt x="1457" y="136"/>
                  </a:lnTo>
                  <a:lnTo>
                    <a:pt x="1438" y="136"/>
                  </a:lnTo>
                  <a:lnTo>
                    <a:pt x="1419" y="138"/>
                  </a:lnTo>
                  <a:lnTo>
                    <a:pt x="1397" y="138"/>
                  </a:lnTo>
                  <a:lnTo>
                    <a:pt x="1378" y="138"/>
                  </a:lnTo>
                  <a:lnTo>
                    <a:pt x="1378" y="123"/>
                  </a:lnTo>
                  <a:lnTo>
                    <a:pt x="1397" y="123"/>
                  </a:lnTo>
                  <a:lnTo>
                    <a:pt x="1419" y="121"/>
                  </a:lnTo>
                  <a:lnTo>
                    <a:pt x="1438" y="121"/>
                  </a:lnTo>
                  <a:lnTo>
                    <a:pt x="1455" y="121"/>
                  </a:lnTo>
                  <a:lnTo>
                    <a:pt x="1493" y="119"/>
                  </a:lnTo>
                  <a:lnTo>
                    <a:pt x="1528" y="117"/>
                  </a:lnTo>
                  <a:lnTo>
                    <a:pt x="1564" y="113"/>
                  </a:lnTo>
                  <a:lnTo>
                    <a:pt x="1597" y="111"/>
                  </a:lnTo>
                  <a:lnTo>
                    <a:pt x="1632" y="108"/>
                  </a:lnTo>
                  <a:lnTo>
                    <a:pt x="1664" y="104"/>
                  </a:lnTo>
                  <a:lnTo>
                    <a:pt x="1697" y="98"/>
                  </a:lnTo>
                  <a:lnTo>
                    <a:pt x="1728" y="94"/>
                  </a:lnTo>
                  <a:lnTo>
                    <a:pt x="1758" y="88"/>
                  </a:lnTo>
                  <a:lnTo>
                    <a:pt x="1789" y="83"/>
                  </a:lnTo>
                  <a:lnTo>
                    <a:pt x="1851" y="73"/>
                  </a:lnTo>
                  <a:lnTo>
                    <a:pt x="1910" y="62"/>
                  </a:lnTo>
                  <a:lnTo>
                    <a:pt x="1970" y="50"/>
                  </a:lnTo>
                  <a:lnTo>
                    <a:pt x="2031" y="39"/>
                  </a:lnTo>
                  <a:lnTo>
                    <a:pt x="2062" y="33"/>
                  </a:lnTo>
                  <a:lnTo>
                    <a:pt x="2092" y="27"/>
                  </a:lnTo>
                  <a:lnTo>
                    <a:pt x="2125" y="23"/>
                  </a:lnTo>
                  <a:lnTo>
                    <a:pt x="2158" y="19"/>
                  </a:lnTo>
                  <a:lnTo>
                    <a:pt x="2190" y="14"/>
                  </a:lnTo>
                  <a:lnTo>
                    <a:pt x="2223" y="12"/>
                  </a:lnTo>
                  <a:lnTo>
                    <a:pt x="2258" y="8"/>
                  </a:lnTo>
                  <a:lnTo>
                    <a:pt x="2294" y="4"/>
                  </a:lnTo>
                  <a:lnTo>
                    <a:pt x="2331" y="2"/>
                  </a:lnTo>
                  <a:lnTo>
                    <a:pt x="2367" y="0"/>
                  </a:lnTo>
                  <a:lnTo>
                    <a:pt x="2386" y="0"/>
                  </a:lnTo>
                  <a:lnTo>
                    <a:pt x="2405" y="0"/>
                  </a:lnTo>
                  <a:lnTo>
                    <a:pt x="2425" y="0"/>
                  </a:lnTo>
                  <a:lnTo>
                    <a:pt x="2446" y="0"/>
                  </a:lnTo>
                  <a:close/>
                  <a:moveTo>
                    <a:pt x="3511" y="123"/>
                  </a:moveTo>
                  <a:lnTo>
                    <a:pt x="3511" y="138"/>
                  </a:lnTo>
                  <a:lnTo>
                    <a:pt x="3492" y="138"/>
                  </a:lnTo>
                  <a:lnTo>
                    <a:pt x="3471" y="138"/>
                  </a:lnTo>
                  <a:lnTo>
                    <a:pt x="3452" y="136"/>
                  </a:lnTo>
                  <a:lnTo>
                    <a:pt x="3433" y="136"/>
                  </a:lnTo>
                  <a:lnTo>
                    <a:pt x="3396" y="135"/>
                  </a:lnTo>
                  <a:lnTo>
                    <a:pt x="3360" y="133"/>
                  </a:lnTo>
                  <a:lnTo>
                    <a:pt x="3325" y="131"/>
                  </a:lnTo>
                  <a:lnTo>
                    <a:pt x="3291" y="127"/>
                  </a:lnTo>
                  <a:lnTo>
                    <a:pt x="3256" y="123"/>
                  </a:lnTo>
                  <a:lnTo>
                    <a:pt x="3223" y="119"/>
                  </a:lnTo>
                  <a:lnTo>
                    <a:pt x="3191" y="115"/>
                  </a:lnTo>
                  <a:lnTo>
                    <a:pt x="3160" y="110"/>
                  </a:lnTo>
                  <a:lnTo>
                    <a:pt x="3127" y="104"/>
                  </a:lnTo>
                  <a:lnTo>
                    <a:pt x="3097" y="100"/>
                  </a:lnTo>
                  <a:lnTo>
                    <a:pt x="3037" y="88"/>
                  </a:lnTo>
                  <a:lnTo>
                    <a:pt x="2976" y="77"/>
                  </a:lnTo>
                  <a:lnTo>
                    <a:pt x="2916" y="65"/>
                  </a:lnTo>
                  <a:lnTo>
                    <a:pt x="2857" y="54"/>
                  </a:lnTo>
                  <a:lnTo>
                    <a:pt x="2826" y="48"/>
                  </a:lnTo>
                  <a:lnTo>
                    <a:pt x="2793" y="44"/>
                  </a:lnTo>
                  <a:lnTo>
                    <a:pt x="2763" y="39"/>
                  </a:lnTo>
                  <a:lnTo>
                    <a:pt x="2730" y="35"/>
                  </a:lnTo>
                  <a:lnTo>
                    <a:pt x="2697" y="31"/>
                  </a:lnTo>
                  <a:lnTo>
                    <a:pt x="2665" y="27"/>
                  </a:lnTo>
                  <a:lnTo>
                    <a:pt x="2630" y="23"/>
                  </a:lnTo>
                  <a:lnTo>
                    <a:pt x="2595" y="21"/>
                  </a:lnTo>
                  <a:lnTo>
                    <a:pt x="2559" y="19"/>
                  </a:lnTo>
                  <a:lnTo>
                    <a:pt x="2523" y="17"/>
                  </a:lnTo>
                  <a:lnTo>
                    <a:pt x="2503" y="15"/>
                  </a:lnTo>
                  <a:lnTo>
                    <a:pt x="2484" y="15"/>
                  </a:lnTo>
                  <a:lnTo>
                    <a:pt x="2465" y="15"/>
                  </a:lnTo>
                  <a:lnTo>
                    <a:pt x="2446" y="15"/>
                  </a:lnTo>
                  <a:lnTo>
                    <a:pt x="2446" y="0"/>
                  </a:lnTo>
                  <a:lnTo>
                    <a:pt x="2465" y="0"/>
                  </a:lnTo>
                  <a:lnTo>
                    <a:pt x="2484" y="0"/>
                  </a:lnTo>
                  <a:lnTo>
                    <a:pt x="2503" y="0"/>
                  </a:lnTo>
                  <a:lnTo>
                    <a:pt x="2523" y="0"/>
                  </a:lnTo>
                  <a:lnTo>
                    <a:pt x="2561" y="2"/>
                  </a:lnTo>
                  <a:lnTo>
                    <a:pt x="2595" y="4"/>
                  </a:lnTo>
                  <a:lnTo>
                    <a:pt x="2632" y="8"/>
                  </a:lnTo>
                  <a:lnTo>
                    <a:pt x="2667" y="12"/>
                  </a:lnTo>
                  <a:lnTo>
                    <a:pt x="2699" y="14"/>
                  </a:lnTo>
                  <a:lnTo>
                    <a:pt x="2732" y="19"/>
                  </a:lnTo>
                  <a:lnTo>
                    <a:pt x="2764" y="23"/>
                  </a:lnTo>
                  <a:lnTo>
                    <a:pt x="2797" y="27"/>
                  </a:lnTo>
                  <a:lnTo>
                    <a:pt x="2828" y="33"/>
                  </a:lnTo>
                  <a:lnTo>
                    <a:pt x="2859" y="39"/>
                  </a:lnTo>
                  <a:lnTo>
                    <a:pt x="2920" y="50"/>
                  </a:lnTo>
                  <a:lnTo>
                    <a:pt x="2979" y="62"/>
                  </a:lnTo>
                  <a:lnTo>
                    <a:pt x="3039" y="73"/>
                  </a:lnTo>
                  <a:lnTo>
                    <a:pt x="3100" y="83"/>
                  </a:lnTo>
                  <a:lnTo>
                    <a:pt x="3131" y="88"/>
                  </a:lnTo>
                  <a:lnTo>
                    <a:pt x="3162" y="94"/>
                  </a:lnTo>
                  <a:lnTo>
                    <a:pt x="3193" y="98"/>
                  </a:lnTo>
                  <a:lnTo>
                    <a:pt x="3225" y="104"/>
                  </a:lnTo>
                  <a:lnTo>
                    <a:pt x="3258" y="108"/>
                  </a:lnTo>
                  <a:lnTo>
                    <a:pt x="3292" y="111"/>
                  </a:lnTo>
                  <a:lnTo>
                    <a:pt x="3325" y="113"/>
                  </a:lnTo>
                  <a:lnTo>
                    <a:pt x="3362" y="117"/>
                  </a:lnTo>
                  <a:lnTo>
                    <a:pt x="3396" y="119"/>
                  </a:lnTo>
                  <a:lnTo>
                    <a:pt x="3435" y="121"/>
                  </a:lnTo>
                  <a:lnTo>
                    <a:pt x="3452" y="121"/>
                  </a:lnTo>
                  <a:lnTo>
                    <a:pt x="3471" y="121"/>
                  </a:lnTo>
                  <a:lnTo>
                    <a:pt x="3492" y="123"/>
                  </a:lnTo>
                  <a:lnTo>
                    <a:pt x="3511" y="123"/>
                  </a:lnTo>
                  <a:close/>
                  <a:moveTo>
                    <a:pt x="4577" y="0"/>
                  </a:moveTo>
                  <a:lnTo>
                    <a:pt x="4577" y="15"/>
                  </a:lnTo>
                  <a:lnTo>
                    <a:pt x="4558" y="15"/>
                  </a:lnTo>
                  <a:lnTo>
                    <a:pt x="4539" y="15"/>
                  </a:lnTo>
                  <a:lnTo>
                    <a:pt x="4519" y="15"/>
                  </a:lnTo>
                  <a:lnTo>
                    <a:pt x="4500" y="17"/>
                  </a:lnTo>
                  <a:lnTo>
                    <a:pt x="4464" y="19"/>
                  </a:lnTo>
                  <a:lnTo>
                    <a:pt x="4427" y="21"/>
                  </a:lnTo>
                  <a:lnTo>
                    <a:pt x="4393" y="23"/>
                  </a:lnTo>
                  <a:lnTo>
                    <a:pt x="4358" y="27"/>
                  </a:lnTo>
                  <a:lnTo>
                    <a:pt x="4325" y="31"/>
                  </a:lnTo>
                  <a:lnTo>
                    <a:pt x="4293" y="35"/>
                  </a:lnTo>
                  <a:lnTo>
                    <a:pt x="4260" y="39"/>
                  </a:lnTo>
                  <a:lnTo>
                    <a:pt x="4228" y="44"/>
                  </a:lnTo>
                  <a:lnTo>
                    <a:pt x="4197" y="48"/>
                  </a:lnTo>
                  <a:lnTo>
                    <a:pt x="4166" y="54"/>
                  </a:lnTo>
                  <a:lnTo>
                    <a:pt x="4107" y="65"/>
                  </a:lnTo>
                  <a:lnTo>
                    <a:pt x="4045" y="77"/>
                  </a:lnTo>
                  <a:lnTo>
                    <a:pt x="3986" y="88"/>
                  </a:lnTo>
                  <a:lnTo>
                    <a:pt x="3924" y="100"/>
                  </a:lnTo>
                  <a:lnTo>
                    <a:pt x="3893" y="104"/>
                  </a:lnTo>
                  <a:lnTo>
                    <a:pt x="3863" y="110"/>
                  </a:lnTo>
                  <a:lnTo>
                    <a:pt x="3832" y="115"/>
                  </a:lnTo>
                  <a:lnTo>
                    <a:pt x="3799" y="119"/>
                  </a:lnTo>
                  <a:lnTo>
                    <a:pt x="3767" y="123"/>
                  </a:lnTo>
                  <a:lnTo>
                    <a:pt x="3732" y="127"/>
                  </a:lnTo>
                  <a:lnTo>
                    <a:pt x="3698" y="131"/>
                  </a:lnTo>
                  <a:lnTo>
                    <a:pt x="3663" y="133"/>
                  </a:lnTo>
                  <a:lnTo>
                    <a:pt x="3627" y="135"/>
                  </a:lnTo>
                  <a:lnTo>
                    <a:pt x="3588" y="136"/>
                  </a:lnTo>
                  <a:lnTo>
                    <a:pt x="3571" y="136"/>
                  </a:lnTo>
                  <a:lnTo>
                    <a:pt x="3550" y="138"/>
                  </a:lnTo>
                  <a:lnTo>
                    <a:pt x="3531" y="138"/>
                  </a:lnTo>
                  <a:lnTo>
                    <a:pt x="3511" y="138"/>
                  </a:lnTo>
                  <a:lnTo>
                    <a:pt x="3511" y="123"/>
                  </a:lnTo>
                  <a:lnTo>
                    <a:pt x="3531" y="123"/>
                  </a:lnTo>
                  <a:lnTo>
                    <a:pt x="3550" y="121"/>
                  </a:lnTo>
                  <a:lnTo>
                    <a:pt x="3569" y="121"/>
                  </a:lnTo>
                  <a:lnTo>
                    <a:pt x="3588" y="121"/>
                  </a:lnTo>
                  <a:lnTo>
                    <a:pt x="3625" y="119"/>
                  </a:lnTo>
                  <a:lnTo>
                    <a:pt x="3661" y="117"/>
                  </a:lnTo>
                  <a:lnTo>
                    <a:pt x="3696" y="113"/>
                  </a:lnTo>
                  <a:lnTo>
                    <a:pt x="3730" y="111"/>
                  </a:lnTo>
                  <a:lnTo>
                    <a:pt x="3765" y="108"/>
                  </a:lnTo>
                  <a:lnTo>
                    <a:pt x="3797" y="104"/>
                  </a:lnTo>
                  <a:lnTo>
                    <a:pt x="3828" y="98"/>
                  </a:lnTo>
                  <a:lnTo>
                    <a:pt x="3861" y="94"/>
                  </a:lnTo>
                  <a:lnTo>
                    <a:pt x="3892" y="88"/>
                  </a:lnTo>
                  <a:lnTo>
                    <a:pt x="3922" y="83"/>
                  </a:lnTo>
                  <a:lnTo>
                    <a:pt x="3984" y="73"/>
                  </a:lnTo>
                  <a:lnTo>
                    <a:pt x="4043" y="62"/>
                  </a:lnTo>
                  <a:lnTo>
                    <a:pt x="4103" y="50"/>
                  </a:lnTo>
                  <a:lnTo>
                    <a:pt x="4164" y="39"/>
                  </a:lnTo>
                  <a:lnTo>
                    <a:pt x="4195" y="33"/>
                  </a:lnTo>
                  <a:lnTo>
                    <a:pt x="4226" y="27"/>
                  </a:lnTo>
                  <a:lnTo>
                    <a:pt x="4258" y="23"/>
                  </a:lnTo>
                  <a:lnTo>
                    <a:pt x="4291" y="19"/>
                  </a:lnTo>
                  <a:lnTo>
                    <a:pt x="4324" y="14"/>
                  </a:lnTo>
                  <a:lnTo>
                    <a:pt x="4356" y="12"/>
                  </a:lnTo>
                  <a:lnTo>
                    <a:pt x="4391" y="8"/>
                  </a:lnTo>
                  <a:lnTo>
                    <a:pt x="4427" y="4"/>
                  </a:lnTo>
                  <a:lnTo>
                    <a:pt x="4462" y="2"/>
                  </a:lnTo>
                  <a:lnTo>
                    <a:pt x="4500" y="0"/>
                  </a:lnTo>
                  <a:lnTo>
                    <a:pt x="4519" y="0"/>
                  </a:lnTo>
                  <a:lnTo>
                    <a:pt x="4539" y="0"/>
                  </a:lnTo>
                  <a:lnTo>
                    <a:pt x="4558" y="0"/>
                  </a:lnTo>
                  <a:lnTo>
                    <a:pt x="4577" y="0"/>
                  </a:lnTo>
                  <a:close/>
                  <a:moveTo>
                    <a:pt x="5645" y="123"/>
                  </a:moveTo>
                  <a:lnTo>
                    <a:pt x="5645" y="138"/>
                  </a:lnTo>
                  <a:lnTo>
                    <a:pt x="5623" y="138"/>
                  </a:lnTo>
                  <a:lnTo>
                    <a:pt x="5604" y="138"/>
                  </a:lnTo>
                  <a:lnTo>
                    <a:pt x="5585" y="136"/>
                  </a:lnTo>
                  <a:lnTo>
                    <a:pt x="5566" y="136"/>
                  </a:lnTo>
                  <a:lnTo>
                    <a:pt x="5529" y="135"/>
                  </a:lnTo>
                  <a:lnTo>
                    <a:pt x="5493" y="133"/>
                  </a:lnTo>
                  <a:lnTo>
                    <a:pt x="5458" y="131"/>
                  </a:lnTo>
                  <a:lnTo>
                    <a:pt x="5424" y="127"/>
                  </a:lnTo>
                  <a:lnTo>
                    <a:pt x="5389" y="123"/>
                  </a:lnTo>
                  <a:lnTo>
                    <a:pt x="5357" y="119"/>
                  </a:lnTo>
                  <a:lnTo>
                    <a:pt x="5324" y="115"/>
                  </a:lnTo>
                  <a:lnTo>
                    <a:pt x="5293" y="110"/>
                  </a:lnTo>
                  <a:lnTo>
                    <a:pt x="5261" y="104"/>
                  </a:lnTo>
                  <a:lnTo>
                    <a:pt x="5230" y="100"/>
                  </a:lnTo>
                  <a:lnTo>
                    <a:pt x="5170" y="88"/>
                  </a:lnTo>
                  <a:lnTo>
                    <a:pt x="5109" y="77"/>
                  </a:lnTo>
                  <a:lnTo>
                    <a:pt x="5049" y="65"/>
                  </a:lnTo>
                  <a:lnTo>
                    <a:pt x="4988" y="54"/>
                  </a:lnTo>
                  <a:lnTo>
                    <a:pt x="4957" y="48"/>
                  </a:lnTo>
                  <a:lnTo>
                    <a:pt x="4926" y="44"/>
                  </a:lnTo>
                  <a:lnTo>
                    <a:pt x="4896" y="39"/>
                  </a:lnTo>
                  <a:lnTo>
                    <a:pt x="4863" y="35"/>
                  </a:lnTo>
                  <a:lnTo>
                    <a:pt x="4830" y="31"/>
                  </a:lnTo>
                  <a:lnTo>
                    <a:pt x="4798" y="27"/>
                  </a:lnTo>
                  <a:lnTo>
                    <a:pt x="4763" y="23"/>
                  </a:lnTo>
                  <a:lnTo>
                    <a:pt x="4729" y="21"/>
                  </a:lnTo>
                  <a:lnTo>
                    <a:pt x="4692" y="19"/>
                  </a:lnTo>
                  <a:lnTo>
                    <a:pt x="4656" y="17"/>
                  </a:lnTo>
                  <a:lnTo>
                    <a:pt x="4636" y="15"/>
                  </a:lnTo>
                  <a:lnTo>
                    <a:pt x="4617" y="15"/>
                  </a:lnTo>
                  <a:lnTo>
                    <a:pt x="4598" y="15"/>
                  </a:lnTo>
                  <a:lnTo>
                    <a:pt x="4577" y="15"/>
                  </a:lnTo>
                  <a:lnTo>
                    <a:pt x="4577" y="0"/>
                  </a:lnTo>
                  <a:lnTo>
                    <a:pt x="4598" y="0"/>
                  </a:lnTo>
                  <a:lnTo>
                    <a:pt x="4617" y="0"/>
                  </a:lnTo>
                  <a:lnTo>
                    <a:pt x="4636" y="0"/>
                  </a:lnTo>
                  <a:lnTo>
                    <a:pt x="4656" y="0"/>
                  </a:lnTo>
                  <a:lnTo>
                    <a:pt x="4692" y="2"/>
                  </a:lnTo>
                  <a:lnTo>
                    <a:pt x="4729" y="4"/>
                  </a:lnTo>
                  <a:lnTo>
                    <a:pt x="4765" y="8"/>
                  </a:lnTo>
                  <a:lnTo>
                    <a:pt x="4800" y="12"/>
                  </a:lnTo>
                  <a:lnTo>
                    <a:pt x="4832" y="14"/>
                  </a:lnTo>
                  <a:lnTo>
                    <a:pt x="4865" y="19"/>
                  </a:lnTo>
                  <a:lnTo>
                    <a:pt x="4898" y="23"/>
                  </a:lnTo>
                  <a:lnTo>
                    <a:pt x="4930" y="27"/>
                  </a:lnTo>
                  <a:lnTo>
                    <a:pt x="4961" y="33"/>
                  </a:lnTo>
                  <a:lnTo>
                    <a:pt x="4992" y="39"/>
                  </a:lnTo>
                  <a:lnTo>
                    <a:pt x="5053" y="50"/>
                  </a:lnTo>
                  <a:lnTo>
                    <a:pt x="5113" y="62"/>
                  </a:lnTo>
                  <a:lnTo>
                    <a:pt x="5172" y="73"/>
                  </a:lnTo>
                  <a:lnTo>
                    <a:pt x="5234" y="83"/>
                  </a:lnTo>
                  <a:lnTo>
                    <a:pt x="5264" y="88"/>
                  </a:lnTo>
                  <a:lnTo>
                    <a:pt x="5295" y="94"/>
                  </a:lnTo>
                  <a:lnTo>
                    <a:pt x="5326" y="98"/>
                  </a:lnTo>
                  <a:lnTo>
                    <a:pt x="5358" y="104"/>
                  </a:lnTo>
                  <a:lnTo>
                    <a:pt x="5391" y="108"/>
                  </a:lnTo>
                  <a:lnTo>
                    <a:pt x="5424" y="111"/>
                  </a:lnTo>
                  <a:lnTo>
                    <a:pt x="5458" y="113"/>
                  </a:lnTo>
                  <a:lnTo>
                    <a:pt x="5493" y="117"/>
                  </a:lnTo>
                  <a:lnTo>
                    <a:pt x="5529" y="119"/>
                  </a:lnTo>
                  <a:lnTo>
                    <a:pt x="5566" y="121"/>
                  </a:lnTo>
                  <a:lnTo>
                    <a:pt x="5585" y="121"/>
                  </a:lnTo>
                  <a:lnTo>
                    <a:pt x="5604" y="121"/>
                  </a:lnTo>
                  <a:lnTo>
                    <a:pt x="5623" y="123"/>
                  </a:lnTo>
                  <a:lnTo>
                    <a:pt x="5645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8" name="Freeform 74"/>
            <p:cNvSpPr>
              <a:spLocks noEditPoints="1"/>
            </p:cNvSpPr>
            <p:nvPr userDrawn="1"/>
          </p:nvSpPr>
          <p:spPr bwMode="auto">
            <a:xfrm>
              <a:off x="18004" y="3932788"/>
              <a:ext cx="6601897" cy="155889"/>
            </a:xfrm>
            <a:custGeom>
              <a:avLst/>
              <a:gdLst>
                <a:gd name="T0" fmla="*/ 508 w 5929"/>
                <a:gd name="T1" fmla="*/ 19 h 140"/>
                <a:gd name="T2" fmla="*/ 389 w 5929"/>
                <a:gd name="T3" fmla="*/ 27 h 140"/>
                <a:gd name="T4" fmla="*/ 207 w 5929"/>
                <a:gd name="T5" fmla="*/ 52 h 140"/>
                <a:gd name="T6" fmla="*/ 2 w 5929"/>
                <a:gd name="T7" fmla="*/ 90 h 140"/>
                <a:gd name="T8" fmla="*/ 169 w 5929"/>
                <a:gd name="T9" fmla="*/ 42 h 140"/>
                <a:gd name="T10" fmla="*/ 368 w 5929"/>
                <a:gd name="T11" fmla="*/ 13 h 140"/>
                <a:gd name="T12" fmla="*/ 487 w 5929"/>
                <a:gd name="T13" fmla="*/ 4 h 140"/>
                <a:gd name="T14" fmla="*/ 1662 w 5929"/>
                <a:gd name="T15" fmla="*/ 123 h 140"/>
                <a:gd name="T16" fmla="*/ 1547 w 5929"/>
                <a:gd name="T17" fmla="*/ 136 h 140"/>
                <a:gd name="T18" fmla="*/ 1344 w 5929"/>
                <a:gd name="T19" fmla="*/ 115 h 140"/>
                <a:gd name="T20" fmla="*/ 1067 w 5929"/>
                <a:gd name="T21" fmla="*/ 67 h 140"/>
                <a:gd name="T22" fmla="*/ 848 w 5929"/>
                <a:gd name="T23" fmla="*/ 31 h 140"/>
                <a:gd name="T24" fmla="*/ 654 w 5929"/>
                <a:gd name="T25" fmla="*/ 17 h 140"/>
                <a:gd name="T26" fmla="*/ 635 w 5929"/>
                <a:gd name="T27" fmla="*/ 2 h 140"/>
                <a:gd name="T28" fmla="*/ 818 w 5929"/>
                <a:gd name="T29" fmla="*/ 11 h 140"/>
                <a:gd name="T30" fmla="*/ 1010 w 5929"/>
                <a:gd name="T31" fmla="*/ 40 h 140"/>
                <a:gd name="T32" fmla="*/ 1313 w 5929"/>
                <a:gd name="T33" fmla="*/ 96 h 140"/>
                <a:gd name="T34" fmla="*/ 1513 w 5929"/>
                <a:gd name="T35" fmla="*/ 119 h 140"/>
                <a:gd name="T36" fmla="*/ 1662 w 5929"/>
                <a:gd name="T37" fmla="*/ 123 h 140"/>
                <a:gd name="T38" fmla="*/ 2651 w 5929"/>
                <a:gd name="T39" fmla="*/ 17 h 140"/>
                <a:gd name="T40" fmla="*/ 2444 w 5929"/>
                <a:gd name="T41" fmla="*/ 36 h 140"/>
                <a:gd name="T42" fmla="*/ 2198 w 5929"/>
                <a:gd name="T43" fmla="*/ 79 h 140"/>
                <a:gd name="T44" fmla="*/ 1950 w 5929"/>
                <a:gd name="T45" fmla="*/ 121 h 140"/>
                <a:gd name="T46" fmla="*/ 1741 w 5929"/>
                <a:gd name="T47" fmla="*/ 138 h 140"/>
                <a:gd name="T48" fmla="*/ 1682 w 5929"/>
                <a:gd name="T49" fmla="*/ 123 h 140"/>
                <a:gd name="T50" fmla="*/ 1849 w 5929"/>
                <a:gd name="T51" fmla="*/ 115 h 140"/>
                <a:gd name="T52" fmla="*/ 2043 w 5929"/>
                <a:gd name="T53" fmla="*/ 90 h 140"/>
                <a:gd name="T54" fmla="*/ 2346 w 5929"/>
                <a:gd name="T55" fmla="*/ 35 h 140"/>
                <a:gd name="T56" fmla="*/ 2542 w 5929"/>
                <a:gd name="T57" fmla="*/ 10 h 140"/>
                <a:gd name="T58" fmla="*/ 2709 w 5929"/>
                <a:gd name="T59" fmla="*/ 0 h 140"/>
                <a:gd name="T60" fmla="*/ 3736 w 5929"/>
                <a:gd name="T61" fmla="*/ 138 h 140"/>
                <a:gd name="T62" fmla="*/ 3540 w 5929"/>
                <a:gd name="T63" fmla="*/ 125 h 140"/>
                <a:gd name="T64" fmla="*/ 3321 w 5929"/>
                <a:gd name="T65" fmla="*/ 90 h 140"/>
                <a:gd name="T66" fmla="*/ 3047 w 5929"/>
                <a:gd name="T67" fmla="*/ 40 h 140"/>
                <a:gd name="T68" fmla="*/ 2843 w 5929"/>
                <a:gd name="T69" fmla="*/ 19 h 140"/>
                <a:gd name="T70" fmla="*/ 2730 w 5929"/>
                <a:gd name="T71" fmla="*/ 0 h 140"/>
                <a:gd name="T72" fmla="*/ 2880 w 5929"/>
                <a:gd name="T73" fmla="*/ 6 h 140"/>
                <a:gd name="T74" fmla="*/ 3081 w 5929"/>
                <a:gd name="T75" fmla="*/ 29 h 140"/>
                <a:gd name="T76" fmla="*/ 3385 w 5929"/>
                <a:gd name="T77" fmla="*/ 84 h 140"/>
                <a:gd name="T78" fmla="*/ 3577 w 5929"/>
                <a:gd name="T79" fmla="*/ 111 h 140"/>
                <a:gd name="T80" fmla="*/ 3757 w 5929"/>
                <a:gd name="T81" fmla="*/ 123 h 140"/>
                <a:gd name="T82" fmla="*/ 4823 w 5929"/>
                <a:gd name="T83" fmla="*/ 17 h 140"/>
                <a:gd name="T84" fmla="*/ 4642 w 5929"/>
                <a:gd name="T85" fmla="*/ 29 h 140"/>
                <a:gd name="T86" fmla="*/ 4450 w 5929"/>
                <a:gd name="T87" fmla="*/ 56 h 140"/>
                <a:gd name="T88" fmla="*/ 4147 w 5929"/>
                <a:gd name="T89" fmla="*/ 111 h 140"/>
                <a:gd name="T90" fmla="*/ 3947 w 5929"/>
                <a:gd name="T91" fmla="*/ 134 h 140"/>
                <a:gd name="T92" fmla="*/ 3796 w 5929"/>
                <a:gd name="T93" fmla="*/ 140 h 140"/>
                <a:gd name="T94" fmla="*/ 3911 w 5929"/>
                <a:gd name="T95" fmla="*/ 121 h 140"/>
                <a:gd name="T96" fmla="*/ 4112 w 5929"/>
                <a:gd name="T97" fmla="*/ 100 h 140"/>
                <a:gd name="T98" fmla="*/ 4387 w 5929"/>
                <a:gd name="T99" fmla="*/ 50 h 140"/>
                <a:gd name="T100" fmla="*/ 4608 w 5929"/>
                <a:gd name="T101" fmla="*/ 15 h 140"/>
                <a:gd name="T102" fmla="*/ 4804 w 5929"/>
                <a:gd name="T103" fmla="*/ 2 h 140"/>
                <a:gd name="T104" fmla="*/ 5908 w 5929"/>
                <a:gd name="T105" fmla="*/ 140 h 140"/>
                <a:gd name="T106" fmla="*/ 5742 w 5929"/>
                <a:gd name="T107" fmla="*/ 131 h 140"/>
                <a:gd name="T108" fmla="*/ 5545 w 5929"/>
                <a:gd name="T109" fmla="*/ 106 h 140"/>
                <a:gd name="T110" fmla="*/ 5241 w 5929"/>
                <a:gd name="T111" fmla="*/ 50 h 140"/>
                <a:gd name="T112" fmla="*/ 5047 w 5929"/>
                <a:gd name="T113" fmla="*/ 25 h 140"/>
                <a:gd name="T114" fmla="*/ 4882 w 5929"/>
                <a:gd name="T115" fmla="*/ 17 h 140"/>
                <a:gd name="T116" fmla="*/ 4940 w 5929"/>
                <a:gd name="T117" fmla="*/ 2 h 140"/>
                <a:gd name="T118" fmla="*/ 5149 w 5929"/>
                <a:gd name="T119" fmla="*/ 19 h 140"/>
                <a:gd name="T120" fmla="*/ 5397 w 5929"/>
                <a:gd name="T121" fmla="*/ 61 h 140"/>
                <a:gd name="T122" fmla="*/ 5643 w 5929"/>
                <a:gd name="T123" fmla="*/ 104 h 140"/>
                <a:gd name="T124" fmla="*/ 5852 w 5929"/>
                <a:gd name="T125" fmla="*/ 123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29" h="140">
                  <a:moveTo>
                    <a:pt x="597" y="0"/>
                  </a:moveTo>
                  <a:lnTo>
                    <a:pt x="597" y="17"/>
                  </a:lnTo>
                  <a:lnTo>
                    <a:pt x="574" y="17"/>
                  </a:lnTo>
                  <a:lnTo>
                    <a:pt x="553" y="17"/>
                  </a:lnTo>
                  <a:lnTo>
                    <a:pt x="531" y="17"/>
                  </a:lnTo>
                  <a:lnTo>
                    <a:pt x="508" y="19"/>
                  </a:lnTo>
                  <a:lnTo>
                    <a:pt x="489" y="19"/>
                  </a:lnTo>
                  <a:lnTo>
                    <a:pt x="468" y="21"/>
                  </a:lnTo>
                  <a:lnTo>
                    <a:pt x="447" y="21"/>
                  </a:lnTo>
                  <a:lnTo>
                    <a:pt x="428" y="23"/>
                  </a:lnTo>
                  <a:lnTo>
                    <a:pt x="409" y="25"/>
                  </a:lnTo>
                  <a:lnTo>
                    <a:pt x="389" y="27"/>
                  </a:lnTo>
                  <a:lnTo>
                    <a:pt x="370" y="29"/>
                  </a:lnTo>
                  <a:lnTo>
                    <a:pt x="351" y="31"/>
                  </a:lnTo>
                  <a:lnTo>
                    <a:pt x="313" y="35"/>
                  </a:lnTo>
                  <a:lnTo>
                    <a:pt x="278" y="40"/>
                  </a:lnTo>
                  <a:lnTo>
                    <a:pt x="242" y="46"/>
                  </a:lnTo>
                  <a:lnTo>
                    <a:pt x="207" y="52"/>
                  </a:lnTo>
                  <a:lnTo>
                    <a:pt x="172" y="58"/>
                  </a:lnTo>
                  <a:lnTo>
                    <a:pt x="138" y="63"/>
                  </a:lnTo>
                  <a:lnTo>
                    <a:pt x="103" y="71"/>
                  </a:lnTo>
                  <a:lnTo>
                    <a:pt x="69" y="77"/>
                  </a:lnTo>
                  <a:lnTo>
                    <a:pt x="36" y="83"/>
                  </a:lnTo>
                  <a:lnTo>
                    <a:pt x="2" y="90"/>
                  </a:lnTo>
                  <a:lnTo>
                    <a:pt x="0" y="75"/>
                  </a:lnTo>
                  <a:lnTo>
                    <a:pt x="32" y="67"/>
                  </a:lnTo>
                  <a:lnTo>
                    <a:pt x="67" y="61"/>
                  </a:lnTo>
                  <a:lnTo>
                    <a:pt x="101" y="56"/>
                  </a:lnTo>
                  <a:lnTo>
                    <a:pt x="134" y="48"/>
                  </a:lnTo>
                  <a:lnTo>
                    <a:pt x="169" y="42"/>
                  </a:lnTo>
                  <a:lnTo>
                    <a:pt x="203" y="36"/>
                  </a:lnTo>
                  <a:lnTo>
                    <a:pt x="240" y="31"/>
                  </a:lnTo>
                  <a:lnTo>
                    <a:pt x="274" y="25"/>
                  </a:lnTo>
                  <a:lnTo>
                    <a:pt x="311" y="19"/>
                  </a:lnTo>
                  <a:lnTo>
                    <a:pt x="349" y="15"/>
                  </a:lnTo>
                  <a:lnTo>
                    <a:pt x="368" y="13"/>
                  </a:lnTo>
                  <a:lnTo>
                    <a:pt x="387" y="11"/>
                  </a:lnTo>
                  <a:lnTo>
                    <a:pt x="407" y="10"/>
                  </a:lnTo>
                  <a:lnTo>
                    <a:pt x="426" y="8"/>
                  </a:lnTo>
                  <a:lnTo>
                    <a:pt x="447" y="6"/>
                  </a:lnTo>
                  <a:lnTo>
                    <a:pt x="466" y="4"/>
                  </a:lnTo>
                  <a:lnTo>
                    <a:pt x="487" y="4"/>
                  </a:lnTo>
                  <a:lnTo>
                    <a:pt x="508" y="2"/>
                  </a:lnTo>
                  <a:lnTo>
                    <a:pt x="530" y="2"/>
                  </a:lnTo>
                  <a:lnTo>
                    <a:pt x="553" y="2"/>
                  </a:lnTo>
                  <a:lnTo>
                    <a:pt x="574" y="0"/>
                  </a:lnTo>
                  <a:lnTo>
                    <a:pt x="597" y="0"/>
                  </a:lnTo>
                  <a:close/>
                  <a:moveTo>
                    <a:pt x="1662" y="123"/>
                  </a:moveTo>
                  <a:lnTo>
                    <a:pt x="1662" y="140"/>
                  </a:lnTo>
                  <a:lnTo>
                    <a:pt x="1643" y="140"/>
                  </a:lnTo>
                  <a:lnTo>
                    <a:pt x="1624" y="138"/>
                  </a:lnTo>
                  <a:lnTo>
                    <a:pt x="1605" y="138"/>
                  </a:lnTo>
                  <a:lnTo>
                    <a:pt x="1586" y="138"/>
                  </a:lnTo>
                  <a:lnTo>
                    <a:pt x="1547" y="136"/>
                  </a:lnTo>
                  <a:lnTo>
                    <a:pt x="1511" y="134"/>
                  </a:lnTo>
                  <a:lnTo>
                    <a:pt x="1476" y="131"/>
                  </a:lnTo>
                  <a:lnTo>
                    <a:pt x="1442" y="129"/>
                  </a:lnTo>
                  <a:lnTo>
                    <a:pt x="1409" y="125"/>
                  </a:lnTo>
                  <a:lnTo>
                    <a:pt x="1374" y="121"/>
                  </a:lnTo>
                  <a:lnTo>
                    <a:pt x="1344" y="115"/>
                  </a:lnTo>
                  <a:lnTo>
                    <a:pt x="1311" y="111"/>
                  </a:lnTo>
                  <a:lnTo>
                    <a:pt x="1280" y="106"/>
                  </a:lnTo>
                  <a:lnTo>
                    <a:pt x="1250" y="100"/>
                  </a:lnTo>
                  <a:lnTo>
                    <a:pt x="1188" y="90"/>
                  </a:lnTo>
                  <a:lnTo>
                    <a:pt x="1129" y="79"/>
                  </a:lnTo>
                  <a:lnTo>
                    <a:pt x="1067" y="67"/>
                  </a:lnTo>
                  <a:lnTo>
                    <a:pt x="1008" y="56"/>
                  </a:lnTo>
                  <a:lnTo>
                    <a:pt x="977" y="50"/>
                  </a:lnTo>
                  <a:lnTo>
                    <a:pt x="946" y="44"/>
                  </a:lnTo>
                  <a:lnTo>
                    <a:pt x="914" y="40"/>
                  </a:lnTo>
                  <a:lnTo>
                    <a:pt x="883" y="36"/>
                  </a:lnTo>
                  <a:lnTo>
                    <a:pt x="848" y="31"/>
                  </a:lnTo>
                  <a:lnTo>
                    <a:pt x="816" y="29"/>
                  </a:lnTo>
                  <a:lnTo>
                    <a:pt x="781" y="25"/>
                  </a:lnTo>
                  <a:lnTo>
                    <a:pt x="746" y="21"/>
                  </a:lnTo>
                  <a:lnTo>
                    <a:pt x="710" y="19"/>
                  </a:lnTo>
                  <a:lnTo>
                    <a:pt x="674" y="17"/>
                  </a:lnTo>
                  <a:lnTo>
                    <a:pt x="654" y="17"/>
                  </a:lnTo>
                  <a:lnTo>
                    <a:pt x="635" y="17"/>
                  </a:lnTo>
                  <a:lnTo>
                    <a:pt x="616" y="17"/>
                  </a:lnTo>
                  <a:lnTo>
                    <a:pt x="597" y="17"/>
                  </a:lnTo>
                  <a:lnTo>
                    <a:pt x="597" y="0"/>
                  </a:lnTo>
                  <a:lnTo>
                    <a:pt x="616" y="0"/>
                  </a:lnTo>
                  <a:lnTo>
                    <a:pt x="635" y="2"/>
                  </a:lnTo>
                  <a:lnTo>
                    <a:pt x="654" y="2"/>
                  </a:lnTo>
                  <a:lnTo>
                    <a:pt x="674" y="2"/>
                  </a:lnTo>
                  <a:lnTo>
                    <a:pt x="712" y="4"/>
                  </a:lnTo>
                  <a:lnTo>
                    <a:pt x="748" y="6"/>
                  </a:lnTo>
                  <a:lnTo>
                    <a:pt x="783" y="10"/>
                  </a:lnTo>
                  <a:lnTo>
                    <a:pt x="818" y="11"/>
                  </a:lnTo>
                  <a:lnTo>
                    <a:pt x="850" y="15"/>
                  </a:lnTo>
                  <a:lnTo>
                    <a:pt x="885" y="19"/>
                  </a:lnTo>
                  <a:lnTo>
                    <a:pt x="915" y="25"/>
                  </a:lnTo>
                  <a:lnTo>
                    <a:pt x="948" y="29"/>
                  </a:lnTo>
                  <a:lnTo>
                    <a:pt x="979" y="35"/>
                  </a:lnTo>
                  <a:lnTo>
                    <a:pt x="1010" y="40"/>
                  </a:lnTo>
                  <a:lnTo>
                    <a:pt x="1071" y="50"/>
                  </a:lnTo>
                  <a:lnTo>
                    <a:pt x="1131" y="61"/>
                  </a:lnTo>
                  <a:lnTo>
                    <a:pt x="1192" y="73"/>
                  </a:lnTo>
                  <a:lnTo>
                    <a:pt x="1251" y="84"/>
                  </a:lnTo>
                  <a:lnTo>
                    <a:pt x="1282" y="90"/>
                  </a:lnTo>
                  <a:lnTo>
                    <a:pt x="1313" y="96"/>
                  </a:lnTo>
                  <a:lnTo>
                    <a:pt x="1346" y="100"/>
                  </a:lnTo>
                  <a:lnTo>
                    <a:pt x="1376" y="104"/>
                  </a:lnTo>
                  <a:lnTo>
                    <a:pt x="1411" y="108"/>
                  </a:lnTo>
                  <a:lnTo>
                    <a:pt x="1443" y="111"/>
                  </a:lnTo>
                  <a:lnTo>
                    <a:pt x="1478" y="115"/>
                  </a:lnTo>
                  <a:lnTo>
                    <a:pt x="1513" y="119"/>
                  </a:lnTo>
                  <a:lnTo>
                    <a:pt x="1549" y="121"/>
                  </a:lnTo>
                  <a:lnTo>
                    <a:pt x="1586" y="123"/>
                  </a:lnTo>
                  <a:lnTo>
                    <a:pt x="1605" y="123"/>
                  </a:lnTo>
                  <a:lnTo>
                    <a:pt x="1624" y="123"/>
                  </a:lnTo>
                  <a:lnTo>
                    <a:pt x="1643" y="123"/>
                  </a:lnTo>
                  <a:lnTo>
                    <a:pt x="1662" y="123"/>
                  </a:lnTo>
                  <a:close/>
                  <a:moveTo>
                    <a:pt x="2730" y="0"/>
                  </a:moveTo>
                  <a:lnTo>
                    <a:pt x="2730" y="17"/>
                  </a:lnTo>
                  <a:lnTo>
                    <a:pt x="2709" y="17"/>
                  </a:lnTo>
                  <a:lnTo>
                    <a:pt x="2690" y="17"/>
                  </a:lnTo>
                  <a:lnTo>
                    <a:pt x="2670" y="17"/>
                  </a:lnTo>
                  <a:lnTo>
                    <a:pt x="2651" y="17"/>
                  </a:lnTo>
                  <a:lnTo>
                    <a:pt x="2615" y="19"/>
                  </a:lnTo>
                  <a:lnTo>
                    <a:pt x="2578" y="21"/>
                  </a:lnTo>
                  <a:lnTo>
                    <a:pt x="2544" y="25"/>
                  </a:lnTo>
                  <a:lnTo>
                    <a:pt x="2509" y="29"/>
                  </a:lnTo>
                  <a:lnTo>
                    <a:pt x="2476" y="31"/>
                  </a:lnTo>
                  <a:lnTo>
                    <a:pt x="2444" y="36"/>
                  </a:lnTo>
                  <a:lnTo>
                    <a:pt x="2411" y="40"/>
                  </a:lnTo>
                  <a:lnTo>
                    <a:pt x="2380" y="44"/>
                  </a:lnTo>
                  <a:lnTo>
                    <a:pt x="2350" y="50"/>
                  </a:lnTo>
                  <a:lnTo>
                    <a:pt x="2319" y="56"/>
                  </a:lnTo>
                  <a:lnTo>
                    <a:pt x="2258" y="67"/>
                  </a:lnTo>
                  <a:lnTo>
                    <a:pt x="2198" y="79"/>
                  </a:lnTo>
                  <a:lnTo>
                    <a:pt x="2137" y="90"/>
                  </a:lnTo>
                  <a:lnTo>
                    <a:pt x="2077" y="100"/>
                  </a:lnTo>
                  <a:lnTo>
                    <a:pt x="2046" y="106"/>
                  </a:lnTo>
                  <a:lnTo>
                    <a:pt x="2014" y="111"/>
                  </a:lnTo>
                  <a:lnTo>
                    <a:pt x="1983" y="115"/>
                  </a:lnTo>
                  <a:lnTo>
                    <a:pt x="1950" y="121"/>
                  </a:lnTo>
                  <a:lnTo>
                    <a:pt x="1918" y="125"/>
                  </a:lnTo>
                  <a:lnTo>
                    <a:pt x="1883" y="129"/>
                  </a:lnTo>
                  <a:lnTo>
                    <a:pt x="1849" y="131"/>
                  </a:lnTo>
                  <a:lnTo>
                    <a:pt x="1814" y="134"/>
                  </a:lnTo>
                  <a:lnTo>
                    <a:pt x="1778" y="136"/>
                  </a:lnTo>
                  <a:lnTo>
                    <a:pt x="1741" y="138"/>
                  </a:lnTo>
                  <a:lnTo>
                    <a:pt x="1722" y="138"/>
                  </a:lnTo>
                  <a:lnTo>
                    <a:pt x="1703" y="138"/>
                  </a:lnTo>
                  <a:lnTo>
                    <a:pt x="1683" y="140"/>
                  </a:lnTo>
                  <a:lnTo>
                    <a:pt x="1662" y="140"/>
                  </a:lnTo>
                  <a:lnTo>
                    <a:pt x="1662" y="123"/>
                  </a:lnTo>
                  <a:lnTo>
                    <a:pt x="1682" y="123"/>
                  </a:lnTo>
                  <a:lnTo>
                    <a:pt x="1703" y="123"/>
                  </a:lnTo>
                  <a:lnTo>
                    <a:pt x="1722" y="123"/>
                  </a:lnTo>
                  <a:lnTo>
                    <a:pt x="1739" y="123"/>
                  </a:lnTo>
                  <a:lnTo>
                    <a:pt x="1778" y="121"/>
                  </a:lnTo>
                  <a:lnTo>
                    <a:pt x="1812" y="119"/>
                  </a:lnTo>
                  <a:lnTo>
                    <a:pt x="1849" y="115"/>
                  </a:lnTo>
                  <a:lnTo>
                    <a:pt x="1881" y="111"/>
                  </a:lnTo>
                  <a:lnTo>
                    <a:pt x="1916" y="108"/>
                  </a:lnTo>
                  <a:lnTo>
                    <a:pt x="1948" y="104"/>
                  </a:lnTo>
                  <a:lnTo>
                    <a:pt x="1981" y="100"/>
                  </a:lnTo>
                  <a:lnTo>
                    <a:pt x="2012" y="96"/>
                  </a:lnTo>
                  <a:lnTo>
                    <a:pt x="2043" y="90"/>
                  </a:lnTo>
                  <a:lnTo>
                    <a:pt x="2073" y="84"/>
                  </a:lnTo>
                  <a:lnTo>
                    <a:pt x="2135" y="73"/>
                  </a:lnTo>
                  <a:lnTo>
                    <a:pt x="2194" y="61"/>
                  </a:lnTo>
                  <a:lnTo>
                    <a:pt x="2254" y="50"/>
                  </a:lnTo>
                  <a:lnTo>
                    <a:pt x="2315" y="40"/>
                  </a:lnTo>
                  <a:lnTo>
                    <a:pt x="2346" y="35"/>
                  </a:lnTo>
                  <a:lnTo>
                    <a:pt x="2377" y="29"/>
                  </a:lnTo>
                  <a:lnTo>
                    <a:pt x="2409" y="25"/>
                  </a:lnTo>
                  <a:lnTo>
                    <a:pt x="2442" y="19"/>
                  </a:lnTo>
                  <a:lnTo>
                    <a:pt x="2475" y="15"/>
                  </a:lnTo>
                  <a:lnTo>
                    <a:pt x="2507" y="11"/>
                  </a:lnTo>
                  <a:lnTo>
                    <a:pt x="2542" y="10"/>
                  </a:lnTo>
                  <a:lnTo>
                    <a:pt x="2578" y="6"/>
                  </a:lnTo>
                  <a:lnTo>
                    <a:pt x="2615" y="4"/>
                  </a:lnTo>
                  <a:lnTo>
                    <a:pt x="2651" y="2"/>
                  </a:lnTo>
                  <a:lnTo>
                    <a:pt x="2670" y="2"/>
                  </a:lnTo>
                  <a:lnTo>
                    <a:pt x="2690" y="2"/>
                  </a:lnTo>
                  <a:lnTo>
                    <a:pt x="2709" y="0"/>
                  </a:lnTo>
                  <a:lnTo>
                    <a:pt x="2730" y="0"/>
                  </a:lnTo>
                  <a:close/>
                  <a:moveTo>
                    <a:pt x="3796" y="123"/>
                  </a:moveTo>
                  <a:lnTo>
                    <a:pt x="3796" y="140"/>
                  </a:lnTo>
                  <a:lnTo>
                    <a:pt x="3776" y="140"/>
                  </a:lnTo>
                  <a:lnTo>
                    <a:pt x="3755" y="138"/>
                  </a:lnTo>
                  <a:lnTo>
                    <a:pt x="3736" y="138"/>
                  </a:lnTo>
                  <a:lnTo>
                    <a:pt x="3717" y="138"/>
                  </a:lnTo>
                  <a:lnTo>
                    <a:pt x="3680" y="136"/>
                  </a:lnTo>
                  <a:lnTo>
                    <a:pt x="3644" y="134"/>
                  </a:lnTo>
                  <a:lnTo>
                    <a:pt x="3609" y="131"/>
                  </a:lnTo>
                  <a:lnTo>
                    <a:pt x="3575" y="129"/>
                  </a:lnTo>
                  <a:lnTo>
                    <a:pt x="3540" y="125"/>
                  </a:lnTo>
                  <a:lnTo>
                    <a:pt x="3508" y="121"/>
                  </a:lnTo>
                  <a:lnTo>
                    <a:pt x="3475" y="115"/>
                  </a:lnTo>
                  <a:lnTo>
                    <a:pt x="3444" y="111"/>
                  </a:lnTo>
                  <a:lnTo>
                    <a:pt x="3413" y="106"/>
                  </a:lnTo>
                  <a:lnTo>
                    <a:pt x="3381" y="100"/>
                  </a:lnTo>
                  <a:lnTo>
                    <a:pt x="3321" y="90"/>
                  </a:lnTo>
                  <a:lnTo>
                    <a:pt x="3262" y="79"/>
                  </a:lnTo>
                  <a:lnTo>
                    <a:pt x="3200" y="67"/>
                  </a:lnTo>
                  <a:lnTo>
                    <a:pt x="3141" y="56"/>
                  </a:lnTo>
                  <a:lnTo>
                    <a:pt x="3110" y="50"/>
                  </a:lnTo>
                  <a:lnTo>
                    <a:pt x="3077" y="44"/>
                  </a:lnTo>
                  <a:lnTo>
                    <a:pt x="3047" y="40"/>
                  </a:lnTo>
                  <a:lnTo>
                    <a:pt x="3014" y="36"/>
                  </a:lnTo>
                  <a:lnTo>
                    <a:pt x="2981" y="31"/>
                  </a:lnTo>
                  <a:lnTo>
                    <a:pt x="2949" y="29"/>
                  </a:lnTo>
                  <a:lnTo>
                    <a:pt x="2914" y="25"/>
                  </a:lnTo>
                  <a:lnTo>
                    <a:pt x="2880" y="21"/>
                  </a:lnTo>
                  <a:lnTo>
                    <a:pt x="2843" y="19"/>
                  </a:lnTo>
                  <a:lnTo>
                    <a:pt x="2807" y="17"/>
                  </a:lnTo>
                  <a:lnTo>
                    <a:pt x="2787" y="17"/>
                  </a:lnTo>
                  <a:lnTo>
                    <a:pt x="2768" y="17"/>
                  </a:lnTo>
                  <a:lnTo>
                    <a:pt x="2749" y="17"/>
                  </a:lnTo>
                  <a:lnTo>
                    <a:pt x="2730" y="17"/>
                  </a:lnTo>
                  <a:lnTo>
                    <a:pt x="2730" y="0"/>
                  </a:lnTo>
                  <a:lnTo>
                    <a:pt x="2749" y="0"/>
                  </a:lnTo>
                  <a:lnTo>
                    <a:pt x="2768" y="2"/>
                  </a:lnTo>
                  <a:lnTo>
                    <a:pt x="2787" y="2"/>
                  </a:lnTo>
                  <a:lnTo>
                    <a:pt x="2807" y="2"/>
                  </a:lnTo>
                  <a:lnTo>
                    <a:pt x="2845" y="4"/>
                  </a:lnTo>
                  <a:lnTo>
                    <a:pt x="2880" y="6"/>
                  </a:lnTo>
                  <a:lnTo>
                    <a:pt x="2916" y="10"/>
                  </a:lnTo>
                  <a:lnTo>
                    <a:pt x="2951" y="11"/>
                  </a:lnTo>
                  <a:lnTo>
                    <a:pt x="2983" y="15"/>
                  </a:lnTo>
                  <a:lnTo>
                    <a:pt x="3016" y="19"/>
                  </a:lnTo>
                  <a:lnTo>
                    <a:pt x="3049" y="25"/>
                  </a:lnTo>
                  <a:lnTo>
                    <a:pt x="3081" y="29"/>
                  </a:lnTo>
                  <a:lnTo>
                    <a:pt x="3112" y="35"/>
                  </a:lnTo>
                  <a:lnTo>
                    <a:pt x="3143" y="40"/>
                  </a:lnTo>
                  <a:lnTo>
                    <a:pt x="3204" y="50"/>
                  </a:lnTo>
                  <a:lnTo>
                    <a:pt x="3264" y="61"/>
                  </a:lnTo>
                  <a:lnTo>
                    <a:pt x="3323" y="73"/>
                  </a:lnTo>
                  <a:lnTo>
                    <a:pt x="3385" y="84"/>
                  </a:lnTo>
                  <a:lnTo>
                    <a:pt x="3415" y="90"/>
                  </a:lnTo>
                  <a:lnTo>
                    <a:pt x="3446" y="96"/>
                  </a:lnTo>
                  <a:lnTo>
                    <a:pt x="3479" y="100"/>
                  </a:lnTo>
                  <a:lnTo>
                    <a:pt x="3509" y="104"/>
                  </a:lnTo>
                  <a:lnTo>
                    <a:pt x="3542" y="108"/>
                  </a:lnTo>
                  <a:lnTo>
                    <a:pt x="3577" y="111"/>
                  </a:lnTo>
                  <a:lnTo>
                    <a:pt x="3611" y="115"/>
                  </a:lnTo>
                  <a:lnTo>
                    <a:pt x="3646" y="119"/>
                  </a:lnTo>
                  <a:lnTo>
                    <a:pt x="3680" y="121"/>
                  </a:lnTo>
                  <a:lnTo>
                    <a:pt x="3719" y="123"/>
                  </a:lnTo>
                  <a:lnTo>
                    <a:pt x="3738" y="123"/>
                  </a:lnTo>
                  <a:lnTo>
                    <a:pt x="3757" y="123"/>
                  </a:lnTo>
                  <a:lnTo>
                    <a:pt x="3776" y="123"/>
                  </a:lnTo>
                  <a:lnTo>
                    <a:pt x="3796" y="123"/>
                  </a:lnTo>
                  <a:close/>
                  <a:moveTo>
                    <a:pt x="4861" y="0"/>
                  </a:moveTo>
                  <a:lnTo>
                    <a:pt x="4861" y="17"/>
                  </a:lnTo>
                  <a:lnTo>
                    <a:pt x="4842" y="17"/>
                  </a:lnTo>
                  <a:lnTo>
                    <a:pt x="4823" y="17"/>
                  </a:lnTo>
                  <a:lnTo>
                    <a:pt x="4804" y="17"/>
                  </a:lnTo>
                  <a:lnTo>
                    <a:pt x="4784" y="17"/>
                  </a:lnTo>
                  <a:lnTo>
                    <a:pt x="4748" y="19"/>
                  </a:lnTo>
                  <a:lnTo>
                    <a:pt x="4711" y="21"/>
                  </a:lnTo>
                  <a:lnTo>
                    <a:pt x="4677" y="25"/>
                  </a:lnTo>
                  <a:lnTo>
                    <a:pt x="4642" y="29"/>
                  </a:lnTo>
                  <a:lnTo>
                    <a:pt x="4610" y="31"/>
                  </a:lnTo>
                  <a:lnTo>
                    <a:pt x="4577" y="36"/>
                  </a:lnTo>
                  <a:lnTo>
                    <a:pt x="4544" y="40"/>
                  </a:lnTo>
                  <a:lnTo>
                    <a:pt x="4514" y="44"/>
                  </a:lnTo>
                  <a:lnTo>
                    <a:pt x="4481" y="50"/>
                  </a:lnTo>
                  <a:lnTo>
                    <a:pt x="4450" y="56"/>
                  </a:lnTo>
                  <a:lnTo>
                    <a:pt x="4391" y="67"/>
                  </a:lnTo>
                  <a:lnTo>
                    <a:pt x="4329" y="79"/>
                  </a:lnTo>
                  <a:lnTo>
                    <a:pt x="4270" y="90"/>
                  </a:lnTo>
                  <a:lnTo>
                    <a:pt x="4210" y="100"/>
                  </a:lnTo>
                  <a:lnTo>
                    <a:pt x="4178" y="106"/>
                  </a:lnTo>
                  <a:lnTo>
                    <a:pt x="4147" y="111"/>
                  </a:lnTo>
                  <a:lnTo>
                    <a:pt x="4116" y="115"/>
                  </a:lnTo>
                  <a:lnTo>
                    <a:pt x="4084" y="121"/>
                  </a:lnTo>
                  <a:lnTo>
                    <a:pt x="4051" y="125"/>
                  </a:lnTo>
                  <a:lnTo>
                    <a:pt x="4016" y="129"/>
                  </a:lnTo>
                  <a:lnTo>
                    <a:pt x="3982" y="131"/>
                  </a:lnTo>
                  <a:lnTo>
                    <a:pt x="3947" y="134"/>
                  </a:lnTo>
                  <a:lnTo>
                    <a:pt x="3911" y="136"/>
                  </a:lnTo>
                  <a:lnTo>
                    <a:pt x="3874" y="138"/>
                  </a:lnTo>
                  <a:lnTo>
                    <a:pt x="3855" y="138"/>
                  </a:lnTo>
                  <a:lnTo>
                    <a:pt x="3836" y="138"/>
                  </a:lnTo>
                  <a:lnTo>
                    <a:pt x="3815" y="140"/>
                  </a:lnTo>
                  <a:lnTo>
                    <a:pt x="3796" y="140"/>
                  </a:lnTo>
                  <a:lnTo>
                    <a:pt x="3796" y="123"/>
                  </a:lnTo>
                  <a:lnTo>
                    <a:pt x="3815" y="123"/>
                  </a:lnTo>
                  <a:lnTo>
                    <a:pt x="3834" y="123"/>
                  </a:lnTo>
                  <a:lnTo>
                    <a:pt x="3853" y="123"/>
                  </a:lnTo>
                  <a:lnTo>
                    <a:pt x="3872" y="123"/>
                  </a:lnTo>
                  <a:lnTo>
                    <a:pt x="3911" y="121"/>
                  </a:lnTo>
                  <a:lnTo>
                    <a:pt x="3945" y="119"/>
                  </a:lnTo>
                  <a:lnTo>
                    <a:pt x="3980" y="115"/>
                  </a:lnTo>
                  <a:lnTo>
                    <a:pt x="4014" y="111"/>
                  </a:lnTo>
                  <a:lnTo>
                    <a:pt x="4049" y="108"/>
                  </a:lnTo>
                  <a:lnTo>
                    <a:pt x="4082" y="104"/>
                  </a:lnTo>
                  <a:lnTo>
                    <a:pt x="4112" y="100"/>
                  </a:lnTo>
                  <a:lnTo>
                    <a:pt x="4145" y="96"/>
                  </a:lnTo>
                  <a:lnTo>
                    <a:pt x="4176" y="90"/>
                  </a:lnTo>
                  <a:lnTo>
                    <a:pt x="4206" y="84"/>
                  </a:lnTo>
                  <a:lnTo>
                    <a:pt x="4268" y="73"/>
                  </a:lnTo>
                  <a:lnTo>
                    <a:pt x="4327" y="61"/>
                  </a:lnTo>
                  <a:lnTo>
                    <a:pt x="4387" y="50"/>
                  </a:lnTo>
                  <a:lnTo>
                    <a:pt x="4448" y="40"/>
                  </a:lnTo>
                  <a:lnTo>
                    <a:pt x="4479" y="35"/>
                  </a:lnTo>
                  <a:lnTo>
                    <a:pt x="4510" y="29"/>
                  </a:lnTo>
                  <a:lnTo>
                    <a:pt x="4542" y="25"/>
                  </a:lnTo>
                  <a:lnTo>
                    <a:pt x="4575" y="19"/>
                  </a:lnTo>
                  <a:lnTo>
                    <a:pt x="4608" y="15"/>
                  </a:lnTo>
                  <a:lnTo>
                    <a:pt x="4640" y="11"/>
                  </a:lnTo>
                  <a:lnTo>
                    <a:pt x="4675" y="10"/>
                  </a:lnTo>
                  <a:lnTo>
                    <a:pt x="4711" y="6"/>
                  </a:lnTo>
                  <a:lnTo>
                    <a:pt x="4746" y="4"/>
                  </a:lnTo>
                  <a:lnTo>
                    <a:pt x="4784" y="2"/>
                  </a:lnTo>
                  <a:lnTo>
                    <a:pt x="4804" y="2"/>
                  </a:lnTo>
                  <a:lnTo>
                    <a:pt x="4823" y="2"/>
                  </a:lnTo>
                  <a:lnTo>
                    <a:pt x="4842" y="0"/>
                  </a:lnTo>
                  <a:lnTo>
                    <a:pt x="4861" y="0"/>
                  </a:lnTo>
                  <a:close/>
                  <a:moveTo>
                    <a:pt x="5929" y="123"/>
                  </a:moveTo>
                  <a:lnTo>
                    <a:pt x="5929" y="140"/>
                  </a:lnTo>
                  <a:lnTo>
                    <a:pt x="5908" y="140"/>
                  </a:lnTo>
                  <a:lnTo>
                    <a:pt x="5888" y="138"/>
                  </a:lnTo>
                  <a:lnTo>
                    <a:pt x="5869" y="138"/>
                  </a:lnTo>
                  <a:lnTo>
                    <a:pt x="5850" y="138"/>
                  </a:lnTo>
                  <a:lnTo>
                    <a:pt x="5813" y="136"/>
                  </a:lnTo>
                  <a:lnTo>
                    <a:pt x="5777" y="134"/>
                  </a:lnTo>
                  <a:lnTo>
                    <a:pt x="5742" y="131"/>
                  </a:lnTo>
                  <a:lnTo>
                    <a:pt x="5708" y="129"/>
                  </a:lnTo>
                  <a:lnTo>
                    <a:pt x="5673" y="125"/>
                  </a:lnTo>
                  <a:lnTo>
                    <a:pt x="5641" y="121"/>
                  </a:lnTo>
                  <a:lnTo>
                    <a:pt x="5608" y="115"/>
                  </a:lnTo>
                  <a:lnTo>
                    <a:pt x="5577" y="111"/>
                  </a:lnTo>
                  <a:lnTo>
                    <a:pt x="5545" y="106"/>
                  </a:lnTo>
                  <a:lnTo>
                    <a:pt x="5514" y="100"/>
                  </a:lnTo>
                  <a:lnTo>
                    <a:pt x="5454" y="90"/>
                  </a:lnTo>
                  <a:lnTo>
                    <a:pt x="5393" y="79"/>
                  </a:lnTo>
                  <a:lnTo>
                    <a:pt x="5333" y="67"/>
                  </a:lnTo>
                  <a:lnTo>
                    <a:pt x="5272" y="56"/>
                  </a:lnTo>
                  <a:lnTo>
                    <a:pt x="5241" y="50"/>
                  </a:lnTo>
                  <a:lnTo>
                    <a:pt x="5211" y="44"/>
                  </a:lnTo>
                  <a:lnTo>
                    <a:pt x="5180" y="40"/>
                  </a:lnTo>
                  <a:lnTo>
                    <a:pt x="5147" y="36"/>
                  </a:lnTo>
                  <a:lnTo>
                    <a:pt x="5115" y="31"/>
                  </a:lnTo>
                  <a:lnTo>
                    <a:pt x="5082" y="29"/>
                  </a:lnTo>
                  <a:lnTo>
                    <a:pt x="5047" y="25"/>
                  </a:lnTo>
                  <a:lnTo>
                    <a:pt x="5013" y="21"/>
                  </a:lnTo>
                  <a:lnTo>
                    <a:pt x="4976" y="19"/>
                  </a:lnTo>
                  <a:lnTo>
                    <a:pt x="4940" y="17"/>
                  </a:lnTo>
                  <a:lnTo>
                    <a:pt x="4921" y="17"/>
                  </a:lnTo>
                  <a:lnTo>
                    <a:pt x="4901" y="17"/>
                  </a:lnTo>
                  <a:lnTo>
                    <a:pt x="4882" y="17"/>
                  </a:lnTo>
                  <a:lnTo>
                    <a:pt x="4861" y="17"/>
                  </a:lnTo>
                  <a:lnTo>
                    <a:pt x="4861" y="0"/>
                  </a:lnTo>
                  <a:lnTo>
                    <a:pt x="4882" y="0"/>
                  </a:lnTo>
                  <a:lnTo>
                    <a:pt x="4901" y="2"/>
                  </a:lnTo>
                  <a:lnTo>
                    <a:pt x="4921" y="2"/>
                  </a:lnTo>
                  <a:lnTo>
                    <a:pt x="4940" y="2"/>
                  </a:lnTo>
                  <a:lnTo>
                    <a:pt x="4976" y="4"/>
                  </a:lnTo>
                  <a:lnTo>
                    <a:pt x="5013" y="6"/>
                  </a:lnTo>
                  <a:lnTo>
                    <a:pt x="5049" y="10"/>
                  </a:lnTo>
                  <a:lnTo>
                    <a:pt x="5084" y="11"/>
                  </a:lnTo>
                  <a:lnTo>
                    <a:pt x="5116" y="15"/>
                  </a:lnTo>
                  <a:lnTo>
                    <a:pt x="5149" y="19"/>
                  </a:lnTo>
                  <a:lnTo>
                    <a:pt x="5182" y="25"/>
                  </a:lnTo>
                  <a:lnTo>
                    <a:pt x="5214" y="29"/>
                  </a:lnTo>
                  <a:lnTo>
                    <a:pt x="5245" y="35"/>
                  </a:lnTo>
                  <a:lnTo>
                    <a:pt x="5276" y="40"/>
                  </a:lnTo>
                  <a:lnTo>
                    <a:pt x="5337" y="50"/>
                  </a:lnTo>
                  <a:lnTo>
                    <a:pt x="5397" y="61"/>
                  </a:lnTo>
                  <a:lnTo>
                    <a:pt x="5456" y="73"/>
                  </a:lnTo>
                  <a:lnTo>
                    <a:pt x="5518" y="84"/>
                  </a:lnTo>
                  <a:lnTo>
                    <a:pt x="5549" y="90"/>
                  </a:lnTo>
                  <a:lnTo>
                    <a:pt x="5579" y="96"/>
                  </a:lnTo>
                  <a:lnTo>
                    <a:pt x="5610" y="100"/>
                  </a:lnTo>
                  <a:lnTo>
                    <a:pt x="5643" y="104"/>
                  </a:lnTo>
                  <a:lnTo>
                    <a:pt x="5675" y="108"/>
                  </a:lnTo>
                  <a:lnTo>
                    <a:pt x="5710" y="111"/>
                  </a:lnTo>
                  <a:lnTo>
                    <a:pt x="5742" y="115"/>
                  </a:lnTo>
                  <a:lnTo>
                    <a:pt x="5779" y="119"/>
                  </a:lnTo>
                  <a:lnTo>
                    <a:pt x="5813" y="121"/>
                  </a:lnTo>
                  <a:lnTo>
                    <a:pt x="5852" y="123"/>
                  </a:lnTo>
                  <a:lnTo>
                    <a:pt x="5869" y="123"/>
                  </a:lnTo>
                  <a:lnTo>
                    <a:pt x="5888" y="123"/>
                  </a:lnTo>
                  <a:lnTo>
                    <a:pt x="5909" y="123"/>
                  </a:lnTo>
                  <a:lnTo>
                    <a:pt x="5929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69" name="Freeform 75"/>
            <p:cNvSpPr>
              <a:spLocks noEditPoints="1"/>
            </p:cNvSpPr>
            <p:nvPr userDrawn="1"/>
          </p:nvSpPr>
          <p:spPr bwMode="auto">
            <a:xfrm>
              <a:off x="6011934" y="5756689"/>
              <a:ext cx="2005400" cy="146981"/>
            </a:xfrm>
            <a:custGeom>
              <a:avLst/>
              <a:gdLst>
                <a:gd name="T0" fmla="*/ 901 w 1801"/>
                <a:gd name="T1" fmla="*/ 15 h 132"/>
                <a:gd name="T2" fmla="*/ 834 w 1801"/>
                <a:gd name="T3" fmla="*/ 17 h 132"/>
                <a:gd name="T4" fmla="*/ 770 w 1801"/>
                <a:gd name="T5" fmla="*/ 19 h 132"/>
                <a:gd name="T6" fmla="*/ 711 w 1801"/>
                <a:gd name="T7" fmla="*/ 25 h 132"/>
                <a:gd name="T8" fmla="*/ 651 w 1801"/>
                <a:gd name="T9" fmla="*/ 31 h 132"/>
                <a:gd name="T10" fmla="*/ 596 w 1801"/>
                <a:gd name="T11" fmla="*/ 38 h 132"/>
                <a:gd name="T12" fmla="*/ 542 w 1801"/>
                <a:gd name="T13" fmla="*/ 46 h 132"/>
                <a:gd name="T14" fmla="*/ 488 w 1801"/>
                <a:gd name="T15" fmla="*/ 56 h 132"/>
                <a:gd name="T16" fmla="*/ 436 w 1801"/>
                <a:gd name="T17" fmla="*/ 65 h 132"/>
                <a:gd name="T18" fmla="*/ 333 w 1801"/>
                <a:gd name="T19" fmla="*/ 84 h 132"/>
                <a:gd name="T20" fmla="*/ 229 w 1801"/>
                <a:gd name="T21" fmla="*/ 104 h 132"/>
                <a:gd name="T22" fmla="*/ 175 w 1801"/>
                <a:gd name="T23" fmla="*/ 111 h 132"/>
                <a:gd name="T24" fmla="*/ 119 w 1801"/>
                <a:gd name="T25" fmla="*/ 119 h 132"/>
                <a:gd name="T26" fmla="*/ 62 w 1801"/>
                <a:gd name="T27" fmla="*/ 127 h 132"/>
                <a:gd name="T28" fmla="*/ 2 w 1801"/>
                <a:gd name="T29" fmla="*/ 132 h 132"/>
                <a:gd name="T30" fmla="*/ 31 w 1801"/>
                <a:gd name="T31" fmla="*/ 113 h 132"/>
                <a:gd name="T32" fmla="*/ 89 w 1801"/>
                <a:gd name="T33" fmla="*/ 107 h 132"/>
                <a:gd name="T34" fmla="*/ 144 w 1801"/>
                <a:gd name="T35" fmla="*/ 100 h 132"/>
                <a:gd name="T36" fmla="*/ 198 w 1801"/>
                <a:gd name="T37" fmla="*/ 92 h 132"/>
                <a:gd name="T38" fmla="*/ 279 w 1801"/>
                <a:gd name="T39" fmla="*/ 79 h 132"/>
                <a:gd name="T40" fmla="*/ 382 w 1801"/>
                <a:gd name="T41" fmla="*/ 57 h 132"/>
                <a:gd name="T42" fmla="*/ 459 w 1801"/>
                <a:gd name="T43" fmla="*/ 44 h 132"/>
                <a:gd name="T44" fmla="*/ 513 w 1801"/>
                <a:gd name="T45" fmla="*/ 34 h 132"/>
                <a:gd name="T46" fmla="*/ 567 w 1801"/>
                <a:gd name="T47" fmla="*/ 25 h 132"/>
                <a:gd name="T48" fmla="*/ 622 w 1801"/>
                <a:gd name="T49" fmla="*/ 17 h 132"/>
                <a:gd name="T50" fmla="*/ 680 w 1801"/>
                <a:gd name="T51" fmla="*/ 11 h 132"/>
                <a:gd name="T52" fmla="*/ 740 w 1801"/>
                <a:gd name="T53" fmla="*/ 6 h 132"/>
                <a:gd name="T54" fmla="*/ 801 w 1801"/>
                <a:gd name="T55" fmla="*/ 2 h 132"/>
                <a:gd name="T56" fmla="*/ 868 w 1801"/>
                <a:gd name="T57" fmla="*/ 0 h 132"/>
                <a:gd name="T58" fmla="*/ 1801 w 1801"/>
                <a:gd name="T59" fmla="*/ 117 h 132"/>
                <a:gd name="T60" fmla="*/ 1771 w 1801"/>
                <a:gd name="T61" fmla="*/ 128 h 132"/>
                <a:gd name="T62" fmla="*/ 1713 w 1801"/>
                <a:gd name="T63" fmla="*/ 123 h 132"/>
                <a:gd name="T64" fmla="*/ 1655 w 1801"/>
                <a:gd name="T65" fmla="*/ 115 h 132"/>
                <a:gd name="T66" fmla="*/ 1602 w 1801"/>
                <a:gd name="T67" fmla="*/ 107 h 132"/>
                <a:gd name="T68" fmla="*/ 1521 w 1801"/>
                <a:gd name="T69" fmla="*/ 94 h 132"/>
                <a:gd name="T70" fmla="*/ 1417 w 1801"/>
                <a:gd name="T71" fmla="*/ 75 h 132"/>
                <a:gd name="T72" fmla="*/ 1341 w 1801"/>
                <a:gd name="T73" fmla="*/ 59 h 132"/>
                <a:gd name="T74" fmla="*/ 1287 w 1801"/>
                <a:gd name="T75" fmla="*/ 50 h 132"/>
                <a:gd name="T76" fmla="*/ 1235 w 1801"/>
                <a:gd name="T77" fmla="*/ 42 h 132"/>
                <a:gd name="T78" fmla="*/ 1179 w 1801"/>
                <a:gd name="T79" fmla="*/ 34 h 132"/>
                <a:gd name="T80" fmla="*/ 1122 w 1801"/>
                <a:gd name="T81" fmla="*/ 27 h 132"/>
                <a:gd name="T82" fmla="*/ 1062 w 1801"/>
                <a:gd name="T83" fmla="*/ 21 h 132"/>
                <a:gd name="T84" fmla="*/ 1001 w 1801"/>
                <a:gd name="T85" fmla="*/ 17 h 132"/>
                <a:gd name="T86" fmla="*/ 935 w 1801"/>
                <a:gd name="T87" fmla="*/ 15 h 132"/>
                <a:gd name="T88" fmla="*/ 901 w 1801"/>
                <a:gd name="T89" fmla="*/ 0 h 132"/>
                <a:gd name="T90" fmla="*/ 968 w 1801"/>
                <a:gd name="T91" fmla="*/ 0 h 132"/>
                <a:gd name="T92" fmla="*/ 1033 w 1801"/>
                <a:gd name="T93" fmla="*/ 4 h 132"/>
                <a:gd name="T94" fmla="*/ 1095 w 1801"/>
                <a:gd name="T95" fmla="*/ 8 h 132"/>
                <a:gd name="T96" fmla="*/ 1152 w 1801"/>
                <a:gd name="T97" fmla="*/ 15 h 132"/>
                <a:gd name="T98" fmla="*/ 1208 w 1801"/>
                <a:gd name="T99" fmla="*/ 21 h 132"/>
                <a:gd name="T100" fmla="*/ 1264 w 1801"/>
                <a:gd name="T101" fmla="*/ 31 h 132"/>
                <a:gd name="T102" fmla="*/ 1318 w 1801"/>
                <a:gd name="T103" fmla="*/ 38 h 132"/>
                <a:gd name="T104" fmla="*/ 1369 w 1801"/>
                <a:gd name="T105" fmla="*/ 48 h 132"/>
                <a:gd name="T106" fmla="*/ 1473 w 1801"/>
                <a:gd name="T107" fmla="*/ 69 h 132"/>
                <a:gd name="T108" fmla="*/ 1577 w 1801"/>
                <a:gd name="T109" fmla="*/ 88 h 132"/>
                <a:gd name="T110" fmla="*/ 1630 w 1801"/>
                <a:gd name="T111" fmla="*/ 96 h 132"/>
                <a:gd name="T112" fmla="*/ 1686 w 1801"/>
                <a:gd name="T113" fmla="*/ 104 h 132"/>
                <a:gd name="T114" fmla="*/ 1742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1" y="0"/>
                  </a:moveTo>
                  <a:lnTo>
                    <a:pt x="901" y="15"/>
                  </a:lnTo>
                  <a:lnTo>
                    <a:pt x="868" y="15"/>
                  </a:lnTo>
                  <a:lnTo>
                    <a:pt x="834" y="17"/>
                  </a:lnTo>
                  <a:lnTo>
                    <a:pt x="803" y="17"/>
                  </a:lnTo>
                  <a:lnTo>
                    <a:pt x="770" y="19"/>
                  </a:lnTo>
                  <a:lnTo>
                    <a:pt x="740" y="21"/>
                  </a:lnTo>
                  <a:lnTo>
                    <a:pt x="711" y="25"/>
                  </a:lnTo>
                  <a:lnTo>
                    <a:pt x="680" y="27"/>
                  </a:lnTo>
                  <a:lnTo>
                    <a:pt x="651" y="31"/>
                  </a:lnTo>
                  <a:lnTo>
                    <a:pt x="624" y="34"/>
                  </a:lnTo>
                  <a:lnTo>
                    <a:pt x="596" y="38"/>
                  </a:lnTo>
                  <a:lnTo>
                    <a:pt x="569" y="42"/>
                  </a:lnTo>
                  <a:lnTo>
                    <a:pt x="542" y="46"/>
                  </a:lnTo>
                  <a:lnTo>
                    <a:pt x="515" y="50"/>
                  </a:lnTo>
                  <a:lnTo>
                    <a:pt x="488" y="56"/>
                  </a:lnTo>
                  <a:lnTo>
                    <a:pt x="463" y="59"/>
                  </a:lnTo>
                  <a:lnTo>
                    <a:pt x="436" y="65"/>
                  </a:lnTo>
                  <a:lnTo>
                    <a:pt x="384" y="75"/>
                  </a:lnTo>
                  <a:lnTo>
                    <a:pt x="333" y="84"/>
                  </a:lnTo>
                  <a:lnTo>
                    <a:pt x="281" y="94"/>
                  </a:lnTo>
                  <a:lnTo>
                    <a:pt x="229" y="104"/>
                  </a:lnTo>
                  <a:lnTo>
                    <a:pt x="202" y="107"/>
                  </a:lnTo>
                  <a:lnTo>
                    <a:pt x="175" y="111"/>
                  </a:lnTo>
                  <a:lnTo>
                    <a:pt x="146" y="115"/>
                  </a:lnTo>
                  <a:lnTo>
                    <a:pt x="119" y="119"/>
                  </a:lnTo>
                  <a:lnTo>
                    <a:pt x="91" y="123"/>
                  </a:lnTo>
                  <a:lnTo>
                    <a:pt x="62" y="127"/>
                  </a:lnTo>
                  <a:lnTo>
                    <a:pt x="33" y="128"/>
                  </a:lnTo>
                  <a:lnTo>
                    <a:pt x="2" y="132"/>
                  </a:lnTo>
                  <a:lnTo>
                    <a:pt x="0" y="117"/>
                  </a:lnTo>
                  <a:lnTo>
                    <a:pt x="31" y="113"/>
                  </a:lnTo>
                  <a:lnTo>
                    <a:pt x="60" y="111"/>
                  </a:lnTo>
                  <a:lnTo>
                    <a:pt x="89" y="107"/>
                  </a:lnTo>
                  <a:lnTo>
                    <a:pt x="118" y="104"/>
                  </a:lnTo>
                  <a:lnTo>
                    <a:pt x="144" y="100"/>
                  </a:lnTo>
                  <a:lnTo>
                    <a:pt x="171" y="96"/>
                  </a:lnTo>
                  <a:lnTo>
                    <a:pt x="198" y="92"/>
                  </a:lnTo>
                  <a:lnTo>
                    <a:pt x="225" y="88"/>
                  </a:lnTo>
                  <a:lnTo>
                    <a:pt x="279" y="79"/>
                  </a:lnTo>
                  <a:lnTo>
                    <a:pt x="331" y="69"/>
                  </a:lnTo>
                  <a:lnTo>
                    <a:pt x="382" y="57"/>
                  </a:lnTo>
                  <a:lnTo>
                    <a:pt x="434" y="48"/>
                  </a:lnTo>
                  <a:lnTo>
                    <a:pt x="459" y="44"/>
                  </a:lnTo>
                  <a:lnTo>
                    <a:pt x="486" y="38"/>
                  </a:lnTo>
                  <a:lnTo>
                    <a:pt x="513" y="34"/>
                  </a:lnTo>
                  <a:lnTo>
                    <a:pt x="540" y="31"/>
                  </a:lnTo>
                  <a:lnTo>
                    <a:pt x="567" y="25"/>
                  </a:lnTo>
                  <a:lnTo>
                    <a:pt x="594" y="21"/>
                  </a:lnTo>
                  <a:lnTo>
                    <a:pt x="622" y="17"/>
                  </a:lnTo>
                  <a:lnTo>
                    <a:pt x="651" y="15"/>
                  </a:lnTo>
                  <a:lnTo>
                    <a:pt x="680" y="11"/>
                  </a:lnTo>
                  <a:lnTo>
                    <a:pt x="709" y="8"/>
                  </a:lnTo>
                  <a:lnTo>
                    <a:pt x="740" y="6"/>
                  </a:lnTo>
                  <a:lnTo>
                    <a:pt x="770" y="4"/>
                  </a:lnTo>
                  <a:lnTo>
                    <a:pt x="801" y="2"/>
                  </a:lnTo>
                  <a:lnTo>
                    <a:pt x="834" y="0"/>
                  </a:lnTo>
                  <a:lnTo>
                    <a:pt x="868" y="0"/>
                  </a:lnTo>
                  <a:lnTo>
                    <a:pt x="901" y="0"/>
                  </a:lnTo>
                  <a:close/>
                  <a:moveTo>
                    <a:pt x="1801" y="117"/>
                  </a:moveTo>
                  <a:lnTo>
                    <a:pt x="1801" y="132"/>
                  </a:lnTo>
                  <a:lnTo>
                    <a:pt x="1771" y="128"/>
                  </a:lnTo>
                  <a:lnTo>
                    <a:pt x="1742" y="127"/>
                  </a:lnTo>
                  <a:lnTo>
                    <a:pt x="1713" y="123"/>
                  </a:lnTo>
                  <a:lnTo>
                    <a:pt x="1684" y="119"/>
                  </a:lnTo>
                  <a:lnTo>
                    <a:pt x="1655" y="115"/>
                  </a:lnTo>
                  <a:lnTo>
                    <a:pt x="1629" y="111"/>
                  </a:lnTo>
                  <a:lnTo>
                    <a:pt x="1602" y="107"/>
                  </a:lnTo>
                  <a:lnTo>
                    <a:pt x="1575" y="104"/>
                  </a:lnTo>
                  <a:lnTo>
                    <a:pt x="1521" y="94"/>
                  </a:lnTo>
                  <a:lnTo>
                    <a:pt x="1469" y="84"/>
                  </a:lnTo>
                  <a:lnTo>
                    <a:pt x="1417" y="75"/>
                  </a:lnTo>
                  <a:lnTo>
                    <a:pt x="1366" y="65"/>
                  </a:lnTo>
                  <a:lnTo>
                    <a:pt x="1341" y="59"/>
                  </a:lnTo>
                  <a:lnTo>
                    <a:pt x="1314" y="56"/>
                  </a:lnTo>
                  <a:lnTo>
                    <a:pt x="1287" y="50"/>
                  </a:lnTo>
                  <a:lnTo>
                    <a:pt x="1262" y="46"/>
                  </a:lnTo>
                  <a:lnTo>
                    <a:pt x="1235" y="42"/>
                  </a:lnTo>
                  <a:lnTo>
                    <a:pt x="1206" y="38"/>
                  </a:lnTo>
                  <a:lnTo>
                    <a:pt x="1179" y="34"/>
                  </a:lnTo>
                  <a:lnTo>
                    <a:pt x="1150" y="31"/>
                  </a:lnTo>
                  <a:lnTo>
                    <a:pt x="1122" y="27"/>
                  </a:lnTo>
                  <a:lnTo>
                    <a:pt x="1093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1001" y="17"/>
                  </a:lnTo>
                  <a:lnTo>
                    <a:pt x="968" y="17"/>
                  </a:lnTo>
                  <a:lnTo>
                    <a:pt x="935" y="15"/>
                  </a:lnTo>
                  <a:lnTo>
                    <a:pt x="901" y="15"/>
                  </a:lnTo>
                  <a:lnTo>
                    <a:pt x="901" y="0"/>
                  </a:lnTo>
                  <a:lnTo>
                    <a:pt x="935" y="0"/>
                  </a:lnTo>
                  <a:lnTo>
                    <a:pt x="968" y="0"/>
                  </a:lnTo>
                  <a:lnTo>
                    <a:pt x="1001" y="2"/>
                  </a:lnTo>
                  <a:lnTo>
                    <a:pt x="1033" y="4"/>
                  </a:lnTo>
                  <a:lnTo>
                    <a:pt x="1064" y="6"/>
                  </a:lnTo>
                  <a:lnTo>
                    <a:pt x="1095" y="8"/>
                  </a:lnTo>
                  <a:lnTo>
                    <a:pt x="1124" y="11"/>
                  </a:lnTo>
                  <a:lnTo>
                    <a:pt x="1152" y="15"/>
                  </a:lnTo>
                  <a:lnTo>
                    <a:pt x="1181" y="17"/>
                  </a:lnTo>
                  <a:lnTo>
                    <a:pt x="1208" y="21"/>
                  </a:lnTo>
                  <a:lnTo>
                    <a:pt x="1237" y="25"/>
                  </a:lnTo>
                  <a:lnTo>
                    <a:pt x="1264" y="31"/>
                  </a:lnTo>
                  <a:lnTo>
                    <a:pt x="1291" y="34"/>
                  </a:lnTo>
                  <a:lnTo>
                    <a:pt x="1318" y="38"/>
                  </a:lnTo>
                  <a:lnTo>
                    <a:pt x="1342" y="44"/>
                  </a:lnTo>
                  <a:lnTo>
                    <a:pt x="1369" y="48"/>
                  </a:lnTo>
                  <a:lnTo>
                    <a:pt x="1421" y="57"/>
                  </a:lnTo>
                  <a:lnTo>
                    <a:pt x="1473" y="69"/>
                  </a:lnTo>
                  <a:lnTo>
                    <a:pt x="1525" y="79"/>
                  </a:lnTo>
                  <a:lnTo>
                    <a:pt x="1577" y="88"/>
                  </a:lnTo>
                  <a:lnTo>
                    <a:pt x="1604" y="92"/>
                  </a:lnTo>
                  <a:lnTo>
                    <a:pt x="1630" y="96"/>
                  </a:lnTo>
                  <a:lnTo>
                    <a:pt x="1657" y="100"/>
                  </a:lnTo>
                  <a:lnTo>
                    <a:pt x="1686" y="104"/>
                  </a:lnTo>
                  <a:lnTo>
                    <a:pt x="1715" y="107"/>
                  </a:lnTo>
                  <a:lnTo>
                    <a:pt x="1742" y="111"/>
                  </a:lnTo>
                  <a:lnTo>
                    <a:pt x="1773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0" name="Freeform 76"/>
            <p:cNvSpPr>
              <a:spLocks noEditPoints="1"/>
            </p:cNvSpPr>
            <p:nvPr userDrawn="1"/>
          </p:nvSpPr>
          <p:spPr bwMode="auto">
            <a:xfrm>
              <a:off x="3636854" y="5756689"/>
              <a:ext cx="2005400" cy="146981"/>
            </a:xfrm>
            <a:custGeom>
              <a:avLst/>
              <a:gdLst>
                <a:gd name="T0" fmla="*/ 901 w 1801"/>
                <a:gd name="T1" fmla="*/ 15 h 132"/>
                <a:gd name="T2" fmla="*/ 835 w 1801"/>
                <a:gd name="T3" fmla="*/ 17 h 132"/>
                <a:gd name="T4" fmla="*/ 772 w 1801"/>
                <a:gd name="T5" fmla="*/ 19 h 132"/>
                <a:gd name="T6" fmla="*/ 711 w 1801"/>
                <a:gd name="T7" fmla="*/ 25 h 132"/>
                <a:gd name="T8" fmla="*/ 653 w 1801"/>
                <a:gd name="T9" fmla="*/ 31 h 132"/>
                <a:gd name="T10" fmla="*/ 595 w 1801"/>
                <a:gd name="T11" fmla="*/ 38 h 132"/>
                <a:gd name="T12" fmla="*/ 542 w 1801"/>
                <a:gd name="T13" fmla="*/ 46 h 132"/>
                <a:gd name="T14" fmla="*/ 488 w 1801"/>
                <a:gd name="T15" fmla="*/ 56 h 132"/>
                <a:gd name="T16" fmla="*/ 436 w 1801"/>
                <a:gd name="T17" fmla="*/ 65 h 132"/>
                <a:gd name="T18" fmla="*/ 332 w 1801"/>
                <a:gd name="T19" fmla="*/ 84 h 132"/>
                <a:gd name="T20" fmla="*/ 229 w 1801"/>
                <a:gd name="T21" fmla="*/ 104 h 132"/>
                <a:gd name="T22" fmla="*/ 175 w 1801"/>
                <a:gd name="T23" fmla="*/ 111 h 132"/>
                <a:gd name="T24" fmla="*/ 119 w 1801"/>
                <a:gd name="T25" fmla="*/ 119 h 132"/>
                <a:gd name="T26" fmla="*/ 62 w 1801"/>
                <a:gd name="T27" fmla="*/ 127 h 132"/>
                <a:gd name="T28" fmla="*/ 2 w 1801"/>
                <a:gd name="T29" fmla="*/ 132 h 132"/>
                <a:gd name="T30" fmla="*/ 31 w 1801"/>
                <a:gd name="T31" fmla="*/ 113 h 132"/>
                <a:gd name="T32" fmla="*/ 89 w 1801"/>
                <a:gd name="T33" fmla="*/ 107 h 132"/>
                <a:gd name="T34" fmla="*/ 144 w 1801"/>
                <a:gd name="T35" fmla="*/ 100 h 132"/>
                <a:gd name="T36" fmla="*/ 200 w 1801"/>
                <a:gd name="T37" fmla="*/ 92 h 132"/>
                <a:gd name="T38" fmla="*/ 279 w 1801"/>
                <a:gd name="T39" fmla="*/ 79 h 132"/>
                <a:gd name="T40" fmla="*/ 382 w 1801"/>
                <a:gd name="T41" fmla="*/ 57 h 132"/>
                <a:gd name="T42" fmla="*/ 459 w 1801"/>
                <a:gd name="T43" fmla="*/ 44 h 132"/>
                <a:gd name="T44" fmla="*/ 513 w 1801"/>
                <a:gd name="T45" fmla="*/ 34 h 132"/>
                <a:gd name="T46" fmla="*/ 567 w 1801"/>
                <a:gd name="T47" fmla="*/ 25 h 132"/>
                <a:gd name="T48" fmla="*/ 622 w 1801"/>
                <a:gd name="T49" fmla="*/ 17 h 132"/>
                <a:gd name="T50" fmla="*/ 680 w 1801"/>
                <a:gd name="T51" fmla="*/ 11 h 132"/>
                <a:gd name="T52" fmla="*/ 739 w 1801"/>
                <a:gd name="T53" fmla="*/ 6 h 132"/>
                <a:gd name="T54" fmla="*/ 803 w 1801"/>
                <a:gd name="T55" fmla="*/ 2 h 132"/>
                <a:gd name="T56" fmla="*/ 868 w 1801"/>
                <a:gd name="T57" fmla="*/ 0 h 132"/>
                <a:gd name="T58" fmla="*/ 1801 w 1801"/>
                <a:gd name="T59" fmla="*/ 117 h 132"/>
                <a:gd name="T60" fmla="*/ 1770 w 1801"/>
                <a:gd name="T61" fmla="*/ 128 h 132"/>
                <a:gd name="T62" fmla="*/ 1713 w 1801"/>
                <a:gd name="T63" fmla="*/ 123 h 132"/>
                <a:gd name="T64" fmla="*/ 1655 w 1801"/>
                <a:gd name="T65" fmla="*/ 115 h 132"/>
                <a:gd name="T66" fmla="*/ 1602 w 1801"/>
                <a:gd name="T67" fmla="*/ 107 h 132"/>
                <a:gd name="T68" fmla="*/ 1523 w 1801"/>
                <a:gd name="T69" fmla="*/ 94 h 132"/>
                <a:gd name="T70" fmla="*/ 1419 w 1801"/>
                <a:gd name="T71" fmla="*/ 75 h 132"/>
                <a:gd name="T72" fmla="*/ 1340 w 1801"/>
                <a:gd name="T73" fmla="*/ 59 h 132"/>
                <a:gd name="T74" fmla="*/ 1289 w 1801"/>
                <a:gd name="T75" fmla="*/ 50 h 132"/>
                <a:gd name="T76" fmla="*/ 1235 w 1801"/>
                <a:gd name="T77" fmla="*/ 42 h 132"/>
                <a:gd name="T78" fmla="*/ 1179 w 1801"/>
                <a:gd name="T79" fmla="*/ 34 h 132"/>
                <a:gd name="T80" fmla="*/ 1122 w 1801"/>
                <a:gd name="T81" fmla="*/ 27 h 132"/>
                <a:gd name="T82" fmla="*/ 1062 w 1801"/>
                <a:gd name="T83" fmla="*/ 21 h 132"/>
                <a:gd name="T84" fmla="*/ 1001 w 1801"/>
                <a:gd name="T85" fmla="*/ 17 h 132"/>
                <a:gd name="T86" fmla="*/ 935 w 1801"/>
                <a:gd name="T87" fmla="*/ 15 h 132"/>
                <a:gd name="T88" fmla="*/ 901 w 1801"/>
                <a:gd name="T89" fmla="*/ 0 h 132"/>
                <a:gd name="T90" fmla="*/ 970 w 1801"/>
                <a:gd name="T91" fmla="*/ 0 h 132"/>
                <a:gd name="T92" fmla="*/ 1033 w 1801"/>
                <a:gd name="T93" fmla="*/ 4 h 132"/>
                <a:gd name="T94" fmla="*/ 1095 w 1801"/>
                <a:gd name="T95" fmla="*/ 8 h 132"/>
                <a:gd name="T96" fmla="*/ 1152 w 1801"/>
                <a:gd name="T97" fmla="*/ 15 h 132"/>
                <a:gd name="T98" fmla="*/ 1210 w 1801"/>
                <a:gd name="T99" fmla="*/ 21 h 132"/>
                <a:gd name="T100" fmla="*/ 1264 w 1801"/>
                <a:gd name="T101" fmla="*/ 31 h 132"/>
                <a:gd name="T102" fmla="*/ 1317 w 1801"/>
                <a:gd name="T103" fmla="*/ 38 h 132"/>
                <a:gd name="T104" fmla="*/ 1369 w 1801"/>
                <a:gd name="T105" fmla="*/ 48 h 132"/>
                <a:gd name="T106" fmla="*/ 1473 w 1801"/>
                <a:gd name="T107" fmla="*/ 69 h 132"/>
                <a:gd name="T108" fmla="*/ 1577 w 1801"/>
                <a:gd name="T109" fmla="*/ 88 h 132"/>
                <a:gd name="T110" fmla="*/ 1630 w 1801"/>
                <a:gd name="T111" fmla="*/ 96 h 132"/>
                <a:gd name="T112" fmla="*/ 1686 w 1801"/>
                <a:gd name="T113" fmla="*/ 104 h 132"/>
                <a:gd name="T114" fmla="*/ 1744 w 1801"/>
                <a:gd name="T115" fmla="*/ 111 h 132"/>
                <a:gd name="T116" fmla="*/ 1801 w 1801"/>
                <a:gd name="T117" fmla="*/ 11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01" h="132">
                  <a:moveTo>
                    <a:pt x="901" y="0"/>
                  </a:moveTo>
                  <a:lnTo>
                    <a:pt x="901" y="15"/>
                  </a:lnTo>
                  <a:lnTo>
                    <a:pt x="868" y="15"/>
                  </a:lnTo>
                  <a:lnTo>
                    <a:pt x="835" y="17"/>
                  </a:lnTo>
                  <a:lnTo>
                    <a:pt x="803" y="17"/>
                  </a:lnTo>
                  <a:lnTo>
                    <a:pt x="772" y="19"/>
                  </a:lnTo>
                  <a:lnTo>
                    <a:pt x="741" y="21"/>
                  </a:lnTo>
                  <a:lnTo>
                    <a:pt x="711" y="25"/>
                  </a:lnTo>
                  <a:lnTo>
                    <a:pt x="682" y="27"/>
                  </a:lnTo>
                  <a:lnTo>
                    <a:pt x="653" y="31"/>
                  </a:lnTo>
                  <a:lnTo>
                    <a:pt x="624" y="34"/>
                  </a:lnTo>
                  <a:lnTo>
                    <a:pt x="595" y="38"/>
                  </a:lnTo>
                  <a:lnTo>
                    <a:pt x="569" y="42"/>
                  </a:lnTo>
                  <a:lnTo>
                    <a:pt x="542" y="46"/>
                  </a:lnTo>
                  <a:lnTo>
                    <a:pt x="515" y="50"/>
                  </a:lnTo>
                  <a:lnTo>
                    <a:pt x="488" y="56"/>
                  </a:lnTo>
                  <a:lnTo>
                    <a:pt x="463" y="59"/>
                  </a:lnTo>
                  <a:lnTo>
                    <a:pt x="436" y="65"/>
                  </a:lnTo>
                  <a:lnTo>
                    <a:pt x="384" y="75"/>
                  </a:lnTo>
                  <a:lnTo>
                    <a:pt x="332" y="84"/>
                  </a:lnTo>
                  <a:lnTo>
                    <a:pt x="281" y="94"/>
                  </a:lnTo>
                  <a:lnTo>
                    <a:pt x="229" y="104"/>
                  </a:lnTo>
                  <a:lnTo>
                    <a:pt x="202" y="107"/>
                  </a:lnTo>
                  <a:lnTo>
                    <a:pt x="175" y="111"/>
                  </a:lnTo>
                  <a:lnTo>
                    <a:pt x="146" y="115"/>
                  </a:lnTo>
                  <a:lnTo>
                    <a:pt x="119" y="119"/>
                  </a:lnTo>
                  <a:lnTo>
                    <a:pt x="90" y="123"/>
                  </a:lnTo>
                  <a:lnTo>
                    <a:pt x="62" y="127"/>
                  </a:lnTo>
                  <a:lnTo>
                    <a:pt x="33" y="128"/>
                  </a:lnTo>
                  <a:lnTo>
                    <a:pt x="2" y="132"/>
                  </a:lnTo>
                  <a:lnTo>
                    <a:pt x="0" y="117"/>
                  </a:lnTo>
                  <a:lnTo>
                    <a:pt x="31" y="113"/>
                  </a:lnTo>
                  <a:lnTo>
                    <a:pt x="60" y="111"/>
                  </a:lnTo>
                  <a:lnTo>
                    <a:pt x="89" y="107"/>
                  </a:lnTo>
                  <a:lnTo>
                    <a:pt x="117" y="104"/>
                  </a:lnTo>
                  <a:lnTo>
                    <a:pt x="144" y="100"/>
                  </a:lnTo>
                  <a:lnTo>
                    <a:pt x="173" y="96"/>
                  </a:lnTo>
                  <a:lnTo>
                    <a:pt x="200" y="92"/>
                  </a:lnTo>
                  <a:lnTo>
                    <a:pt x="225" y="88"/>
                  </a:lnTo>
                  <a:lnTo>
                    <a:pt x="279" y="79"/>
                  </a:lnTo>
                  <a:lnTo>
                    <a:pt x="330" y="69"/>
                  </a:lnTo>
                  <a:lnTo>
                    <a:pt x="382" y="57"/>
                  </a:lnTo>
                  <a:lnTo>
                    <a:pt x="434" y="48"/>
                  </a:lnTo>
                  <a:lnTo>
                    <a:pt x="459" y="44"/>
                  </a:lnTo>
                  <a:lnTo>
                    <a:pt x="486" y="38"/>
                  </a:lnTo>
                  <a:lnTo>
                    <a:pt x="513" y="34"/>
                  </a:lnTo>
                  <a:lnTo>
                    <a:pt x="540" y="31"/>
                  </a:lnTo>
                  <a:lnTo>
                    <a:pt x="567" y="25"/>
                  </a:lnTo>
                  <a:lnTo>
                    <a:pt x="594" y="21"/>
                  </a:lnTo>
                  <a:lnTo>
                    <a:pt x="622" y="17"/>
                  </a:lnTo>
                  <a:lnTo>
                    <a:pt x="651" y="15"/>
                  </a:lnTo>
                  <a:lnTo>
                    <a:pt x="680" y="11"/>
                  </a:lnTo>
                  <a:lnTo>
                    <a:pt x="709" y="8"/>
                  </a:lnTo>
                  <a:lnTo>
                    <a:pt x="739" y="6"/>
                  </a:lnTo>
                  <a:lnTo>
                    <a:pt x="770" y="4"/>
                  </a:lnTo>
                  <a:lnTo>
                    <a:pt x="803" y="2"/>
                  </a:lnTo>
                  <a:lnTo>
                    <a:pt x="834" y="0"/>
                  </a:lnTo>
                  <a:lnTo>
                    <a:pt x="868" y="0"/>
                  </a:lnTo>
                  <a:lnTo>
                    <a:pt x="901" y="0"/>
                  </a:lnTo>
                  <a:close/>
                  <a:moveTo>
                    <a:pt x="1801" y="117"/>
                  </a:moveTo>
                  <a:lnTo>
                    <a:pt x="1801" y="132"/>
                  </a:lnTo>
                  <a:lnTo>
                    <a:pt x="1770" y="128"/>
                  </a:lnTo>
                  <a:lnTo>
                    <a:pt x="1742" y="127"/>
                  </a:lnTo>
                  <a:lnTo>
                    <a:pt x="1713" y="123"/>
                  </a:lnTo>
                  <a:lnTo>
                    <a:pt x="1684" y="119"/>
                  </a:lnTo>
                  <a:lnTo>
                    <a:pt x="1655" y="115"/>
                  </a:lnTo>
                  <a:lnTo>
                    <a:pt x="1628" y="111"/>
                  </a:lnTo>
                  <a:lnTo>
                    <a:pt x="1602" y="107"/>
                  </a:lnTo>
                  <a:lnTo>
                    <a:pt x="1575" y="104"/>
                  </a:lnTo>
                  <a:lnTo>
                    <a:pt x="1523" y="94"/>
                  </a:lnTo>
                  <a:lnTo>
                    <a:pt x="1469" y="84"/>
                  </a:lnTo>
                  <a:lnTo>
                    <a:pt x="1419" y="75"/>
                  </a:lnTo>
                  <a:lnTo>
                    <a:pt x="1367" y="65"/>
                  </a:lnTo>
                  <a:lnTo>
                    <a:pt x="1340" y="59"/>
                  </a:lnTo>
                  <a:lnTo>
                    <a:pt x="1314" y="56"/>
                  </a:lnTo>
                  <a:lnTo>
                    <a:pt x="1289" y="50"/>
                  </a:lnTo>
                  <a:lnTo>
                    <a:pt x="1262" y="46"/>
                  </a:lnTo>
                  <a:lnTo>
                    <a:pt x="1235" y="42"/>
                  </a:lnTo>
                  <a:lnTo>
                    <a:pt x="1206" y="38"/>
                  </a:lnTo>
                  <a:lnTo>
                    <a:pt x="1179" y="34"/>
                  </a:lnTo>
                  <a:lnTo>
                    <a:pt x="1150" y="31"/>
                  </a:lnTo>
                  <a:lnTo>
                    <a:pt x="1122" y="27"/>
                  </a:lnTo>
                  <a:lnTo>
                    <a:pt x="1093" y="25"/>
                  </a:lnTo>
                  <a:lnTo>
                    <a:pt x="1062" y="21"/>
                  </a:lnTo>
                  <a:lnTo>
                    <a:pt x="1031" y="19"/>
                  </a:lnTo>
                  <a:lnTo>
                    <a:pt x="1001" y="17"/>
                  </a:lnTo>
                  <a:lnTo>
                    <a:pt x="968" y="17"/>
                  </a:lnTo>
                  <a:lnTo>
                    <a:pt x="935" y="15"/>
                  </a:lnTo>
                  <a:lnTo>
                    <a:pt x="901" y="15"/>
                  </a:lnTo>
                  <a:lnTo>
                    <a:pt x="901" y="0"/>
                  </a:lnTo>
                  <a:lnTo>
                    <a:pt x="935" y="0"/>
                  </a:lnTo>
                  <a:lnTo>
                    <a:pt x="970" y="0"/>
                  </a:lnTo>
                  <a:lnTo>
                    <a:pt x="1001" y="2"/>
                  </a:lnTo>
                  <a:lnTo>
                    <a:pt x="1033" y="4"/>
                  </a:lnTo>
                  <a:lnTo>
                    <a:pt x="1064" y="6"/>
                  </a:lnTo>
                  <a:lnTo>
                    <a:pt x="1095" y="8"/>
                  </a:lnTo>
                  <a:lnTo>
                    <a:pt x="1123" y="11"/>
                  </a:lnTo>
                  <a:lnTo>
                    <a:pt x="1152" y="15"/>
                  </a:lnTo>
                  <a:lnTo>
                    <a:pt x="1181" y="17"/>
                  </a:lnTo>
                  <a:lnTo>
                    <a:pt x="1210" y="21"/>
                  </a:lnTo>
                  <a:lnTo>
                    <a:pt x="1237" y="25"/>
                  </a:lnTo>
                  <a:lnTo>
                    <a:pt x="1264" y="31"/>
                  </a:lnTo>
                  <a:lnTo>
                    <a:pt x="1290" y="34"/>
                  </a:lnTo>
                  <a:lnTo>
                    <a:pt x="1317" y="38"/>
                  </a:lnTo>
                  <a:lnTo>
                    <a:pt x="1344" y="44"/>
                  </a:lnTo>
                  <a:lnTo>
                    <a:pt x="1369" y="48"/>
                  </a:lnTo>
                  <a:lnTo>
                    <a:pt x="1421" y="57"/>
                  </a:lnTo>
                  <a:lnTo>
                    <a:pt x="1473" y="69"/>
                  </a:lnTo>
                  <a:lnTo>
                    <a:pt x="1525" y="79"/>
                  </a:lnTo>
                  <a:lnTo>
                    <a:pt x="1577" y="88"/>
                  </a:lnTo>
                  <a:lnTo>
                    <a:pt x="1603" y="92"/>
                  </a:lnTo>
                  <a:lnTo>
                    <a:pt x="1630" y="96"/>
                  </a:lnTo>
                  <a:lnTo>
                    <a:pt x="1659" y="100"/>
                  </a:lnTo>
                  <a:lnTo>
                    <a:pt x="1686" y="104"/>
                  </a:lnTo>
                  <a:lnTo>
                    <a:pt x="1715" y="107"/>
                  </a:lnTo>
                  <a:lnTo>
                    <a:pt x="1744" y="111"/>
                  </a:lnTo>
                  <a:lnTo>
                    <a:pt x="1772" y="113"/>
                  </a:lnTo>
                  <a:lnTo>
                    <a:pt x="1801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1" name="Freeform 77"/>
            <p:cNvSpPr>
              <a:spLocks noEditPoints="1"/>
            </p:cNvSpPr>
            <p:nvPr userDrawn="1"/>
          </p:nvSpPr>
          <p:spPr bwMode="auto">
            <a:xfrm>
              <a:off x="3769360" y="5575190"/>
              <a:ext cx="5372601" cy="153662"/>
            </a:xfrm>
            <a:custGeom>
              <a:avLst/>
              <a:gdLst>
                <a:gd name="T0" fmla="*/ 1008 w 4825"/>
                <a:gd name="T1" fmla="*/ 15 h 138"/>
                <a:gd name="T2" fmla="*/ 847 w 4825"/>
                <a:gd name="T3" fmla="*/ 27 h 138"/>
                <a:gd name="T4" fmla="*/ 686 w 4825"/>
                <a:gd name="T5" fmla="*/ 48 h 138"/>
                <a:gd name="T6" fmla="*/ 415 w 4825"/>
                <a:gd name="T7" fmla="*/ 99 h 138"/>
                <a:gd name="T8" fmla="*/ 256 w 4825"/>
                <a:gd name="T9" fmla="*/ 123 h 138"/>
                <a:gd name="T10" fmla="*/ 79 w 4825"/>
                <a:gd name="T11" fmla="*/ 136 h 138"/>
                <a:gd name="T12" fmla="*/ 0 w 4825"/>
                <a:gd name="T13" fmla="*/ 123 h 138"/>
                <a:gd name="T14" fmla="*/ 115 w 4825"/>
                <a:gd name="T15" fmla="*/ 119 h 138"/>
                <a:gd name="T16" fmla="*/ 286 w 4825"/>
                <a:gd name="T17" fmla="*/ 103 h 138"/>
                <a:gd name="T18" fmla="*/ 473 w 4825"/>
                <a:gd name="T19" fmla="*/ 73 h 138"/>
                <a:gd name="T20" fmla="*/ 715 w 4825"/>
                <a:gd name="T21" fmla="*/ 28 h 138"/>
                <a:gd name="T22" fmla="*/ 880 w 4825"/>
                <a:gd name="T23" fmla="*/ 7 h 138"/>
                <a:gd name="T24" fmla="*/ 1027 w 4825"/>
                <a:gd name="T25" fmla="*/ 0 h 138"/>
                <a:gd name="T26" fmla="*/ 2114 w 4825"/>
                <a:gd name="T27" fmla="*/ 138 h 138"/>
                <a:gd name="T28" fmla="*/ 1982 w 4825"/>
                <a:gd name="T29" fmla="*/ 132 h 138"/>
                <a:gd name="T30" fmla="*/ 1813 w 4825"/>
                <a:gd name="T31" fmla="*/ 115 h 138"/>
                <a:gd name="T32" fmla="*/ 1598 w 4825"/>
                <a:gd name="T33" fmla="*/ 76 h 138"/>
                <a:gd name="T34" fmla="*/ 1385 w 4825"/>
                <a:gd name="T35" fmla="*/ 38 h 138"/>
                <a:gd name="T36" fmla="*/ 1218 w 4825"/>
                <a:gd name="T37" fmla="*/ 21 h 138"/>
                <a:gd name="T38" fmla="*/ 1087 w 4825"/>
                <a:gd name="T39" fmla="*/ 15 h 138"/>
                <a:gd name="T40" fmla="*/ 1125 w 4825"/>
                <a:gd name="T41" fmla="*/ 0 h 138"/>
                <a:gd name="T42" fmla="*/ 1289 w 4825"/>
                <a:gd name="T43" fmla="*/ 11 h 138"/>
                <a:gd name="T44" fmla="*/ 1450 w 4825"/>
                <a:gd name="T45" fmla="*/ 32 h 138"/>
                <a:gd name="T46" fmla="*/ 1723 w 4825"/>
                <a:gd name="T47" fmla="*/ 82 h 138"/>
                <a:gd name="T48" fmla="*/ 1880 w 4825"/>
                <a:gd name="T49" fmla="*/ 107 h 138"/>
                <a:gd name="T50" fmla="*/ 2057 w 4825"/>
                <a:gd name="T51" fmla="*/ 121 h 138"/>
                <a:gd name="T52" fmla="*/ 3199 w 4825"/>
                <a:gd name="T53" fmla="*/ 0 h 138"/>
                <a:gd name="T54" fmla="*/ 3122 w 4825"/>
                <a:gd name="T55" fmla="*/ 17 h 138"/>
                <a:gd name="T56" fmla="*/ 2948 w 4825"/>
                <a:gd name="T57" fmla="*/ 30 h 138"/>
                <a:gd name="T58" fmla="*/ 2788 w 4825"/>
                <a:gd name="T59" fmla="*/ 53 h 138"/>
                <a:gd name="T60" fmla="*/ 2516 w 4825"/>
                <a:gd name="T61" fmla="*/ 103 h 138"/>
                <a:gd name="T62" fmla="*/ 2354 w 4825"/>
                <a:gd name="T63" fmla="*/ 126 h 138"/>
                <a:gd name="T64" fmla="*/ 2193 w 4825"/>
                <a:gd name="T65" fmla="*/ 138 h 138"/>
                <a:gd name="T66" fmla="*/ 2153 w 4825"/>
                <a:gd name="T67" fmla="*/ 123 h 138"/>
                <a:gd name="T68" fmla="*/ 2283 w 4825"/>
                <a:gd name="T69" fmla="*/ 117 h 138"/>
                <a:gd name="T70" fmla="*/ 2450 w 4825"/>
                <a:gd name="T71" fmla="*/ 98 h 138"/>
                <a:gd name="T72" fmla="*/ 2665 w 4825"/>
                <a:gd name="T73" fmla="*/ 61 h 138"/>
                <a:gd name="T74" fmla="*/ 2880 w 4825"/>
                <a:gd name="T75" fmla="*/ 23 h 138"/>
                <a:gd name="T76" fmla="*/ 3049 w 4825"/>
                <a:gd name="T77" fmla="*/ 3 h 138"/>
                <a:gd name="T78" fmla="*/ 3180 w 4825"/>
                <a:gd name="T79" fmla="*/ 0 h 138"/>
                <a:gd name="T80" fmla="*/ 4226 w 4825"/>
                <a:gd name="T81" fmla="*/ 138 h 138"/>
                <a:gd name="T82" fmla="*/ 4080 w 4825"/>
                <a:gd name="T83" fmla="*/ 130 h 138"/>
                <a:gd name="T84" fmla="*/ 3915 w 4825"/>
                <a:gd name="T85" fmla="*/ 109 h 138"/>
                <a:gd name="T86" fmla="*/ 3671 w 4825"/>
                <a:gd name="T87" fmla="*/ 65 h 138"/>
                <a:gd name="T88" fmla="*/ 3485 w 4825"/>
                <a:gd name="T89" fmla="*/ 34 h 138"/>
                <a:gd name="T90" fmla="*/ 3314 w 4825"/>
                <a:gd name="T91" fmla="*/ 19 h 138"/>
                <a:gd name="T92" fmla="*/ 3199 w 4825"/>
                <a:gd name="T93" fmla="*/ 15 h 138"/>
                <a:gd name="T94" fmla="*/ 3278 w 4825"/>
                <a:gd name="T95" fmla="*/ 0 h 138"/>
                <a:gd name="T96" fmla="*/ 3454 w 4825"/>
                <a:gd name="T97" fmla="*/ 15 h 138"/>
                <a:gd name="T98" fmla="*/ 3614 w 4825"/>
                <a:gd name="T99" fmla="*/ 38 h 138"/>
                <a:gd name="T100" fmla="*/ 3886 w 4825"/>
                <a:gd name="T101" fmla="*/ 88 h 138"/>
                <a:gd name="T102" fmla="*/ 4046 w 4825"/>
                <a:gd name="T103" fmla="*/ 111 h 138"/>
                <a:gd name="T104" fmla="*/ 4207 w 4825"/>
                <a:gd name="T105" fmla="*/ 121 h 138"/>
                <a:gd name="T106" fmla="*/ 4825 w 4825"/>
                <a:gd name="T107" fmla="*/ 71 h 138"/>
                <a:gd name="T108" fmla="*/ 4666 w 4825"/>
                <a:gd name="T109" fmla="*/ 101 h 138"/>
                <a:gd name="T110" fmla="*/ 4497 w 4825"/>
                <a:gd name="T111" fmla="*/ 124 h 138"/>
                <a:gd name="T112" fmla="*/ 4366 w 4825"/>
                <a:gd name="T113" fmla="*/ 136 h 138"/>
                <a:gd name="T114" fmla="*/ 4267 w 4825"/>
                <a:gd name="T115" fmla="*/ 138 h 138"/>
                <a:gd name="T116" fmla="*/ 4347 w 4825"/>
                <a:gd name="T117" fmla="*/ 121 h 138"/>
                <a:gd name="T118" fmla="*/ 4461 w 4825"/>
                <a:gd name="T119" fmla="*/ 113 h 138"/>
                <a:gd name="T120" fmla="*/ 4631 w 4825"/>
                <a:gd name="T121" fmla="*/ 92 h 138"/>
                <a:gd name="T122" fmla="*/ 4791 w 4825"/>
                <a:gd name="T123" fmla="*/ 6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25" h="138">
                  <a:moveTo>
                    <a:pt x="1068" y="0"/>
                  </a:moveTo>
                  <a:lnTo>
                    <a:pt x="1068" y="15"/>
                  </a:lnTo>
                  <a:lnTo>
                    <a:pt x="1047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4" y="30"/>
                  </a:lnTo>
                  <a:lnTo>
                    <a:pt x="782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6" y="48"/>
                  </a:lnTo>
                  <a:lnTo>
                    <a:pt x="655" y="53"/>
                  </a:lnTo>
                  <a:lnTo>
                    <a:pt x="595" y="65"/>
                  </a:lnTo>
                  <a:lnTo>
                    <a:pt x="536" y="76"/>
                  </a:lnTo>
                  <a:lnTo>
                    <a:pt x="475" y="88"/>
                  </a:lnTo>
                  <a:lnTo>
                    <a:pt x="415" y="99"/>
                  </a:lnTo>
                  <a:lnTo>
                    <a:pt x="384" y="103"/>
                  </a:lnTo>
                  <a:lnTo>
                    <a:pt x="352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6" y="123"/>
                  </a:lnTo>
                  <a:lnTo>
                    <a:pt x="221" y="126"/>
                  </a:lnTo>
                  <a:lnTo>
                    <a:pt x="187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60" y="138"/>
                  </a:lnTo>
                  <a:lnTo>
                    <a:pt x="41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77" y="121"/>
                  </a:lnTo>
                  <a:lnTo>
                    <a:pt x="115" y="119"/>
                  </a:lnTo>
                  <a:lnTo>
                    <a:pt x="150" y="117"/>
                  </a:lnTo>
                  <a:lnTo>
                    <a:pt x="187" y="113"/>
                  </a:lnTo>
                  <a:lnTo>
                    <a:pt x="219" y="111"/>
                  </a:lnTo>
                  <a:lnTo>
                    <a:pt x="254" y="107"/>
                  </a:lnTo>
                  <a:lnTo>
                    <a:pt x="286" y="103"/>
                  </a:lnTo>
                  <a:lnTo>
                    <a:pt x="319" y="98"/>
                  </a:lnTo>
                  <a:lnTo>
                    <a:pt x="350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3" y="73"/>
                  </a:lnTo>
                  <a:lnTo>
                    <a:pt x="532" y="61"/>
                  </a:lnTo>
                  <a:lnTo>
                    <a:pt x="592" y="50"/>
                  </a:lnTo>
                  <a:lnTo>
                    <a:pt x="653" y="38"/>
                  </a:lnTo>
                  <a:lnTo>
                    <a:pt x="684" y="32"/>
                  </a:lnTo>
                  <a:lnTo>
                    <a:pt x="715" y="28"/>
                  </a:lnTo>
                  <a:lnTo>
                    <a:pt x="747" y="23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6" y="3"/>
                  </a:lnTo>
                  <a:lnTo>
                    <a:pt x="953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6"/>
                  </a:lnTo>
                  <a:lnTo>
                    <a:pt x="2018" y="134"/>
                  </a:lnTo>
                  <a:lnTo>
                    <a:pt x="1982" y="132"/>
                  </a:lnTo>
                  <a:lnTo>
                    <a:pt x="1947" y="130"/>
                  </a:lnTo>
                  <a:lnTo>
                    <a:pt x="1913" y="126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2" y="109"/>
                  </a:lnTo>
                  <a:lnTo>
                    <a:pt x="1749" y="103"/>
                  </a:lnTo>
                  <a:lnTo>
                    <a:pt x="1719" y="99"/>
                  </a:lnTo>
                  <a:lnTo>
                    <a:pt x="1659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9" y="53"/>
                  </a:lnTo>
                  <a:lnTo>
                    <a:pt x="1448" y="48"/>
                  </a:lnTo>
                  <a:lnTo>
                    <a:pt x="1415" y="44"/>
                  </a:lnTo>
                  <a:lnTo>
                    <a:pt x="1385" y="38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7" y="27"/>
                  </a:lnTo>
                  <a:lnTo>
                    <a:pt x="1252" y="23"/>
                  </a:lnTo>
                  <a:lnTo>
                    <a:pt x="1218" y="21"/>
                  </a:lnTo>
                  <a:lnTo>
                    <a:pt x="1181" y="19"/>
                  </a:lnTo>
                  <a:lnTo>
                    <a:pt x="1145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8" y="15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0"/>
                  </a:lnTo>
                  <a:lnTo>
                    <a:pt x="1183" y="2"/>
                  </a:lnTo>
                  <a:lnTo>
                    <a:pt x="1218" y="3"/>
                  </a:lnTo>
                  <a:lnTo>
                    <a:pt x="1254" y="7"/>
                  </a:lnTo>
                  <a:lnTo>
                    <a:pt x="1289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7" y="23"/>
                  </a:lnTo>
                  <a:lnTo>
                    <a:pt x="1419" y="28"/>
                  </a:lnTo>
                  <a:lnTo>
                    <a:pt x="1450" y="32"/>
                  </a:lnTo>
                  <a:lnTo>
                    <a:pt x="1481" y="38"/>
                  </a:lnTo>
                  <a:lnTo>
                    <a:pt x="1542" y="50"/>
                  </a:lnTo>
                  <a:lnTo>
                    <a:pt x="1602" y="61"/>
                  </a:lnTo>
                  <a:lnTo>
                    <a:pt x="1661" y="73"/>
                  </a:lnTo>
                  <a:lnTo>
                    <a:pt x="1723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5" y="98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5" y="111"/>
                  </a:lnTo>
                  <a:lnTo>
                    <a:pt x="1947" y="113"/>
                  </a:lnTo>
                  <a:lnTo>
                    <a:pt x="1984" y="117"/>
                  </a:lnTo>
                  <a:lnTo>
                    <a:pt x="2018" y="119"/>
                  </a:lnTo>
                  <a:lnTo>
                    <a:pt x="2057" y="121"/>
                  </a:lnTo>
                  <a:lnTo>
                    <a:pt x="2074" y="121"/>
                  </a:lnTo>
                  <a:lnTo>
                    <a:pt x="2093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199" y="0"/>
                  </a:moveTo>
                  <a:lnTo>
                    <a:pt x="3199" y="15"/>
                  </a:lnTo>
                  <a:lnTo>
                    <a:pt x="3180" y="15"/>
                  </a:lnTo>
                  <a:lnTo>
                    <a:pt x="3161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6" y="19"/>
                  </a:lnTo>
                  <a:lnTo>
                    <a:pt x="3049" y="21"/>
                  </a:lnTo>
                  <a:lnTo>
                    <a:pt x="3015" y="23"/>
                  </a:lnTo>
                  <a:lnTo>
                    <a:pt x="2980" y="27"/>
                  </a:lnTo>
                  <a:lnTo>
                    <a:pt x="2948" y="30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0" y="44"/>
                  </a:lnTo>
                  <a:lnTo>
                    <a:pt x="2819" y="48"/>
                  </a:lnTo>
                  <a:lnTo>
                    <a:pt x="2788" y="53"/>
                  </a:lnTo>
                  <a:lnTo>
                    <a:pt x="2729" y="65"/>
                  </a:lnTo>
                  <a:lnTo>
                    <a:pt x="2667" y="76"/>
                  </a:lnTo>
                  <a:lnTo>
                    <a:pt x="2608" y="88"/>
                  </a:lnTo>
                  <a:lnTo>
                    <a:pt x="2546" y="99"/>
                  </a:lnTo>
                  <a:lnTo>
                    <a:pt x="2516" y="103"/>
                  </a:lnTo>
                  <a:lnTo>
                    <a:pt x="2485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9" y="123"/>
                  </a:lnTo>
                  <a:lnTo>
                    <a:pt x="2354" y="126"/>
                  </a:lnTo>
                  <a:lnTo>
                    <a:pt x="2320" y="130"/>
                  </a:lnTo>
                  <a:lnTo>
                    <a:pt x="2285" y="132"/>
                  </a:lnTo>
                  <a:lnTo>
                    <a:pt x="2249" y="134"/>
                  </a:lnTo>
                  <a:lnTo>
                    <a:pt x="2210" y="136"/>
                  </a:lnTo>
                  <a:lnTo>
                    <a:pt x="2193" y="138"/>
                  </a:lnTo>
                  <a:lnTo>
                    <a:pt x="2172" y="138"/>
                  </a:lnTo>
                  <a:lnTo>
                    <a:pt x="2153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3" y="123"/>
                  </a:lnTo>
                  <a:lnTo>
                    <a:pt x="2172" y="121"/>
                  </a:lnTo>
                  <a:lnTo>
                    <a:pt x="2191" y="121"/>
                  </a:lnTo>
                  <a:lnTo>
                    <a:pt x="2210" y="121"/>
                  </a:lnTo>
                  <a:lnTo>
                    <a:pt x="2247" y="119"/>
                  </a:lnTo>
                  <a:lnTo>
                    <a:pt x="2283" y="117"/>
                  </a:lnTo>
                  <a:lnTo>
                    <a:pt x="2318" y="113"/>
                  </a:lnTo>
                  <a:lnTo>
                    <a:pt x="2352" y="111"/>
                  </a:lnTo>
                  <a:lnTo>
                    <a:pt x="2387" y="107"/>
                  </a:lnTo>
                  <a:lnTo>
                    <a:pt x="2420" y="103"/>
                  </a:lnTo>
                  <a:lnTo>
                    <a:pt x="2450" y="98"/>
                  </a:lnTo>
                  <a:lnTo>
                    <a:pt x="2483" y="94"/>
                  </a:lnTo>
                  <a:lnTo>
                    <a:pt x="2514" y="88"/>
                  </a:lnTo>
                  <a:lnTo>
                    <a:pt x="2544" y="82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5" y="50"/>
                  </a:lnTo>
                  <a:lnTo>
                    <a:pt x="2786" y="38"/>
                  </a:lnTo>
                  <a:lnTo>
                    <a:pt x="2817" y="32"/>
                  </a:lnTo>
                  <a:lnTo>
                    <a:pt x="2848" y="28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6" y="15"/>
                  </a:lnTo>
                  <a:lnTo>
                    <a:pt x="2978" y="11"/>
                  </a:lnTo>
                  <a:lnTo>
                    <a:pt x="3013" y="7"/>
                  </a:lnTo>
                  <a:lnTo>
                    <a:pt x="3049" y="3"/>
                  </a:lnTo>
                  <a:lnTo>
                    <a:pt x="3084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1" y="0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38"/>
                  </a:lnTo>
                  <a:lnTo>
                    <a:pt x="4245" y="138"/>
                  </a:lnTo>
                  <a:lnTo>
                    <a:pt x="4226" y="138"/>
                  </a:lnTo>
                  <a:lnTo>
                    <a:pt x="4207" y="138"/>
                  </a:lnTo>
                  <a:lnTo>
                    <a:pt x="4188" y="136"/>
                  </a:lnTo>
                  <a:lnTo>
                    <a:pt x="4151" y="134"/>
                  </a:lnTo>
                  <a:lnTo>
                    <a:pt x="4115" y="132"/>
                  </a:lnTo>
                  <a:lnTo>
                    <a:pt x="4080" y="130"/>
                  </a:lnTo>
                  <a:lnTo>
                    <a:pt x="4046" y="126"/>
                  </a:lnTo>
                  <a:lnTo>
                    <a:pt x="4011" y="123"/>
                  </a:lnTo>
                  <a:lnTo>
                    <a:pt x="3979" y="119"/>
                  </a:lnTo>
                  <a:lnTo>
                    <a:pt x="3946" y="115"/>
                  </a:lnTo>
                  <a:lnTo>
                    <a:pt x="3915" y="109"/>
                  </a:lnTo>
                  <a:lnTo>
                    <a:pt x="3883" y="103"/>
                  </a:lnTo>
                  <a:lnTo>
                    <a:pt x="3852" y="99"/>
                  </a:lnTo>
                  <a:lnTo>
                    <a:pt x="3792" y="88"/>
                  </a:lnTo>
                  <a:lnTo>
                    <a:pt x="3731" y="76"/>
                  </a:lnTo>
                  <a:lnTo>
                    <a:pt x="3671" y="65"/>
                  </a:lnTo>
                  <a:lnTo>
                    <a:pt x="3610" y="53"/>
                  </a:lnTo>
                  <a:lnTo>
                    <a:pt x="3579" y="48"/>
                  </a:lnTo>
                  <a:lnTo>
                    <a:pt x="3548" y="44"/>
                  </a:lnTo>
                  <a:lnTo>
                    <a:pt x="3518" y="38"/>
                  </a:lnTo>
                  <a:lnTo>
                    <a:pt x="3485" y="34"/>
                  </a:lnTo>
                  <a:lnTo>
                    <a:pt x="3452" y="30"/>
                  </a:lnTo>
                  <a:lnTo>
                    <a:pt x="3420" y="27"/>
                  </a:lnTo>
                  <a:lnTo>
                    <a:pt x="3385" y="23"/>
                  </a:lnTo>
                  <a:lnTo>
                    <a:pt x="3351" y="21"/>
                  </a:lnTo>
                  <a:lnTo>
                    <a:pt x="3314" y="19"/>
                  </a:lnTo>
                  <a:lnTo>
                    <a:pt x="3278" y="17"/>
                  </a:lnTo>
                  <a:lnTo>
                    <a:pt x="3259" y="15"/>
                  </a:lnTo>
                  <a:lnTo>
                    <a:pt x="3239" y="15"/>
                  </a:lnTo>
                  <a:lnTo>
                    <a:pt x="3220" y="15"/>
                  </a:lnTo>
                  <a:lnTo>
                    <a:pt x="3199" y="15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39" y="0"/>
                  </a:lnTo>
                  <a:lnTo>
                    <a:pt x="3259" y="0"/>
                  </a:lnTo>
                  <a:lnTo>
                    <a:pt x="3278" y="0"/>
                  </a:lnTo>
                  <a:lnTo>
                    <a:pt x="3314" y="2"/>
                  </a:lnTo>
                  <a:lnTo>
                    <a:pt x="3351" y="3"/>
                  </a:lnTo>
                  <a:lnTo>
                    <a:pt x="3387" y="7"/>
                  </a:lnTo>
                  <a:lnTo>
                    <a:pt x="3422" y="11"/>
                  </a:lnTo>
                  <a:lnTo>
                    <a:pt x="3454" y="15"/>
                  </a:lnTo>
                  <a:lnTo>
                    <a:pt x="3487" y="19"/>
                  </a:lnTo>
                  <a:lnTo>
                    <a:pt x="3520" y="23"/>
                  </a:lnTo>
                  <a:lnTo>
                    <a:pt x="3552" y="28"/>
                  </a:lnTo>
                  <a:lnTo>
                    <a:pt x="3583" y="32"/>
                  </a:lnTo>
                  <a:lnTo>
                    <a:pt x="3614" y="38"/>
                  </a:lnTo>
                  <a:lnTo>
                    <a:pt x="3675" y="50"/>
                  </a:lnTo>
                  <a:lnTo>
                    <a:pt x="3735" y="61"/>
                  </a:lnTo>
                  <a:lnTo>
                    <a:pt x="3794" y="73"/>
                  </a:lnTo>
                  <a:lnTo>
                    <a:pt x="3856" y="82"/>
                  </a:lnTo>
                  <a:lnTo>
                    <a:pt x="3886" y="88"/>
                  </a:lnTo>
                  <a:lnTo>
                    <a:pt x="3917" y="94"/>
                  </a:lnTo>
                  <a:lnTo>
                    <a:pt x="3948" y="98"/>
                  </a:lnTo>
                  <a:lnTo>
                    <a:pt x="3981" y="103"/>
                  </a:lnTo>
                  <a:lnTo>
                    <a:pt x="4013" y="107"/>
                  </a:lnTo>
                  <a:lnTo>
                    <a:pt x="4046" y="111"/>
                  </a:lnTo>
                  <a:lnTo>
                    <a:pt x="4080" y="113"/>
                  </a:lnTo>
                  <a:lnTo>
                    <a:pt x="4115" y="117"/>
                  </a:lnTo>
                  <a:lnTo>
                    <a:pt x="4151" y="119"/>
                  </a:lnTo>
                  <a:lnTo>
                    <a:pt x="4188" y="121"/>
                  </a:lnTo>
                  <a:lnTo>
                    <a:pt x="4207" y="121"/>
                  </a:lnTo>
                  <a:lnTo>
                    <a:pt x="4226" y="121"/>
                  </a:lnTo>
                  <a:lnTo>
                    <a:pt x="4245" y="123"/>
                  </a:lnTo>
                  <a:lnTo>
                    <a:pt x="4267" y="123"/>
                  </a:lnTo>
                  <a:close/>
                  <a:moveTo>
                    <a:pt x="4821" y="55"/>
                  </a:moveTo>
                  <a:lnTo>
                    <a:pt x="4825" y="71"/>
                  </a:lnTo>
                  <a:lnTo>
                    <a:pt x="4793" y="78"/>
                  </a:lnTo>
                  <a:lnTo>
                    <a:pt x="4762" y="84"/>
                  </a:lnTo>
                  <a:lnTo>
                    <a:pt x="4729" y="90"/>
                  </a:lnTo>
                  <a:lnTo>
                    <a:pt x="4699" y="96"/>
                  </a:lnTo>
                  <a:lnTo>
                    <a:pt x="4666" y="101"/>
                  </a:lnTo>
                  <a:lnTo>
                    <a:pt x="4633" y="107"/>
                  </a:lnTo>
                  <a:lnTo>
                    <a:pt x="4601" y="111"/>
                  </a:lnTo>
                  <a:lnTo>
                    <a:pt x="4566" y="117"/>
                  </a:lnTo>
                  <a:lnTo>
                    <a:pt x="4532" y="121"/>
                  </a:lnTo>
                  <a:lnTo>
                    <a:pt x="4497" y="124"/>
                  </a:lnTo>
                  <a:lnTo>
                    <a:pt x="4461" y="128"/>
                  </a:lnTo>
                  <a:lnTo>
                    <a:pt x="4424" y="132"/>
                  </a:lnTo>
                  <a:lnTo>
                    <a:pt x="4405" y="134"/>
                  </a:lnTo>
                  <a:lnTo>
                    <a:pt x="4388" y="134"/>
                  </a:lnTo>
                  <a:lnTo>
                    <a:pt x="4366" y="136"/>
                  </a:lnTo>
                  <a:lnTo>
                    <a:pt x="4347" y="136"/>
                  </a:lnTo>
                  <a:lnTo>
                    <a:pt x="4328" y="136"/>
                  </a:lnTo>
                  <a:lnTo>
                    <a:pt x="4307" y="138"/>
                  </a:lnTo>
                  <a:lnTo>
                    <a:pt x="4288" y="138"/>
                  </a:lnTo>
                  <a:lnTo>
                    <a:pt x="4267" y="138"/>
                  </a:lnTo>
                  <a:lnTo>
                    <a:pt x="4267" y="123"/>
                  </a:lnTo>
                  <a:lnTo>
                    <a:pt x="4288" y="123"/>
                  </a:lnTo>
                  <a:lnTo>
                    <a:pt x="4307" y="121"/>
                  </a:lnTo>
                  <a:lnTo>
                    <a:pt x="4328" y="121"/>
                  </a:lnTo>
                  <a:lnTo>
                    <a:pt x="4347" y="121"/>
                  </a:lnTo>
                  <a:lnTo>
                    <a:pt x="4366" y="119"/>
                  </a:lnTo>
                  <a:lnTo>
                    <a:pt x="4386" y="119"/>
                  </a:lnTo>
                  <a:lnTo>
                    <a:pt x="4405" y="117"/>
                  </a:lnTo>
                  <a:lnTo>
                    <a:pt x="4424" y="117"/>
                  </a:lnTo>
                  <a:lnTo>
                    <a:pt x="4461" y="113"/>
                  </a:lnTo>
                  <a:lnTo>
                    <a:pt x="4495" y="109"/>
                  </a:lnTo>
                  <a:lnTo>
                    <a:pt x="4530" y="105"/>
                  </a:lnTo>
                  <a:lnTo>
                    <a:pt x="4564" y="101"/>
                  </a:lnTo>
                  <a:lnTo>
                    <a:pt x="4599" y="96"/>
                  </a:lnTo>
                  <a:lnTo>
                    <a:pt x="4631" y="92"/>
                  </a:lnTo>
                  <a:lnTo>
                    <a:pt x="4664" y="86"/>
                  </a:lnTo>
                  <a:lnTo>
                    <a:pt x="4695" y="80"/>
                  </a:lnTo>
                  <a:lnTo>
                    <a:pt x="4727" y="75"/>
                  </a:lnTo>
                  <a:lnTo>
                    <a:pt x="4758" y="69"/>
                  </a:lnTo>
                  <a:lnTo>
                    <a:pt x="4791" y="61"/>
                  </a:lnTo>
                  <a:lnTo>
                    <a:pt x="4821" y="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2" name="Freeform 78"/>
            <p:cNvSpPr>
              <a:spLocks noEditPoints="1"/>
            </p:cNvSpPr>
            <p:nvPr userDrawn="1"/>
          </p:nvSpPr>
          <p:spPr bwMode="auto">
            <a:xfrm>
              <a:off x="4085592" y="5390350"/>
              <a:ext cx="5054142" cy="157002"/>
            </a:xfrm>
            <a:custGeom>
              <a:avLst/>
              <a:gdLst>
                <a:gd name="T0" fmla="*/ 1008 w 4539"/>
                <a:gd name="T1" fmla="*/ 18 h 141"/>
                <a:gd name="T2" fmla="*/ 847 w 4539"/>
                <a:gd name="T3" fmla="*/ 29 h 141"/>
                <a:gd name="T4" fmla="*/ 688 w 4539"/>
                <a:gd name="T5" fmla="*/ 50 h 141"/>
                <a:gd name="T6" fmla="*/ 415 w 4539"/>
                <a:gd name="T7" fmla="*/ 100 h 141"/>
                <a:gd name="T8" fmla="*/ 256 w 4539"/>
                <a:gd name="T9" fmla="*/ 125 h 141"/>
                <a:gd name="T10" fmla="*/ 79 w 4539"/>
                <a:gd name="T11" fmla="*/ 139 h 141"/>
                <a:gd name="T12" fmla="*/ 0 w 4539"/>
                <a:gd name="T13" fmla="*/ 123 h 141"/>
                <a:gd name="T14" fmla="*/ 116 w 4539"/>
                <a:gd name="T15" fmla="*/ 121 h 141"/>
                <a:gd name="T16" fmla="*/ 287 w 4539"/>
                <a:gd name="T17" fmla="*/ 104 h 141"/>
                <a:gd name="T18" fmla="*/ 473 w 4539"/>
                <a:gd name="T19" fmla="*/ 73 h 141"/>
                <a:gd name="T20" fmla="*/ 715 w 4539"/>
                <a:gd name="T21" fmla="*/ 29 h 141"/>
                <a:gd name="T22" fmla="*/ 880 w 4539"/>
                <a:gd name="T23" fmla="*/ 10 h 141"/>
                <a:gd name="T24" fmla="*/ 1028 w 4539"/>
                <a:gd name="T25" fmla="*/ 2 h 141"/>
                <a:gd name="T26" fmla="*/ 2114 w 4539"/>
                <a:gd name="T27" fmla="*/ 141 h 141"/>
                <a:gd name="T28" fmla="*/ 1982 w 4539"/>
                <a:gd name="T29" fmla="*/ 135 h 141"/>
                <a:gd name="T30" fmla="*/ 1813 w 4539"/>
                <a:gd name="T31" fmla="*/ 116 h 141"/>
                <a:gd name="T32" fmla="*/ 1600 w 4539"/>
                <a:gd name="T33" fmla="*/ 79 h 141"/>
                <a:gd name="T34" fmla="*/ 1385 w 4539"/>
                <a:gd name="T35" fmla="*/ 41 h 141"/>
                <a:gd name="T36" fmla="*/ 1218 w 4539"/>
                <a:gd name="T37" fmla="*/ 22 h 141"/>
                <a:gd name="T38" fmla="*/ 1087 w 4539"/>
                <a:gd name="T39" fmla="*/ 18 h 141"/>
                <a:gd name="T40" fmla="*/ 1126 w 4539"/>
                <a:gd name="T41" fmla="*/ 2 h 141"/>
                <a:gd name="T42" fmla="*/ 1289 w 4539"/>
                <a:gd name="T43" fmla="*/ 12 h 141"/>
                <a:gd name="T44" fmla="*/ 1450 w 4539"/>
                <a:gd name="T45" fmla="*/ 35 h 141"/>
                <a:gd name="T46" fmla="*/ 1723 w 4539"/>
                <a:gd name="T47" fmla="*/ 85 h 141"/>
                <a:gd name="T48" fmla="*/ 1880 w 4539"/>
                <a:gd name="T49" fmla="*/ 110 h 141"/>
                <a:gd name="T50" fmla="*/ 2057 w 4539"/>
                <a:gd name="T51" fmla="*/ 123 h 141"/>
                <a:gd name="T52" fmla="*/ 3199 w 4539"/>
                <a:gd name="T53" fmla="*/ 0 h 141"/>
                <a:gd name="T54" fmla="*/ 3122 w 4539"/>
                <a:gd name="T55" fmla="*/ 18 h 141"/>
                <a:gd name="T56" fmla="*/ 2948 w 4539"/>
                <a:gd name="T57" fmla="*/ 33 h 141"/>
                <a:gd name="T58" fmla="*/ 2788 w 4539"/>
                <a:gd name="T59" fmla="*/ 56 h 141"/>
                <a:gd name="T60" fmla="*/ 2516 w 4539"/>
                <a:gd name="T61" fmla="*/ 106 h 141"/>
                <a:gd name="T62" fmla="*/ 2354 w 4539"/>
                <a:gd name="T63" fmla="*/ 129 h 141"/>
                <a:gd name="T64" fmla="*/ 2193 w 4539"/>
                <a:gd name="T65" fmla="*/ 139 h 141"/>
                <a:gd name="T66" fmla="*/ 2153 w 4539"/>
                <a:gd name="T67" fmla="*/ 123 h 141"/>
                <a:gd name="T68" fmla="*/ 2283 w 4539"/>
                <a:gd name="T69" fmla="*/ 120 h 141"/>
                <a:gd name="T70" fmla="*/ 2450 w 4539"/>
                <a:gd name="T71" fmla="*/ 100 h 141"/>
                <a:gd name="T72" fmla="*/ 2665 w 4539"/>
                <a:gd name="T73" fmla="*/ 62 h 141"/>
                <a:gd name="T74" fmla="*/ 2880 w 4539"/>
                <a:gd name="T75" fmla="*/ 25 h 141"/>
                <a:gd name="T76" fmla="*/ 3049 w 4539"/>
                <a:gd name="T77" fmla="*/ 6 h 141"/>
                <a:gd name="T78" fmla="*/ 3180 w 4539"/>
                <a:gd name="T79" fmla="*/ 0 h 141"/>
                <a:gd name="T80" fmla="*/ 4226 w 4539"/>
                <a:gd name="T81" fmla="*/ 139 h 141"/>
                <a:gd name="T82" fmla="*/ 4081 w 4539"/>
                <a:gd name="T83" fmla="*/ 131 h 141"/>
                <a:gd name="T84" fmla="*/ 3915 w 4539"/>
                <a:gd name="T85" fmla="*/ 112 h 141"/>
                <a:gd name="T86" fmla="*/ 3672 w 4539"/>
                <a:gd name="T87" fmla="*/ 68 h 141"/>
                <a:gd name="T88" fmla="*/ 3485 w 4539"/>
                <a:gd name="T89" fmla="*/ 37 h 141"/>
                <a:gd name="T90" fmla="*/ 3314 w 4539"/>
                <a:gd name="T91" fmla="*/ 20 h 141"/>
                <a:gd name="T92" fmla="*/ 3199 w 4539"/>
                <a:gd name="T93" fmla="*/ 18 h 141"/>
                <a:gd name="T94" fmla="*/ 3278 w 4539"/>
                <a:gd name="T95" fmla="*/ 2 h 141"/>
                <a:gd name="T96" fmla="*/ 3455 w 4539"/>
                <a:gd name="T97" fmla="*/ 16 h 141"/>
                <a:gd name="T98" fmla="*/ 3614 w 4539"/>
                <a:gd name="T99" fmla="*/ 41 h 141"/>
                <a:gd name="T100" fmla="*/ 3887 w 4539"/>
                <a:gd name="T101" fmla="*/ 91 h 141"/>
                <a:gd name="T102" fmla="*/ 4048 w 4539"/>
                <a:gd name="T103" fmla="*/ 112 h 141"/>
                <a:gd name="T104" fmla="*/ 4207 w 4539"/>
                <a:gd name="T105" fmla="*/ 123 h 141"/>
                <a:gd name="T106" fmla="*/ 4539 w 4539"/>
                <a:gd name="T107" fmla="*/ 123 h 141"/>
                <a:gd name="T108" fmla="*/ 4461 w 4539"/>
                <a:gd name="T109" fmla="*/ 131 h 141"/>
                <a:gd name="T110" fmla="*/ 4376 w 4539"/>
                <a:gd name="T111" fmla="*/ 137 h 141"/>
                <a:gd name="T112" fmla="*/ 4286 w 4539"/>
                <a:gd name="T113" fmla="*/ 141 h 141"/>
                <a:gd name="T114" fmla="*/ 4322 w 4539"/>
                <a:gd name="T115" fmla="*/ 123 h 141"/>
                <a:gd name="T116" fmla="*/ 4409 w 4539"/>
                <a:gd name="T117" fmla="*/ 120 h 141"/>
                <a:gd name="T118" fmla="*/ 4491 w 4539"/>
                <a:gd name="T119" fmla="*/ 11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39" h="141">
                  <a:moveTo>
                    <a:pt x="1068" y="0"/>
                  </a:moveTo>
                  <a:lnTo>
                    <a:pt x="1068" y="18"/>
                  </a:lnTo>
                  <a:lnTo>
                    <a:pt x="1047" y="18"/>
                  </a:lnTo>
                  <a:lnTo>
                    <a:pt x="1028" y="18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2"/>
                  </a:lnTo>
                  <a:lnTo>
                    <a:pt x="882" y="25"/>
                  </a:lnTo>
                  <a:lnTo>
                    <a:pt x="847" y="29"/>
                  </a:lnTo>
                  <a:lnTo>
                    <a:pt x="815" y="33"/>
                  </a:lnTo>
                  <a:lnTo>
                    <a:pt x="782" y="37"/>
                  </a:lnTo>
                  <a:lnTo>
                    <a:pt x="749" y="41"/>
                  </a:lnTo>
                  <a:lnTo>
                    <a:pt x="719" y="47"/>
                  </a:lnTo>
                  <a:lnTo>
                    <a:pt x="688" y="50"/>
                  </a:lnTo>
                  <a:lnTo>
                    <a:pt x="657" y="56"/>
                  </a:lnTo>
                  <a:lnTo>
                    <a:pt x="596" y="68"/>
                  </a:lnTo>
                  <a:lnTo>
                    <a:pt x="536" y="79"/>
                  </a:lnTo>
                  <a:lnTo>
                    <a:pt x="475" y="91"/>
                  </a:lnTo>
                  <a:lnTo>
                    <a:pt x="415" y="100"/>
                  </a:lnTo>
                  <a:lnTo>
                    <a:pt x="384" y="106"/>
                  </a:lnTo>
                  <a:lnTo>
                    <a:pt x="352" y="112"/>
                  </a:lnTo>
                  <a:lnTo>
                    <a:pt x="321" y="116"/>
                  </a:lnTo>
                  <a:lnTo>
                    <a:pt x="288" y="121"/>
                  </a:lnTo>
                  <a:lnTo>
                    <a:pt x="256" y="125"/>
                  </a:lnTo>
                  <a:lnTo>
                    <a:pt x="221" y="129"/>
                  </a:lnTo>
                  <a:lnTo>
                    <a:pt x="187" y="131"/>
                  </a:lnTo>
                  <a:lnTo>
                    <a:pt x="152" y="135"/>
                  </a:lnTo>
                  <a:lnTo>
                    <a:pt x="116" y="137"/>
                  </a:lnTo>
                  <a:lnTo>
                    <a:pt x="79" y="139"/>
                  </a:lnTo>
                  <a:lnTo>
                    <a:pt x="60" y="139"/>
                  </a:lnTo>
                  <a:lnTo>
                    <a:pt x="41" y="139"/>
                  </a:lnTo>
                  <a:lnTo>
                    <a:pt x="22" y="141"/>
                  </a:lnTo>
                  <a:lnTo>
                    <a:pt x="0" y="141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41" y="123"/>
                  </a:lnTo>
                  <a:lnTo>
                    <a:pt x="60" y="123"/>
                  </a:lnTo>
                  <a:lnTo>
                    <a:pt x="77" y="123"/>
                  </a:lnTo>
                  <a:lnTo>
                    <a:pt x="116" y="121"/>
                  </a:lnTo>
                  <a:lnTo>
                    <a:pt x="150" y="120"/>
                  </a:lnTo>
                  <a:lnTo>
                    <a:pt x="187" y="116"/>
                  </a:lnTo>
                  <a:lnTo>
                    <a:pt x="219" y="112"/>
                  </a:lnTo>
                  <a:lnTo>
                    <a:pt x="254" y="110"/>
                  </a:lnTo>
                  <a:lnTo>
                    <a:pt x="287" y="104"/>
                  </a:lnTo>
                  <a:lnTo>
                    <a:pt x="319" y="100"/>
                  </a:lnTo>
                  <a:lnTo>
                    <a:pt x="350" y="96"/>
                  </a:lnTo>
                  <a:lnTo>
                    <a:pt x="381" y="91"/>
                  </a:lnTo>
                  <a:lnTo>
                    <a:pt x="411" y="85"/>
                  </a:lnTo>
                  <a:lnTo>
                    <a:pt x="473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41"/>
                  </a:lnTo>
                  <a:lnTo>
                    <a:pt x="684" y="35"/>
                  </a:lnTo>
                  <a:lnTo>
                    <a:pt x="715" y="29"/>
                  </a:lnTo>
                  <a:lnTo>
                    <a:pt x="747" y="25"/>
                  </a:lnTo>
                  <a:lnTo>
                    <a:pt x="780" y="20"/>
                  </a:lnTo>
                  <a:lnTo>
                    <a:pt x="813" y="16"/>
                  </a:lnTo>
                  <a:lnTo>
                    <a:pt x="845" y="12"/>
                  </a:lnTo>
                  <a:lnTo>
                    <a:pt x="880" y="10"/>
                  </a:lnTo>
                  <a:lnTo>
                    <a:pt x="916" y="6"/>
                  </a:lnTo>
                  <a:lnTo>
                    <a:pt x="953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8" y="2"/>
                  </a:lnTo>
                  <a:lnTo>
                    <a:pt x="1047" y="0"/>
                  </a:lnTo>
                  <a:lnTo>
                    <a:pt x="1068" y="0"/>
                  </a:lnTo>
                  <a:close/>
                  <a:moveTo>
                    <a:pt x="2134" y="123"/>
                  </a:moveTo>
                  <a:lnTo>
                    <a:pt x="2134" y="141"/>
                  </a:lnTo>
                  <a:lnTo>
                    <a:pt x="2114" y="141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9"/>
                  </a:lnTo>
                  <a:lnTo>
                    <a:pt x="2018" y="137"/>
                  </a:lnTo>
                  <a:lnTo>
                    <a:pt x="1982" y="135"/>
                  </a:lnTo>
                  <a:lnTo>
                    <a:pt x="1947" y="131"/>
                  </a:lnTo>
                  <a:lnTo>
                    <a:pt x="1913" y="129"/>
                  </a:lnTo>
                  <a:lnTo>
                    <a:pt x="1878" y="125"/>
                  </a:lnTo>
                  <a:lnTo>
                    <a:pt x="1846" y="121"/>
                  </a:lnTo>
                  <a:lnTo>
                    <a:pt x="1813" y="116"/>
                  </a:lnTo>
                  <a:lnTo>
                    <a:pt x="1782" y="112"/>
                  </a:lnTo>
                  <a:lnTo>
                    <a:pt x="1752" y="106"/>
                  </a:lnTo>
                  <a:lnTo>
                    <a:pt x="1719" y="100"/>
                  </a:lnTo>
                  <a:lnTo>
                    <a:pt x="1659" y="91"/>
                  </a:lnTo>
                  <a:lnTo>
                    <a:pt x="1600" y="79"/>
                  </a:lnTo>
                  <a:lnTo>
                    <a:pt x="1538" y="68"/>
                  </a:lnTo>
                  <a:lnTo>
                    <a:pt x="1479" y="56"/>
                  </a:lnTo>
                  <a:lnTo>
                    <a:pt x="1448" y="50"/>
                  </a:lnTo>
                  <a:lnTo>
                    <a:pt x="1415" y="47"/>
                  </a:lnTo>
                  <a:lnTo>
                    <a:pt x="1385" y="41"/>
                  </a:lnTo>
                  <a:lnTo>
                    <a:pt x="1352" y="37"/>
                  </a:lnTo>
                  <a:lnTo>
                    <a:pt x="1319" y="33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8" y="22"/>
                  </a:lnTo>
                  <a:lnTo>
                    <a:pt x="1181" y="20"/>
                  </a:lnTo>
                  <a:lnTo>
                    <a:pt x="1145" y="18"/>
                  </a:lnTo>
                  <a:lnTo>
                    <a:pt x="1126" y="18"/>
                  </a:lnTo>
                  <a:lnTo>
                    <a:pt x="1106" y="18"/>
                  </a:lnTo>
                  <a:lnTo>
                    <a:pt x="1087" y="18"/>
                  </a:lnTo>
                  <a:lnTo>
                    <a:pt x="1068" y="18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6" y="2"/>
                  </a:lnTo>
                  <a:lnTo>
                    <a:pt x="1126" y="2"/>
                  </a:lnTo>
                  <a:lnTo>
                    <a:pt x="1145" y="2"/>
                  </a:lnTo>
                  <a:lnTo>
                    <a:pt x="1183" y="4"/>
                  </a:lnTo>
                  <a:lnTo>
                    <a:pt x="1218" y="6"/>
                  </a:lnTo>
                  <a:lnTo>
                    <a:pt x="1254" y="10"/>
                  </a:lnTo>
                  <a:lnTo>
                    <a:pt x="1289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5"/>
                  </a:lnTo>
                  <a:lnTo>
                    <a:pt x="1419" y="29"/>
                  </a:lnTo>
                  <a:lnTo>
                    <a:pt x="1450" y="35"/>
                  </a:lnTo>
                  <a:lnTo>
                    <a:pt x="1481" y="41"/>
                  </a:lnTo>
                  <a:lnTo>
                    <a:pt x="1542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3" y="85"/>
                  </a:lnTo>
                  <a:lnTo>
                    <a:pt x="1753" y="91"/>
                  </a:lnTo>
                  <a:lnTo>
                    <a:pt x="1784" y="96"/>
                  </a:lnTo>
                  <a:lnTo>
                    <a:pt x="1817" y="100"/>
                  </a:lnTo>
                  <a:lnTo>
                    <a:pt x="1848" y="104"/>
                  </a:lnTo>
                  <a:lnTo>
                    <a:pt x="1880" y="110"/>
                  </a:lnTo>
                  <a:lnTo>
                    <a:pt x="1915" y="112"/>
                  </a:lnTo>
                  <a:lnTo>
                    <a:pt x="1949" y="116"/>
                  </a:lnTo>
                  <a:lnTo>
                    <a:pt x="1984" y="120"/>
                  </a:lnTo>
                  <a:lnTo>
                    <a:pt x="2018" y="121"/>
                  </a:lnTo>
                  <a:lnTo>
                    <a:pt x="2057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4" y="123"/>
                  </a:lnTo>
                  <a:close/>
                  <a:moveTo>
                    <a:pt x="3199" y="0"/>
                  </a:moveTo>
                  <a:lnTo>
                    <a:pt x="3199" y="18"/>
                  </a:lnTo>
                  <a:lnTo>
                    <a:pt x="3180" y="18"/>
                  </a:lnTo>
                  <a:lnTo>
                    <a:pt x="3161" y="18"/>
                  </a:lnTo>
                  <a:lnTo>
                    <a:pt x="3142" y="18"/>
                  </a:lnTo>
                  <a:lnTo>
                    <a:pt x="3122" y="18"/>
                  </a:lnTo>
                  <a:lnTo>
                    <a:pt x="3086" y="20"/>
                  </a:lnTo>
                  <a:lnTo>
                    <a:pt x="3049" y="22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8" y="33"/>
                  </a:lnTo>
                  <a:lnTo>
                    <a:pt x="2915" y="37"/>
                  </a:lnTo>
                  <a:lnTo>
                    <a:pt x="2882" y="41"/>
                  </a:lnTo>
                  <a:lnTo>
                    <a:pt x="2852" y="47"/>
                  </a:lnTo>
                  <a:lnTo>
                    <a:pt x="2819" y="50"/>
                  </a:lnTo>
                  <a:lnTo>
                    <a:pt x="2788" y="56"/>
                  </a:lnTo>
                  <a:lnTo>
                    <a:pt x="2729" y="68"/>
                  </a:lnTo>
                  <a:lnTo>
                    <a:pt x="2667" y="79"/>
                  </a:lnTo>
                  <a:lnTo>
                    <a:pt x="2608" y="91"/>
                  </a:lnTo>
                  <a:lnTo>
                    <a:pt x="2548" y="100"/>
                  </a:lnTo>
                  <a:lnTo>
                    <a:pt x="2516" y="106"/>
                  </a:lnTo>
                  <a:lnTo>
                    <a:pt x="2485" y="112"/>
                  </a:lnTo>
                  <a:lnTo>
                    <a:pt x="2454" y="116"/>
                  </a:lnTo>
                  <a:lnTo>
                    <a:pt x="2422" y="121"/>
                  </a:lnTo>
                  <a:lnTo>
                    <a:pt x="2389" y="125"/>
                  </a:lnTo>
                  <a:lnTo>
                    <a:pt x="2354" y="129"/>
                  </a:lnTo>
                  <a:lnTo>
                    <a:pt x="2320" y="131"/>
                  </a:lnTo>
                  <a:lnTo>
                    <a:pt x="2285" y="135"/>
                  </a:lnTo>
                  <a:lnTo>
                    <a:pt x="2249" y="137"/>
                  </a:lnTo>
                  <a:lnTo>
                    <a:pt x="2212" y="139"/>
                  </a:lnTo>
                  <a:lnTo>
                    <a:pt x="2193" y="139"/>
                  </a:lnTo>
                  <a:lnTo>
                    <a:pt x="2174" y="139"/>
                  </a:lnTo>
                  <a:lnTo>
                    <a:pt x="2153" y="141"/>
                  </a:lnTo>
                  <a:lnTo>
                    <a:pt x="2134" y="141"/>
                  </a:lnTo>
                  <a:lnTo>
                    <a:pt x="2134" y="123"/>
                  </a:lnTo>
                  <a:lnTo>
                    <a:pt x="2153" y="123"/>
                  </a:lnTo>
                  <a:lnTo>
                    <a:pt x="2172" y="123"/>
                  </a:lnTo>
                  <a:lnTo>
                    <a:pt x="2191" y="123"/>
                  </a:lnTo>
                  <a:lnTo>
                    <a:pt x="2210" y="123"/>
                  </a:lnTo>
                  <a:lnTo>
                    <a:pt x="2249" y="121"/>
                  </a:lnTo>
                  <a:lnTo>
                    <a:pt x="2283" y="120"/>
                  </a:lnTo>
                  <a:lnTo>
                    <a:pt x="2318" y="116"/>
                  </a:lnTo>
                  <a:lnTo>
                    <a:pt x="2352" y="112"/>
                  </a:lnTo>
                  <a:lnTo>
                    <a:pt x="2387" y="110"/>
                  </a:lnTo>
                  <a:lnTo>
                    <a:pt x="2420" y="104"/>
                  </a:lnTo>
                  <a:lnTo>
                    <a:pt x="2450" y="100"/>
                  </a:lnTo>
                  <a:lnTo>
                    <a:pt x="2483" y="96"/>
                  </a:lnTo>
                  <a:lnTo>
                    <a:pt x="2514" y="91"/>
                  </a:lnTo>
                  <a:lnTo>
                    <a:pt x="2544" y="85"/>
                  </a:lnTo>
                  <a:lnTo>
                    <a:pt x="2606" y="73"/>
                  </a:lnTo>
                  <a:lnTo>
                    <a:pt x="2665" y="62"/>
                  </a:lnTo>
                  <a:lnTo>
                    <a:pt x="2725" y="50"/>
                  </a:lnTo>
                  <a:lnTo>
                    <a:pt x="2786" y="41"/>
                  </a:lnTo>
                  <a:lnTo>
                    <a:pt x="2817" y="35"/>
                  </a:lnTo>
                  <a:lnTo>
                    <a:pt x="2848" y="29"/>
                  </a:lnTo>
                  <a:lnTo>
                    <a:pt x="2880" y="25"/>
                  </a:lnTo>
                  <a:lnTo>
                    <a:pt x="2913" y="20"/>
                  </a:lnTo>
                  <a:lnTo>
                    <a:pt x="2946" y="16"/>
                  </a:lnTo>
                  <a:lnTo>
                    <a:pt x="2978" y="12"/>
                  </a:lnTo>
                  <a:lnTo>
                    <a:pt x="3013" y="10"/>
                  </a:lnTo>
                  <a:lnTo>
                    <a:pt x="3049" y="6"/>
                  </a:lnTo>
                  <a:lnTo>
                    <a:pt x="3084" y="4"/>
                  </a:lnTo>
                  <a:lnTo>
                    <a:pt x="3122" y="2"/>
                  </a:lnTo>
                  <a:lnTo>
                    <a:pt x="3142" y="2"/>
                  </a:lnTo>
                  <a:lnTo>
                    <a:pt x="3161" y="2"/>
                  </a:lnTo>
                  <a:lnTo>
                    <a:pt x="3180" y="0"/>
                  </a:lnTo>
                  <a:lnTo>
                    <a:pt x="3199" y="0"/>
                  </a:lnTo>
                  <a:close/>
                  <a:moveTo>
                    <a:pt x="4267" y="123"/>
                  </a:moveTo>
                  <a:lnTo>
                    <a:pt x="4267" y="141"/>
                  </a:lnTo>
                  <a:lnTo>
                    <a:pt x="4246" y="141"/>
                  </a:lnTo>
                  <a:lnTo>
                    <a:pt x="4226" y="139"/>
                  </a:lnTo>
                  <a:lnTo>
                    <a:pt x="4207" y="139"/>
                  </a:lnTo>
                  <a:lnTo>
                    <a:pt x="4188" y="139"/>
                  </a:lnTo>
                  <a:lnTo>
                    <a:pt x="4152" y="137"/>
                  </a:lnTo>
                  <a:lnTo>
                    <a:pt x="4115" y="135"/>
                  </a:lnTo>
                  <a:lnTo>
                    <a:pt x="4081" y="131"/>
                  </a:lnTo>
                  <a:lnTo>
                    <a:pt x="4046" y="129"/>
                  </a:lnTo>
                  <a:lnTo>
                    <a:pt x="4011" y="125"/>
                  </a:lnTo>
                  <a:lnTo>
                    <a:pt x="3979" y="121"/>
                  </a:lnTo>
                  <a:lnTo>
                    <a:pt x="3946" y="116"/>
                  </a:lnTo>
                  <a:lnTo>
                    <a:pt x="3915" y="112"/>
                  </a:lnTo>
                  <a:lnTo>
                    <a:pt x="3883" y="106"/>
                  </a:lnTo>
                  <a:lnTo>
                    <a:pt x="3852" y="100"/>
                  </a:lnTo>
                  <a:lnTo>
                    <a:pt x="3793" y="91"/>
                  </a:lnTo>
                  <a:lnTo>
                    <a:pt x="3731" y="79"/>
                  </a:lnTo>
                  <a:lnTo>
                    <a:pt x="3672" y="68"/>
                  </a:lnTo>
                  <a:lnTo>
                    <a:pt x="3610" y="56"/>
                  </a:lnTo>
                  <a:lnTo>
                    <a:pt x="3579" y="50"/>
                  </a:lnTo>
                  <a:lnTo>
                    <a:pt x="3549" y="47"/>
                  </a:lnTo>
                  <a:lnTo>
                    <a:pt x="3518" y="41"/>
                  </a:lnTo>
                  <a:lnTo>
                    <a:pt x="3485" y="37"/>
                  </a:lnTo>
                  <a:lnTo>
                    <a:pt x="3453" y="33"/>
                  </a:lnTo>
                  <a:lnTo>
                    <a:pt x="3420" y="29"/>
                  </a:lnTo>
                  <a:lnTo>
                    <a:pt x="3385" y="25"/>
                  </a:lnTo>
                  <a:lnTo>
                    <a:pt x="3351" y="22"/>
                  </a:lnTo>
                  <a:lnTo>
                    <a:pt x="3314" y="20"/>
                  </a:lnTo>
                  <a:lnTo>
                    <a:pt x="3278" y="18"/>
                  </a:lnTo>
                  <a:lnTo>
                    <a:pt x="3259" y="18"/>
                  </a:lnTo>
                  <a:lnTo>
                    <a:pt x="3240" y="18"/>
                  </a:lnTo>
                  <a:lnTo>
                    <a:pt x="3220" y="18"/>
                  </a:lnTo>
                  <a:lnTo>
                    <a:pt x="3199" y="18"/>
                  </a:lnTo>
                  <a:lnTo>
                    <a:pt x="3199" y="0"/>
                  </a:lnTo>
                  <a:lnTo>
                    <a:pt x="3220" y="0"/>
                  </a:lnTo>
                  <a:lnTo>
                    <a:pt x="3240" y="2"/>
                  </a:lnTo>
                  <a:lnTo>
                    <a:pt x="3259" y="2"/>
                  </a:lnTo>
                  <a:lnTo>
                    <a:pt x="3278" y="2"/>
                  </a:lnTo>
                  <a:lnTo>
                    <a:pt x="3314" y="4"/>
                  </a:lnTo>
                  <a:lnTo>
                    <a:pt x="3351" y="6"/>
                  </a:lnTo>
                  <a:lnTo>
                    <a:pt x="3387" y="10"/>
                  </a:lnTo>
                  <a:lnTo>
                    <a:pt x="3422" y="12"/>
                  </a:lnTo>
                  <a:lnTo>
                    <a:pt x="3455" y="16"/>
                  </a:lnTo>
                  <a:lnTo>
                    <a:pt x="3487" y="20"/>
                  </a:lnTo>
                  <a:lnTo>
                    <a:pt x="3520" y="25"/>
                  </a:lnTo>
                  <a:lnTo>
                    <a:pt x="3553" y="29"/>
                  </a:lnTo>
                  <a:lnTo>
                    <a:pt x="3583" y="35"/>
                  </a:lnTo>
                  <a:lnTo>
                    <a:pt x="3614" y="41"/>
                  </a:lnTo>
                  <a:lnTo>
                    <a:pt x="3675" y="50"/>
                  </a:lnTo>
                  <a:lnTo>
                    <a:pt x="3735" y="62"/>
                  </a:lnTo>
                  <a:lnTo>
                    <a:pt x="3794" y="73"/>
                  </a:lnTo>
                  <a:lnTo>
                    <a:pt x="3856" y="85"/>
                  </a:lnTo>
                  <a:lnTo>
                    <a:pt x="3887" y="91"/>
                  </a:lnTo>
                  <a:lnTo>
                    <a:pt x="3917" y="96"/>
                  </a:lnTo>
                  <a:lnTo>
                    <a:pt x="3948" y="100"/>
                  </a:lnTo>
                  <a:lnTo>
                    <a:pt x="3981" y="104"/>
                  </a:lnTo>
                  <a:lnTo>
                    <a:pt x="4013" y="110"/>
                  </a:lnTo>
                  <a:lnTo>
                    <a:pt x="4048" y="112"/>
                  </a:lnTo>
                  <a:lnTo>
                    <a:pt x="4081" y="116"/>
                  </a:lnTo>
                  <a:lnTo>
                    <a:pt x="4117" y="120"/>
                  </a:lnTo>
                  <a:lnTo>
                    <a:pt x="4152" y="121"/>
                  </a:lnTo>
                  <a:lnTo>
                    <a:pt x="4190" y="123"/>
                  </a:lnTo>
                  <a:lnTo>
                    <a:pt x="4207" y="123"/>
                  </a:lnTo>
                  <a:lnTo>
                    <a:pt x="4226" y="123"/>
                  </a:lnTo>
                  <a:lnTo>
                    <a:pt x="4248" y="123"/>
                  </a:lnTo>
                  <a:lnTo>
                    <a:pt x="4267" y="123"/>
                  </a:lnTo>
                  <a:close/>
                  <a:moveTo>
                    <a:pt x="4537" y="106"/>
                  </a:moveTo>
                  <a:lnTo>
                    <a:pt x="4539" y="123"/>
                  </a:lnTo>
                  <a:lnTo>
                    <a:pt x="4524" y="125"/>
                  </a:lnTo>
                  <a:lnTo>
                    <a:pt x="4509" y="127"/>
                  </a:lnTo>
                  <a:lnTo>
                    <a:pt x="4493" y="127"/>
                  </a:lnTo>
                  <a:lnTo>
                    <a:pt x="4476" y="129"/>
                  </a:lnTo>
                  <a:lnTo>
                    <a:pt x="4461" y="131"/>
                  </a:lnTo>
                  <a:lnTo>
                    <a:pt x="4443" y="133"/>
                  </a:lnTo>
                  <a:lnTo>
                    <a:pt x="4428" y="135"/>
                  </a:lnTo>
                  <a:lnTo>
                    <a:pt x="4411" y="135"/>
                  </a:lnTo>
                  <a:lnTo>
                    <a:pt x="4393" y="137"/>
                  </a:lnTo>
                  <a:lnTo>
                    <a:pt x="4376" y="137"/>
                  </a:lnTo>
                  <a:lnTo>
                    <a:pt x="4359" y="139"/>
                  </a:lnTo>
                  <a:lnTo>
                    <a:pt x="4340" y="139"/>
                  </a:lnTo>
                  <a:lnTo>
                    <a:pt x="4322" y="139"/>
                  </a:lnTo>
                  <a:lnTo>
                    <a:pt x="4303" y="141"/>
                  </a:lnTo>
                  <a:lnTo>
                    <a:pt x="4286" y="141"/>
                  </a:lnTo>
                  <a:lnTo>
                    <a:pt x="4267" y="141"/>
                  </a:lnTo>
                  <a:lnTo>
                    <a:pt x="4267" y="123"/>
                  </a:lnTo>
                  <a:lnTo>
                    <a:pt x="4286" y="123"/>
                  </a:lnTo>
                  <a:lnTo>
                    <a:pt x="4303" y="123"/>
                  </a:lnTo>
                  <a:lnTo>
                    <a:pt x="4322" y="123"/>
                  </a:lnTo>
                  <a:lnTo>
                    <a:pt x="4340" y="123"/>
                  </a:lnTo>
                  <a:lnTo>
                    <a:pt x="4357" y="121"/>
                  </a:lnTo>
                  <a:lnTo>
                    <a:pt x="4374" y="121"/>
                  </a:lnTo>
                  <a:lnTo>
                    <a:pt x="4392" y="120"/>
                  </a:lnTo>
                  <a:lnTo>
                    <a:pt x="4409" y="120"/>
                  </a:lnTo>
                  <a:lnTo>
                    <a:pt x="4426" y="118"/>
                  </a:lnTo>
                  <a:lnTo>
                    <a:pt x="4443" y="118"/>
                  </a:lnTo>
                  <a:lnTo>
                    <a:pt x="4459" y="116"/>
                  </a:lnTo>
                  <a:lnTo>
                    <a:pt x="4476" y="114"/>
                  </a:lnTo>
                  <a:lnTo>
                    <a:pt x="4491" y="112"/>
                  </a:lnTo>
                  <a:lnTo>
                    <a:pt x="4507" y="110"/>
                  </a:lnTo>
                  <a:lnTo>
                    <a:pt x="4522" y="108"/>
                  </a:lnTo>
                  <a:lnTo>
                    <a:pt x="4537" y="10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3" name="Freeform 79"/>
            <p:cNvSpPr>
              <a:spLocks noEditPoints="1"/>
            </p:cNvSpPr>
            <p:nvPr userDrawn="1"/>
          </p:nvSpPr>
          <p:spPr bwMode="auto">
            <a:xfrm>
              <a:off x="4402937" y="5208851"/>
              <a:ext cx="4736797" cy="154775"/>
            </a:xfrm>
            <a:custGeom>
              <a:avLst/>
              <a:gdLst>
                <a:gd name="T0" fmla="*/ 1008 w 4254"/>
                <a:gd name="T1" fmla="*/ 18 h 139"/>
                <a:gd name="T2" fmla="*/ 846 w 4254"/>
                <a:gd name="T3" fmla="*/ 27 h 139"/>
                <a:gd name="T4" fmla="*/ 687 w 4254"/>
                <a:gd name="T5" fmla="*/ 50 h 139"/>
                <a:gd name="T6" fmla="*/ 414 w 4254"/>
                <a:gd name="T7" fmla="*/ 100 h 139"/>
                <a:gd name="T8" fmla="*/ 255 w 4254"/>
                <a:gd name="T9" fmla="*/ 125 h 139"/>
                <a:gd name="T10" fmla="*/ 78 w 4254"/>
                <a:gd name="T11" fmla="*/ 139 h 139"/>
                <a:gd name="T12" fmla="*/ 0 w 4254"/>
                <a:gd name="T13" fmla="*/ 123 h 139"/>
                <a:gd name="T14" fmla="*/ 115 w 4254"/>
                <a:gd name="T15" fmla="*/ 121 h 139"/>
                <a:gd name="T16" fmla="*/ 286 w 4254"/>
                <a:gd name="T17" fmla="*/ 104 h 139"/>
                <a:gd name="T18" fmla="*/ 472 w 4254"/>
                <a:gd name="T19" fmla="*/ 73 h 139"/>
                <a:gd name="T20" fmla="*/ 716 w 4254"/>
                <a:gd name="T21" fmla="*/ 29 h 139"/>
                <a:gd name="T22" fmla="*/ 879 w 4254"/>
                <a:gd name="T23" fmla="*/ 8 h 139"/>
                <a:gd name="T24" fmla="*/ 1027 w 4254"/>
                <a:gd name="T25" fmla="*/ 0 h 139"/>
                <a:gd name="T26" fmla="*/ 2114 w 4254"/>
                <a:gd name="T27" fmla="*/ 139 h 139"/>
                <a:gd name="T28" fmla="*/ 1981 w 4254"/>
                <a:gd name="T29" fmla="*/ 135 h 139"/>
                <a:gd name="T30" fmla="*/ 1812 w 4254"/>
                <a:gd name="T31" fmla="*/ 115 h 139"/>
                <a:gd name="T32" fmla="*/ 1599 w 4254"/>
                <a:gd name="T33" fmla="*/ 77 h 139"/>
                <a:gd name="T34" fmla="*/ 1384 w 4254"/>
                <a:gd name="T35" fmla="*/ 41 h 139"/>
                <a:gd name="T36" fmla="*/ 1217 w 4254"/>
                <a:gd name="T37" fmla="*/ 21 h 139"/>
                <a:gd name="T38" fmla="*/ 1086 w 4254"/>
                <a:gd name="T39" fmla="*/ 18 h 139"/>
                <a:gd name="T40" fmla="*/ 1125 w 4254"/>
                <a:gd name="T41" fmla="*/ 2 h 139"/>
                <a:gd name="T42" fmla="*/ 1288 w 4254"/>
                <a:gd name="T43" fmla="*/ 12 h 139"/>
                <a:gd name="T44" fmla="*/ 1449 w 4254"/>
                <a:gd name="T45" fmla="*/ 35 h 139"/>
                <a:gd name="T46" fmla="*/ 1722 w 4254"/>
                <a:gd name="T47" fmla="*/ 85 h 139"/>
                <a:gd name="T48" fmla="*/ 1879 w 4254"/>
                <a:gd name="T49" fmla="*/ 108 h 139"/>
                <a:gd name="T50" fmla="*/ 2056 w 4254"/>
                <a:gd name="T51" fmla="*/ 121 h 139"/>
                <a:gd name="T52" fmla="*/ 3200 w 4254"/>
                <a:gd name="T53" fmla="*/ 0 h 139"/>
                <a:gd name="T54" fmla="*/ 3122 w 4254"/>
                <a:gd name="T55" fmla="*/ 18 h 139"/>
                <a:gd name="T56" fmla="*/ 2947 w 4254"/>
                <a:gd name="T57" fmla="*/ 31 h 139"/>
                <a:gd name="T58" fmla="*/ 2787 w 4254"/>
                <a:gd name="T59" fmla="*/ 56 h 139"/>
                <a:gd name="T60" fmla="*/ 2517 w 4254"/>
                <a:gd name="T61" fmla="*/ 106 h 139"/>
                <a:gd name="T62" fmla="*/ 2354 w 4254"/>
                <a:gd name="T63" fmla="*/ 127 h 139"/>
                <a:gd name="T64" fmla="*/ 2192 w 4254"/>
                <a:gd name="T65" fmla="*/ 139 h 139"/>
                <a:gd name="T66" fmla="*/ 2152 w 4254"/>
                <a:gd name="T67" fmla="*/ 123 h 139"/>
                <a:gd name="T68" fmla="*/ 2283 w 4254"/>
                <a:gd name="T69" fmla="*/ 117 h 139"/>
                <a:gd name="T70" fmla="*/ 2451 w 4254"/>
                <a:gd name="T71" fmla="*/ 100 h 139"/>
                <a:gd name="T72" fmla="*/ 2665 w 4254"/>
                <a:gd name="T73" fmla="*/ 62 h 139"/>
                <a:gd name="T74" fmla="*/ 2880 w 4254"/>
                <a:gd name="T75" fmla="*/ 25 h 139"/>
                <a:gd name="T76" fmla="*/ 3049 w 4254"/>
                <a:gd name="T77" fmla="*/ 6 h 139"/>
                <a:gd name="T78" fmla="*/ 3179 w 4254"/>
                <a:gd name="T79" fmla="*/ 0 h 139"/>
                <a:gd name="T80" fmla="*/ 4216 w 4254"/>
                <a:gd name="T81" fmla="*/ 139 h 139"/>
                <a:gd name="T82" fmla="*/ 4070 w 4254"/>
                <a:gd name="T83" fmla="*/ 131 h 139"/>
                <a:gd name="T84" fmla="*/ 3909 w 4254"/>
                <a:gd name="T85" fmla="*/ 110 h 139"/>
                <a:gd name="T86" fmla="*/ 3667 w 4254"/>
                <a:gd name="T87" fmla="*/ 66 h 139"/>
                <a:gd name="T88" fmla="*/ 3483 w 4254"/>
                <a:gd name="T89" fmla="*/ 35 h 139"/>
                <a:gd name="T90" fmla="*/ 3314 w 4254"/>
                <a:gd name="T91" fmla="*/ 19 h 139"/>
                <a:gd name="T92" fmla="*/ 3200 w 4254"/>
                <a:gd name="T93" fmla="*/ 16 h 139"/>
                <a:gd name="T94" fmla="*/ 3277 w 4254"/>
                <a:gd name="T95" fmla="*/ 2 h 139"/>
                <a:gd name="T96" fmla="*/ 3452 w 4254"/>
                <a:gd name="T97" fmla="*/ 16 h 139"/>
                <a:gd name="T98" fmla="*/ 3609 w 4254"/>
                <a:gd name="T99" fmla="*/ 39 h 139"/>
                <a:gd name="T100" fmla="*/ 3880 w 4254"/>
                <a:gd name="T101" fmla="*/ 89 h 139"/>
                <a:gd name="T102" fmla="*/ 4039 w 4254"/>
                <a:gd name="T103" fmla="*/ 112 h 139"/>
                <a:gd name="T104" fmla="*/ 4197 w 4254"/>
                <a:gd name="T105" fmla="*/ 12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254" h="139">
                  <a:moveTo>
                    <a:pt x="1067" y="0"/>
                  </a:moveTo>
                  <a:lnTo>
                    <a:pt x="1067" y="16"/>
                  </a:lnTo>
                  <a:lnTo>
                    <a:pt x="1046" y="18"/>
                  </a:lnTo>
                  <a:lnTo>
                    <a:pt x="1027" y="18"/>
                  </a:lnTo>
                  <a:lnTo>
                    <a:pt x="1008" y="18"/>
                  </a:lnTo>
                  <a:lnTo>
                    <a:pt x="988" y="18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5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8" y="41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6"/>
                  </a:lnTo>
                  <a:lnTo>
                    <a:pt x="595" y="66"/>
                  </a:lnTo>
                  <a:lnTo>
                    <a:pt x="535" y="77"/>
                  </a:lnTo>
                  <a:lnTo>
                    <a:pt x="474" y="89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1" y="112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5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5"/>
                  </a:lnTo>
                  <a:lnTo>
                    <a:pt x="115" y="137"/>
                  </a:lnTo>
                  <a:lnTo>
                    <a:pt x="78" y="139"/>
                  </a:lnTo>
                  <a:lnTo>
                    <a:pt x="59" y="139"/>
                  </a:lnTo>
                  <a:lnTo>
                    <a:pt x="40" y="139"/>
                  </a:lnTo>
                  <a:lnTo>
                    <a:pt x="21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3"/>
                  </a:lnTo>
                  <a:lnTo>
                    <a:pt x="78" y="121"/>
                  </a:lnTo>
                  <a:lnTo>
                    <a:pt x="115" y="121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0" y="112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0" y="91"/>
                  </a:lnTo>
                  <a:lnTo>
                    <a:pt x="410" y="85"/>
                  </a:lnTo>
                  <a:lnTo>
                    <a:pt x="472" y="73"/>
                  </a:lnTo>
                  <a:lnTo>
                    <a:pt x="531" y="62"/>
                  </a:lnTo>
                  <a:lnTo>
                    <a:pt x="593" y="50"/>
                  </a:lnTo>
                  <a:lnTo>
                    <a:pt x="652" y="39"/>
                  </a:lnTo>
                  <a:lnTo>
                    <a:pt x="683" y="35"/>
                  </a:lnTo>
                  <a:lnTo>
                    <a:pt x="716" y="29"/>
                  </a:lnTo>
                  <a:lnTo>
                    <a:pt x="746" y="25"/>
                  </a:lnTo>
                  <a:lnTo>
                    <a:pt x="779" y="19"/>
                  </a:lnTo>
                  <a:lnTo>
                    <a:pt x="812" y="16"/>
                  </a:lnTo>
                  <a:lnTo>
                    <a:pt x="846" y="12"/>
                  </a:lnTo>
                  <a:lnTo>
                    <a:pt x="879" y="8"/>
                  </a:lnTo>
                  <a:lnTo>
                    <a:pt x="915" y="6"/>
                  </a:lnTo>
                  <a:lnTo>
                    <a:pt x="952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9"/>
                  </a:lnTo>
                  <a:lnTo>
                    <a:pt x="2114" y="139"/>
                  </a:lnTo>
                  <a:lnTo>
                    <a:pt x="2092" y="139"/>
                  </a:lnTo>
                  <a:lnTo>
                    <a:pt x="2073" y="139"/>
                  </a:lnTo>
                  <a:lnTo>
                    <a:pt x="2056" y="139"/>
                  </a:lnTo>
                  <a:lnTo>
                    <a:pt x="2018" y="137"/>
                  </a:lnTo>
                  <a:lnTo>
                    <a:pt x="1981" y="135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7" y="125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81" y="112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9"/>
                  </a:lnTo>
                  <a:lnTo>
                    <a:pt x="1599" y="77"/>
                  </a:lnTo>
                  <a:lnTo>
                    <a:pt x="1538" y="66"/>
                  </a:lnTo>
                  <a:lnTo>
                    <a:pt x="1478" y="56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1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1" y="25"/>
                  </a:lnTo>
                  <a:lnTo>
                    <a:pt x="1217" y="21"/>
                  </a:lnTo>
                  <a:lnTo>
                    <a:pt x="1180" y="19"/>
                  </a:lnTo>
                  <a:lnTo>
                    <a:pt x="1144" y="18"/>
                  </a:lnTo>
                  <a:lnTo>
                    <a:pt x="1125" y="18"/>
                  </a:lnTo>
                  <a:lnTo>
                    <a:pt x="1106" y="18"/>
                  </a:lnTo>
                  <a:lnTo>
                    <a:pt x="1086" y="18"/>
                  </a:lnTo>
                  <a:lnTo>
                    <a:pt x="1067" y="16"/>
                  </a:lnTo>
                  <a:lnTo>
                    <a:pt x="1067" y="0"/>
                  </a:lnTo>
                  <a:lnTo>
                    <a:pt x="1086" y="0"/>
                  </a:lnTo>
                  <a:lnTo>
                    <a:pt x="1106" y="0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2" y="4"/>
                  </a:lnTo>
                  <a:lnTo>
                    <a:pt x="1219" y="6"/>
                  </a:lnTo>
                  <a:lnTo>
                    <a:pt x="1253" y="8"/>
                  </a:lnTo>
                  <a:lnTo>
                    <a:pt x="1288" y="12"/>
                  </a:lnTo>
                  <a:lnTo>
                    <a:pt x="1321" y="16"/>
                  </a:lnTo>
                  <a:lnTo>
                    <a:pt x="1355" y="19"/>
                  </a:lnTo>
                  <a:lnTo>
                    <a:pt x="1386" y="25"/>
                  </a:lnTo>
                  <a:lnTo>
                    <a:pt x="1419" y="29"/>
                  </a:lnTo>
                  <a:lnTo>
                    <a:pt x="1449" y="35"/>
                  </a:lnTo>
                  <a:lnTo>
                    <a:pt x="1480" y="39"/>
                  </a:lnTo>
                  <a:lnTo>
                    <a:pt x="1541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5"/>
                  </a:lnTo>
                  <a:lnTo>
                    <a:pt x="1753" y="91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2"/>
                  </a:lnTo>
                  <a:lnTo>
                    <a:pt x="1948" y="115"/>
                  </a:lnTo>
                  <a:lnTo>
                    <a:pt x="1983" y="117"/>
                  </a:lnTo>
                  <a:lnTo>
                    <a:pt x="2019" y="121"/>
                  </a:lnTo>
                  <a:lnTo>
                    <a:pt x="2056" y="121"/>
                  </a:lnTo>
                  <a:lnTo>
                    <a:pt x="2075" y="123"/>
                  </a:lnTo>
                  <a:lnTo>
                    <a:pt x="2094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6"/>
                  </a:lnTo>
                  <a:lnTo>
                    <a:pt x="3179" y="18"/>
                  </a:lnTo>
                  <a:lnTo>
                    <a:pt x="3160" y="18"/>
                  </a:lnTo>
                  <a:lnTo>
                    <a:pt x="3141" y="18"/>
                  </a:lnTo>
                  <a:lnTo>
                    <a:pt x="3122" y="18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5"/>
                  </a:lnTo>
                  <a:lnTo>
                    <a:pt x="2979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1"/>
                  </a:lnTo>
                  <a:lnTo>
                    <a:pt x="2851" y="44"/>
                  </a:lnTo>
                  <a:lnTo>
                    <a:pt x="2818" y="50"/>
                  </a:lnTo>
                  <a:lnTo>
                    <a:pt x="2787" y="56"/>
                  </a:lnTo>
                  <a:lnTo>
                    <a:pt x="2728" y="66"/>
                  </a:lnTo>
                  <a:lnTo>
                    <a:pt x="2668" y="77"/>
                  </a:lnTo>
                  <a:lnTo>
                    <a:pt x="2607" y="89"/>
                  </a:lnTo>
                  <a:lnTo>
                    <a:pt x="2547" y="100"/>
                  </a:lnTo>
                  <a:lnTo>
                    <a:pt x="2517" y="106"/>
                  </a:lnTo>
                  <a:lnTo>
                    <a:pt x="2484" y="112"/>
                  </a:lnTo>
                  <a:lnTo>
                    <a:pt x="2453" y="115"/>
                  </a:lnTo>
                  <a:lnTo>
                    <a:pt x="2421" y="119"/>
                  </a:lnTo>
                  <a:lnTo>
                    <a:pt x="2388" y="125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4" y="135"/>
                  </a:lnTo>
                  <a:lnTo>
                    <a:pt x="2248" y="137"/>
                  </a:lnTo>
                  <a:lnTo>
                    <a:pt x="2211" y="139"/>
                  </a:lnTo>
                  <a:lnTo>
                    <a:pt x="2192" y="139"/>
                  </a:lnTo>
                  <a:lnTo>
                    <a:pt x="2173" y="139"/>
                  </a:lnTo>
                  <a:lnTo>
                    <a:pt x="2152" y="139"/>
                  </a:lnTo>
                  <a:lnTo>
                    <a:pt x="2133" y="139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3"/>
                  </a:lnTo>
                  <a:lnTo>
                    <a:pt x="2192" y="123"/>
                  </a:lnTo>
                  <a:lnTo>
                    <a:pt x="2210" y="121"/>
                  </a:lnTo>
                  <a:lnTo>
                    <a:pt x="2248" y="121"/>
                  </a:lnTo>
                  <a:lnTo>
                    <a:pt x="2283" y="117"/>
                  </a:lnTo>
                  <a:lnTo>
                    <a:pt x="2319" y="115"/>
                  </a:lnTo>
                  <a:lnTo>
                    <a:pt x="2352" y="112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1" y="100"/>
                  </a:lnTo>
                  <a:lnTo>
                    <a:pt x="2482" y="94"/>
                  </a:lnTo>
                  <a:lnTo>
                    <a:pt x="2513" y="91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39"/>
                  </a:lnTo>
                  <a:lnTo>
                    <a:pt x="2816" y="35"/>
                  </a:lnTo>
                  <a:lnTo>
                    <a:pt x="2847" y="29"/>
                  </a:lnTo>
                  <a:lnTo>
                    <a:pt x="2880" y="25"/>
                  </a:lnTo>
                  <a:lnTo>
                    <a:pt x="2912" y="19"/>
                  </a:lnTo>
                  <a:lnTo>
                    <a:pt x="2945" y="16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9" y="6"/>
                  </a:lnTo>
                  <a:lnTo>
                    <a:pt x="3085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4254" y="123"/>
                  </a:moveTo>
                  <a:lnTo>
                    <a:pt x="4254" y="139"/>
                  </a:lnTo>
                  <a:lnTo>
                    <a:pt x="4235" y="139"/>
                  </a:lnTo>
                  <a:lnTo>
                    <a:pt x="4216" y="139"/>
                  </a:lnTo>
                  <a:lnTo>
                    <a:pt x="4197" y="139"/>
                  </a:lnTo>
                  <a:lnTo>
                    <a:pt x="4178" y="137"/>
                  </a:lnTo>
                  <a:lnTo>
                    <a:pt x="4141" y="137"/>
                  </a:lnTo>
                  <a:lnTo>
                    <a:pt x="4105" y="133"/>
                  </a:lnTo>
                  <a:lnTo>
                    <a:pt x="4070" y="131"/>
                  </a:lnTo>
                  <a:lnTo>
                    <a:pt x="4037" y="127"/>
                  </a:lnTo>
                  <a:lnTo>
                    <a:pt x="4003" y="123"/>
                  </a:lnTo>
                  <a:lnTo>
                    <a:pt x="3970" y="119"/>
                  </a:lnTo>
                  <a:lnTo>
                    <a:pt x="3940" y="115"/>
                  </a:lnTo>
                  <a:lnTo>
                    <a:pt x="3909" y="110"/>
                  </a:lnTo>
                  <a:lnTo>
                    <a:pt x="3876" y="104"/>
                  </a:lnTo>
                  <a:lnTo>
                    <a:pt x="3847" y="100"/>
                  </a:lnTo>
                  <a:lnTo>
                    <a:pt x="3786" y="89"/>
                  </a:lnTo>
                  <a:lnTo>
                    <a:pt x="3726" y="77"/>
                  </a:lnTo>
                  <a:lnTo>
                    <a:pt x="3667" y="66"/>
                  </a:lnTo>
                  <a:lnTo>
                    <a:pt x="3607" y="54"/>
                  </a:lnTo>
                  <a:lnTo>
                    <a:pt x="3577" y="50"/>
                  </a:lnTo>
                  <a:lnTo>
                    <a:pt x="3546" y="44"/>
                  </a:lnTo>
                  <a:lnTo>
                    <a:pt x="3515" y="41"/>
                  </a:lnTo>
                  <a:lnTo>
                    <a:pt x="3483" y="35"/>
                  </a:lnTo>
                  <a:lnTo>
                    <a:pt x="3450" y="31"/>
                  </a:lnTo>
                  <a:lnTo>
                    <a:pt x="3417" y="27"/>
                  </a:lnTo>
                  <a:lnTo>
                    <a:pt x="3383" y="25"/>
                  </a:lnTo>
                  <a:lnTo>
                    <a:pt x="3348" y="21"/>
                  </a:lnTo>
                  <a:lnTo>
                    <a:pt x="3314" y="19"/>
                  </a:lnTo>
                  <a:lnTo>
                    <a:pt x="3275" y="18"/>
                  </a:lnTo>
                  <a:lnTo>
                    <a:pt x="3258" y="18"/>
                  </a:lnTo>
                  <a:lnTo>
                    <a:pt x="3239" y="18"/>
                  </a:lnTo>
                  <a:lnTo>
                    <a:pt x="3219" y="18"/>
                  </a:lnTo>
                  <a:lnTo>
                    <a:pt x="3200" y="16"/>
                  </a:lnTo>
                  <a:lnTo>
                    <a:pt x="3200" y="0"/>
                  </a:lnTo>
                  <a:lnTo>
                    <a:pt x="3219" y="0"/>
                  </a:lnTo>
                  <a:lnTo>
                    <a:pt x="3239" y="0"/>
                  </a:lnTo>
                  <a:lnTo>
                    <a:pt x="3258" y="2"/>
                  </a:lnTo>
                  <a:lnTo>
                    <a:pt x="3277" y="2"/>
                  </a:lnTo>
                  <a:lnTo>
                    <a:pt x="3314" y="4"/>
                  </a:lnTo>
                  <a:lnTo>
                    <a:pt x="3350" y="6"/>
                  </a:lnTo>
                  <a:lnTo>
                    <a:pt x="3385" y="8"/>
                  </a:lnTo>
                  <a:lnTo>
                    <a:pt x="3419" y="12"/>
                  </a:lnTo>
                  <a:lnTo>
                    <a:pt x="3452" y="16"/>
                  </a:lnTo>
                  <a:lnTo>
                    <a:pt x="3484" y="19"/>
                  </a:lnTo>
                  <a:lnTo>
                    <a:pt x="3517" y="23"/>
                  </a:lnTo>
                  <a:lnTo>
                    <a:pt x="3548" y="29"/>
                  </a:lnTo>
                  <a:lnTo>
                    <a:pt x="3579" y="33"/>
                  </a:lnTo>
                  <a:lnTo>
                    <a:pt x="3609" y="39"/>
                  </a:lnTo>
                  <a:lnTo>
                    <a:pt x="3671" y="50"/>
                  </a:lnTo>
                  <a:lnTo>
                    <a:pt x="3730" y="62"/>
                  </a:lnTo>
                  <a:lnTo>
                    <a:pt x="3790" y="73"/>
                  </a:lnTo>
                  <a:lnTo>
                    <a:pt x="3849" y="83"/>
                  </a:lnTo>
                  <a:lnTo>
                    <a:pt x="3880" y="89"/>
                  </a:lnTo>
                  <a:lnTo>
                    <a:pt x="3911" y="94"/>
                  </a:lnTo>
                  <a:lnTo>
                    <a:pt x="3941" y="98"/>
                  </a:lnTo>
                  <a:lnTo>
                    <a:pt x="3974" y="104"/>
                  </a:lnTo>
                  <a:lnTo>
                    <a:pt x="4005" y="108"/>
                  </a:lnTo>
                  <a:lnTo>
                    <a:pt x="4039" y="112"/>
                  </a:lnTo>
                  <a:lnTo>
                    <a:pt x="4072" y="115"/>
                  </a:lnTo>
                  <a:lnTo>
                    <a:pt x="4107" y="117"/>
                  </a:lnTo>
                  <a:lnTo>
                    <a:pt x="4141" y="119"/>
                  </a:lnTo>
                  <a:lnTo>
                    <a:pt x="4178" y="121"/>
                  </a:lnTo>
                  <a:lnTo>
                    <a:pt x="4197" y="123"/>
                  </a:lnTo>
                  <a:lnTo>
                    <a:pt x="4216" y="123"/>
                  </a:lnTo>
                  <a:lnTo>
                    <a:pt x="4235" y="123"/>
                  </a:lnTo>
                  <a:lnTo>
                    <a:pt x="4254" y="1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4" name="Freeform 80"/>
            <p:cNvSpPr>
              <a:spLocks noEditPoints="1"/>
            </p:cNvSpPr>
            <p:nvPr userDrawn="1"/>
          </p:nvSpPr>
          <p:spPr bwMode="auto">
            <a:xfrm>
              <a:off x="4719169" y="5027351"/>
              <a:ext cx="4422792" cy="153662"/>
            </a:xfrm>
            <a:custGeom>
              <a:avLst/>
              <a:gdLst>
                <a:gd name="T0" fmla="*/ 1008 w 3972"/>
                <a:gd name="T1" fmla="*/ 17 h 138"/>
                <a:gd name="T2" fmla="*/ 846 w 3972"/>
                <a:gd name="T3" fmla="*/ 27 h 138"/>
                <a:gd name="T4" fmla="*/ 687 w 3972"/>
                <a:gd name="T5" fmla="*/ 50 h 138"/>
                <a:gd name="T6" fmla="*/ 414 w 3972"/>
                <a:gd name="T7" fmla="*/ 100 h 138"/>
                <a:gd name="T8" fmla="*/ 255 w 3972"/>
                <a:gd name="T9" fmla="*/ 123 h 138"/>
                <a:gd name="T10" fmla="*/ 78 w 3972"/>
                <a:gd name="T11" fmla="*/ 136 h 138"/>
                <a:gd name="T12" fmla="*/ 0 w 3972"/>
                <a:gd name="T13" fmla="*/ 123 h 138"/>
                <a:gd name="T14" fmla="*/ 115 w 3972"/>
                <a:gd name="T15" fmla="*/ 119 h 138"/>
                <a:gd name="T16" fmla="*/ 286 w 3972"/>
                <a:gd name="T17" fmla="*/ 104 h 138"/>
                <a:gd name="T18" fmla="*/ 472 w 3972"/>
                <a:gd name="T19" fmla="*/ 73 h 138"/>
                <a:gd name="T20" fmla="*/ 716 w 3972"/>
                <a:gd name="T21" fmla="*/ 29 h 138"/>
                <a:gd name="T22" fmla="*/ 881 w 3972"/>
                <a:gd name="T23" fmla="*/ 8 h 138"/>
                <a:gd name="T24" fmla="*/ 1027 w 3972"/>
                <a:gd name="T25" fmla="*/ 0 h 138"/>
                <a:gd name="T26" fmla="*/ 2114 w 3972"/>
                <a:gd name="T27" fmla="*/ 138 h 138"/>
                <a:gd name="T28" fmla="*/ 1981 w 3972"/>
                <a:gd name="T29" fmla="*/ 133 h 138"/>
                <a:gd name="T30" fmla="*/ 1814 w 3972"/>
                <a:gd name="T31" fmla="*/ 115 h 138"/>
                <a:gd name="T32" fmla="*/ 1599 w 3972"/>
                <a:gd name="T33" fmla="*/ 77 h 138"/>
                <a:gd name="T34" fmla="*/ 1384 w 3972"/>
                <a:gd name="T35" fmla="*/ 40 h 138"/>
                <a:gd name="T36" fmla="*/ 1217 w 3972"/>
                <a:gd name="T37" fmla="*/ 21 h 138"/>
                <a:gd name="T38" fmla="*/ 1087 w 3972"/>
                <a:gd name="T39" fmla="*/ 15 h 138"/>
                <a:gd name="T40" fmla="*/ 1125 w 3972"/>
                <a:gd name="T41" fmla="*/ 0 h 138"/>
                <a:gd name="T42" fmla="*/ 1288 w 3972"/>
                <a:gd name="T43" fmla="*/ 12 h 138"/>
                <a:gd name="T44" fmla="*/ 1449 w 3972"/>
                <a:gd name="T45" fmla="*/ 33 h 138"/>
                <a:gd name="T46" fmla="*/ 1722 w 3972"/>
                <a:gd name="T47" fmla="*/ 85 h 138"/>
                <a:gd name="T48" fmla="*/ 1879 w 3972"/>
                <a:gd name="T49" fmla="*/ 108 h 138"/>
                <a:gd name="T50" fmla="*/ 2056 w 3972"/>
                <a:gd name="T51" fmla="*/ 121 h 138"/>
                <a:gd name="T52" fmla="*/ 3200 w 3972"/>
                <a:gd name="T53" fmla="*/ 0 h 138"/>
                <a:gd name="T54" fmla="*/ 3122 w 3972"/>
                <a:gd name="T55" fmla="*/ 17 h 138"/>
                <a:gd name="T56" fmla="*/ 2947 w 3972"/>
                <a:gd name="T57" fmla="*/ 31 h 138"/>
                <a:gd name="T58" fmla="*/ 2790 w 3972"/>
                <a:gd name="T59" fmla="*/ 54 h 138"/>
                <a:gd name="T60" fmla="*/ 2517 w 3972"/>
                <a:gd name="T61" fmla="*/ 106 h 138"/>
                <a:gd name="T62" fmla="*/ 2354 w 3972"/>
                <a:gd name="T63" fmla="*/ 127 h 138"/>
                <a:gd name="T64" fmla="*/ 2192 w 3972"/>
                <a:gd name="T65" fmla="*/ 138 h 138"/>
                <a:gd name="T66" fmla="*/ 2152 w 3972"/>
                <a:gd name="T67" fmla="*/ 123 h 138"/>
                <a:gd name="T68" fmla="*/ 2283 w 3972"/>
                <a:gd name="T69" fmla="*/ 117 h 138"/>
                <a:gd name="T70" fmla="*/ 2452 w 3972"/>
                <a:gd name="T71" fmla="*/ 100 h 138"/>
                <a:gd name="T72" fmla="*/ 2665 w 3972"/>
                <a:gd name="T73" fmla="*/ 62 h 138"/>
                <a:gd name="T74" fmla="*/ 2880 w 3972"/>
                <a:gd name="T75" fmla="*/ 23 h 138"/>
                <a:gd name="T76" fmla="*/ 3049 w 3972"/>
                <a:gd name="T77" fmla="*/ 6 h 138"/>
                <a:gd name="T78" fmla="*/ 3179 w 3972"/>
                <a:gd name="T79" fmla="*/ 0 h 138"/>
                <a:gd name="T80" fmla="*/ 3922 w 3972"/>
                <a:gd name="T81" fmla="*/ 111 h 138"/>
                <a:gd name="T82" fmla="*/ 3740 w 3972"/>
                <a:gd name="T83" fmla="*/ 79 h 138"/>
                <a:gd name="T84" fmla="*/ 3561 w 3972"/>
                <a:gd name="T85" fmla="*/ 46 h 138"/>
                <a:gd name="T86" fmla="*/ 3442 w 3972"/>
                <a:gd name="T87" fmla="*/ 29 h 138"/>
                <a:gd name="T88" fmla="*/ 3312 w 3972"/>
                <a:gd name="T89" fmla="*/ 19 h 138"/>
                <a:gd name="T90" fmla="*/ 3200 w 3972"/>
                <a:gd name="T91" fmla="*/ 0 h 138"/>
                <a:gd name="T92" fmla="*/ 3341 w 3972"/>
                <a:gd name="T93" fmla="*/ 4 h 138"/>
                <a:gd name="T94" fmla="*/ 3467 w 3972"/>
                <a:gd name="T95" fmla="*/ 17 h 138"/>
                <a:gd name="T96" fmla="*/ 3586 w 3972"/>
                <a:gd name="T97" fmla="*/ 35 h 138"/>
                <a:gd name="T98" fmla="*/ 3788 w 3972"/>
                <a:gd name="T99" fmla="*/ 71 h 138"/>
                <a:gd name="T100" fmla="*/ 3947 w 3972"/>
                <a:gd name="T101" fmla="*/ 9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972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7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4" y="31"/>
                  </a:lnTo>
                  <a:lnTo>
                    <a:pt x="781" y="35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6" y="54"/>
                  </a:lnTo>
                  <a:lnTo>
                    <a:pt x="595" y="65"/>
                  </a:lnTo>
                  <a:lnTo>
                    <a:pt x="535" y="77"/>
                  </a:lnTo>
                  <a:lnTo>
                    <a:pt x="476" y="88"/>
                  </a:lnTo>
                  <a:lnTo>
                    <a:pt x="414" y="100"/>
                  </a:lnTo>
                  <a:lnTo>
                    <a:pt x="384" y="106"/>
                  </a:lnTo>
                  <a:lnTo>
                    <a:pt x="353" y="110"/>
                  </a:lnTo>
                  <a:lnTo>
                    <a:pt x="320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1" y="127"/>
                  </a:lnTo>
                  <a:lnTo>
                    <a:pt x="188" y="131"/>
                  </a:lnTo>
                  <a:lnTo>
                    <a:pt x="151" y="133"/>
                  </a:lnTo>
                  <a:lnTo>
                    <a:pt x="115" y="136"/>
                  </a:lnTo>
                  <a:lnTo>
                    <a:pt x="78" y="136"/>
                  </a:lnTo>
                  <a:lnTo>
                    <a:pt x="59" y="138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59" y="121"/>
                  </a:lnTo>
                  <a:lnTo>
                    <a:pt x="78" y="121"/>
                  </a:lnTo>
                  <a:lnTo>
                    <a:pt x="115" y="119"/>
                  </a:lnTo>
                  <a:lnTo>
                    <a:pt x="151" y="117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8" y="100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5"/>
                  </a:lnTo>
                  <a:lnTo>
                    <a:pt x="472" y="73"/>
                  </a:lnTo>
                  <a:lnTo>
                    <a:pt x="532" y="62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5"/>
                  </a:lnTo>
                  <a:lnTo>
                    <a:pt x="846" y="12"/>
                  </a:lnTo>
                  <a:lnTo>
                    <a:pt x="881" y="8"/>
                  </a:lnTo>
                  <a:lnTo>
                    <a:pt x="916" y="6"/>
                  </a:lnTo>
                  <a:lnTo>
                    <a:pt x="952" y="2"/>
                  </a:lnTo>
                  <a:lnTo>
                    <a:pt x="989" y="2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5" y="138"/>
                  </a:lnTo>
                  <a:lnTo>
                    <a:pt x="2056" y="136"/>
                  </a:lnTo>
                  <a:lnTo>
                    <a:pt x="2018" y="136"/>
                  </a:lnTo>
                  <a:lnTo>
                    <a:pt x="1981" y="133"/>
                  </a:lnTo>
                  <a:lnTo>
                    <a:pt x="1947" y="131"/>
                  </a:lnTo>
                  <a:lnTo>
                    <a:pt x="1912" y="127"/>
                  </a:lnTo>
                  <a:lnTo>
                    <a:pt x="1878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10"/>
                  </a:lnTo>
                  <a:lnTo>
                    <a:pt x="1751" y="106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7" y="50"/>
                  </a:lnTo>
                  <a:lnTo>
                    <a:pt x="1417" y="44"/>
                  </a:lnTo>
                  <a:lnTo>
                    <a:pt x="1384" y="40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4" y="2"/>
                  </a:lnTo>
                  <a:lnTo>
                    <a:pt x="1183" y="2"/>
                  </a:lnTo>
                  <a:lnTo>
                    <a:pt x="1219" y="6"/>
                  </a:lnTo>
                  <a:lnTo>
                    <a:pt x="1254" y="8"/>
                  </a:lnTo>
                  <a:lnTo>
                    <a:pt x="1288" y="12"/>
                  </a:lnTo>
                  <a:lnTo>
                    <a:pt x="1321" y="15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49" y="33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2"/>
                  </a:lnTo>
                  <a:lnTo>
                    <a:pt x="1663" y="73"/>
                  </a:lnTo>
                  <a:lnTo>
                    <a:pt x="1722" y="85"/>
                  </a:lnTo>
                  <a:lnTo>
                    <a:pt x="1753" y="88"/>
                  </a:lnTo>
                  <a:lnTo>
                    <a:pt x="1783" y="94"/>
                  </a:lnTo>
                  <a:lnTo>
                    <a:pt x="1816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0" y="0"/>
                  </a:moveTo>
                  <a:lnTo>
                    <a:pt x="3200" y="15"/>
                  </a:lnTo>
                  <a:lnTo>
                    <a:pt x="3179" y="15"/>
                  </a:lnTo>
                  <a:lnTo>
                    <a:pt x="3160" y="15"/>
                  </a:lnTo>
                  <a:lnTo>
                    <a:pt x="3141" y="17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4" y="35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0" y="50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6"/>
                  </a:lnTo>
                  <a:lnTo>
                    <a:pt x="2484" y="110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19" y="131"/>
                  </a:lnTo>
                  <a:lnTo>
                    <a:pt x="2285" y="133"/>
                  </a:lnTo>
                  <a:lnTo>
                    <a:pt x="2248" y="136"/>
                  </a:lnTo>
                  <a:lnTo>
                    <a:pt x="2212" y="136"/>
                  </a:lnTo>
                  <a:lnTo>
                    <a:pt x="2192" y="138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2" y="123"/>
                  </a:lnTo>
                  <a:lnTo>
                    <a:pt x="2173" y="123"/>
                  </a:lnTo>
                  <a:lnTo>
                    <a:pt x="2192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5"/>
                  </a:lnTo>
                  <a:lnTo>
                    <a:pt x="2352" y="111"/>
                  </a:lnTo>
                  <a:lnTo>
                    <a:pt x="2386" y="108"/>
                  </a:lnTo>
                  <a:lnTo>
                    <a:pt x="2419" y="104"/>
                  </a:lnTo>
                  <a:lnTo>
                    <a:pt x="2452" y="100"/>
                  </a:lnTo>
                  <a:lnTo>
                    <a:pt x="2482" y="94"/>
                  </a:lnTo>
                  <a:lnTo>
                    <a:pt x="2513" y="88"/>
                  </a:lnTo>
                  <a:lnTo>
                    <a:pt x="2544" y="85"/>
                  </a:lnTo>
                  <a:lnTo>
                    <a:pt x="2605" y="73"/>
                  </a:lnTo>
                  <a:lnTo>
                    <a:pt x="2665" y="62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6" y="33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2" y="19"/>
                  </a:lnTo>
                  <a:lnTo>
                    <a:pt x="2945" y="15"/>
                  </a:lnTo>
                  <a:lnTo>
                    <a:pt x="2978" y="12"/>
                  </a:lnTo>
                  <a:lnTo>
                    <a:pt x="3012" y="8"/>
                  </a:lnTo>
                  <a:lnTo>
                    <a:pt x="3049" y="6"/>
                  </a:lnTo>
                  <a:lnTo>
                    <a:pt x="3085" y="2"/>
                  </a:lnTo>
                  <a:lnTo>
                    <a:pt x="3122" y="2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79" y="0"/>
                  </a:lnTo>
                  <a:lnTo>
                    <a:pt x="3200" y="0"/>
                  </a:lnTo>
                  <a:close/>
                  <a:moveTo>
                    <a:pt x="3972" y="102"/>
                  </a:moveTo>
                  <a:lnTo>
                    <a:pt x="3968" y="117"/>
                  </a:lnTo>
                  <a:lnTo>
                    <a:pt x="3945" y="115"/>
                  </a:lnTo>
                  <a:lnTo>
                    <a:pt x="3922" y="111"/>
                  </a:lnTo>
                  <a:lnTo>
                    <a:pt x="3899" y="108"/>
                  </a:lnTo>
                  <a:lnTo>
                    <a:pt x="3876" y="104"/>
                  </a:lnTo>
                  <a:lnTo>
                    <a:pt x="3830" y="96"/>
                  </a:lnTo>
                  <a:lnTo>
                    <a:pt x="3784" y="86"/>
                  </a:lnTo>
                  <a:lnTo>
                    <a:pt x="3740" y="79"/>
                  </a:lnTo>
                  <a:lnTo>
                    <a:pt x="3696" y="71"/>
                  </a:lnTo>
                  <a:lnTo>
                    <a:pt x="3652" y="62"/>
                  </a:lnTo>
                  <a:lnTo>
                    <a:pt x="3606" y="54"/>
                  </a:lnTo>
                  <a:lnTo>
                    <a:pt x="3584" y="50"/>
                  </a:lnTo>
                  <a:lnTo>
                    <a:pt x="3561" y="46"/>
                  </a:lnTo>
                  <a:lnTo>
                    <a:pt x="3536" y="42"/>
                  </a:lnTo>
                  <a:lnTo>
                    <a:pt x="3513" y="38"/>
                  </a:lnTo>
                  <a:lnTo>
                    <a:pt x="3490" y="37"/>
                  </a:lnTo>
                  <a:lnTo>
                    <a:pt x="3465" y="33"/>
                  </a:lnTo>
                  <a:lnTo>
                    <a:pt x="3442" y="29"/>
                  </a:lnTo>
                  <a:lnTo>
                    <a:pt x="3417" y="27"/>
                  </a:lnTo>
                  <a:lnTo>
                    <a:pt x="3391" y="25"/>
                  </a:lnTo>
                  <a:lnTo>
                    <a:pt x="3366" y="23"/>
                  </a:lnTo>
                  <a:lnTo>
                    <a:pt x="3339" y="21"/>
                  </a:lnTo>
                  <a:lnTo>
                    <a:pt x="3312" y="19"/>
                  </a:lnTo>
                  <a:lnTo>
                    <a:pt x="3285" y="17"/>
                  </a:lnTo>
                  <a:lnTo>
                    <a:pt x="3258" y="17"/>
                  </a:lnTo>
                  <a:lnTo>
                    <a:pt x="3229" y="15"/>
                  </a:lnTo>
                  <a:lnTo>
                    <a:pt x="3200" y="15"/>
                  </a:lnTo>
                  <a:lnTo>
                    <a:pt x="3200" y="0"/>
                  </a:lnTo>
                  <a:lnTo>
                    <a:pt x="3229" y="0"/>
                  </a:lnTo>
                  <a:lnTo>
                    <a:pt x="3258" y="0"/>
                  </a:lnTo>
                  <a:lnTo>
                    <a:pt x="3287" y="2"/>
                  </a:lnTo>
                  <a:lnTo>
                    <a:pt x="3314" y="2"/>
                  </a:lnTo>
                  <a:lnTo>
                    <a:pt x="3341" y="4"/>
                  </a:lnTo>
                  <a:lnTo>
                    <a:pt x="3368" y="6"/>
                  </a:lnTo>
                  <a:lnTo>
                    <a:pt x="3392" y="8"/>
                  </a:lnTo>
                  <a:lnTo>
                    <a:pt x="3417" y="12"/>
                  </a:lnTo>
                  <a:lnTo>
                    <a:pt x="3444" y="14"/>
                  </a:lnTo>
                  <a:lnTo>
                    <a:pt x="3467" y="17"/>
                  </a:lnTo>
                  <a:lnTo>
                    <a:pt x="3492" y="19"/>
                  </a:lnTo>
                  <a:lnTo>
                    <a:pt x="3515" y="23"/>
                  </a:lnTo>
                  <a:lnTo>
                    <a:pt x="3540" y="27"/>
                  </a:lnTo>
                  <a:lnTo>
                    <a:pt x="3563" y="31"/>
                  </a:lnTo>
                  <a:lnTo>
                    <a:pt x="3586" y="35"/>
                  </a:lnTo>
                  <a:lnTo>
                    <a:pt x="3609" y="38"/>
                  </a:lnTo>
                  <a:lnTo>
                    <a:pt x="3654" y="46"/>
                  </a:lnTo>
                  <a:lnTo>
                    <a:pt x="3700" y="54"/>
                  </a:lnTo>
                  <a:lnTo>
                    <a:pt x="3744" y="63"/>
                  </a:lnTo>
                  <a:lnTo>
                    <a:pt x="3788" y="71"/>
                  </a:lnTo>
                  <a:lnTo>
                    <a:pt x="3832" y="81"/>
                  </a:lnTo>
                  <a:lnTo>
                    <a:pt x="3878" y="88"/>
                  </a:lnTo>
                  <a:lnTo>
                    <a:pt x="3901" y="92"/>
                  </a:lnTo>
                  <a:lnTo>
                    <a:pt x="3924" y="96"/>
                  </a:lnTo>
                  <a:lnTo>
                    <a:pt x="3947" y="98"/>
                  </a:lnTo>
                  <a:lnTo>
                    <a:pt x="3972" y="10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5" name="Freeform 81"/>
            <p:cNvSpPr>
              <a:spLocks noEditPoints="1"/>
            </p:cNvSpPr>
            <p:nvPr userDrawn="1"/>
          </p:nvSpPr>
          <p:spPr bwMode="auto">
            <a:xfrm>
              <a:off x="5035401" y="4845852"/>
              <a:ext cx="4106560" cy="153662"/>
            </a:xfrm>
            <a:custGeom>
              <a:avLst/>
              <a:gdLst>
                <a:gd name="T0" fmla="*/ 1027 w 3688"/>
                <a:gd name="T1" fmla="*/ 15 h 138"/>
                <a:gd name="T2" fmla="*/ 918 w 3688"/>
                <a:gd name="T3" fmla="*/ 21 h 138"/>
                <a:gd name="T4" fmla="*/ 781 w 3688"/>
                <a:gd name="T5" fmla="*/ 34 h 138"/>
                <a:gd name="T6" fmla="*/ 657 w 3688"/>
                <a:gd name="T7" fmla="*/ 54 h 138"/>
                <a:gd name="T8" fmla="*/ 415 w 3688"/>
                <a:gd name="T9" fmla="*/ 100 h 138"/>
                <a:gd name="T10" fmla="*/ 288 w 3688"/>
                <a:gd name="T11" fmla="*/ 119 h 138"/>
                <a:gd name="T12" fmla="*/ 152 w 3688"/>
                <a:gd name="T13" fmla="*/ 132 h 138"/>
                <a:gd name="T14" fmla="*/ 40 w 3688"/>
                <a:gd name="T15" fmla="*/ 138 h 138"/>
                <a:gd name="T16" fmla="*/ 21 w 3688"/>
                <a:gd name="T17" fmla="*/ 123 h 138"/>
                <a:gd name="T18" fmla="*/ 115 w 3688"/>
                <a:gd name="T19" fmla="*/ 119 h 138"/>
                <a:gd name="T20" fmla="*/ 253 w 3688"/>
                <a:gd name="T21" fmla="*/ 107 h 138"/>
                <a:gd name="T22" fmla="*/ 380 w 3688"/>
                <a:gd name="T23" fmla="*/ 88 h 138"/>
                <a:gd name="T24" fmla="*/ 593 w 3688"/>
                <a:gd name="T25" fmla="*/ 50 h 138"/>
                <a:gd name="T26" fmla="*/ 747 w 3688"/>
                <a:gd name="T27" fmla="*/ 23 h 138"/>
                <a:gd name="T28" fmla="*/ 881 w 3688"/>
                <a:gd name="T29" fmla="*/ 8 h 138"/>
                <a:gd name="T30" fmla="*/ 1008 w 3688"/>
                <a:gd name="T31" fmla="*/ 0 h 138"/>
                <a:gd name="T32" fmla="*/ 2133 w 3688"/>
                <a:gd name="T33" fmla="*/ 123 h 138"/>
                <a:gd name="T34" fmla="*/ 2075 w 3688"/>
                <a:gd name="T35" fmla="*/ 136 h 138"/>
                <a:gd name="T36" fmla="*/ 1947 w 3688"/>
                <a:gd name="T37" fmla="*/ 130 h 138"/>
                <a:gd name="T38" fmla="*/ 1814 w 3688"/>
                <a:gd name="T39" fmla="*/ 115 h 138"/>
                <a:gd name="T40" fmla="*/ 1659 w 3688"/>
                <a:gd name="T41" fmla="*/ 88 h 138"/>
                <a:gd name="T42" fmla="*/ 1448 w 3688"/>
                <a:gd name="T43" fmla="*/ 48 h 138"/>
                <a:gd name="T44" fmla="*/ 1321 w 3688"/>
                <a:gd name="T45" fmla="*/ 31 h 138"/>
                <a:gd name="T46" fmla="*/ 1181 w 3688"/>
                <a:gd name="T47" fmla="*/ 19 h 138"/>
                <a:gd name="T48" fmla="*/ 1087 w 3688"/>
                <a:gd name="T49" fmla="*/ 15 h 138"/>
                <a:gd name="T50" fmla="*/ 1106 w 3688"/>
                <a:gd name="T51" fmla="*/ 0 h 138"/>
                <a:gd name="T52" fmla="*/ 1219 w 3688"/>
                <a:gd name="T53" fmla="*/ 4 h 138"/>
                <a:gd name="T54" fmla="*/ 1355 w 3688"/>
                <a:gd name="T55" fmla="*/ 19 h 138"/>
                <a:gd name="T56" fmla="*/ 1480 w 3688"/>
                <a:gd name="T57" fmla="*/ 38 h 138"/>
                <a:gd name="T58" fmla="*/ 1722 w 3688"/>
                <a:gd name="T59" fmla="*/ 82 h 138"/>
                <a:gd name="T60" fmla="*/ 1849 w 3688"/>
                <a:gd name="T61" fmla="*/ 104 h 138"/>
                <a:gd name="T62" fmla="*/ 1983 w 3688"/>
                <a:gd name="T63" fmla="*/ 117 h 138"/>
                <a:gd name="T64" fmla="*/ 2095 w 3688"/>
                <a:gd name="T65" fmla="*/ 121 h 138"/>
                <a:gd name="T66" fmla="*/ 3201 w 3688"/>
                <a:gd name="T67" fmla="*/ 15 h 138"/>
                <a:gd name="T68" fmla="*/ 3122 w 3688"/>
                <a:gd name="T69" fmla="*/ 17 h 138"/>
                <a:gd name="T70" fmla="*/ 2980 w 3688"/>
                <a:gd name="T71" fmla="*/ 27 h 138"/>
                <a:gd name="T72" fmla="*/ 2851 w 3688"/>
                <a:gd name="T73" fmla="*/ 44 h 138"/>
                <a:gd name="T74" fmla="*/ 2669 w 3688"/>
                <a:gd name="T75" fmla="*/ 77 h 138"/>
                <a:gd name="T76" fmla="*/ 2484 w 3688"/>
                <a:gd name="T77" fmla="*/ 109 h 138"/>
                <a:gd name="T78" fmla="*/ 2354 w 3688"/>
                <a:gd name="T79" fmla="*/ 127 h 138"/>
                <a:gd name="T80" fmla="*/ 2212 w 3688"/>
                <a:gd name="T81" fmla="*/ 136 h 138"/>
                <a:gd name="T82" fmla="*/ 2133 w 3688"/>
                <a:gd name="T83" fmla="*/ 138 h 138"/>
                <a:gd name="T84" fmla="*/ 2193 w 3688"/>
                <a:gd name="T85" fmla="*/ 121 h 138"/>
                <a:gd name="T86" fmla="*/ 2319 w 3688"/>
                <a:gd name="T87" fmla="*/ 113 h 138"/>
                <a:gd name="T88" fmla="*/ 2452 w 3688"/>
                <a:gd name="T89" fmla="*/ 98 h 138"/>
                <a:gd name="T90" fmla="*/ 2605 w 3688"/>
                <a:gd name="T91" fmla="*/ 73 h 138"/>
                <a:gd name="T92" fmla="*/ 2817 w 3688"/>
                <a:gd name="T93" fmla="*/ 33 h 138"/>
                <a:gd name="T94" fmla="*/ 2945 w 3688"/>
                <a:gd name="T95" fmla="*/ 13 h 138"/>
                <a:gd name="T96" fmla="*/ 3085 w 3688"/>
                <a:gd name="T97" fmla="*/ 2 h 138"/>
                <a:gd name="T98" fmla="*/ 3180 w 3688"/>
                <a:gd name="T99" fmla="*/ 0 h 138"/>
                <a:gd name="T100" fmla="*/ 3658 w 3688"/>
                <a:gd name="T101" fmla="*/ 63 h 138"/>
                <a:gd name="T102" fmla="*/ 3546 w 3688"/>
                <a:gd name="T103" fmla="*/ 44 h 138"/>
                <a:gd name="T104" fmla="*/ 3431 w 3688"/>
                <a:gd name="T105" fmla="*/ 27 h 138"/>
                <a:gd name="T106" fmla="*/ 3304 w 3688"/>
                <a:gd name="T107" fmla="*/ 17 h 138"/>
                <a:gd name="T108" fmla="*/ 3201 w 3688"/>
                <a:gd name="T109" fmla="*/ 0 h 138"/>
                <a:gd name="T110" fmla="*/ 3337 w 3688"/>
                <a:gd name="T111" fmla="*/ 4 h 138"/>
                <a:gd name="T112" fmla="*/ 3462 w 3688"/>
                <a:gd name="T113" fmla="*/ 15 h 138"/>
                <a:gd name="T114" fmla="*/ 3577 w 3688"/>
                <a:gd name="T115" fmla="*/ 33 h 138"/>
                <a:gd name="T116" fmla="*/ 3688 w 3688"/>
                <a:gd name="T117" fmla="*/ 5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88" h="138">
                  <a:moveTo>
                    <a:pt x="1067" y="0"/>
                  </a:moveTo>
                  <a:lnTo>
                    <a:pt x="1067" y="15"/>
                  </a:lnTo>
                  <a:lnTo>
                    <a:pt x="1048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3"/>
                  </a:lnTo>
                  <a:lnTo>
                    <a:pt x="849" y="27"/>
                  </a:lnTo>
                  <a:lnTo>
                    <a:pt x="814" y="31"/>
                  </a:lnTo>
                  <a:lnTo>
                    <a:pt x="781" y="34"/>
                  </a:lnTo>
                  <a:lnTo>
                    <a:pt x="749" y="38"/>
                  </a:lnTo>
                  <a:lnTo>
                    <a:pt x="718" y="44"/>
                  </a:lnTo>
                  <a:lnTo>
                    <a:pt x="687" y="48"/>
                  </a:lnTo>
                  <a:lnTo>
                    <a:pt x="657" y="54"/>
                  </a:lnTo>
                  <a:lnTo>
                    <a:pt x="595" y="65"/>
                  </a:lnTo>
                  <a:lnTo>
                    <a:pt x="536" y="77"/>
                  </a:lnTo>
                  <a:lnTo>
                    <a:pt x="476" y="88"/>
                  </a:lnTo>
                  <a:lnTo>
                    <a:pt x="415" y="100"/>
                  </a:lnTo>
                  <a:lnTo>
                    <a:pt x="384" y="104"/>
                  </a:lnTo>
                  <a:lnTo>
                    <a:pt x="353" y="109"/>
                  </a:lnTo>
                  <a:lnTo>
                    <a:pt x="321" y="115"/>
                  </a:lnTo>
                  <a:lnTo>
                    <a:pt x="288" y="119"/>
                  </a:lnTo>
                  <a:lnTo>
                    <a:pt x="255" y="123"/>
                  </a:lnTo>
                  <a:lnTo>
                    <a:pt x="223" y="127"/>
                  </a:lnTo>
                  <a:lnTo>
                    <a:pt x="188" y="130"/>
                  </a:lnTo>
                  <a:lnTo>
                    <a:pt x="152" y="132"/>
                  </a:lnTo>
                  <a:lnTo>
                    <a:pt x="115" y="134"/>
                  </a:lnTo>
                  <a:lnTo>
                    <a:pt x="79" y="136"/>
                  </a:lnTo>
                  <a:lnTo>
                    <a:pt x="59" y="136"/>
                  </a:lnTo>
                  <a:lnTo>
                    <a:pt x="40" y="138"/>
                  </a:lnTo>
                  <a:lnTo>
                    <a:pt x="21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1"/>
                  </a:lnTo>
                  <a:lnTo>
                    <a:pt x="59" y="121"/>
                  </a:lnTo>
                  <a:lnTo>
                    <a:pt x="79" y="121"/>
                  </a:lnTo>
                  <a:lnTo>
                    <a:pt x="115" y="119"/>
                  </a:lnTo>
                  <a:lnTo>
                    <a:pt x="152" y="117"/>
                  </a:lnTo>
                  <a:lnTo>
                    <a:pt x="186" y="113"/>
                  </a:lnTo>
                  <a:lnTo>
                    <a:pt x="221" y="111"/>
                  </a:lnTo>
                  <a:lnTo>
                    <a:pt x="253" y="107"/>
                  </a:lnTo>
                  <a:lnTo>
                    <a:pt x="286" y="104"/>
                  </a:lnTo>
                  <a:lnTo>
                    <a:pt x="319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1" y="82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38"/>
                  </a:lnTo>
                  <a:lnTo>
                    <a:pt x="683" y="33"/>
                  </a:lnTo>
                  <a:lnTo>
                    <a:pt x="716" y="29"/>
                  </a:lnTo>
                  <a:lnTo>
                    <a:pt x="747" y="23"/>
                  </a:lnTo>
                  <a:lnTo>
                    <a:pt x="779" y="19"/>
                  </a:lnTo>
                  <a:lnTo>
                    <a:pt x="812" y="13"/>
                  </a:lnTo>
                  <a:lnTo>
                    <a:pt x="847" y="11"/>
                  </a:lnTo>
                  <a:lnTo>
                    <a:pt x="881" y="8"/>
                  </a:lnTo>
                  <a:lnTo>
                    <a:pt x="916" y="4"/>
                  </a:lnTo>
                  <a:lnTo>
                    <a:pt x="952" y="2"/>
                  </a:lnTo>
                  <a:lnTo>
                    <a:pt x="989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8" y="0"/>
                  </a:lnTo>
                  <a:lnTo>
                    <a:pt x="1067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4" y="138"/>
                  </a:lnTo>
                  <a:lnTo>
                    <a:pt x="2095" y="138"/>
                  </a:lnTo>
                  <a:lnTo>
                    <a:pt x="2075" y="136"/>
                  </a:lnTo>
                  <a:lnTo>
                    <a:pt x="2056" y="136"/>
                  </a:lnTo>
                  <a:lnTo>
                    <a:pt x="2018" y="134"/>
                  </a:lnTo>
                  <a:lnTo>
                    <a:pt x="1981" y="132"/>
                  </a:lnTo>
                  <a:lnTo>
                    <a:pt x="1947" y="130"/>
                  </a:lnTo>
                  <a:lnTo>
                    <a:pt x="1912" y="127"/>
                  </a:lnTo>
                  <a:lnTo>
                    <a:pt x="1880" y="123"/>
                  </a:lnTo>
                  <a:lnTo>
                    <a:pt x="1845" y="119"/>
                  </a:lnTo>
                  <a:lnTo>
                    <a:pt x="1814" y="115"/>
                  </a:lnTo>
                  <a:lnTo>
                    <a:pt x="1782" y="109"/>
                  </a:lnTo>
                  <a:lnTo>
                    <a:pt x="1751" y="104"/>
                  </a:lnTo>
                  <a:lnTo>
                    <a:pt x="1720" y="100"/>
                  </a:lnTo>
                  <a:lnTo>
                    <a:pt x="1659" y="88"/>
                  </a:lnTo>
                  <a:lnTo>
                    <a:pt x="1599" y="77"/>
                  </a:lnTo>
                  <a:lnTo>
                    <a:pt x="1538" y="65"/>
                  </a:lnTo>
                  <a:lnTo>
                    <a:pt x="1478" y="54"/>
                  </a:lnTo>
                  <a:lnTo>
                    <a:pt x="1448" y="48"/>
                  </a:lnTo>
                  <a:lnTo>
                    <a:pt x="1417" y="44"/>
                  </a:lnTo>
                  <a:lnTo>
                    <a:pt x="1384" y="38"/>
                  </a:lnTo>
                  <a:lnTo>
                    <a:pt x="1354" y="34"/>
                  </a:lnTo>
                  <a:lnTo>
                    <a:pt x="1321" y="31"/>
                  </a:lnTo>
                  <a:lnTo>
                    <a:pt x="1286" y="27"/>
                  </a:lnTo>
                  <a:lnTo>
                    <a:pt x="1252" y="23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5"/>
                  </a:lnTo>
                  <a:lnTo>
                    <a:pt x="1106" y="15"/>
                  </a:lnTo>
                  <a:lnTo>
                    <a:pt x="1087" y="15"/>
                  </a:lnTo>
                  <a:lnTo>
                    <a:pt x="1067" y="15"/>
                  </a:lnTo>
                  <a:lnTo>
                    <a:pt x="1067" y="0"/>
                  </a:lnTo>
                  <a:lnTo>
                    <a:pt x="1087" y="0"/>
                  </a:lnTo>
                  <a:lnTo>
                    <a:pt x="1106" y="0"/>
                  </a:lnTo>
                  <a:lnTo>
                    <a:pt x="1127" y="0"/>
                  </a:lnTo>
                  <a:lnTo>
                    <a:pt x="1144" y="0"/>
                  </a:lnTo>
                  <a:lnTo>
                    <a:pt x="1183" y="2"/>
                  </a:lnTo>
                  <a:lnTo>
                    <a:pt x="1219" y="4"/>
                  </a:lnTo>
                  <a:lnTo>
                    <a:pt x="1254" y="8"/>
                  </a:lnTo>
                  <a:lnTo>
                    <a:pt x="1288" y="11"/>
                  </a:lnTo>
                  <a:lnTo>
                    <a:pt x="1323" y="13"/>
                  </a:lnTo>
                  <a:lnTo>
                    <a:pt x="1355" y="19"/>
                  </a:lnTo>
                  <a:lnTo>
                    <a:pt x="1386" y="23"/>
                  </a:lnTo>
                  <a:lnTo>
                    <a:pt x="1419" y="29"/>
                  </a:lnTo>
                  <a:lnTo>
                    <a:pt x="1450" y="33"/>
                  </a:lnTo>
                  <a:lnTo>
                    <a:pt x="1480" y="38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2"/>
                  </a:lnTo>
                  <a:lnTo>
                    <a:pt x="1753" y="88"/>
                  </a:lnTo>
                  <a:lnTo>
                    <a:pt x="1784" y="94"/>
                  </a:lnTo>
                  <a:lnTo>
                    <a:pt x="1816" y="98"/>
                  </a:lnTo>
                  <a:lnTo>
                    <a:pt x="1849" y="104"/>
                  </a:lnTo>
                  <a:lnTo>
                    <a:pt x="1882" y="107"/>
                  </a:lnTo>
                  <a:lnTo>
                    <a:pt x="1914" y="111"/>
                  </a:lnTo>
                  <a:lnTo>
                    <a:pt x="1949" y="113"/>
                  </a:lnTo>
                  <a:lnTo>
                    <a:pt x="1983" y="117"/>
                  </a:lnTo>
                  <a:lnTo>
                    <a:pt x="2020" y="119"/>
                  </a:lnTo>
                  <a:lnTo>
                    <a:pt x="2056" y="121"/>
                  </a:lnTo>
                  <a:lnTo>
                    <a:pt x="2075" y="121"/>
                  </a:lnTo>
                  <a:lnTo>
                    <a:pt x="2095" y="121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5"/>
                  </a:lnTo>
                  <a:lnTo>
                    <a:pt x="3180" y="15"/>
                  </a:lnTo>
                  <a:lnTo>
                    <a:pt x="3160" y="15"/>
                  </a:lnTo>
                  <a:lnTo>
                    <a:pt x="3141" y="15"/>
                  </a:lnTo>
                  <a:lnTo>
                    <a:pt x="3122" y="17"/>
                  </a:lnTo>
                  <a:lnTo>
                    <a:pt x="3085" y="19"/>
                  </a:lnTo>
                  <a:lnTo>
                    <a:pt x="3049" y="21"/>
                  </a:lnTo>
                  <a:lnTo>
                    <a:pt x="3014" y="23"/>
                  </a:lnTo>
                  <a:lnTo>
                    <a:pt x="2980" y="27"/>
                  </a:lnTo>
                  <a:lnTo>
                    <a:pt x="2947" y="31"/>
                  </a:lnTo>
                  <a:lnTo>
                    <a:pt x="2915" y="34"/>
                  </a:lnTo>
                  <a:lnTo>
                    <a:pt x="2882" y="38"/>
                  </a:lnTo>
                  <a:lnTo>
                    <a:pt x="2851" y="44"/>
                  </a:lnTo>
                  <a:lnTo>
                    <a:pt x="2820" y="48"/>
                  </a:lnTo>
                  <a:lnTo>
                    <a:pt x="2790" y="54"/>
                  </a:lnTo>
                  <a:lnTo>
                    <a:pt x="2728" y="65"/>
                  </a:lnTo>
                  <a:lnTo>
                    <a:pt x="2669" y="77"/>
                  </a:lnTo>
                  <a:lnTo>
                    <a:pt x="2607" y="88"/>
                  </a:lnTo>
                  <a:lnTo>
                    <a:pt x="2548" y="100"/>
                  </a:lnTo>
                  <a:lnTo>
                    <a:pt x="2517" y="104"/>
                  </a:lnTo>
                  <a:lnTo>
                    <a:pt x="2484" y="109"/>
                  </a:lnTo>
                  <a:lnTo>
                    <a:pt x="2454" y="115"/>
                  </a:lnTo>
                  <a:lnTo>
                    <a:pt x="2421" y="119"/>
                  </a:lnTo>
                  <a:lnTo>
                    <a:pt x="2388" y="123"/>
                  </a:lnTo>
                  <a:lnTo>
                    <a:pt x="2354" y="127"/>
                  </a:lnTo>
                  <a:lnTo>
                    <a:pt x="2319" y="130"/>
                  </a:lnTo>
                  <a:lnTo>
                    <a:pt x="2285" y="132"/>
                  </a:lnTo>
                  <a:lnTo>
                    <a:pt x="2248" y="134"/>
                  </a:lnTo>
                  <a:lnTo>
                    <a:pt x="2212" y="136"/>
                  </a:lnTo>
                  <a:lnTo>
                    <a:pt x="2193" y="136"/>
                  </a:lnTo>
                  <a:lnTo>
                    <a:pt x="2173" y="138"/>
                  </a:lnTo>
                  <a:lnTo>
                    <a:pt x="2154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3" y="121"/>
                  </a:lnTo>
                  <a:lnTo>
                    <a:pt x="2193" y="121"/>
                  </a:lnTo>
                  <a:lnTo>
                    <a:pt x="2210" y="121"/>
                  </a:lnTo>
                  <a:lnTo>
                    <a:pt x="2248" y="119"/>
                  </a:lnTo>
                  <a:lnTo>
                    <a:pt x="2283" y="117"/>
                  </a:lnTo>
                  <a:lnTo>
                    <a:pt x="2319" y="113"/>
                  </a:lnTo>
                  <a:lnTo>
                    <a:pt x="2354" y="111"/>
                  </a:lnTo>
                  <a:lnTo>
                    <a:pt x="2387" y="107"/>
                  </a:lnTo>
                  <a:lnTo>
                    <a:pt x="2419" y="104"/>
                  </a:lnTo>
                  <a:lnTo>
                    <a:pt x="2452" y="98"/>
                  </a:lnTo>
                  <a:lnTo>
                    <a:pt x="2483" y="94"/>
                  </a:lnTo>
                  <a:lnTo>
                    <a:pt x="2513" y="88"/>
                  </a:lnTo>
                  <a:lnTo>
                    <a:pt x="2544" y="82"/>
                  </a:lnTo>
                  <a:lnTo>
                    <a:pt x="2605" y="73"/>
                  </a:lnTo>
                  <a:lnTo>
                    <a:pt x="2665" y="61"/>
                  </a:lnTo>
                  <a:lnTo>
                    <a:pt x="2724" y="50"/>
                  </a:lnTo>
                  <a:lnTo>
                    <a:pt x="2786" y="38"/>
                  </a:lnTo>
                  <a:lnTo>
                    <a:pt x="2817" y="33"/>
                  </a:lnTo>
                  <a:lnTo>
                    <a:pt x="2847" y="29"/>
                  </a:lnTo>
                  <a:lnTo>
                    <a:pt x="2880" y="23"/>
                  </a:lnTo>
                  <a:lnTo>
                    <a:pt x="2913" y="19"/>
                  </a:lnTo>
                  <a:lnTo>
                    <a:pt x="2945" y="13"/>
                  </a:lnTo>
                  <a:lnTo>
                    <a:pt x="2980" y="11"/>
                  </a:lnTo>
                  <a:lnTo>
                    <a:pt x="3012" y="8"/>
                  </a:lnTo>
                  <a:lnTo>
                    <a:pt x="3049" y="4"/>
                  </a:lnTo>
                  <a:lnTo>
                    <a:pt x="3085" y="2"/>
                  </a:lnTo>
                  <a:lnTo>
                    <a:pt x="3122" y="0"/>
                  </a:lnTo>
                  <a:lnTo>
                    <a:pt x="3141" y="0"/>
                  </a:lnTo>
                  <a:lnTo>
                    <a:pt x="3160" y="0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688" y="52"/>
                  </a:moveTo>
                  <a:lnTo>
                    <a:pt x="3684" y="67"/>
                  </a:lnTo>
                  <a:lnTo>
                    <a:pt x="3658" y="63"/>
                  </a:lnTo>
                  <a:lnTo>
                    <a:pt x="3631" y="57"/>
                  </a:lnTo>
                  <a:lnTo>
                    <a:pt x="3602" y="52"/>
                  </a:lnTo>
                  <a:lnTo>
                    <a:pt x="3575" y="48"/>
                  </a:lnTo>
                  <a:lnTo>
                    <a:pt x="3546" y="44"/>
                  </a:lnTo>
                  <a:lnTo>
                    <a:pt x="3517" y="38"/>
                  </a:lnTo>
                  <a:lnTo>
                    <a:pt x="3489" y="34"/>
                  </a:lnTo>
                  <a:lnTo>
                    <a:pt x="3460" y="31"/>
                  </a:lnTo>
                  <a:lnTo>
                    <a:pt x="3431" y="27"/>
                  </a:lnTo>
                  <a:lnTo>
                    <a:pt x="3400" y="25"/>
                  </a:lnTo>
                  <a:lnTo>
                    <a:pt x="3368" y="21"/>
                  </a:lnTo>
                  <a:lnTo>
                    <a:pt x="3337" y="19"/>
                  </a:lnTo>
                  <a:lnTo>
                    <a:pt x="3304" y="17"/>
                  </a:lnTo>
                  <a:lnTo>
                    <a:pt x="3270" y="17"/>
                  </a:lnTo>
                  <a:lnTo>
                    <a:pt x="3235" y="15"/>
                  </a:lnTo>
                  <a:lnTo>
                    <a:pt x="3201" y="15"/>
                  </a:lnTo>
                  <a:lnTo>
                    <a:pt x="3201" y="0"/>
                  </a:lnTo>
                  <a:lnTo>
                    <a:pt x="3235" y="0"/>
                  </a:lnTo>
                  <a:lnTo>
                    <a:pt x="3270" y="0"/>
                  </a:lnTo>
                  <a:lnTo>
                    <a:pt x="3304" y="2"/>
                  </a:lnTo>
                  <a:lnTo>
                    <a:pt x="3337" y="4"/>
                  </a:lnTo>
                  <a:lnTo>
                    <a:pt x="3370" y="6"/>
                  </a:lnTo>
                  <a:lnTo>
                    <a:pt x="3400" y="9"/>
                  </a:lnTo>
                  <a:lnTo>
                    <a:pt x="3431" y="11"/>
                  </a:lnTo>
                  <a:lnTo>
                    <a:pt x="3462" y="15"/>
                  </a:lnTo>
                  <a:lnTo>
                    <a:pt x="3492" y="19"/>
                  </a:lnTo>
                  <a:lnTo>
                    <a:pt x="3521" y="23"/>
                  </a:lnTo>
                  <a:lnTo>
                    <a:pt x="3550" y="27"/>
                  </a:lnTo>
                  <a:lnTo>
                    <a:pt x="3577" y="33"/>
                  </a:lnTo>
                  <a:lnTo>
                    <a:pt x="3606" y="36"/>
                  </a:lnTo>
                  <a:lnTo>
                    <a:pt x="3633" y="42"/>
                  </a:lnTo>
                  <a:lnTo>
                    <a:pt x="3661" y="46"/>
                  </a:lnTo>
                  <a:lnTo>
                    <a:pt x="3688" y="5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6" name="Freeform 82"/>
            <p:cNvSpPr>
              <a:spLocks noEditPoints="1"/>
            </p:cNvSpPr>
            <p:nvPr userDrawn="1"/>
          </p:nvSpPr>
          <p:spPr bwMode="auto">
            <a:xfrm>
              <a:off x="5351633" y="4662126"/>
              <a:ext cx="3788101" cy="155889"/>
            </a:xfrm>
            <a:custGeom>
              <a:avLst/>
              <a:gdLst>
                <a:gd name="T0" fmla="*/ 1029 w 3402"/>
                <a:gd name="T1" fmla="*/ 17 h 140"/>
                <a:gd name="T2" fmla="*/ 918 w 3402"/>
                <a:gd name="T3" fmla="*/ 21 h 140"/>
                <a:gd name="T4" fmla="*/ 782 w 3402"/>
                <a:gd name="T5" fmla="*/ 36 h 140"/>
                <a:gd name="T6" fmla="*/ 657 w 3402"/>
                <a:gd name="T7" fmla="*/ 55 h 140"/>
                <a:gd name="T8" fmla="*/ 415 w 3402"/>
                <a:gd name="T9" fmla="*/ 100 h 140"/>
                <a:gd name="T10" fmla="*/ 288 w 3402"/>
                <a:gd name="T11" fmla="*/ 121 h 140"/>
                <a:gd name="T12" fmla="*/ 152 w 3402"/>
                <a:gd name="T13" fmla="*/ 134 h 140"/>
                <a:gd name="T14" fmla="*/ 40 w 3402"/>
                <a:gd name="T15" fmla="*/ 138 h 140"/>
                <a:gd name="T16" fmla="*/ 21 w 3402"/>
                <a:gd name="T17" fmla="*/ 123 h 140"/>
                <a:gd name="T18" fmla="*/ 115 w 3402"/>
                <a:gd name="T19" fmla="*/ 121 h 140"/>
                <a:gd name="T20" fmla="*/ 254 w 3402"/>
                <a:gd name="T21" fmla="*/ 109 h 140"/>
                <a:gd name="T22" fmla="*/ 382 w 3402"/>
                <a:gd name="T23" fmla="*/ 90 h 140"/>
                <a:gd name="T24" fmla="*/ 593 w 3402"/>
                <a:gd name="T25" fmla="*/ 50 h 140"/>
                <a:gd name="T26" fmla="*/ 747 w 3402"/>
                <a:gd name="T27" fmla="*/ 25 h 140"/>
                <a:gd name="T28" fmla="*/ 881 w 3402"/>
                <a:gd name="T29" fmla="*/ 9 h 140"/>
                <a:gd name="T30" fmla="*/ 1008 w 3402"/>
                <a:gd name="T31" fmla="*/ 2 h 140"/>
                <a:gd name="T32" fmla="*/ 2133 w 3402"/>
                <a:gd name="T33" fmla="*/ 123 h 140"/>
                <a:gd name="T34" fmla="*/ 2076 w 3402"/>
                <a:gd name="T35" fmla="*/ 138 h 140"/>
                <a:gd name="T36" fmla="*/ 1947 w 3402"/>
                <a:gd name="T37" fmla="*/ 130 h 140"/>
                <a:gd name="T38" fmla="*/ 1815 w 3402"/>
                <a:gd name="T39" fmla="*/ 115 h 140"/>
                <a:gd name="T40" fmla="*/ 1659 w 3402"/>
                <a:gd name="T41" fmla="*/ 90 h 140"/>
                <a:gd name="T42" fmla="*/ 1448 w 3402"/>
                <a:gd name="T43" fmla="*/ 50 h 140"/>
                <a:gd name="T44" fmla="*/ 1321 w 3402"/>
                <a:gd name="T45" fmla="*/ 32 h 140"/>
                <a:gd name="T46" fmla="*/ 1181 w 3402"/>
                <a:gd name="T47" fmla="*/ 19 h 140"/>
                <a:gd name="T48" fmla="*/ 1087 w 3402"/>
                <a:gd name="T49" fmla="*/ 17 h 140"/>
                <a:gd name="T50" fmla="*/ 1108 w 3402"/>
                <a:gd name="T51" fmla="*/ 2 h 140"/>
                <a:gd name="T52" fmla="*/ 1219 w 3402"/>
                <a:gd name="T53" fmla="*/ 5 h 140"/>
                <a:gd name="T54" fmla="*/ 1356 w 3402"/>
                <a:gd name="T55" fmla="*/ 19 h 140"/>
                <a:gd name="T56" fmla="*/ 1480 w 3402"/>
                <a:gd name="T57" fmla="*/ 40 h 140"/>
                <a:gd name="T58" fmla="*/ 1722 w 3402"/>
                <a:gd name="T59" fmla="*/ 84 h 140"/>
                <a:gd name="T60" fmla="*/ 1849 w 3402"/>
                <a:gd name="T61" fmla="*/ 103 h 140"/>
                <a:gd name="T62" fmla="*/ 1983 w 3402"/>
                <a:gd name="T63" fmla="*/ 119 h 140"/>
                <a:gd name="T64" fmla="*/ 2095 w 3402"/>
                <a:gd name="T65" fmla="*/ 123 h 140"/>
                <a:gd name="T66" fmla="*/ 3201 w 3402"/>
                <a:gd name="T67" fmla="*/ 17 h 140"/>
                <a:gd name="T68" fmla="*/ 3124 w 3402"/>
                <a:gd name="T69" fmla="*/ 17 h 140"/>
                <a:gd name="T70" fmla="*/ 2980 w 3402"/>
                <a:gd name="T71" fmla="*/ 29 h 140"/>
                <a:gd name="T72" fmla="*/ 2851 w 3402"/>
                <a:gd name="T73" fmla="*/ 44 h 140"/>
                <a:gd name="T74" fmla="*/ 2669 w 3402"/>
                <a:gd name="T75" fmla="*/ 78 h 140"/>
                <a:gd name="T76" fmla="*/ 2485 w 3402"/>
                <a:gd name="T77" fmla="*/ 111 h 140"/>
                <a:gd name="T78" fmla="*/ 2354 w 3402"/>
                <a:gd name="T79" fmla="*/ 128 h 140"/>
                <a:gd name="T80" fmla="*/ 2212 w 3402"/>
                <a:gd name="T81" fmla="*/ 138 h 140"/>
                <a:gd name="T82" fmla="*/ 2133 w 3402"/>
                <a:gd name="T83" fmla="*/ 140 h 140"/>
                <a:gd name="T84" fmla="*/ 2193 w 3402"/>
                <a:gd name="T85" fmla="*/ 123 h 140"/>
                <a:gd name="T86" fmla="*/ 2319 w 3402"/>
                <a:gd name="T87" fmla="*/ 115 h 140"/>
                <a:gd name="T88" fmla="*/ 2452 w 3402"/>
                <a:gd name="T89" fmla="*/ 100 h 140"/>
                <a:gd name="T90" fmla="*/ 2606 w 3402"/>
                <a:gd name="T91" fmla="*/ 73 h 140"/>
                <a:gd name="T92" fmla="*/ 2817 w 3402"/>
                <a:gd name="T93" fmla="*/ 34 h 140"/>
                <a:gd name="T94" fmla="*/ 2945 w 3402"/>
                <a:gd name="T95" fmla="*/ 15 h 140"/>
                <a:gd name="T96" fmla="*/ 3086 w 3402"/>
                <a:gd name="T97" fmla="*/ 4 h 140"/>
                <a:gd name="T98" fmla="*/ 3180 w 3402"/>
                <a:gd name="T99" fmla="*/ 0 h 140"/>
                <a:gd name="T100" fmla="*/ 3377 w 3402"/>
                <a:gd name="T101" fmla="*/ 25 h 140"/>
                <a:gd name="T102" fmla="*/ 3280 w 3402"/>
                <a:gd name="T103" fmla="*/ 17 h 140"/>
                <a:gd name="T104" fmla="*/ 3201 w 3402"/>
                <a:gd name="T105" fmla="*/ 0 h 140"/>
                <a:gd name="T106" fmla="*/ 3306 w 3402"/>
                <a:gd name="T107" fmla="*/ 4 h 140"/>
                <a:gd name="T108" fmla="*/ 3402 w 3402"/>
                <a:gd name="T109" fmla="*/ 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402" h="140">
                  <a:moveTo>
                    <a:pt x="1068" y="0"/>
                  </a:moveTo>
                  <a:lnTo>
                    <a:pt x="1068" y="17"/>
                  </a:lnTo>
                  <a:lnTo>
                    <a:pt x="1048" y="17"/>
                  </a:lnTo>
                  <a:lnTo>
                    <a:pt x="1029" y="17"/>
                  </a:lnTo>
                  <a:lnTo>
                    <a:pt x="1010" y="17"/>
                  </a:lnTo>
                  <a:lnTo>
                    <a:pt x="991" y="17"/>
                  </a:lnTo>
                  <a:lnTo>
                    <a:pt x="952" y="19"/>
                  </a:lnTo>
                  <a:lnTo>
                    <a:pt x="918" y="21"/>
                  </a:lnTo>
                  <a:lnTo>
                    <a:pt x="881" y="25"/>
                  </a:lnTo>
                  <a:lnTo>
                    <a:pt x="849" y="29"/>
                  </a:lnTo>
                  <a:lnTo>
                    <a:pt x="814" y="32"/>
                  </a:lnTo>
                  <a:lnTo>
                    <a:pt x="782" y="36"/>
                  </a:lnTo>
                  <a:lnTo>
                    <a:pt x="749" y="40"/>
                  </a:lnTo>
                  <a:lnTo>
                    <a:pt x="718" y="44"/>
                  </a:lnTo>
                  <a:lnTo>
                    <a:pt x="687" y="50"/>
                  </a:lnTo>
                  <a:lnTo>
                    <a:pt x="657" y="55"/>
                  </a:lnTo>
                  <a:lnTo>
                    <a:pt x="595" y="67"/>
                  </a:lnTo>
                  <a:lnTo>
                    <a:pt x="536" y="78"/>
                  </a:lnTo>
                  <a:lnTo>
                    <a:pt x="476" y="90"/>
                  </a:lnTo>
                  <a:lnTo>
                    <a:pt x="415" y="100"/>
                  </a:lnTo>
                  <a:lnTo>
                    <a:pt x="384" y="105"/>
                  </a:lnTo>
                  <a:lnTo>
                    <a:pt x="353" y="111"/>
                  </a:lnTo>
                  <a:lnTo>
                    <a:pt x="321" y="115"/>
                  </a:lnTo>
                  <a:lnTo>
                    <a:pt x="288" y="121"/>
                  </a:lnTo>
                  <a:lnTo>
                    <a:pt x="255" y="125"/>
                  </a:lnTo>
                  <a:lnTo>
                    <a:pt x="223" y="128"/>
                  </a:lnTo>
                  <a:lnTo>
                    <a:pt x="188" y="130"/>
                  </a:lnTo>
                  <a:lnTo>
                    <a:pt x="152" y="134"/>
                  </a:lnTo>
                  <a:lnTo>
                    <a:pt x="115" y="136"/>
                  </a:lnTo>
                  <a:lnTo>
                    <a:pt x="79" y="138"/>
                  </a:lnTo>
                  <a:lnTo>
                    <a:pt x="60" y="138"/>
                  </a:lnTo>
                  <a:lnTo>
                    <a:pt x="40" y="138"/>
                  </a:lnTo>
                  <a:lnTo>
                    <a:pt x="21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21" y="123"/>
                  </a:lnTo>
                  <a:lnTo>
                    <a:pt x="40" y="123"/>
                  </a:lnTo>
                  <a:lnTo>
                    <a:pt x="60" y="123"/>
                  </a:lnTo>
                  <a:lnTo>
                    <a:pt x="79" y="123"/>
                  </a:lnTo>
                  <a:lnTo>
                    <a:pt x="115" y="121"/>
                  </a:lnTo>
                  <a:lnTo>
                    <a:pt x="152" y="119"/>
                  </a:lnTo>
                  <a:lnTo>
                    <a:pt x="186" y="115"/>
                  </a:lnTo>
                  <a:lnTo>
                    <a:pt x="221" y="111"/>
                  </a:lnTo>
                  <a:lnTo>
                    <a:pt x="254" y="109"/>
                  </a:lnTo>
                  <a:lnTo>
                    <a:pt x="286" y="103"/>
                  </a:lnTo>
                  <a:lnTo>
                    <a:pt x="319" y="100"/>
                  </a:lnTo>
                  <a:lnTo>
                    <a:pt x="350" y="96"/>
                  </a:lnTo>
                  <a:lnTo>
                    <a:pt x="382" y="90"/>
                  </a:lnTo>
                  <a:lnTo>
                    <a:pt x="413" y="84"/>
                  </a:lnTo>
                  <a:lnTo>
                    <a:pt x="472" y="73"/>
                  </a:lnTo>
                  <a:lnTo>
                    <a:pt x="532" y="61"/>
                  </a:lnTo>
                  <a:lnTo>
                    <a:pt x="593" y="50"/>
                  </a:lnTo>
                  <a:lnTo>
                    <a:pt x="653" y="40"/>
                  </a:lnTo>
                  <a:lnTo>
                    <a:pt x="684" y="34"/>
                  </a:lnTo>
                  <a:lnTo>
                    <a:pt x="716" y="29"/>
                  </a:lnTo>
                  <a:lnTo>
                    <a:pt x="747" y="25"/>
                  </a:lnTo>
                  <a:lnTo>
                    <a:pt x="780" y="19"/>
                  </a:lnTo>
                  <a:lnTo>
                    <a:pt x="812" y="15"/>
                  </a:lnTo>
                  <a:lnTo>
                    <a:pt x="847" y="11"/>
                  </a:lnTo>
                  <a:lnTo>
                    <a:pt x="881" y="9"/>
                  </a:lnTo>
                  <a:lnTo>
                    <a:pt x="916" y="5"/>
                  </a:lnTo>
                  <a:lnTo>
                    <a:pt x="952" y="4"/>
                  </a:lnTo>
                  <a:lnTo>
                    <a:pt x="989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8" y="0"/>
                  </a:lnTo>
                  <a:lnTo>
                    <a:pt x="1068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4" y="140"/>
                  </a:lnTo>
                  <a:lnTo>
                    <a:pt x="2095" y="138"/>
                  </a:lnTo>
                  <a:lnTo>
                    <a:pt x="2076" y="138"/>
                  </a:lnTo>
                  <a:lnTo>
                    <a:pt x="2056" y="138"/>
                  </a:lnTo>
                  <a:lnTo>
                    <a:pt x="2018" y="136"/>
                  </a:lnTo>
                  <a:lnTo>
                    <a:pt x="1982" y="134"/>
                  </a:lnTo>
                  <a:lnTo>
                    <a:pt x="1947" y="130"/>
                  </a:lnTo>
                  <a:lnTo>
                    <a:pt x="1912" y="128"/>
                  </a:lnTo>
                  <a:lnTo>
                    <a:pt x="1880" y="125"/>
                  </a:lnTo>
                  <a:lnTo>
                    <a:pt x="1847" y="121"/>
                  </a:lnTo>
                  <a:lnTo>
                    <a:pt x="1815" y="115"/>
                  </a:lnTo>
                  <a:lnTo>
                    <a:pt x="1782" y="111"/>
                  </a:lnTo>
                  <a:lnTo>
                    <a:pt x="1751" y="105"/>
                  </a:lnTo>
                  <a:lnTo>
                    <a:pt x="1720" y="100"/>
                  </a:lnTo>
                  <a:lnTo>
                    <a:pt x="1659" y="90"/>
                  </a:lnTo>
                  <a:lnTo>
                    <a:pt x="1599" y="78"/>
                  </a:lnTo>
                  <a:lnTo>
                    <a:pt x="1540" y="67"/>
                  </a:lnTo>
                  <a:lnTo>
                    <a:pt x="1479" y="55"/>
                  </a:lnTo>
                  <a:lnTo>
                    <a:pt x="1448" y="50"/>
                  </a:lnTo>
                  <a:lnTo>
                    <a:pt x="1417" y="44"/>
                  </a:lnTo>
                  <a:lnTo>
                    <a:pt x="1384" y="40"/>
                  </a:lnTo>
                  <a:lnTo>
                    <a:pt x="1354" y="36"/>
                  </a:lnTo>
                  <a:lnTo>
                    <a:pt x="1321" y="32"/>
                  </a:lnTo>
                  <a:lnTo>
                    <a:pt x="1287" y="29"/>
                  </a:lnTo>
                  <a:lnTo>
                    <a:pt x="1252" y="25"/>
                  </a:lnTo>
                  <a:lnTo>
                    <a:pt x="1217" y="21"/>
                  </a:lnTo>
                  <a:lnTo>
                    <a:pt x="1181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7" y="17"/>
                  </a:lnTo>
                  <a:lnTo>
                    <a:pt x="1068" y="17"/>
                  </a:lnTo>
                  <a:lnTo>
                    <a:pt x="1068" y="0"/>
                  </a:lnTo>
                  <a:lnTo>
                    <a:pt x="1087" y="0"/>
                  </a:lnTo>
                  <a:lnTo>
                    <a:pt x="1108" y="2"/>
                  </a:lnTo>
                  <a:lnTo>
                    <a:pt x="1127" y="2"/>
                  </a:lnTo>
                  <a:lnTo>
                    <a:pt x="1146" y="2"/>
                  </a:lnTo>
                  <a:lnTo>
                    <a:pt x="1183" y="4"/>
                  </a:lnTo>
                  <a:lnTo>
                    <a:pt x="1219" y="5"/>
                  </a:lnTo>
                  <a:lnTo>
                    <a:pt x="1254" y="9"/>
                  </a:lnTo>
                  <a:lnTo>
                    <a:pt x="1288" y="11"/>
                  </a:lnTo>
                  <a:lnTo>
                    <a:pt x="1323" y="15"/>
                  </a:lnTo>
                  <a:lnTo>
                    <a:pt x="1356" y="19"/>
                  </a:lnTo>
                  <a:lnTo>
                    <a:pt x="1388" y="25"/>
                  </a:lnTo>
                  <a:lnTo>
                    <a:pt x="1419" y="29"/>
                  </a:lnTo>
                  <a:lnTo>
                    <a:pt x="1450" y="34"/>
                  </a:lnTo>
                  <a:lnTo>
                    <a:pt x="1480" y="40"/>
                  </a:lnTo>
                  <a:lnTo>
                    <a:pt x="1542" y="50"/>
                  </a:lnTo>
                  <a:lnTo>
                    <a:pt x="1601" y="61"/>
                  </a:lnTo>
                  <a:lnTo>
                    <a:pt x="1663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4" y="96"/>
                  </a:lnTo>
                  <a:lnTo>
                    <a:pt x="1816" y="100"/>
                  </a:lnTo>
                  <a:lnTo>
                    <a:pt x="1849" y="103"/>
                  </a:lnTo>
                  <a:lnTo>
                    <a:pt x="1882" y="109"/>
                  </a:lnTo>
                  <a:lnTo>
                    <a:pt x="1914" y="111"/>
                  </a:lnTo>
                  <a:lnTo>
                    <a:pt x="1949" y="115"/>
                  </a:lnTo>
                  <a:lnTo>
                    <a:pt x="1983" y="119"/>
                  </a:lnTo>
                  <a:lnTo>
                    <a:pt x="2020" y="121"/>
                  </a:lnTo>
                  <a:lnTo>
                    <a:pt x="2056" y="123"/>
                  </a:lnTo>
                  <a:lnTo>
                    <a:pt x="2076" y="123"/>
                  </a:lnTo>
                  <a:lnTo>
                    <a:pt x="2095" y="123"/>
                  </a:lnTo>
                  <a:lnTo>
                    <a:pt x="2114" y="123"/>
                  </a:lnTo>
                  <a:lnTo>
                    <a:pt x="2133" y="123"/>
                  </a:lnTo>
                  <a:close/>
                  <a:moveTo>
                    <a:pt x="3201" y="0"/>
                  </a:moveTo>
                  <a:lnTo>
                    <a:pt x="3201" y="17"/>
                  </a:lnTo>
                  <a:lnTo>
                    <a:pt x="3180" y="17"/>
                  </a:lnTo>
                  <a:lnTo>
                    <a:pt x="3160" y="17"/>
                  </a:lnTo>
                  <a:lnTo>
                    <a:pt x="3141" y="17"/>
                  </a:lnTo>
                  <a:lnTo>
                    <a:pt x="3124" y="17"/>
                  </a:lnTo>
                  <a:lnTo>
                    <a:pt x="3086" y="19"/>
                  </a:lnTo>
                  <a:lnTo>
                    <a:pt x="3051" y="21"/>
                  </a:lnTo>
                  <a:lnTo>
                    <a:pt x="3015" y="25"/>
                  </a:lnTo>
                  <a:lnTo>
                    <a:pt x="2980" y="29"/>
                  </a:lnTo>
                  <a:lnTo>
                    <a:pt x="2947" y="32"/>
                  </a:lnTo>
                  <a:lnTo>
                    <a:pt x="2915" y="36"/>
                  </a:lnTo>
                  <a:lnTo>
                    <a:pt x="2882" y="40"/>
                  </a:lnTo>
                  <a:lnTo>
                    <a:pt x="2851" y="44"/>
                  </a:lnTo>
                  <a:lnTo>
                    <a:pt x="2821" y="50"/>
                  </a:lnTo>
                  <a:lnTo>
                    <a:pt x="2790" y="55"/>
                  </a:lnTo>
                  <a:lnTo>
                    <a:pt x="2728" y="67"/>
                  </a:lnTo>
                  <a:lnTo>
                    <a:pt x="2669" y="78"/>
                  </a:lnTo>
                  <a:lnTo>
                    <a:pt x="2608" y="90"/>
                  </a:lnTo>
                  <a:lnTo>
                    <a:pt x="2548" y="100"/>
                  </a:lnTo>
                  <a:lnTo>
                    <a:pt x="2517" y="105"/>
                  </a:lnTo>
                  <a:lnTo>
                    <a:pt x="2485" y="111"/>
                  </a:lnTo>
                  <a:lnTo>
                    <a:pt x="2454" y="115"/>
                  </a:lnTo>
                  <a:lnTo>
                    <a:pt x="2421" y="121"/>
                  </a:lnTo>
                  <a:lnTo>
                    <a:pt x="2389" y="125"/>
                  </a:lnTo>
                  <a:lnTo>
                    <a:pt x="2354" y="128"/>
                  </a:lnTo>
                  <a:lnTo>
                    <a:pt x="2321" y="130"/>
                  </a:lnTo>
                  <a:lnTo>
                    <a:pt x="2285" y="134"/>
                  </a:lnTo>
                  <a:lnTo>
                    <a:pt x="2248" y="136"/>
                  </a:lnTo>
                  <a:lnTo>
                    <a:pt x="2212" y="138"/>
                  </a:lnTo>
                  <a:lnTo>
                    <a:pt x="2193" y="138"/>
                  </a:lnTo>
                  <a:lnTo>
                    <a:pt x="2174" y="138"/>
                  </a:lnTo>
                  <a:lnTo>
                    <a:pt x="2154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4" y="123"/>
                  </a:lnTo>
                  <a:lnTo>
                    <a:pt x="2174" y="123"/>
                  </a:lnTo>
                  <a:lnTo>
                    <a:pt x="2193" y="123"/>
                  </a:lnTo>
                  <a:lnTo>
                    <a:pt x="2212" y="123"/>
                  </a:lnTo>
                  <a:lnTo>
                    <a:pt x="2248" y="121"/>
                  </a:lnTo>
                  <a:lnTo>
                    <a:pt x="2285" y="119"/>
                  </a:lnTo>
                  <a:lnTo>
                    <a:pt x="2319" y="115"/>
                  </a:lnTo>
                  <a:lnTo>
                    <a:pt x="2354" y="111"/>
                  </a:lnTo>
                  <a:lnTo>
                    <a:pt x="2387" y="109"/>
                  </a:lnTo>
                  <a:lnTo>
                    <a:pt x="2419" y="103"/>
                  </a:lnTo>
                  <a:lnTo>
                    <a:pt x="2452" y="100"/>
                  </a:lnTo>
                  <a:lnTo>
                    <a:pt x="2483" y="96"/>
                  </a:lnTo>
                  <a:lnTo>
                    <a:pt x="2513" y="90"/>
                  </a:lnTo>
                  <a:lnTo>
                    <a:pt x="2544" y="84"/>
                  </a:lnTo>
                  <a:lnTo>
                    <a:pt x="2606" y="73"/>
                  </a:lnTo>
                  <a:lnTo>
                    <a:pt x="2665" y="61"/>
                  </a:lnTo>
                  <a:lnTo>
                    <a:pt x="2727" y="50"/>
                  </a:lnTo>
                  <a:lnTo>
                    <a:pt x="2786" y="40"/>
                  </a:lnTo>
                  <a:lnTo>
                    <a:pt x="2817" y="34"/>
                  </a:lnTo>
                  <a:lnTo>
                    <a:pt x="2849" y="29"/>
                  </a:lnTo>
                  <a:lnTo>
                    <a:pt x="2880" y="25"/>
                  </a:lnTo>
                  <a:lnTo>
                    <a:pt x="2913" y="19"/>
                  </a:lnTo>
                  <a:lnTo>
                    <a:pt x="2945" y="15"/>
                  </a:lnTo>
                  <a:lnTo>
                    <a:pt x="2980" y="11"/>
                  </a:lnTo>
                  <a:lnTo>
                    <a:pt x="3015" y="9"/>
                  </a:lnTo>
                  <a:lnTo>
                    <a:pt x="3049" y="5"/>
                  </a:lnTo>
                  <a:lnTo>
                    <a:pt x="3086" y="4"/>
                  </a:lnTo>
                  <a:lnTo>
                    <a:pt x="3122" y="2"/>
                  </a:lnTo>
                  <a:lnTo>
                    <a:pt x="3141" y="2"/>
                  </a:lnTo>
                  <a:lnTo>
                    <a:pt x="3160" y="2"/>
                  </a:lnTo>
                  <a:lnTo>
                    <a:pt x="3180" y="0"/>
                  </a:lnTo>
                  <a:lnTo>
                    <a:pt x="3201" y="0"/>
                  </a:lnTo>
                  <a:close/>
                  <a:moveTo>
                    <a:pt x="3402" y="9"/>
                  </a:moveTo>
                  <a:lnTo>
                    <a:pt x="3402" y="27"/>
                  </a:lnTo>
                  <a:lnTo>
                    <a:pt x="3377" y="25"/>
                  </a:lnTo>
                  <a:lnTo>
                    <a:pt x="3354" y="23"/>
                  </a:lnTo>
                  <a:lnTo>
                    <a:pt x="3329" y="21"/>
                  </a:lnTo>
                  <a:lnTo>
                    <a:pt x="3304" y="19"/>
                  </a:lnTo>
                  <a:lnTo>
                    <a:pt x="3280" y="17"/>
                  </a:lnTo>
                  <a:lnTo>
                    <a:pt x="3255" y="17"/>
                  </a:lnTo>
                  <a:lnTo>
                    <a:pt x="3228" y="17"/>
                  </a:lnTo>
                  <a:lnTo>
                    <a:pt x="3201" y="17"/>
                  </a:lnTo>
                  <a:lnTo>
                    <a:pt x="3201" y="0"/>
                  </a:lnTo>
                  <a:lnTo>
                    <a:pt x="3228" y="0"/>
                  </a:lnTo>
                  <a:lnTo>
                    <a:pt x="3255" y="2"/>
                  </a:lnTo>
                  <a:lnTo>
                    <a:pt x="3280" y="2"/>
                  </a:lnTo>
                  <a:lnTo>
                    <a:pt x="3306" y="4"/>
                  </a:lnTo>
                  <a:lnTo>
                    <a:pt x="3331" y="4"/>
                  </a:lnTo>
                  <a:lnTo>
                    <a:pt x="3354" y="5"/>
                  </a:lnTo>
                  <a:lnTo>
                    <a:pt x="3379" y="7"/>
                  </a:lnTo>
                  <a:lnTo>
                    <a:pt x="3402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7" name="Freeform 83"/>
            <p:cNvSpPr>
              <a:spLocks noEditPoints="1"/>
            </p:cNvSpPr>
            <p:nvPr userDrawn="1"/>
          </p:nvSpPr>
          <p:spPr bwMode="auto">
            <a:xfrm>
              <a:off x="5670092" y="4480627"/>
              <a:ext cx="3469642" cy="153662"/>
            </a:xfrm>
            <a:custGeom>
              <a:avLst/>
              <a:gdLst>
                <a:gd name="T0" fmla="*/ 1027 w 3116"/>
                <a:gd name="T1" fmla="*/ 17 h 138"/>
                <a:gd name="T2" fmla="*/ 916 w 3116"/>
                <a:gd name="T3" fmla="*/ 21 h 138"/>
                <a:gd name="T4" fmla="*/ 780 w 3116"/>
                <a:gd name="T5" fmla="*/ 34 h 138"/>
                <a:gd name="T6" fmla="*/ 655 w 3116"/>
                <a:gd name="T7" fmla="*/ 55 h 138"/>
                <a:gd name="T8" fmla="*/ 413 w 3116"/>
                <a:gd name="T9" fmla="*/ 99 h 138"/>
                <a:gd name="T10" fmla="*/ 286 w 3116"/>
                <a:gd name="T11" fmla="*/ 119 h 138"/>
                <a:gd name="T12" fmla="*/ 150 w 3116"/>
                <a:gd name="T13" fmla="*/ 134 h 138"/>
                <a:gd name="T14" fmla="*/ 39 w 3116"/>
                <a:gd name="T15" fmla="*/ 138 h 138"/>
                <a:gd name="T16" fmla="*/ 19 w 3116"/>
                <a:gd name="T17" fmla="*/ 122 h 138"/>
                <a:gd name="T18" fmla="*/ 113 w 3116"/>
                <a:gd name="T19" fmla="*/ 119 h 138"/>
                <a:gd name="T20" fmla="*/ 252 w 3116"/>
                <a:gd name="T21" fmla="*/ 107 h 138"/>
                <a:gd name="T22" fmla="*/ 380 w 3116"/>
                <a:gd name="T23" fmla="*/ 90 h 138"/>
                <a:gd name="T24" fmla="*/ 592 w 3116"/>
                <a:gd name="T25" fmla="*/ 49 h 138"/>
                <a:gd name="T26" fmla="*/ 745 w 3116"/>
                <a:gd name="T27" fmla="*/ 23 h 138"/>
                <a:gd name="T28" fmla="*/ 880 w 3116"/>
                <a:gd name="T29" fmla="*/ 7 h 138"/>
                <a:gd name="T30" fmla="*/ 1006 w 3116"/>
                <a:gd name="T31" fmla="*/ 1 h 138"/>
                <a:gd name="T32" fmla="*/ 2131 w 3116"/>
                <a:gd name="T33" fmla="*/ 122 h 138"/>
                <a:gd name="T34" fmla="*/ 2074 w 3116"/>
                <a:gd name="T35" fmla="*/ 138 h 138"/>
                <a:gd name="T36" fmla="*/ 1945 w 3116"/>
                <a:gd name="T37" fmla="*/ 130 h 138"/>
                <a:gd name="T38" fmla="*/ 1813 w 3116"/>
                <a:gd name="T39" fmla="*/ 115 h 138"/>
                <a:gd name="T40" fmla="*/ 1657 w 3116"/>
                <a:gd name="T41" fmla="*/ 88 h 138"/>
                <a:gd name="T42" fmla="*/ 1446 w 3116"/>
                <a:gd name="T43" fmla="*/ 49 h 138"/>
                <a:gd name="T44" fmla="*/ 1319 w 3116"/>
                <a:gd name="T45" fmla="*/ 30 h 138"/>
                <a:gd name="T46" fmla="*/ 1181 w 3116"/>
                <a:gd name="T47" fmla="*/ 19 h 138"/>
                <a:gd name="T48" fmla="*/ 1085 w 3116"/>
                <a:gd name="T49" fmla="*/ 17 h 138"/>
                <a:gd name="T50" fmla="*/ 1106 w 3116"/>
                <a:gd name="T51" fmla="*/ 0 h 138"/>
                <a:gd name="T52" fmla="*/ 1217 w 3116"/>
                <a:gd name="T53" fmla="*/ 5 h 138"/>
                <a:gd name="T54" fmla="*/ 1354 w 3116"/>
                <a:gd name="T55" fmla="*/ 19 h 138"/>
                <a:gd name="T56" fmla="*/ 1481 w 3116"/>
                <a:gd name="T57" fmla="*/ 38 h 138"/>
                <a:gd name="T58" fmla="*/ 1721 w 3116"/>
                <a:gd name="T59" fmla="*/ 84 h 138"/>
                <a:gd name="T60" fmla="*/ 1847 w 3116"/>
                <a:gd name="T61" fmla="*/ 103 h 138"/>
                <a:gd name="T62" fmla="*/ 1982 w 3116"/>
                <a:gd name="T63" fmla="*/ 117 h 138"/>
                <a:gd name="T64" fmla="*/ 2093 w 3116"/>
                <a:gd name="T65" fmla="*/ 122 h 138"/>
                <a:gd name="T66" fmla="*/ 3116 w 3116"/>
                <a:gd name="T67" fmla="*/ 17 h 138"/>
                <a:gd name="T68" fmla="*/ 2984 w 3116"/>
                <a:gd name="T69" fmla="*/ 26 h 138"/>
                <a:gd name="T70" fmla="*/ 2863 w 3116"/>
                <a:gd name="T71" fmla="*/ 42 h 138"/>
                <a:gd name="T72" fmla="*/ 2748 w 3116"/>
                <a:gd name="T73" fmla="*/ 61 h 138"/>
                <a:gd name="T74" fmla="*/ 2521 w 3116"/>
                <a:gd name="T75" fmla="*/ 103 h 138"/>
                <a:gd name="T76" fmla="*/ 2402 w 3116"/>
                <a:gd name="T77" fmla="*/ 122 h 138"/>
                <a:gd name="T78" fmla="*/ 2274 w 3116"/>
                <a:gd name="T79" fmla="*/ 134 h 138"/>
                <a:gd name="T80" fmla="*/ 2131 w 3116"/>
                <a:gd name="T81" fmla="*/ 138 h 138"/>
                <a:gd name="T82" fmla="*/ 2239 w 3116"/>
                <a:gd name="T83" fmla="*/ 120 h 138"/>
                <a:gd name="T84" fmla="*/ 2370 w 3116"/>
                <a:gd name="T85" fmla="*/ 109 h 138"/>
                <a:gd name="T86" fmla="*/ 2490 w 3116"/>
                <a:gd name="T87" fmla="*/ 94 h 138"/>
                <a:gd name="T88" fmla="*/ 2688 w 3116"/>
                <a:gd name="T89" fmla="*/ 57 h 138"/>
                <a:gd name="T90" fmla="*/ 2830 w 3116"/>
                <a:gd name="T91" fmla="*/ 30 h 138"/>
                <a:gd name="T92" fmla="*/ 2951 w 3116"/>
                <a:gd name="T93" fmla="*/ 15 h 138"/>
                <a:gd name="T94" fmla="*/ 3082 w 3116"/>
                <a:gd name="T95" fmla="*/ 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16" h="138">
                  <a:moveTo>
                    <a:pt x="1066" y="0"/>
                  </a:moveTo>
                  <a:lnTo>
                    <a:pt x="1066" y="15"/>
                  </a:lnTo>
                  <a:lnTo>
                    <a:pt x="1047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9" y="17"/>
                  </a:lnTo>
                  <a:lnTo>
                    <a:pt x="953" y="19"/>
                  </a:lnTo>
                  <a:lnTo>
                    <a:pt x="916" y="21"/>
                  </a:lnTo>
                  <a:lnTo>
                    <a:pt x="881" y="24"/>
                  </a:lnTo>
                  <a:lnTo>
                    <a:pt x="847" y="26"/>
                  </a:lnTo>
                  <a:lnTo>
                    <a:pt x="812" y="30"/>
                  </a:lnTo>
                  <a:lnTo>
                    <a:pt x="780" y="34"/>
                  </a:lnTo>
                  <a:lnTo>
                    <a:pt x="749" y="40"/>
                  </a:lnTo>
                  <a:lnTo>
                    <a:pt x="716" y="44"/>
                  </a:lnTo>
                  <a:lnTo>
                    <a:pt x="686" y="49"/>
                  </a:lnTo>
                  <a:lnTo>
                    <a:pt x="655" y="55"/>
                  </a:lnTo>
                  <a:lnTo>
                    <a:pt x="593" y="65"/>
                  </a:lnTo>
                  <a:lnTo>
                    <a:pt x="534" y="76"/>
                  </a:lnTo>
                  <a:lnTo>
                    <a:pt x="474" y="88"/>
                  </a:lnTo>
                  <a:lnTo>
                    <a:pt x="413" y="99"/>
                  </a:lnTo>
                  <a:lnTo>
                    <a:pt x="382" y="105"/>
                  </a:lnTo>
                  <a:lnTo>
                    <a:pt x="352" y="111"/>
                  </a:lnTo>
                  <a:lnTo>
                    <a:pt x="319" y="115"/>
                  </a:lnTo>
                  <a:lnTo>
                    <a:pt x="286" y="119"/>
                  </a:lnTo>
                  <a:lnTo>
                    <a:pt x="254" y="124"/>
                  </a:lnTo>
                  <a:lnTo>
                    <a:pt x="221" y="126"/>
                  </a:lnTo>
                  <a:lnTo>
                    <a:pt x="186" y="130"/>
                  </a:lnTo>
                  <a:lnTo>
                    <a:pt x="150" y="134"/>
                  </a:lnTo>
                  <a:lnTo>
                    <a:pt x="115" y="136"/>
                  </a:lnTo>
                  <a:lnTo>
                    <a:pt x="77" y="138"/>
                  </a:lnTo>
                  <a:lnTo>
                    <a:pt x="58" y="138"/>
                  </a:lnTo>
                  <a:lnTo>
                    <a:pt x="39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2"/>
                  </a:lnTo>
                  <a:lnTo>
                    <a:pt x="19" y="122"/>
                  </a:lnTo>
                  <a:lnTo>
                    <a:pt x="39" y="122"/>
                  </a:lnTo>
                  <a:lnTo>
                    <a:pt x="58" y="122"/>
                  </a:lnTo>
                  <a:lnTo>
                    <a:pt x="77" y="120"/>
                  </a:lnTo>
                  <a:lnTo>
                    <a:pt x="113" y="119"/>
                  </a:lnTo>
                  <a:lnTo>
                    <a:pt x="150" y="117"/>
                  </a:lnTo>
                  <a:lnTo>
                    <a:pt x="185" y="115"/>
                  </a:lnTo>
                  <a:lnTo>
                    <a:pt x="219" y="111"/>
                  </a:lnTo>
                  <a:lnTo>
                    <a:pt x="252" y="107"/>
                  </a:lnTo>
                  <a:lnTo>
                    <a:pt x="284" y="103"/>
                  </a:lnTo>
                  <a:lnTo>
                    <a:pt x="317" y="99"/>
                  </a:lnTo>
                  <a:lnTo>
                    <a:pt x="348" y="94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1" y="72"/>
                  </a:lnTo>
                  <a:lnTo>
                    <a:pt x="532" y="61"/>
                  </a:lnTo>
                  <a:lnTo>
                    <a:pt x="592" y="49"/>
                  </a:lnTo>
                  <a:lnTo>
                    <a:pt x="651" y="38"/>
                  </a:lnTo>
                  <a:lnTo>
                    <a:pt x="684" y="34"/>
                  </a:lnTo>
                  <a:lnTo>
                    <a:pt x="714" y="28"/>
                  </a:lnTo>
                  <a:lnTo>
                    <a:pt x="745" y="23"/>
                  </a:lnTo>
                  <a:lnTo>
                    <a:pt x="778" y="19"/>
                  </a:lnTo>
                  <a:lnTo>
                    <a:pt x="810" y="15"/>
                  </a:lnTo>
                  <a:lnTo>
                    <a:pt x="845" y="11"/>
                  </a:lnTo>
                  <a:lnTo>
                    <a:pt x="880" y="7"/>
                  </a:lnTo>
                  <a:lnTo>
                    <a:pt x="914" y="5"/>
                  </a:lnTo>
                  <a:lnTo>
                    <a:pt x="951" y="3"/>
                  </a:lnTo>
                  <a:lnTo>
                    <a:pt x="987" y="1"/>
                  </a:lnTo>
                  <a:lnTo>
                    <a:pt x="1006" y="1"/>
                  </a:lnTo>
                  <a:lnTo>
                    <a:pt x="1025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1" y="122"/>
                  </a:moveTo>
                  <a:lnTo>
                    <a:pt x="2131" y="138"/>
                  </a:lnTo>
                  <a:lnTo>
                    <a:pt x="2112" y="138"/>
                  </a:lnTo>
                  <a:lnTo>
                    <a:pt x="2093" y="138"/>
                  </a:lnTo>
                  <a:lnTo>
                    <a:pt x="2074" y="138"/>
                  </a:lnTo>
                  <a:lnTo>
                    <a:pt x="2055" y="138"/>
                  </a:lnTo>
                  <a:lnTo>
                    <a:pt x="2016" y="136"/>
                  </a:lnTo>
                  <a:lnTo>
                    <a:pt x="1982" y="134"/>
                  </a:lnTo>
                  <a:lnTo>
                    <a:pt x="1945" y="130"/>
                  </a:lnTo>
                  <a:lnTo>
                    <a:pt x="1911" y="126"/>
                  </a:lnTo>
                  <a:lnTo>
                    <a:pt x="1878" y="124"/>
                  </a:lnTo>
                  <a:lnTo>
                    <a:pt x="1845" y="119"/>
                  </a:lnTo>
                  <a:lnTo>
                    <a:pt x="1813" y="115"/>
                  </a:lnTo>
                  <a:lnTo>
                    <a:pt x="1780" y="111"/>
                  </a:lnTo>
                  <a:lnTo>
                    <a:pt x="1749" y="105"/>
                  </a:lnTo>
                  <a:lnTo>
                    <a:pt x="1719" y="99"/>
                  </a:lnTo>
                  <a:lnTo>
                    <a:pt x="1657" y="88"/>
                  </a:lnTo>
                  <a:lnTo>
                    <a:pt x="1598" y="76"/>
                  </a:lnTo>
                  <a:lnTo>
                    <a:pt x="1538" y="65"/>
                  </a:lnTo>
                  <a:lnTo>
                    <a:pt x="1477" y="55"/>
                  </a:lnTo>
                  <a:lnTo>
                    <a:pt x="1446" y="49"/>
                  </a:lnTo>
                  <a:lnTo>
                    <a:pt x="1415" y="44"/>
                  </a:lnTo>
                  <a:lnTo>
                    <a:pt x="1383" y="40"/>
                  </a:lnTo>
                  <a:lnTo>
                    <a:pt x="1352" y="34"/>
                  </a:lnTo>
                  <a:lnTo>
                    <a:pt x="1319" y="30"/>
                  </a:lnTo>
                  <a:lnTo>
                    <a:pt x="1285" y="26"/>
                  </a:lnTo>
                  <a:lnTo>
                    <a:pt x="1252" y="24"/>
                  </a:lnTo>
                  <a:lnTo>
                    <a:pt x="1216" y="21"/>
                  </a:lnTo>
                  <a:lnTo>
                    <a:pt x="1181" y="19"/>
                  </a:lnTo>
                  <a:lnTo>
                    <a:pt x="1143" y="17"/>
                  </a:lnTo>
                  <a:lnTo>
                    <a:pt x="1123" y="17"/>
                  </a:lnTo>
                  <a:lnTo>
                    <a:pt x="1104" y="17"/>
                  </a:lnTo>
                  <a:lnTo>
                    <a:pt x="1085" y="17"/>
                  </a:lnTo>
                  <a:lnTo>
                    <a:pt x="1066" y="15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1"/>
                  </a:lnTo>
                  <a:lnTo>
                    <a:pt x="1145" y="1"/>
                  </a:lnTo>
                  <a:lnTo>
                    <a:pt x="1181" y="3"/>
                  </a:lnTo>
                  <a:lnTo>
                    <a:pt x="1217" y="5"/>
                  </a:lnTo>
                  <a:lnTo>
                    <a:pt x="1252" y="7"/>
                  </a:lnTo>
                  <a:lnTo>
                    <a:pt x="1287" y="11"/>
                  </a:lnTo>
                  <a:lnTo>
                    <a:pt x="1321" y="15"/>
                  </a:lnTo>
                  <a:lnTo>
                    <a:pt x="1354" y="19"/>
                  </a:lnTo>
                  <a:lnTo>
                    <a:pt x="1386" y="23"/>
                  </a:lnTo>
                  <a:lnTo>
                    <a:pt x="1417" y="28"/>
                  </a:lnTo>
                  <a:lnTo>
                    <a:pt x="1448" y="34"/>
                  </a:lnTo>
                  <a:lnTo>
                    <a:pt x="1481" y="38"/>
                  </a:lnTo>
                  <a:lnTo>
                    <a:pt x="1540" y="49"/>
                  </a:lnTo>
                  <a:lnTo>
                    <a:pt x="1600" y="61"/>
                  </a:lnTo>
                  <a:lnTo>
                    <a:pt x="1661" y="72"/>
                  </a:lnTo>
                  <a:lnTo>
                    <a:pt x="1721" y="84"/>
                  </a:lnTo>
                  <a:lnTo>
                    <a:pt x="1751" y="90"/>
                  </a:lnTo>
                  <a:lnTo>
                    <a:pt x="1784" y="94"/>
                  </a:lnTo>
                  <a:lnTo>
                    <a:pt x="1815" y="99"/>
                  </a:lnTo>
                  <a:lnTo>
                    <a:pt x="1847" y="103"/>
                  </a:lnTo>
                  <a:lnTo>
                    <a:pt x="1880" y="107"/>
                  </a:lnTo>
                  <a:lnTo>
                    <a:pt x="1913" y="111"/>
                  </a:lnTo>
                  <a:lnTo>
                    <a:pt x="1947" y="115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0"/>
                  </a:lnTo>
                  <a:lnTo>
                    <a:pt x="2074" y="122"/>
                  </a:lnTo>
                  <a:lnTo>
                    <a:pt x="2093" y="122"/>
                  </a:lnTo>
                  <a:lnTo>
                    <a:pt x="2112" y="122"/>
                  </a:lnTo>
                  <a:lnTo>
                    <a:pt x="2131" y="122"/>
                  </a:lnTo>
                  <a:close/>
                  <a:moveTo>
                    <a:pt x="3116" y="1"/>
                  </a:moveTo>
                  <a:lnTo>
                    <a:pt x="3116" y="17"/>
                  </a:lnTo>
                  <a:lnTo>
                    <a:pt x="3082" y="19"/>
                  </a:lnTo>
                  <a:lnTo>
                    <a:pt x="3049" y="21"/>
                  </a:lnTo>
                  <a:lnTo>
                    <a:pt x="3017" y="24"/>
                  </a:lnTo>
                  <a:lnTo>
                    <a:pt x="2984" y="26"/>
                  </a:lnTo>
                  <a:lnTo>
                    <a:pt x="2953" y="30"/>
                  </a:lnTo>
                  <a:lnTo>
                    <a:pt x="2922" y="34"/>
                  </a:lnTo>
                  <a:lnTo>
                    <a:pt x="2892" y="38"/>
                  </a:lnTo>
                  <a:lnTo>
                    <a:pt x="2863" y="42"/>
                  </a:lnTo>
                  <a:lnTo>
                    <a:pt x="2832" y="48"/>
                  </a:lnTo>
                  <a:lnTo>
                    <a:pt x="2803" y="51"/>
                  </a:lnTo>
                  <a:lnTo>
                    <a:pt x="2775" y="57"/>
                  </a:lnTo>
                  <a:lnTo>
                    <a:pt x="2748" y="61"/>
                  </a:lnTo>
                  <a:lnTo>
                    <a:pt x="2690" y="72"/>
                  </a:lnTo>
                  <a:lnTo>
                    <a:pt x="2634" y="84"/>
                  </a:lnTo>
                  <a:lnTo>
                    <a:pt x="2579" y="94"/>
                  </a:lnTo>
                  <a:lnTo>
                    <a:pt x="2521" y="103"/>
                  </a:lnTo>
                  <a:lnTo>
                    <a:pt x="2492" y="109"/>
                  </a:lnTo>
                  <a:lnTo>
                    <a:pt x="2464" y="113"/>
                  </a:lnTo>
                  <a:lnTo>
                    <a:pt x="2433" y="117"/>
                  </a:lnTo>
                  <a:lnTo>
                    <a:pt x="2402" y="122"/>
                  </a:lnTo>
                  <a:lnTo>
                    <a:pt x="2371" y="124"/>
                  </a:lnTo>
                  <a:lnTo>
                    <a:pt x="2339" y="128"/>
                  </a:lnTo>
                  <a:lnTo>
                    <a:pt x="2308" y="132"/>
                  </a:lnTo>
                  <a:lnTo>
                    <a:pt x="2274" y="134"/>
                  </a:lnTo>
                  <a:lnTo>
                    <a:pt x="2241" y="136"/>
                  </a:lnTo>
                  <a:lnTo>
                    <a:pt x="2204" y="138"/>
                  </a:lnTo>
                  <a:lnTo>
                    <a:pt x="2170" y="138"/>
                  </a:lnTo>
                  <a:lnTo>
                    <a:pt x="2131" y="138"/>
                  </a:lnTo>
                  <a:lnTo>
                    <a:pt x="2131" y="122"/>
                  </a:lnTo>
                  <a:lnTo>
                    <a:pt x="2168" y="122"/>
                  </a:lnTo>
                  <a:lnTo>
                    <a:pt x="2204" y="120"/>
                  </a:lnTo>
                  <a:lnTo>
                    <a:pt x="2239" y="120"/>
                  </a:lnTo>
                  <a:lnTo>
                    <a:pt x="2274" y="119"/>
                  </a:lnTo>
                  <a:lnTo>
                    <a:pt x="2306" y="115"/>
                  </a:lnTo>
                  <a:lnTo>
                    <a:pt x="2339" y="113"/>
                  </a:lnTo>
                  <a:lnTo>
                    <a:pt x="2370" y="109"/>
                  </a:lnTo>
                  <a:lnTo>
                    <a:pt x="2400" y="105"/>
                  </a:lnTo>
                  <a:lnTo>
                    <a:pt x="2431" y="101"/>
                  </a:lnTo>
                  <a:lnTo>
                    <a:pt x="2460" y="97"/>
                  </a:lnTo>
                  <a:lnTo>
                    <a:pt x="2490" y="94"/>
                  </a:lnTo>
                  <a:lnTo>
                    <a:pt x="2519" y="88"/>
                  </a:lnTo>
                  <a:lnTo>
                    <a:pt x="2575" y="78"/>
                  </a:lnTo>
                  <a:lnTo>
                    <a:pt x="2633" y="67"/>
                  </a:lnTo>
                  <a:lnTo>
                    <a:pt x="2688" y="57"/>
                  </a:lnTo>
                  <a:lnTo>
                    <a:pt x="2744" y="46"/>
                  </a:lnTo>
                  <a:lnTo>
                    <a:pt x="2773" y="42"/>
                  </a:lnTo>
                  <a:lnTo>
                    <a:pt x="2802" y="36"/>
                  </a:lnTo>
                  <a:lnTo>
                    <a:pt x="2830" y="30"/>
                  </a:lnTo>
                  <a:lnTo>
                    <a:pt x="2859" y="26"/>
                  </a:lnTo>
                  <a:lnTo>
                    <a:pt x="2890" y="23"/>
                  </a:lnTo>
                  <a:lnTo>
                    <a:pt x="2921" y="19"/>
                  </a:lnTo>
                  <a:lnTo>
                    <a:pt x="2951" y="15"/>
                  </a:lnTo>
                  <a:lnTo>
                    <a:pt x="2982" y="11"/>
                  </a:lnTo>
                  <a:lnTo>
                    <a:pt x="3015" y="7"/>
                  </a:lnTo>
                  <a:lnTo>
                    <a:pt x="3047" y="5"/>
                  </a:lnTo>
                  <a:lnTo>
                    <a:pt x="3082" y="3"/>
                  </a:lnTo>
                  <a:lnTo>
                    <a:pt x="3116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8" name="Freeform 84"/>
            <p:cNvSpPr>
              <a:spLocks noEditPoints="1"/>
            </p:cNvSpPr>
            <p:nvPr userDrawn="1"/>
          </p:nvSpPr>
          <p:spPr bwMode="auto">
            <a:xfrm>
              <a:off x="5986323" y="4298014"/>
              <a:ext cx="3155638" cy="154775"/>
            </a:xfrm>
            <a:custGeom>
              <a:avLst/>
              <a:gdLst>
                <a:gd name="T0" fmla="*/ 1047 w 2834"/>
                <a:gd name="T1" fmla="*/ 16 h 139"/>
                <a:gd name="T2" fmla="*/ 989 w 2834"/>
                <a:gd name="T3" fmla="*/ 18 h 139"/>
                <a:gd name="T4" fmla="*/ 882 w 2834"/>
                <a:gd name="T5" fmla="*/ 23 h 139"/>
                <a:gd name="T6" fmla="*/ 780 w 2834"/>
                <a:gd name="T7" fmla="*/ 35 h 139"/>
                <a:gd name="T8" fmla="*/ 686 w 2834"/>
                <a:gd name="T9" fmla="*/ 50 h 139"/>
                <a:gd name="T10" fmla="*/ 534 w 2834"/>
                <a:gd name="T11" fmla="*/ 77 h 139"/>
                <a:gd name="T12" fmla="*/ 382 w 2834"/>
                <a:gd name="T13" fmla="*/ 106 h 139"/>
                <a:gd name="T14" fmla="*/ 286 w 2834"/>
                <a:gd name="T15" fmla="*/ 119 h 139"/>
                <a:gd name="T16" fmla="*/ 187 w 2834"/>
                <a:gd name="T17" fmla="*/ 131 h 139"/>
                <a:gd name="T18" fmla="*/ 77 w 2834"/>
                <a:gd name="T19" fmla="*/ 137 h 139"/>
                <a:gd name="T20" fmla="*/ 20 w 2834"/>
                <a:gd name="T21" fmla="*/ 139 h 139"/>
                <a:gd name="T22" fmla="*/ 20 w 2834"/>
                <a:gd name="T23" fmla="*/ 123 h 139"/>
                <a:gd name="T24" fmla="*/ 77 w 2834"/>
                <a:gd name="T25" fmla="*/ 121 h 139"/>
                <a:gd name="T26" fmla="*/ 185 w 2834"/>
                <a:gd name="T27" fmla="*/ 116 h 139"/>
                <a:gd name="T28" fmla="*/ 285 w 2834"/>
                <a:gd name="T29" fmla="*/ 104 h 139"/>
                <a:gd name="T30" fmla="*/ 381 w 2834"/>
                <a:gd name="T31" fmla="*/ 89 h 139"/>
                <a:gd name="T32" fmla="*/ 532 w 2834"/>
                <a:gd name="T33" fmla="*/ 62 h 139"/>
                <a:gd name="T34" fmla="*/ 684 w 2834"/>
                <a:gd name="T35" fmla="*/ 33 h 139"/>
                <a:gd name="T36" fmla="*/ 778 w 2834"/>
                <a:gd name="T37" fmla="*/ 20 h 139"/>
                <a:gd name="T38" fmla="*/ 880 w 2834"/>
                <a:gd name="T39" fmla="*/ 8 h 139"/>
                <a:gd name="T40" fmla="*/ 989 w 2834"/>
                <a:gd name="T41" fmla="*/ 2 h 139"/>
                <a:gd name="T42" fmla="*/ 1047 w 2834"/>
                <a:gd name="T43" fmla="*/ 0 h 139"/>
                <a:gd name="T44" fmla="*/ 2132 w 2834"/>
                <a:gd name="T45" fmla="*/ 139 h 139"/>
                <a:gd name="T46" fmla="*/ 2074 w 2834"/>
                <a:gd name="T47" fmla="*/ 139 h 139"/>
                <a:gd name="T48" fmla="*/ 1982 w 2834"/>
                <a:gd name="T49" fmla="*/ 133 h 139"/>
                <a:gd name="T50" fmla="*/ 1878 w 2834"/>
                <a:gd name="T51" fmla="*/ 123 h 139"/>
                <a:gd name="T52" fmla="*/ 1780 w 2834"/>
                <a:gd name="T53" fmla="*/ 110 h 139"/>
                <a:gd name="T54" fmla="*/ 1657 w 2834"/>
                <a:gd name="T55" fmla="*/ 89 h 139"/>
                <a:gd name="T56" fmla="*/ 1477 w 2834"/>
                <a:gd name="T57" fmla="*/ 54 h 139"/>
                <a:gd name="T58" fmla="*/ 1385 w 2834"/>
                <a:gd name="T59" fmla="*/ 39 h 139"/>
                <a:gd name="T60" fmla="*/ 1285 w 2834"/>
                <a:gd name="T61" fmla="*/ 27 h 139"/>
                <a:gd name="T62" fmla="*/ 1181 w 2834"/>
                <a:gd name="T63" fmla="*/ 20 h 139"/>
                <a:gd name="T64" fmla="*/ 1106 w 2834"/>
                <a:gd name="T65" fmla="*/ 16 h 139"/>
                <a:gd name="T66" fmla="*/ 1066 w 2834"/>
                <a:gd name="T67" fmla="*/ 0 h 139"/>
                <a:gd name="T68" fmla="*/ 1125 w 2834"/>
                <a:gd name="T69" fmla="*/ 0 h 139"/>
                <a:gd name="T70" fmla="*/ 1218 w 2834"/>
                <a:gd name="T71" fmla="*/ 6 h 139"/>
                <a:gd name="T72" fmla="*/ 1321 w 2834"/>
                <a:gd name="T73" fmla="*/ 16 h 139"/>
                <a:gd name="T74" fmla="*/ 1417 w 2834"/>
                <a:gd name="T75" fmla="*/ 29 h 139"/>
                <a:gd name="T76" fmla="*/ 1540 w 2834"/>
                <a:gd name="T77" fmla="*/ 50 h 139"/>
                <a:gd name="T78" fmla="*/ 1721 w 2834"/>
                <a:gd name="T79" fmla="*/ 85 h 139"/>
                <a:gd name="T80" fmla="*/ 1815 w 2834"/>
                <a:gd name="T81" fmla="*/ 100 h 139"/>
                <a:gd name="T82" fmla="*/ 1913 w 2834"/>
                <a:gd name="T83" fmla="*/ 112 h 139"/>
                <a:gd name="T84" fmla="*/ 2018 w 2834"/>
                <a:gd name="T85" fmla="*/ 119 h 139"/>
                <a:gd name="T86" fmla="*/ 2093 w 2834"/>
                <a:gd name="T87" fmla="*/ 123 h 139"/>
                <a:gd name="T88" fmla="*/ 2830 w 2834"/>
                <a:gd name="T89" fmla="*/ 31 h 139"/>
                <a:gd name="T90" fmla="*/ 2752 w 2834"/>
                <a:gd name="T91" fmla="*/ 62 h 139"/>
                <a:gd name="T92" fmla="*/ 2631 w 2834"/>
                <a:gd name="T93" fmla="*/ 85 h 139"/>
                <a:gd name="T94" fmla="*/ 2508 w 2834"/>
                <a:gd name="T95" fmla="*/ 106 h 139"/>
                <a:gd name="T96" fmla="*/ 2445 w 2834"/>
                <a:gd name="T97" fmla="*/ 116 h 139"/>
                <a:gd name="T98" fmla="*/ 2377 w 2834"/>
                <a:gd name="T99" fmla="*/ 125 h 139"/>
                <a:gd name="T100" fmla="*/ 2308 w 2834"/>
                <a:gd name="T101" fmla="*/ 131 h 139"/>
                <a:gd name="T102" fmla="*/ 2235 w 2834"/>
                <a:gd name="T103" fmla="*/ 137 h 139"/>
                <a:gd name="T104" fmla="*/ 2158 w 2834"/>
                <a:gd name="T105" fmla="*/ 139 h 139"/>
                <a:gd name="T106" fmla="*/ 2158 w 2834"/>
                <a:gd name="T107" fmla="*/ 123 h 139"/>
                <a:gd name="T108" fmla="*/ 2235 w 2834"/>
                <a:gd name="T109" fmla="*/ 121 h 139"/>
                <a:gd name="T110" fmla="*/ 2308 w 2834"/>
                <a:gd name="T111" fmla="*/ 116 h 139"/>
                <a:gd name="T112" fmla="*/ 2375 w 2834"/>
                <a:gd name="T113" fmla="*/ 110 h 139"/>
                <a:gd name="T114" fmla="*/ 2441 w 2834"/>
                <a:gd name="T115" fmla="*/ 100 h 139"/>
                <a:gd name="T116" fmla="*/ 2504 w 2834"/>
                <a:gd name="T117" fmla="*/ 91 h 139"/>
                <a:gd name="T118" fmla="*/ 2627 w 2834"/>
                <a:gd name="T119" fmla="*/ 69 h 139"/>
                <a:gd name="T120" fmla="*/ 2748 w 2834"/>
                <a:gd name="T121" fmla="*/ 46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34" h="139">
                  <a:moveTo>
                    <a:pt x="1066" y="0"/>
                  </a:moveTo>
                  <a:lnTo>
                    <a:pt x="1066" y="16"/>
                  </a:lnTo>
                  <a:lnTo>
                    <a:pt x="1047" y="16"/>
                  </a:lnTo>
                  <a:lnTo>
                    <a:pt x="1028" y="16"/>
                  </a:lnTo>
                  <a:lnTo>
                    <a:pt x="1008" y="18"/>
                  </a:lnTo>
                  <a:lnTo>
                    <a:pt x="989" y="18"/>
                  </a:lnTo>
                  <a:lnTo>
                    <a:pt x="953" y="20"/>
                  </a:lnTo>
                  <a:lnTo>
                    <a:pt x="916" y="21"/>
                  </a:lnTo>
                  <a:lnTo>
                    <a:pt x="882" y="23"/>
                  </a:lnTo>
                  <a:lnTo>
                    <a:pt x="847" y="27"/>
                  </a:lnTo>
                  <a:lnTo>
                    <a:pt x="813" y="31"/>
                  </a:lnTo>
                  <a:lnTo>
                    <a:pt x="780" y="35"/>
                  </a:lnTo>
                  <a:lnTo>
                    <a:pt x="749" y="39"/>
                  </a:lnTo>
                  <a:lnTo>
                    <a:pt x="717" y="44"/>
                  </a:lnTo>
                  <a:lnTo>
                    <a:pt x="686" y="50"/>
                  </a:lnTo>
                  <a:lnTo>
                    <a:pt x="655" y="54"/>
                  </a:lnTo>
                  <a:lnTo>
                    <a:pt x="594" y="66"/>
                  </a:lnTo>
                  <a:lnTo>
                    <a:pt x="534" y="77"/>
                  </a:lnTo>
                  <a:lnTo>
                    <a:pt x="475" y="89"/>
                  </a:lnTo>
                  <a:lnTo>
                    <a:pt x="413" y="100"/>
                  </a:lnTo>
                  <a:lnTo>
                    <a:pt x="382" y="106"/>
                  </a:lnTo>
                  <a:lnTo>
                    <a:pt x="352" y="110"/>
                  </a:lnTo>
                  <a:lnTo>
                    <a:pt x="319" y="116"/>
                  </a:lnTo>
                  <a:lnTo>
                    <a:pt x="286" y="119"/>
                  </a:lnTo>
                  <a:lnTo>
                    <a:pt x="254" y="123"/>
                  </a:lnTo>
                  <a:lnTo>
                    <a:pt x="221" y="127"/>
                  </a:lnTo>
                  <a:lnTo>
                    <a:pt x="187" y="131"/>
                  </a:lnTo>
                  <a:lnTo>
                    <a:pt x="150" y="133"/>
                  </a:lnTo>
                  <a:lnTo>
                    <a:pt x="116" y="137"/>
                  </a:lnTo>
                  <a:lnTo>
                    <a:pt x="77" y="137"/>
                  </a:lnTo>
                  <a:lnTo>
                    <a:pt x="58" y="139"/>
                  </a:lnTo>
                  <a:lnTo>
                    <a:pt x="39" y="139"/>
                  </a:lnTo>
                  <a:lnTo>
                    <a:pt x="20" y="139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0" y="123"/>
                  </a:lnTo>
                  <a:lnTo>
                    <a:pt x="39" y="123"/>
                  </a:lnTo>
                  <a:lnTo>
                    <a:pt x="58" y="121"/>
                  </a:lnTo>
                  <a:lnTo>
                    <a:pt x="77" y="121"/>
                  </a:lnTo>
                  <a:lnTo>
                    <a:pt x="114" y="119"/>
                  </a:lnTo>
                  <a:lnTo>
                    <a:pt x="150" y="117"/>
                  </a:lnTo>
                  <a:lnTo>
                    <a:pt x="185" y="116"/>
                  </a:lnTo>
                  <a:lnTo>
                    <a:pt x="219" y="112"/>
                  </a:lnTo>
                  <a:lnTo>
                    <a:pt x="252" y="108"/>
                  </a:lnTo>
                  <a:lnTo>
                    <a:pt x="285" y="104"/>
                  </a:lnTo>
                  <a:lnTo>
                    <a:pt x="317" y="100"/>
                  </a:lnTo>
                  <a:lnTo>
                    <a:pt x="350" y="94"/>
                  </a:lnTo>
                  <a:lnTo>
                    <a:pt x="381" y="89"/>
                  </a:lnTo>
                  <a:lnTo>
                    <a:pt x="411" y="85"/>
                  </a:lnTo>
                  <a:lnTo>
                    <a:pt x="471" y="73"/>
                  </a:lnTo>
                  <a:lnTo>
                    <a:pt x="532" y="62"/>
                  </a:lnTo>
                  <a:lnTo>
                    <a:pt x="592" y="50"/>
                  </a:lnTo>
                  <a:lnTo>
                    <a:pt x="653" y="39"/>
                  </a:lnTo>
                  <a:lnTo>
                    <a:pt x="684" y="33"/>
                  </a:lnTo>
                  <a:lnTo>
                    <a:pt x="715" y="29"/>
                  </a:lnTo>
                  <a:lnTo>
                    <a:pt x="745" y="23"/>
                  </a:lnTo>
                  <a:lnTo>
                    <a:pt x="778" y="20"/>
                  </a:lnTo>
                  <a:lnTo>
                    <a:pt x="811" y="16"/>
                  </a:lnTo>
                  <a:lnTo>
                    <a:pt x="845" y="12"/>
                  </a:lnTo>
                  <a:lnTo>
                    <a:pt x="880" y="8"/>
                  </a:lnTo>
                  <a:lnTo>
                    <a:pt x="914" y="6"/>
                  </a:lnTo>
                  <a:lnTo>
                    <a:pt x="951" y="2"/>
                  </a:lnTo>
                  <a:lnTo>
                    <a:pt x="989" y="2"/>
                  </a:lnTo>
                  <a:lnTo>
                    <a:pt x="1006" y="0"/>
                  </a:lnTo>
                  <a:lnTo>
                    <a:pt x="1028" y="0"/>
                  </a:lnTo>
                  <a:lnTo>
                    <a:pt x="1047" y="0"/>
                  </a:lnTo>
                  <a:lnTo>
                    <a:pt x="1066" y="0"/>
                  </a:lnTo>
                  <a:close/>
                  <a:moveTo>
                    <a:pt x="2132" y="123"/>
                  </a:moveTo>
                  <a:lnTo>
                    <a:pt x="2132" y="139"/>
                  </a:lnTo>
                  <a:lnTo>
                    <a:pt x="2112" y="139"/>
                  </a:lnTo>
                  <a:lnTo>
                    <a:pt x="2093" y="139"/>
                  </a:lnTo>
                  <a:lnTo>
                    <a:pt x="2074" y="139"/>
                  </a:lnTo>
                  <a:lnTo>
                    <a:pt x="2055" y="137"/>
                  </a:lnTo>
                  <a:lnTo>
                    <a:pt x="2018" y="137"/>
                  </a:lnTo>
                  <a:lnTo>
                    <a:pt x="1982" y="133"/>
                  </a:lnTo>
                  <a:lnTo>
                    <a:pt x="1945" y="131"/>
                  </a:lnTo>
                  <a:lnTo>
                    <a:pt x="1911" y="127"/>
                  </a:lnTo>
                  <a:lnTo>
                    <a:pt x="1878" y="123"/>
                  </a:lnTo>
                  <a:lnTo>
                    <a:pt x="1846" y="119"/>
                  </a:lnTo>
                  <a:lnTo>
                    <a:pt x="1813" y="116"/>
                  </a:lnTo>
                  <a:lnTo>
                    <a:pt x="1780" y="110"/>
                  </a:lnTo>
                  <a:lnTo>
                    <a:pt x="1749" y="106"/>
                  </a:lnTo>
                  <a:lnTo>
                    <a:pt x="1719" y="100"/>
                  </a:lnTo>
                  <a:lnTo>
                    <a:pt x="1657" y="89"/>
                  </a:lnTo>
                  <a:lnTo>
                    <a:pt x="1598" y="77"/>
                  </a:lnTo>
                  <a:lnTo>
                    <a:pt x="1538" y="66"/>
                  </a:lnTo>
                  <a:lnTo>
                    <a:pt x="1477" y="54"/>
                  </a:lnTo>
                  <a:lnTo>
                    <a:pt x="1446" y="50"/>
                  </a:lnTo>
                  <a:lnTo>
                    <a:pt x="1415" y="44"/>
                  </a:lnTo>
                  <a:lnTo>
                    <a:pt x="1385" y="39"/>
                  </a:lnTo>
                  <a:lnTo>
                    <a:pt x="1352" y="35"/>
                  </a:lnTo>
                  <a:lnTo>
                    <a:pt x="1319" y="31"/>
                  </a:lnTo>
                  <a:lnTo>
                    <a:pt x="1285" y="27"/>
                  </a:lnTo>
                  <a:lnTo>
                    <a:pt x="1252" y="23"/>
                  </a:lnTo>
                  <a:lnTo>
                    <a:pt x="1216" y="21"/>
                  </a:lnTo>
                  <a:lnTo>
                    <a:pt x="1181" y="20"/>
                  </a:lnTo>
                  <a:lnTo>
                    <a:pt x="1143" y="18"/>
                  </a:lnTo>
                  <a:lnTo>
                    <a:pt x="1125" y="18"/>
                  </a:lnTo>
                  <a:lnTo>
                    <a:pt x="1106" y="16"/>
                  </a:lnTo>
                  <a:lnTo>
                    <a:pt x="1085" y="16"/>
                  </a:lnTo>
                  <a:lnTo>
                    <a:pt x="1066" y="16"/>
                  </a:lnTo>
                  <a:lnTo>
                    <a:pt x="1066" y="0"/>
                  </a:lnTo>
                  <a:lnTo>
                    <a:pt x="1085" y="0"/>
                  </a:lnTo>
                  <a:lnTo>
                    <a:pt x="1106" y="0"/>
                  </a:lnTo>
                  <a:lnTo>
                    <a:pt x="1125" y="0"/>
                  </a:lnTo>
                  <a:lnTo>
                    <a:pt x="1145" y="2"/>
                  </a:lnTo>
                  <a:lnTo>
                    <a:pt x="1181" y="2"/>
                  </a:lnTo>
                  <a:lnTo>
                    <a:pt x="1218" y="6"/>
                  </a:lnTo>
                  <a:lnTo>
                    <a:pt x="1252" y="8"/>
                  </a:lnTo>
                  <a:lnTo>
                    <a:pt x="1287" y="12"/>
                  </a:lnTo>
                  <a:lnTo>
                    <a:pt x="1321" y="16"/>
                  </a:lnTo>
                  <a:lnTo>
                    <a:pt x="1354" y="20"/>
                  </a:lnTo>
                  <a:lnTo>
                    <a:pt x="1387" y="23"/>
                  </a:lnTo>
                  <a:lnTo>
                    <a:pt x="1417" y="29"/>
                  </a:lnTo>
                  <a:lnTo>
                    <a:pt x="1450" y="33"/>
                  </a:lnTo>
                  <a:lnTo>
                    <a:pt x="1481" y="39"/>
                  </a:lnTo>
                  <a:lnTo>
                    <a:pt x="1540" y="50"/>
                  </a:lnTo>
                  <a:lnTo>
                    <a:pt x="1602" y="62"/>
                  </a:lnTo>
                  <a:lnTo>
                    <a:pt x="1661" y="73"/>
                  </a:lnTo>
                  <a:lnTo>
                    <a:pt x="1721" y="85"/>
                  </a:lnTo>
                  <a:lnTo>
                    <a:pt x="1751" y="89"/>
                  </a:lnTo>
                  <a:lnTo>
                    <a:pt x="1784" y="94"/>
                  </a:lnTo>
                  <a:lnTo>
                    <a:pt x="1815" y="100"/>
                  </a:lnTo>
                  <a:lnTo>
                    <a:pt x="1847" y="104"/>
                  </a:lnTo>
                  <a:lnTo>
                    <a:pt x="1880" y="108"/>
                  </a:lnTo>
                  <a:lnTo>
                    <a:pt x="1913" y="112"/>
                  </a:lnTo>
                  <a:lnTo>
                    <a:pt x="1947" y="116"/>
                  </a:lnTo>
                  <a:lnTo>
                    <a:pt x="1982" y="117"/>
                  </a:lnTo>
                  <a:lnTo>
                    <a:pt x="2018" y="119"/>
                  </a:lnTo>
                  <a:lnTo>
                    <a:pt x="2055" y="121"/>
                  </a:lnTo>
                  <a:lnTo>
                    <a:pt x="2074" y="121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2" y="123"/>
                  </a:lnTo>
                  <a:close/>
                  <a:moveTo>
                    <a:pt x="2830" y="31"/>
                  </a:moveTo>
                  <a:lnTo>
                    <a:pt x="2834" y="46"/>
                  </a:lnTo>
                  <a:lnTo>
                    <a:pt x="2792" y="54"/>
                  </a:lnTo>
                  <a:lnTo>
                    <a:pt x="2752" y="62"/>
                  </a:lnTo>
                  <a:lnTo>
                    <a:pt x="2711" y="69"/>
                  </a:lnTo>
                  <a:lnTo>
                    <a:pt x="2671" y="77"/>
                  </a:lnTo>
                  <a:lnTo>
                    <a:pt x="2631" y="85"/>
                  </a:lnTo>
                  <a:lnTo>
                    <a:pt x="2590" y="92"/>
                  </a:lnTo>
                  <a:lnTo>
                    <a:pt x="2548" y="100"/>
                  </a:lnTo>
                  <a:lnTo>
                    <a:pt x="2508" y="106"/>
                  </a:lnTo>
                  <a:lnTo>
                    <a:pt x="2487" y="110"/>
                  </a:lnTo>
                  <a:lnTo>
                    <a:pt x="2466" y="114"/>
                  </a:lnTo>
                  <a:lnTo>
                    <a:pt x="2445" y="116"/>
                  </a:lnTo>
                  <a:lnTo>
                    <a:pt x="2422" y="119"/>
                  </a:lnTo>
                  <a:lnTo>
                    <a:pt x="2400" y="121"/>
                  </a:lnTo>
                  <a:lnTo>
                    <a:pt x="2377" y="125"/>
                  </a:lnTo>
                  <a:lnTo>
                    <a:pt x="2354" y="127"/>
                  </a:lnTo>
                  <a:lnTo>
                    <a:pt x="2331" y="129"/>
                  </a:lnTo>
                  <a:lnTo>
                    <a:pt x="2308" y="131"/>
                  </a:lnTo>
                  <a:lnTo>
                    <a:pt x="2285" y="133"/>
                  </a:lnTo>
                  <a:lnTo>
                    <a:pt x="2260" y="135"/>
                  </a:lnTo>
                  <a:lnTo>
                    <a:pt x="2235" y="137"/>
                  </a:lnTo>
                  <a:lnTo>
                    <a:pt x="2210" y="137"/>
                  </a:lnTo>
                  <a:lnTo>
                    <a:pt x="2185" y="139"/>
                  </a:lnTo>
                  <a:lnTo>
                    <a:pt x="2158" y="139"/>
                  </a:lnTo>
                  <a:lnTo>
                    <a:pt x="2132" y="139"/>
                  </a:lnTo>
                  <a:lnTo>
                    <a:pt x="2132" y="123"/>
                  </a:lnTo>
                  <a:lnTo>
                    <a:pt x="2158" y="123"/>
                  </a:lnTo>
                  <a:lnTo>
                    <a:pt x="2185" y="121"/>
                  </a:lnTo>
                  <a:lnTo>
                    <a:pt x="2210" y="121"/>
                  </a:lnTo>
                  <a:lnTo>
                    <a:pt x="2235" y="121"/>
                  </a:lnTo>
                  <a:lnTo>
                    <a:pt x="2260" y="119"/>
                  </a:lnTo>
                  <a:lnTo>
                    <a:pt x="2283" y="117"/>
                  </a:lnTo>
                  <a:lnTo>
                    <a:pt x="2308" y="116"/>
                  </a:lnTo>
                  <a:lnTo>
                    <a:pt x="2331" y="114"/>
                  </a:lnTo>
                  <a:lnTo>
                    <a:pt x="2352" y="112"/>
                  </a:lnTo>
                  <a:lnTo>
                    <a:pt x="2375" y="110"/>
                  </a:lnTo>
                  <a:lnTo>
                    <a:pt x="2398" y="106"/>
                  </a:lnTo>
                  <a:lnTo>
                    <a:pt x="2420" y="104"/>
                  </a:lnTo>
                  <a:lnTo>
                    <a:pt x="2441" y="100"/>
                  </a:lnTo>
                  <a:lnTo>
                    <a:pt x="2462" y="98"/>
                  </a:lnTo>
                  <a:lnTo>
                    <a:pt x="2483" y="94"/>
                  </a:lnTo>
                  <a:lnTo>
                    <a:pt x="2504" y="91"/>
                  </a:lnTo>
                  <a:lnTo>
                    <a:pt x="2546" y="83"/>
                  </a:lnTo>
                  <a:lnTo>
                    <a:pt x="2587" y="77"/>
                  </a:lnTo>
                  <a:lnTo>
                    <a:pt x="2627" y="69"/>
                  </a:lnTo>
                  <a:lnTo>
                    <a:pt x="2667" y="62"/>
                  </a:lnTo>
                  <a:lnTo>
                    <a:pt x="2708" y="54"/>
                  </a:lnTo>
                  <a:lnTo>
                    <a:pt x="2748" y="46"/>
                  </a:lnTo>
                  <a:lnTo>
                    <a:pt x="2790" y="39"/>
                  </a:lnTo>
                  <a:lnTo>
                    <a:pt x="2830" y="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79" name="Freeform 85"/>
            <p:cNvSpPr>
              <a:spLocks noEditPoints="1"/>
            </p:cNvSpPr>
            <p:nvPr userDrawn="1"/>
          </p:nvSpPr>
          <p:spPr bwMode="auto">
            <a:xfrm>
              <a:off x="6303669" y="4116515"/>
              <a:ext cx="2838292" cy="153662"/>
            </a:xfrm>
            <a:custGeom>
              <a:avLst/>
              <a:gdLst>
                <a:gd name="T0" fmla="*/ 1046 w 2549"/>
                <a:gd name="T1" fmla="*/ 15 h 138"/>
                <a:gd name="T2" fmla="*/ 988 w 2549"/>
                <a:gd name="T3" fmla="*/ 17 h 138"/>
                <a:gd name="T4" fmla="*/ 881 w 2549"/>
                <a:gd name="T5" fmla="*/ 23 h 138"/>
                <a:gd name="T6" fmla="*/ 779 w 2549"/>
                <a:gd name="T7" fmla="*/ 35 h 138"/>
                <a:gd name="T8" fmla="*/ 685 w 2549"/>
                <a:gd name="T9" fmla="*/ 48 h 138"/>
                <a:gd name="T10" fmla="*/ 533 w 2549"/>
                <a:gd name="T11" fmla="*/ 77 h 138"/>
                <a:gd name="T12" fmla="*/ 382 w 2549"/>
                <a:gd name="T13" fmla="*/ 104 h 138"/>
                <a:gd name="T14" fmla="*/ 288 w 2549"/>
                <a:gd name="T15" fmla="*/ 119 h 138"/>
                <a:gd name="T16" fmla="*/ 186 w 2549"/>
                <a:gd name="T17" fmla="*/ 131 h 138"/>
                <a:gd name="T18" fmla="*/ 76 w 2549"/>
                <a:gd name="T19" fmla="*/ 136 h 138"/>
                <a:gd name="T20" fmla="*/ 19 w 2549"/>
                <a:gd name="T21" fmla="*/ 138 h 138"/>
                <a:gd name="T22" fmla="*/ 19 w 2549"/>
                <a:gd name="T23" fmla="*/ 123 h 138"/>
                <a:gd name="T24" fmla="*/ 76 w 2549"/>
                <a:gd name="T25" fmla="*/ 121 h 138"/>
                <a:gd name="T26" fmla="*/ 184 w 2549"/>
                <a:gd name="T27" fmla="*/ 113 h 138"/>
                <a:gd name="T28" fmla="*/ 284 w 2549"/>
                <a:gd name="T29" fmla="*/ 104 h 138"/>
                <a:gd name="T30" fmla="*/ 380 w 2549"/>
                <a:gd name="T31" fmla="*/ 88 h 138"/>
                <a:gd name="T32" fmla="*/ 531 w 2549"/>
                <a:gd name="T33" fmla="*/ 62 h 138"/>
                <a:gd name="T34" fmla="*/ 683 w 2549"/>
                <a:gd name="T35" fmla="*/ 33 h 138"/>
                <a:gd name="T36" fmla="*/ 777 w 2549"/>
                <a:gd name="T37" fmla="*/ 19 h 138"/>
                <a:gd name="T38" fmla="*/ 879 w 2549"/>
                <a:gd name="T39" fmla="*/ 8 h 138"/>
                <a:gd name="T40" fmla="*/ 988 w 2549"/>
                <a:gd name="T41" fmla="*/ 0 h 138"/>
                <a:gd name="T42" fmla="*/ 1046 w 2549"/>
                <a:gd name="T43" fmla="*/ 0 h 138"/>
                <a:gd name="T44" fmla="*/ 2133 w 2549"/>
                <a:gd name="T45" fmla="*/ 138 h 138"/>
                <a:gd name="T46" fmla="*/ 2073 w 2549"/>
                <a:gd name="T47" fmla="*/ 136 h 138"/>
                <a:gd name="T48" fmla="*/ 1981 w 2549"/>
                <a:gd name="T49" fmla="*/ 133 h 138"/>
                <a:gd name="T50" fmla="*/ 1877 w 2549"/>
                <a:gd name="T51" fmla="*/ 123 h 138"/>
                <a:gd name="T52" fmla="*/ 1779 w 2549"/>
                <a:gd name="T53" fmla="*/ 110 h 138"/>
                <a:gd name="T54" fmla="*/ 1657 w 2549"/>
                <a:gd name="T55" fmla="*/ 88 h 138"/>
                <a:gd name="T56" fmla="*/ 1476 w 2549"/>
                <a:gd name="T57" fmla="*/ 54 h 138"/>
                <a:gd name="T58" fmla="*/ 1384 w 2549"/>
                <a:gd name="T59" fmla="*/ 39 h 138"/>
                <a:gd name="T60" fmla="*/ 1284 w 2549"/>
                <a:gd name="T61" fmla="*/ 27 h 138"/>
                <a:gd name="T62" fmla="*/ 1180 w 2549"/>
                <a:gd name="T63" fmla="*/ 19 h 138"/>
                <a:gd name="T64" fmla="*/ 1105 w 2549"/>
                <a:gd name="T65" fmla="*/ 15 h 138"/>
                <a:gd name="T66" fmla="*/ 1065 w 2549"/>
                <a:gd name="T67" fmla="*/ 0 h 138"/>
                <a:gd name="T68" fmla="*/ 1125 w 2549"/>
                <a:gd name="T69" fmla="*/ 0 h 138"/>
                <a:gd name="T70" fmla="*/ 1217 w 2549"/>
                <a:gd name="T71" fmla="*/ 4 h 138"/>
                <a:gd name="T72" fmla="*/ 1320 w 2549"/>
                <a:gd name="T73" fmla="*/ 14 h 138"/>
                <a:gd name="T74" fmla="*/ 1416 w 2549"/>
                <a:gd name="T75" fmla="*/ 27 h 138"/>
                <a:gd name="T76" fmla="*/ 1539 w 2549"/>
                <a:gd name="T77" fmla="*/ 50 h 138"/>
                <a:gd name="T78" fmla="*/ 1722 w 2549"/>
                <a:gd name="T79" fmla="*/ 83 h 138"/>
                <a:gd name="T80" fmla="*/ 1814 w 2549"/>
                <a:gd name="T81" fmla="*/ 98 h 138"/>
                <a:gd name="T82" fmla="*/ 1912 w 2549"/>
                <a:gd name="T83" fmla="*/ 111 h 138"/>
                <a:gd name="T84" fmla="*/ 2017 w 2549"/>
                <a:gd name="T85" fmla="*/ 119 h 138"/>
                <a:gd name="T86" fmla="*/ 2092 w 2549"/>
                <a:gd name="T87" fmla="*/ 121 h 138"/>
                <a:gd name="T88" fmla="*/ 2545 w 2549"/>
                <a:gd name="T89" fmla="*/ 83 h 138"/>
                <a:gd name="T90" fmla="*/ 2501 w 2549"/>
                <a:gd name="T91" fmla="*/ 106 h 138"/>
                <a:gd name="T92" fmla="*/ 2430 w 2549"/>
                <a:gd name="T93" fmla="*/ 117 h 138"/>
                <a:gd name="T94" fmla="*/ 2355 w 2549"/>
                <a:gd name="T95" fmla="*/ 127 h 138"/>
                <a:gd name="T96" fmla="*/ 2275 w 2549"/>
                <a:gd name="T97" fmla="*/ 133 h 138"/>
                <a:gd name="T98" fmla="*/ 2190 w 2549"/>
                <a:gd name="T99" fmla="*/ 136 h 138"/>
                <a:gd name="T100" fmla="*/ 2133 w 2549"/>
                <a:gd name="T101" fmla="*/ 123 h 138"/>
                <a:gd name="T102" fmla="*/ 2219 w 2549"/>
                <a:gd name="T103" fmla="*/ 121 h 138"/>
                <a:gd name="T104" fmla="*/ 2302 w 2549"/>
                <a:gd name="T105" fmla="*/ 115 h 138"/>
                <a:gd name="T106" fmla="*/ 2378 w 2549"/>
                <a:gd name="T107" fmla="*/ 108 h 138"/>
                <a:gd name="T108" fmla="*/ 2451 w 2549"/>
                <a:gd name="T109" fmla="*/ 98 h 138"/>
                <a:gd name="T110" fmla="*/ 2522 w 2549"/>
                <a:gd name="T111" fmla="*/ 8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49" h="138">
                  <a:moveTo>
                    <a:pt x="1065" y="0"/>
                  </a:moveTo>
                  <a:lnTo>
                    <a:pt x="1065" y="15"/>
                  </a:lnTo>
                  <a:lnTo>
                    <a:pt x="1046" y="15"/>
                  </a:lnTo>
                  <a:lnTo>
                    <a:pt x="1027" y="15"/>
                  </a:lnTo>
                  <a:lnTo>
                    <a:pt x="1008" y="15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5" y="21"/>
                  </a:lnTo>
                  <a:lnTo>
                    <a:pt x="881" y="23"/>
                  </a:lnTo>
                  <a:lnTo>
                    <a:pt x="846" y="27"/>
                  </a:lnTo>
                  <a:lnTo>
                    <a:pt x="812" y="31"/>
                  </a:lnTo>
                  <a:lnTo>
                    <a:pt x="779" y="35"/>
                  </a:lnTo>
                  <a:lnTo>
                    <a:pt x="748" y="39"/>
                  </a:lnTo>
                  <a:lnTo>
                    <a:pt x="716" y="44"/>
                  </a:lnTo>
                  <a:lnTo>
                    <a:pt x="685" y="48"/>
                  </a:lnTo>
                  <a:lnTo>
                    <a:pt x="654" y="54"/>
                  </a:lnTo>
                  <a:lnTo>
                    <a:pt x="595" y="65"/>
                  </a:lnTo>
                  <a:lnTo>
                    <a:pt x="533" y="77"/>
                  </a:lnTo>
                  <a:lnTo>
                    <a:pt x="474" y="88"/>
                  </a:lnTo>
                  <a:lnTo>
                    <a:pt x="412" y="100"/>
                  </a:lnTo>
                  <a:lnTo>
                    <a:pt x="382" y="104"/>
                  </a:lnTo>
                  <a:lnTo>
                    <a:pt x="351" y="110"/>
                  </a:lnTo>
                  <a:lnTo>
                    <a:pt x="318" y="115"/>
                  </a:lnTo>
                  <a:lnTo>
                    <a:pt x="288" y="119"/>
                  </a:lnTo>
                  <a:lnTo>
                    <a:pt x="253" y="123"/>
                  </a:lnTo>
                  <a:lnTo>
                    <a:pt x="220" y="127"/>
                  </a:lnTo>
                  <a:lnTo>
                    <a:pt x="186" y="131"/>
                  </a:lnTo>
                  <a:lnTo>
                    <a:pt x="151" y="133"/>
                  </a:lnTo>
                  <a:lnTo>
                    <a:pt x="115" y="135"/>
                  </a:lnTo>
                  <a:lnTo>
                    <a:pt x="76" y="136"/>
                  </a:lnTo>
                  <a:lnTo>
                    <a:pt x="57" y="136"/>
                  </a:lnTo>
                  <a:lnTo>
                    <a:pt x="38" y="138"/>
                  </a:lnTo>
                  <a:lnTo>
                    <a:pt x="19" y="138"/>
                  </a:lnTo>
                  <a:lnTo>
                    <a:pt x="0" y="138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1"/>
                  </a:lnTo>
                  <a:lnTo>
                    <a:pt x="57" y="121"/>
                  </a:lnTo>
                  <a:lnTo>
                    <a:pt x="76" y="121"/>
                  </a:lnTo>
                  <a:lnTo>
                    <a:pt x="113" y="119"/>
                  </a:lnTo>
                  <a:lnTo>
                    <a:pt x="149" y="117"/>
                  </a:lnTo>
                  <a:lnTo>
                    <a:pt x="184" y="113"/>
                  </a:lnTo>
                  <a:lnTo>
                    <a:pt x="218" y="111"/>
                  </a:lnTo>
                  <a:lnTo>
                    <a:pt x="251" y="108"/>
                  </a:lnTo>
                  <a:lnTo>
                    <a:pt x="284" y="104"/>
                  </a:lnTo>
                  <a:lnTo>
                    <a:pt x="316" y="98"/>
                  </a:lnTo>
                  <a:lnTo>
                    <a:pt x="349" y="94"/>
                  </a:lnTo>
                  <a:lnTo>
                    <a:pt x="380" y="88"/>
                  </a:lnTo>
                  <a:lnTo>
                    <a:pt x="410" y="83"/>
                  </a:lnTo>
                  <a:lnTo>
                    <a:pt x="470" y="73"/>
                  </a:lnTo>
                  <a:lnTo>
                    <a:pt x="531" y="62"/>
                  </a:lnTo>
                  <a:lnTo>
                    <a:pt x="591" y="50"/>
                  </a:lnTo>
                  <a:lnTo>
                    <a:pt x="652" y="39"/>
                  </a:lnTo>
                  <a:lnTo>
                    <a:pt x="683" y="33"/>
                  </a:lnTo>
                  <a:lnTo>
                    <a:pt x="714" y="27"/>
                  </a:lnTo>
                  <a:lnTo>
                    <a:pt x="746" y="23"/>
                  </a:lnTo>
                  <a:lnTo>
                    <a:pt x="777" y="19"/>
                  </a:lnTo>
                  <a:lnTo>
                    <a:pt x="812" y="14"/>
                  </a:lnTo>
                  <a:lnTo>
                    <a:pt x="844" y="12"/>
                  </a:lnTo>
                  <a:lnTo>
                    <a:pt x="879" y="8"/>
                  </a:lnTo>
                  <a:lnTo>
                    <a:pt x="913" y="4"/>
                  </a:lnTo>
                  <a:lnTo>
                    <a:pt x="950" y="2"/>
                  </a:lnTo>
                  <a:lnTo>
                    <a:pt x="988" y="0"/>
                  </a:lnTo>
                  <a:lnTo>
                    <a:pt x="1008" y="0"/>
                  </a:lnTo>
                  <a:lnTo>
                    <a:pt x="1027" y="0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38"/>
                  </a:lnTo>
                  <a:lnTo>
                    <a:pt x="2112" y="138"/>
                  </a:lnTo>
                  <a:lnTo>
                    <a:pt x="2092" y="138"/>
                  </a:lnTo>
                  <a:lnTo>
                    <a:pt x="2073" y="136"/>
                  </a:lnTo>
                  <a:lnTo>
                    <a:pt x="2054" y="136"/>
                  </a:lnTo>
                  <a:lnTo>
                    <a:pt x="2017" y="135"/>
                  </a:lnTo>
                  <a:lnTo>
                    <a:pt x="1981" y="133"/>
                  </a:lnTo>
                  <a:lnTo>
                    <a:pt x="1945" y="131"/>
                  </a:lnTo>
                  <a:lnTo>
                    <a:pt x="1910" y="127"/>
                  </a:lnTo>
                  <a:lnTo>
                    <a:pt x="1877" y="123"/>
                  </a:lnTo>
                  <a:lnTo>
                    <a:pt x="1845" y="119"/>
                  </a:lnTo>
                  <a:lnTo>
                    <a:pt x="1812" y="115"/>
                  </a:lnTo>
                  <a:lnTo>
                    <a:pt x="1779" y="110"/>
                  </a:lnTo>
                  <a:lnTo>
                    <a:pt x="1749" y="104"/>
                  </a:lnTo>
                  <a:lnTo>
                    <a:pt x="1718" y="100"/>
                  </a:lnTo>
                  <a:lnTo>
                    <a:pt x="1657" y="88"/>
                  </a:lnTo>
                  <a:lnTo>
                    <a:pt x="1597" y="77"/>
                  </a:lnTo>
                  <a:lnTo>
                    <a:pt x="1537" y="65"/>
                  </a:lnTo>
                  <a:lnTo>
                    <a:pt x="1476" y="54"/>
                  </a:lnTo>
                  <a:lnTo>
                    <a:pt x="1445" y="48"/>
                  </a:lnTo>
                  <a:lnTo>
                    <a:pt x="1415" y="44"/>
                  </a:lnTo>
                  <a:lnTo>
                    <a:pt x="1384" y="39"/>
                  </a:lnTo>
                  <a:lnTo>
                    <a:pt x="1351" y="35"/>
                  </a:lnTo>
                  <a:lnTo>
                    <a:pt x="1319" y="31"/>
                  </a:lnTo>
                  <a:lnTo>
                    <a:pt x="1284" y="27"/>
                  </a:lnTo>
                  <a:lnTo>
                    <a:pt x="1251" y="23"/>
                  </a:lnTo>
                  <a:lnTo>
                    <a:pt x="1215" y="21"/>
                  </a:lnTo>
                  <a:lnTo>
                    <a:pt x="1180" y="19"/>
                  </a:lnTo>
                  <a:lnTo>
                    <a:pt x="1142" y="17"/>
                  </a:lnTo>
                  <a:lnTo>
                    <a:pt x="1125" y="15"/>
                  </a:lnTo>
                  <a:lnTo>
                    <a:pt x="1105" y="15"/>
                  </a:lnTo>
                  <a:lnTo>
                    <a:pt x="1084" y="15"/>
                  </a:lnTo>
                  <a:lnTo>
                    <a:pt x="1065" y="15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5" y="0"/>
                  </a:lnTo>
                  <a:lnTo>
                    <a:pt x="1125" y="0"/>
                  </a:lnTo>
                  <a:lnTo>
                    <a:pt x="1144" y="0"/>
                  </a:lnTo>
                  <a:lnTo>
                    <a:pt x="1180" y="2"/>
                  </a:lnTo>
                  <a:lnTo>
                    <a:pt x="1217" y="4"/>
                  </a:lnTo>
                  <a:lnTo>
                    <a:pt x="1251" y="8"/>
                  </a:lnTo>
                  <a:lnTo>
                    <a:pt x="1286" y="12"/>
                  </a:lnTo>
                  <a:lnTo>
                    <a:pt x="1320" y="14"/>
                  </a:lnTo>
                  <a:lnTo>
                    <a:pt x="1353" y="19"/>
                  </a:lnTo>
                  <a:lnTo>
                    <a:pt x="1386" y="23"/>
                  </a:lnTo>
                  <a:lnTo>
                    <a:pt x="1416" y="27"/>
                  </a:lnTo>
                  <a:lnTo>
                    <a:pt x="1449" y="33"/>
                  </a:lnTo>
                  <a:lnTo>
                    <a:pt x="1480" y="39"/>
                  </a:lnTo>
                  <a:lnTo>
                    <a:pt x="1539" y="50"/>
                  </a:lnTo>
                  <a:lnTo>
                    <a:pt x="1601" y="62"/>
                  </a:lnTo>
                  <a:lnTo>
                    <a:pt x="1660" y="73"/>
                  </a:lnTo>
                  <a:lnTo>
                    <a:pt x="1722" y="83"/>
                  </a:lnTo>
                  <a:lnTo>
                    <a:pt x="1751" y="88"/>
                  </a:lnTo>
                  <a:lnTo>
                    <a:pt x="1783" y="94"/>
                  </a:lnTo>
                  <a:lnTo>
                    <a:pt x="1814" y="98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6" y="113"/>
                  </a:lnTo>
                  <a:lnTo>
                    <a:pt x="1981" y="117"/>
                  </a:lnTo>
                  <a:lnTo>
                    <a:pt x="2017" y="119"/>
                  </a:lnTo>
                  <a:lnTo>
                    <a:pt x="2054" y="121"/>
                  </a:lnTo>
                  <a:lnTo>
                    <a:pt x="2073" y="121"/>
                  </a:lnTo>
                  <a:lnTo>
                    <a:pt x="2092" y="121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2545" y="83"/>
                  </a:moveTo>
                  <a:lnTo>
                    <a:pt x="2549" y="98"/>
                  </a:lnTo>
                  <a:lnTo>
                    <a:pt x="2526" y="102"/>
                  </a:lnTo>
                  <a:lnTo>
                    <a:pt x="2501" y="106"/>
                  </a:lnTo>
                  <a:lnTo>
                    <a:pt x="2478" y="110"/>
                  </a:lnTo>
                  <a:lnTo>
                    <a:pt x="2453" y="113"/>
                  </a:lnTo>
                  <a:lnTo>
                    <a:pt x="2430" y="117"/>
                  </a:lnTo>
                  <a:lnTo>
                    <a:pt x="2405" y="121"/>
                  </a:lnTo>
                  <a:lnTo>
                    <a:pt x="2380" y="123"/>
                  </a:lnTo>
                  <a:lnTo>
                    <a:pt x="2355" y="127"/>
                  </a:lnTo>
                  <a:lnTo>
                    <a:pt x="2329" y="129"/>
                  </a:lnTo>
                  <a:lnTo>
                    <a:pt x="2302" y="131"/>
                  </a:lnTo>
                  <a:lnTo>
                    <a:pt x="2275" y="133"/>
                  </a:lnTo>
                  <a:lnTo>
                    <a:pt x="2248" y="135"/>
                  </a:lnTo>
                  <a:lnTo>
                    <a:pt x="2219" y="136"/>
                  </a:lnTo>
                  <a:lnTo>
                    <a:pt x="2190" y="136"/>
                  </a:lnTo>
                  <a:lnTo>
                    <a:pt x="2161" y="138"/>
                  </a:lnTo>
                  <a:lnTo>
                    <a:pt x="2133" y="138"/>
                  </a:lnTo>
                  <a:lnTo>
                    <a:pt x="2133" y="123"/>
                  </a:lnTo>
                  <a:lnTo>
                    <a:pt x="2161" y="121"/>
                  </a:lnTo>
                  <a:lnTo>
                    <a:pt x="2190" y="121"/>
                  </a:lnTo>
                  <a:lnTo>
                    <a:pt x="2219" y="121"/>
                  </a:lnTo>
                  <a:lnTo>
                    <a:pt x="2248" y="119"/>
                  </a:lnTo>
                  <a:lnTo>
                    <a:pt x="2275" y="117"/>
                  </a:lnTo>
                  <a:lnTo>
                    <a:pt x="2302" y="115"/>
                  </a:lnTo>
                  <a:lnTo>
                    <a:pt x="2327" y="113"/>
                  </a:lnTo>
                  <a:lnTo>
                    <a:pt x="2353" y="111"/>
                  </a:lnTo>
                  <a:lnTo>
                    <a:pt x="2378" y="108"/>
                  </a:lnTo>
                  <a:lnTo>
                    <a:pt x="2403" y="106"/>
                  </a:lnTo>
                  <a:lnTo>
                    <a:pt x="2428" y="102"/>
                  </a:lnTo>
                  <a:lnTo>
                    <a:pt x="2451" y="98"/>
                  </a:lnTo>
                  <a:lnTo>
                    <a:pt x="2476" y="94"/>
                  </a:lnTo>
                  <a:lnTo>
                    <a:pt x="2499" y="90"/>
                  </a:lnTo>
                  <a:lnTo>
                    <a:pt x="2522" y="87"/>
                  </a:lnTo>
                  <a:lnTo>
                    <a:pt x="2545" y="8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80" name="Freeform 86"/>
            <p:cNvSpPr>
              <a:spLocks noEditPoints="1"/>
            </p:cNvSpPr>
            <p:nvPr userDrawn="1"/>
          </p:nvSpPr>
          <p:spPr bwMode="auto">
            <a:xfrm>
              <a:off x="6619901" y="3932788"/>
              <a:ext cx="2519833" cy="155889"/>
            </a:xfrm>
            <a:custGeom>
              <a:avLst/>
              <a:gdLst>
                <a:gd name="T0" fmla="*/ 1046 w 2263"/>
                <a:gd name="T1" fmla="*/ 17 h 140"/>
                <a:gd name="T2" fmla="*/ 988 w 2263"/>
                <a:gd name="T3" fmla="*/ 17 h 140"/>
                <a:gd name="T4" fmla="*/ 881 w 2263"/>
                <a:gd name="T5" fmla="*/ 25 h 140"/>
                <a:gd name="T6" fmla="*/ 781 w 2263"/>
                <a:gd name="T7" fmla="*/ 36 h 140"/>
                <a:gd name="T8" fmla="*/ 685 w 2263"/>
                <a:gd name="T9" fmla="*/ 50 h 140"/>
                <a:gd name="T10" fmla="*/ 533 w 2263"/>
                <a:gd name="T11" fmla="*/ 79 h 140"/>
                <a:gd name="T12" fmla="*/ 382 w 2263"/>
                <a:gd name="T13" fmla="*/ 106 h 140"/>
                <a:gd name="T14" fmla="*/ 288 w 2263"/>
                <a:gd name="T15" fmla="*/ 121 h 140"/>
                <a:gd name="T16" fmla="*/ 186 w 2263"/>
                <a:gd name="T17" fmla="*/ 131 h 140"/>
                <a:gd name="T18" fmla="*/ 76 w 2263"/>
                <a:gd name="T19" fmla="*/ 138 h 140"/>
                <a:gd name="T20" fmla="*/ 19 w 2263"/>
                <a:gd name="T21" fmla="*/ 140 h 140"/>
                <a:gd name="T22" fmla="*/ 19 w 2263"/>
                <a:gd name="T23" fmla="*/ 123 h 140"/>
                <a:gd name="T24" fmla="*/ 76 w 2263"/>
                <a:gd name="T25" fmla="*/ 123 h 140"/>
                <a:gd name="T26" fmla="*/ 184 w 2263"/>
                <a:gd name="T27" fmla="*/ 115 h 140"/>
                <a:gd name="T28" fmla="*/ 286 w 2263"/>
                <a:gd name="T29" fmla="*/ 104 h 140"/>
                <a:gd name="T30" fmla="*/ 380 w 2263"/>
                <a:gd name="T31" fmla="*/ 90 h 140"/>
                <a:gd name="T32" fmla="*/ 532 w 2263"/>
                <a:gd name="T33" fmla="*/ 61 h 140"/>
                <a:gd name="T34" fmla="*/ 683 w 2263"/>
                <a:gd name="T35" fmla="*/ 35 h 140"/>
                <a:gd name="T36" fmla="*/ 777 w 2263"/>
                <a:gd name="T37" fmla="*/ 19 h 140"/>
                <a:gd name="T38" fmla="*/ 879 w 2263"/>
                <a:gd name="T39" fmla="*/ 10 h 140"/>
                <a:gd name="T40" fmla="*/ 988 w 2263"/>
                <a:gd name="T41" fmla="*/ 2 h 140"/>
                <a:gd name="T42" fmla="*/ 1046 w 2263"/>
                <a:gd name="T43" fmla="*/ 0 h 140"/>
                <a:gd name="T44" fmla="*/ 2133 w 2263"/>
                <a:gd name="T45" fmla="*/ 140 h 140"/>
                <a:gd name="T46" fmla="*/ 2073 w 2263"/>
                <a:gd name="T47" fmla="*/ 138 h 140"/>
                <a:gd name="T48" fmla="*/ 1981 w 2263"/>
                <a:gd name="T49" fmla="*/ 134 h 140"/>
                <a:gd name="T50" fmla="*/ 1877 w 2263"/>
                <a:gd name="T51" fmla="*/ 125 h 140"/>
                <a:gd name="T52" fmla="*/ 1780 w 2263"/>
                <a:gd name="T53" fmla="*/ 111 h 140"/>
                <a:gd name="T54" fmla="*/ 1657 w 2263"/>
                <a:gd name="T55" fmla="*/ 90 h 140"/>
                <a:gd name="T56" fmla="*/ 1476 w 2263"/>
                <a:gd name="T57" fmla="*/ 56 h 140"/>
                <a:gd name="T58" fmla="*/ 1384 w 2263"/>
                <a:gd name="T59" fmla="*/ 40 h 140"/>
                <a:gd name="T60" fmla="*/ 1286 w 2263"/>
                <a:gd name="T61" fmla="*/ 29 h 140"/>
                <a:gd name="T62" fmla="*/ 1180 w 2263"/>
                <a:gd name="T63" fmla="*/ 19 h 140"/>
                <a:gd name="T64" fmla="*/ 1106 w 2263"/>
                <a:gd name="T65" fmla="*/ 17 h 140"/>
                <a:gd name="T66" fmla="*/ 1065 w 2263"/>
                <a:gd name="T67" fmla="*/ 0 h 140"/>
                <a:gd name="T68" fmla="*/ 1125 w 2263"/>
                <a:gd name="T69" fmla="*/ 2 h 140"/>
                <a:gd name="T70" fmla="*/ 1217 w 2263"/>
                <a:gd name="T71" fmla="*/ 6 h 140"/>
                <a:gd name="T72" fmla="*/ 1321 w 2263"/>
                <a:gd name="T73" fmla="*/ 15 h 140"/>
                <a:gd name="T74" fmla="*/ 1417 w 2263"/>
                <a:gd name="T75" fmla="*/ 29 h 140"/>
                <a:gd name="T76" fmla="*/ 1540 w 2263"/>
                <a:gd name="T77" fmla="*/ 50 h 140"/>
                <a:gd name="T78" fmla="*/ 1722 w 2263"/>
                <a:gd name="T79" fmla="*/ 84 h 140"/>
                <a:gd name="T80" fmla="*/ 1814 w 2263"/>
                <a:gd name="T81" fmla="*/ 100 h 140"/>
                <a:gd name="T82" fmla="*/ 1912 w 2263"/>
                <a:gd name="T83" fmla="*/ 111 h 140"/>
                <a:gd name="T84" fmla="*/ 2018 w 2263"/>
                <a:gd name="T85" fmla="*/ 121 h 140"/>
                <a:gd name="T86" fmla="*/ 2093 w 2263"/>
                <a:gd name="T87" fmla="*/ 123 h 140"/>
                <a:gd name="T88" fmla="*/ 2263 w 2263"/>
                <a:gd name="T89" fmla="*/ 119 h 140"/>
                <a:gd name="T90" fmla="*/ 2233 w 2263"/>
                <a:gd name="T91" fmla="*/ 136 h 140"/>
                <a:gd name="T92" fmla="*/ 2183 w 2263"/>
                <a:gd name="T93" fmla="*/ 138 h 140"/>
                <a:gd name="T94" fmla="*/ 2133 w 2263"/>
                <a:gd name="T95" fmla="*/ 140 h 140"/>
                <a:gd name="T96" fmla="*/ 2165 w 2263"/>
                <a:gd name="T97" fmla="*/ 123 h 140"/>
                <a:gd name="T98" fmla="*/ 2215 w 2263"/>
                <a:gd name="T99" fmla="*/ 121 h 140"/>
                <a:gd name="T100" fmla="*/ 2263 w 2263"/>
                <a:gd name="T101" fmla="*/ 11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63" h="140">
                  <a:moveTo>
                    <a:pt x="1065" y="0"/>
                  </a:moveTo>
                  <a:lnTo>
                    <a:pt x="1065" y="17"/>
                  </a:lnTo>
                  <a:lnTo>
                    <a:pt x="1046" y="17"/>
                  </a:lnTo>
                  <a:lnTo>
                    <a:pt x="1027" y="17"/>
                  </a:lnTo>
                  <a:lnTo>
                    <a:pt x="1008" y="17"/>
                  </a:lnTo>
                  <a:lnTo>
                    <a:pt x="988" y="17"/>
                  </a:lnTo>
                  <a:lnTo>
                    <a:pt x="952" y="19"/>
                  </a:lnTo>
                  <a:lnTo>
                    <a:pt x="916" y="21"/>
                  </a:lnTo>
                  <a:lnTo>
                    <a:pt x="881" y="25"/>
                  </a:lnTo>
                  <a:lnTo>
                    <a:pt x="846" y="29"/>
                  </a:lnTo>
                  <a:lnTo>
                    <a:pt x="814" y="31"/>
                  </a:lnTo>
                  <a:lnTo>
                    <a:pt x="781" y="36"/>
                  </a:lnTo>
                  <a:lnTo>
                    <a:pt x="748" y="40"/>
                  </a:lnTo>
                  <a:lnTo>
                    <a:pt x="716" y="44"/>
                  </a:lnTo>
                  <a:lnTo>
                    <a:pt x="685" y="50"/>
                  </a:lnTo>
                  <a:lnTo>
                    <a:pt x="654" y="56"/>
                  </a:lnTo>
                  <a:lnTo>
                    <a:pt x="595" y="67"/>
                  </a:lnTo>
                  <a:lnTo>
                    <a:pt x="533" y="79"/>
                  </a:lnTo>
                  <a:lnTo>
                    <a:pt x="474" y="90"/>
                  </a:lnTo>
                  <a:lnTo>
                    <a:pt x="412" y="100"/>
                  </a:lnTo>
                  <a:lnTo>
                    <a:pt x="382" y="106"/>
                  </a:lnTo>
                  <a:lnTo>
                    <a:pt x="351" y="111"/>
                  </a:lnTo>
                  <a:lnTo>
                    <a:pt x="318" y="115"/>
                  </a:lnTo>
                  <a:lnTo>
                    <a:pt x="288" y="121"/>
                  </a:lnTo>
                  <a:lnTo>
                    <a:pt x="253" y="125"/>
                  </a:lnTo>
                  <a:lnTo>
                    <a:pt x="220" y="129"/>
                  </a:lnTo>
                  <a:lnTo>
                    <a:pt x="186" y="131"/>
                  </a:lnTo>
                  <a:lnTo>
                    <a:pt x="151" y="134"/>
                  </a:lnTo>
                  <a:lnTo>
                    <a:pt x="115" y="136"/>
                  </a:lnTo>
                  <a:lnTo>
                    <a:pt x="76" y="138"/>
                  </a:lnTo>
                  <a:lnTo>
                    <a:pt x="57" y="138"/>
                  </a:lnTo>
                  <a:lnTo>
                    <a:pt x="38" y="138"/>
                  </a:lnTo>
                  <a:lnTo>
                    <a:pt x="19" y="140"/>
                  </a:lnTo>
                  <a:lnTo>
                    <a:pt x="0" y="140"/>
                  </a:lnTo>
                  <a:lnTo>
                    <a:pt x="0" y="123"/>
                  </a:lnTo>
                  <a:lnTo>
                    <a:pt x="19" y="123"/>
                  </a:lnTo>
                  <a:lnTo>
                    <a:pt x="38" y="123"/>
                  </a:lnTo>
                  <a:lnTo>
                    <a:pt x="57" y="123"/>
                  </a:lnTo>
                  <a:lnTo>
                    <a:pt x="76" y="123"/>
                  </a:lnTo>
                  <a:lnTo>
                    <a:pt x="113" y="121"/>
                  </a:lnTo>
                  <a:lnTo>
                    <a:pt x="149" y="119"/>
                  </a:lnTo>
                  <a:lnTo>
                    <a:pt x="184" y="115"/>
                  </a:lnTo>
                  <a:lnTo>
                    <a:pt x="219" y="111"/>
                  </a:lnTo>
                  <a:lnTo>
                    <a:pt x="253" y="108"/>
                  </a:lnTo>
                  <a:lnTo>
                    <a:pt x="286" y="104"/>
                  </a:lnTo>
                  <a:lnTo>
                    <a:pt x="316" y="100"/>
                  </a:lnTo>
                  <a:lnTo>
                    <a:pt x="349" y="96"/>
                  </a:lnTo>
                  <a:lnTo>
                    <a:pt x="380" y="90"/>
                  </a:lnTo>
                  <a:lnTo>
                    <a:pt x="411" y="84"/>
                  </a:lnTo>
                  <a:lnTo>
                    <a:pt x="470" y="73"/>
                  </a:lnTo>
                  <a:lnTo>
                    <a:pt x="532" y="61"/>
                  </a:lnTo>
                  <a:lnTo>
                    <a:pt x="591" y="50"/>
                  </a:lnTo>
                  <a:lnTo>
                    <a:pt x="652" y="40"/>
                  </a:lnTo>
                  <a:lnTo>
                    <a:pt x="683" y="35"/>
                  </a:lnTo>
                  <a:lnTo>
                    <a:pt x="714" y="29"/>
                  </a:lnTo>
                  <a:lnTo>
                    <a:pt x="747" y="25"/>
                  </a:lnTo>
                  <a:lnTo>
                    <a:pt x="777" y="19"/>
                  </a:lnTo>
                  <a:lnTo>
                    <a:pt x="812" y="15"/>
                  </a:lnTo>
                  <a:lnTo>
                    <a:pt x="844" y="11"/>
                  </a:lnTo>
                  <a:lnTo>
                    <a:pt x="879" y="10"/>
                  </a:lnTo>
                  <a:lnTo>
                    <a:pt x="914" y="6"/>
                  </a:lnTo>
                  <a:lnTo>
                    <a:pt x="950" y="4"/>
                  </a:lnTo>
                  <a:lnTo>
                    <a:pt x="988" y="2"/>
                  </a:lnTo>
                  <a:lnTo>
                    <a:pt x="1008" y="2"/>
                  </a:lnTo>
                  <a:lnTo>
                    <a:pt x="1027" y="2"/>
                  </a:lnTo>
                  <a:lnTo>
                    <a:pt x="1046" y="0"/>
                  </a:lnTo>
                  <a:lnTo>
                    <a:pt x="1065" y="0"/>
                  </a:lnTo>
                  <a:close/>
                  <a:moveTo>
                    <a:pt x="2133" y="123"/>
                  </a:moveTo>
                  <a:lnTo>
                    <a:pt x="2133" y="140"/>
                  </a:lnTo>
                  <a:lnTo>
                    <a:pt x="2112" y="140"/>
                  </a:lnTo>
                  <a:lnTo>
                    <a:pt x="2093" y="138"/>
                  </a:lnTo>
                  <a:lnTo>
                    <a:pt x="2073" y="138"/>
                  </a:lnTo>
                  <a:lnTo>
                    <a:pt x="2054" y="138"/>
                  </a:lnTo>
                  <a:lnTo>
                    <a:pt x="2018" y="136"/>
                  </a:lnTo>
                  <a:lnTo>
                    <a:pt x="1981" y="134"/>
                  </a:lnTo>
                  <a:lnTo>
                    <a:pt x="1945" y="131"/>
                  </a:lnTo>
                  <a:lnTo>
                    <a:pt x="1910" y="129"/>
                  </a:lnTo>
                  <a:lnTo>
                    <a:pt x="1877" y="125"/>
                  </a:lnTo>
                  <a:lnTo>
                    <a:pt x="1845" y="121"/>
                  </a:lnTo>
                  <a:lnTo>
                    <a:pt x="1812" y="115"/>
                  </a:lnTo>
                  <a:lnTo>
                    <a:pt x="1780" y="111"/>
                  </a:lnTo>
                  <a:lnTo>
                    <a:pt x="1749" y="106"/>
                  </a:lnTo>
                  <a:lnTo>
                    <a:pt x="1718" y="100"/>
                  </a:lnTo>
                  <a:lnTo>
                    <a:pt x="1657" y="90"/>
                  </a:lnTo>
                  <a:lnTo>
                    <a:pt x="1597" y="79"/>
                  </a:lnTo>
                  <a:lnTo>
                    <a:pt x="1538" y="67"/>
                  </a:lnTo>
                  <a:lnTo>
                    <a:pt x="1476" y="56"/>
                  </a:lnTo>
                  <a:lnTo>
                    <a:pt x="1445" y="50"/>
                  </a:lnTo>
                  <a:lnTo>
                    <a:pt x="1415" y="44"/>
                  </a:lnTo>
                  <a:lnTo>
                    <a:pt x="1384" y="40"/>
                  </a:lnTo>
                  <a:lnTo>
                    <a:pt x="1351" y="36"/>
                  </a:lnTo>
                  <a:lnTo>
                    <a:pt x="1319" y="31"/>
                  </a:lnTo>
                  <a:lnTo>
                    <a:pt x="1286" y="29"/>
                  </a:lnTo>
                  <a:lnTo>
                    <a:pt x="1252" y="25"/>
                  </a:lnTo>
                  <a:lnTo>
                    <a:pt x="1215" y="21"/>
                  </a:lnTo>
                  <a:lnTo>
                    <a:pt x="1180" y="19"/>
                  </a:lnTo>
                  <a:lnTo>
                    <a:pt x="1144" y="17"/>
                  </a:lnTo>
                  <a:lnTo>
                    <a:pt x="1125" y="17"/>
                  </a:lnTo>
                  <a:lnTo>
                    <a:pt x="1106" y="17"/>
                  </a:lnTo>
                  <a:lnTo>
                    <a:pt x="1086" y="17"/>
                  </a:lnTo>
                  <a:lnTo>
                    <a:pt x="1065" y="17"/>
                  </a:lnTo>
                  <a:lnTo>
                    <a:pt x="1065" y="0"/>
                  </a:lnTo>
                  <a:lnTo>
                    <a:pt x="1086" y="0"/>
                  </a:lnTo>
                  <a:lnTo>
                    <a:pt x="1106" y="2"/>
                  </a:lnTo>
                  <a:lnTo>
                    <a:pt x="1125" y="2"/>
                  </a:lnTo>
                  <a:lnTo>
                    <a:pt x="1144" y="2"/>
                  </a:lnTo>
                  <a:lnTo>
                    <a:pt x="1180" y="4"/>
                  </a:lnTo>
                  <a:lnTo>
                    <a:pt x="1217" y="6"/>
                  </a:lnTo>
                  <a:lnTo>
                    <a:pt x="1252" y="10"/>
                  </a:lnTo>
                  <a:lnTo>
                    <a:pt x="1286" y="11"/>
                  </a:lnTo>
                  <a:lnTo>
                    <a:pt x="1321" y="15"/>
                  </a:lnTo>
                  <a:lnTo>
                    <a:pt x="1353" y="19"/>
                  </a:lnTo>
                  <a:lnTo>
                    <a:pt x="1386" y="25"/>
                  </a:lnTo>
                  <a:lnTo>
                    <a:pt x="1417" y="29"/>
                  </a:lnTo>
                  <a:lnTo>
                    <a:pt x="1449" y="35"/>
                  </a:lnTo>
                  <a:lnTo>
                    <a:pt x="1480" y="40"/>
                  </a:lnTo>
                  <a:lnTo>
                    <a:pt x="1540" y="50"/>
                  </a:lnTo>
                  <a:lnTo>
                    <a:pt x="1601" y="61"/>
                  </a:lnTo>
                  <a:lnTo>
                    <a:pt x="1661" y="73"/>
                  </a:lnTo>
                  <a:lnTo>
                    <a:pt x="1722" y="84"/>
                  </a:lnTo>
                  <a:lnTo>
                    <a:pt x="1753" y="90"/>
                  </a:lnTo>
                  <a:lnTo>
                    <a:pt x="1783" y="96"/>
                  </a:lnTo>
                  <a:lnTo>
                    <a:pt x="1814" y="100"/>
                  </a:lnTo>
                  <a:lnTo>
                    <a:pt x="1847" y="104"/>
                  </a:lnTo>
                  <a:lnTo>
                    <a:pt x="1879" y="108"/>
                  </a:lnTo>
                  <a:lnTo>
                    <a:pt x="1912" y="111"/>
                  </a:lnTo>
                  <a:lnTo>
                    <a:pt x="1947" y="115"/>
                  </a:lnTo>
                  <a:lnTo>
                    <a:pt x="1981" y="119"/>
                  </a:lnTo>
                  <a:lnTo>
                    <a:pt x="2018" y="121"/>
                  </a:lnTo>
                  <a:lnTo>
                    <a:pt x="2054" y="123"/>
                  </a:lnTo>
                  <a:lnTo>
                    <a:pt x="2073" y="123"/>
                  </a:lnTo>
                  <a:lnTo>
                    <a:pt x="2093" y="123"/>
                  </a:lnTo>
                  <a:lnTo>
                    <a:pt x="2112" y="123"/>
                  </a:lnTo>
                  <a:lnTo>
                    <a:pt x="2133" y="123"/>
                  </a:lnTo>
                  <a:close/>
                  <a:moveTo>
                    <a:pt x="2263" y="119"/>
                  </a:moveTo>
                  <a:lnTo>
                    <a:pt x="2263" y="136"/>
                  </a:lnTo>
                  <a:lnTo>
                    <a:pt x="2248" y="136"/>
                  </a:lnTo>
                  <a:lnTo>
                    <a:pt x="2233" y="136"/>
                  </a:lnTo>
                  <a:lnTo>
                    <a:pt x="2215" y="138"/>
                  </a:lnTo>
                  <a:lnTo>
                    <a:pt x="2200" y="138"/>
                  </a:lnTo>
                  <a:lnTo>
                    <a:pt x="2183" y="138"/>
                  </a:lnTo>
                  <a:lnTo>
                    <a:pt x="2165" y="138"/>
                  </a:lnTo>
                  <a:lnTo>
                    <a:pt x="2150" y="140"/>
                  </a:lnTo>
                  <a:lnTo>
                    <a:pt x="2133" y="140"/>
                  </a:lnTo>
                  <a:lnTo>
                    <a:pt x="2133" y="123"/>
                  </a:lnTo>
                  <a:lnTo>
                    <a:pt x="2150" y="123"/>
                  </a:lnTo>
                  <a:lnTo>
                    <a:pt x="2165" y="123"/>
                  </a:lnTo>
                  <a:lnTo>
                    <a:pt x="2183" y="123"/>
                  </a:lnTo>
                  <a:lnTo>
                    <a:pt x="2200" y="123"/>
                  </a:lnTo>
                  <a:lnTo>
                    <a:pt x="2215" y="121"/>
                  </a:lnTo>
                  <a:lnTo>
                    <a:pt x="2231" y="121"/>
                  </a:lnTo>
                  <a:lnTo>
                    <a:pt x="2248" y="121"/>
                  </a:lnTo>
                  <a:lnTo>
                    <a:pt x="2263" y="1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64" name="Tekstin paikkamerkki 63"/>
          <p:cNvSpPr>
            <a:spLocks noGrp="1"/>
          </p:cNvSpPr>
          <p:nvPr>
            <p:ph type="body" sz="quarter" idx="13" hasCustomPrompt="1"/>
          </p:nvPr>
        </p:nvSpPr>
        <p:spPr>
          <a:xfrm>
            <a:off x="4565196" y="3738110"/>
            <a:ext cx="3127375" cy="2844120"/>
          </a:xfrm>
        </p:spPr>
        <p:txBody>
          <a:bodyPr anchor="b" anchorCtr="0">
            <a:normAutofit/>
          </a:bodyPr>
          <a:lstStyle>
            <a:lvl1pPr marL="0" indent="0">
              <a:buFontTx/>
              <a:buNone/>
              <a:defRPr sz="1200" b="1">
                <a:solidFill>
                  <a:srgbClr val="FFFFFF"/>
                </a:solidFill>
              </a:defRPr>
            </a:lvl1pPr>
            <a:lvl2pPr marL="536575" indent="0">
              <a:buFontTx/>
              <a:buNone/>
              <a:defRPr>
                <a:solidFill>
                  <a:srgbClr val="FFFFFF"/>
                </a:solidFill>
              </a:defRPr>
            </a:lvl2pPr>
            <a:lvl3pPr marL="914400" indent="0">
              <a:buFontTx/>
              <a:buNone/>
              <a:defRPr>
                <a:solidFill>
                  <a:srgbClr val="FFFFFF"/>
                </a:solidFill>
              </a:defRPr>
            </a:lvl3pPr>
            <a:lvl4pPr marL="1371600" indent="0">
              <a:buFontTx/>
              <a:buNone/>
              <a:defRPr>
                <a:solidFill>
                  <a:srgbClr val="FFFFFF"/>
                </a:solidFill>
              </a:defRPr>
            </a:lvl4pPr>
            <a:lvl5pPr marL="1828800" indent="0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fi-FI" dirty="0" smtClean="0"/>
              <a:t>Lisää tähän yhteystiedot</a:t>
            </a:r>
            <a:endParaRPr lang="fi-FI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6FADA6-DD19-402C-982A-4920657E1405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6" name="Alatunnisteen paikkamerkki 6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67" name="Dian numeron paikkamerkki 6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92821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EA3FB1-A735-475E-89F3-04AD18055DF4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55598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EA3FB1-A735-475E-89F3-04AD18055DF4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02220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uorakulmio 39"/>
          <p:cNvSpPr/>
          <p:nvPr userDrawn="1"/>
        </p:nvSpPr>
        <p:spPr bwMode="hidden">
          <a:xfrm>
            <a:off x="0" y="0"/>
            <a:ext cx="9144000" cy="6858000"/>
          </a:xfrm>
          <a:prstGeom prst="rect">
            <a:avLst/>
          </a:prstGeom>
          <a:solidFill>
            <a:srgbClr val="FFA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C249658-2DF2-4DCA-A93D-B0E6A8BD2F4F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2" name="Ryhmä 41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3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4506671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EA3FB1-A735-475E-89F3-04AD18055DF4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5286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pun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uorakulmio 39"/>
          <p:cNvSpPr/>
          <p:nvPr userDrawn="1"/>
        </p:nvSpPr>
        <p:spPr bwMode="hidden">
          <a:xfrm>
            <a:off x="0" y="0"/>
            <a:ext cx="9144000" cy="6858000"/>
          </a:xfrm>
          <a:prstGeom prst="rect">
            <a:avLst/>
          </a:prstGeom>
          <a:solidFill>
            <a:srgbClr val="D100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4AE5FF-04D0-4FB8-9BF0-8CFE49A9FB15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2" name="Ryhmä 41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3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197780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kuvataustal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1429" y="226800"/>
            <a:ext cx="8711051" cy="2772000"/>
          </a:xfrm>
        </p:spPr>
        <p:txBody>
          <a:bodyPr anchor="t" anchorCtr="0"/>
          <a:lstStyle>
            <a:lvl1pPr>
              <a:lnSpc>
                <a:spcPct val="85000"/>
              </a:lnSpc>
              <a:defRPr sz="6000">
                <a:solidFill>
                  <a:srgbClr val="FFFFFF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3272970"/>
            <a:ext cx="5890910" cy="1956230"/>
          </a:xfrm>
        </p:spPr>
        <p:txBody>
          <a:bodyPr>
            <a:normAutofit/>
          </a:bodyPr>
          <a:lstStyle>
            <a:lvl1pPr marL="0" indent="0" algn="l">
              <a:lnSpc>
                <a:spcPct val="105000"/>
              </a:lnSpc>
              <a:buNone/>
              <a:defRPr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06253F8-7700-475E-9A8C-FB244A73CA8F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41" name="Alatunnisteen paikkamerkki 4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grpSp>
        <p:nvGrpSpPr>
          <p:cNvPr id="40" name="Ryhmä 39"/>
          <p:cNvGrpSpPr/>
          <p:nvPr userDrawn="1"/>
        </p:nvGrpSpPr>
        <p:grpSpPr>
          <a:xfrm>
            <a:off x="6814457" y="4293559"/>
            <a:ext cx="1964555" cy="2269939"/>
            <a:chOff x="6814457" y="4293559"/>
            <a:chExt cx="1964555" cy="2269939"/>
          </a:xfrm>
        </p:grpSpPr>
        <p:sp>
          <p:nvSpPr>
            <p:cNvPr id="42" name="Freeform 6"/>
            <p:cNvSpPr>
              <a:spLocks noEditPoints="1"/>
            </p:cNvSpPr>
            <p:nvPr userDrawn="1"/>
          </p:nvSpPr>
          <p:spPr bwMode="black">
            <a:xfrm>
              <a:off x="6814457" y="4293559"/>
              <a:ext cx="1964555" cy="2269939"/>
            </a:xfrm>
            <a:custGeom>
              <a:avLst/>
              <a:gdLst>
                <a:gd name="T0" fmla="*/ 1926 w 3892"/>
                <a:gd name="T1" fmla="*/ 4488 h 4497"/>
                <a:gd name="T2" fmla="*/ 1887 w 3892"/>
                <a:gd name="T3" fmla="*/ 4434 h 4497"/>
                <a:gd name="T4" fmla="*/ 1809 w 3892"/>
                <a:gd name="T5" fmla="*/ 4369 h 4497"/>
                <a:gd name="T6" fmla="*/ 1713 w 3892"/>
                <a:gd name="T7" fmla="*/ 4336 h 4497"/>
                <a:gd name="T8" fmla="*/ 676 w 3892"/>
                <a:gd name="T9" fmla="*/ 4334 h 4497"/>
                <a:gd name="T10" fmla="*/ 543 w 3892"/>
                <a:gd name="T11" fmla="*/ 4309 h 4497"/>
                <a:gd name="T12" fmla="*/ 416 w 3892"/>
                <a:gd name="T13" fmla="*/ 4265 h 4497"/>
                <a:gd name="T14" fmla="*/ 280 w 3892"/>
                <a:gd name="T15" fmla="*/ 4180 h 4497"/>
                <a:gd name="T16" fmla="*/ 144 w 3892"/>
                <a:gd name="T17" fmla="*/ 4042 h 4497"/>
                <a:gd name="T18" fmla="*/ 51 w 3892"/>
                <a:gd name="T19" fmla="*/ 3892 h 4497"/>
                <a:gd name="T20" fmla="*/ 9 w 3892"/>
                <a:gd name="T21" fmla="*/ 3762 h 4497"/>
                <a:gd name="T22" fmla="*/ 0 w 3892"/>
                <a:gd name="T23" fmla="*/ 3629 h 4497"/>
                <a:gd name="T24" fmla="*/ 3 w 3892"/>
                <a:gd name="T25" fmla="*/ 12 h 4497"/>
                <a:gd name="T26" fmla="*/ 21 w 3892"/>
                <a:gd name="T27" fmla="*/ 0 h 4497"/>
                <a:gd name="T28" fmla="*/ 3875 w 3892"/>
                <a:gd name="T29" fmla="*/ 2 h 4497"/>
                <a:gd name="T30" fmla="*/ 3890 w 3892"/>
                <a:gd name="T31" fmla="*/ 18 h 4497"/>
                <a:gd name="T32" fmla="*/ 3892 w 3892"/>
                <a:gd name="T33" fmla="*/ 3664 h 4497"/>
                <a:gd name="T34" fmla="*/ 3875 w 3892"/>
                <a:gd name="T35" fmla="*/ 3793 h 4497"/>
                <a:gd name="T36" fmla="*/ 3823 w 3892"/>
                <a:gd name="T37" fmla="*/ 3929 h 4497"/>
                <a:gd name="T38" fmla="*/ 3716 w 3892"/>
                <a:gd name="T39" fmla="*/ 4083 h 4497"/>
                <a:gd name="T40" fmla="*/ 3574 w 3892"/>
                <a:gd name="T41" fmla="*/ 4207 h 4497"/>
                <a:gd name="T42" fmla="*/ 3435 w 3892"/>
                <a:gd name="T43" fmla="*/ 4280 h 4497"/>
                <a:gd name="T44" fmla="*/ 3312 w 3892"/>
                <a:gd name="T45" fmla="*/ 4319 h 4497"/>
                <a:gd name="T46" fmla="*/ 3207 w 3892"/>
                <a:gd name="T47" fmla="*/ 4334 h 4497"/>
                <a:gd name="T48" fmla="*/ 3186 w 3892"/>
                <a:gd name="T49" fmla="*/ 4336 h 4497"/>
                <a:gd name="T50" fmla="*/ 2127 w 3892"/>
                <a:gd name="T51" fmla="*/ 4348 h 4497"/>
                <a:gd name="T52" fmla="*/ 2045 w 3892"/>
                <a:gd name="T53" fmla="*/ 4394 h 4497"/>
                <a:gd name="T54" fmla="*/ 1974 w 3892"/>
                <a:gd name="T55" fmla="*/ 4474 h 4497"/>
                <a:gd name="T56" fmla="*/ 1953 w 3892"/>
                <a:gd name="T57" fmla="*/ 4495 h 4497"/>
                <a:gd name="T58" fmla="*/ 1734 w 3892"/>
                <a:gd name="T59" fmla="*/ 4284 h 4497"/>
                <a:gd name="T60" fmla="*/ 1818 w 3892"/>
                <a:gd name="T61" fmla="*/ 4311 h 4497"/>
                <a:gd name="T62" fmla="*/ 1909 w 3892"/>
                <a:gd name="T63" fmla="*/ 4376 h 4497"/>
                <a:gd name="T64" fmla="*/ 1983 w 3892"/>
                <a:gd name="T65" fmla="*/ 4376 h 4497"/>
                <a:gd name="T66" fmla="*/ 2074 w 3892"/>
                <a:gd name="T67" fmla="*/ 4311 h 4497"/>
                <a:gd name="T68" fmla="*/ 2158 w 3892"/>
                <a:gd name="T69" fmla="*/ 4284 h 4497"/>
                <a:gd name="T70" fmla="*/ 3209 w 3892"/>
                <a:gd name="T71" fmla="*/ 4280 h 4497"/>
                <a:gd name="T72" fmla="*/ 3324 w 3892"/>
                <a:gd name="T73" fmla="*/ 4261 h 4497"/>
                <a:gd name="T74" fmla="*/ 3458 w 3892"/>
                <a:gd name="T75" fmla="*/ 4211 h 4497"/>
                <a:gd name="T76" fmla="*/ 3602 w 3892"/>
                <a:gd name="T77" fmla="*/ 4117 h 4497"/>
                <a:gd name="T78" fmla="*/ 3731 w 3892"/>
                <a:gd name="T79" fmla="*/ 3975 h 4497"/>
                <a:gd name="T80" fmla="*/ 3802 w 3892"/>
                <a:gd name="T81" fmla="*/ 3841 h 4497"/>
                <a:gd name="T82" fmla="*/ 3831 w 3892"/>
                <a:gd name="T83" fmla="*/ 3729 h 4497"/>
                <a:gd name="T84" fmla="*/ 3839 w 3892"/>
                <a:gd name="T85" fmla="*/ 54 h 4497"/>
                <a:gd name="T86" fmla="*/ 55 w 3892"/>
                <a:gd name="T87" fmla="*/ 3704 h 4497"/>
                <a:gd name="T88" fmla="*/ 78 w 3892"/>
                <a:gd name="T89" fmla="*/ 3810 h 4497"/>
                <a:gd name="T90" fmla="*/ 136 w 3892"/>
                <a:gd name="T91" fmla="*/ 3939 h 4497"/>
                <a:gd name="T92" fmla="*/ 251 w 3892"/>
                <a:gd name="T93" fmla="*/ 4084 h 4497"/>
                <a:gd name="T94" fmla="*/ 405 w 3892"/>
                <a:gd name="T95" fmla="*/ 4196 h 4497"/>
                <a:gd name="T96" fmla="*/ 551 w 3892"/>
                <a:gd name="T97" fmla="*/ 4255 h 4497"/>
                <a:gd name="T98" fmla="*/ 660 w 3892"/>
                <a:gd name="T99" fmla="*/ 4278 h 4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92" h="4497">
                  <a:moveTo>
                    <a:pt x="1947" y="4497"/>
                  </a:moveTo>
                  <a:lnTo>
                    <a:pt x="1939" y="4495"/>
                  </a:lnTo>
                  <a:lnTo>
                    <a:pt x="1932" y="4493"/>
                  </a:lnTo>
                  <a:lnTo>
                    <a:pt x="1926" y="4488"/>
                  </a:lnTo>
                  <a:lnTo>
                    <a:pt x="1922" y="4482"/>
                  </a:lnTo>
                  <a:lnTo>
                    <a:pt x="1918" y="4474"/>
                  </a:lnTo>
                  <a:lnTo>
                    <a:pt x="1907" y="4457"/>
                  </a:lnTo>
                  <a:lnTo>
                    <a:pt x="1887" y="4434"/>
                  </a:lnTo>
                  <a:lnTo>
                    <a:pt x="1862" y="4407"/>
                  </a:lnTo>
                  <a:lnTo>
                    <a:pt x="1847" y="4394"/>
                  </a:lnTo>
                  <a:lnTo>
                    <a:pt x="1828" y="4380"/>
                  </a:lnTo>
                  <a:lnTo>
                    <a:pt x="1809" y="4369"/>
                  </a:lnTo>
                  <a:lnTo>
                    <a:pt x="1788" y="4357"/>
                  </a:lnTo>
                  <a:lnTo>
                    <a:pt x="1764" y="4348"/>
                  </a:lnTo>
                  <a:lnTo>
                    <a:pt x="1740" y="4342"/>
                  </a:lnTo>
                  <a:lnTo>
                    <a:pt x="1713" y="4336"/>
                  </a:lnTo>
                  <a:lnTo>
                    <a:pt x="1684" y="4336"/>
                  </a:lnTo>
                  <a:lnTo>
                    <a:pt x="685" y="4336"/>
                  </a:lnTo>
                  <a:lnTo>
                    <a:pt x="679" y="4334"/>
                  </a:lnTo>
                  <a:lnTo>
                    <a:pt x="676" y="4334"/>
                  </a:lnTo>
                  <a:lnTo>
                    <a:pt x="641" y="4330"/>
                  </a:lnTo>
                  <a:lnTo>
                    <a:pt x="597" y="4323"/>
                  </a:lnTo>
                  <a:lnTo>
                    <a:pt x="570" y="4317"/>
                  </a:lnTo>
                  <a:lnTo>
                    <a:pt x="543" y="4309"/>
                  </a:lnTo>
                  <a:lnTo>
                    <a:pt x="512" y="4301"/>
                  </a:lnTo>
                  <a:lnTo>
                    <a:pt x="482" y="4292"/>
                  </a:lnTo>
                  <a:lnTo>
                    <a:pt x="451" y="4278"/>
                  </a:lnTo>
                  <a:lnTo>
                    <a:pt x="416" y="4265"/>
                  </a:lnTo>
                  <a:lnTo>
                    <a:pt x="384" y="4248"/>
                  </a:lnTo>
                  <a:lnTo>
                    <a:pt x="349" y="4228"/>
                  </a:lnTo>
                  <a:lnTo>
                    <a:pt x="315" y="4205"/>
                  </a:lnTo>
                  <a:lnTo>
                    <a:pt x="280" y="4180"/>
                  </a:lnTo>
                  <a:lnTo>
                    <a:pt x="247" y="4154"/>
                  </a:lnTo>
                  <a:lnTo>
                    <a:pt x="215" y="4123"/>
                  </a:lnTo>
                  <a:lnTo>
                    <a:pt x="176" y="4083"/>
                  </a:lnTo>
                  <a:lnTo>
                    <a:pt x="144" y="4042"/>
                  </a:lnTo>
                  <a:lnTo>
                    <a:pt x="115" y="4004"/>
                  </a:lnTo>
                  <a:lnTo>
                    <a:pt x="90" y="3965"/>
                  </a:lnTo>
                  <a:lnTo>
                    <a:pt x="69" y="3927"/>
                  </a:lnTo>
                  <a:lnTo>
                    <a:pt x="51" y="3892"/>
                  </a:lnTo>
                  <a:lnTo>
                    <a:pt x="36" y="3858"/>
                  </a:lnTo>
                  <a:lnTo>
                    <a:pt x="26" y="3823"/>
                  </a:lnTo>
                  <a:lnTo>
                    <a:pt x="17" y="3793"/>
                  </a:lnTo>
                  <a:lnTo>
                    <a:pt x="9" y="3762"/>
                  </a:lnTo>
                  <a:lnTo>
                    <a:pt x="5" y="3735"/>
                  </a:lnTo>
                  <a:lnTo>
                    <a:pt x="2" y="3708"/>
                  </a:lnTo>
                  <a:lnTo>
                    <a:pt x="0" y="3664"/>
                  </a:lnTo>
                  <a:lnTo>
                    <a:pt x="0" y="3629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8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865" y="0"/>
                  </a:lnTo>
                  <a:lnTo>
                    <a:pt x="3871" y="0"/>
                  </a:lnTo>
                  <a:lnTo>
                    <a:pt x="3875" y="2"/>
                  </a:lnTo>
                  <a:lnTo>
                    <a:pt x="3881" y="4"/>
                  </a:lnTo>
                  <a:lnTo>
                    <a:pt x="3885" y="8"/>
                  </a:lnTo>
                  <a:lnTo>
                    <a:pt x="3888" y="12"/>
                  </a:lnTo>
                  <a:lnTo>
                    <a:pt x="3890" y="18"/>
                  </a:lnTo>
                  <a:lnTo>
                    <a:pt x="3892" y="21"/>
                  </a:lnTo>
                  <a:lnTo>
                    <a:pt x="3892" y="27"/>
                  </a:lnTo>
                  <a:lnTo>
                    <a:pt x="3892" y="3629"/>
                  </a:lnTo>
                  <a:lnTo>
                    <a:pt x="3892" y="3664"/>
                  </a:lnTo>
                  <a:lnTo>
                    <a:pt x="3888" y="3708"/>
                  </a:lnTo>
                  <a:lnTo>
                    <a:pt x="3887" y="3735"/>
                  </a:lnTo>
                  <a:lnTo>
                    <a:pt x="3881" y="3762"/>
                  </a:lnTo>
                  <a:lnTo>
                    <a:pt x="3875" y="3793"/>
                  </a:lnTo>
                  <a:lnTo>
                    <a:pt x="3865" y="3823"/>
                  </a:lnTo>
                  <a:lnTo>
                    <a:pt x="3854" y="3858"/>
                  </a:lnTo>
                  <a:lnTo>
                    <a:pt x="3840" y="3892"/>
                  </a:lnTo>
                  <a:lnTo>
                    <a:pt x="3823" y="3929"/>
                  </a:lnTo>
                  <a:lnTo>
                    <a:pt x="3802" y="3965"/>
                  </a:lnTo>
                  <a:lnTo>
                    <a:pt x="3777" y="4004"/>
                  </a:lnTo>
                  <a:lnTo>
                    <a:pt x="3748" y="4042"/>
                  </a:lnTo>
                  <a:lnTo>
                    <a:pt x="3716" y="4083"/>
                  </a:lnTo>
                  <a:lnTo>
                    <a:pt x="3677" y="4123"/>
                  </a:lnTo>
                  <a:lnTo>
                    <a:pt x="3643" y="4154"/>
                  </a:lnTo>
                  <a:lnTo>
                    <a:pt x="3608" y="4182"/>
                  </a:lnTo>
                  <a:lnTo>
                    <a:pt x="3574" y="4207"/>
                  </a:lnTo>
                  <a:lnTo>
                    <a:pt x="3539" y="4228"/>
                  </a:lnTo>
                  <a:lnTo>
                    <a:pt x="3504" y="4250"/>
                  </a:lnTo>
                  <a:lnTo>
                    <a:pt x="3470" y="4265"/>
                  </a:lnTo>
                  <a:lnTo>
                    <a:pt x="3435" y="4280"/>
                  </a:lnTo>
                  <a:lnTo>
                    <a:pt x="3403" y="4294"/>
                  </a:lnTo>
                  <a:lnTo>
                    <a:pt x="3372" y="4303"/>
                  </a:lnTo>
                  <a:lnTo>
                    <a:pt x="3341" y="4311"/>
                  </a:lnTo>
                  <a:lnTo>
                    <a:pt x="3312" y="4319"/>
                  </a:lnTo>
                  <a:lnTo>
                    <a:pt x="3287" y="4325"/>
                  </a:lnTo>
                  <a:lnTo>
                    <a:pt x="3241" y="4330"/>
                  </a:lnTo>
                  <a:lnTo>
                    <a:pt x="3209" y="4334"/>
                  </a:lnTo>
                  <a:lnTo>
                    <a:pt x="3207" y="4334"/>
                  </a:lnTo>
                  <a:lnTo>
                    <a:pt x="3207" y="4336"/>
                  </a:lnTo>
                  <a:lnTo>
                    <a:pt x="3195" y="4336"/>
                  </a:lnTo>
                  <a:lnTo>
                    <a:pt x="3189" y="4336"/>
                  </a:lnTo>
                  <a:lnTo>
                    <a:pt x="3186" y="4336"/>
                  </a:lnTo>
                  <a:lnTo>
                    <a:pt x="2210" y="4336"/>
                  </a:lnTo>
                  <a:lnTo>
                    <a:pt x="2181" y="4336"/>
                  </a:lnTo>
                  <a:lnTo>
                    <a:pt x="2152" y="4342"/>
                  </a:lnTo>
                  <a:lnTo>
                    <a:pt x="2127" y="4348"/>
                  </a:lnTo>
                  <a:lnTo>
                    <a:pt x="2104" y="4357"/>
                  </a:lnTo>
                  <a:lnTo>
                    <a:pt x="2083" y="4369"/>
                  </a:lnTo>
                  <a:lnTo>
                    <a:pt x="2064" y="4380"/>
                  </a:lnTo>
                  <a:lnTo>
                    <a:pt x="2045" y="4394"/>
                  </a:lnTo>
                  <a:lnTo>
                    <a:pt x="2029" y="4407"/>
                  </a:lnTo>
                  <a:lnTo>
                    <a:pt x="2005" y="4434"/>
                  </a:lnTo>
                  <a:lnTo>
                    <a:pt x="1985" y="4457"/>
                  </a:lnTo>
                  <a:lnTo>
                    <a:pt x="1974" y="4474"/>
                  </a:lnTo>
                  <a:lnTo>
                    <a:pt x="1970" y="4482"/>
                  </a:lnTo>
                  <a:lnTo>
                    <a:pt x="1966" y="4488"/>
                  </a:lnTo>
                  <a:lnTo>
                    <a:pt x="1960" y="4493"/>
                  </a:lnTo>
                  <a:lnTo>
                    <a:pt x="1953" y="4495"/>
                  </a:lnTo>
                  <a:lnTo>
                    <a:pt x="1947" y="4497"/>
                  </a:lnTo>
                  <a:close/>
                  <a:moveTo>
                    <a:pt x="1684" y="4280"/>
                  </a:moveTo>
                  <a:lnTo>
                    <a:pt x="1709" y="4282"/>
                  </a:lnTo>
                  <a:lnTo>
                    <a:pt x="1734" y="4284"/>
                  </a:lnTo>
                  <a:lnTo>
                    <a:pt x="1757" y="4290"/>
                  </a:lnTo>
                  <a:lnTo>
                    <a:pt x="1778" y="4296"/>
                  </a:lnTo>
                  <a:lnTo>
                    <a:pt x="1799" y="4303"/>
                  </a:lnTo>
                  <a:lnTo>
                    <a:pt x="1818" y="4311"/>
                  </a:lnTo>
                  <a:lnTo>
                    <a:pt x="1836" y="4321"/>
                  </a:lnTo>
                  <a:lnTo>
                    <a:pt x="1853" y="4330"/>
                  </a:lnTo>
                  <a:lnTo>
                    <a:pt x="1884" y="4353"/>
                  </a:lnTo>
                  <a:lnTo>
                    <a:pt x="1909" y="4376"/>
                  </a:lnTo>
                  <a:lnTo>
                    <a:pt x="1930" y="4399"/>
                  </a:lnTo>
                  <a:lnTo>
                    <a:pt x="1947" y="4421"/>
                  </a:lnTo>
                  <a:lnTo>
                    <a:pt x="1962" y="4399"/>
                  </a:lnTo>
                  <a:lnTo>
                    <a:pt x="1983" y="4376"/>
                  </a:lnTo>
                  <a:lnTo>
                    <a:pt x="2008" y="4353"/>
                  </a:lnTo>
                  <a:lnTo>
                    <a:pt x="2039" y="4330"/>
                  </a:lnTo>
                  <a:lnTo>
                    <a:pt x="2056" y="4321"/>
                  </a:lnTo>
                  <a:lnTo>
                    <a:pt x="2074" y="4311"/>
                  </a:lnTo>
                  <a:lnTo>
                    <a:pt x="2093" y="4303"/>
                  </a:lnTo>
                  <a:lnTo>
                    <a:pt x="2114" y="4296"/>
                  </a:lnTo>
                  <a:lnTo>
                    <a:pt x="2135" y="4290"/>
                  </a:lnTo>
                  <a:lnTo>
                    <a:pt x="2158" y="4284"/>
                  </a:lnTo>
                  <a:lnTo>
                    <a:pt x="2183" y="4282"/>
                  </a:lnTo>
                  <a:lnTo>
                    <a:pt x="2210" y="4280"/>
                  </a:lnTo>
                  <a:lnTo>
                    <a:pt x="3189" y="4280"/>
                  </a:lnTo>
                  <a:lnTo>
                    <a:pt x="3209" y="4280"/>
                  </a:lnTo>
                  <a:lnTo>
                    <a:pt x="3245" y="4277"/>
                  </a:lnTo>
                  <a:lnTo>
                    <a:pt x="3268" y="4273"/>
                  </a:lnTo>
                  <a:lnTo>
                    <a:pt x="3293" y="4267"/>
                  </a:lnTo>
                  <a:lnTo>
                    <a:pt x="3324" y="4261"/>
                  </a:lnTo>
                  <a:lnTo>
                    <a:pt x="3355" y="4252"/>
                  </a:lnTo>
                  <a:lnTo>
                    <a:pt x="3387" y="4242"/>
                  </a:lnTo>
                  <a:lnTo>
                    <a:pt x="3422" y="4228"/>
                  </a:lnTo>
                  <a:lnTo>
                    <a:pt x="3458" y="4211"/>
                  </a:lnTo>
                  <a:lnTo>
                    <a:pt x="3493" y="4194"/>
                  </a:lnTo>
                  <a:lnTo>
                    <a:pt x="3531" y="4171"/>
                  </a:lnTo>
                  <a:lnTo>
                    <a:pt x="3568" y="4146"/>
                  </a:lnTo>
                  <a:lnTo>
                    <a:pt x="3602" y="4117"/>
                  </a:lnTo>
                  <a:lnTo>
                    <a:pt x="3639" y="4084"/>
                  </a:lnTo>
                  <a:lnTo>
                    <a:pt x="3673" y="4046"/>
                  </a:lnTo>
                  <a:lnTo>
                    <a:pt x="3704" y="4010"/>
                  </a:lnTo>
                  <a:lnTo>
                    <a:pt x="3731" y="3975"/>
                  </a:lnTo>
                  <a:lnTo>
                    <a:pt x="3754" y="3940"/>
                  </a:lnTo>
                  <a:lnTo>
                    <a:pt x="3773" y="3906"/>
                  </a:lnTo>
                  <a:lnTo>
                    <a:pt x="3789" y="3873"/>
                  </a:lnTo>
                  <a:lnTo>
                    <a:pt x="3802" y="3841"/>
                  </a:lnTo>
                  <a:lnTo>
                    <a:pt x="3814" y="3810"/>
                  </a:lnTo>
                  <a:lnTo>
                    <a:pt x="3821" y="3781"/>
                  </a:lnTo>
                  <a:lnTo>
                    <a:pt x="3827" y="3754"/>
                  </a:lnTo>
                  <a:lnTo>
                    <a:pt x="3831" y="3729"/>
                  </a:lnTo>
                  <a:lnTo>
                    <a:pt x="3835" y="3704"/>
                  </a:lnTo>
                  <a:lnTo>
                    <a:pt x="3837" y="3664"/>
                  </a:lnTo>
                  <a:lnTo>
                    <a:pt x="3839" y="3631"/>
                  </a:lnTo>
                  <a:lnTo>
                    <a:pt x="3839" y="54"/>
                  </a:lnTo>
                  <a:lnTo>
                    <a:pt x="53" y="54"/>
                  </a:lnTo>
                  <a:lnTo>
                    <a:pt x="53" y="3629"/>
                  </a:lnTo>
                  <a:lnTo>
                    <a:pt x="53" y="3662"/>
                  </a:lnTo>
                  <a:lnTo>
                    <a:pt x="55" y="3704"/>
                  </a:lnTo>
                  <a:lnTo>
                    <a:pt x="59" y="3729"/>
                  </a:lnTo>
                  <a:lnTo>
                    <a:pt x="63" y="3754"/>
                  </a:lnTo>
                  <a:lnTo>
                    <a:pt x="69" y="3781"/>
                  </a:lnTo>
                  <a:lnTo>
                    <a:pt x="78" y="3810"/>
                  </a:lnTo>
                  <a:lnTo>
                    <a:pt x="88" y="3841"/>
                  </a:lnTo>
                  <a:lnTo>
                    <a:pt x="101" y="3873"/>
                  </a:lnTo>
                  <a:lnTo>
                    <a:pt x="117" y="3906"/>
                  </a:lnTo>
                  <a:lnTo>
                    <a:pt x="136" y="3939"/>
                  </a:lnTo>
                  <a:lnTo>
                    <a:pt x="159" y="3975"/>
                  </a:lnTo>
                  <a:lnTo>
                    <a:pt x="186" y="4010"/>
                  </a:lnTo>
                  <a:lnTo>
                    <a:pt x="217" y="4046"/>
                  </a:lnTo>
                  <a:lnTo>
                    <a:pt x="251" y="4084"/>
                  </a:lnTo>
                  <a:lnTo>
                    <a:pt x="290" y="4117"/>
                  </a:lnTo>
                  <a:lnTo>
                    <a:pt x="328" y="4148"/>
                  </a:lnTo>
                  <a:lnTo>
                    <a:pt x="366" y="4175"/>
                  </a:lnTo>
                  <a:lnTo>
                    <a:pt x="405" y="4196"/>
                  </a:lnTo>
                  <a:lnTo>
                    <a:pt x="443" y="4215"/>
                  </a:lnTo>
                  <a:lnTo>
                    <a:pt x="480" y="4232"/>
                  </a:lnTo>
                  <a:lnTo>
                    <a:pt x="516" y="4246"/>
                  </a:lnTo>
                  <a:lnTo>
                    <a:pt x="551" y="4255"/>
                  </a:lnTo>
                  <a:lnTo>
                    <a:pt x="581" y="4263"/>
                  </a:lnTo>
                  <a:lnTo>
                    <a:pt x="610" y="4271"/>
                  </a:lnTo>
                  <a:lnTo>
                    <a:pt x="637" y="4275"/>
                  </a:lnTo>
                  <a:lnTo>
                    <a:pt x="660" y="4278"/>
                  </a:lnTo>
                  <a:lnTo>
                    <a:pt x="691" y="4280"/>
                  </a:lnTo>
                  <a:lnTo>
                    <a:pt x="704" y="4280"/>
                  </a:lnTo>
                  <a:lnTo>
                    <a:pt x="1684" y="4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Freeform 7"/>
            <p:cNvSpPr>
              <a:spLocks/>
            </p:cNvSpPr>
            <p:nvPr userDrawn="1"/>
          </p:nvSpPr>
          <p:spPr bwMode="black">
            <a:xfrm>
              <a:off x="7382321" y="4914928"/>
              <a:ext cx="833876" cy="20191"/>
            </a:xfrm>
            <a:custGeom>
              <a:avLst/>
              <a:gdLst>
                <a:gd name="T0" fmla="*/ 1630 w 1652"/>
                <a:gd name="T1" fmla="*/ 40 h 40"/>
                <a:gd name="T2" fmla="*/ 21 w 1652"/>
                <a:gd name="T3" fmla="*/ 40 h 40"/>
                <a:gd name="T4" fmla="*/ 13 w 1652"/>
                <a:gd name="T5" fmla="*/ 39 h 40"/>
                <a:gd name="T6" fmla="*/ 6 w 1652"/>
                <a:gd name="T7" fmla="*/ 35 h 40"/>
                <a:gd name="T8" fmla="*/ 2 w 1652"/>
                <a:gd name="T9" fmla="*/ 29 h 40"/>
                <a:gd name="T10" fmla="*/ 0 w 1652"/>
                <a:gd name="T11" fmla="*/ 19 h 40"/>
                <a:gd name="T12" fmla="*/ 2 w 1652"/>
                <a:gd name="T13" fmla="*/ 12 h 40"/>
                <a:gd name="T14" fmla="*/ 6 w 1652"/>
                <a:gd name="T15" fmla="*/ 6 h 40"/>
                <a:gd name="T16" fmla="*/ 13 w 1652"/>
                <a:gd name="T17" fmla="*/ 0 h 40"/>
                <a:gd name="T18" fmla="*/ 21 w 1652"/>
                <a:gd name="T19" fmla="*/ 0 h 40"/>
                <a:gd name="T20" fmla="*/ 1630 w 1652"/>
                <a:gd name="T21" fmla="*/ 0 h 40"/>
                <a:gd name="T22" fmla="*/ 1638 w 1652"/>
                <a:gd name="T23" fmla="*/ 0 h 40"/>
                <a:gd name="T24" fmla="*/ 1644 w 1652"/>
                <a:gd name="T25" fmla="*/ 6 h 40"/>
                <a:gd name="T26" fmla="*/ 1650 w 1652"/>
                <a:gd name="T27" fmla="*/ 12 h 40"/>
                <a:gd name="T28" fmla="*/ 1652 w 1652"/>
                <a:gd name="T29" fmla="*/ 19 h 40"/>
                <a:gd name="T30" fmla="*/ 1650 w 1652"/>
                <a:gd name="T31" fmla="*/ 29 h 40"/>
                <a:gd name="T32" fmla="*/ 1644 w 1652"/>
                <a:gd name="T33" fmla="*/ 35 h 40"/>
                <a:gd name="T34" fmla="*/ 1638 w 1652"/>
                <a:gd name="T35" fmla="*/ 39 h 40"/>
                <a:gd name="T36" fmla="*/ 1630 w 1652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2" h="40">
                  <a:moveTo>
                    <a:pt x="1630" y="40"/>
                  </a:moveTo>
                  <a:lnTo>
                    <a:pt x="21" y="40"/>
                  </a:lnTo>
                  <a:lnTo>
                    <a:pt x="13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3" y="0"/>
                  </a:lnTo>
                  <a:lnTo>
                    <a:pt x="21" y="0"/>
                  </a:lnTo>
                  <a:lnTo>
                    <a:pt x="1630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2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3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Freeform 8"/>
            <p:cNvSpPr>
              <a:spLocks noEditPoints="1"/>
            </p:cNvSpPr>
            <p:nvPr userDrawn="1"/>
          </p:nvSpPr>
          <p:spPr bwMode="black">
            <a:xfrm>
              <a:off x="7078955" y="5156207"/>
              <a:ext cx="1434549" cy="623388"/>
            </a:xfrm>
            <a:custGeom>
              <a:avLst/>
              <a:gdLst>
                <a:gd name="T0" fmla="*/ 2147 w 2842"/>
                <a:gd name="T1" fmla="*/ 1210 h 1235"/>
                <a:gd name="T2" fmla="*/ 2218 w 2842"/>
                <a:gd name="T3" fmla="*/ 1141 h 1235"/>
                <a:gd name="T4" fmla="*/ 2145 w 2842"/>
                <a:gd name="T5" fmla="*/ 1077 h 1235"/>
                <a:gd name="T6" fmla="*/ 1728 w 2842"/>
                <a:gd name="T7" fmla="*/ 1152 h 1235"/>
                <a:gd name="T8" fmla="*/ 1300 w 2842"/>
                <a:gd name="T9" fmla="*/ 1166 h 1235"/>
                <a:gd name="T10" fmla="*/ 876 w 2842"/>
                <a:gd name="T11" fmla="*/ 1118 h 1235"/>
                <a:gd name="T12" fmla="*/ 465 w 2842"/>
                <a:gd name="T13" fmla="*/ 1006 h 1235"/>
                <a:gd name="T14" fmla="*/ 693 w 2842"/>
                <a:gd name="T15" fmla="*/ 1195 h 1235"/>
                <a:gd name="T16" fmla="*/ 682 w 2842"/>
                <a:gd name="T17" fmla="*/ 1229 h 1235"/>
                <a:gd name="T18" fmla="*/ 612 w 2842"/>
                <a:gd name="T19" fmla="*/ 1204 h 1235"/>
                <a:gd name="T20" fmla="*/ 376 w 2842"/>
                <a:gd name="T21" fmla="*/ 1001 h 1235"/>
                <a:gd name="T22" fmla="*/ 194 w 2842"/>
                <a:gd name="T23" fmla="*/ 753 h 1235"/>
                <a:gd name="T24" fmla="*/ 69 w 2842"/>
                <a:gd name="T25" fmla="*/ 475 h 1235"/>
                <a:gd name="T26" fmla="*/ 8 w 2842"/>
                <a:gd name="T27" fmla="*/ 171 h 1235"/>
                <a:gd name="T28" fmla="*/ 4 w 2842"/>
                <a:gd name="T29" fmla="*/ 16 h 1235"/>
                <a:gd name="T30" fmla="*/ 38 w 2842"/>
                <a:gd name="T31" fmla="*/ 0 h 1235"/>
                <a:gd name="T32" fmla="*/ 59 w 2842"/>
                <a:gd name="T33" fmla="*/ 31 h 1235"/>
                <a:gd name="T34" fmla="*/ 92 w 2842"/>
                <a:gd name="T35" fmla="*/ 332 h 1235"/>
                <a:gd name="T36" fmla="*/ 576 w 2842"/>
                <a:gd name="T37" fmla="*/ 571 h 1235"/>
                <a:gd name="T38" fmla="*/ 1164 w 2842"/>
                <a:gd name="T39" fmla="*/ 688 h 1235"/>
                <a:gd name="T40" fmla="*/ 1767 w 2842"/>
                <a:gd name="T41" fmla="*/ 680 h 1235"/>
                <a:gd name="T42" fmla="*/ 2350 w 2842"/>
                <a:gd name="T43" fmla="*/ 544 h 1235"/>
                <a:gd name="T44" fmla="*/ 2761 w 2842"/>
                <a:gd name="T45" fmla="*/ 290 h 1235"/>
                <a:gd name="T46" fmla="*/ 2785 w 2842"/>
                <a:gd name="T47" fmla="*/ 29 h 1235"/>
                <a:gd name="T48" fmla="*/ 2813 w 2842"/>
                <a:gd name="T49" fmla="*/ 2 h 1235"/>
                <a:gd name="T50" fmla="*/ 2842 w 2842"/>
                <a:gd name="T51" fmla="*/ 37 h 1235"/>
                <a:gd name="T52" fmla="*/ 2809 w 2842"/>
                <a:gd name="T53" fmla="*/ 348 h 1235"/>
                <a:gd name="T54" fmla="*/ 2710 w 2842"/>
                <a:gd name="T55" fmla="*/ 638 h 1235"/>
                <a:gd name="T56" fmla="*/ 2550 w 2842"/>
                <a:gd name="T57" fmla="*/ 899 h 1235"/>
                <a:gd name="T58" fmla="*/ 2337 w 2842"/>
                <a:gd name="T59" fmla="*/ 1124 h 1235"/>
                <a:gd name="T60" fmla="*/ 376 w 2842"/>
                <a:gd name="T61" fmla="*/ 910 h 1235"/>
                <a:gd name="T62" fmla="*/ 824 w 2842"/>
                <a:gd name="T63" fmla="*/ 1047 h 1235"/>
                <a:gd name="T64" fmla="*/ 1287 w 2842"/>
                <a:gd name="T65" fmla="*/ 1108 h 1235"/>
                <a:gd name="T66" fmla="*/ 1757 w 2842"/>
                <a:gd name="T67" fmla="*/ 1091 h 1235"/>
                <a:gd name="T68" fmla="*/ 2214 w 2842"/>
                <a:gd name="T69" fmla="*/ 999 h 1235"/>
                <a:gd name="T70" fmla="*/ 2575 w 2842"/>
                <a:gd name="T71" fmla="*/ 763 h 1235"/>
                <a:gd name="T72" fmla="*/ 2178 w 2842"/>
                <a:gd name="T73" fmla="*/ 864 h 1235"/>
                <a:gd name="T74" fmla="*/ 1653 w 2842"/>
                <a:gd name="T75" fmla="*/ 955 h 1235"/>
                <a:gd name="T76" fmla="*/ 1116 w 2842"/>
                <a:gd name="T77" fmla="*/ 947 h 1235"/>
                <a:gd name="T78" fmla="*/ 593 w 2842"/>
                <a:gd name="T79" fmla="*/ 843 h 1235"/>
                <a:gd name="T80" fmla="*/ 301 w 2842"/>
                <a:gd name="T81" fmla="*/ 814 h 1235"/>
                <a:gd name="T82" fmla="*/ 486 w 2842"/>
                <a:gd name="T83" fmla="*/ 747 h 1235"/>
                <a:gd name="T84" fmla="*/ 1023 w 2842"/>
                <a:gd name="T85" fmla="*/ 878 h 1235"/>
                <a:gd name="T86" fmla="*/ 1582 w 2842"/>
                <a:gd name="T87" fmla="*/ 901 h 1235"/>
                <a:gd name="T88" fmla="*/ 2132 w 2842"/>
                <a:gd name="T89" fmla="*/ 816 h 1235"/>
                <a:gd name="T90" fmla="*/ 2652 w 2842"/>
                <a:gd name="T91" fmla="*/ 624 h 1235"/>
                <a:gd name="T92" fmla="*/ 2491 w 2842"/>
                <a:gd name="T93" fmla="*/ 553 h 1235"/>
                <a:gd name="T94" fmla="*/ 1926 w 2842"/>
                <a:gd name="T95" fmla="*/ 715 h 1235"/>
                <a:gd name="T96" fmla="*/ 1338 w 2842"/>
                <a:gd name="T97" fmla="*/ 757 h 1235"/>
                <a:gd name="T98" fmla="*/ 755 w 2842"/>
                <a:gd name="T99" fmla="*/ 680 h 1235"/>
                <a:gd name="T100" fmla="*/ 200 w 2842"/>
                <a:gd name="T101" fmla="*/ 486 h 1235"/>
                <a:gd name="T102" fmla="*/ 2220 w 2842"/>
                <a:gd name="T103" fmla="*/ 642 h 1235"/>
                <a:gd name="T104" fmla="*/ 2197 w 2842"/>
                <a:gd name="T105" fmla="*/ 613 h 1235"/>
                <a:gd name="T106" fmla="*/ 2214 w 2842"/>
                <a:gd name="T107" fmla="*/ 382 h 1235"/>
                <a:gd name="T108" fmla="*/ 2251 w 2842"/>
                <a:gd name="T109" fmla="*/ 394 h 1235"/>
                <a:gd name="T110" fmla="*/ 2251 w 2842"/>
                <a:gd name="T111" fmla="*/ 63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42" h="1235">
                  <a:moveTo>
                    <a:pt x="2176" y="1235"/>
                  </a:moveTo>
                  <a:lnTo>
                    <a:pt x="2170" y="1233"/>
                  </a:lnTo>
                  <a:lnTo>
                    <a:pt x="2162" y="1231"/>
                  </a:lnTo>
                  <a:lnTo>
                    <a:pt x="2157" y="1227"/>
                  </a:lnTo>
                  <a:lnTo>
                    <a:pt x="2151" y="1221"/>
                  </a:lnTo>
                  <a:lnTo>
                    <a:pt x="2149" y="1216"/>
                  </a:lnTo>
                  <a:lnTo>
                    <a:pt x="2147" y="1210"/>
                  </a:lnTo>
                  <a:lnTo>
                    <a:pt x="2147" y="1204"/>
                  </a:lnTo>
                  <a:lnTo>
                    <a:pt x="2149" y="1200"/>
                  </a:lnTo>
                  <a:lnTo>
                    <a:pt x="2149" y="1195"/>
                  </a:lnTo>
                  <a:lnTo>
                    <a:pt x="2153" y="1189"/>
                  </a:lnTo>
                  <a:lnTo>
                    <a:pt x="2157" y="1185"/>
                  </a:lnTo>
                  <a:lnTo>
                    <a:pt x="2160" y="1181"/>
                  </a:lnTo>
                  <a:lnTo>
                    <a:pt x="2218" y="1141"/>
                  </a:lnTo>
                  <a:lnTo>
                    <a:pt x="2276" y="1099"/>
                  </a:lnTo>
                  <a:lnTo>
                    <a:pt x="2327" y="1054"/>
                  </a:lnTo>
                  <a:lnTo>
                    <a:pt x="2379" y="1006"/>
                  </a:lnTo>
                  <a:lnTo>
                    <a:pt x="2322" y="1028"/>
                  </a:lnTo>
                  <a:lnTo>
                    <a:pt x="2262" y="1045"/>
                  </a:lnTo>
                  <a:lnTo>
                    <a:pt x="2205" y="1062"/>
                  </a:lnTo>
                  <a:lnTo>
                    <a:pt x="2145" y="1077"/>
                  </a:lnTo>
                  <a:lnTo>
                    <a:pt x="2087" y="1093"/>
                  </a:lnTo>
                  <a:lnTo>
                    <a:pt x="2028" y="1106"/>
                  </a:lnTo>
                  <a:lnTo>
                    <a:pt x="1968" y="1118"/>
                  </a:lnTo>
                  <a:lnTo>
                    <a:pt x="1909" y="1129"/>
                  </a:lnTo>
                  <a:lnTo>
                    <a:pt x="1849" y="1139"/>
                  </a:lnTo>
                  <a:lnTo>
                    <a:pt x="1788" y="1147"/>
                  </a:lnTo>
                  <a:lnTo>
                    <a:pt x="1728" y="1152"/>
                  </a:lnTo>
                  <a:lnTo>
                    <a:pt x="1667" y="1158"/>
                  </a:lnTo>
                  <a:lnTo>
                    <a:pt x="1605" y="1164"/>
                  </a:lnTo>
                  <a:lnTo>
                    <a:pt x="1546" y="1166"/>
                  </a:lnTo>
                  <a:lnTo>
                    <a:pt x="1484" y="1168"/>
                  </a:lnTo>
                  <a:lnTo>
                    <a:pt x="1423" y="1170"/>
                  </a:lnTo>
                  <a:lnTo>
                    <a:pt x="1360" y="1168"/>
                  </a:lnTo>
                  <a:lnTo>
                    <a:pt x="1300" y="1166"/>
                  </a:lnTo>
                  <a:lnTo>
                    <a:pt x="1239" y="1164"/>
                  </a:lnTo>
                  <a:lnTo>
                    <a:pt x="1177" y="1158"/>
                  </a:lnTo>
                  <a:lnTo>
                    <a:pt x="1116" y="1152"/>
                  </a:lnTo>
                  <a:lnTo>
                    <a:pt x="1056" y="1147"/>
                  </a:lnTo>
                  <a:lnTo>
                    <a:pt x="995" y="1137"/>
                  </a:lnTo>
                  <a:lnTo>
                    <a:pt x="935" y="1129"/>
                  </a:lnTo>
                  <a:lnTo>
                    <a:pt x="876" y="1118"/>
                  </a:lnTo>
                  <a:lnTo>
                    <a:pt x="816" y="1106"/>
                  </a:lnTo>
                  <a:lnTo>
                    <a:pt x="757" y="1093"/>
                  </a:lnTo>
                  <a:lnTo>
                    <a:pt x="697" y="1077"/>
                  </a:lnTo>
                  <a:lnTo>
                    <a:pt x="639" y="1062"/>
                  </a:lnTo>
                  <a:lnTo>
                    <a:pt x="580" y="1045"/>
                  </a:lnTo>
                  <a:lnTo>
                    <a:pt x="522" y="1026"/>
                  </a:lnTo>
                  <a:lnTo>
                    <a:pt x="465" y="1006"/>
                  </a:lnTo>
                  <a:lnTo>
                    <a:pt x="515" y="1054"/>
                  </a:lnTo>
                  <a:lnTo>
                    <a:pt x="568" y="1099"/>
                  </a:lnTo>
                  <a:lnTo>
                    <a:pt x="624" y="1141"/>
                  </a:lnTo>
                  <a:lnTo>
                    <a:pt x="682" y="1181"/>
                  </a:lnTo>
                  <a:lnTo>
                    <a:pt x="685" y="1185"/>
                  </a:lnTo>
                  <a:lnTo>
                    <a:pt x="689" y="1189"/>
                  </a:lnTo>
                  <a:lnTo>
                    <a:pt x="693" y="1195"/>
                  </a:lnTo>
                  <a:lnTo>
                    <a:pt x="695" y="1198"/>
                  </a:lnTo>
                  <a:lnTo>
                    <a:pt x="695" y="1204"/>
                  </a:lnTo>
                  <a:lnTo>
                    <a:pt x="695" y="1210"/>
                  </a:lnTo>
                  <a:lnTo>
                    <a:pt x="693" y="1216"/>
                  </a:lnTo>
                  <a:lnTo>
                    <a:pt x="689" y="1221"/>
                  </a:lnTo>
                  <a:lnTo>
                    <a:pt x="687" y="1225"/>
                  </a:lnTo>
                  <a:lnTo>
                    <a:pt x="682" y="1229"/>
                  </a:lnTo>
                  <a:lnTo>
                    <a:pt x="678" y="1231"/>
                  </a:lnTo>
                  <a:lnTo>
                    <a:pt x="672" y="1233"/>
                  </a:lnTo>
                  <a:lnTo>
                    <a:pt x="666" y="1235"/>
                  </a:lnTo>
                  <a:lnTo>
                    <a:pt x="661" y="1233"/>
                  </a:lnTo>
                  <a:lnTo>
                    <a:pt x="655" y="1233"/>
                  </a:lnTo>
                  <a:lnTo>
                    <a:pt x="651" y="1229"/>
                  </a:lnTo>
                  <a:lnTo>
                    <a:pt x="612" y="1204"/>
                  </a:lnTo>
                  <a:lnTo>
                    <a:pt x="576" y="1177"/>
                  </a:lnTo>
                  <a:lnTo>
                    <a:pt x="540" y="1150"/>
                  </a:lnTo>
                  <a:lnTo>
                    <a:pt x="505" y="1122"/>
                  </a:lnTo>
                  <a:lnTo>
                    <a:pt x="472" y="1093"/>
                  </a:lnTo>
                  <a:lnTo>
                    <a:pt x="440" y="1062"/>
                  </a:lnTo>
                  <a:lnTo>
                    <a:pt x="407" y="1031"/>
                  </a:lnTo>
                  <a:lnTo>
                    <a:pt x="376" y="1001"/>
                  </a:lnTo>
                  <a:lnTo>
                    <a:pt x="347" y="968"/>
                  </a:lnTo>
                  <a:lnTo>
                    <a:pt x="319" y="933"/>
                  </a:lnTo>
                  <a:lnTo>
                    <a:pt x="292" y="899"/>
                  </a:lnTo>
                  <a:lnTo>
                    <a:pt x="267" y="864"/>
                  </a:lnTo>
                  <a:lnTo>
                    <a:pt x="240" y="828"/>
                  </a:lnTo>
                  <a:lnTo>
                    <a:pt x="217" y="791"/>
                  </a:lnTo>
                  <a:lnTo>
                    <a:pt x="194" y="753"/>
                  </a:lnTo>
                  <a:lnTo>
                    <a:pt x="173" y="715"/>
                  </a:lnTo>
                  <a:lnTo>
                    <a:pt x="152" y="676"/>
                  </a:lnTo>
                  <a:lnTo>
                    <a:pt x="134" y="638"/>
                  </a:lnTo>
                  <a:lnTo>
                    <a:pt x="115" y="597"/>
                  </a:lnTo>
                  <a:lnTo>
                    <a:pt x="100" y="557"/>
                  </a:lnTo>
                  <a:lnTo>
                    <a:pt x="82" y="515"/>
                  </a:lnTo>
                  <a:lnTo>
                    <a:pt x="69" y="475"/>
                  </a:lnTo>
                  <a:lnTo>
                    <a:pt x="56" y="432"/>
                  </a:lnTo>
                  <a:lnTo>
                    <a:pt x="44" y="390"/>
                  </a:lnTo>
                  <a:lnTo>
                    <a:pt x="34" y="346"/>
                  </a:lnTo>
                  <a:lnTo>
                    <a:pt x="25" y="304"/>
                  </a:lnTo>
                  <a:lnTo>
                    <a:pt x="17" y="259"/>
                  </a:lnTo>
                  <a:lnTo>
                    <a:pt x="11" y="215"/>
                  </a:lnTo>
                  <a:lnTo>
                    <a:pt x="8" y="171"/>
                  </a:lnTo>
                  <a:lnTo>
                    <a:pt x="4" y="127"/>
                  </a:lnTo>
                  <a:lnTo>
                    <a:pt x="2" y="81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1" y="2"/>
                  </a:lnTo>
                  <a:lnTo>
                    <a:pt x="27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8" y="6"/>
                  </a:lnTo>
                  <a:lnTo>
                    <a:pt x="52" y="10"/>
                  </a:lnTo>
                  <a:lnTo>
                    <a:pt x="56" y="14"/>
                  </a:lnTo>
                  <a:lnTo>
                    <a:pt x="57" y="19"/>
                  </a:lnTo>
                  <a:lnTo>
                    <a:pt x="59" y="25"/>
                  </a:lnTo>
                  <a:lnTo>
                    <a:pt x="59" y="31"/>
                  </a:lnTo>
                  <a:lnTo>
                    <a:pt x="59" y="75"/>
                  </a:lnTo>
                  <a:lnTo>
                    <a:pt x="61" y="117"/>
                  </a:lnTo>
                  <a:lnTo>
                    <a:pt x="65" y="162"/>
                  </a:lnTo>
                  <a:lnTo>
                    <a:pt x="69" y="204"/>
                  </a:lnTo>
                  <a:lnTo>
                    <a:pt x="75" y="248"/>
                  </a:lnTo>
                  <a:lnTo>
                    <a:pt x="82" y="290"/>
                  </a:lnTo>
                  <a:lnTo>
                    <a:pt x="92" y="332"/>
                  </a:lnTo>
                  <a:lnTo>
                    <a:pt x="102" y="373"/>
                  </a:lnTo>
                  <a:lnTo>
                    <a:pt x="178" y="413"/>
                  </a:lnTo>
                  <a:lnTo>
                    <a:pt x="255" y="450"/>
                  </a:lnTo>
                  <a:lnTo>
                    <a:pt x="334" y="482"/>
                  </a:lnTo>
                  <a:lnTo>
                    <a:pt x="413" y="515"/>
                  </a:lnTo>
                  <a:lnTo>
                    <a:pt x="493" y="544"/>
                  </a:lnTo>
                  <a:lnTo>
                    <a:pt x="576" y="571"/>
                  </a:lnTo>
                  <a:lnTo>
                    <a:pt x="657" y="595"/>
                  </a:lnTo>
                  <a:lnTo>
                    <a:pt x="741" y="617"/>
                  </a:lnTo>
                  <a:lnTo>
                    <a:pt x="824" y="636"/>
                  </a:lnTo>
                  <a:lnTo>
                    <a:pt x="908" y="653"/>
                  </a:lnTo>
                  <a:lnTo>
                    <a:pt x="993" y="668"/>
                  </a:lnTo>
                  <a:lnTo>
                    <a:pt x="1079" y="680"/>
                  </a:lnTo>
                  <a:lnTo>
                    <a:pt x="1164" y="688"/>
                  </a:lnTo>
                  <a:lnTo>
                    <a:pt x="1250" y="695"/>
                  </a:lnTo>
                  <a:lnTo>
                    <a:pt x="1337" y="699"/>
                  </a:lnTo>
                  <a:lnTo>
                    <a:pt x="1423" y="701"/>
                  </a:lnTo>
                  <a:lnTo>
                    <a:pt x="1507" y="699"/>
                  </a:lnTo>
                  <a:lnTo>
                    <a:pt x="1594" y="695"/>
                  </a:lnTo>
                  <a:lnTo>
                    <a:pt x="1680" y="688"/>
                  </a:lnTo>
                  <a:lnTo>
                    <a:pt x="1767" y="680"/>
                  </a:lnTo>
                  <a:lnTo>
                    <a:pt x="1851" y="668"/>
                  </a:lnTo>
                  <a:lnTo>
                    <a:pt x="1936" y="653"/>
                  </a:lnTo>
                  <a:lnTo>
                    <a:pt x="2020" y="636"/>
                  </a:lnTo>
                  <a:lnTo>
                    <a:pt x="2103" y="617"/>
                  </a:lnTo>
                  <a:lnTo>
                    <a:pt x="2187" y="595"/>
                  </a:lnTo>
                  <a:lnTo>
                    <a:pt x="2268" y="571"/>
                  </a:lnTo>
                  <a:lnTo>
                    <a:pt x="2350" y="544"/>
                  </a:lnTo>
                  <a:lnTo>
                    <a:pt x="2431" y="515"/>
                  </a:lnTo>
                  <a:lnTo>
                    <a:pt x="2510" y="482"/>
                  </a:lnTo>
                  <a:lnTo>
                    <a:pt x="2589" y="450"/>
                  </a:lnTo>
                  <a:lnTo>
                    <a:pt x="2665" y="413"/>
                  </a:lnTo>
                  <a:lnTo>
                    <a:pt x="2742" y="373"/>
                  </a:lnTo>
                  <a:lnTo>
                    <a:pt x="2752" y="332"/>
                  </a:lnTo>
                  <a:lnTo>
                    <a:pt x="2761" y="290"/>
                  </a:lnTo>
                  <a:lnTo>
                    <a:pt x="2767" y="250"/>
                  </a:lnTo>
                  <a:lnTo>
                    <a:pt x="2773" y="208"/>
                  </a:lnTo>
                  <a:lnTo>
                    <a:pt x="2779" y="165"/>
                  </a:lnTo>
                  <a:lnTo>
                    <a:pt x="2783" y="121"/>
                  </a:lnTo>
                  <a:lnTo>
                    <a:pt x="2785" y="79"/>
                  </a:lnTo>
                  <a:lnTo>
                    <a:pt x="2785" y="37"/>
                  </a:lnTo>
                  <a:lnTo>
                    <a:pt x="2785" y="29"/>
                  </a:lnTo>
                  <a:lnTo>
                    <a:pt x="2786" y="23"/>
                  </a:lnTo>
                  <a:lnTo>
                    <a:pt x="2790" y="18"/>
                  </a:lnTo>
                  <a:lnTo>
                    <a:pt x="2794" y="14"/>
                  </a:lnTo>
                  <a:lnTo>
                    <a:pt x="2798" y="10"/>
                  </a:lnTo>
                  <a:lnTo>
                    <a:pt x="2802" y="6"/>
                  </a:lnTo>
                  <a:lnTo>
                    <a:pt x="2808" y="4"/>
                  </a:lnTo>
                  <a:lnTo>
                    <a:pt x="2813" y="2"/>
                  </a:lnTo>
                  <a:lnTo>
                    <a:pt x="2825" y="4"/>
                  </a:lnTo>
                  <a:lnTo>
                    <a:pt x="2834" y="10"/>
                  </a:lnTo>
                  <a:lnTo>
                    <a:pt x="2838" y="14"/>
                  </a:lnTo>
                  <a:lnTo>
                    <a:pt x="2840" y="18"/>
                  </a:lnTo>
                  <a:lnTo>
                    <a:pt x="2842" y="23"/>
                  </a:lnTo>
                  <a:lnTo>
                    <a:pt x="2842" y="29"/>
                  </a:lnTo>
                  <a:lnTo>
                    <a:pt x="2842" y="37"/>
                  </a:lnTo>
                  <a:lnTo>
                    <a:pt x="2842" y="81"/>
                  </a:lnTo>
                  <a:lnTo>
                    <a:pt x="2840" y="127"/>
                  </a:lnTo>
                  <a:lnTo>
                    <a:pt x="2836" y="171"/>
                  </a:lnTo>
                  <a:lnTo>
                    <a:pt x="2833" y="215"/>
                  </a:lnTo>
                  <a:lnTo>
                    <a:pt x="2825" y="259"/>
                  </a:lnTo>
                  <a:lnTo>
                    <a:pt x="2817" y="304"/>
                  </a:lnTo>
                  <a:lnTo>
                    <a:pt x="2809" y="348"/>
                  </a:lnTo>
                  <a:lnTo>
                    <a:pt x="2798" y="390"/>
                  </a:lnTo>
                  <a:lnTo>
                    <a:pt x="2786" y="432"/>
                  </a:lnTo>
                  <a:lnTo>
                    <a:pt x="2775" y="475"/>
                  </a:lnTo>
                  <a:lnTo>
                    <a:pt x="2760" y="517"/>
                  </a:lnTo>
                  <a:lnTo>
                    <a:pt x="2744" y="557"/>
                  </a:lnTo>
                  <a:lnTo>
                    <a:pt x="2729" y="597"/>
                  </a:lnTo>
                  <a:lnTo>
                    <a:pt x="2710" y="638"/>
                  </a:lnTo>
                  <a:lnTo>
                    <a:pt x="2690" y="678"/>
                  </a:lnTo>
                  <a:lnTo>
                    <a:pt x="2671" y="716"/>
                  </a:lnTo>
                  <a:lnTo>
                    <a:pt x="2648" y="755"/>
                  </a:lnTo>
                  <a:lnTo>
                    <a:pt x="2627" y="791"/>
                  </a:lnTo>
                  <a:lnTo>
                    <a:pt x="2602" y="828"/>
                  </a:lnTo>
                  <a:lnTo>
                    <a:pt x="2577" y="864"/>
                  </a:lnTo>
                  <a:lnTo>
                    <a:pt x="2550" y="899"/>
                  </a:lnTo>
                  <a:lnTo>
                    <a:pt x="2523" y="933"/>
                  </a:lnTo>
                  <a:lnTo>
                    <a:pt x="2495" y="968"/>
                  </a:lnTo>
                  <a:lnTo>
                    <a:pt x="2466" y="1001"/>
                  </a:lnTo>
                  <a:lnTo>
                    <a:pt x="2435" y="1033"/>
                  </a:lnTo>
                  <a:lnTo>
                    <a:pt x="2404" y="1064"/>
                  </a:lnTo>
                  <a:lnTo>
                    <a:pt x="2372" y="1095"/>
                  </a:lnTo>
                  <a:lnTo>
                    <a:pt x="2337" y="1124"/>
                  </a:lnTo>
                  <a:lnTo>
                    <a:pt x="2302" y="1152"/>
                  </a:lnTo>
                  <a:lnTo>
                    <a:pt x="2266" y="1179"/>
                  </a:lnTo>
                  <a:lnTo>
                    <a:pt x="2230" y="1204"/>
                  </a:lnTo>
                  <a:lnTo>
                    <a:pt x="2193" y="1231"/>
                  </a:lnTo>
                  <a:lnTo>
                    <a:pt x="2185" y="1233"/>
                  </a:lnTo>
                  <a:lnTo>
                    <a:pt x="2176" y="1235"/>
                  </a:lnTo>
                  <a:close/>
                  <a:moveTo>
                    <a:pt x="376" y="910"/>
                  </a:moveTo>
                  <a:lnTo>
                    <a:pt x="440" y="935"/>
                  </a:lnTo>
                  <a:lnTo>
                    <a:pt x="503" y="958"/>
                  </a:lnTo>
                  <a:lnTo>
                    <a:pt x="566" y="980"/>
                  </a:lnTo>
                  <a:lnTo>
                    <a:pt x="630" y="999"/>
                  </a:lnTo>
                  <a:lnTo>
                    <a:pt x="693" y="1016"/>
                  </a:lnTo>
                  <a:lnTo>
                    <a:pt x="758" y="1033"/>
                  </a:lnTo>
                  <a:lnTo>
                    <a:pt x="824" y="1047"/>
                  </a:lnTo>
                  <a:lnTo>
                    <a:pt x="889" y="1060"/>
                  </a:lnTo>
                  <a:lnTo>
                    <a:pt x="954" y="1072"/>
                  </a:lnTo>
                  <a:lnTo>
                    <a:pt x="1020" y="1083"/>
                  </a:lnTo>
                  <a:lnTo>
                    <a:pt x="1087" y="1091"/>
                  </a:lnTo>
                  <a:lnTo>
                    <a:pt x="1154" y="1099"/>
                  </a:lnTo>
                  <a:lnTo>
                    <a:pt x="1219" y="1104"/>
                  </a:lnTo>
                  <a:lnTo>
                    <a:pt x="1287" y="1108"/>
                  </a:lnTo>
                  <a:lnTo>
                    <a:pt x="1354" y="1110"/>
                  </a:lnTo>
                  <a:lnTo>
                    <a:pt x="1423" y="1110"/>
                  </a:lnTo>
                  <a:lnTo>
                    <a:pt x="1490" y="1110"/>
                  </a:lnTo>
                  <a:lnTo>
                    <a:pt x="1557" y="1108"/>
                  </a:lnTo>
                  <a:lnTo>
                    <a:pt x="1625" y="1104"/>
                  </a:lnTo>
                  <a:lnTo>
                    <a:pt x="1692" y="1099"/>
                  </a:lnTo>
                  <a:lnTo>
                    <a:pt x="1757" y="1091"/>
                  </a:lnTo>
                  <a:lnTo>
                    <a:pt x="1824" y="1083"/>
                  </a:lnTo>
                  <a:lnTo>
                    <a:pt x="1890" y="1072"/>
                  </a:lnTo>
                  <a:lnTo>
                    <a:pt x="1955" y="1060"/>
                  </a:lnTo>
                  <a:lnTo>
                    <a:pt x="2020" y="1047"/>
                  </a:lnTo>
                  <a:lnTo>
                    <a:pt x="2085" y="1033"/>
                  </a:lnTo>
                  <a:lnTo>
                    <a:pt x="2151" y="1016"/>
                  </a:lnTo>
                  <a:lnTo>
                    <a:pt x="2214" y="999"/>
                  </a:lnTo>
                  <a:lnTo>
                    <a:pt x="2278" y="980"/>
                  </a:lnTo>
                  <a:lnTo>
                    <a:pt x="2341" y="958"/>
                  </a:lnTo>
                  <a:lnTo>
                    <a:pt x="2404" y="935"/>
                  </a:lnTo>
                  <a:lnTo>
                    <a:pt x="2466" y="912"/>
                  </a:lnTo>
                  <a:lnTo>
                    <a:pt x="2506" y="864"/>
                  </a:lnTo>
                  <a:lnTo>
                    <a:pt x="2541" y="814"/>
                  </a:lnTo>
                  <a:lnTo>
                    <a:pt x="2575" y="763"/>
                  </a:lnTo>
                  <a:lnTo>
                    <a:pt x="2608" y="711"/>
                  </a:lnTo>
                  <a:lnTo>
                    <a:pt x="2537" y="741"/>
                  </a:lnTo>
                  <a:lnTo>
                    <a:pt x="2466" y="770"/>
                  </a:lnTo>
                  <a:lnTo>
                    <a:pt x="2395" y="795"/>
                  </a:lnTo>
                  <a:lnTo>
                    <a:pt x="2324" y="820"/>
                  </a:lnTo>
                  <a:lnTo>
                    <a:pt x="2251" y="843"/>
                  </a:lnTo>
                  <a:lnTo>
                    <a:pt x="2178" y="864"/>
                  </a:lnTo>
                  <a:lnTo>
                    <a:pt x="2105" y="884"/>
                  </a:lnTo>
                  <a:lnTo>
                    <a:pt x="2030" y="901"/>
                  </a:lnTo>
                  <a:lnTo>
                    <a:pt x="1955" y="914"/>
                  </a:lnTo>
                  <a:lnTo>
                    <a:pt x="1880" y="928"/>
                  </a:lnTo>
                  <a:lnTo>
                    <a:pt x="1805" y="939"/>
                  </a:lnTo>
                  <a:lnTo>
                    <a:pt x="1730" y="947"/>
                  </a:lnTo>
                  <a:lnTo>
                    <a:pt x="1653" y="955"/>
                  </a:lnTo>
                  <a:lnTo>
                    <a:pt x="1577" y="960"/>
                  </a:lnTo>
                  <a:lnTo>
                    <a:pt x="1500" y="962"/>
                  </a:lnTo>
                  <a:lnTo>
                    <a:pt x="1423" y="964"/>
                  </a:lnTo>
                  <a:lnTo>
                    <a:pt x="1344" y="962"/>
                  </a:lnTo>
                  <a:lnTo>
                    <a:pt x="1267" y="960"/>
                  </a:lnTo>
                  <a:lnTo>
                    <a:pt x="1191" y="955"/>
                  </a:lnTo>
                  <a:lnTo>
                    <a:pt x="1116" y="947"/>
                  </a:lnTo>
                  <a:lnTo>
                    <a:pt x="1039" y="939"/>
                  </a:lnTo>
                  <a:lnTo>
                    <a:pt x="964" y="928"/>
                  </a:lnTo>
                  <a:lnTo>
                    <a:pt x="889" y="914"/>
                  </a:lnTo>
                  <a:lnTo>
                    <a:pt x="814" y="901"/>
                  </a:lnTo>
                  <a:lnTo>
                    <a:pt x="741" y="884"/>
                  </a:lnTo>
                  <a:lnTo>
                    <a:pt x="666" y="864"/>
                  </a:lnTo>
                  <a:lnTo>
                    <a:pt x="593" y="843"/>
                  </a:lnTo>
                  <a:lnTo>
                    <a:pt x="520" y="820"/>
                  </a:lnTo>
                  <a:lnTo>
                    <a:pt x="449" y="795"/>
                  </a:lnTo>
                  <a:lnTo>
                    <a:pt x="378" y="768"/>
                  </a:lnTo>
                  <a:lnTo>
                    <a:pt x="307" y="740"/>
                  </a:lnTo>
                  <a:lnTo>
                    <a:pt x="236" y="709"/>
                  </a:lnTo>
                  <a:lnTo>
                    <a:pt x="269" y="763"/>
                  </a:lnTo>
                  <a:lnTo>
                    <a:pt x="301" y="814"/>
                  </a:lnTo>
                  <a:lnTo>
                    <a:pt x="338" y="862"/>
                  </a:lnTo>
                  <a:lnTo>
                    <a:pt x="376" y="910"/>
                  </a:lnTo>
                  <a:close/>
                  <a:moveTo>
                    <a:pt x="192" y="624"/>
                  </a:moveTo>
                  <a:lnTo>
                    <a:pt x="265" y="659"/>
                  </a:lnTo>
                  <a:lnTo>
                    <a:pt x="338" y="690"/>
                  </a:lnTo>
                  <a:lnTo>
                    <a:pt x="413" y="720"/>
                  </a:lnTo>
                  <a:lnTo>
                    <a:pt x="486" y="747"/>
                  </a:lnTo>
                  <a:lnTo>
                    <a:pt x="561" y="772"/>
                  </a:lnTo>
                  <a:lnTo>
                    <a:pt x="637" y="795"/>
                  </a:lnTo>
                  <a:lnTo>
                    <a:pt x="712" y="816"/>
                  </a:lnTo>
                  <a:lnTo>
                    <a:pt x="789" y="836"/>
                  </a:lnTo>
                  <a:lnTo>
                    <a:pt x="868" y="851"/>
                  </a:lnTo>
                  <a:lnTo>
                    <a:pt x="945" y="866"/>
                  </a:lnTo>
                  <a:lnTo>
                    <a:pt x="1023" y="878"/>
                  </a:lnTo>
                  <a:lnTo>
                    <a:pt x="1102" y="887"/>
                  </a:lnTo>
                  <a:lnTo>
                    <a:pt x="1181" y="895"/>
                  </a:lnTo>
                  <a:lnTo>
                    <a:pt x="1262" y="901"/>
                  </a:lnTo>
                  <a:lnTo>
                    <a:pt x="1342" y="905"/>
                  </a:lnTo>
                  <a:lnTo>
                    <a:pt x="1423" y="907"/>
                  </a:lnTo>
                  <a:lnTo>
                    <a:pt x="1504" y="905"/>
                  </a:lnTo>
                  <a:lnTo>
                    <a:pt x="1582" y="901"/>
                  </a:lnTo>
                  <a:lnTo>
                    <a:pt x="1663" y="895"/>
                  </a:lnTo>
                  <a:lnTo>
                    <a:pt x="1742" y="887"/>
                  </a:lnTo>
                  <a:lnTo>
                    <a:pt x="1820" y="878"/>
                  </a:lnTo>
                  <a:lnTo>
                    <a:pt x="1899" y="866"/>
                  </a:lnTo>
                  <a:lnTo>
                    <a:pt x="1978" y="851"/>
                  </a:lnTo>
                  <a:lnTo>
                    <a:pt x="2055" y="836"/>
                  </a:lnTo>
                  <a:lnTo>
                    <a:pt x="2132" y="816"/>
                  </a:lnTo>
                  <a:lnTo>
                    <a:pt x="2206" y="795"/>
                  </a:lnTo>
                  <a:lnTo>
                    <a:pt x="2283" y="772"/>
                  </a:lnTo>
                  <a:lnTo>
                    <a:pt x="2358" y="747"/>
                  </a:lnTo>
                  <a:lnTo>
                    <a:pt x="2433" y="720"/>
                  </a:lnTo>
                  <a:lnTo>
                    <a:pt x="2506" y="691"/>
                  </a:lnTo>
                  <a:lnTo>
                    <a:pt x="2579" y="659"/>
                  </a:lnTo>
                  <a:lnTo>
                    <a:pt x="2652" y="624"/>
                  </a:lnTo>
                  <a:lnTo>
                    <a:pt x="2671" y="582"/>
                  </a:lnTo>
                  <a:lnTo>
                    <a:pt x="2688" y="540"/>
                  </a:lnTo>
                  <a:lnTo>
                    <a:pt x="2706" y="496"/>
                  </a:lnTo>
                  <a:lnTo>
                    <a:pt x="2721" y="450"/>
                  </a:lnTo>
                  <a:lnTo>
                    <a:pt x="2646" y="486"/>
                  </a:lnTo>
                  <a:lnTo>
                    <a:pt x="2569" y="521"/>
                  </a:lnTo>
                  <a:lnTo>
                    <a:pt x="2491" y="553"/>
                  </a:lnTo>
                  <a:lnTo>
                    <a:pt x="2412" y="584"/>
                  </a:lnTo>
                  <a:lnTo>
                    <a:pt x="2333" y="611"/>
                  </a:lnTo>
                  <a:lnTo>
                    <a:pt x="2253" y="636"/>
                  </a:lnTo>
                  <a:lnTo>
                    <a:pt x="2172" y="659"/>
                  </a:lnTo>
                  <a:lnTo>
                    <a:pt x="2091" y="680"/>
                  </a:lnTo>
                  <a:lnTo>
                    <a:pt x="2009" y="699"/>
                  </a:lnTo>
                  <a:lnTo>
                    <a:pt x="1926" y="715"/>
                  </a:lnTo>
                  <a:lnTo>
                    <a:pt x="1843" y="728"/>
                  </a:lnTo>
                  <a:lnTo>
                    <a:pt x="1759" y="740"/>
                  </a:lnTo>
                  <a:lnTo>
                    <a:pt x="1674" y="747"/>
                  </a:lnTo>
                  <a:lnTo>
                    <a:pt x="1592" y="753"/>
                  </a:lnTo>
                  <a:lnTo>
                    <a:pt x="1507" y="757"/>
                  </a:lnTo>
                  <a:lnTo>
                    <a:pt x="1423" y="759"/>
                  </a:lnTo>
                  <a:lnTo>
                    <a:pt x="1338" y="757"/>
                  </a:lnTo>
                  <a:lnTo>
                    <a:pt x="1254" y="753"/>
                  </a:lnTo>
                  <a:lnTo>
                    <a:pt x="1169" y="747"/>
                  </a:lnTo>
                  <a:lnTo>
                    <a:pt x="1085" y="740"/>
                  </a:lnTo>
                  <a:lnTo>
                    <a:pt x="1002" y="728"/>
                  </a:lnTo>
                  <a:lnTo>
                    <a:pt x="918" y="715"/>
                  </a:lnTo>
                  <a:lnTo>
                    <a:pt x="835" y="699"/>
                  </a:lnTo>
                  <a:lnTo>
                    <a:pt x="755" y="680"/>
                  </a:lnTo>
                  <a:lnTo>
                    <a:pt x="672" y="659"/>
                  </a:lnTo>
                  <a:lnTo>
                    <a:pt x="591" y="636"/>
                  </a:lnTo>
                  <a:lnTo>
                    <a:pt x="511" y="611"/>
                  </a:lnTo>
                  <a:lnTo>
                    <a:pt x="432" y="584"/>
                  </a:lnTo>
                  <a:lnTo>
                    <a:pt x="353" y="553"/>
                  </a:lnTo>
                  <a:lnTo>
                    <a:pt x="276" y="521"/>
                  </a:lnTo>
                  <a:lnTo>
                    <a:pt x="200" y="486"/>
                  </a:lnTo>
                  <a:lnTo>
                    <a:pt x="123" y="450"/>
                  </a:lnTo>
                  <a:lnTo>
                    <a:pt x="138" y="496"/>
                  </a:lnTo>
                  <a:lnTo>
                    <a:pt x="155" y="538"/>
                  </a:lnTo>
                  <a:lnTo>
                    <a:pt x="173" y="582"/>
                  </a:lnTo>
                  <a:lnTo>
                    <a:pt x="192" y="624"/>
                  </a:lnTo>
                  <a:close/>
                  <a:moveTo>
                    <a:pt x="2226" y="642"/>
                  </a:moveTo>
                  <a:lnTo>
                    <a:pt x="2220" y="642"/>
                  </a:lnTo>
                  <a:lnTo>
                    <a:pt x="2214" y="640"/>
                  </a:lnTo>
                  <a:lnTo>
                    <a:pt x="2210" y="638"/>
                  </a:lnTo>
                  <a:lnTo>
                    <a:pt x="2206" y="634"/>
                  </a:lnTo>
                  <a:lnTo>
                    <a:pt x="2203" y="630"/>
                  </a:lnTo>
                  <a:lnTo>
                    <a:pt x="2199" y="624"/>
                  </a:lnTo>
                  <a:lnTo>
                    <a:pt x="2197" y="619"/>
                  </a:lnTo>
                  <a:lnTo>
                    <a:pt x="2197" y="613"/>
                  </a:lnTo>
                  <a:lnTo>
                    <a:pt x="2197" y="409"/>
                  </a:lnTo>
                  <a:lnTo>
                    <a:pt x="2197" y="403"/>
                  </a:lnTo>
                  <a:lnTo>
                    <a:pt x="2199" y="398"/>
                  </a:lnTo>
                  <a:lnTo>
                    <a:pt x="2203" y="394"/>
                  </a:lnTo>
                  <a:lnTo>
                    <a:pt x="2206" y="388"/>
                  </a:lnTo>
                  <a:lnTo>
                    <a:pt x="2210" y="386"/>
                  </a:lnTo>
                  <a:lnTo>
                    <a:pt x="2214" y="382"/>
                  </a:lnTo>
                  <a:lnTo>
                    <a:pt x="2220" y="380"/>
                  </a:lnTo>
                  <a:lnTo>
                    <a:pt x="2226" y="380"/>
                  </a:lnTo>
                  <a:lnTo>
                    <a:pt x="2231" y="380"/>
                  </a:lnTo>
                  <a:lnTo>
                    <a:pt x="2237" y="382"/>
                  </a:lnTo>
                  <a:lnTo>
                    <a:pt x="2243" y="386"/>
                  </a:lnTo>
                  <a:lnTo>
                    <a:pt x="2247" y="388"/>
                  </a:lnTo>
                  <a:lnTo>
                    <a:pt x="2251" y="394"/>
                  </a:lnTo>
                  <a:lnTo>
                    <a:pt x="2253" y="398"/>
                  </a:lnTo>
                  <a:lnTo>
                    <a:pt x="2254" y="403"/>
                  </a:lnTo>
                  <a:lnTo>
                    <a:pt x="2254" y="409"/>
                  </a:lnTo>
                  <a:lnTo>
                    <a:pt x="2254" y="613"/>
                  </a:lnTo>
                  <a:lnTo>
                    <a:pt x="2254" y="619"/>
                  </a:lnTo>
                  <a:lnTo>
                    <a:pt x="2253" y="624"/>
                  </a:lnTo>
                  <a:lnTo>
                    <a:pt x="2251" y="630"/>
                  </a:lnTo>
                  <a:lnTo>
                    <a:pt x="2247" y="634"/>
                  </a:lnTo>
                  <a:lnTo>
                    <a:pt x="2243" y="638"/>
                  </a:lnTo>
                  <a:lnTo>
                    <a:pt x="2237" y="640"/>
                  </a:lnTo>
                  <a:lnTo>
                    <a:pt x="2231" y="642"/>
                  </a:lnTo>
                  <a:lnTo>
                    <a:pt x="2226" y="6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Freeform 9"/>
            <p:cNvSpPr>
              <a:spLocks noEditPoints="1"/>
            </p:cNvSpPr>
            <p:nvPr userDrawn="1"/>
          </p:nvSpPr>
          <p:spPr bwMode="black">
            <a:xfrm>
              <a:off x="6814457" y="5743756"/>
              <a:ext cx="1964555" cy="819742"/>
            </a:xfrm>
            <a:custGeom>
              <a:avLst/>
              <a:gdLst>
                <a:gd name="T0" fmla="*/ 1818 w 3892"/>
                <a:gd name="T1" fmla="*/ 1438 h 1624"/>
                <a:gd name="T2" fmla="*/ 1962 w 3892"/>
                <a:gd name="T3" fmla="*/ 1526 h 1624"/>
                <a:gd name="T4" fmla="*/ 2114 w 3892"/>
                <a:gd name="T5" fmla="*/ 1423 h 1624"/>
                <a:gd name="T6" fmla="*/ 3232 w 3892"/>
                <a:gd name="T7" fmla="*/ 1405 h 1624"/>
                <a:gd name="T8" fmla="*/ 3449 w 3892"/>
                <a:gd name="T9" fmla="*/ 1342 h 1624"/>
                <a:gd name="T10" fmla="*/ 3704 w 3892"/>
                <a:gd name="T11" fmla="*/ 1137 h 1624"/>
                <a:gd name="T12" fmla="*/ 3821 w 3892"/>
                <a:gd name="T13" fmla="*/ 908 h 1624"/>
                <a:gd name="T14" fmla="*/ 3796 w 3892"/>
                <a:gd name="T15" fmla="*/ 88 h 1624"/>
                <a:gd name="T16" fmla="*/ 3595 w 3892"/>
                <a:gd name="T17" fmla="*/ 59 h 1624"/>
                <a:gd name="T18" fmla="*/ 3320 w 3892"/>
                <a:gd name="T19" fmla="*/ 165 h 1624"/>
                <a:gd name="T20" fmla="*/ 3103 w 3892"/>
                <a:gd name="T21" fmla="*/ 157 h 1624"/>
                <a:gd name="T22" fmla="*/ 2828 w 3892"/>
                <a:gd name="T23" fmla="*/ 56 h 1624"/>
                <a:gd name="T24" fmla="*/ 2598 w 3892"/>
                <a:gd name="T25" fmla="*/ 113 h 1624"/>
                <a:gd name="T26" fmla="*/ 2339 w 3892"/>
                <a:gd name="T27" fmla="*/ 177 h 1624"/>
                <a:gd name="T28" fmla="*/ 2053 w 3892"/>
                <a:gd name="T29" fmla="*/ 73 h 1624"/>
                <a:gd name="T30" fmla="*/ 1862 w 3892"/>
                <a:gd name="T31" fmla="*/ 65 h 1624"/>
                <a:gd name="T32" fmla="*/ 1584 w 3892"/>
                <a:gd name="T33" fmla="*/ 173 h 1624"/>
                <a:gd name="T34" fmla="*/ 1344 w 3892"/>
                <a:gd name="T35" fmla="*/ 136 h 1624"/>
                <a:gd name="T36" fmla="*/ 1092 w 3892"/>
                <a:gd name="T37" fmla="*/ 54 h 1624"/>
                <a:gd name="T38" fmla="*/ 841 w 3892"/>
                <a:gd name="T39" fmla="*/ 136 h 1624"/>
                <a:gd name="T40" fmla="*/ 601 w 3892"/>
                <a:gd name="T41" fmla="*/ 173 h 1624"/>
                <a:gd name="T42" fmla="*/ 395 w 3892"/>
                <a:gd name="T43" fmla="*/ 92 h 1624"/>
                <a:gd name="T44" fmla="*/ 188 w 3892"/>
                <a:gd name="T45" fmla="*/ 59 h 1624"/>
                <a:gd name="T46" fmla="*/ 55 w 3892"/>
                <a:gd name="T47" fmla="*/ 831 h 1624"/>
                <a:gd name="T48" fmla="*/ 117 w 3892"/>
                <a:gd name="T49" fmla="*/ 1033 h 1624"/>
                <a:gd name="T50" fmla="*/ 328 w 3892"/>
                <a:gd name="T51" fmla="*/ 1275 h 1624"/>
                <a:gd name="T52" fmla="*/ 581 w 3892"/>
                <a:gd name="T53" fmla="*/ 1390 h 1624"/>
                <a:gd name="T54" fmla="*/ 1947 w 3892"/>
                <a:gd name="T55" fmla="*/ 1624 h 1624"/>
                <a:gd name="T56" fmla="*/ 1887 w 3892"/>
                <a:gd name="T57" fmla="*/ 1561 h 1624"/>
                <a:gd name="T58" fmla="*/ 1740 w 3892"/>
                <a:gd name="T59" fmla="*/ 1469 h 1624"/>
                <a:gd name="T60" fmla="*/ 599 w 3892"/>
                <a:gd name="T61" fmla="*/ 1450 h 1624"/>
                <a:gd name="T62" fmla="*/ 336 w 3892"/>
                <a:gd name="T63" fmla="*/ 1348 h 1624"/>
                <a:gd name="T64" fmla="*/ 144 w 3892"/>
                <a:gd name="T65" fmla="*/ 1169 h 1624"/>
                <a:gd name="T66" fmla="*/ 17 w 3892"/>
                <a:gd name="T67" fmla="*/ 920 h 1624"/>
                <a:gd name="T68" fmla="*/ 0 w 3892"/>
                <a:gd name="T69" fmla="*/ 81 h 1624"/>
                <a:gd name="T70" fmla="*/ 174 w 3892"/>
                <a:gd name="T71" fmla="*/ 6 h 1624"/>
                <a:gd name="T72" fmla="*/ 414 w 3892"/>
                <a:gd name="T73" fmla="*/ 42 h 1624"/>
                <a:gd name="T74" fmla="*/ 666 w 3892"/>
                <a:gd name="T75" fmla="*/ 123 h 1624"/>
                <a:gd name="T76" fmla="*/ 918 w 3892"/>
                <a:gd name="T77" fmla="*/ 42 h 1624"/>
                <a:gd name="T78" fmla="*/ 1158 w 3892"/>
                <a:gd name="T79" fmla="*/ 6 h 1624"/>
                <a:gd name="T80" fmla="*/ 1436 w 3892"/>
                <a:gd name="T81" fmla="*/ 113 h 1624"/>
                <a:gd name="T82" fmla="*/ 1626 w 3892"/>
                <a:gd name="T83" fmla="*/ 105 h 1624"/>
                <a:gd name="T84" fmla="*/ 1912 w 3892"/>
                <a:gd name="T85" fmla="*/ 2 h 1624"/>
                <a:gd name="T86" fmla="*/ 2172 w 3892"/>
                <a:gd name="T87" fmla="*/ 65 h 1624"/>
                <a:gd name="T88" fmla="*/ 2402 w 3892"/>
                <a:gd name="T89" fmla="*/ 121 h 1624"/>
                <a:gd name="T90" fmla="*/ 2677 w 3892"/>
                <a:gd name="T91" fmla="*/ 21 h 1624"/>
                <a:gd name="T92" fmla="*/ 2894 w 3892"/>
                <a:gd name="T93" fmla="*/ 13 h 1624"/>
                <a:gd name="T94" fmla="*/ 3168 w 3892"/>
                <a:gd name="T95" fmla="*/ 119 h 1624"/>
                <a:gd name="T96" fmla="*/ 3378 w 3892"/>
                <a:gd name="T97" fmla="*/ 86 h 1624"/>
                <a:gd name="T98" fmla="*/ 3585 w 3892"/>
                <a:gd name="T99" fmla="*/ 6 h 1624"/>
                <a:gd name="T100" fmla="*/ 3800 w 3892"/>
                <a:gd name="T101" fmla="*/ 31 h 1624"/>
                <a:gd name="T102" fmla="*/ 3890 w 3892"/>
                <a:gd name="T103" fmla="*/ 84 h 1624"/>
                <a:gd name="T104" fmla="*/ 3875 w 3892"/>
                <a:gd name="T105" fmla="*/ 920 h 1624"/>
                <a:gd name="T106" fmla="*/ 3748 w 3892"/>
                <a:gd name="T107" fmla="*/ 1169 h 1624"/>
                <a:gd name="T108" fmla="*/ 3554 w 3892"/>
                <a:gd name="T109" fmla="*/ 1348 h 1624"/>
                <a:gd name="T110" fmla="*/ 3291 w 3892"/>
                <a:gd name="T111" fmla="*/ 1450 h 1624"/>
                <a:gd name="T112" fmla="*/ 2152 w 3892"/>
                <a:gd name="T113" fmla="*/ 1469 h 1624"/>
                <a:gd name="T114" fmla="*/ 2005 w 3892"/>
                <a:gd name="T115" fmla="*/ 1561 h 1624"/>
                <a:gd name="T116" fmla="*/ 1947 w 3892"/>
                <a:gd name="T117" fmla="*/ 1624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92" h="1624">
                  <a:moveTo>
                    <a:pt x="1684" y="1407"/>
                  </a:moveTo>
                  <a:lnTo>
                    <a:pt x="1709" y="1409"/>
                  </a:lnTo>
                  <a:lnTo>
                    <a:pt x="1734" y="1411"/>
                  </a:lnTo>
                  <a:lnTo>
                    <a:pt x="1757" y="1417"/>
                  </a:lnTo>
                  <a:lnTo>
                    <a:pt x="1778" y="1423"/>
                  </a:lnTo>
                  <a:lnTo>
                    <a:pt x="1799" y="1430"/>
                  </a:lnTo>
                  <a:lnTo>
                    <a:pt x="1818" y="1438"/>
                  </a:lnTo>
                  <a:lnTo>
                    <a:pt x="1836" y="1448"/>
                  </a:lnTo>
                  <a:lnTo>
                    <a:pt x="1853" y="1457"/>
                  </a:lnTo>
                  <a:lnTo>
                    <a:pt x="1884" y="1480"/>
                  </a:lnTo>
                  <a:lnTo>
                    <a:pt x="1909" y="1503"/>
                  </a:lnTo>
                  <a:lnTo>
                    <a:pt x="1930" y="1526"/>
                  </a:lnTo>
                  <a:lnTo>
                    <a:pt x="1947" y="1548"/>
                  </a:lnTo>
                  <a:lnTo>
                    <a:pt x="1962" y="1526"/>
                  </a:lnTo>
                  <a:lnTo>
                    <a:pt x="1983" y="1503"/>
                  </a:lnTo>
                  <a:lnTo>
                    <a:pt x="2008" y="1480"/>
                  </a:lnTo>
                  <a:lnTo>
                    <a:pt x="2039" y="1457"/>
                  </a:lnTo>
                  <a:lnTo>
                    <a:pt x="2056" y="1448"/>
                  </a:lnTo>
                  <a:lnTo>
                    <a:pt x="2074" y="1438"/>
                  </a:lnTo>
                  <a:lnTo>
                    <a:pt x="2093" y="1430"/>
                  </a:lnTo>
                  <a:lnTo>
                    <a:pt x="2114" y="1423"/>
                  </a:lnTo>
                  <a:lnTo>
                    <a:pt x="2135" y="1417"/>
                  </a:lnTo>
                  <a:lnTo>
                    <a:pt x="2158" y="1411"/>
                  </a:lnTo>
                  <a:lnTo>
                    <a:pt x="2183" y="1409"/>
                  </a:lnTo>
                  <a:lnTo>
                    <a:pt x="2210" y="1407"/>
                  </a:lnTo>
                  <a:lnTo>
                    <a:pt x="3188" y="1407"/>
                  </a:lnTo>
                  <a:lnTo>
                    <a:pt x="3199" y="1407"/>
                  </a:lnTo>
                  <a:lnTo>
                    <a:pt x="3232" y="1405"/>
                  </a:lnTo>
                  <a:lnTo>
                    <a:pt x="3253" y="1402"/>
                  </a:lnTo>
                  <a:lnTo>
                    <a:pt x="3280" y="1398"/>
                  </a:lnTo>
                  <a:lnTo>
                    <a:pt x="3309" y="1390"/>
                  </a:lnTo>
                  <a:lnTo>
                    <a:pt x="3341" y="1382"/>
                  </a:lnTo>
                  <a:lnTo>
                    <a:pt x="3376" y="1373"/>
                  </a:lnTo>
                  <a:lnTo>
                    <a:pt x="3410" y="1359"/>
                  </a:lnTo>
                  <a:lnTo>
                    <a:pt x="3449" y="1342"/>
                  </a:lnTo>
                  <a:lnTo>
                    <a:pt x="3487" y="1323"/>
                  </a:lnTo>
                  <a:lnTo>
                    <a:pt x="3526" y="1302"/>
                  </a:lnTo>
                  <a:lnTo>
                    <a:pt x="3564" y="1275"/>
                  </a:lnTo>
                  <a:lnTo>
                    <a:pt x="3600" y="1244"/>
                  </a:lnTo>
                  <a:lnTo>
                    <a:pt x="3639" y="1211"/>
                  </a:lnTo>
                  <a:lnTo>
                    <a:pt x="3673" y="1173"/>
                  </a:lnTo>
                  <a:lnTo>
                    <a:pt x="3704" y="1137"/>
                  </a:lnTo>
                  <a:lnTo>
                    <a:pt x="3731" y="1102"/>
                  </a:lnTo>
                  <a:lnTo>
                    <a:pt x="3754" y="1067"/>
                  </a:lnTo>
                  <a:lnTo>
                    <a:pt x="3773" y="1033"/>
                  </a:lnTo>
                  <a:lnTo>
                    <a:pt x="3789" y="1000"/>
                  </a:lnTo>
                  <a:lnTo>
                    <a:pt x="3802" y="968"/>
                  </a:lnTo>
                  <a:lnTo>
                    <a:pt x="3814" y="937"/>
                  </a:lnTo>
                  <a:lnTo>
                    <a:pt x="3821" y="908"/>
                  </a:lnTo>
                  <a:lnTo>
                    <a:pt x="3827" y="881"/>
                  </a:lnTo>
                  <a:lnTo>
                    <a:pt x="3831" y="856"/>
                  </a:lnTo>
                  <a:lnTo>
                    <a:pt x="3835" y="831"/>
                  </a:lnTo>
                  <a:lnTo>
                    <a:pt x="3837" y="791"/>
                  </a:lnTo>
                  <a:lnTo>
                    <a:pt x="3839" y="756"/>
                  </a:lnTo>
                  <a:lnTo>
                    <a:pt x="3839" y="107"/>
                  </a:lnTo>
                  <a:lnTo>
                    <a:pt x="3796" y="88"/>
                  </a:lnTo>
                  <a:lnTo>
                    <a:pt x="3754" y="71"/>
                  </a:lnTo>
                  <a:lnTo>
                    <a:pt x="3731" y="63"/>
                  </a:lnTo>
                  <a:lnTo>
                    <a:pt x="3706" y="57"/>
                  </a:lnTo>
                  <a:lnTo>
                    <a:pt x="3681" y="56"/>
                  </a:lnTo>
                  <a:lnTo>
                    <a:pt x="3652" y="54"/>
                  </a:lnTo>
                  <a:lnTo>
                    <a:pt x="3622" y="56"/>
                  </a:lnTo>
                  <a:lnTo>
                    <a:pt x="3595" y="59"/>
                  </a:lnTo>
                  <a:lnTo>
                    <a:pt x="3568" y="65"/>
                  </a:lnTo>
                  <a:lnTo>
                    <a:pt x="3543" y="73"/>
                  </a:lnTo>
                  <a:lnTo>
                    <a:pt x="3495" y="92"/>
                  </a:lnTo>
                  <a:lnTo>
                    <a:pt x="3447" y="113"/>
                  </a:lnTo>
                  <a:lnTo>
                    <a:pt x="3399" y="136"/>
                  </a:lnTo>
                  <a:lnTo>
                    <a:pt x="3347" y="157"/>
                  </a:lnTo>
                  <a:lnTo>
                    <a:pt x="3320" y="165"/>
                  </a:lnTo>
                  <a:lnTo>
                    <a:pt x="3289" y="173"/>
                  </a:lnTo>
                  <a:lnTo>
                    <a:pt x="3259" y="177"/>
                  </a:lnTo>
                  <a:lnTo>
                    <a:pt x="3226" y="178"/>
                  </a:lnTo>
                  <a:lnTo>
                    <a:pt x="3191" y="177"/>
                  </a:lnTo>
                  <a:lnTo>
                    <a:pt x="3161" y="173"/>
                  </a:lnTo>
                  <a:lnTo>
                    <a:pt x="3130" y="165"/>
                  </a:lnTo>
                  <a:lnTo>
                    <a:pt x="3103" y="157"/>
                  </a:lnTo>
                  <a:lnTo>
                    <a:pt x="3049" y="136"/>
                  </a:lnTo>
                  <a:lnTo>
                    <a:pt x="2999" y="113"/>
                  </a:lnTo>
                  <a:lnTo>
                    <a:pt x="2953" y="92"/>
                  </a:lnTo>
                  <a:lnTo>
                    <a:pt x="2907" y="73"/>
                  </a:lnTo>
                  <a:lnTo>
                    <a:pt x="2882" y="65"/>
                  </a:lnTo>
                  <a:lnTo>
                    <a:pt x="2855" y="59"/>
                  </a:lnTo>
                  <a:lnTo>
                    <a:pt x="2828" y="56"/>
                  </a:lnTo>
                  <a:lnTo>
                    <a:pt x="2800" y="54"/>
                  </a:lnTo>
                  <a:lnTo>
                    <a:pt x="2771" y="56"/>
                  </a:lnTo>
                  <a:lnTo>
                    <a:pt x="2742" y="59"/>
                  </a:lnTo>
                  <a:lnTo>
                    <a:pt x="2717" y="65"/>
                  </a:lnTo>
                  <a:lnTo>
                    <a:pt x="2692" y="73"/>
                  </a:lnTo>
                  <a:lnTo>
                    <a:pt x="2644" y="92"/>
                  </a:lnTo>
                  <a:lnTo>
                    <a:pt x="2598" y="113"/>
                  </a:lnTo>
                  <a:lnTo>
                    <a:pt x="2548" y="136"/>
                  </a:lnTo>
                  <a:lnTo>
                    <a:pt x="2496" y="157"/>
                  </a:lnTo>
                  <a:lnTo>
                    <a:pt x="2467" y="165"/>
                  </a:lnTo>
                  <a:lnTo>
                    <a:pt x="2439" y="171"/>
                  </a:lnTo>
                  <a:lnTo>
                    <a:pt x="2406" y="177"/>
                  </a:lnTo>
                  <a:lnTo>
                    <a:pt x="2373" y="177"/>
                  </a:lnTo>
                  <a:lnTo>
                    <a:pt x="2339" y="177"/>
                  </a:lnTo>
                  <a:lnTo>
                    <a:pt x="2308" y="171"/>
                  </a:lnTo>
                  <a:lnTo>
                    <a:pt x="2277" y="165"/>
                  </a:lnTo>
                  <a:lnTo>
                    <a:pt x="2250" y="157"/>
                  </a:lnTo>
                  <a:lnTo>
                    <a:pt x="2197" y="136"/>
                  </a:lnTo>
                  <a:lnTo>
                    <a:pt x="2149" y="113"/>
                  </a:lnTo>
                  <a:lnTo>
                    <a:pt x="2101" y="92"/>
                  </a:lnTo>
                  <a:lnTo>
                    <a:pt x="2053" y="73"/>
                  </a:lnTo>
                  <a:lnTo>
                    <a:pt x="2028" y="65"/>
                  </a:lnTo>
                  <a:lnTo>
                    <a:pt x="2003" y="59"/>
                  </a:lnTo>
                  <a:lnTo>
                    <a:pt x="1976" y="56"/>
                  </a:lnTo>
                  <a:lnTo>
                    <a:pt x="1945" y="54"/>
                  </a:lnTo>
                  <a:lnTo>
                    <a:pt x="1916" y="56"/>
                  </a:lnTo>
                  <a:lnTo>
                    <a:pt x="1889" y="59"/>
                  </a:lnTo>
                  <a:lnTo>
                    <a:pt x="1862" y="65"/>
                  </a:lnTo>
                  <a:lnTo>
                    <a:pt x="1837" y="73"/>
                  </a:lnTo>
                  <a:lnTo>
                    <a:pt x="1791" y="92"/>
                  </a:lnTo>
                  <a:lnTo>
                    <a:pt x="1743" y="113"/>
                  </a:lnTo>
                  <a:lnTo>
                    <a:pt x="1695" y="136"/>
                  </a:lnTo>
                  <a:lnTo>
                    <a:pt x="1642" y="157"/>
                  </a:lnTo>
                  <a:lnTo>
                    <a:pt x="1615" y="165"/>
                  </a:lnTo>
                  <a:lnTo>
                    <a:pt x="1584" y="173"/>
                  </a:lnTo>
                  <a:lnTo>
                    <a:pt x="1553" y="177"/>
                  </a:lnTo>
                  <a:lnTo>
                    <a:pt x="1519" y="178"/>
                  </a:lnTo>
                  <a:lnTo>
                    <a:pt x="1486" y="177"/>
                  </a:lnTo>
                  <a:lnTo>
                    <a:pt x="1453" y="173"/>
                  </a:lnTo>
                  <a:lnTo>
                    <a:pt x="1425" y="165"/>
                  </a:lnTo>
                  <a:lnTo>
                    <a:pt x="1396" y="157"/>
                  </a:lnTo>
                  <a:lnTo>
                    <a:pt x="1344" y="136"/>
                  </a:lnTo>
                  <a:lnTo>
                    <a:pt x="1294" y="113"/>
                  </a:lnTo>
                  <a:lnTo>
                    <a:pt x="1248" y="92"/>
                  </a:lnTo>
                  <a:lnTo>
                    <a:pt x="1200" y="73"/>
                  </a:lnTo>
                  <a:lnTo>
                    <a:pt x="1175" y="65"/>
                  </a:lnTo>
                  <a:lnTo>
                    <a:pt x="1150" y="59"/>
                  </a:lnTo>
                  <a:lnTo>
                    <a:pt x="1121" y="56"/>
                  </a:lnTo>
                  <a:lnTo>
                    <a:pt x="1092" y="54"/>
                  </a:lnTo>
                  <a:lnTo>
                    <a:pt x="1064" y="56"/>
                  </a:lnTo>
                  <a:lnTo>
                    <a:pt x="1037" y="59"/>
                  </a:lnTo>
                  <a:lnTo>
                    <a:pt x="1010" y="65"/>
                  </a:lnTo>
                  <a:lnTo>
                    <a:pt x="985" y="73"/>
                  </a:lnTo>
                  <a:lnTo>
                    <a:pt x="937" y="92"/>
                  </a:lnTo>
                  <a:lnTo>
                    <a:pt x="891" y="113"/>
                  </a:lnTo>
                  <a:lnTo>
                    <a:pt x="841" y="136"/>
                  </a:lnTo>
                  <a:lnTo>
                    <a:pt x="789" y="157"/>
                  </a:lnTo>
                  <a:lnTo>
                    <a:pt x="760" y="165"/>
                  </a:lnTo>
                  <a:lnTo>
                    <a:pt x="731" y="173"/>
                  </a:lnTo>
                  <a:lnTo>
                    <a:pt x="699" y="177"/>
                  </a:lnTo>
                  <a:lnTo>
                    <a:pt x="666" y="178"/>
                  </a:lnTo>
                  <a:lnTo>
                    <a:pt x="631" y="177"/>
                  </a:lnTo>
                  <a:lnTo>
                    <a:pt x="601" y="173"/>
                  </a:lnTo>
                  <a:lnTo>
                    <a:pt x="570" y="165"/>
                  </a:lnTo>
                  <a:lnTo>
                    <a:pt x="543" y="157"/>
                  </a:lnTo>
                  <a:lnTo>
                    <a:pt x="516" y="148"/>
                  </a:lnTo>
                  <a:lnTo>
                    <a:pt x="491" y="136"/>
                  </a:lnTo>
                  <a:lnTo>
                    <a:pt x="466" y="125"/>
                  </a:lnTo>
                  <a:lnTo>
                    <a:pt x="441" y="113"/>
                  </a:lnTo>
                  <a:lnTo>
                    <a:pt x="395" y="92"/>
                  </a:lnTo>
                  <a:lnTo>
                    <a:pt x="347" y="73"/>
                  </a:lnTo>
                  <a:lnTo>
                    <a:pt x="322" y="65"/>
                  </a:lnTo>
                  <a:lnTo>
                    <a:pt x="297" y="59"/>
                  </a:lnTo>
                  <a:lnTo>
                    <a:pt x="268" y="56"/>
                  </a:lnTo>
                  <a:lnTo>
                    <a:pt x="240" y="54"/>
                  </a:lnTo>
                  <a:lnTo>
                    <a:pt x="213" y="56"/>
                  </a:lnTo>
                  <a:lnTo>
                    <a:pt x="188" y="59"/>
                  </a:lnTo>
                  <a:lnTo>
                    <a:pt x="163" y="63"/>
                  </a:lnTo>
                  <a:lnTo>
                    <a:pt x="140" y="69"/>
                  </a:lnTo>
                  <a:lnTo>
                    <a:pt x="96" y="86"/>
                  </a:lnTo>
                  <a:lnTo>
                    <a:pt x="53" y="105"/>
                  </a:lnTo>
                  <a:lnTo>
                    <a:pt x="53" y="756"/>
                  </a:lnTo>
                  <a:lnTo>
                    <a:pt x="53" y="789"/>
                  </a:lnTo>
                  <a:lnTo>
                    <a:pt x="55" y="831"/>
                  </a:lnTo>
                  <a:lnTo>
                    <a:pt x="59" y="856"/>
                  </a:lnTo>
                  <a:lnTo>
                    <a:pt x="63" y="881"/>
                  </a:lnTo>
                  <a:lnTo>
                    <a:pt x="69" y="908"/>
                  </a:lnTo>
                  <a:lnTo>
                    <a:pt x="78" y="937"/>
                  </a:lnTo>
                  <a:lnTo>
                    <a:pt x="88" y="968"/>
                  </a:lnTo>
                  <a:lnTo>
                    <a:pt x="101" y="1000"/>
                  </a:lnTo>
                  <a:lnTo>
                    <a:pt x="117" y="1033"/>
                  </a:lnTo>
                  <a:lnTo>
                    <a:pt x="136" y="1066"/>
                  </a:lnTo>
                  <a:lnTo>
                    <a:pt x="159" y="1102"/>
                  </a:lnTo>
                  <a:lnTo>
                    <a:pt x="186" y="1137"/>
                  </a:lnTo>
                  <a:lnTo>
                    <a:pt x="217" y="1173"/>
                  </a:lnTo>
                  <a:lnTo>
                    <a:pt x="251" y="1211"/>
                  </a:lnTo>
                  <a:lnTo>
                    <a:pt x="290" y="1246"/>
                  </a:lnTo>
                  <a:lnTo>
                    <a:pt x="328" y="1275"/>
                  </a:lnTo>
                  <a:lnTo>
                    <a:pt x="366" y="1302"/>
                  </a:lnTo>
                  <a:lnTo>
                    <a:pt x="405" y="1325"/>
                  </a:lnTo>
                  <a:lnTo>
                    <a:pt x="443" y="1342"/>
                  </a:lnTo>
                  <a:lnTo>
                    <a:pt x="480" y="1359"/>
                  </a:lnTo>
                  <a:lnTo>
                    <a:pt x="516" y="1373"/>
                  </a:lnTo>
                  <a:lnTo>
                    <a:pt x="551" y="1382"/>
                  </a:lnTo>
                  <a:lnTo>
                    <a:pt x="581" y="1390"/>
                  </a:lnTo>
                  <a:lnTo>
                    <a:pt x="610" y="1398"/>
                  </a:lnTo>
                  <a:lnTo>
                    <a:pt x="637" y="1402"/>
                  </a:lnTo>
                  <a:lnTo>
                    <a:pt x="660" y="1405"/>
                  </a:lnTo>
                  <a:lnTo>
                    <a:pt x="691" y="1407"/>
                  </a:lnTo>
                  <a:lnTo>
                    <a:pt x="704" y="1407"/>
                  </a:lnTo>
                  <a:lnTo>
                    <a:pt x="1684" y="1407"/>
                  </a:lnTo>
                  <a:close/>
                  <a:moveTo>
                    <a:pt x="1947" y="1624"/>
                  </a:moveTo>
                  <a:lnTo>
                    <a:pt x="1939" y="1622"/>
                  </a:lnTo>
                  <a:lnTo>
                    <a:pt x="1932" y="1620"/>
                  </a:lnTo>
                  <a:lnTo>
                    <a:pt x="1926" y="1615"/>
                  </a:lnTo>
                  <a:lnTo>
                    <a:pt x="1922" y="1609"/>
                  </a:lnTo>
                  <a:lnTo>
                    <a:pt x="1918" y="1601"/>
                  </a:lnTo>
                  <a:lnTo>
                    <a:pt x="1907" y="1584"/>
                  </a:lnTo>
                  <a:lnTo>
                    <a:pt x="1887" y="1561"/>
                  </a:lnTo>
                  <a:lnTo>
                    <a:pt x="1862" y="1534"/>
                  </a:lnTo>
                  <a:lnTo>
                    <a:pt x="1847" y="1521"/>
                  </a:lnTo>
                  <a:lnTo>
                    <a:pt x="1828" y="1507"/>
                  </a:lnTo>
                  <a:lnTo>
                    <a:pt x="1809" y="1496"/>
                  </a:lnTo>
                  <a:lnTo>
                    <a:pt x="1788" y="1484"/>
                  </a:lnTo>
                  <a:lnTo>
                    <a:pt x="1764" y="1475"/>
                  </a:lnTo>
                  <a:lnTo>
                    <a:pt x="1740" y="1469"/>
                  </a:lnTo>
                  <a:lnTo>
                    <a:pt x="1713" y="1463"/>
                  </a:lnTo>
                  <a:lnTo>
                    <a:pt x="1684" y="1463"/>
                  </a:lnTo>
                  <a:lnTo>
                    <a:pt x="704" y="1463"/>
                  </a:lnTo>
                  <a:lnTo>
                    <a:pt x="687" y="1461"/>
                  </a:lnTo>
                  <a:lnTo>
                    <a:pt x="653" y="1459"/>
                  </a:lnTo>
                  <a:lnTo>
                    <a:pt x="628" y="1455"/>
                  </a:lnTo>
                  <a:lnTo>
                    <a:pt x="599" y="1450"/>
                  </a:lnTo>
                  <a:lnTo>
                    <a:pt x="568" y="1444"/>
                  </a:lnTo>
                  <a:lnTo>
                    <a:pt x="533" y="1434"/>
                  </a:lnTo>
                  <a:lnTo>
                    <a:pt x="497" y="1423"/>
                  </a:lnTo>
                  <a:lnTo>
                    <a:pt x="459" y="1409"/>
                  </a:lnTo>
                  <a:lnTo>
                    <a:pt x="418" y="1392"/>
                  </a:lnTo>
                  <a:lnTo>
                    <a:pt x="378" y="1371"/>
                  </a:lnTo>
                  <a:lnTo>
                    <a:pt x="336" y="1348"/>
                  </a:lnTo>
                  <a:lnTo>
                    <a:pt x="295" y="1319"/>
                  </a:lnTo>
                  <a:lnTo>
                    <a:pt x="274" y="1304"/>
                  </a:lnTo>
                  <a:lnTo>
                    <a:pt x="255" y="1286"/>
                  </a:lnTo>
                  <a:lnTo>
                    <a:pt x="234" y="1269"/>
                  </a:lnTo>
                  <a:lnTo>
                    <a:pt x="215" y="1250"/>
                  </a:lnTo>
                  <a:lnTo>
                    <a:pt x="176" y="1210"/>
                  </a:lnTo>
                  <a:lnTo>
                    <a:pt x="144" y="1169"/>
                  </a:lnTo>
                  <a:lnTo>
                    <a:pt x="115" y="1131"/>
                  </a:lnTo>
                  <a:lnTo>
                    <a:pt x="90" y="1092"/>
                  </a:lnTo>
                  <a:lnTo>
                    <a:pt x="69" y="1054"/>
                  </a:lnTo>
                  <a:lnTo>
                    <a:pt x="51" y="1019"/>
                  </a:lnTo>
                  <a:lnTo>
                    <a:pt x="36" y="985"/>
                  </a:lnTo>
                  <a:lnTo>
                    <a:pt x="26" y="950"/>
                  </a:lnTo>
                  <a:lnTo>
                    <a:pt x="17" y="920"/>
                  </a:lnTo>
                  <a:lnTo>
                    <a:pt x="9" y="889"/>
                  </a:lnTo>
                  <a:lnTo>
                    <a:pt x="5" y="862"/>
                  </a:lnTo>
                  <a:lnTo>
                    <a:pt x="2" y="835"/>
                  </a:lnTo>
                  <a:lnTo>
                    <a:pt x="0" y="791"/>
                  </a:lnTo>
                  <a:lnTo>
                    <a:pt x="0" y="756"/>
                  </a:lnTo>
                  <a:lnTo>
                    <a:pt x="0" y="88"/>
                  </a:lnTo>
                  <a:lnTo>
                    <a:pt x="0" y="81"/>
                  </a:lnTo>
                  <a:lnTo>
                    <a:pt x="3" y="75"/>
                  </a:lnTo>
                  <a:lnTo>
                    <a:pt x="7" y="69"/>
                  </a:lnTo>
                  <a:lnTo>
                    <a:pt x="13" y="65"/>
                  </a:lnTo>
                  <a:lnTo>
                    <a:pt x="63" y="42"/>
                  </a:lnTo>
                  <a:lnTo>
                    <a:pt x="117" y="21"/>
                  </a:lnTo>
                  <a:lnTo>
                    <a:pt x="144" y="11"/>
                  </a:lnTo>
                  <a:lnTo>
                    <a:pt x="174" y="6"/>
                  </a:lnTo>
                  <a:lnTo>
                    <a:pt x="205" y="2"/>
                  </a:lnTo>
                  <a:lnTo>
                    <a:pt x="240" y="0"/>
                  </a:lnTo>
                  <a:lnTo>
                    <a:pt x="274" y="2"/>
                  </a:lnTo>
                  <a:lnTo>
                    <a:pt x="305" y="6"/>
                  </a:lnTo>
                  <a:lnTo>
                    <a:pt x="334" y="13"/>
                  </a:lnTo>
                  <a:lnTo>
                    <a:pt x="363" y="21"/>
                  </a:lnTo>
                  <a:lnTo>
                    <a:pt x="414" y="42"/>
                  </a:lnTo>
                  <a:lnTo>
                    <a:pt x="464" y="65"/>
                  </a:lnTo>
                  <a:lnTo>
                    <a:pt x="510" y="86"/>
                  </a:lnTo>
                  <a:lnTo>
                    <a:pt x="558" y="105"/>
                  </a:lnTo>
                  <a:lnTo>
                    <a:pt x="583" y="113"/>
                  </a:lnTo>
                  <a:lnTo>
                    <a:pt x="608" y="119"/>
                  </a:lnTo>
                  <a:lnTo>
                    <a:pt x="637" y="123"/>
                  </a:lnTo>
                  <a:lnTo>
                    <a:pt x="666" y="123"/>
                  </a:lnTo>
                  <a:lnTo>
                    <a:pt x="695" y="123"/>
                  </a:lnTo>
                  <a:lnTo>
                    <a:pt x="722" y="119"/>
                  </a:lnTo>
                  <a:lnTo>
                    <a:pt x="749" y="113"/>
                  </a:lnTo>
                  <a:lnTo>
                    <a:pt x="774" y="105"/>
                  </a:lnTo>
                  <a:lnTo>
                    <a:pt x="822" y="86"/>
                  </a:lnTo>
                  <a:lnTo>
                    <a:pt x="868" y="65"/>
                  </a:lnTo>
                  <a:lnTo>
                    <a:pt x="918" y="42"/>
                  </a:lnTo>
                  <a:lnTo>
                    <a:pt x="969" y="21"/>
                  </a:lnTo>
                  <a:lnTo>
                    <a:pt x="998" y="13"/>
                  </a:lnTo>
                  <a:lnTo>
                    <a:pt x="1027" y="6"/>
                  </a:lnTo>
                  <a:lnTo>
                    <a:pt x="1060" y="2"/>
                  </a:lnTo>
                  <a:lnTo>
                    <a:pt x="1092" y="0"/>
                  </a:lnTo>
                  <a:lnTo>
                    <a:pt x="1127" y="2"/>
                  </a:lnTo>
                  <a:lnTo>
                    <a:pt x="1158" y="6"/>
                  </a:lnTo>
                  <a:lnTo>
                    <a:pt x="1186" y="13"/>
                  </a:lnTo>
                  <a:lnTo>
                    <a:pt x="1215" y="21"/>
                  </a:lnTo>
                  <a:lnTo>
                    <a:pt x="1267" y="42"/>
                  </a:lnTo>
                  <a:lnTo>
                    <a:pt x="1317" y="65"/>
                  </a:lnTo>
                  <a:lnTo>
                    <a:pt x="1363" y="86"/>
                  </a:lnTo>
                  <a:lnTo>
                    <a:pt x="1411" y="105"/>
                  </a:lnTo>
                  <a:lnTo>
                    <a:pt x="1436" y="113"/>
                  </a:lnTo>
                  <a:lnTo>
                    <a:pt x="1463" y="119"/>
                  </a:lnTo>
                  <a:lnTo>
                    <a:pt x="1490" y="123"/>
                  </a:lnTo>
                  <a:lnTo>
                    <a:pt x="1519" y="123"/>
                  </a:lnTo>
                  <a:lnTo>
                    <a:pt x="1547" y="123"/>
                  </a:lnTo>
                  <a:lnTo>
                    <a:pt x="1576" y="119"/>
                  </a:lnTo>
                  <a:lnTo>
                    <a:pt x="1601" y="113"/>
                  </a:lnTo>
                  <a:lnTo>
                    <a:pt x="1626" y="105"/>
                  </a:lnTo>
                  <a:lnTo>
                    <a:pt x="1674" y="86"/>
                  </a:lnTo>
                  <a:lnTo>
                    <a:pt x="1720" y="65"/>
                  </a:lnTo>
                  <a:lnTo>
                    <a:pt x="1770" y="42"/>
                  </a:lnTo>
                  <a:lnTo>
                    <a:pt x="1822" y="21"/>
                  </a:lnTo>
                  <a:lnTo>
                    <a:pt x="1851" y="13"/>
                  </a:lnTo>
                  <a:lnTo>
                    <a:pt x="1880" y="6"/>
                  </a:lnTo>
                  <a:lnTo>
                    <a:pt x="1912" y="2"/>
                  </a:lnTo>
                  <a:lnTo>
                    <a:pt x="1945" y="0"/>
                  </a:lnTo>
                  <a:lnTo>
                    <a:pt x="1980" y="2"/>
                  </a:lnTo>
                  <a:lnTo>
                    <a:pt x="2010" y="6"/>
                  </a:lnTo>
                  <a:lnTo>
                    <a:pt x="2041" y="11"/>
                  </a:lnTo>
                  <a:lnTo>
                    <a:pt x="2068" y="21"/>
                  </a:lnTo>
                  <a:lnTo>
                    <a:pt x="2122" y="42"/>
                  </a:lnTo>
                  <a:lnTo>
                    <a:pt x="2172" y="65"/>
                  </a:lnTo>
                  <a:lnTo>
                    <a:pt x="2218" y="86"/>
                  </a:lnTo>
                  <a:lnTo>
                    <a:pt x="2266" y="105"/>
                  </a:lnTo>
                  <a:lnTo>
                    <a:pt x="2291" y="113"/>
                  </a:lnTo>
                  <a:lnTo>
                    <a:pt x="2316" y="119"/>
                  </a:lnTo>
                  <a:lnTo>
                    <a:pt x="2343" y="121"/>
                  </a:lnTo>
                  <a:lnTo>
                    <a:pt x="2373" y="123"/>
                  </a:lnTo>
                  <a:lnTo>
                    <a:pt x="2402" y="121"/>
                  </a:lnTo>
                  <a:lnTo>
                    <a:pt x="2429" y="119"/>
                  </a:lnTo>
                  <a:lnTo>
                    <a:pt x="2456" y="113"/>
                  </a:lnTo>
                  <a:lnTo>
                    <a:pt x="2481" y="105"/>
                  </a:lnTo>
                  <a:lnTo>
                    <a:pt x="2527" y="86"/>
                  </a:lnTo>
                  <a:lnTo>
                    <a:pt x="2575" y="65"/>
                  </a:lnTo>
                  <a:lnTo>
                    <a:pt x="2623" y="40"/>
                  </a:lnTo>
                  <a:lnTo>
                    <a:pt x="2677" y="21"/>
                  </a:lnTo>
                  <a:lnTo>
                    <a:pt x="2704" y="11"/>
                  </a:lnTo>
                  <a:lnTo>
                    <a:pt x="2734" y="6"/>
                  </a:lnTo>
                  <a:lnTo>
                    <a:pt x="2765" y="2"/>
                  </a:lnTo>
                  <a:lnTo>
                    <a:pt x="2800" y="0"/>
                  </a:lnTo>
                  <a:lnTo>
                    <a:pt x="2832" y="2"/>
                  </a:lnTo>
                  <a:lnTo>
                    <a:pt x="2865" y="6"/>
                  </a:lnTo>
                  <a:lnTo>
                    <a:pt x="2894" y="13"/>
                  </a:lnTo>
                  <a:lnTo>
                    <a:pt x="2923" y="21"/>
                  </a:lnTo>
                  <a:lnTo>
                    <a:pt x="2974" y="42"/>
                  </a:lnTo>
                  <a:lnTo>
                    <a:pt x="3024" y="65"/>
                  </a:lnTo>
                  <a:lnTo>
                    <a:pt x="3070" y="86"/>
                  </a:lnTo>
                  <a:lnTo>
                    <a:pt x="3118" y="105"/>
                  </a:lnTo>
                  <a:lnTo>
                    <a:pt x="3143" y="113"/>
                  </a:lnTo>
                  <a:lnTo>
                    <a:pt x="3168" y="119"/>
                  </a:lnTo>
                  <a:lnTo>
                    <a:pt x="3195" y="123"/>
                  </a:lnTo>
                  <a:lnTo>
                    <a:pt x="3226" y="123"/>
                  </a:lnTo>
                  <a:lnTo>
                    <a:pt x="3255" y="123"/>
                  </a:lnTo>
                  <a:lnTo>
                    <a:pt x="3282" y="119"/>
                  </a:lnTo>
                  <a:lnTo>
                    <a:pt x="3307" y="113"/>
                  </a:lnTo>
                  <a:lnTo>
                    <a:pt x="3332" y="105"/>
                  </a:lnTo>
                  <a:lnTo>
                    <a:pt x="3378" y="86"/>
                  </a:lnTo>
                  <a:lnTo>
                    <a:pt x="3424" y="65"/>
                  </a:lnTo>
                  <a:lnTo>
                    <a:pt x="3449" y="54"/>
                  </a:lnTo>
                  <a:lnTo>
                    <a:pt x="3474" y="42"/>
                  </a:lnTo>
                  <a:lnTo>
                    <a:pt x="3499" y="31"/>
                  </a:lnTo>
                  <a:lnTo>
                    <a:pt x="3527" y="21"/>
                  </a:lnTo>
                  <a:lnTo>
                    <a:pt x="3554" y="11"/>
                  </a:lnTo>
                  <a:lnTo>
                    <a:pt x="3585" y="6"/>
                  </a:lnTo>
                  <a:lnTo>
                    <a:pt x="3618" y="2"/>
                  </a:lnTo>
                  <a:lnTo>
                    <a:pt x="3652" y="0"/>
                  </a:lnTo>
                  <a:lnTo>
                    <a:pt x="3687" y="2"/>
                  </a:lnTo>
                  <a:lnTo>
                    <a:pt x="3718" y="6"/>
                  </a:lnTo>
                  <a:lnTo>
                    <a:pt x="3748" y="11"/>
                  </a:lnTo>
                  <a:lnTo>
                    <a:pt x="3775" y="19"/>
                  </a:lnTo>
                  <a:lnTo>
                    <a:pt x="3800" y="31"/>
                  </a:lnTo>
                  <a:lnTo>
                    <a:pt x="3825" y="40"/>
                  </a:lnTo>
                  <a:lnTo>
                    <a:pt x="3848" y="52"/>
                  </a:lnTo>
                  <a:lnTo>
                    <a:pt x="3871" y="63"/>
                  </a:lnTo>
                  <a:lnTo>
                    <a:pt x="3877" y="67"/>
                  </a:lnTo>
                  <a:lnTo>
                    <a:pt x="3883" y="71"/>
                  </a:lnTo>
                  <a:lnTo>
                    <a:pt x="3888" y="77"/>
                  </a:lnTo>
                  <a:lnTo>
                    <a:pt x="3890" y="84"/>
                  </a:lnTo>
                  <a:lnTo>
                    <a:pt x="3892" y="90"/>
                  </a:lnTo>
                  <a:lnTo>
                    <a:pt x="3892" y="756"/>
                  </a:lnTo>
                  <a:lnTo>
                    <a:pt x="3892" y="791"/>
                  </a:lnTo>
                  <a:lnTo>
                    <a:pt x="3888" y="835"/>
                  </a:lnTo>
                  <a:lnTo>
                    <a:pt x="3887" y="862"/>
                  </a:lnTo>
                  <a:lnTo>
                    <a:pt x="3881" y="889"/>
                  </a:lnTo>
                  <a:lnTo>
                    <a:pt x="3875" y="920"/>
                  </a:lnTo>
                  <a:lnTo>
                    <a:pt x="3865" y="950"/>
                  </a:lnTo>
                  <a:lnTo>
                    <a:pt x="3854" y="985"/>
                  </a:lnTo>
                  <a:lnTo>
                    <a:pt x="3840" y="1019"/>
                  </a:lnTo>
                  <a:lnTo>
                    <a:pt x="3823" y="1056"/>
                  </a:lnTo>
                  <a:lnTo>
                    <a:pt x="3802" y="1092"/>
                  </a:lnTo>
                  <a:lnTo>
                    <a:pt x="3777" y="1131"/>
                  </a:lnTo>
                  <a:lnTo>
                    <a:pt x="3748" y="1169"/>
                  </a:lnTo>
                  <a:lnTo>
                    <a:pt x="3716" y="1210"/>
                  </a:lnTo>
                  <a:lnTo>
                    <a:pt x="3677" y="1250"/>
                  </a:lnTo>
                  <a:lnTo>
                    <a:pt x="3658" y="1269"/>
                  </a:lnTo>
                  <a:lnTo>
                    <a:pt x="3637" y="1286"/>
                  </a:lnTo>
                  <a:lnTo>
                    <a:pt x="3616" y="1304"/>
                  </a:lnTo>
                  <a:lnTo>
                    <a:pt x="3597" y="1319"/>
                  </a:lnTo>
                  <a:lnTo>
                    <a:pt x="3554" y="1348"/>
                  </a:lnTo>
                  <a:lnTo>
                    <a:pt x="3514" y="1371"/>
                  </a:lnTo>
                  <a:lnTo>
                    <a:pt x="3472" y="1392"/>
                  </a:lnTo>
                  <a:lnTo>
                    <a:pt x="3433" y="1409"/>
                  </a:lnTo>
                  <a:lnTo>
                    <a:pt x="3393" y="1423"/>
                  </a:lnTo>
                  <a:lnTo>
                    <a:pt x="3357" y="1434"/>
                  </a:lnTo>
                  <a:lnTo>
                    <a:pt x="3324" y="1444"/>
                  </a:lnTo>
                  <a:lnTo>
                    <a:pt x="3291" y="1450"/>
                  </a:lnTo>
                  <a:lnTo>
                    <a:pt x="3262" y="1455"/>
                  </a:lnTo>
                  <a:lnTo>
                    <a:pt x="3239" y="1459"/>
                  </a:lnTo>
                  <a:lnTo>
                    <a:pt x="3203" y="1461"/>
                  </a:lnTo>
                  <a:lnTo>
                    <a:pt x="3188" y="1463"/>
                  </a:lnTo>
                  <a:lnTo>
                    <a:pt x="2210" y="1463"/>
                  </a:lnTo>
                  <a:lnTo>
                    <a:pt x="2179" y="1463"/>
                  </a:lnTo>
                  <a:lnTo>
                    <a:pt x="2152" y="1469"/>
                  </a:lnTo>
                  <a:lnTo>
                    <a:pt x="2127" y="1475"/>
                  </a:lnTo>
                  <a:lnTo>
                    <a:pt x="2104" y="1484"/>
                  </a:lnTo>
                  <a:lnTo>
                    <a:pt x="2083" y="1496"/>
                  </a:lnTo>
                  <a:lnTo>
                    <a:pt x="2064" y="1507"/>
                  </a:lnTo>
                  <a:lnTo>
                    <a:pt x="2045" y="1521"/>
                  </a:lnTo>
                  <a:lnTo>
                    <a:pt x="2029" y="1534"/>
                  </a:lnTo>
                  <a:lnTo>
                    <a:pt x="2005" y="1561"/>
                  </a:lnTo>
                  <a:lnTo>
                    <a:pt x="1985" y="1584"/>
                  </a:lnTo>
                  <a:lnTo>
                    <a:pt x="1974" y="1601"/>
                  </a:lnTo>
                  <a:lnTo>
                    <a:pt x="1970" y="1609"/>
                  </a:lnTo>
                  <a:lnTo>
                    <a:pt x="1966" y="1615"/>
                  </a:lnTo>
                  <a:lnTo>
                    <a:pt x="1960" y="1620"/>
                  </a:lnTo>
                  <a:lnTo>
                    <a:pt x="1953" y="1622"/>
                  </a:lnTo>
                  <a:lnTo>
                    <a:pt x="1947" y="16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Freeform 10"/>
            <p:cNvSpPr>
              <a:spLocks noEditPoints="1"/>
            </p:cNvSpPr>
            <p:nvPr userDrawn="1"/>
          </p:nvSpPr>
          <p:spPr bwMode="black">
            <a:xfrm>
              <a:off x="7740201" y="4699897"/>
              <a:ext cx="117106" cy="117106"/>
            </a:xfrm>
            <a:custGeom>
              <a:avLst/>
              <a:gdLst>
                <a:gd name="T0" fmla="*/ 103 w 232"/>
                <a:gd name="T1" fmla="*/ 232 h 232"/>
                <a:gd name="T2" fmla="*/ 80 w 232"/>
                <a:gd name="T3" fmla="*/ 228 h 232"/>
                <a:gd name="T4" fmla="*/ 61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3 w 232"/>
                <a:gd name="T11" fmla="*/ 173 h 232"/>
                <a:gd name="T12" fmla="*/ 5 w 232"/>
                <a:gd name="T13" fmla="*/ 152 h 232"/>
                <a:gd name="T14" fmla="*/ 2 w 232"/>
                <a:gd name="T15" fmla="*/ 128 h 232"/>
                <a:gd name="T16" fmla="*/ 2 w 232"/>
                <a:gd name="T17" fmla="*/ 105 h 232"/>
                <a:gd name="T18" fmla="*/ 5 w 232"/>
                <a:gd name="T19" fmla="*/ 82 h 232"/>
                <a:gd name="T20" fmla="*/ 13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1 w 232"/>
                <a:gd name="T27" fmla="*/ 15 h 232"/>
                <a:gd name="T28" fmla="*/ 80 w 232"/>
                <a:gd name="T29" fmla="*/ 6 h 232"/>
                <a:gd name="T30" fmla="*/ 103 w 232"/>
                <a:gd name="T31" fmla="*/ 2 h 232"/>
                <a:gd name="T32" fmla="*/ 128 w 232"/>
                <a:gd name="T33" fmla="*/ 2 h 232"/>
                <a:gd name="T34" fmla="*/ 149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5 w 232"/>
                <a:gd name="T41" fmla="*/ 42 h 232"/>
                <a:gd name="T42" fmla="*/ 219 w 232"/>
                <a:gd name="T43" fmla="*/ 61 h 232"/>
                <a:gd name="T44" fmla="*/ 226 w 232"/>
                <a:gd name="T45" fmla="*/ 82 h 232"/>
                <a:gd name="T46" fmla="*/ 232 w 232"/>
                <a:gd name="T47" fmla="*/ 105 h 232"/>
                <a:gd name="T48" fmla="*/ 232 w 232"/>
                <a:gd name="T49" fmla="*/ 128 h 232"/>
                <a:gd name="T50" fmla="*/ 226 w 232"/>
                <a:gd name="T51" fmla="*/ 152 h 232"/>
                <a:gd name="T52" fmla="*/ 219 w 232"/>
                <a:gd name="T53" fmla="*/ 173 h 232"/>
                <a:gd name="T54" fmla="*/ 205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49 w 232"/>
                <a:gd name="T61" fmla="*/ 228 h 232"/>
                <a:gd name="T62" fmla="*/ 128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6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6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4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1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8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9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9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5"/>
                  </a:lnTo>
                  <a:lnTo>
                    <a:pt x="232" y="117"/>
                  </a:lnTo>
                  <a:lnTo>
                    <a:pt x="232" y="128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0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4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6" y="186"/>
                  </a:lnTo>
                  <a:lnTo>
                    <a:pt x="157" y="178"/>
                  </a:lnTo>
                  <a:lnTo>
                    <a:pt x="169" y="169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3"/>
                  </a:lnTo>
                  <a:lnTo>
                    <a:pt x="157" y="56"/>
                  </a:lnTo>
                  <a:lnTo>
                    <a:pt x="146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Freeform 11"/>
            <p:cNvSpPr>
              <a:spLocks noEditPoints="1"/>
            </p:cNvSpPr>
            <p:nvPr userDrawn="1"/>
          </p:nvSpPr>
          <p:spPr bwMode="black">
            <a:xfrm>
              <a:off x="7514065" y="4946728"/>
              <a:ext cx="119125" cy="86315"/>
            </a:xfrm>
            <a:custGeom>
              <a:avLst/>
              <a:gdLst>
                <a:gd name="T0" fmla="*/ 94 w 236"/>
                <a:gd name="T1" fmla="*/ 169 h 171"/>
                <a:gd name="T2" fmla="*/ 52 w 236"/>
                <a:gd name="T3" fmla="*/ 156 h 171"/>
                <a:gd name="T4" fmla="*/ 27 w 236"/>
                <a:gd name="T5" fmla="*/ 141 h 171"/>
                <a:gd name="T6" fmla="*/ 16 w 236"/>
                <a:gd name="T7" fmla="*/ 127 h 171"/>
                <a:gd name="T8" fmla="*/ 6 w 236"/>
                <a:gd name="T9" fmla="*/ 112 h 171"/>
                <a:gd name="T10" fmla="*/ 2 w 236"/>
                <a:gd name="T11" fmla="*/ 95 h 171"/>
                <a:gd name="T12" fmla="*/ 2 w 236"/>
                <a:gd name="T13" fmla="*/ 77 h 171"/>
                <a:gd name="T14" fmla="*/ 6 w 236"/>
                <a:gd name="T15" fmla="*/ 60 h 171"/>
                <a:gd name="T16" fmla="*/ 16 w 236"/>
                <a:gd name="T17" fmla="*/ 45 h 171"/>
                <a:gd name="T18" fmla="*/ 27 w 236"/>
                <a:gd name="T19" fmla="*/ 31 h 171"/>
                <a:gd name="T20" fmla="*/ 52 w 236"/>
                <a:gd name="T21" fmla="*/ 14 h 171"/>
                <a:gd name="T22" fmla="*/ 94 w 236"/>
                <a:gd name="T23" fmla="*/ 0 h 171"/>
                <a:gd name="T24" fmla="*/ 142 w 236"/>
                <a:gd name="T25" fmla="*/ 0 h 171"/>
                <a:gd name="T26" fmla="*/ 185 w 236"/>
                <a:gd name="T27" fmla="*/ 14 h 171"/>
                <a:gd name="T28" fmla="*/ 209 w 236"/>
                <a:gd name="T29" fmla="*/ 31 h 171"/>
                <a:gd name="T30" fmla="*/ 221 w 236"/>
                <a:gd name="T31" fmla="*/ 45 h 171"/>
                <a:gd name="T32" fmla="*/ 231 w 236"/>
                <a:gd name="T33" fmla="*/ 60 h 171"/>
                <a:gd name="T34" fmla="*/ 234 w 236"/>
                <a:gd name="T35" fmla="*/ 77 h 171"/>
                <a:gd name="T36" fmla="*/ 234 w 236"/>
                <a:gd name="T37" fmla="*/ 95 h 171"/>
                <a:gd name="T38" fmla="*/ 231 w 236"/>
                <a:gd name="T39" fmla="*/ 112 h 171"/>
                <a:gd name="T40" fmla="*/ 221 w 236"/>
                <a:gd name="T41" fmla="*/ 127 h 171"/>
                <a:gd name="T42" fmla="*/ 209 w 236"/>
                <a:gd name="T43" fmla="*/ 141 h 171"/>
                <a:gd name="T44" fmla="*/ 185 w 236"/>
                <a:gd name="T45" fmla="*/ 156 h 171"/>
                <a:gd name="T46" fmla="*/ 142 w 236"/>
                <a:gd name="T47" fmla="*/ 169 h 171"/>
                <a:gd name="T48" fmla="*/ 119 w 236"/>
                <a:gd name="T49" fmla="*/ 41 h 171"/>
                <a:gd name="T50" fmla="*/ 88 w 236"/>
                <a:gd name="T51" fmla="*/ 45 h 171"/>
                <a:gd name="T52" fmla="*/ 64 w 236"/>
                <a:gd name="T53" fmla="*/ 56 h 171"/>
                <a:gd name="T54" fmla="*/ 48 w 236"/>
                <a:gd name="T55" fmla="*/ 70 h 171"/>
                <a:gd name="T56" fmla="*/ 42 w 236"/>
                <a:gd name="T57" fmla="*/ 85 h 171"/>
                <a:gd name="T58" fmla="*/ 48 w 236"/>
                <a:gd name="T59" fmla="*/ 100 h 171"/>
                <a:gd name="T60" fmla="*/ 64 w 236"/>
                <a:gd name="T61" fmla="*/ 116 h 171"/>
                <a:gd name="T62" fmla="*/ 88 w 236"/>
                <a:gd name="T63" fmla="*/ 125 h 171"/>
                <a:gd name="T64" fmla="*/ 119 w 236"/>
                <a:gd name="T65" fmla="*/ 129 h 171"/>
                <a:gd name="T66" fmla="*/ 150 w 236"/>
                <a:gd name="T67" fmla="*/ 125 h 171"/>
                <a:gd name="T68" fmla="*/ 173 w 236"/>
                <a:gd name="T69" fmla="*/ 116 h 171"/>
                <a:gd name="T70" fmla="*/ 188 w 236"/>
                <a:gd name="T71" fmla="*/ 100 h 171"/>
                <a:gd name="T72" fmla="*/ 194 w 236"/>
                <a:gd name="T73" fmla="*/ 85 h 171"/>
                <a:gd name="T74" fmla="*/ 188 w 236"/>
                <a:gd name="T75" fmla="*/ 70 h 171"/>
                <a:gd name="T76" fmla="*/ 173 w 236"/>
                <a:gd name="T77" fmla="*/ 56 h 171"/>
                <a:gd name="T78" fmla="*/ 150 w 236"/>
                <a:gd name="T79" fmla="*/ 45 h 171"/>
                <a:gd name="T80" fmla="*/ 119 w 236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171">
                  <a:moveTo>
                    <a:pt x="119" y="171"/>
                  </a:moveTo>
                  <a:lnTo>
                    <a:pt x="94" y="169"/>
                  </a:lnTo>
                  <a:lnTo>
                    <a:pt x="73" y="166"/>
                  </a:lnTo>
                  <a:lnTo>
                    <a:pt x="52" y="156"/>
                  </a:lnTo>
                  <a:lnTo>
                    <a:pt x="35" y="146"/>
                  </a:lnTo>
                  <a:lnTo>
                    <a:pt x="27" y="141"/>
                  </a:lnTo>
                  <a:lnTo>
                    <a:pt x="21" y="133"/>
                  </a:lnTo>
                  <a:lnTo>
                    <a:pt x="16" y="127"/>
                  </a:lnTo>
                  <a:lnTo>
                    <a:pt x="10" y="120"/>
                  </a:lnTo>
                  <a:lnTo>
                    <a:pt x="6" y="112"/>
                  </a:lnTo>
                  <a:lnTo>
                    <a:pt x="4" y="102"/>
                  </a:lnTo>
                  <a:lnTo>
                    <a:pt x="2" y="95"/>
                  </a:lnTo>
                  <a:lnTo>
                    <a:pt x="0" y="85"/>
                  </a:lnTo>
                  <a:lnTo>
                    <a:pt x="2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10" y="52"/>
                  </a:lnTo>
                  <a:lnTo>
                    <a:pt x="16" y="45"/>
                  </a:lnTo>
                  <a:lnTo>
                    <a:pt x="21" y="37"/>
                  </a:lnTo>
                  <a:lnTo>
                    <a:pt x="27" y="31"/>
                  </a:lnTo>
                  <a:lnTo>
                    <a:pt x="35" y="25"/>
                  </a:lnTo>
                  <a:lnTo>
                    <a:pt x="52" y="14"/>
                  </a:lnTo>
                  <a:lnTo>
                    <a:pt x="73" y="6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2" y="0"/>
                  </a:lnTo>
                  <a:lnTo>
                    <a:pt x="165" y="6"/>
                  </a:lnTo>
                  <a:lnTo>
                    <a:pt x="185" y="14"/>
                  </a:lnTo>
                  <a:lnTo>
                    <a:pt x="202" y="25"/>
                  </a:lnTo>
                  <a:lnTo>
                    <a:pt x="209" y="31"/>
                  </a:lnTo>
                  <a:lnTo>
                    <a:pt x="215" y="37"/>
                  </a:lnTo>
                  <a:lnTo>
                    <a:pt x="221" y="45"/>
                  </a:lnTo>
                  <a:lnTo>
                    <a:pt x="227" y="52"/>
                  </a:lnTo>
                  <a:lnTo>
                    <a:pt x="231" y="60"/>
                  </a:lnTo>
                  <a:lnTo>
                    <a:pt x="233" y="68"/>
                  </a:lnTo>
                  <a:lnTo>
                    <a:pt x="234" y="77"/>
                  </a:lnTo>
                  <a:lnTo>
                    <a:pt x="236" y="85"/>
                  </a:lnTo>
                  <a:lnTo>
                    <a:pt x="234" y="95"/>
                  </a:lnTo>
                  <a:lnTo>
                    <a:pt x="233" y="102"/>
                  </a:lnTo>
                  <a:lnTo>
                    <a:pt x="231" y="112"/>
                  </a:lnTo>
                  <a:lnTo>
                    <a:pt x="227" y="120"/>
                  </a:lnTo>
                  <a:lnTo>
                    <a:pt x="221" y="127"/>
                  </a:lnTo>
                  <a:lnTo>
                    <a:pt x="215" y="133"/>
                  </a:lnTo>
                  <a:lnTo>
                    <a:pt x="209" y="141"/>
                  </a:lnTo>
                  <a:lnTo>
                    <a:pt x="202" y="146"/>
                  </a:lnTo>
                  <a:lnTo>
                    <a:pt x="185" y="156"/>
                  </a:lnTo>
                  <a:lnTo>
                    <a:pt x="165" y="166"/>
                  </a:lnTo>
                  <a:lnTo>
                    <a:pt x="142" y="169"/>
                  </a:lnTo>
                  <a:lnTo>
                    <a:pt x="119" y="171"/>
                  </a:lnTo>
                  <a:close/>
                  <a:moveTo>
                    <a:pt x="119" y="41"/>
                  </a:moveTo>
                  <a:lnTo>
                    <a:pt x="102" y="43"/>
                  </a:lnTo>
                  <a:lnTo>
                    <a:pt x="88" y="45"/>
                  </a:lnTo>
                  <a:lnTo>
                    <a:pt x="75" y="50"/>
                  </a:lnTo>
                  <a:lnTo>
                    <a:pt x="64" y="56"/>
                  </a:lnTo>
                  <a:lnTo>
                    <a:pt x="56" y="62"/>
                  </a:lnTo>
                  <a:lnTo>
                    <a:pt x="48" y="70"/>
                  </a:lnTo>
                  <a:lnTo>
                    <a:pt x="44" y="77"/>
                  </a:lnTo>
                  <a:lnTo>
                    <a:pt x="42" y="85"/>
                  </a:lnTo>
                  <a:lnTo>
                    <a:pt x="44" y="93"/>
                  </a:lnTo>
                  <a:lnTo>
                    <a:pt x="48" y="100"/>
                  </a:lnTo>
                  <a:lnTo>
                    <a:pt x="56" y="108"/>
                  </a:lnTo>
                  <a:lnTo>
                    <a:pt x="64" y="116"/>
                  </a:lnTo>
                  <a:lnTo>
                    <a:pt x="75" y="121"/>
                  </a:lnTo>
                  <a:lnTo>
                    <a:pt x="88" y="125"/>
                  </a:lnTo>
                  <a:lnTo>
                    <a:pt x="102" y="129"/>
                  </a:lnTo>
                  <a:lnTo>
                    <a:pt x="119" y="129"/>
                  </a:lnTo>
                  <a:lnTo>
                    <a:pt x="135" y="129"/>
                  </a:lnTo>
                  <a:lnTo>
                    <a:pt x="150" y="125"/>
                  </a:lnTo>
                  <a:lnTo>
                    <a:pt x="161" y="121"/>
                  </a:lnTo>
                  <a:lnTo>
                    <a:pt x="173" y="116"/>
                  </a:lnTo>
                  <a:lnTo>
                    <a:pt x="183" y="108"/>
                  </a:lnTo>
                  <a:lnTo>
                    <a:pt x="188" y="100"/>
                  </a:lnTo>
                  <a:lnTo>
                    <a:pt x="192" y="93"/>
                  </a:lnTo>
                  <a:lnTo>
                    <a:pt x="194" y="85"/>
                  </a:lnTo>
                  <a:lnTo>
                    <a:pt x="192" y="77"/>
                  </a:lnTo>
                  <a:lnTo>
                    <a:pt x="188" y="70"/>
                  </a:lnTo>
                  <a:lnTo>
                    <a:pt x="183" y="62"/>
                  </a:lnTo>
                  <a:lnTo>
                    <a:pt x="173" y="56"/>
                  </a:lnTo>
                  <a:lnTo>
                    <a:pt x="161" y="50"/>
                  </a:lnTo>
                  <a:lnTo>
                    <a:pt x="150" y="45"/>
                  </a:lnTo>
                  <a:lnTo>
                    <a:pt x="135" y="43"/>
                  </a:lnTo>
                  <a:lnTo>
                    <a:pt x="119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12"/>
            <p:cNvSpPr>
              <a:spLocks noEditPoints="1"/>
            </p:cNvSpPr>
            <p:nvPr userDrawn="1"/>
          </p:nvSpPr>
          <p:spPr bwMode="black">
            <a:xfrm>
              <a:off x="7386359" y="4948747"/>
              <a:ext cx="103478" cy="80763"/>
            </a:xfrm>
            <a:custGeom>
              <a:avLst/>
              <a:gdLst>
                <a:gd name="T0" fmla="*/ 55 w 205"/>
                <a:gd name="T1" fmla="*/ 160 h 160"/>
                <a:gd name="T2" fmla="*/ 50 w 205"/>
                <a:gd name="T3" fmla="*/ 160 h 160"/>
                <a:gd name="T4" fmla="*/ 44 w 205"/>
                <a:gd name="T5" fmla="*/ 158 h 160"/>
                <a:gd name="T6" fmla="*/ 34 w 205"/>
                <a:gd name="T7" fmla="*/ 150 h 160"/>
                <a:gd name="T8" fmla="*/ 27 w 205"/>
                <a:gd name="T9" fmla="*/ 142 h 160"/>
                <a:gd name="T10" fmla="*/ 19 w 205"/>
                <a:gd name="T11" fmla="*/ 135 h 160"/>
                <a:gd name="T12" fmla="*/ 11 w 205"/>
                <a:gd name="T13" fmla="*/ 125 h 160"/>
                <a:gd name="T14" fmla="*/ 7 w 205"/>
                <a:gd name="T15" fmla="*/ 114 h 160"/>
                <a:gd name="T16" fmla="*/ 3 w 205"/>
                <a:gd name="T17" fmla="*/ 104 h 160"/>
                <a:gd name="T18" fmla="*/ 2 w 205"/>
                <a:gd name="T19" fmla="*/ 92 h 160"/>
                <a:gd name="T20" fmla="*/ 0 w 205"/>
                <a:gd name="T21" fmla="*/ 81 h 160"/>
                <a:gd name="T22" fmla="*/ 2 w 205"/>
                <a:gd name="T23" fmla="*/ 69 h 160"/>
                <a:gd name="T24" fmla="*/ 3 w 205"/>
                <a:gd name="T25" fmla="*/ 58 h 160"/>
                <a:gd name="T26" fmla="*/ 7 w 205"/>
                <a:gd name="T27" fmla="*/ 46 h 160"/>
                <a:gd name="T28" fmla="*/ 11 w 205"/>
                <a:gd name="T29" fmla="*/ 37 h 160"/>
                <a:gd name="T30" fmla="*/ 17 w 205"/>
                <a:gd name="T31" fmla="*/ 27 h 160"/>
                <a:gd name="T32" fmla="*/ 25 w 205"/>
                <a:gd name="T33" fmla="*/ 18 h 160"/>
                <a:gd name="T34" fmla="*/ 32 w 205"/>
                <a:gd name="T35" fmla="*/ 10 h 160"/>
                <a:gd name="T36" fmla="*/ 42 w 205"/>
                <a:gd name="T37" fmla="*/ 4 h 160"/>
                <a:gd name="T38" fmla="*/ 48 w 205"/>
                <a:gd name="T39" fmla="*/ 2 h 160"/>
                <a:gd name="T40" fmla="*/ 52 w 205"/>
                <a:gd name="T41" fmla="*/ 0 h 160"/>
                <a:gd name="T42" fmla="*/ 57 w 205"/>
                <a:gd name="T43" fmla="*/ 0 h 160"/>
                <a:gd name="T44" fmla="*/ 63 w 205"/>
                <a:gd name="T45" fmla="*/ 2 h 160"/>
                <a:gd name="T46" fmla="*/ 194 w 205"/>
                <a:gd name="T47" fmla="*/ 62 h 160"/>
                <a:gd name="T48" fmla="*/ 199 w 205"/>
                <a:gd name="T49" fmla="*/ 66 h 160"/>
                <a:gd name="T50" fmla="*/ 201 w 205"/>
                <a:gd name="T51" fmla="*/ 69 h 160"/>
                <a:gd name="T52" fmla="*/ 205 w 205"/>
                <a:gd name="T53" fmla="*/ 75 h 160"/>
                <a:gd name="T54" fmla="*/ 205 w 205"/>
                <a:gd name="T55" fmla="*/ 81 h 160"/>
                <a:gd name="T56" fmla="*/ 205 w 205"/>
                <a:gd name="T57" fmla="*/ 87 h 160"/>
                <a:gd name="T58" fmla="*/ 201 w 205"/>
                <a:gd name="T59" fmla="*/ 92 h 160"/>
                <a:gd name="T60" fmla="*/ 197 w 205"/>
                <a:gd name="T61" fmla="*/ 96 h 160"/>
                <a:gd name="T62" fmla="*/ 194 w 205"/>
                <a:gd name="T63" fmla="*/ 100 h 160"/>
                <a:gd name="T64" fmla="*/ 63 w 205"/>
                <a:gd name="T65" fmla="*/ 158 h 160"/>
                <a:gd name="T66" fmla="*/ 59 w 205"/>
                <a:gd name="T67" fmla="*/ 160 h 160"/>
                <a:gd name="T68" fmla="*/ 55 w 205"/>
                <a:gd name="T69" fmla="*/ 160 h 160"/>
                <a:gd name="T70" fmla="*/ 57 w 205"/>
                <a:gd name="T71" fmla="*/ 46 h 160"/>
                <a:gd name="T72" fmla="*/ 50 w 205"/>
                <a:gd name="T73" fmla="*/ 52 h 160"/>
                <a:gd name="T74" fmla="*/ 46 w 205"/>
                <a:gd name="T75" fmla="*/ 62 h 160"/>
                <a:gd name="T76" fmla="*/ 44 w 205"/>
                <a:gd name="T77" fmla="*/ 71 h 160"/>
                <a:gd name="T78" fmla="*/ 42 w 205"/>
                <a:gd name="T79" fmla="*/ 81 h 160"/>
                <a:gd name="T80" fmla="*/ 44 w 205"/>
                <a:gd name="T81" fmla="*/ 91 h 160"/>
                <a:gd name="T82" fmla="*/ 46 w 205"/>
                <a:gd name="T83" fmla="*/ 100 h 160"/>
                <a:gd name="T84" fmla="*/ 52 w 205"/>
                <a:gd name="T85" fmla="*/ 108 h 160"/>
                <a:gd name="T86" fmla="*/ 57 w 205"/>
                <a:gd name="T87" fmla="*/ 116 h 160"/>
                <a:gd name="T88" fmla="*/ 134 w 205"/>
                <a:gd name="T89" fmla="*/ 81 h 160"/>
                <a:gd name="T90" fmla="*/ 57 w 205"/>
                <a:gd name="T91" fmla="*/ 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55" y="160"/>
                  </a:moveTo>
                  <a:lnTo>
                    <a:pt x="50" y="160"/>
                  </a:lnTo>
                  <a:lnTo>
                    <a:pt x="44" y="158"/>
                  </a:lnTo>
                  <a:lnTo>
                    <a:pt x="34" y="150"/>
                  </a:lnTo>
                  <a:lnTo>
                    <a:pt x="27" y="142"/>
                  </a:lnTo>
                  <a:lnTo>
                    <a:pt x="19" y="135"/>
                  </a:lnTo>
                  <a:lnTo>
                    <a:pt x="11" y="125"/>
                  </a:lnTo>
                  <a:lnTo>
                    <a:pt x="7" y="114"/>
                  </a:lnTo>
                  <a:lnTo>
                    <a:pt x="3" y="104"/>
                  </a:lnTo>
                  <a:lnTo>
                    <a:pt x="2" y="92"/>
                  </a:lnTo>
                  <a:lnTo>
                    <a:pt x="0" y="81"/>
                  </a:lnTo>
                  <a:lnTo>
                    <a:pt x="2" y="69"/>
                  </a:lnTo>
                  <a:lnTo>
                    <a:pt x="3" y="58"/>
                  </a:lnTo>
                  <a:lnTo>
                    <a:pt x="7" y="46"/>
                  </a:lnTo>
                  <a:lnTo>
                    <a:pt x="11" y="37"/>
                  </a:lnTo>
                  <a:lnTo>
                    <a:pt x="17" y="27"/>
                  </a:lnTo>
                  <a:lnTo>
                    <a:pt x="25" y="18"/>
                  </a:lnTo>
                  <a:lnTo>
                    <a:pt x="32" y="10"/>
                  </a:lnTo>
                  <a:lnTo>
                    <a:pt x="42" y="4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7" y="0"/>
                  </a:lnTo>
                  <a:lnTo>
                    <a:pt x="63" y="2"/>
                  </a:lnTo>
                  <a:lnTo>
                    <a:pt x="194" y="62"/>
                  </a:lnTo>
                  <a:lnTo>
                    <a:pt x="199" y="66"/>
                  </a:lnTo>
                  <a:lnTo>
                    <a:pt x="201" y="69"/>
                  </a:lnTo>
                  <a:lnTo>
                    <a:pt x="205" y="75"/>
                  </a:lnTo>
                  <a:lnTo>
                    <a:pt x="205" y="81"/>
                  </a:lnTo>
                  <a:lnTo>
                    <a:pt x="205" y="87"/>
                  </a:lnTo>
                  <a:lnTo>
                    <a:pt x="201" y="92"/>
                  </a:lnTo>
                  <a:lnTo>
                    <a:pt x="197" y="96"/>
                  </a:lnTo>
                  <a:lnTo>
                    <a:pt x="194" y="100"/>
                  </a:lnTo>
                  <a:lnTo>
                    <a:pt x="63" y="158"/>
                  </a:lnTo>
                  <a:lnTo>
                    <a:pt x="59" y="160"/>
                  </a:lnTo>
                  <a:lnTo>
                    <a:pt x="55" y="160"/>
                  </a:lnTo>
                  <a:close/>
                  <a:moveTo>
                    <a:pt x="57" y="46"/>
                  </a:moveTo>
                  <a:lnTo>
                    <a:pt x="50" y="52"/>
                  </a:lnTo>
                  <a:lnTo>
                    <a:pt x="46" y="62"/>
                  </a:lnTo>
                  <a:lnTo>
                    <a:pt x="44" y="71"/>
                  </a:lnTo>
                  <a:lnTo>
                    <a:pt x="42" y="81"/>
                  </a:lnTo>
                  <a:lnTo>
                    <a:pt x="44" y="91"/>
                  </a:lnTo>
                  <a:lnTo>
                    <a:pt x="46" y="100"/>
                  </a:lnTo>
                  <a:lnTo>
                    <a:pt x="52" y="108"/>
                  </a:lnTo>
                  <a:lnTo>
                    <a:pt x="57" y="116"/>
                  </a:lnTo>
                  <a:lnTo>
                    <a:pt x="134" y="81"/>
                  </a:lnTo>
                  <a:lnTo>
                    <a:pt x="57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13"/>
            <p:cNvSpPr>
              <a:spLocks noEditPoints="1"/>
            </p:cNvSpPr>
            <p:nvPr userDrawn="1"/>
          </p:nvSpPr>
          <p:spPr bwMode="black">
            <a:xfrm>
              <a:off x="8118272" y="4949757"/>
              <a:ext cx="103478" cy="80763"/>
            </a:xfrm>
            <a:custGeom>
              <a:avLst/>
              <a:gdLst>
                <a:gd name="T0" fmla="*/ 151 w 205"/>
                <a:gd name="T1" fmla="*/ 160 h 160"/>
                <a:gd name="T2" fmla="*/ 146 w 205"/>
                <a:gd name="T3" fmla="*/ 160 h 160"/>
                <a:gd name="T4" fmla="*/ 142 w 205"/>
                <a:gd name="T5" fmla="*/ 158 h 160"/>
                <a:gd name="T6" fmla="*/ 11 w 205"/>
                <a:gd name="T7" fmla="*/ 98 h 160"/>
                <a:gd name="T8" fmla="*/ 5 w 205"/>
                <a:gd name="T9" fmla="*/ 96 h 160"/>
                <a:gd name="T10" fmla="*/ 2 w 205"/>
                <a:gd name="T11" fmla="*/ 92 h 160"/>
                <a:gd name="T12" fmla="*/ 0 w 205"/>
                <a:gd name="T13" fmla="*/ 87 h 160"/>
                <a:gd name="T14" fmla="*/ 0 w 205"/>
                <a:gd name="T15" fmla="*/ 81 h 160"/>
                <a:gd name="T16" fmla="*/ 0 w 205"/>
                <a:gd name="T17" fmla="*/ 73 h 160"/>
                <a:gd name="T18" fmla="*/ 2 w 205"/>
                <a:gd name="T19" fmla="*/ 69 h 160"/>
                <a:gd name="T20" fmla="*/ 5 w 205"/>
                <a:gd name="T21" fmla="*/ 64 h 160"/>
                <a:gd name="T22" fmla="*/ 11 w 205"/>
                <a:gd name="T23" fmla="*/ 62 h 160"/>
                <a:gd name="T24" fmla="*/ 142 w 205"/>
                <a:gd name="T25" fmla="*/ 2 h 160"/>
                <a:gd name="T26" fmla="*/ 147 w 205"/>
                <a:gd name="T27" fmla="*/ 0 h 160"/>
                <a:gd name="T28" fmla="*/ 153 w 205"/>
                <a:gd name="T29" fmla="*/ 0 h 160"/>
                <a:gd name="T30" fmla="*/ 157 w 205"/>
                <a:gd name="T31" fmla="*/ 0 h 160"/>
                <a:gd name="T32" fmla="*/ 163 w 205"/>
                <a:gd name="T33" fmla="*/ 2 h 160"/>
                <a:gd name="T34" fmla="*/ 172 w 205"/>
                <a:gd name="T35" fmla="*/ 10 h 160"/>
                <a:gd name="T36" fmla="*/ 180 w 205"/>
                <a:gd name="T37" fmla="*/ 18 h 160"/>
                <a:gd name="T38" fmla="*/ 188 w 205"/>
                <a:gd name="T39" fmla="*/ 25 h 160"/>
                <a:gd name="T40" fmla="*/ 194 w 205"/>
                <a:gd name="T41" fmla="*/ 35 h 160"/>
                <a:gd name="T42" fmla="*/ 197 w 205"/>
                <a:gd name="T43" fmla="*/ 46 h 160"/>
                <a:gd name="T44" fmla="*/ 201 w 205"/>
                <a:gd name="T45" fmla="*/ 56 h 160"/>
                <a:gd name="T46" fmla="*/ 203 w 205"/>
                <a:gd name="T47" fmla="*/ 67 h 160"/>
                <a:gd name="T48" fmla="*/ 205 w 205"/>
                <a:gd name="T49" fmla="*/ 79 h 160"/>
                <a:gd name="T50" fmla="*/ 203 w 205"/>
                <a:gd name="T51" fmla="*/ 90 h 160"/>
                <a:gd name="T52" fmla="*/ 201 w 205"/>
                <a:gd name="T53" fmla="*/ 102 h 160"/>
                <a:gd name="T54" fmla="*/ 197 w 205"/>
                <a:gd name="T55" fmla="*/ 114 h 160"/>
                <a:gd name="T56" fmla="*/ 194 w 205"/>
                <a:gd name="T57" fmla="*/ 123 h 160"/>
                <a:gd name="T58" fmla="*/ 186 w 205"/>
                <a:gd name="T59" fmla="*/ 133 h 160"/>
                <a:gd name="T60" fmla="*/ 180 w 205"/>
                <a:gd name="T61" fmla="*/ 142 h 160"/>
                <a:gd name="T62" fmla="*/ 171 w 205"/>
                <a:gd name="T63" fmla="*/ 150 h 160"/>
                <a:gd name="T64" fmla="*/ 161 w 205"/>
                <a:gd name="T65" fmla="*/ 156 h 160"/>
                <a:gd name="T66" fmla="*/ 155 w 205"/>
                <a:gd name="T67" fmla="*/ 160 h 160"/>
                <a:gd name="T68" fmla="*/ 151 w 205"/>
                <a:gd name="T69" fmla="*/ 160 h 160"/>
                <a:gd name="T70" fmla="*/ 71 w 205"/>
                <a:gd name="T71" fmla="*/ 81 h 160"/>
                <a:gd name="T72" fmla="*/ 147 w 205"/>
                <a:gd name="T73" fmla="*/ 115 h 160"/>
                <a:gd name="T74" fmla="*/ 153 w 205"/>
                <a:gd name="T75" fmla="*/ 108 h 160"/>
                <a:gd name="T76" fmla="*/ 159 w 205"/>
                <a:gd name="T77" fmla="*/ 98 h 160"/>
                <a:gd name="T78" fmla="*/ 161 w 205"/>
                <a:gd name="T79" fmla="*/ 89 h 160"/>
                <a:gd name="T80" fmla="*/ 163 w 205"/>
                <a:gd name="T81" fmla="*/ 79 h 160"/>
                <a:gd name="T82" fmla="*/ 161 w 205"/>
                <a:gd name="T83" fmla="*/ 69 h 160"/>
                <a:gd name="T84" fmla="*/ 159 w 205"/>
                <a:gd name="T85" fmla="*/ 60 h 160"/>
                <a:gd name="T86" fmla="*/ 155 w 205"/>
                <a:gd name="T87" fmla="*/ 52 h 160"/>
                <a:gd name="T88" fmla="*/ 147 w 205"/>
                <a:gd name="T89" fmla="*/ 44 h 160"/>
                <a:gd name="T90" fmla="*/ 71 w 205"/>
                <a:gd name="T91" fmla="*/ 8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5" h="160">
                  <a:moveTo>
                    <a:pt x="151" y="160"/>
                  </a:moveTo>
                  <a:lnTo>
                    <a:pt x="146" y="160"/>
                  </a:lnTo>
                  <a:lnTo>
                    <a:pt x="142" y="158"/>
                  </a:lnTo>
                  <a:lnTo>
                    <a:pt x="11" y="98"/>
                  </a:lnTo>
                  <a:lnTo>
                    <a:pt x="5" y="96"/>
                  </a:lnTo>
                  <a:lnTo>
                    <a:pt x="2" y="92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0" y="73"/>
                  </a:lnTo>
                  <a:lnTo>
                    <a:pt x="2" y="69"/>
                  </a:lnTo>
                  <a:lnTo>
                    <a:pt x="5" y="64"/>
                  </a:lnTo>
                  <a:lnTo>
                    <a:pt x="11" y="62"/>
                  </a:lnTo>
                  <a:lnTo>
                    <a:pt x="142" y="2"/>
                  </a:lnTo>
                  <a:lnTo>
                    <a:pt x="147" y="0"/>
                  </a:lnTo>
                  <a:lnTo>
                    <a:pt x="153" y="0"/>
                  </a:lnTo>
                  <a:lnTo>
                    <a:pt x="157" y="0"/>
                  </a:lnTo>
                  <a:lnTo>
                    <a:pt x="163" y="2"/>
                  </a:lnTo>
                  <a:lnTo>
                    <a:pt x="172" y="10"/>
                  </a:lnTo>
                  <a:lnTo>
                    <a:pt x="180" y="18"/>
                  </a:lnTo>
                  <a:lnTo>
                    <a:pt x="188" y="25"/>
                  </a:lnTo>
                  <a:lnTo>
                    <a:pt x="194" y="35"/>
                  </a:lnTo>
                  <a:lnTo>
                    <a:pt x="197" y="46"/>
                  </a:lnTo>
                  <a:lnTo>
                    <a:pt x="201" y="56"/>
                  </a:lnTo>
                  <a:lnTo>
                    <a:pt x="203" y="67"/>
                  </a:lnTo>
                  <a:lnTo>
                    <a:pt x="205" y="79"/>
                  </a:lnTo>
                  <a:lnTo>
                    <a:pt x="203" y="90"/>
                  </a:lnTo>
                  <a:lnTo>
                    <a:pt x="201" y="102"/>
                  </a:lnTo>
                  <a:lnTo>
                    <a:pt x="197" y="114"/>
                  </a:lnTo>
                  <a:lnTo>
                    <a:pt x="194" y="123"/>
                  </a:lnTo>
                  <a:lnTo>
                    <a:pt x="186" y="133"/>
                  </a:lnTo>
                  <a:lnTo>
                    <a:pt x="180" y="142"/>
                  </a:lnTo>
                  <a:lnTo>
                    <a:pt x="171" y="150"/>
                  </a:lnTo>
                  <a:lnTo>
                    <a:pt x="161" y="156"/>
                  </a:lnTo>
                  <a:lnTo>
                    <a:pt x="155" y="160"/>
                  </a:lnTo>
                  <a:lnTo>
                    <a:pt x="151" y="160"/>
                  </a:lnTo>
                  <a:close/>
                  <a:moveTo>
                    <a:pt x="71" y="81"/>
                  </a:moveTo>
                  <a:lnTo>
                    <a:pt x="147" y="115"/>
                  </a:lnTo>
                  <a:lnTo>
                    <a:pt x="153" y="108"/>
                  </a:lnTo>
                  <a:lnTo>
                    <a:pt x="159" y="98"/>
                  </a:lnTo>
                  <a:lnTo>
                    <a:pt x="161" y="89"/>
                  </a:lnTo>
                  <a:lnTo>
                    <a:pt x="163" y="79"/>
                  </a:lnTo>
                  <a:lnTo>
                    <a:pt x="161" y="69"/>
                  </a:lnTo>
                  <a:lnTo>
                    <a:pt x="159" y="60"/>
                  </a:lnTo>
                  <a:lnTo>
                    <a:pt x="155" y="52"/>
                  </a:lnTo>
                  <a:lnTo>
                    <a:pt x="147" y="44"/>
                  </a:lnTo>
                  <a:lnTo>
                    <a:pt x="71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14"/>
            <p:cNvSpPr>
              <a:spLocks noEditPoints="1"/>
            </p:cNvSpPr>
            <p:nvPr userDrawn="1"/>
          </p:nvSpPr>
          <p:spPr bwMode="black">
            <a:xfrm>
              <a:off x="7701334" y="4940166"/>
              <a:ext cx="194840" cy="99944"/>
            </a:xfrm>
            <a:custGeom>
              <a:avLst/>
              <a:gdLst>
                <a:gd name="T0" fmla="*/ 192 w 386"/>
                <a:gd name="T1" fmla="*/ 198 h 198"/>
                <a:gd name="T2" fmla="*/ 188 w 386"/>
                <a:gd name="T3" fmla="*/ 198 h 198"/>
                <a:gd name="T4" fmla="*/ 184 w 386"/>
                <a:gd name="T5" fmla="*/ 196 h 198"/>
                <a:gd name="T6" fmla="*/ 11 w 386"/>
                <a:gd name="T7" fmla="*/ 117 h 198"/>
                <a:gd name="T8" fmla="*/ 7 w 386"/>
                <a:gd name="T9" fmla="*/ 115 h 198"/>
                <a:gd name="T10" fmla="*/ 4 w 386"/>
                <a:gd name="T11" fmla="*/ 111 h 198"/>
                <a:gd name="T12" fmla="*/ 0 w 386"/>
                <a:gd name="T13" fmla="*/ 106 h 198"/>
                <a:gd name="T14" fmla="*/ 0 w 386"/>
                <a:gd name="T15" fmla="*/ 100 h 198"/>
                <a:gd name="T16" fmla="*/ 0 w 386"/>
                <a:gd name="T17" fmla="*/ 92 h 198"/>
                <a:gd name="T18" fmla="*/ 4 w 386"/>
                <a:gd name="T19" fmla="*/ 88 h 198"/>
                <a:gd name="T20" fmla="*/ 7 w 386"/>
                <a:gd name="T21" fmla="*/ 83 h 198"/>
                <a:gd name="T22" fmla="*/ 11 w 386"/>
                <a:gd name="T23" fmla="*/ 81 h 198"/>
                <a:gd name="T24" fmla="*/ 184 w 386"/>
                <a:gd name="T25" fmla="*/ 2 h 198"/>
                <a:gd name="T26" fmla="*/ 194 w 386"/>
                <a:gd name="T27" fmla="*/ 0 h 198"/>
                <a:gd name="T28" fmla="*/ 201 w 386"/>
                <a:gd name="T29" fmla="*/ 2 h 198"/>
                <a:gd name="T30" fmla="*/ 374 w 386"/>
                <a:gd name="T31" fmla="*/ 81 h 198"/>
                <a:gd name="T32" fmla="*/ 380 w 386"/>
                <a:gd name="T33" fmla="*/ 83 h 198"/>
                <a:gd name="T34" fmla="*/ 384 w 386"/>
                <a:gd name="T35" fmla="*/ 88 h 198"/>
                <a:gd name="T36" fmla="*/ 386 w 386"/>
                <a:gd name="T37" fmla="*/ 92 h 198"/>
                <a:gd name="T38" fmla="*/ 386 w 386"/>
                <a:gd name="T39" fmla="*/ 100 h 198"/>
                <a:gd name="T40" fmla="*/ 386 w 386"/>
                <a:gd name="T41" fmla="*/ 106 h 198"/>
                <a:gd name="T42" fmla="*/ 384 w 386"/>
                <a:gd name="T43" fmla="*/ 109 h 198"/>
                <a:gd name="T44" fmla="*/ 380 w 386"/>
                <a:gd name="T45" fmla="*/ 115 h 198"/>
                <a:gd name="T46" fmla="*/ 374 w 386"/>
                <a:gd name="T47" fmla="*/ 117 h 198"/>
                <a:gd name="T48" fmla="*/ 201 w 386"/>
                <a:gd name="T49" fmla="*/ 196 h 198"/>
                <a:gd name="T50" fmla="*/ 198 w 386"/>
                <a:gd name="T51" fmla="*/ 198 h 198"/>
                <a:gd name="T52" fmla="*/ 192 w 386"/>
                <a:gd name="T53" fmla="*/ 198 h 198"/>
                <a:gd name="T54" fmla="*/ 71 w 386"/>
                <a:gd name="T55" fmla="*/ 100 h 198"/>
                <a:gd name="T56" fmla="*/ 192 w 386"/>
                <a:gd name="T57" fmla="*/ 154 h 198"/>
                <a:gd name="T58" fmla="*/ 317 w 386"/>
                <a:gd name="T59" fmla="*/ 100 h 198"/>
                <a:gd name="T60" fmla="*/ 192 w 386"/>
                <a:gd name="T61" fmla="*/ 44 h 198"/>
                <a:gd name="T62" fmla="*/ 71 w 386"/>
                <a:gd name="T63" fmla="*/ 10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6" h="198">
                  <a:moveTo>
                    <a:pt x="192" y="198"/>
                  </a:moveTo>
                  <a:lnTo>
                    <a:pt x="188" y="198"/>
                  </a:lnTo>
                  <a:lnTo>
                    <a:pt x="184" y="196"/>
                  </a:lnTo>
                  <a:lnTo>
                    <a:pt x="11" y="117"/>
                  </a:lnTo>
                  <a:lnTo>
                    <a:pt x="7" y="115"/>
                  </a:lnTo>
                  <a:lnTo>
                    <a:pt x="4" y="111"/>
                  </a:lnTo>
                  <a:lnTo>
                    <a:pt x="0" y="106"/>
                  </a:lnTo>
                  <a:lnTo>
                    <a:pt x="0" y="100"/>
                  </a:lnTo>
                  <a:lnTo>
                    <a:pt x="0" y="92"/>
                  </a:lnTo>
                  <a:lnTo>
                    <a:pt x="4" y="88"/>
                  </a:lnTo>
                  <a:lnTo>
                    <a:pt x="7" y="83"/>
                  </a:lnTo>
                  <a:lnTo>
                    <a:pt x="11" y="81"/>
                  </a:lnTo>
                  <a:lnTo>
                    <a:pt x="184" y="2"/>
                  </a:lnTo>
                  <a:lnTo>
                    <a:pt x="194" y="0"/>
                  </a:lnTo>
                  <a:lnTo>
                    <a:pt x="201" y="2"/>
                  </a:lnTo>
                  <a:lnTo>
                    <a:pt x="374" y="81"/>
                  </a:lnTo>
                  <a:lnTo>
                    <a:pt x="380" y="83"/>
                  </a:lnTo>
                  <a:lnTo>
                    <a:pt x="384" y="88"/>
                  </a:lnTo>
                  <a:lnTo>
                    <a:pt x="386" y="92"/>
                  </a:lnTo>
                  <a:lnTo>
                    <a:pt x="386" y="100"/>
                  </a:lnTo>
                  <a:lnTo>
                    <a:pt x="386" y="106"/>
                  </a:lnTo>
                  <a:lnTo>
                    <a:pt x="384" y="109"/>
                  </a:lnTo>
                  <a:lnTo>
                    <a:pt x="380" y="115"/>
                  </a:lnTo>
                  <a:lnTo>
                    <a:pt x="374" y="117"/>
                  </a:lnTo>
                  <a:lnTo>
                    <a:pt x="201" y="196"/>
                  </a:lnTo>
                  <a:lnTo>
                    <a:pt x="198" y="198"/>
                  </a:lnTo>
                  <a:lnTo>
                    <a:pt x="192" y="198"/>
                  </a:lnTo>
                  <a:close/>
                  <a:moveTo>
                    <a:pt x="71" y="100"/>
                  </a:moveTo>
                  <a:lnTo>
                    <a:pt x="192" y="154"/>
                  </a:lnTo>
                  <a:lnTo>
                    <a:pt x="317" y="100"/>
                  </a:lnTo>
                  <a:lnTo>
                    <a:pt x="192" y="44"/>
                  </a:lnTo>
                  <a:lnTo>
                    <a:pt x="71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15"/>
            <p:cNvSpPr>
              <a:spLocks noEditPoints="1"/>
            </p:cNvSpPr>
            <p:nvPr userDrawn="1"/>
          </p:nvSpPr>
          <p:spPr bwMode="black">
            <a:xfrm>
              <a:off x="7965832" y="4946728"/>
              <a:ext cx="118116" cy="86315"/>
            </a:xfrm>
            <a:custGeom>
              <a:avLst/>
              <a:gdLst>
                <a:gd name="T0" fmla="*/ 92 w 234"/>
                <a:gd name="T1" fmla="*/ 169 h 171"/>
                <a:gd name="T2" fmla="*/ 50 w 234"/>
                <a:gd name="T3" fmla="*/ 156 h 171"/>
                <a:gd name="T4" fmla="*/ 25 w 234"/>
                <a:gd name="T5" fmla="*/ 141 h 171"/>
                <a:gd name="T6" fmla="*/ 14 w 234"/>
                <a:gd name="T7" fmla="*/ 127 h 171"/>
                <a:gd name="T8" fmla="*/ 4 w 234"/>
                <a:gd name="T9" fmla="*/ 112 h 171"/>
                <a:gd name="T10" fmla="*/ 0 w 234"/>
                <a:gd name="T11" fmla="*/ 95 h 171"/>
                <a:gd name="T12" fmla="*/ 0 w 234"/>
                <a:gd name="T13" fmla="*/ 77 h 171"/>
                <a:gd name="T14" fmla="*/ 4 w 234"/>
                <a:gd name="T15" fmla="*/ 60 h 171"/>
                <a:gd name="T16" fmla="*/ 14 w 234"/>
                <a:gd name="T17" fmla="*/ 45 h 171"/>
                <a:gd name="T18" fmla="*/ 25 w 234"/>
                <a:gd name="T19" fmla="*/ 31 h 171"/>
                <a:gd name="T20" fmla="*/ 50 w 234"/>
                <a:gd name="T21" fmla="*/ 14 h 171"/>
                <a:gd name="T22" fmla="*/ 92 w 234"/>
                <a:gd name="T23" fmla="*/ 0 h 171"/>
                <a:gd name="T24" fmla="*/ 140 w 234"/>
                <a:gd name="T25" fmla="*/ 0 h 171"/>
                <a:gd name="T26" fmla="*/ 183 w 234"/>
                <a:gd name="T27" fmla="*/ 14 h 171"/>
                <a:gd name="T28" fmla="*/ 207 w 234"/>
                <a:gd name="T29" fmla="*/ 31 h 171"/>
                <a:gd name="T30" fmla="*/ 219 w 234"/>
                <a:gd name="T31" fmla="*/ 45 h 171"/>
                <a:gd name="T32" fmla="*/ 229 w 234"/>
                <a:gd name="T33" fmla="*/ 60 h 171"/>
                <a:gd name="T34" fmla="*/ 232 w 234"/>
                <a:gd name="T35" fmla="*/ 77 h 171"/>
                <a:gd name="T36" fmla="*/ 232 w 234"/>
                <a:gd name="T37" fmla="*/ 95 h 171"/>
                <a:gd name="T38" fmla="*/ 229 w 234"/>
                <a:gd name="T39" fmla="*/ 112 h 171"/>
                <a:gd name="T40" fmla="*/ 219 w 234"/>
                <a:gd name="T41" fmla="*/ 127 h 171"/>
                <a:gd name="T42" fmla="*/ 207 w 234"/>
                <a:gd name="T43" fmla="*/ 141 h 171"/>
                <a:gd name="T44" fmla="*/ 183 w 234"/>
                <a:gd name="T45" fmla="*/ 156 h 171"/>
                <a:gd name="T46" fmla="*/ 140 w 234"/>
                <a:gd name="T47" fmla="*/ 169 h 171"/>
                <a:gd name="T48" fmla="*/ 117 w 234"/>
                <a:gd name="T49" fmla="*/ 41 h 171"/>
                <a:gd name="T50" fmla="*/ 86 w 234"/>
                <a:gd name="T51" fmla="*/ 45 h 171"/>
                <a:gd name="T52" fmla="*/ 62 w 234"/>
                <a:gd name="T53" fmla="*/ 56 h 171"/>
                <a:gd name="T54" fmla="*/ 46 w 234"/>
                <a:gd name="T55" fmla="*/ 70 h 171"/>
                <a:gd name="T56" fmla="*/ 40 w 234"/>
                <a:gd name="T57" fmla="*/ 85 h 171"/>
                <a:gd name="T58" fmla="*/ 46 w 234"/>
                <a:gd name="T59" fmla="*/ 100 h 171"/>
                <a:gd name="T60" fmla="*/ 62 w 234"/>
                <a:gd name="T61" fmla="*/ 116 h 171"/>
                <a:gd name="T62" fmla="*/ 86 w 234"/>
                <a:gd name="T63" fmla="*/ 125 h 171"/>
                <a:gd name="T64" fmla="*/ 117 w 234"/>
                <a:gd name="T65" fmla="*/ 129 h 171"/>
                <a:gd name="T66" fmla="*/ 148 w 234"/>
                <a:gd name="T67" fmla="*/ 125 h 171"/>
                <a:gd name="T68" fmla="*/ 171 w 234"/>
                <a:gd name="T69" fmla="*/ 116 h 171"/>
                <a:gd name="T70" fmla="*/ 186 w 234"/>
                <a:gd name="T71" fmla="*/ 100 h 171"/>
                <a:gd name="T72" fmla="*/ 192 w 234"/>
                <a:gd name="T73" fmla="*/ 85 h 171"/>
                <a:gd name="T74" fmla="*/ 186 w 234"/>
                <a:gd name="T75" fmla="*/ 70 h 171"/>
                <a:gd name="T76" fmla="*/ 171 w 234"/>
                <a:gd name="T77" fmla="*/ 56 h 171"/>
                <a:gd name="T78" fmla="*/ 148 w 234"/>
                <a:gd name="T79" fmla="*/ 45 h 171"/>
                <a:gd name="T80" fmla="*/ 117 w 234"/>
                <a:gd name="T81" fmla="*/ 4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4" h="171">
                  <a:moveTo>
                    <a:pt x="117" y="171"/>
                  </a:moveTo>
                  <a:lnTo>
                    <a:pt x="92" y="169"/>
                  </a:lnTo>
                  <a:lnTo>
                    <a:pt x="71" y="166"/>
                  </a:lnTo>
                  <a:lnTo>
                    <a:pt x="50" y="156"/>
                  </a:lnTo>
                  <a:lnTo>
                    <a:pt x="33" y="146"/>
                  </a:lnTo>
                  <a:lnTo>
                    <a:pt x="25" y="141"/>
                  </a:lnTo>
                  <a:lnTo>
                    <a:pt x="19" y="133"/>
                  </a:lnTo>
                  <a:lnTo>
                    <a:pt x="14" y="127"/>
                  </a:lnTo>
                  <a:lnTo>
                    <a:pt x="8" y="120"/>
                  </a:lnTo>
                  <a:lnTo>
                    <a:pt x="4" y="112"/>
                  </a:lnTo>
                  <a:lnTo>
                    <a:pt x="2" y="102"/>
                  </a:lnTo>
                  <a:lnTo>
                    <a:pt x="0" y="95"/>
                  </a:lnTo>
                  <a:lnTo>
                    <a:pt x="0" y="85"/>
                  </a:lnTo>
                  <a:lnTo>
                    <a:pt x="0" y="77"/>
                  </a:lnTo>
                  <a:lnTo>
                    <a:pt x="2" y="68"/>
                  </a:lnTo>
                  <a:lnTo>
                    <a:pt x="4" y="60"/>
                  </a:lnTo>
                  <a:lnTo>
                    <a:pt x="8" y="52"/>
                  </a:lnTo>
                  <a:lnTo>
                    <a:pt x="14" y="45"/>
                  </a:lnTo>
                  <a:lnTo>
                    <a:pt x="19" y="37"/>
                  </a:lnTo>
                  <a:lnTo>
                    <a:pt x="25" y="31"/>
                  </a:lnTo>
                  <a:lnTo>
                    <a:pt x="33" y="25"/>
                  </a:lnTo>
                  <a:lnTo>
                    <a:pt x="50" y="14"/>
                  </a:lnTo>
                  <a:lnTo>
                    <a:pt x="71" y="6"/>
                  </a:lnTo>
                  <a:lnTo>
                    <a:pt x="92" y="0"/>
                  </a:lnTo>
                  <a:lnTo>
                    <a:pt x="117" y="0"/>
                  </a:lnTo>
                  <a:lnTo>
                    <a:pt x="140" y="0"/>
                  </a:lnTo>
                  <a:lnTo>
                    <a:pt x="163" y="6"/>
                  </a:lnTo>
                  <a:lnTo>
                    <a:pt x="183" y="14"/>
                  </a:lnTo>
                  <a:lnTo>
                    <a:pt x="200" y="25"/>
                  </a:lnTo>
                  <a:lnTo>
                    <a:pt x="207" y="31"/>
                  </a:lnTo>
                  <a:lnTo>
                    <a:pt x="213" y="37"/>
                  </a:lnTo>
                  <a:lnTo>
                    <a:pt x="219" y="45"/>
                  </a:lnTo>
                  <a:lnTo>
                    <a:pt x="225" y="52"/>
                  </a:lnTo>
                  <a:lnTo>
                    <a:pt x="229" y="60"/>
                  </a:lnTo>
                  <a:lnTo>
                    <a:pt x="231" y="68"/>
                  </a:lnTo>
                  <a:lnTo>
                    <a:pt x="232" y="77"/>
                  </a:lnTo>
                  <a:lnTo>
                    <a:pt x="234" y="85"/>
                  </a:lnTo>
                  <a:lnTo>
                    <a:pt x="232" y="95"/>
                  </a:lnTo>
                  <a:lnTo>
                    <a:pt x="231" y="102"/>
                  </a:lnTo>
                  <a:lnTo>
                    <a:pt x="229" y="112"/>
                  </a:lnTo>
                  <a:lnTo>
                    <a:pt x="225" y="120"/>
                  </a:lnTo>
                  <a:lnTo>
                    <a:pt x="219" y="127"/>
                  </a:lnTo>
                  <a:lnTo>
                    <a:pt x="213" y="133"/>
                  </a:lnTo>
                  <a:lnTo>
                    <a:pt x="207" y="141"/>
                  </a:lnTo>
                  <a:lnTo>
                    <a:pt x="200" y="146"/>
                  </a:lnTo>
                  <a:lnTo>
                    <a:pt x="183" y="156"/>
                  </a:lnTo>
                  <a:lnTo>
                    <a:pt x="163" y="166"/>
                  </a:lnTo>
                  <a:lnTo>
                    <a:pt x="140" y="169"/>
                  </a:lnTo>
                  <a:lnTo>
                    <a:pt x="117" y="171"/>
                  </a:lnTo>
                  <a:close/>
                  <a:moveTo>
                    <a:pt x="117" y="41"/>
                  </a:moveTo>
                  <a:lnTo>
                    <a:pt x="100" y="43"/>
                  </a:lnTo>
                  <a:lnTo>
                    <a:pt x="86" y="45"/>
                  </a:lnTo>
                  <a:lnTo>
                    <a:pt x="73" y="50"/>
                  </a:lnTo>
                  <a:lnTo>
                    <a:pt x="62" y="56"/>
                  </a:lnTo>
                  <a:lnTo>
                    <a:pt x="54" y="62"/>
                  </a:lnTo>
                  <a:lnTo>
                    <a:pt x="46" y="70"/>
                  </a:lnTo>
                  <a:lnTo>
                    <a:pt x="42" y="77"/>
                  </a:lnTo>
                  <a:lnTo>
                    <a:pt x="40" y="85"/>
                  </a:lnTo>
                  <a:lnTo>
                    <a:pt x="42" y="93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6"/>
                  </a:lnTo>
                  <a:lnTo>
                    <a:pt x="73" y="121"/>
                  </a:lnTo>
                  <a:lnTo>
                    <a:pt x="86" y="125"/>
                  </a:lnTo>
                  <a:lnTo>
                    <a:pt x="100" y="129"/>
                  </a:lnTo>
                  <a:lnTo>
                    <a:pt x="117" y="129"/>
                  </a:lnTo>
                  <a:lnTo>
                    <a:pt x="133" y="129"/>
                  </a:lnTo>
                  <a:lnTo>
                    <a:pt x="148" y="125"/>
                  </a:lnTo>
                  <a:lnTo>
                    <a:pt x="159" y="121"/>
                  </a:lnTo>
                  <a:lnTo>
                    <a:pt x="171" y="116"/>
                  </a:lnTo>
                  <a:lnTo>
                    <a:pt x="181" y="108"/>
                  </a:lnTo>
                  <a:lnTo>
                    <a:pt x="186" y="100"/>
                  </a:lnTo>
                  <a:lnTo>
                    <a:pt x="190" y="93"/>
                  </a:lnTo>
                  <a:lnTo>
                    <a:pt x="192" y="85"/>
                  </a:lnTo>
                  <a:lnTo>
                    <a:pt x="190" y="77"/>
                  </a:lnTo>
                  <a:lnTo>
                    <a:pt x="186" y="70"/>
                  </a:lnTo>
                  <a:lnTo>
                    <a:pt x="181" y="62"/>
                  </a:lnTo>
                  <a:lnTo>
                    <a:pt x="171" y="56"/>
                  </a:lnTo>
                  <a:lnTo>
                    <a:pt x="159" y="50"/>
                  </a:lnTo>
                  <a:lnTo>
                    <a:pt x="148" y="45"/>
                  </a:lnTo>
                  <a:lnTo>
                    <a:pt x="133" y="43"/>
                  </a:lnTo>
                  <a:lnTo>
                    <a:pt x="117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16"/>
            <p:cNvSpPr>
              <a:spLocks noEditPoints="1"/>
            </p:cNvSpPr>
            <p:nvPr userDrawn="1"/>
          </p:nvSpPr>
          <p:spPr bwMode="black">
            <a:xfrm>
              <a:off x="7289443" y="4723116"/>
              <a:ext cx="117106" cy="118116"/>
            </a:xfrm>
            <a:custGeom>
              <a:avLst/>
              <a:gdLst>
                <a:gd name="T0" fmla="*/ 105 w 232"/>
                <a:gd name="T1" fmla="*/ 232 h 234"/>
                <a:gd name="T2" fmla="*/ 82 w 232"/>
                <a:gd name="T3" fmla="*/ 228 h 234"/>
                <a:gd name="T4" fmla="*/ 61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5 w 232"/>
                <a:gd name="T11" fmla="*/ 173 h 234"/>
                <a:gd name="T12" fmla="*/ 5 w 232"/>
                <a:gd name="T13" fmla="*/ 152 h 234"/>
                <a:gd name="T14" fmla="*/ 2 w 232"/>
                <a:gd name="T15" fmla="*/ 129 h 234"/>
                <a:gd name="T16" fmla="*/ 2 w 232"/>
                <a:gd name="T17" fmla="*/ 106 h 234"/>
                <a:gd name="T18" fmla="*/ 5 w 232"/>
                <a:gd name="T19" fmla="*/ 82 h 234"/>
                <a:gd name="T20" fmla="*/ 15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61 w 232"/>
                <a:gd name="T27" fmla="*/ 15 h 234"/>
                <a:gd name="T28" fmla="*/ 82 w 232"/>
                <a:gd name="T29" fmla="*/ 6 h 234"/>
                <a:gd name="T30" fmla="*/ 105 w 232"/>
                <a:gd name="T31" fmla="*/ 2 h 234"/>
                <a:gd name="T32" fmla="*/ 128 w 232"/>
                <a:gd name="T33" fmla="*/ 2 h 234"/>
                <a:gd name="T34" fmla="*/ 151 w 232"/>
                <a:gd name="T35" fmla="*/ 6 h 234"/>
                <a:gd name="T36" fmla="*/ 172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8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8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2 w 232"/>
                <a:gd name="T59" fmla="*/ 219 h 234"/>
                <a:gd name="T60" fmla="*/ 151 w 232"/>
                <a:gd name="T61" fmla="*/ 228 h 234"/>
                <a:gd name="T62" fmla="*/ 128 w 232"/>
                <a:gd name="T63" fmla="*/ 232 h 234"/>
                <a:gd name="T64" fmla="*/ 117 w 232"/>
                <a:gd name="T65" fmla="*/ 42 h 234"/>
                <a:gd name="T66" fmla="*/ 88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8 w 232"/>
                <a:gd name="T79" fmla="*/ 186 h 234"/>
                <a:gd name="T80" fmla="*/ 117 w 232"/>
                <a:gd name="T81" fmla="*/ 192 h 234"/>
                <a:gd name="T82" fmla="*/ 146 w 232"/>
                <a:gd name="T83" fmla="*/ 186 h 234"/>
                <a:gd name="T84" fmla="*/ 169 w 232"/>
                <a:gd name="T85" fmla="*/ 171 h 234"/>
                <a:gd name="T86" fmla="*/ 186 w 232"/>
                <a:gd name="T87" fmla="*/ 146 h 234"/>
                <a:gd name="T88" fmla="*/ 192 w 232"/>
                <a:gd name="T89" fmla="*/ 117 h 234"/>
                <a:gd name="T90" fmla="*/ 186 w 232"/>
                <a:gd name="T91" fmla="*/ 88 h 234"/>
                <a:gd name="T92" fmla="*/ 169 w 232"/>
                <a:gd name="T93" fmla="*/ 65 h 234"/>
                <a:gd name="T94" fmla="*/ 146 w 232"/>
                <a:gd name="T95" fmla="*/ 48 h 234"/>
                <a:gd name="T96" fmla="*/ 117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7" y="234"/>
                  </a:moveTo>
                  <a:lnTo>
                    <a:pt x="105" y="232"/>
                  </a:lnTo>
                  <a:lnTo>
                    <a:pt x="94" y="230"/>
                  </a:lnTo>
                  <a:lnTo>
                    <a:pt x="82" y="228"/>
                  </a:lnTo>
                  <a:lnTo>
                    <a:pt x="71" y="225"/>
                  </a:lnTo>
                  <a:lnTo>
                    <a:pt x="61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21" y="182"/>
                  </a:lnTo>
                  <a:lnTo>
                    <a:pt x="15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5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61" y="15"/>
                  </a:lnTo>
                  <a:lnTo>
                    <a:pt x="71" y="10"/>
                  </a:lnTo>
                  <a:lnTo>
                    <a:pt x="82" y="6"/>
                  </a:lnTo>
                  <a:lnTo>
                    <a:pt x="94" y="4"/>
                  </a:lnTo>
                  <a:lnTo>
                    <a:pt x="105" y="2"/>
                  </a:lnTo>
                  <a:lnTo>
                    <a:pt x="117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51" y="6"/>
                  </a:lnTo>
                  <a:lnTo>
                    <a:pt x="161" y="10"/>
                  </a:lnTo>
                  <a:lnTo>
                    <a:pt x="172" y="15"/>
                  </a:lnTo>
                  <a:lnTo>
                    <a:pt x="182" y="21"/>
                  </a:lnTo>
                  <a:lnTo>
                    <a:pt x="190" y="27"/>
                  </a:lnTo>
                  <a:lnTo>
                    <a:pt x="199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4" y="71"/>
                  </a:lnTo>
                  <a:lnTo>
                    <a:pt x="228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8" y="152"/>
                  </a:lnTo>
                  <a:lnTo>
                    <a:pt x="224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9" y="200"/>
                  </a:lnTo>
                  <a:lnTo>
                    <a:pt x="190" y="207"/>
                  </a:lnTo>
                  <a:lnTo>
                    <a:pt x="182" y="213"/>
                  </a:lnTo>
                  <a:lnTo>
                    <a:pt x="172" y="219"/>
                  </a:lnTo>
                  <a:lnTo>
                    <a:pt x="161" y="225"/>
                  </a:lnTo>
                  <a:lnTo>
                    <a:pt x="151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7" y="234"/>
                  </a:lnTo>
                  <a:close/>
                  <a:moveTo>
                    <a:pt x="117" y="42"/>
                  </a:moveTo>
                  <a:lnTo>
                    <a:pt x="101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5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5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8" y="186"/>
                  </a:lnTo>
                  <a:lnTo>
                    <a:pt x="101" y="190"/>
                  </a:lnTo>
                  <a:lnTo>
                    <a:pt x="117" y="192"/>
                  </a:lnTo>
                  <a:lnTo>
                    <a:pt x="132" y="190"/>
                  </a:lnTo>
                  <a:lnTo>
                    <a:pt x="146" y="186"/>
                  </a:lnTo>
                  <a:lnTo>
                    <a:pt x="159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9" y="56"/>
                  </a:lnTo>
                  <a:lnTo>
                    <a:pt x="146" y="48"/>
                  </a:lnTo>
                  <a:lnTo>
                    <a:pt x="132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17"/>
            <p:cNvSpPr>
              <a:spLocks noEditPoints="1"/>
            </p:cNvSpPr>
            <p:nvPr userDrawn="1"/>
          </p:nvSpPr>
          <p:spPr bwMode="black">
            <a:xfrm>
              <a:off x="7226347" y="4586324"/>
              <a:ext cx="1144813" cy="490634"/>
            </a:xfrm>
            <a:custGeom>
              <a:avLst/>
              <a:gdLst>
                <a:gd name="T0" fmla="*/ 1976 w 2268"/>
                <a:gd name="T1" fmla="*/ 707 h 972"/>
                <a:gd name="T2" fmla="*/ 1976 w 2268"/>
                <a:gd name="T3" fmla="*/ 864 h 972"/>
                <a:gd name="T4" fmla="*/ 278 w 2268"/>
                <a:gd name="T5" fmla="*/ 901 h 972"/>
                <a:gd name="T6" fmla="*/ 272 w 2268"/>
                <a:gd name="T7" fmla="*/ 749 h 972"/>
                <a:gd name="T8" fmla="*/ 297 w 2268"/>
                <a:gd name="T9" fmla="*/ 647 h 972"/>
                <a:gd name="T10" fmla="*/ 566 w 2268"/>
                <a:gd name="T11" fmla="*/ 615 h 972"/>
                <a:gd name="T12" fmla="*/ 856 w 2268"/>
                <a:gd name="T13" fmla="*/ 628 h 972"/>
                <a:gd name="T14" fmla="*/ 1098 w 2268"/>
                <a:gd name="T15" fmla="*/ 459 h 972"/>
                <a:gd name="T16" fmla="*/ 947 w 2268"/>
                <a:gd name="T17" fmla="*/ 415 h 972"/>
                <a:gd name="T18" fmla="*/ 945 w 2268"/>
                <a:gd name="T19" fmla="*/ 309 h 972"/>
                <a:gd name="T20" fmla="*/ 1043 w 2268"/>
                <a:gd name="T21" fmla="*/ 265 h 972"/>
                <a:gd name="T22" fmla="*/ 1083 w 2268"/>
                <a:gd name="T23" fmla="*/ 129 h 972"/>
                <a:gd name="T24" fmla="*/ 1190 w 2268"/>
                <a:gd name="T25" fmla="*/ 129 h 972"/>
                <a:gd name="T26" fmla="*/ 1227 w 2268"/>
                <a:gd name="T27" fmla="*/ 269 h 972"/>
                <a:gd name="T28" fmla="*/ 1323 w 2268"/>
                <a:gd name="T29" fmla="*/ 309 h 972"/>
                <a:gd name="T30" fmla="*/ 1323 w 2268"/>
                <a:gd name="T31" fmla="*/ 417 h 972"/>
                <a:gd name="T32" fmla="*/ 1169 w 2268"/>
                <a:gd name="T33" fmla="*/ 459 h 972"/>
                <a:gd name="T34" fmla="*/ 1444 w 2268"/>
                <a:gd name="T35" fmla="*/ 620 h 972"/>
                <a:gd name="T36" fmla="*/ 1732 w 2268"/>
                <a:gd name="T37" fmla="*/ 624 h 972"/>
                <a:gd name="T38" fmla="*/ 2020 w 2268"/>
                <a:gd name="T39" fmla="*/ 94 h 972"/>
                <a:gd name="T40" fmla="*/ 1961 w 2268"/>
                <a:gd name="T41" fmla="*/ 259 h 972"/>
                <a:gd name="T42" fmla="*/ 1793 w 2268"/>
                <a:gd name="T43" fmla="*/ 271 h 972"/>
                <a:gd name="T44" fmla="*/ 1765 w 2268"/>
                <a:gd name="T45" fmla="*/ 453 h 972"/>
                <a:gd name="T46" fmla="*/ 1876 w 2268"/>
                <a:gd name="T47" fmla="*/ 532 h 972"/>
                <a:gd name="T48" fmla="*/ 1701 w 2268"/>
                <a:gd name="T49" fmla="*/ 567 h 972"/>
                <a:gd name="T50" fmla="*/ 1507 w 2268"/>
                <a:gd name="T51" fmla="*/ 534 h 972"/>
                <a:gd name="T52" fmla="*/ 1204 w 2268"/>
                <a:gd name="T53" fmla="*/ 488 h 972"/>
                <a:gd name="T54" fmla="*/ 1371 w 2268"/>
                <a:gd name="T55" fmla="*/ 467 h 972"/>
                <a:gd name="T56" fmla="*/ 1386 w 2268"/>
                <a:gd name="T57" fmla="*/ 290 h 972"/>
                <a:gd name="T58" fmla="*/ 1273 w 2268"/>
                <a:gd name="T59" fmla="*/ 225 h 972"/>
                <a:gd name="T60" fmla="*/ 1273 w 2268"/>
                <a:gd name="T61" fmla="*/ 90 h 972"/>
                <a:gd name="T62" fmla="*/ 1068 w 2268"/>
                <a:gd name="T63" fmla="*/ 54 h 972"/>
                <a:gd name="T64" fmla="*/ 1006 w 2268"/>
                <a:gd name="T65" fmla="*/ 190 h 972"/>
                <a:gd name="T66" fmla="*/ 902 w 2268"/>
                <a:gd name="T67" fmla="*/ 233 h 972"/>
                <a:gd name="T68" fmla="*/ 862 w 2268"/>
                <a:gd name="T69" fmla="*/ 421 h 972"/>
                <a:gd name="T70" fmla="*/ 973 w 2268"/>
                <a:gd name="T71" fmla="*/ 517 h 972"/>
                <a:gd name="T72" fmla="*/ 849 w 2268"/>
                <a:gd name="T73" fmla="*/ 584 h 972"/>
                <a:gd name="T74" fmla="*/ 641 w 2268"/>
                <a:gd name="T75" fmla="*/ 499 h 972"/>
                <a:gd name="T76" fmla="*/ 309 w 2268"/>
                <a:gd name="T77" fmla="*/ 517 h 972"/>
                <a:gd name="T78" fmla="*/ 478 w 2268"/>
                <a:gd name="T79" fmla="*/ 480 h 972"/>
                <a:gd name="T80" fmla="*/ 476 w 2268"/>
                <a:gd name="T81" fmla="*/ 304 h 972"/>
                <a:gd name="T82" fmla="*/ 338 w 2268"/>
                <a:gd name="T83" fmla="*/ 265 h 972"/>
                <a:gd name="T84" fmla="*/ 303 w 2268"/>
                <a:gd name="T85" fmla="*/ 112 h 972"/>
                <a:gd name="T86" fmla="*/ 27 w 2268"/>
                <a:gd name="T87" fmla="*/ 79 h 972"/>
                <a:gd name="T88" fmla="*/ 109 w 2268"/>
                <a:gd name="T89" fmla="*/ 304 h 972"/>
                <a:gd name="T90" fmla="*/ 111 w 2268"/>
                <a:gd name="T91" fmla="*/ 175 h 972"/>
                <a:gd name="T92" fmla="*/ 205 w 2268"/>
                <a:gd name="T93" fmla="*/ 142 h 972"/>
                <a:gd name="T94" fmla="*/ 265 w 2268"/>
                <a:gd name="T95" fmla="*/ 281 h 972"/>
                <a:gd name="T96" fmla="*/ 428 w 2268"/>
                <a:gd name="T97" fmla="*/ 332 h 972"/>
                <a:gd name="T98" fmla="*/ 430 w 2268"/>
                <a:gd name="T99" fmla="*/ 438 h 972"/>
                <a:gd name="T100" fmla="*/ 294 w 2268"/>
                <a:gd name="T101" fmla="*/ 478 h 972"/>
                <a:gd name="T102" fmla="*/ 236 w 2268"/>
                <a:gd name="T103" fmla="*/ 659 h 972"/>
                <a:gd name="T104" fmla="*/ 238 w 2268"/>
                <a:gd name="T105" fmla="*/ 885 h 972"/>
                <a:gd name="T106" fmla="*/ 2037 w 2268"/>
                <a:gd name="T107" fmla="*/ 924 h 972"/>
                <a:gd name="T108" fmla="*/ 2035 w 2268"/>
                <a:gd name="T109" fmla="*/ 703 h 972"/>
                <a:gd name="T110" fmla="*/ 2007 w 2268"/>
                <a:gd name="T111" fmla="*/ 499 h 972"/>
                <a:gd name="T112" fmla="*/ 1838 w 2268"/>
                <a:gd name="T113" fmla="*/ 453 h 972"/>
                <a:gd name="T114" fmla="*/ 1832 w 2268"/>
                <a:gd name="T115" fmla="*/ 346 h 972"/>
                <a:gd name="T116" fmla="*/ 1976 w 2268"/>
                <a:gd name="T117" fmla="*/ 298 h 972"/>
                <a:gd name="T118" fmla="*/ 2043 w 2268"/>
                <a:gd name="T119" fmla="*/ 138 h 972"/>
                <a:gd name="T120" fmla="*/ 2187 w 2268"/>
                <a:gd name="T121" fmla="*/ 150 h 972"/>
                <a:gd name="T122" fmla="*/ 2141 w 2268"/>
                <a:gd name="T123" fmla="*/ 327 h 972"/>
                <a:gd name="T124" fmla="*/ 2254 w 2268"/>
                <a:gd name="T125" fmla="*/ 98 h 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8" h="972">
                  <a:moveTo>
                    <a:pt x="2007" y="522"/>
                  </a:moveTo>
                  <a:lnTo>
                    <a:pt x="2005" y="551"/>
                  </a:lnTo>
                  <a:lnTo>
                    <a:pt x="1997" y="580"/>
                  </a:lnTo>
                  <a:lnTo>
                    <a:pt x="1993" y="595"/>
                  </a:lnTo>
                  <a:lnTo>
                    <a:pt x="1987" y="609"/>
                  </a:lnTo>
                  <a:lnTo>
                    <a:pt x="1980" y="622"/>
                  </a:lnTo>
                  <a:lnTo>
                    <a:pt x="1972" y="636"/>
                  </a:lnTo>
                  <a:lnTo>
                    <a:pt x="1970" y="640"/>
                  </a:lnTo>
                  <a:lnTo>
                    <a:pt x="1970" y="643"/>
                  </a:lnTo>
                  <a:lnTo>
                    <a:pt x="1970" y="649"/>
                  </a:lnTo>
                  <a:lnTo>
                    <a:pt x="1972" y="653"/>
                  </a:lnTo>
                  <a:lnTo>
                    <a:pt x="1976" y="661"/>
                  </a:lnTo>
                  <a:lnTo>
                    <a:pt x="1984" y="666"/>
                  </a:lnTo>
                  <a:lnTo>
                    <a:pt x="1989" y="668"/>
                  </a:lnTo>
                  <a:lnTo>
                    <a:pt x="1993" y="672"/>
                  </a:lnTo>
                  <a:lnTo>
                    <a:pt x="1995" y="678"/>
                  </a:lnTo>
                  <a:lnTo>
                    <a:pt x="1995" y="684"/>
                  </a:lnTo>
                  <a:lnTo>
                    <a:pt x="1995" y="688"/>
                  </a:lnTo>
                  <a:lnTo>
                    <a:pt x="1993" y="693"/>
                  </a:lnTo>
                  <a:lnTo>
                    <a:pt x="1989" y="697"/>
                  </a:lnTo>
                  <a:lnTo>
                    <a:pt x="1984" y="701"/>
                  </a:lnTo>
                  <a:lnTo>
                    <a:pt x="1980" y="703"/>
                  </a:lnTo>
                  <a:lnTo>
                    <a:pt x="1976" y="707"/>
                  </a:lnTo>
                  <a:lnTo>
                    <a:pt x="1972" y="713"/>
                  </a:lnTo>
                  <a:lnTo>
                    <a:pt x="1972" y="718"/>
                  </a:lnTo>
                  <a:lnTo>
                    <a:pt x="1972" y="724"/>
                  </a:lnTo>
                  <a:lnTo>
                    <a:pt x="1974" y="730"/>
                  </a:lnTo>
                  <a:lnTo>
                    <a:pt x="1976" y="734"/>
                  </a:lnTo>
                  <a:lnTo>
                    <a:pt x="1982" y="738"/>
                  </a:lnTo>
                  <a:lnTo>
                    <a:pt x="1989" y="743"/>
                  </a:lnTo>
                  <a:lnTo>
                    <a:pt x="1997" y="749"/>
                  </a:lnTo>
                  <a:lnTo>
                    <a:pt x="2003" y="757"/>
                  </a:lnTo>
                  <a:lnTo>
                    <a:pt x="2009" y="762"/>
                  </a:lnTo>
                  <a:lnTo>
                    <a:pt x="2012" y="772"/>
                  </a:lnTo>
                  <a:lnTo>
                    <a:pt x="2014" y="780"/>
                  </a:lnTo>
                  <a:lnTo>
                    <a:pt x="2016" y="789"/>
                  </a:lnTo>
                  <a:lnTo>
                    <a:pt x="2016" y="799"/>
                  </a:lnTo>
                  <a:lnTo>
                    <a:pt x="2016" y="809"/>
                  </a:lnTo>
                  <a:lnTo>
                    <a:pt x="2014" y="816"/>
                  </a:lnTo>
                  <a:lnTo>
                    <a:pt x="2012" y="826"/>
                  </a:lnTo>
                  <a:lnTo>
                    <a:pt x="2009" y="834"/>
                  </a:lnTo>
                  <a:lnTo>
                    <a:pt x="2003" y="841"/>
                  </a:lnTo>
                  <a:lnTo>
                    <a:pt x="1997" y="849"/>
                  </a:lnTo>
                  <a:lnTo>
                    <a:pt x="1989" y="855"/>
                  </a:lnTo>
                  <a:lnTo>
                    <a:pt x="1982" y="860"/>
                  </a:lnTo>
                  <a:lnTo>
                    <a:pt x="1976" y="864"/>
                  </a:lnTo>
                  <a:lnTo>
                    <a:pt x="1974" y="868"/>
                  </a:lnTo>
                  <a:lnTo>
                    <a:pt x="1972" y="874"/>
                  </a:lnTo>
                  <a:lnTo>
                    <a:pt x="1972" y="880"/>
                  </a:lnTo>
                  <a:lnTo>
                    <a:pt x="1972" y="885"/>
                  </a:lnTo>
                  <a:lnTo>
                    <a:pt x="1976" y="891"/>
                  </a:lnTo>
                  <a:lnTo>
                    <a:pt x="1980" y="895"/>
                  </a:lnTo>
                  <a:lnTo>
                    <a:pt x="1984" y="897"/>
                  </a:lnTo>
                  <a:lnTo>
                    <a:pt x="1989" y="901"/>
                  </a:lnTo>
                  <a:lnTo>
                    <a:pt x="1993" y="905"/>
                  </a:lnTo>
                  <a:lnTo>
                    <a:pt x="1995" y="908"/>
                  </a:lnTo>
                  <a:lnTo>
                    <a:pt x="1995" y="914"/>
                  </a:lnTo>
                  <a:lnTo>
                    <a:pt x="1995" y="920"/>
                  </a:lnTo>
                  <a:lnTo>
                    <a:pt x="1993" y="924"/>
                  </a:lnTo>
                  <a:lnTo>
                    <a:pt x="1991" y="928"/>
                  </a:lnTo>
                  <a:lnTo>
                    <a:pt x="1987" y="931"/>
                  </a:lnTo>
                  <a:lnTo>
                    <a:pt x="282" y="930"/>
                  </a:lnTo>
                  <a:lnTo>
                    <a:pt x="276" y="928"/>
                  </a:lnTo>
                  <a:lnTo>
                    <a:pt x="274" y="924"/>
                  </a:lnTo>
                  <a:lnTo>
                    <a:pt x="272" y="920"/>
                  </a:lnTo>
                  <a:lnTo>
                    <a:pt x="272" y="914"/>
                  </a:lnTo>
                  <a:lnTo>
                    <a:pt x="272" y="908"/>
                  </a:lnTo>
                  <a:lnTo>
                    <a:pt x="274" y="905"/>
                  </a:lnTo>
                  <a:lnTo>
                    <a:pt x="278" y="901"/>
                  </a:lnTo>
                  <a:lnTo>
                    <a:pt x="284" y="897"/>
                  </a:lnTo>
                  <a:lnTo>
                    <a:pt x="290" y="895"/>
                  </a:lnTo>
                  <a:lnTo>
                    <a:pt x="294" y="889"/>
                  </a:lnTo>
                  <a:lnTo>
                    <a:pt x="296" y="885"/>
                  </a:lnTo>
                  <a:lnTo>
                    <a:pt x="297" y="880"/>
                  </a:lnTo>
                  <a:lnTo>
                    <a:pt x="297" y="874"/>
                  </a:lnTo>
                  <a:lnTo>
                    <a:pt x="296" y="868"/>
                  </a:lnTo>
                  <a:lnTo>
                    <a:pt x="292" y="862"/>
                  </a:lnTo>
                  <a:lnTo>
                    <a:pt x="288" y="860"/>
                  </a:lnTo>
                  <a:lnTo>
                    <a:pt x="280" y="855"/>
                  </a:lnTo>
                  <a:lnTo>
                    <a:pt x="272" y="849"/>
                  </a:lnTo>
                  <a:lnTo>
                    <a:pt x="267" y="841"/>
                  </a:lnTo>
                  <a:lnTo>
                    <a:pt x="261" y="834"/>
                  </a:lnTo>
                  <a:lnTo>
                    <a:pt x="257" y="826"/>
                  </a:lnTo>
                  <a:lnTo>
                    <a:pt x="253" y="816"/>
                  </a:lnTo>
                  <a:lnTo>
                    <a:pt x="251" y="807"/>
                  </a:lnTo>
                  <a:lnTo>
                    <a:pt x="251" y="799"/>
                  </a:lnTo>
                  <a:lnTo>
                    <a:pt x="251" y="789"/>
                  </a:lnTo>
                  <a:lnTo>
                    <a:pt x="253" y="780"/>
                  </a:lnTo>
                  <a:lnTo>
                    <a:pt x="257" y="770"/>
                  </a:lnTo>
                  <a:lnTo>
                    <a:pt x="261" y="762"/>
                  </a:lnTo>
                  <a:lnTo>
                    <a:pt x="265" y="755"/>
                  </a:lnTo>
                  <a:lnTo>
                    <a:pt x="272" y="749"/>
                  </a:lnTo>
                  <a:lnTo>
                    <a:pt x="278" y="741"/>
                  </a:lnTo>
                  <a:lnTo>
                    <a:pt x="286" y="738"/>
                  </a:lnTo>
                  <a:lnTo>
                    <a:pt x="292" y="734"/>
                  </a:lnTo>
                  <a:lnTo>
                    <a:pt x="296" y="730"/>
                  </a:lnTo>
                  <a:lnTo>
                    <a:pt x="297" y="724"/>
                  </a:lnTo>
                  <a:lnTo>
                    <a:pt x="297" y="716"/>
                  </a:lnTo>
                  <a:lnTo>
                    <a:pt x="296" y="713"/>
                  </a:lnTo>
                  <a:lnTo>
                    <a:pt x="294" y="707"/>
                  </a:lnTo>
                  <a:lnTo>
                    <a:pt x="290" y="703"/>
                  </a:lnTo>
                  <a:lnTo>
                    <a:pt x="284" y="699"/>
                  </a:lnTo>
                  <a:lnTo>
                    <a:pt x="278" y="697"/>
                  </a:lnTo>
                  <a:lnTo>
                    <a:pt x="274" y="693"/>
                  </a:lnTo>
                  <a:lnTo>
                    <a:pt x="272" y="688"/>
                  </a:lnTo>
                  <a:lnTo>
                    <a:pt x="272" y="682"/>
                  </a:lnTo>
                  <a:lnTo>
                    <a:pt x="272" y="676"/>
                  </a:lnTo>
                  <a:lnTo>
                    <a:pt x="274" y="672"/>
                  </a:lnTo>
                  <a:lnTo>
                    <a:pt x="278" y="668"/>
                  </a:lnTo>
                  <a:lnTo>
                    <a:pt x="284" y="665"/>
                  </a:lnTo>
                  <a:lnTo>
                    <a:pt x="288" y="663"/>
                  </a:lnTo>
                  <a:lnTo>
                    <a:pt x="292" y="661"/>
                  </a:lnTo>
                  <a:lnTo>
                    <a:pt x="296" y="657"/>
                  </a:lnTo>
                  <a:lnTo>
                    <a:pt x="297" y="653"/>
                  </a:lnTo>
                  <a:lnTo>
                    <a:pt x="297" y="647"/>
                  </a:lnTo>
                  <a:lnTo>
                    <a:pt x="297" y="643"/>
                  </a:lnTo>
                  <a:lnTo>
                    <a:pt x="297" y="640"/>
                  </a:lnTo>
                  <a:lnTo>
                    <a:pt x="296" y="634"/>
                  </a:lnTo>
                  <a:lnTo>
                    <a:pt x="282" y="609"/>
                  </a:lnTo>
                  <a:lnTo>
                    <a:pt x="271" y="582"/>
                  </a:lnTo>
                  <a:lnTo>
                    <a:pt x="265" y="553"/>
                  </a:lnTo>
                  <a:lnTo>
                    <a:pt x="261" y="522"/>
                  </a:lnTo>
                  <a:lnTo>
                    <a:pt x="271" y="536"/>
                  </a:lnTo>
                  <a:lnTo>
                    <a:pt x="280" y="547"/>
                  </a:lnTo>
                  <a:lnTo>
                    <a:pt x="290" y="559"/>
                  </a:lnTo>
                  <a:lnTo>
                    <a:pt x="301" y="569"/>
                  </a:lnTo>
                  <a:lnTo>
                    <a:pt x="324" y="588"/>
                  </a:lnTo>
                  <a:lnTo>
                    <a:pt x="351" y="605"/>
                  </a:lnTo>
                  <a:lnTo>
                    <a:pt x="378" y="617"/>
                  </a:lnTo>
                  <a:lnTo>
                    <a:pt x="407" y="626"/>
                  </a:lnTo>
                  <a:lnTo>
                    <a:pt x="438" y="632"/>
                  </a:lnTo>
                  <a:lnTo>
                    <a:pt x="468" y="634"/>
                  </a:lnTo>
                  <a:lnTo>
                    <a:pt x="486" y="634"/>
                  </a:lnTo>
                  <a:lnTo>
                    <a:pt x="503" y="632"/>
                  </a:lnTo>
                  <a:lnTo>
                    <a:pt x="520" y="628"/>
                  </a:lnTo>
                  <a:lnTo>
                    <a:pt x="536" y="624"/>
                  </a:lnTo>
                  <a:lnTo>
                    <a:pt x="551" y="620"/>
                  </a:lnTo>
                  <a:lnTo>
                    <a:pt x="566" y="615"/>
                  </a:lnTo>
                  <a:lnTo>
                    <a:pt x="582" y="607"/>
                  </a:lnTo>
                  <a:lnTo>
                    <a:pt x="597" y="599"/>
                  </a:lnTo>
                  <a:lnTo>
                    <a:pt x="610" y="590"/>
                  </a:lnTo>
                  <a:lnTo>
                    <a:pt x="624" y="580"/>
                  </a:lnTo>
                  <a:lnTo>
                    <a:pt x="635" y="569"/>
                  </a:lnTo>
                  <a:lnTo>
                    <a:pt x="649" y="557"/>
                  </a:lnTo>
                  <a:lnTo>
                    <a:pt x="658" y="546"/>
                  </a:lnTo>
                  <a:lnTo>
                    <a:pt x="670" y="532"/>
                  </a:lnTo>
                  <a:lnTo>
                    <a:pt x="680" y="519"/>
                  </a:lnTo>
                  <a:lnTo>
                    <a:pt x="687" y="503"/>
                  </a:lnTo>
                  <a:lnTo>
                    <a:pt x="697" y="519"/>
                  </a:lnTo>
                  <a:lnTo>
                    <a:pt x="707" y="532"/>
                  </a:lnTo>
                  <a:lnTo>
                    <a:pt x="716" y="546"/>
                  </a:lnTo>
                  <a:lnTo>
                    <a:pt x="728" y="557"/>
                  </a:lnTo>
                  <a:lnTo>
                    <a:pt x="739" y="569"/>
                  </a:lnTo>
                  <a:lnTo>
                    <a:pt x="753" y="580"/>
                  </a:lnTo>
                  <a:lnTo>
                    <a:pt x="766" y="590"/>
                  </a:lnTo>
                  <a:lnTo>
                    <a:pt x="779" y="599"/>
                  </a:lnTo>
                  <a:lnTo>
                    <a:pt x="793" y="607"/>
                  </a:lnTo>
                  <a:lnTo>
                    <a:pt x="808" y="615"/>
                  </a:lnTo>
                  <a:lnTo>
                    <a:pt x="824" y="620"/>
                  </a:lnTo>
                  <a:lnTo>
                    <a:pt x="839" y="624"/>
                  </a:lnTo>
                  <a:lnTo>
                    <a:pt x="856" y="628"/>
                  </a:lnTo>
                  <a:lnTo>
                    <a:pt x="872" y="632"/>
                  </a:lnTo>
                  <a:lnTo>
                    <a:pt x="889" y="634"/>
                  </a:lnTo>
                  <a:lnTo>
                    <a:pt x="906" y="634"/>
                  </a:lnTo>
                  <a:lnTo>
                    <a:pt x="937" y="632"/>
                  </a:lnTo>
                  <a:lnTo>
                    <a:pt x="968" y="626"/>
                  </a:lnTo>
                  <a:lnTo>
                    <a:pt x="996" y="617"/>
                  </a:lnTo>
                  <a:lnTo>
                    <a:pt x="1025" y="605"/>
                  </a:lnTo>
                  <a:lnTo>
                    <a:pt x="1050" y="588"/>
                  </a:lnTo>
                  <a:lnTo>
                    <a:pt x="1073" y="569"/>
                  </a:lnTo>
                  <a:lnTo>
                    <a:pt x="1085" y="559"/>
                  </a:lnTo>
                  <a:lnTo>
                    <a:pt x="1094" y="547"/>
                  </a:lnTo>
                  <a:lnTo>
                    <a:pt x="1104" y="536"/>
                  </a:lnTo>
                  <a:lnTo>
                    <a:pt x="1114" y="522"/>
                  </a:lnTo>
                  <a:lnTo>
                    <a:pt x="1119" y="513"/>
                  </a:lnTo>
                  <a:lnTo>
                    <a:pt x="1125" y="503"/>
                  </a:lnTo>
                  <a:lnTo>
                    <a:pt x="1127" y="498"/>
                  </a:lnTo>
                  <a:lnTo>
                    <a:pt x="1127" y="492"/>
                  </a:lnTo>
                  <a:lnTo>
                    <a:pt x="1127" y="484"/>
                  </a:lnTo>
                  <a:lnTo>
                    <a:pt x="1123" y="480"/>
                  </a:lnTo>
                  <a:lnTo>
                    <a:pt x="1119" y="476"/>
                  </a:lnTo>
                  <a:lnTo>
                    <a:pt x="1116" y="473"/>
                  </a:lnTo>
                  <a:lnTo>
                    <a:pt x="1108" y="467"/>
                  </a:lnTo>
                  <a:lnTo>
                    <a:pt x="1098" y="459"/>
                  </a:lnTo>
                  <a:lnTo>
                    <a:pt x="1089" y="453"/>
                  </a:lnTo>
                  <a:lnTo>
                    <a:pt x="1079" y="449"/>
                  </a:lnTo>
                  <a:lnTo>
                    <a:pt x="1069" y="446"/>
                  </a:lnTo>
                  <a:lnTo>
                    <a:pt x="1058" y="444"/>
                  </a:lnTo>
                  <a:lnTo>
                    <a:pt x="1046" y="442"/>
                  </a:lnTo>
                  <a:lnTo>
                    <a:pt x="1035" y="442"/>
                  </a:lnTo>
                  <a:lnTo>
                    <a:pt x="1023" y="442"/>
                  </a:lnTo>
                  <a:lnTo>
                    <a:pt x="1012" y="444"/>
                  </a:lnTo>
                  <a:lnTo>
                    <a:pt x="1000" y="446"/>
                  </a:lnTo>
                  <a:lnTo>
                    <a:pt x="991" y="449"/>
                  </a:lnTo>
                  <a:lnTo>
                    <a:pt x="981" y="455"/>
                  </a:lnTo>
                  <a:lnTo>
                    <a:pt x="970" y="461"/>
                  </a:lnTo>
                  <a:lnTo>
                    <a:pt x="962" y="469"/>
                  </a:lnTo>
                  <a:lnTo>
                    <a:pt x="952" y="476"/>
                  </a:lnTo>
                  <a:lnTo>
                    <a:pt x="948" y="480"/>
                  </a:lnTo>
                  <a:lnTo>
                    <a:pt x="945" y="484"/>
                  </a:lnTo>
                  <a:lnTo>
                    <a:pt x="945" y="482"/>
                  </a:lnTo>
                  <a:lnTo>
                    <a:pt x="941" y="469"/>
                  </a:lnTo>
                  <a:lnTo>
                    <a:pt x="939" y="453"/>
                  </a:lnTo>
                  <a:lnTo>
                    <a:pt x="941" y="440"/>
                  </a:lnTo>
                  <a:lnTo>
                    <a:pt x="945" y="426"/>
                  </a:lnTo>
                  <a:lnTo>
                    <a:pt x="947" y="421"/>
                  </a:lnTo>
                  <a:lnTo>
                    <a:pt x="947" y="415"/>
                  </a:lnTo>
                  <a:lnTo>
                    <a:pt x="945" y="411"/>
                  </a:lnTo>
                  <a:lnTo>
                    <a:pt x="943" y="405"/>
                  </a:lnTo>
                  <a:lnTo>
                    <a:pt x="939" y="401"/>
                  </a:lnTo>
                  <a:lnTo>
                    <a:pt x="933" y="400"/>
                  </a:lnTo>
                  <a:lnTo>
                    <a:pt x="927" y="398"/>
                  </a:lnTo>
                  <a:lnTo>
                    <a:pt x="922" y="396"/>
                  </a:lnTo>
                  <a:lnTo>
                    <a:pt x="910" y="394"/>
                  </a:lnTo>
                  <a:lnTo>
                    <a:pt x="897" y="392"/>
                  </a:lnTo>
                  <a:lnTo>
                    <a:pt x="885" y="384"/>
                  </a:lnTo>
                  <a:lnTo>
                    <a:pt x="874" y="377"/>
                  </a:lnTo>
                  <a:lnTo>
                    <a:pt x="866" y="369"/>
                  </a:lnTo>
                  <a:lnTo>
                    <a:pt x="862" y="361"/>
                  </a:lnTo>
                  <a:lnTo>
                    <a:pt x="866" y="352"/>
                  </a:lnTo>
                  <a:lnTo>
                    <a:pt x="874" y="346"/>
                  </a:lnTo>
                  <a:lnTo>
                    <a:pt x="885" y="336"/>
                  </a:lnTo>
                  <a:lnTo>
                    <a:pt x="897" y="329"/>
                  </a:lnTo>
                  <a:lnTo>
                    <a:pt x="910" y="327"/>
                  </a:lnTo>
                  <a:lnTo>
                    <a:pt x="924" y="325"/>
                  </a:lnTo>
                  <a:lnTo>
                    <a:pt x="929" y="323"/>
                  </a:lnTo>
                  <a:lnTo>
                    <a:pt x="935" y="321"/>
                  </a:lnTo>
                  <a:lnTo>
                    <a:pt x="939" y="319"/>
                  </a:lnTo>
                  <a:lnTo>
                    <a:pt x="943" y="315"/>
                  </a:lnTo>
                  <a:lnTo>
                    <a:pt x="945" y="309"/>
                  </a:lnTo>
                  <a:lnTo>
                    <a:pt x="947" y="305"/>
                  </a:lnTo>
                  <a:lnTo>
                    <a:pt x="947" y="300"/>
                  </a:lnTo>
                  <a:lnTo>
                    <a:pt x="945" y="294"/>
                  </a:lnTo>
                  <a:lnTo>
                    <a:pt x="941" y="281"/>
                  </a:lnTo>
                  <a:lnTo>
                    <a:pt x="939" y="267"/>
                  </a:lnTo>
                  <a:lnTo>
                    <a:pt x="941" y="252"/>
                  </a:lnTo>
                  <a:lnTo>
                    <a:pt x="947" y="238"/>
                  </a:lnTo>
                  <a:lnTo>
                    <a:pt x="947" y="238"/>
                  </a:lnTo>
                  <a:lnTo>
                    <a:pt x="947" y="236"/>
                  </a:lnTo>
                  <a:lnTo>
                    <a:pt x="950" y="242"/>
                  </a:lnTo>
                  <a:lnTo>
                    <a:pt x="954" y="246"/>
                  </a:lnTo>
                  <a:lnTo>
                    <a:pt x="962" y="254"/>
                  </a:lnTo>
                  <a:lnTo>
                    <a:pt x="972" y="259"/>
                  </a:lnTo>
                  <a:lnTo>
                    <a:pt x="981" y="265"/>
                  </a:lnTo>
                  <a:lnTo>
                    <a:pt x="991" y="271"/>
                  </a:lnTo>
                  <a:lnTo>
                    <a:pt x="1000" y="275"/>
                  </a:lnTo>
                  <a:lnTo>
                    <a:pt x="1010" y="277"/>
                  </a:lnTo>
                  <a:lnTo>
                    <a:pt x="1016" y="279"/>
                  </a:lnTo>
                  <a:lnTo>
                    <a:pt x="1021" y="279"/>
                  </a:lnTo>
                  <a:lnTo>
                    <a:pt x="1027" y="279"/>
                  </a:lnTo>
                  <a:lnTo>
                    <a:pt x="1035" y="277"/>
                  </a:lnTo>
                  <a:lnTo>
                    <a:pt x="1039" y="271"/>
                  </a:lnTo>
                  <a:lnTo>
                    <a:pt x="1043" y="265"/>
                  </a:lnTo>
                  <a:lnTo>
                    <a:pt x="1048" y="254"/>
                  </a:lnTo>
                  <a:lnTo>
                    <a:pt x="1050" y="242"/>
                  </a:lnTo>
                  <a:lnTo>
                    <a:pt x="1052" y="231"/>
                  </a:lnTo>
                  <a:lnTo>
                    <a:pt x="1052" y="219"/>
                  </a:lnTo>
                  <a:lnTo>
                    <a:pt x="1052" y="208"/>
                  </a:lnTo>
                  <a:lnTo>
                    <a:pt x="1050" y="196"/>
                  </a:lnTo>
                  <a:lnTo>
                    <a:pt x="1048" y="185"/>
                  </a:lnTo>
                  <a:lnTo>
                    <a:pt x="1045" y="173"/>
                  </a:lnTo>
                  <a:lnTo>
                    <a:pt x="1039" y="163"/>
                  </a:lnTo>
                  <a:lnTo>
                    <a:pt x="1033" y="154"/>
                  </a:lnTo>
                  <a:lnTo>
                    <a:pt x="1025" y="144"/>
                  </a:lnTo>
                  <a:lnTo>
                    <a:pt x="1018" y="137"/>
                  </a:lnTo>
                  <a:lnTo>
                    <a:pt x="1014" y="133"/>
                  </a:lnTo>
                  <a:lnTo>
                    <a:pt x="1010" y="129"/>
                  </a:lnTo>
                  <a:lnTo>
                    <a:pt x="1010" y="129"/>
                  </a:lnTo>
                  <a:lnTo>
                    <a:pt x="1012" y="129"/>
                  </a:lnTo>
                  <a:lnTo>
                    <a:pt x="1025" y="123"/>
                  </a:lnTo>
                  <a:lnTo>
                    <a:pt x="1039" y="123"/>
                  </a:lnTo>
                  <a:lnTo>
                    <a:pt x="1054" y="123"/>
                  </a:lnTo>
                  <a:lnTo>
                    <a:pt x="1068" y="127"/>
                  </a:lnTo>
                  <a:lnTo>
                    <a:pt x="1073" y="129"/>
                  </a:lnTo>
                  <a:lnTo>
                    <a:pt x="1077" y="129"/>
                  </a:lnTo>
                  <a:lnTo>
                    <a:pt x="1083" y="129"/>
                  </a:lnTo>
                  <a:lnTo>
                    <a:pt x="1087" y="125"/>
                  </a:lnTo>
                  <a:lnTo>
                    <a:pt x="1091" y="123"/>
                  </a:lnTo>
                  <a:lnTo>
                    <a:pt x="1094" y="117"/>
                  </a:lnTo>
                  <a:lnTo>
                    <a:pt x="1096" y="113"/>
                  </a:lnTo>
                  <a:lnTo>
                    <a:pt x="1096" y="108"/>
                  </a:lnTo>
                  <a:lnTo>
                    <a:pt x="1098" y="94"/>
                  </a:lnTo>
                  <a:lnTo>
                    <a:pt x="1102" y="79"/>
                  </a:lnTo>
                  <a:lnTo>
                    <a:pt x="1110" y="67"/>
                  </a:lnTo>
                  <a:lnTo>
                    <a:pt x="1117" y="56"/>
                  </a:lnTo>
                  <a:lnTo>
                    <a:pt x="1125" y="48"/>
                  </a:lnTo>
                  <a:lnTo>
                    <a:pt x="1133" y="44"/>
                  </a:lnTo>
                  <a:lnTo>
                    <a:pt x="1142" y="48"/>
                  </a:lnTo>
                  <a:lnTo>
                    <a:pt x="1150" y="56"/>
                  </a:lnTo>
                  <a:lnTo>
                    <a:pt x="1160" y="67"/>
                  </a:lnTo>
                  <a:lnTo>
                    <a:pt x="1165" y="79"/>
                  </a:lnTo>
                  <a:lnTo>
                    <a:pt x="1169" y="94"/>
                  </a:lnTo>
                  <a:lnTo>
                    <a:pt x="1171" y="108"/>
                  </a:lnTo>
                  <a:lnTo>
                    <a:pt x="1171" y="113"/>
                  </a:lnTo>
                  <a:lnTo>
                    <a:pt x="1173" y="117"/>
                  </a:lnTo>
                  <a:lnTo>
                    <a:pt x="1177" y="123"/>
                  </a:lnTo>
                  <a:lnTo>
                    <a:pt x="1179" y="125"/>
                  </a:lnTo>
                  <a:lnTo>
                    <a:pt x="1185" y="129"/>
                  </a:lnTo>
                  <a:lnTo>
                    <a:pt x="1190" y="129"/>
                  </a:lnTo>
                  <a:lnTo>
                    <a:pt x="1194" y="129"/>
                  </a:lnTo>
                  <a:lnTo>
                    <a:pt x="1200" y="127"/>
                  </a:lnTo>
                  <a:lnTo>
                    <a:pt x="1213" y="123"/>
                  </a:lnTo>
                  <a:lnTo>
                    <a:pt x="1229" y="123"/>
                  </a:lnTo>
                  <a:lnTo>
                    <a:pt x="1242" y="123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8" y="129"/>
                  </a:lnTo>
                  <a:lnTo>
                    <a:pt x="1254" y="133"/>
                  </a:lnTo>
                  <a:lnTo>
                    <a:pt x="1250" y="137"/>
                  </a:lnTo>
                  <a:lnTo>
                    <a:pt x="1242" y="144"/>
                  </a:lnTo>
                  <a:lnTo>
                    <a:pt x="1235" y="154"/>
                  </a:lnTo>
                  <a:lnTo>
                    <a:pt x="1229" y="163"/>
                  </a:lnTo>
                  <a:lnTo>
                    <a:pt x="1223" y="173"/>
                  </a:lnTo>
                  <a:lnTo>
                    <a:pt x="1219" y="185"/>
                  </a:lnTo>
                  <a:lnTo>
                    <a:pt x="1217" y="196"/>
                  </a:lnTo>
                  <a:lnTo>
                    <a:pt x="1215" y="208"/>
                  </a:lnTo>
                  <a:lnTo>
                    <a:pt x="1215" y="219"/>
                  </a:lnTo>
                  <a:lnTo>
                    <a:pt x="1215" y="231"/>
                  </a:lnTo>
                  <a:lnTo>
                    <a:pt x="1217" y="242"/>
                  </a:lnTo>
                  <a:lnTo>
                    <a:pt x="1221" y="254"/>
                  </a:lnTo>
                  <a:lnTo>
                    <a:pt x="1225" y="265"/>
                  </a:lnTo>
                  <a:lnTo>
                    <a:pt x="1227" y="269"/>
                  </a:lnTo>
                  <a:lnTo>
                    <a:pt x="1229" y="273"/>
                  </a:lnTo>
                  <a:lnTo>
                    <a:pt x="1233" y="277"/>
                  </a:lnTo>
                  <a:lnTo>
                    <a:pt x="1237" y="279"/>
                  </a:lnTo>
                  <a:lnTo>
                    <a:pt x="1242" y="279"/>
                  </a:lnTo>
                  <a:lnTo>
                    <a:pt x="1248" y="279"/>
                  </a:lnTo>
                  <a:lnTo>
                    <a:pt x="1252" y="279"/>
                  </a:lnTo>
                  <a:lnTo>
                    <a:pt x="1258" y="277"/>
                  </a:lnTo>
                  <a:lnTo>
                    <a:pt x="1267" y="275"/>
                  </a:lnTo>
                  <a:lnTo>
                    <a:pt x="1277" y="271"/>
                  </a:lnTo>
                  <a:lnTo>
                    <a:pt x="1286" y="265"/>
                  </a:lnTo>
                  <a:lnTo>
                    <a:pt x="1296" y="259"/>
                  </a:lnTo>
                  <a:lnTo>
                    <a:pt x="1306" y="254"/>
                  </a:lnTo>
                  <a:lnTo>
                    <a:pt x="1315" y="246"/>
                  </a:lnTo>
                  <a:lnTo>
                    <a:pt x="1319" y="242"/>
                  </a:lnTo>
                  <a:lnTo>
                    <a:pt x="1321" y="236"/>
                  </a:lnTo>
                  <a:lnTo>
                    <a:pt x="1321" y="238"/>
                  </a:lnTo>
                  <a:lnTo>
                    <a:pt x="1327" y="252"/>
                  </a:lnTo>
                  <a:lnTo>
                    <a:pt x="1329" y="267"/>
                  </a:lnTo>
                  <a:lnTo>
                    <a:pt x="1327" y="281"/>
                  </a:lnTo>
                  <a:lnTo>
                    <a:pt x="1323" y="294"/>
                  </a:lnTo>
                  <a:lnTo>
                    <a:pt x="1321" y="300"/>
                  </a:lnTo>
                  <a:lnTo>
                    <a:pt x="1321" y="305"/>
                  </a:lnTo>
                  <a:lnTo>
                    <a:pt x="1323" y="309"/>
                  </a:lnTo>
                  <a:lnTo>
                    <a:pt x="1325" y="315"/>
                  </a:lnTo>
                  <a:lnTo>
                    <a:pt x="1329" y="319"/>
                  </a:lnTo>
                  <a:lnTo>
                    <a:pt x="1334" y="321"/>
                  </a:lnTo>
                  <a:lnTo>
                    <a:pt x="1340" y="323"/>
                  </a:lnTo>
                  <a:lnTo>
                    <a:pt x="1346" y="325"/>
                  </a:lnTo>
                  <a:lnTo>
                    <a:pt x="1358" y="327"/>
                  </a:lnTo>
                  <a:lnTo>
                    <a:pt x="1371" y="329"/>
                  </a:lnTo>
                  <a:lnTo>
                    <a:pt x="1382" y="336"/>
                  </a:lnTo>
                  <a:lnTo>
                    <a:pt x="1394" y="346"/>
                  </a:lnTo>
                  <a:lnTo>
                    <a:pt x="1402" y="353"/>
                  </a:lnTo>
                  <a:lnTo>
                    <a:pt x="1407" y="361"/>
                  </a:lnTo>
                  <a:lnTo>
                    <a:pt x="1402" y="369"/>
                  </a:lnTo>
                  <a:lnTo>
                    <a:pt x="1394" y="377"/>
                  </a:lnTo>
                  <a:lnTo>
                    <a:pt x="1382" y="384"/>
                  </a:lnTo>
                  <a:lnTo>
                    <a:pt x="1371" y="392"/>
                  </a:lnTo>
                  <a:lnTo>
                    <a:pt x="1358" y="396"/>
                  </a:lnTo>
                  <a:lnTo>
                    <a:pt x="1346" y="396"/>
                  </a:lnTo>
                  <a:lnTo>
                    <a:pt x="1340" y="398"/>
                  </a:lnTo>
                  <a:lnTo>
                    <a:pt x="1334" y="400"/>
                  </a:lnTo>
                  <a:lnTo>
                    <a:pt x="1329" y="401"/>
                  </a:lnTo>
                  <a:lnTo>
                    <a:pt x="1325" y="407"/>
                  </a:lnTo>
                  <a:lnTo>
                    <a:pt x="1323" y="411"/>
                  </a:lnTo>
                  <a:lnTo>
                    <a:pt x="1323" y="417"/>
                  </a:lnTo>
                  <a:lnTo>
                    <a:pt x="1323" y="421"/>
                  </a:lnTo>
                  <a:lnTo>
                    <a:pt x="1323" y="426"/>
                  </a:lnTo>
                  <a:lnTo>
                    <a:pt x="1327" y="440"/>
                  </a:lnTo>
                  <a:lnTo>
                    <a:pt x="1329" y="453"/>
                  </a:lnTo>
                  <a:lnTo>
                    <a:pt x="1327" y="469"/>
                  </a:lnTo>
                  <a:lnTo>
                    <a:pt x="1323" y="482"/>
                  </a:lnTo>
                  <a:lnTo>
                    <a:pt x="1323" y="484"/>
                  </a:lnTo>
                  <a:lnTo>
                    <a:pt x="1319" y="480"/>
                  </a:lnTo>
                  <a:lnTo>
                    <a:pt x="1315" y="476"/>
                  </a:lnTo>
                  <a:lnTo>
                    <a:pt x="1308" y="469"/>
                  </a:lnTo>
                  <a:lnTo>
                    <a:pt x="1298" y="461"/>
                  </a:lnTo>
                  <a:lnTo>
                    <a:pt x="1288" y="455"/>
                  </a:lnTo>
                  <a:lnTo>
                    <a:pt x="1277" y="449"/>
                  </a:lnTo>
                  <a:lnTo>
                    <a:pt x="1267" y="446"/>
                  </a:lnTo>
                  <a:lnTo>
                    <a:pt x="1256" y="444"/>
                  </a:lnTo>
                  <a:lnTo>
                    <a:pt x="1244" y="442"/>
                  </a:lnTo>
                  <a:lnTo>
                    <a:pt x="1233" y="442"/>
                  </a:lnTo>
                  <a:lnTo>
                    <a:pt x="1221" y="442"/>
                  </a:lnTo>
                  <a:lnTo>
                    <a:pt x="1210" y="444"/>
                  </a:lnTo>
                  <a:lnTo>
                    <a:pt x="1200" y="446"/>
                  </a:lnTo>
                  <a:lnTo>
                    <a:pt x="1189" y="449"/>
                  </a:lnTo>
                  <a:lnTo>
                    <a:pt x="1179" y="453"/>
                  </a:lnTo>
                  <a:lnTo>
                    <a:pt x="1169" y="459"/>
                  </a:lnTo>
                  <a:lnTo>
                    <a:pt x="1160" y="467"/>
                  </a:lnTo>
                  <a:lnTo>
                    <a:pt x="1150" y="474"/>
                  </a:lnTo>
                  <a:lnTo>
                    <a:pt x="1148" y="476"/>
                  </a:lnTo>
                  <a:lnTo>
                    <a:pt x="1146" y="478"/>
                  </a:lnTo>
                  <a:lnTo>
                    <a:pt x="1142" y="484"/>
                  </a:lnTo>
                  <a:lnTo>
                    <a:pt x="1141" y="490"/>
                  </a:lnTo>
                  <a:lnTo>
                    <a:pt x="1141" y="498"/>
                  </a:lnTo>
                  <a:lnTo>
                    <a:pt x="1142" y="503"/>
                  </a:lnTo>
                  <a:lnTo>
                    <a:pt x="1148" y="513"/>
                  </a:lnTo>
                  <a:lnTo>
                    <a:pt x="1154" y="522"/>
                  </a:lnTo>
                  <a:lnTo>
                    <a:pt x="1173" y="547"/>
                  </a:lnTo>
                  <a:lnTo>
                    <a:pt x="1194" y="569"/>
                  </a:lnTo>
                  <a:lnTo>
                    <a:pt x="1217" y="588"/>
                  </a:lnTo>
                  <a:lnTo>
                    <a:pt x="1244" y="605"/>
                  </a:lnTo>
                  <a:lnTo>
                    <a:pt x="1271" y="617"/>
                  </a:lnTo>
                  <a:lnTo>
                    <a:pt x="1300" y="626"/>
                  </a:lnTo>
                  <a:lnTo>
                    <a:pt x="1331" y="632"/>
                  </a:lnTo>
                  <a:lnTo>
                    <a:pt x="1361" y="634"/>
                  </a:lnTo>
                  <a:lnTo>
                    <a:pt x="1379" y="634"/>
                  </a:lnTo>
                  <a:lnTo>
                    <a:pt x="1396" y="632"/>
                  </a:lnTo>
                  <a:lnTo>
                    <a:pt x="1413" y="628"/>
                  </a:lnTo>
                  <a:lnTo>
                    <a:pt x="1429" y="624"/>
                  </a:lnTo>
                  <a:lnTo>
                    <a:pt x="1444" y="620"/>
                  </a:lnTo>
                  <a:lnTo>
                    <a:pt x="1459" y="615"/>
                  </a:lnTo>
                  <a:lnTo>
                    <a:pt x="1475" y="607"/>
                  </a:lnTo>
                  <a:lnTo>
                    <a:pt x="1490" y="599"/>
                  </a:lnTo>
                  <a:lnTo>
                    <a:pt x="1503" y="590"/>
                  </a:lnTo>
                  <a:lnTo>
                    <a:pt x="1517" y="580"/>
                  </a:lnTo>
                  <a:lnTo>
                    <a:pt x="1528" y="570"/>
                  </a:lnTo>
                  <a:lnTo>
                    <a:pt x="1542" y="559"/>
                  </a:lnTo>
                  <a:lnTo>
                    <a:pt x="1551" y="546"/>
                  </a:lnTo>
                  <a:lnTo>
                    <a:pt x="1563" y="532"/>
                  </a:lnTo>
                  <a:lnTo>
                    <a:pt x="1573" y="519"/>
                  </a:lnTo>
                  <a:lnTo>
                    <a:pt x="1580" y="505"/>
                  </a:lnTo>
                  <a:lnTo>
                    <a:pt x="1590" y="519"/>
                  </a:lnTo>
                  <a:lnTo>
                    <a:pt x="1600" y="532"/>
                  </a:lnTo>
                  <a:lnTo>
                    <a:pt x="1609" y="546"/>
                  </a:lnTo>
                  <a:lnTo>
                    <a:pt x="1621" y="559"/>
                  </a:lnTo>
                  <a:lnTo>
                    <a:pt x="1632" y="570"/>
                  </a:lnTo>
                  <a:lnTo>
                    <a:pt x="1646" y="580"/>
                  </a:lnTo>
                  <a:lnTo>
                    <a:pt x="1657" y="590"/>
                  </a:lnTo>
                  <a:lnTo>
                    <a:pt x="1672" y="599"/>
                  </a:lnTo>
                  <a:lnTo>
                    <a:pt x="1686" y="607"/>
                  </a:lnTo>
                  <a:lnTo>
                    <a:pt x="1701" y="615"/>
                  </a:lnTo>
                  <a:lnTo>
                    <a:pt x="1717" y="620"/>
                  </a:lnTo>
                  <a:lnTo>
                    <a:pt x="1732" y="624"/>
                  </a:lnTo>
                  <a:lnTo>
                    <a:pt x="1749" y="628"/>
                  </a:lnTo>
                  <a:lnTo>
                    <a:pt x="1767" y="632"/>
                  </a:lnTo>
                  <a:lnTo>
                    <a:pt x="1782" y="634"/>
                  </a:lnTo>
                  <a:lnTo>
                    <a:pt x="1799" y="634"/>
                  </a:lnTo>
                  <a:lnTo>
                    <a:pt x="1830" y="632"/>
                  </a:lnTo>
                  <a:lnTo>
                    <a:pt x="1861" y="626"/>
                  </a:lnTo>
                  <a:lnTo>
                    <a:pt x="1889" y="617"/>
                  </a:lnTo>
                  <a:lnTo>
                    <a:pt x="1916" y="605"/>
                  </a:lnTo>
                  <a:lnTo>
                    <a:pt x="1943" y="588"/>
                  </a:lnTo>
                  <a:lnTo>
                    <a:pt x="1966" y="569"/>
                  </a:lnTo>
                  <a:lnTo>
                    <a:pt x="1987" y="547"/>
                  </a:lnTo>
                  <a:lnTo>
                    <a:pt x="2007" y="522"/>
                  </a:lnTo>
                  <a:close/>
                  <a:moveTo>
                    <a:pt x="2151" y="37"/>
                  </a:moveTo>
                  <a:lnTo>
                    <a:pt x="2135" y="39"/>
                  </a:lnTo>
                  <a:lnTo>
                    <a:pt x="2120" y="41"/>
                  </a:lnTo>
                  <a:lnTo>
                    <a:pt x="2107" y="46"/>
                  </a:lnTo>
                  <a:lnTo>
                    <a:pt x="2093" y="54"/>
                  </a:lnTo>
                  <a:lnTo>
                    <a:pt x="2080" y="62"/>
                  </a:lnTo>
                  <a:lnTo>
                    <a:pt x="2068" y="71"/>
                  </a:lnTo>
                  <a:lnTo>
                    <a:pt x="2058" y="83"/>
                  </a:lnTo>
                  <a:lnTo>
                    <a:pt x="2051" y="96"/>
                  </a:lnTo>
                  <a:lnTo>
                    <a:pt x="2035" y="94"/>
                  </a:lnTo>
                  <a:lnTo>
                    <a:pt x="2020" y="94"/>
                  </a:lnTo>
                  <a:lnTo>
                    <a:pt x="2007" y="96"/>
                  </a:lnTo>
                  <a:lnTo>
                    <a:pt x="1991" y="100"/>
                  </a:lnTo>
                  <a:lnTo>
                    <a:pt x="1978" y="104"/>
                  </a:lnTo>
                  <a:lnTo>
                    <a:pt x="1964" y="112"/>
                  </a:lnTo>
                  <a:lnTo>
                    <a:pt x="1953" y="119"/>
                  </a:lnTo>
                  <a:lnTo>
                    <a:pt x="1941" y="131"/>
                  </a:lnTo>
                  <a:lnTo>
                    <a:pt x="1934" y="138"/>
                  </a:lnTo>
                  <a:lnTo>
                    <a:pt x="1928" y="148"/>
                  </a:lnTo>
                  <a:lnTo>
                    <a:pt x="1922" y="158"/>
                  </a:lnTo>
                  <a:lnTo>
                    <a:pt x="1916" y="169"/>
                  </a:lnTo>
                  <a:lnTo>
                    <a:pt x="1913" y="181"/>
                  </a:lnTo>
                  <a:lnTo>
                    <a:pt x="1911" y="192"/>
                  </a:lnTo>
                  <a:lnTo>
                    <a:pt x="1909" y="204"/>
                  </a:lnTo>
                  <a:lnTo>
                    <a:pt x="1909" y="215"/>
                  </a:lnTo>
                  <a:lnTo>
                    <a:pt x="1911" y="221"/>
                  </a:lnTo>
                  <a:lnTo>
                    <a:pt x="1913" y="227"/>
                  </a:lnTo>
                  <a:lnTo>
                    <a:pt x="1916" y="231"/>
                  </a:lnTo>
                  <a:lnTo>
                    <a:pt x="1922" y="234"/>
                  </a:lnTo>
                  <a:lnTo>
                    <a:pt x="1941" y="242"/>
                  </a:lnTo>
                  <a:lnTo>
                    <a:pt x="1955" y="250"/>
                  </a:lnTo>
                  <a:lnTo>
                    <a:pt x="1959" y="254"/>
                  </a:lnTo>
                  <a:lnTo>
                    <a:pt x="1961" y="257"/>
                  </a:lnTo>
                  <a:lnTo>
                    <a:pt x="1961" y="259"/>
                  </a:lnTo>
                  <a:lnTo>
                    <a:pt x="1959" y="259"/>
                  </a:lnTo>
                  <a:lnTo>
                    <a:pt x="1945" y="263"/>
                  </a:lnTo>
                  <a:lnTo>
                    <a:pt x="1930" y="265"/>
                  </a:lnTo>
                  <a:lnTo>
                    <a:pt x="1914" y="263"/>
                  </a:lnTo>
                  <a:lnTo>
                    <a:pt x="1901" y="259"/>
                  </a:lnTo>
                  <a:lnTo>
                    <a:pt x="1888" y="252"/>
                  </a:lnTo>
                  <a:lnTo>
                    <a:pt x="1876" y="242"/>
                  </a:lnTo>
                  <a:lnTo>
                    <a:pt x="1866" y="231"/>
                  </a:lnTo>
                  <a:lnTo>
                    <a:pt x="1859" y="219"/>
                  </a:lnTo>
                  <a:lnTo>
                    <a:pt x="1857" y="213"/>
                  </a:lnTo>
                  <a:lnTo>
                    <a:pt x="1853" y="209"/>
                  </a:lnTo>
                  <a:lnTo>
                    <a:pt x="1849" y="208"/>
                  </a:lnTo>
                  <a:lnTo>
                    <a:pt x="1843" y="206"/>
                  </a:lnTo>
                  <a:lnTo>
                    <a:pt x="1840" y="206"/>
                  </a:lnTo>
                  <a:lnTo>
                    <a:pt x="1834" y="206"/>
                  </a:lnTo>
                  <a:lnTo>
                    <a:pt x="1830" y="208"/>
                  </a:lnTo>
                  <a:lnTo>
                    <a:pt x="1826" y="211"/>
                  </a:lnTo>
                  <a:lnTo>
                    <a:pt x="1818" y="219"/>
                  </a:lnTo>
                  <a:lnTo>
                    <a:pt x="1811" y="229"/>
                  </a:lnTo>
                  <a:lnTo>
                    <a:pt x="1805" y="238"/>
                  </a:lnTo>
                  <a:lnTo>
                    <a:pt x="1801" y="248"/>
                  </a:lnTo>
                  <a:lnTo>
                    <a:pt x="1797" y="259"/>
                  </a:lnTo>
                  <a:lnTo>
                    <a:pt x="1793" y="271"/>
                  </a:lnTo>
                  <a:lnTo>
                    <a:pt x="1792" y="282"/>
                  </a:lnTo>
                  <a:lnTo>
                    <a:pt x="1792" y="294"/>
                  </a:lnTo>
                  <a:lnTo>
                    <a:pt x="1792" y="304"/>
                  </a:lnTo>
                  <a:lnTo>
                    <a:pt x="1792" y="311"/>
                  </a:lnTo>
                  <a:lnTo>
                    <a:pt x="1784" y="315"/>
                  </a:lnTo>
                  <a:lnTo>
                    <a:pt x="1774" y="317"/>
                  </a:lnTo>
                  <a:lnTo>
                    <a:pt x="1765" y="323"/>
                  </a:lnTo>
                  <a:lnTo>
                    <a:pt x="1755" y="329"/>
                  </a:lnTo>
                  <a:lnTo>
                    <a:pt x="1745" y="334"/>
                  </a:lnTo>
                  <a:lnTo>
                    <a:pt x="1736" y="342"/>
                  </a:lnTo>
                  <a:lnTo>
                    <a:pt x="1728" y="352"/>
                  </a:lnTo>
                  <a:lnTo>
                    <a:pt x="1722" y="359"/>
                  </a:lnTo>
                  <a:lnTo>
                    <a:pt x="1717" y="369"/>
                  </a:lnTo>
                  <a:lnTo>
                    <a:pt x="1711" y="378"/>
                  </a:lnTo>
                  <a:lnTo>
                    <a:pt x="1709" y="388"/>
                  </a:lnTo>
                  <a:lnTo>
                    <a:pt x="1711" y="396"/>
                  </a:lnTo>
                  <a:lnTo>
                    <a:pt x="1717" y="405"/>
                  </a:lnTo>
                  <a:lnTo>
                    <a:pt x="1722" y="415"/>
                  </a:lnTo>
                  <a:lnTo>
                    <a:pt x="1728" y="425"/>
                  </a:lnTo>
                  <a:lnTo>
                    <a:pt x="1736" y="432"/>
                  </a:lnTo>
                  <a:lnTo>
                    <a:pt x="1745" y="440"/>
                  </a:lnTo>
                  <a:lnTo>
                    <a:pt x="1755" y="448"/>
                  </a:lnTo>
                  <a:lnTo>
                    <a:pt x="1765" y="453"/>
                  </a:lnTo>
                  <a:lnTo>
                    <a:pt x="1774" y="457"/>
                  </a:lnTo>
                  <a:lnTo>
                    <a:pt x="1784" y="461"/>
                  </a:lnTo>
                  <a:lnTo>
                    <a:pt x="1792" y="463"/>
                  </a:lnTo>
                  <a:lnTo>
                    <a:pt x="1792" y="473"/>
                  </a:lnTo>
                  <a:lnTo>
                    <a:pt x="1790" y="480"/>
                  </a:lnTo>
                  <a:lnTo>
                    <a:pt x="1792" y="492"/>
                  </a:lnTo>
                  <a:lnTo>
                    <a:pt x="1793" y="503"/>
                  </a:lnTo>
                  <a:lnTo>
                    <a:pt x="1795" y="515"/>
                  </a:lnTo>
                  <a:lnTo>
                    <a:pt x="1799" y="526"/>
                  </a:lnTo>
                  <a:lnTo>
                    <a:pt x="1805" y="536"/>
                  </a:lnTo>
                  <a:lnTo>
                    <a:pt x="1811" y="546"/>
                  </a:lnTo>
                  <a:lnTo>
                    <a:pt x="1817" y="555"/>
                  </a:lnTo>
                  <a:lnTo>
                    <a:pt x="1824" y="563"/>
                  </a:lnTo>
                  <a:lnTo>
                    <a:pt x="1830" y="567"/>
                  </a:lnTo>
                  <a:lnTo>
                    <a:pt x="1834" y="569"/>
                  </a:lnTo>
                  <a:lnTo>
                    <a:pt x="1840" y="569"/>
                  </a:lnTo>
                  <a:lnTo>
                    <a:pt x="1843" y="569"/>
                  </a:lnTo>
                  <a:lnTo>
                    <a:pt x="1849" y="567"/>
                  </a:lnTo>
                  <a:lnTo>
                    <a:pt x="1853" y="565"/>
                  </a:lnTo>
                  <a:lnTo>
                    <a:pt x="1857" y="561"/>
                  </a:lnTo>
                  <a:lnTo>
                    <a:pt x="1859" y="557"/>
                  </a:lnTo>
                  <a:lnTo>
                    <a:pt x="1866" y="544"/>
                  </a:lnTo>
                  <a:lnTo>
                    <a:pt x="1876" y="532"/>
                  </a:lnTo>
                  <a:lnTo>
                    <a:pt x="1886" y="522"/>
                  </a:lnTo>
                  <a:lnTo>
                    <a:pt x="1899" y="517"/>
                  </a:lnTo>
                  <a:lnTo>
                    <a:pt x="1913" y="511"/>
                  </a:lnTo>
                  <a:lnTo>
                    <a:pt x="1928" y="509"/>
                  </a:lnTo>
                  <a:lnTo>
                    <a:pt x="1943" y="511"/>
                  </a:lnTo>
                  <a:lnTo>
                    <a:pt x="1959" y="517"/>
                  </a:lnTo>
                  <a:lnTo>
                    <a:pt x="1959" y="517"/>
                  </a:lnTo>
                  <a:lnTo>
                    <a:pt x="1961" y="517"/>
                  </a:lnTo>
                  <a:lnTo>
                    <a:pt x="1943" y="534"/>
                  </a:lnTo>
                  <a:lnTo>
                    <a:pt x="1926" y="549"/>
                  </a:lnTo>
                  <a:lnTo>
                    <a:pt x="1909" y="561"/>
                  </a:lnTo>
                  <a:lnTo>
                    <a:pt x="1888" y="572"/>
                  </a:lnTo>
                  <a:lnTo>
                    <a:pt x="1866" y="582"/>
                  </a:lnTo>
                  <a:lnTo>
                    <a:pt x="1845" y="588"/>
                  </a:lnTo>
                  <a:lnTo>
                    <a:pt x="1822" y="592"/>
                  </a:lnTo>
                  <a:lnTo>
                    <a:pt x="1799" y="592"/>
                  </a:lnTo>
                  <a:lnTo>
                    <a:pt x="1784" y="592"/>
                  </a:lnTo>
                  <a:lnTo>
                    <a:pt x="1770" y="590"/>
                  </a:lnTo>
                  <a:lnTo>
                    <a:pt x="1755" y="588"/>
                  </a:lnTo>
                  <a:lnTo>
                    <a:pt x="1742" y="584"/>
                  </a:lnTo>
                  <a:lnTo>
                    <a:pt x="1726" y="580"/>
                  </a:lnTo>
                  <a:lnTo>
                    <a:pt x="1713" y="574"/>
                  </a:lnTo>
                  <a:lnTo>
                    <a:pt x="1701" y="567"/>
                  </a:lnTo>
                  <a:lnTo>
                    <a:pt x="1688" y="561"/>
                  </a:lnTo>
                  <a:lnTo>
                    <a:pt x="1676" y="551"/>
                  </a:lnTo>
                  <a:lnTo>
                    <a:pt x="1665" y="544"/>
                  </a:lnTo>
                  <a:lnTo>
                    <a:pt x="1653" y="534"/>
                  </a:lnTo>
                  <a:lnTo>
                    <a:pt x="1644" y="522"/>
                  </a:lnTo>
                  <a:lnTo>
                    <a:pt x="1634" y="511"/>
                  </a:lnTo>
                  <a:lnTo>
                    <a:pt x="1626" y="499"/>
                  </a:lnTo>
                  <a:lnTo>
                    <a:pt x="1619" y="486"/>
                  </a:lnTo>
                  <a:lnTo>
                    <a:pt x="1611" y="473"/>
                  </a:lnTo>
                  <a:lnTo>
                    <a:pt x="1609" y="469"/>
                  </a:lnTo>
                  <a:lnTo>
                    <a:pt x="1603" y="465"/>
                  </a:lnTo>
                  <a:lnTo>
                    <a:pt x="1600" y="463"/>
                  </a:lnTo>
                  <a:lnTo>
                    <a:pt x="1594" y="461"/>
                  </a:lnTo>
                  <a:lnTo>
                    <a:pt x="1569" y="461"/>
                  </a:lnTo>
                  <a:lnTo>
                    <a:pt x="1563" y="463"/>
                  </a:lnTo>
                  <a:lnTo>
                    <a:pt x="1557" y="465"/>
                  </a:lnTo>
                  <a:lnTo>
                    <a:pt x="1553" y="469"/>
                  </a:lnTo>
                  <a:lnTo>
                    <a:pt x="1550" y="473"/>
                  </a:lnTo>
                  <a:lnTo>
                    <a:pt x="1542" y="486"/>
                  </a:lnTo>
                  <a:lnTo>
                    <a:pt x="1534" y="499"/>
                  </a:lnTo>
                  <a:lnTo>
                    <a:pt x="1527" y="511"/>
                  </a:lnTo>
                  <a:lnTo>
                    <a:pt x="1517" y="522"/>
                  </a:lnTo>
                  <a:lnTo>
                    <a:pt x="1507" y="534"/>
                  </a:lnTo>
                  <a:lnTo>
                    <a:pt x="1496" y="544"/>
                  </a:lnTo>
                  <a:lnTo>
                    <a:pt x="1484" y="551"/>
                  </a:lnTo>
                  <a:lnTo>
                    <a:pt x="1473" y="561"/>
                  </a:lnTo>
                  <a:lnTo>
                    <a:pt x="1459" y="567"/>
                  </a:lnTo>
                  <a:lnTo>
                    <a:pt x="1448" y="574"/>
                  </a:lnTo>
                  <a:lnTo>
                    <a:pt x="1434" y="580"/>
                  </a:lnTo>
                  <a:lnTo>
                    <a:pt x="1421" y="584"/>
                  </a:lnTo>
                  <a:lnTo>
                    <a:pt x="1406" y="588"/>
                  </a:lnTo>
                  <a:lnTo>
                    <a:pt x="1392" y="590"/>
                  </a:lnTo>
                  <a:lnTo>
                    <a:pt x="1377" y="592"/>
                  </a:lnTo>
                  <a:lnTo>
                    <a:pt x="1361" y="592"/>
                  </a:lnTo>
                  <a:lnTo>
                    <a:pt x="1336" y="592"/>
                  </a:lnTo>
                  <a:lnTo>
                    <a:pt x="1311" y="586"/>
                  </a:lnTo>
                  <a:lnTo>
                    <a:pt x="1286" y="578"/>
                  </a:lnTo>
                  <a:lnTo>
                    <a:pt x="1263" y="569"/>
                  </a:lnTo>
                  <a:lnTo>
                    <a:pt x="1242" y="555"/>
                  </a:lnTo>
                  <a:lnTo>
                    <a:pt x="1223" y="538"/>
                  </a:lnTo>
                  <a:lnTo>
                    <a:pt x="1204" y="521"/>
                  </a:lnTo>
                  <a:lnTo>
                    <a:pt x="1189" y="499"/>
                  </a:lnTo>
                  <a:lnTo>
                    <a:pt x="1189" y="498"/>
                  </a:lnTo>
                  <a:lnTo>
                    <a:pt x="1187" y="498"/>
                  </a:lnTo>
                  <a:lnTo>
                    <a:pt x="1196" y="492"/>
                  </a:lnTo>
                  <a:lnTo>
                    <a:pt x="1204" y="488"/>
                  </a:lnTo>
                  <a:lnTo>
                    <a:pt x="1217" y="484"/>
                  </a:lnTo>
                  <a:lnTo>
                    <a:pt x="1233" y="482"/>
                  </a:lnTo>
                  <a:lnTo>
                    <a:pt x="1248" y="484"/>
                  </a:lnTo>
                  <a:lnTo>
                    <a:pt x="1262" y="488"/>
                  </a:lnTo>
                  <a:lnTo>
                    <a:pt x="1275" y="496"/>
                  </a:lnTo>
                  <a:lnTo>
                    <a:pt x="1285" y="505"/>
                  </a:lnTo>
                  <a:lnTo>
                    <a:pt x="1294" y="517"/>
                  </a:lnTo>
                  <a:lnTo>
                    <a:pt x="1302" y="530"/>
                  </a:lnTo>
                  <a:lnTo>
                    <a:pt x="1304" y="534"/>
                  </a:lnTo>
                  <a:lnTo>
                    <a:pt x="1308" y="538"/>
                  </a:lnTo>
                  <a:lnTo>
                    <a:pt x="1311" y="540"/>
                  </a:lnTo>
                  <a:lnTo>
                    <a:pt x="1317" y="542"/>
                  </a:lnTo>
                  <a:lnTo>
                    <a:pt x="1321" y="544"/>
                  </a:lnTo>
                  <a:lnTo>
                    <a:pt x="1327" y="542"/>
                  </a:lnTo>
                  <a:lnTo>
                    <a:pt x="1331" y="540"/>
                  </a:lnTo>
                  <a:lnTo>
                    <a:pt x="1336" y="536"/>
                  </a:lnTo>
                  <a:lnTo>
                    <a:pt x="1344" y="528"/>
                  </a:lnTo>
                  <a:lnTo>
                    <a:pt x="1350" y="519"/>
                  </a:lnTo>
                  <a:lnTo>
                    <a:pt x="1356" y="511"/>
                  </a:lnTo>
                  <a:lnTo>
                    <a:pt x="1361" y="499"/>
                  </a:lnTo>
                  <a:lnTo>
                    <a:pt x="1365" y="488"/>
                  </a:lnTo>
                  <a:lnTo>
                    <a:pt x="1369" y="478"/>
                  </a:lnTo>
                  <a:lnTo>
                    <a:pt x="1371" y="467"/>
                  </a:lnTo>
                  <a:lnTo>
                    <a:pt x="1371" y="453"/>
                  </a:lnTo>
                  <a:lnTo>
                    <a:pt x="1371" y="444"/>
                  </a:lnTo>
                  <a:lnTo>
                    <a:pt x="1369" y="436"/>
                  </a:lnTo>
                  <a:lnTo>
                    <a:pt x="1377" y="434"/>
                  </a:lnTo>
                  <a:lnTo>
                    <a:pt x="1386" y="430"/>
                  </a:lnTo>
                  <a:lnTo>
                    <a:pt x="1396" y="426"/>
                  </a:lnTo>
                  <a:lnTo>
                    <a:pt x="1406" y="421"/>
                  </a:lnTo>
                  <a:lnTo>
                    <a:pt x="1415" y="413"/>
                  </a:lnTo>
                  <a:lnTo>
                    <a:pt x="1425" y="405"/>
                  </a:lnTo>
                  <a:lnTo>
                    <a:pt x="1432" y="398"/>
                  </a:lnTo>
                  <a:lnTo>
                    <a:pt x="1440" y="388"/>
                  </a:lnTo>
                  <a:lnTo>
                    <a:pt x="1446" y="378"/>
                  </a:lnTo>
                  <a:lnTo>
                    <a:pt x="1450" y="369"/>
                  </a:lnTo>
                  <a:lnTo>
                    <a:pt x="1452" y="361"/>
                  </a:lnTo>
                  <a:lnTo>
                    <a:pt x="1450" y="353"/>
                  </a:lnTo>
                  <a:lnTo>
                    <a:pt x="1444" y="342"/>
                  </a:lnTo>
                  <a:lnTo>
                    <a:pt x="1438" y="332"/>
                  </a:lnTo>
                  <a:lnTo>
                    <a:pt x="1432" y="325"/>
                  </a:lnTo>
                  <a:lnTo>
                    <a:pt x="1425" y="315"/>
                  </a:lnTo>
                  <a:lnTo>
                    <a:pt x="1415" y="307"/>
                  </a:lnTo>
                  <a:lnTo>
                    <a:pt x="1406" y="302"/>
                  </a:lnTo>
                  <a:lnTo>
                    <a:pt x="1396" y="296"/>
                  </a:lnTo>
                  <a:lnTo>
                    <a:pt x="1386" y="290"/>
                  </a:lnTo>
                  <a:lnTo>
                    <a:pt x="1377" y="288"/>
                  </a:lnTo>
                  <a:lnTo>
                    <a:pt x="1369" y="284"/>
                  </a:lnTo>
                  <a:lnTo>
                    <a:pt x="1369" y="277"/>
                  </a:lnTo>
                  <a:lnTo>
                    <a:pt x="1371" y="267"/>
                  </a:lnTo>
                  <a:lnTo>
                    <a:pt x="1369" y="256"/>
                  </a:lnTo>
                  <a:lnTo>
                    <a:pt x="1367" y="244"/>
                  </a:lnTo>
                  <a:lnTo>
                    <a:pt x="1365" y="233"/>
                  </a:lnTo>
                  <a:lnTo>
                    <a:pt x="1361" y="221"/>
                  </a:lnTo>
                  <a:lnTo>
                    <a:pt x="1356" y="211"/>
                  </a:lnTo>
                  <a:lnTo>
                    <a:pt x="1350" y="202"/>
                  </a:lnTo>
                  <a:lnTo>
                    <a:pt x="1342" y="192"/>
                  </a:lnTo>
                  <a:lnTo>
                    <a:pt x="1334" y="185"/>
                  </a:lnTo>
                  <a:lnTo>
                    <a:pt x="1331" y="181"/>
                  </a:lnTo>
                  <a:lnTo>
                    <a:pt x="1327" y="179"/>
                  </a:lnTo>
                  <a:lnTo>
                    <a:pt x="1321" y="179"/>
                  </a:lnTo>
                  <a:lnTo>
                    <a:pt x="1315" y="179"/>
                  </a:lnTo>
                  <a:lnTo>
                    <a:pt x="1311" y="181"/>
                  </a:lnTo>
                  <a:lnTo>
                    <a:pt x="1308" y="183"/>
                  </a:lnTo>
                  <a:lnTo>
                    <a:pt x="1304" y="186"/>
                  </a:lnTo>
                  <a:lnTo>
                    <a:pt x="1302" y="192"/>
                  </a:lnTo>
                  <a:lnTo>
                    <a:pt x="1294" y="204"/>
                  </a:lnTo>
                  <a:lnTo>
                    <a:pt x="1285" y="215"/>
                  </a:lnTo>
                  <a:lnTo>
                    <a:pt x="1273" y="225"/>
                  </a:lnTo>
                  <a:lnTo>
                    <a:pt x="1262" y="233"/>
                  </a:lnTo>
                  <a:lnTo>
                    <a:pt x="1260" y="233"/>
                  </a:lnTo>
                  <a:lnTo>
                    <a:pt x="1258" y="234"/>
                  </a:lnTo>
                  <a:lnTo>
                    <a:pt x="1258" y="227"/>
                  </a:lnTo>
                  <a:lnTo>
                    <a:pt x="1258" y="219"/>
                  </a:lnTo>
                  <a:lnTo>
                    <a:pt x="1258" y="204"/>
                  </a:lnTo>
                  <a:lnTo>
                    <a:pt x="1263" y="190"/>
                  </a:lnTo>
                  <a:lnTo>
                    <a:pt x="1269" y="177"/>
                  </a:lnTo>
                  <a:lnTo>
                    <a:pt x="1279" y="165"/>
                  </a:lnTo>
                  <a:lnTo>
                    <a:pt x="1290" y="156"/>
                  </a:lnTo>
                  <a:lnTo>
                    <a:pt x="1304" y="150"/>
                  </a:lnTo>
                  <a:lnTo>
                    <a:pt x="1308" y="146"/>
                  </a:lnTo>
                  <a:lnTo>
                    <a:pt x="1311" y="144"/>
                  </a:lnTo>
                  <a:lnTo>
                    <a:pt x="1313" y="138"/>
                  </a:lnTo>
                  <a:lnTo>
                    <a:pt x="1315" y="135"/>
                  </a:lnTo>
                  <a:lnTo>
                    <a:pt x="1317" y="129"/>
                  </a:lnTo>
                  <a:lnTo>
                    <a:pt x="1315" y="125"/>
                  </a:lnTo>
                  <a:lnTo>
                    <a:pt x="1313" y="119"/>
                  </a:lnTo>
                  <a:lnTo>
                    <a:pt x="1311" y="115"/>
                  </a:lnTo>
                  <a:lnTo>
                    <a:pt x="1302" y="108"/>
                  </a:lnTo>
                  <a:lnTo>
                    <a:pt x="1294" y="102"/>
                  </a:lnTo>
                  <a:lnTo>
                    <a:pt x="1285" y="94"/>
                  </a:lnTo>
                  <a:lnTo>
                    <a:pt x="1273" y="90"/>
                  </a:lnTo>
                  <a:lnTo>
                    <a:pt x="1258" y="85"/>
                  </a:lnTo>
                  <a:lnTo>
                    <a:pt x="1242" y="81"/>
                  </a:lnTo>
                  <a:lnTo>
                    <a:pt x="1227" y="81"/>
                  </a:lnTo>
                  <a:lnTo>
                    <a:pt x="1210" y="83"/>
                  </a:lnTo>
                  <a:lnTo>
                    <a:pt x="1208" y="73"/>
                  </a:lnTo>
                  <a:lnTo>
                    <a:pt x="1204" y="64"/>
                  </a:lnTo>
                  <a:lnTo>
                    <a:pt x="1200" y="54"/>
                  </a:lnTo>
                  <a:lnTo>
                    <a:pt x="1194" y="44"/>
                  </a:lnTo>
                  <a:lnTo>
                    <a:pt x="1187" y="35"/>
                  </a:lnTo>
                  <a:lnTo>
                    <a:pt x="1179" y="27"/>
                  </a:lnTo>
                  <a:lnTo>
                    <a:pt x="1171" y="19"/>
                  </a:lnTo>
                  <a:lnTo>
                    <a:pt x="1162" y="12"/>
                  </a:lnTo>
                  <a:lnTo>
                    <a:pt x="1152" y="6"/>
                  </a:lnTo>
                  <a:lnTo>
                    <a:pt x="1142" y="2"/>
                  </a:lnTo>
                  <a:lnTo>
                    <a:pt x="1135" y="0"/>
                  </a:lnTo>
                  <a:lnTo>
                    <a:pt x="1125" y="2"/>
                  </a:lnTo>
                  <a:lnTo>
                    <a:pt x="1116" y="6"/>
                  </a:lnTo>
                  <a:lnTo>
                    <a:pt x="1106" y="12"/>
                  </a:lnTo>
                  <a:lnTo>
                    <a:pt x="1096" y="19"/>
                  </a:lnTo>
                  <a:lnTo>
                    <a:pt x="1089" y="27"/>
                  </a:lnTo>
                  <a:lnTo>
                    <a:pt x="1081" y="35"/>
                  </a:lnTo>
                  <a:lnTo>
                    <a:pt x="1075" y="44"/>
                  </a:lnTo>
                  <a:lnTo>
                    <a:pt x="1068" y="54"/>
                  </a:lnTo>
                  <a:lnTo>
                    <a:pt x="1064" y="64"/>
                  </a:lnTo>
                  <a:lnTo>
                    <a:pt x="1060" y="73"/>
                  </a:lnTo>
                  <a:lnTo>
                    <a:pt x="1058" y="83"/>
                  </a:lnTo>
                  <a:lnTo>
                    <a:pt x="1043" y="81"/>
                  </a:lnTo>
                  <a:lnTo>
                    <a:pt x="1025" y="81"/>
                  </a:lnTo>
                  <a:lnTo>
                    <a:pt x="1010" y="85"/>
                  </a:lnTo>
                  <a:lnTo>
                    <a:pt x="995" y="90"/>
                  </a:lnTo>
                  <a:lnTo>
                    <a:pt x="985" y="94"/>
                  </a:lnTo>
                  <a:lnTo>
                    <a:pt x="975" y="102"/>
                  </a:lnTo>
                  <a:lnTo>
                    <a:pt x="966" y="108"/>
                  </a:lnTo>
                  <a:lnTo>
                    <a:pt x="956" y="115"/>
                  </a:lnTo>
                  <a:lnTo>
                    <a:pt x="954" y="119"/>
                  </a:lnTo>
                  <a:lnTo>
                    <a:pt x="952" y="125"/>
                  </a:lnTo>
                  <a:lnTo>
                    <a:pt x="952" y="129"/>
                  </a:lnTo>
                  <a:lnTo>
                    <a:pt x="952" y="135"/>
                  </a:lnTo>
                  <a:lnTo>
                    <a:pt x="954" y="138"/>
                  </a:lnTo>
                  <a:lnTo>
                    <a:pt x="956" y="144"/>
                  </a:lnTo>
                  <a:lnTo>
                    <a:pt x="960" y="146"/>
                  </a:lnTo>
                  <a:lnTo>
                    <a:pt x="964" y="150"/>
                  </a:lnTo>
                  <a:lnTo>
                    <a:pt x="977" y="156"/>
                  </a:lnTo>
                  <a:lnTo>
                    <a:pt x="989" y="165"/>
                  </a:lnTo>
                  <a:lnTo>
                    <a:pt x="998" y="177"/>
                  </a:lnTo>
                  <a:lnTo>
                    <a:pt x="1006" y="190"/>
                  </a:lnTo>
                  <a:lnTo>
                    <a:pt x="1010" y="204"/>
                  </a:lnTo>
                  <a:lnTo>
                    <a:pt x="1012" y="219"/>
                  </a:lnTo>
                  <a:lnTo>
                    <a:pt x="1012" y="227"/>
                  </a:lnTo>
                  <a:lnTo>
                    <a:pt x="1010" y="234"/>
                  </a:lnTo>
                  <a:lnTo>
                    <a:pt x="1008" y="233"/>
                  </a:lnTo>
                  <a:lnTo>
                    <a:pt x="1008" y="233"/>
                  </a:lnTo>
                  <a:lnTo>
                    <a:pt x="995" y="225"/>
                  </a:lnTo>
                  <a:lnTo>
                    <a:pt x="983" y="215"/>
                  </a:lnTo>
                  <a:lnTo>
                    <a:pt x="973" y="204"/>
                  </a:lnTo>
                  <a:lnTo>
                    <a:pt x="968" y="192"/>
                  </a:lnTo>
                  <a:lnTo>
                    <a:pt x="964" y="186"/>
                  </a:lnTo>
                  <a:lnTo>
                    <a:pt x="960" y="183"/>
                  </a:lnTo>
                  <a:lnTo>
                    <a:pt x="956" y="181"/>
                  </a:lnTo>
                  <a:lnTo>
                    <a:pt x="952" y="179"/>
                  </a:lnTo>
                  <a:lnTo>
                    <a:pt x="947" y="179"/>
                  </a:lnTo>
                  <a:lnTo>
                    <a:pt x="941" y="179"/>
                  </a:lnTo>
                  <a:lnTo>
                    <a:pt x="937" y="181"/>
                  </a:lnTo>
                  <a:lnTo>
                    <a:pt x="933" y="185"/>
                  </a:lnTo>
                  <a:lnTo>
                    <a:pt x="925" y="192"/>
                  </a:lnTo>
                  <a:lnTo>
                    <a:pt x="918" y="202"/>
                  </a:lnTo>
                  <a:lnTo>
                    <a:pt x="912" y="211"/>
                  </a:lnTo>
                  <a:lnTo>
                    <a:pt x="908" y="221"/>
                  </a:lnTo>
                  <a:lnTo>
                    <a:pt x="902" y="233"/>
                  </a:lnTo>
                  <a:lnTo>
                    <a:pt x="900" y="244"/>
                  </a:lnTo>
                  <a:lnTo>
                    <a:pt x="899" y="256"/>
                  </a:lnTo>
                  <a:lnTo>
                    <a:pt x="899" y="267"/>
                  </a:lnTo>
                  <a:lnTo>
                    <a:pt x="899" y="277"/>
                  </a:lnTo>
                  <a:lnTo>
                    <a:pt x="899" y="284"/>
                  </a:lnTo>
                  <a:lnTo>
                    <a:pt x="891" y="288"/>
                  </a:lnTo>
                  <a:lnTo>
                    <a:pt x="881" y="290"/>
                  </a:lnTo>
                  <a:lnTo>
                    <a:pt x="872" y="296"/>
                  </a:lnTo>
                  <a:lnTo>
                    <a:pt x="862" y="302"/>
                  </a:lnTo>
                  <a:lnTo>
                    <a:pt x="852" y="307"/>
                  </a:lnTo>
                  <a:lnTo>
                    <a:pt x="845" y="315"/>
                  </a:lnTo>
                  <a:lnTo>
                    <a:pt x="835" y="325"/>
                  </a:lnTo>
                  <a:lnTo>
                    <a:pt x="829" y="332"/>
                  </a:lnTo>
                  <a:lnTo>
                    <a:pt x="824" y="342"/>
                  </a:lnTo>
                  <a:lnTo>
                    <a:pt x="818" y="352"/>
                  </a:lnTo>
                  <a:lnTo>
                    <a:pt x="818" y="361"/>
                  </a:lnTo>
                  <a:lnTo>
                    <a:pt x="818" y="369"/>
                  </a:lnTo>
                  <a:lnTo>
                    <a:pt x="824" y="378"/>
                  </a:lnTo>
                  <a:lnTo>
                    <a:pt x="829" y="388"/>
                  </a:lnTo>
                  <a:lnTo>
                    <a:pt x="835" y="398"/>
                  </a:lnTo>
                  <a:lnTo>
                    <a:pt x="843" y="405"/>
                  </a:lnTo>
                  <a:lnTo>
                    <a:pt x="852" y="413"/>
                  </a:lnTo>
                  <a:lnTo>
                    <a:pt x="862" y="421"/>
                  </a:lnTo>
                  <a:lnTo>
                    <a:pt x="872" y="426"/>
                  </a:lnTo>
                  <a:lnTo>
                    <a:pt x="881" y="430"/>
                  </a:lnTo>
                  <a:lnTo>
                    <a:pt x="891" y="434"/>
                  </a:lnTo>
                  <a:lnTo>
                    <a:pt x="899" y="436"/>
                  </a:lnTo>
                  <a:lnTo>
                    <a:pt x="899" y="444"/>
                  </a:lnTo>
                  <a:lnTo>
                    <a:pt x="897" y="453"/>
                  </a:lnTo>
                  <a:lnTo>
                    <a:pt x="899" y="465"/>
                  </a:lnTo>
                  <a:lnTo>
                    <a:pt x="900" y="478"/>
                  </a:lnTo>
                  <a:lnTo>
                    <a:pt x="902" y="488"/>
                  </a:lnTo>
                  <a:lnTo>
                    <a:pt x="906" y="499"/>
                  </a:lnTo>
                  <a:lnTo>
                    <a:pt x="912" y="509"/>
                  </a:lnTo>
                  <a:lnTo>
                    <a:pt x="918" y="519"/>
                  </a:lnTo>
                  <a:lnTo>
                    <a:pt x="925" y="528"/>
                  </a:lnTo>
                  <a:lnTo>
                    <a:pt x="933" y="536"/>
                  </a:lnTo>
                  <a:lnTo>
                    <a:pt x="937" y="540"/>
                  </a:lnTo>
                  <a:lnTo>
                    <a:pt x="941" y="542"/>
                  </a:lnTo>
                  <a:lnTo>
                    <a:pt x="947" y="544"/>
                  </a:lnTo>
                  <a:lnTo>
                    <a:pt x="950" y="542"/>
                  </a:lnTo>
                  <a:lnTo>
                    <a:pt x="956" y="540"/>
                  </a:lnTo>
                  <a:lnTo>
                    <a:pt x="960" y="538"/>
                  </a:lnTo>
                  <a:lnTo>
                    <a:pt x="964" y="534"/>
                  </a:lnTo>
                  <a:lnTo>
                    <a:pt x="968" y="530"/>
                  </a:lnTo>
                  <a:lnTo>
                    <a:pt x="973" y="517"/>
                  </a:lnTo>
                  <a:lnTo>
                    <a:pt x="983" y="505"/>
                  </a:lnTo>
                  <a:lnTo>
                    <a:pt x="995" y="496"/>
                  </a:lnTo>
                  <a:lnTo>
                    <a:pt x="1006" y="488"/>
                  </a:lnTo>
                  <a:lnTo>
                    <a:pt x="1021" y="484"/>
                  </a:lnTo>
                  <a:lnTo>
                    <a:pt x="1035" y="482"/>
                  </a:lnTo>
                  <a:lnTo>
                    <a:pt x="1050" y="484"/>
                  </a:lnTo>
                  <a:lnTo>
                    <a:pt x="1064" y="488"/>
                  </a:lnTo>
                  <a:lnTo>
                    <a:pt x="1073" y="492"/>
                  </a:lnTo>
                  <a:lnTo>
                    <a:pt x="1081" y="498"/>
                  </a:lnTo>
                  <a:lnTo>
                    <a:pt x="1081" y="498"/>
                  </a:lnTo>
                  <a:lnTo>
                    <a:pt x="1079" y="499"/>
                  </a:lnTo>
                  <a:lnTo>
                    <a:pt x="1064" y="521"/>
                  </a:lnTo>
                  <a:lnTo>
                    <a:pt x="1046" y="538"/>
                  </a:lnTo>
                  <a:lnTo>
                    <a:pt x="1027" y="555"/>
                  </a:lnTo>
                  <a:lnTo>
                    <a:pt x="1004" y="569"/>
                  </a:lnTo>
                  <a:lnTo>
                    <a:pt x="981" y="578"/>
                  </a:lnTo>
                  <a:lnTo>
                    <a:pt x="958" y="586"/>
                  </a:lnTo>
                  <a:lnTo>
                    <a:pt x="933" y="592"/>
                  </a:lnTo>
                  <a:lnTo>
                    <a:pt x="906" y="592"/>
                  </a:lnTo>
                  <a:lnTo>
                    <a:pt x="891" y="592"/>
                  </a:lnTo>
                  <a:lnTo>
                    <a:pt x="877" y="590"/>
                  </a:lnTo>
                  <a:lnTo>
                    <a:pt x="862" y="588"/>
                  </a:lnTo>
                  <a:lnTo>
                    <a:pt x="849" y="584"/>
                  </a:lnTo>
                  <a:lnTo>
                    <a:pt x="835" y="580"/>
                  </a:lnTo>
                  <a:lnTo>
                    <a:pt x="822" y="574"/>
                  </a:lnTo>
                  <a:lnTo>
                    <a:pt x="808" y="567"/>
                  </a:lnTo>
                  <a:lnTo>
                    <a:pt x="795" y="561"/>
                  </a:lnTo>
                  <a:lnTo>
                    <a:pt x="783" y="551"/>
                  </a:lnTo>
                  <a:lnTo>
                    <a:pt x="772" y="544"/>
                  </a:lnTo>
                  <a:lnTo>
                    <a:pt x="762" y="534"/>
                  </a:lnTo>
                  <a:lnTo>
                    <a:pt x="751" y="522"/>
                  </a:lnTo>
                  <a:lnTo>
                    <a:pt x="741" y="511"/>
                  </a:lnTo>
                  <a:lnTo>
                    <a:pt x="733" y="499"/>
                  </a:lnTo>
                  <a:lnTo>
                    <a:pt x="726" y="486"/>
                  </a:lnTo>
                  <a:lnTo>
                    <a:pt x="718" y="473"/>
                  </a:lnTo>
                  <a:lnTo>
                    <a:pt x="716" y="469"/>
                  </a:lnTo>
                  <a:lnTo>
                    <a:pt x="710" y="465"/>
                  </a:lnTo>
                  <a:lnTo>
                    <a:pt x="707" y="463"/>
                  </a:lnTo>
                  <a:lnTo>
                    <a:pt x="699" y="461"/>
                  </a:lnTo>
                  <a:lnTo>
                    <a:pt x="676" y="461"/>
                  </a:lnTo>
                  <a:lnTo>
                    <a:pt x="670" y="463"/>
                  </a:lnTo>
                  <a:lnTo>
                    <a:pt x="664" y="465"/>
                  </a:lnTo>
                  <a:lnTo>
                    <a:pt x="658" y="469"/>
                  </a:lnTo>
                  <a:lnTo>
                    <a:pt x="657" y="473"/>
                  </a:lnTo>
                  <a:lnTo>
                    <a:pt x="649" y="486"/>
                  </a:lnTo>
                  <a:lnTo>
                    <a:pt x="641" y="499"/>
                  </a:lnTo>
                  <a:lnTo>
                    <a:pt x="634" y="511"/>
                  </a:lnTo>
                  <a:lnTo>
                    <a:pt x="624" y="522"/>
                  </a:lnTo>
                  <a:lnTo>
                    <a:pt x="614" y="534"/>
                  </a:lnTo>
                  <a:lnTo>
                    <a:pt x="603" y="544"/>
                  </a:lnTo>
                  <a:lnTo>
                    <a:pt x="591" y="551"/>
                  </a:lnTo>
                  <a:lnTo>
                    <a:pt x="580" y="561"/>
                  </a:lnTo>
                  <a:lnTo>
                    <a:pt x="568" y="567"/>
                  </a:lnTo>
                  <a:lnTo>
                    <a:pt x="555" y="574"/>
                  </a:lnTo>
                  <a:lnTo>
                    <a:pt x="541" y="580"/>
                  </a:lnTo>
                  <a:lnTo>
                    <a:pt x="528" y="584"/>
                  </a:lnTo>
                  <a:lnTo>
                    <a:pt x="513" y="588"/>
                  </a:lnTo>
                  <a:lnTo>
                    <a:pt x="499" y="590"/>
                  </a:lnTo>
                  <a:lnTo>
                    <a:pt x="484" y="592"/>
                  </a:lnTo>
                  <a:lnTo>
                    <a:pt x="468" y="592"/>
                  </a:lnTo>
                  <a:lnTo>
                    <a:pt x="445" y="592"/>
                  </a:lnTo>
                  <a:lnTo>
                    <a:pt x="422" y="588"/>
                  </a:lnTo>
                  <a:lnTo>
                    <a:pt x="401" y="582"/>
                  </a:lnTo>
                  <a:lnTo>
                    <a:pt x="380" y="572"/>
                  </a:lnTo>
                  <a:lnTo>
                    <a:pt x="359" y="561"/>
                  </a:lnTo>
                  <a:lnTo>
                    <a:pt x="342" y="549"/>
                  </a:lnTo>
                  <a:lnTo>
                    <a:pt x="324" y="534"/>
                  </a:lnTo>
                  <a:lnTo>
                    <a:pt x="309" y="517"/>
                  </a:lnTo>
                  <a:lnTo>
                    <a:pt x="309" y="517"/>
                  </a:lnTo>
                  <a:lnTo>
                    <a:pt x="311" y="517"/>
                  </a:lnTo>
                  <a:lnTo>
                    <a:pt x="324" y="511"/>
                  </a:lnTo>
                  <a:lnTo>
                    <a:pt x="340" y="509"/>
                  </a:lnTo>
                  <a:lnTo>
                    <a:pt x="355" y="511"/>
                  </a:lnTo>
                  <a:lnTo>
                    <a:pt x="369" y="517"/>
                  </a:lnTo>
                  <a:lnTo>
                    <a:pt x="382" y="522"/>
                  </a:lnTo>
                  <a:lnTo>
                    <a:pt x="393" y="532"/>
                  </a:lnTo>
                  <a:lnTo>
                    <a:pt x="403" y="544"/>
                  </a:lnTo>
                  <a:lnTo>
                    <a:pt x="409" y="557"/>
                  </a:lnTo>
                  <a:lnTo>
                    <a:pt x="411" y="561"/>
                  </a:lnTo>
                  <a:lnTo>
                    <a:pt x="415" y="565"/>
                  </a:lnTo>
                  <a:lnTo>
                    <a:pt x="420" y="567"/>
                  </a:lnTo>
                  <a:lnTo>
                    <a:pt x="424" y="569"/>
                  </a:lnTo>
                  <a:lnTo>
                    <a:pt x="430" y="569"/>
                  </a:lnTo>
                  <a:lnTo>
                    <a:pt x="434" y="569"/>
                  </a:lnTo>
                  <a:lnTo>
                    <a:pt x="440" y="567"/>
                  </a:lnTo>
                  <a:lnTo>
                    <a:pt x="443" y="563"/>
                  </a:lnTo>
                  <a:lnTo>
                    <a:pt x="457" y="546"/>
                  </a:lnTo>
                  <a:lnTo>
                    <a:pt x="468" y="526"/>
                  </a:lnTo>
                  <a:lnTo>
                    <a:pt x="472" y="515"/>
                  </a:lnTo>
                  <a:lnTo>
                    <a:pt x="476" y="503"/>
                  </a:lnTo>
                  <a:lnTo>
                    <a:pt x="476" y="492"/>
                  </a:lnTo>
                  <a:lnTo>
                    <a:pt x="478" y="480"/>
                  </a:lnTo>
                  <a:lnTo>
                    <a:pt x="478" y="471"/>
                  </a:lnTo>
                  <a:lnTo>
                    <a:pt x="476" y="463"/>
                  </a:lnTo>
                  <a:lnTo>
                    <a:pt x="486" y="461"/>
                  </a:lnTo>
                  <a:lnTo>
                    <a:pt x="493" y="457"/>
                  </a:lnTo>
                  <a:lnTo>
                    <a:pt x="503" y="451"/>
                  </a:lnTo>
                  <a:lnTo>
                    <a:pt x="514" y="448"/>
                  </a:lnTo>
                  <a:lnTo>
                    <a:pt x="522" y="440"/>
                  </a:lnTo>
                  <a:lnTo>
                    <a:pt x="532" y="432"/>
                  </a:lnTo>
                  <a:lnTo>
                    <a:pt x="539" y="425"/>
                  </a:lnTo>
                  <a:lnTo>
                    <a:pt x="545" y="415"/>
                  </a:lnTo>
                  <a:lnTo>
                    <a:pt x="551" y="405"/>
                  </a:lnTo>
                  <a:lnTo>
                    <a:pt x="557" y="396"/>
                  </a:lnTo>
                  <a:lnTo>
                    <a:pt x="559" y="388"/>
                  </a:lnTo>
                  <a:lnTo>
                    <a:pt x="557" y="378"/>
                  </a:lnTo>
                  <a:lnTo>
                    <a:pt x="545" y="359"/>
                  </a:lnTo>
                  <a:lnTo>
                    <a:pt x="532" y="342"/>
                  </a:lnTo>
                  <a:lnTo>
                    <a:pt x="522" y="334"/>
                  </a:lnTo>
                  <a:lnTo>
                    <a:pt x="513" y="329"/>
                  </a:lnTo>
                  <a:lnTo>
                    <a:pt x="503" y="323"/>
                  </a:lnTo>
                  <a:lnTo>
                    <a:pt x="493" y="317"/>
                  </a:lnTo>
                  <a:lnTo>
                    <a:pt x="486" y="315"/>
                  </a:lnTo>
                  <a:lnTo>
                    <a:pt x="476" y="311"/>
                  </a:lnTo>
                  <a:lnTo>
                    <a:pt x="476" y="304"/>
                  </a:lnTo>
                  <a:lnTo>
                    <a:pt x="478" y="294"/>
                  </a:lnTo>
                  <a:lnTo>
                    <a:pt x="476" y="282"/>
                  </a:lnTo>
                  <a:lnTo>
                    <a:pt x="474" y="271"/>
                  </a:lnTo>
                  <a:lnTo>
                    <a:pt x="472" y="259"/>
                  </a:lnTo>
                  <a:lnTo>
                    <a:pt x="468" y="248"/>
                  </a:lnTo>
                  <a:lnTo>
                    <a:pt x="463" y="238"/>
                  </a:lnTo>
                  <a:lnTo>
                    <a:pt x="457" y="229"/>
                  </a:lnTo>
                  <a:lnTo>
                    <a:pt x="449" y="219"/>
                  </a:lnTo>
                  <a:lnTo>
                    <a:pt x="441" y="211"/>
                  </a:lnTo>
                  <a:lnTo>
                    <a:pt x="438" y="208"/>
                  </a:lnTo>
                  <a:lnTo>
                    <a:pt x="434" y="206"/>
                  </a:lnTo>
                  <a:lnTo>
                    <a:pt x="428" y="206"/>
                  </a:lnTo>
                  <a:lnTo>
                    <a:pt x="424" y="206"/>
                  </a:lnTo>
                  <a:lnTo>
                    <a:pt x="418" y="208"/>
                  </a:lnTo>
                  <a:lnTo>
                    <a:pt x="415" y="209"/>
                  </a:lnTo>
                  <a:lnTo>
                    <a:pt x="411" y="213"/>
                  </a:lnTo>
                  <a:lnTo>
                    <a:pt x="409" y="219"/>
                  </a:lnTo>
                  <a:lnTo>
                    <a:pt x="401" y="231"/>
                  </a:lnTo>
                  <a:lnTo>
                    <a:pt x="392" y="242"/>
                  </a:lnTo>
                  <a:lnTo>
                    <a:pt x="380" y="252"/>
                  </a:lnTo>
                  <a:lnTo>
                    <a:pt x="369" y="259"/>
                  </a:lnTo>
                  <a:lnTo>
                    <a:pt x="353" y="263"/>
                  </a:lnTo>
                  <a:lnTo>
                    <a:pt x="338" y="265"/>
                  </a:lnTo>
                  <a:lnTo>
                    <a:pt x="322" y="263"/>
                  </a:lnTo>
                  <a:lnTo>
                    <a:pt x="309" y="259"/>
                  </a:lnTo>
                  <a:lnTo>
                    <a:pt x="309" y="259"/>
                  </a:lnTo>
                  <a:lnTo>
                    <a:pt x="307" y="257"/>
                  </a:lnTo>
                  <a:lnTo>
                    <a:pt x="311" y="256"/>
                  </a:lnTo>
                  <a:lnTo>
                    <a:pt x="313" y="252"/>
                  </a:lnTo>
                  <a:lnTo>
                    <a:pt x="326" y="242"/>
                  </a:lnTo>
                  <a:lnTo>
                    <a:pt x="338" y="234"/>
                  </a:lnTo>
                  <a:lnTo>
                    <a:pt x="344" y="234"/>
                  </a:lnTo>
                  <a:lnTo>
                    <a:pt x="349" y="231"/>
                  </a:lnTo>
                  <a:lnTo>
                    <a:pt x="355" y="227"/>
                  </a:lnTo>
                  <a:lnTo>
                    <a:pt x="357" y="221"/>
                  </a:lnTo>
                  <a:lnTo>
                    <a:pt x="359" y="215"/>
                  </a:lnTo>
                  <a:lnTo>
                    <a:pt x="359" y="204"/>
                  </a:lnTo>
                  <a:lnTo>
                    <a:pt x="357" y="192"/>
                  </a:lnTo>
                  <a:lnTo>
                    <a:pt x="355" y="181"/>
                  </a:lnTo>
                  <a:lnTo>
                    <a:pt x="351" y="169"/>
                  </a:lnTo>
                  <a:lnTo>
                    <a:pt x="347" y="158"/>
                  </a:lnTo>
                  <a:lnTo>
                    <a:pt x="342" y="148"/>
                  </a:lnTo>
                  <a:lnTo>
                    <a:pt x="334" y="138"/>
                  </a:lnTo>
                  <a:lnTo>
                    <a:pt x="326" y="131"/>
                  </a:lnTo>
                  <a:lnTo>
                    <a:pt x="315" y="119"/>
                  </a:lnTo>
                  <a:lnTo>
                    <a:pt x="303" y="112"/>
                  </a:lnTo>
                  <a:lnTo>
                    <a:pt x="290" y="104"/>
                  </a:lnTo>
                  <a:lnTo>
                    <a:pt x="276" y="100"/>
                  </a:lnTo>
                  <a:lnTo>
                    <a:pt x="261" y="96"/>
                  </a:lnTo>
                  <a:lnTo>
                    <a:pt x="248" y="94"/>
                  </a:lnTo>
                  <a:lnTo>
                    <a:pt x="232" y="94"/>
                  </a:lnTo>
                  <a:lnTo>
                    <a:pt x="219" y="96"/>
                  </a:lnTo>
                  <a:lnTo>
                    <a:pt x="209" y="83"/>
                  </a:lnTo>
                  <a:lnTo>
                    <a:pt x="200" y="71"/>
                  </a:lnTo>
                  <a:lnTo>
                    <a:pt x="188" y="62"/>
                  </a:lnTo>
                  <a:lnTo>
                    <a:pt x="176" y="54"/>
                  </a:lnTo>
                  <a:lnTo>
                    <a:pt x="163" y="46"/>
                  </a:lnTo>
                  <a:lnTo>
                    <a:pt x="148" y="41"/>
                  </a:lnTo>
                  <a:lnTo>
                    <a:pt x="132" y="39"/>
                  </a:lnTo>
                  <a:lnTo>
                    <a:pt x="117" y="37"/>
                  </a:lnTo>
                  <a:lnTo>
                    <a:pt x="105" y="37"/>
                  </a:lnTo>
                  <a:lnTo>
                    <a:pt x="94" y="39"/>
                  </a:lnTo>
                  <a:lnTo>
                    <a:pt x="82" y="42"/>
                  </a:lnTo>
                  <a:lnTo>
                    <a:pt x="71" y="46"/>
                  </a:lnTo>
                  <a:lnTo>
                    <a:pt x="61" y="50"/>
                  </a:lnTo>
                  <a:lnTo>
                    <a:pt x="52" y="58"/>
                  </a:lnTo>
                  <a:lnTo>
                    <a:pt x="42" y="64"/>
                  </a:lnTo>
                  <a:lnTo>
                    <a:pt x="34" y="71"/>
                  </a:lnTo>
                  <a:lnTo>
                    <a:pt x="27" y="79"/>
                  </a:lnTo>
                  <a:lnTo>
                    <a:pt x="21" y="89"/>
                  </a:lnTo>
                  <a:lnTo>
                    <a:pt x="15" y="98"/>
                  </a:lnTo>
                  <a:lnTo>
                    <a:pt x="9" y="108"/>
                  </a:lnTo>
                  <a:lnTo>
                    <a:pt x="6" y="119"/>
                  </a:lnTo>
                  <a:lnTo>
                    <a:pt x="4" y="131"/>
                  </a:lnTo>
                  <a:lnTo>
                    <a:pt x="2" y="142"/>
                  </a:lnTo>
                  <a:lnTo>
                    <a:pt x="0" y="154"/>
                  </a:lnTo>
                  <a:lnTo>
                    <a:pt x="2" y="161"/>
                  </a:lnTo>
                  <a:lnTo>
                    <a:pt x="6" y="167"/>
                  </a:lnTo>
                  <a:lnTo>
                    <a:pt x="13" y="173"/>
                  </a:lnTo>
                  <a:lnTo>
                    <a:pt x="21" y="173"/>
                  </a:lnTo>
                  <a:lnTo>
                    <a:pt x="36" y="175"/>
                  </a:lnTo>
                  <a:lnTo>
                    <a:pt x="50" y="181"/>
                  </a:lnTo>
                  <a:lnTo>
                    <a:pt x="63" y="186"/>
                  </a:lnTo>
                  <a:lnTo>
                    <a:pt x="73" y="196"/>
                  </a:lnTo>
                  <a:lnTo>
                    <a:pt x="82" y="206"/>
                  </a:lnTo>
                  <a:lnTo>
                    <a:pt x="90" y="219"/>
                  </a:lnTo>
                  <a:lnTo>
                    <a:pt x="94" y="233"/>
                  </a:lnTo>
                  <a:lnTo>
                    <a:pt x="96" y="248"/>
                  </a:lnTo>
                  <a:lnTo>
                    <a:pt x="96" y="263"/>
                  </a:lnTo>
                  <a:lnTo>
                    <a:pt x="100" y="277"/>
                  </a:lnTo>
                  <a:lnTo>
                    <a:pt x="103" y="290"/>
                  </a:lnTo>
                  <a:lnTo>
                    <a:pt x="109" y="304"/>
                  </a:lnTo>
                  <a:lnTo>
                    <a:pt x="117" y="315"/>
                  </a:lnTo>
                  <a:lnTo>
                    <a:pt x="127" y="327"/>
                  </a:lnTo>
                  <a:lnTo>
                    <a:pt x="136" y="336"/>
                  </a:lnTo>
                  <a:lnTo>
                    <a:pt x="150" y="346"/>
                  </a:lnTo>
                  <a:lnTo>
                    <a:pt x="153" y="353"/>
                  </a:lnTo>
                  <a:lnTo>
                    <a:pt x="157" y="344"/>
                  </a:lnTo>
                  <a:lnTo>
                    <a:pt x="165" y="334"/>
                  </a:lnTo>
                  <a:lnTo>
                    <a:pt x="171" y="325"/>
                  </a:lnTo>
                  <a:lnTo>
                    <a:pt x="180" y="317"/>
                  </a:lnTo>
                  <a:lnTo>
                    <a:pt x="176" y="315"/>
                  </a:lnTo>
                  <a:lnTo>
                    <a:pt x="175" y="313"/>
                  </a:lnTo>
                  <a:lnTo>
                    <a:pt x="167" y="307"/>
                  </a:lnTo>
                  <a:lnTo>
                    <a:pt x="159" y="300"/>
                  </a:lnTo>
                  <a:lnTo>
                    <a:pt x="153" y="294"/>
                  </a:lnTo>
                  <a:lnTo>
                    <a:pt x="148" y="284"/>
                  </a:lnTo>
                  <a:lnTo>
                    <a:pt x="144" y="277"/>
                  </a:lnTo>
                  <a:lnTo>
                    <a:pt x="140" y="267"/>
                  </a:lnTo>
                  <a:lnTo>
                    <a:pt x="138" y="257"/>
                  </a:lnTo>
                  <a:lnTo>
                    <a:pt x="138" y="248"/>
                  </a:lnTo>
                  <a:lnTo>
                    <a:pt x="136" y="227"/>
                  </a:lnTo>
                  <a:lnTo>
                    <a:pt x="130" y="208"/>
                  </a:lnTo>
                  <a:lnTo>
                    <a:pt x="123" y="190"/>
                  </a:lnTo>
                  <a:lnTo>
                    <a:pt x="111" y="175"/>
                  </a:lnTo>
                  <a:lnTo>
                    <a:pt x="98" y="160"/>
                  </a:lnTo>
                  <a:lnTo>
                    <a:pt x="80" y="150"/>
                  </a:lnTo>
                  <a:lnTo>
                    <a:pt x="63" y="140"/>
                  </a:lnTo>
                  <a:lnTo>
                    <a:pt x="44" y="135"/>
                  </a:lnTo>
                  <a:lnTo>
                    <a:pt x="48" y="123"/>
                  </a:lnTo>
                  <a:lnTo>
                    <a:pt x="54" y="112"/>
                  </a:lnTo>
                  <a:lnTo>
                    <a:pt x="61" y="102"/>
                  </a:lnTo>
                  <a:lnTo>
                    <a:pt x="71" y="94"/>
                  </a:lnTo>
                  <a:lnTo>
                    <a:pt x="80" y="89"/>
                  </a:lnTo>
                  <a:lnTo>
                    <a:pt x="92" y="83"/>
                  </a:lnTo>
                  <a:lnTo>
                    <a:pt x="103" y="79"/>
                  </a:lnTo>
                  <a:lnTo>
                    <a:pt x="117" y="79"/>
                  </a:lnTo>
                  <a:lnTo>
                    <a:pt x="128" y="79"/>
                  </a:lnTo>
                  <a:lnTo>
                    <a:pt x="140" y="83"/>
                  </a:lnTo>
                  <a:lnTo>
                    <a:pt x="150" y="87"/>
                  </a:lnTo>
                  <a:lnTo>
                    <a:pt x="159" y="92"/>
                  </a:lnTo>
                  <a:lnTo>
                    <a:pt x="169" y="100"/>
                  </a:lnTo>
                  <a:lnTo>
                    <a:pt x="176" y="108"/>
                  </a:lnTo>
                  <a:lnTo>
                    <a:pt x="182" y="117"/>
                  </a:lnTo>
                  <a:lnTo>
                    <a:pt x="186" y="129"/>
                  </a:lnTo>
                  <a:lnTo>
                    <a:pt x="192" y="137"/>
                  </a:lnTo>
                  <a:lnTo>
                    <a:pt x="198" y="140"/>
                  </a:lnTo>
                  <a:lnTo>
                    <a:pt x="205" y="142"/>
                  </a:lnTo>
                  <a:lnTo>
                    <a:pt x="215" y="140"/>
                  </a:lnTo>
                  <a:lnTo>
                    <a:pt x="224" y="138"/>
                  </a:lnTo>
                  <a:lnTo>
                    <a:pt x="236" y="137"/>
                  </a:lnTo>
                  <a:lnTo>
                    <a:pt x="246" y="137"/>
                  </a:lnTo>
                  <a:lnTo>
                    <a:pt x="257" y="137"/>
                  </a:lnTo>
                  <a:lnTo>
                    <a:pt x="269" y="140"/>
                  </a:lnTo>
                  <a:lnTo>
                    <a:pt x="278" y="144"/>
                  </a:lnTo>
                  <a:lnTo>
                    <a:pt x="288" y="152"/>
                  </a:lnTo>
                  <a:lnTo>
                    <a:pt x="297" y="160"/>
                  </a:lnTo>
                  <a:lnTo>
                    <a:pt x="303" y="167"/>
                  </a:lnTo>
                  <a:lnTo>
                    <a:pt x="309" y="177"/>
                  </a:lnTo>
                  <a:lnTo>
                    <a:pt x="315" y="188"/>
                  </a:lnTo>
                  <a:lnTo>
                    <a:pt x="317" y="200"/>
                  </a:lnTo>
                  <a:lnTo>
                    <a:pt x="299" y="209"/>
                  </a:lnTo>
                  <a:lnTo>
                    <a:pt x="286" y="221"/>
                  </a:lnTo>
                  <a:lnTo>
                    <a:pt x="276" y="229"/>
                  </a:lnTo>
                  <a:lnTo>
                    <a:pt x="271" y="236"/>
                  </a:lnTo>
                  <a:lnTo>
                    <a:pt x="265" y="246"/>
                  </a:lnTo>
                  <a:lnTo>
                    <a:pt x="259" y="256"/>
                  </a:lnTo>
                  <a:lnTo>
                    <a:pt x="257" y="261"/>
                  </a:lnTo>
                  <a:lnTo>
                    <a:pt x="257" y="269"/>
                  </a:lnTo>
                  <a:lnTo>
                    <a:pt x="261" y="275"/>
                  </a:lnTo>
                  <a:lnTo>
                    <a:pt x="265" y="281"/>
                  </a:lnTo>
                  <a:lnTo>
                    <a:pt x="278" y="290"/>
                  </a:lnTo>
                  <a:lnTo>
                    <a:pt x="294" y="298"/>
                  </a:lnTo>
                  <a:lnTo>
                    <a:pt x="303" y="302"/>
                  </a:lnTo>
                  <a:lnTo>
                    <a:pt x="315" y="304"/>
                  </a:lnTo>
                  <a:lnTo>
                    <a:pt x="326" y="305"/>
                  </a:lnTo>
                  <a:lnTo>
                    <a:pt x="340" y="307"/>
                  </a:lnTo>
                  <a:lnTo>
                    <a:pt x="351" y="305"/>
                  </a:lnTo>
                  <a:lnTo>
                    <a:pt x="363" y="304"/>
                  </a:lnTo>
                  <a:lnTo>
                    <a:pt x="372" y="302"/>
                  </a:lnTo>
                  <a:lnTo>
                    <a:pt x="384" y="298"/>
                  </a:lnTo>
                  <a:lnTo>
                    <a:pt x="395" y="292"/>
                  </a:lnTo>
                  <a:lnTo>
                    <a:pt x="405" y="286"/>
                  </a:lnTo>
                  <a:lnTo>
                    <a:pt x="413" y="281"/>
                  </a:lnTo>
                  <a:lnTo>
                    <a:pt x="422" y="273"/>
                  </a:lnTo>
                  <a:lnTo>
                    <a:pt x="426" y="269"/>
                  </a:lnTo>
                  <a:lnTo>
                    <a:pt x="430" y="263"/>
                  </a:lnTo>
                  <a:lnTo>
                    <a:pt x="430" y="265"/>
                  </a:lnTo>
                  <a:lnTo>
                    <a:pt x="434" y="279"/>
                  </a:lnTo>
                  <a:lnTo>
                    <a:pt x="436" y="294"/>
                  </a:lnTo>
                  <a:lnTo>
                    <a:pt x="434" y="307"/>
                  </a:lnTo>
                  <a:lnTo>
                    <a:pt x="430" y="323"/>
                  </a:lnTo>
                  <a:lnTo>
                    <a:pt x="428" y="327"/>
                  </a:lnTo>
                  <a:lnTo>
                    <a:pt x="428" y="332"/>
                  </a:lnTo>
                  <a:lnTo>
                    <a:pt x="430" y="336"/>
                  </a:lnTo>
                  <a:lnTo>
                    <a:pt x="432" y="342"/>
                  </a:lnTo>
                  <a:lnTo>
                    <a:pt x="436" y="346"/>
                  </a:lnTo>
                  <a:lnTo>
                    <a:pt x="441" y="348"/>
                  </a:lnTo>
                  <a:lnTo>
                    <a:pt x="447" y="350"/>
                  </a:lnTo>
                  <a:lnTo>
                    <a:pt x="453" y="352"/>
                  </a:lnTo>
                  <a:lnTo>
                    <a:pt x="465" y="353"/>
                  </a:lnTo>
                  <a:lnTo>
                    <a:pt x="478" y="355"/>
                  </a:lnTo>
                  <a:lnTo>
                    <a:pt x="489" y="363"/>
                  </a:lnTo>
                  <a:lnTo>
                    <a:pt x="503" y="373"/>
                  </a:lnTo>
                  <a:lnTo>
                    <a:pt x="509" y="380"/>
                  </a:lnTo>
                  <a:lnTo>
                    <a:pt x="514" y="388"/>
                  </a:lnTo>
                  <a:lnTo>
                    <a:pt x="509" y="396"/>
                  </a:lnTo>
                  <a:lnTo>
                    <a:pt x="503" y="403"/>
                  </a:lnTo>
                  <a:lnTo>
                    <a:pt x="491" y="411"/>
                  </a:lnTo>
                  <a:lnTo>
                    <a:pt x="478" y="419"/>
                  </a:lnTo>
                  <a:lnTo>
                    <a:pt x="465" y="421"/>
                  </a:lnTo>
                  <a:lnTo>
                    <a:pt x="453" y="423"/>
                  </a:lnTo>
                  <a:lnTo>
                    <a:pt x="447" y="425"/>
                  </a:lnTo>
                  <a:lnTo>
                    <a:pt x="441" y="426"/>
                  </a:lnTo>
                  <a:lnTo>
                    <a:pt x="436" y="428"/>
                  </a:lnTo>
                  <a:lnTo>
                    <a:pt x="434" y="434"/>
                  </a:lnTo>
                  <a:lnTo>
                    <a:pt x="430" y="438"/>
                  </a:lnTo>
                  <a:lnTo>
                    <a:pt x="430" y="442"/>
                  </a:lnTo>
                  <a:lnTo>
                    <a:pt x="430" y="448"/>
                  </a:lnTo>
                  <a:lnTo>
                    <a:pt x="430" y="453"/>
                  </a:lnTo>
                  <a:lnTo>
                    <a:pt x="434" y="467"/>
                  </a:lnTo>
                  <a:lnTo>
                    <a:pt x="436" y="480"/>
                  </a:lnTo>
                  <a:lnTo>
                    <a:pt x="434" y="496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30" y="511"/>
                  </a:lnTo>
                  <a:lnTo>
                    <a:pt x="426" y="507"/>
                  </a:lnTo>
                  <a:lnTo>
                    <a:pt x="422" y="503"/>
                  </a:lnTo>
                  <a:lnTo>
                    <a:pt x="415" y="496"/>
                  </a:lnTo>
                  <a:lnTo>
                    <a:pt x="405" y="488"/>
                  </a:lnTo>
                  <a:lnTo>
                    <a:pt x="395" y="482"/>
                  </a:lnTo>
                  <a:lnTo>
                    <a:pt x="384" y="476"/>
                  </a:lnTo>
                  <a:lnTo>
                    <a:pt x="374" y="473"/>
                  </a:lnTo>
                  <a:lnTo>
                    <a:pt x="363" y="471"/>
                  </a:lnTo>
                  <a:lnTo>
                    <a:pt x="351" y="469"/>
                  </a:lnTo>
                  <a:lnTo>
                    <a:pt x="340" y="469"/>
                  </a:lnTo>
                  <a:lnTo>
                    <a:pt x="328" y="469"/>
                  </a:lnTo>
                  <a:lnTo>
                    <a:pt x="317" y="471"/>
                  </a:lnTo>
                  <a:lnTo>
                    <a:pt x="305" y="473"/>
                  </a:lnTo>
                  <a:lnTo>
                    <a:pt x="294" y="478"/>
                  </a:lnTo>
                  <a:lnTo>
                    <a:pt x="278" y="486"/>
                  </a:lnTo>
                  <a:lnTo>
                    <a:pt x="265" y="496"/>
                  </a:lnTo>
                  <a:lnTo>
                    <a:pt x="263" y="498"/>
                  </a:lnTo>
                  <a:lnTo>
                    <a:pt x="261" y="499"/>
                  </a:lnTo>
                  <a:lnTo>
                    <a:pt x="261" y="494"/>
                  </a:lnTo>
                  <a:lnTo>
                    <a:pt x="261" y="488"/>
                  </a:lnTo>
                  <a:lnTo>
                    <a:pt x="261" y="484"/>
                  </a:lnTo>
                  <a:lnTo>
                    <a:pt x="261" y="480"/>
                  </a:lnTo>
                  <a:lnTo>
                    <a:pt x="251" y="482"/>
                  </a:lnTo>
                  <a:lnTo>
                    <a:pt x="242" y="484"/>
                  </a:lnTo>
                  <a:lnTo>
                    <a:pt x="228" y="482"/>
                  </a:lnTo>
                  <a:lnTo>
                    <a:pt x="217" y="478"/>
                  </a:lnTo>
                  <a:lnTo>
                    <a:pt x="221" y="488"/>
                  </a:lnTo>
                  <a:lnTo>
                    <a:pt x="219" y="507"/>
                  </a:lnTo>
                  <a:lnTo>
                    <a:pt x="219" y="526"/>
                  </a:lnTo>
                  <a:lnTo>
                    <a:pt x="221" y="546"/>
                  </a:lnTo>
                  <a:lnTo>
                    <a:pt x="224" y="565"/>
                  </a:lnTo>
                  <a:lnTo>
                    <a:pt x="228" y="584"/>
                  </a:lnTo>
                  <a:lnTo>
                    <a:pt x="234" y="603"/>
                  </a:lnTo>
                  <a:lnTo>
                    <a:pt x="242" y="620"/>
                  </a:lnTo>
                  <a:lnTo>
                    <a:pt x="249" y="638"/>
                  </a:lnTo>
                  <a:lnTo>
                    <a:pt x="242" y="647"/>
                  </a:lnTo>
                  <a:lnTo>
                    <a:pt x="236" y="659"/>
                  </a:lnTo>
                  <a:lnTo>
                    <a:pt x="232" y="670"/>
                  </a:lnTo>
                  <a:lnTo>
                    <a:pt x="230" y="682"/>
                  </a:lnTo>
                  <a:lnTo>
                    <a:pt x="230" y="693"/>
                  </a:lnTo>
                  <a:lnTo>
                    <a:pt x="234" y="701"/>
                  </a:lnTo>
                  <a:lnTo>
                    <a:pt x="238" y="711"/>
                  </a:lnTo>
                  <a:lnTo>
                    <a:pt x="242" y="718"/>
                  </a:lnTo>
                  <a:lnTo>
                    <a:pt x="236" y="726"/>
                  </a:lnTo>
                  <a:lnTo>
                    <a:pt x="228" y="736"/>
                  </a:lnTo>
                  <a:lnTo>
                    <a:pt x="223" y="745"/>
                  </a:lnTo>
                  <a:lnTo>
                    <a:pt x="219" y="755"/>
                  </a:lnTo>
                  <a:lnTo>
                    <a:pt x="215" y="764"/>
                  </a:lnTo>
                  <a:lnTo>
                    <a:pt x="211" y="776"/>
                  </a:lnTo>
                  <a:lnTo>
                    <a:pt x="209" y="787"/>
                  </a:lnTo>
                  <a:lnTo>
                    <a:pt x="209" y="799"/>
                  </a:lnTo>
                  <a:lnTo>
                    <a:pt x="209" y="809"/>
                  </a:lnTo>
                  <a:lnTo>
                    <a:pt x="211" y="820"/>
                  </a:lnTo>
                  <a:lnTo>
                    <a:pt x="215" y="832"/>
                  </a:lnTo>
                  <a:lnTo>
                    <a:pt x="219" y="841"/>
                  </a:lnTo>
                  <a:lnTo>
                    <a:pt x="223" y="851"/>
                  </a:lnTo>
                  <a:lnTo>
                    <a:pt x="228" y="860"/>
                  </a:lnTo>
                  <a:lnTo>
                    <a:pt x="236" y="870"/>
                  </a:lnTo>
                  <a:lnTo>
                    <a:pt x="242" y="878"/>
                  </a:lnTo>
                  <a:lnTo>
                    <a:pt x="238" y="885"/>
                  </a:lnTo>
                  <a:lnTo>
                    <a:pt x="234" y="895"/>
                  </a:lnTo>
                  <a:lnTo>
                    <a:pt x="230" y="905"/>
                  </a:lnTo>
                  <a:lnTo>
                    <a:pt x="230" y="914"/>
                  </a:lnTo>
                  <a:lnTo>
                    <a:pt x="230" y="924"/>
                  </a:lnTo>
                  <a:lnTo>
                    <a:pt x="234" y="933"/>
                  </a:lnTo>
                  <a:lnTo>
                    <a:pt x="236" y="941"/>
                  </a:lnTo>
                  <a:lnTo>
                    <a:pt x="242" y="949"/>
                  </a:lnTo>
                  <a:lnTo>
                    <a:pt x="248" y="956"/>
                  </a:lnTo>
                  <a:lnTo>
                    <a:pt x="253" y="962"/>
                  </a:lnTo>
                  <a:lnTo>
                    <a:pt x="261" y="968"/>
                  </a:lnTo>
                  <a:lnTo>
                    <a:pt x="271" y="972"/>
                  </a:lnTo>
                  <a:lnTo>
                    <a:pt x="272" y="972"/>
                  </a:lnTo>
                  <a:lnTo>
                    <a:pt x="276" y="972"/>
                  </a:lnTo>
                  <a:lnTo>
                    <a:pt x="1991" y="972"/>
                  </a:lnTo>
                  <a:lnTo>
                    <a:pt x="1995" y="972"/>
                  </a:lnTo>
                  <a:lnTo>
                    <a:pt x="1999" y="972"/>
                  </a:lnTo>
                  <a:lnTo>
                    <a:pt x="2007" y="968"/>
                  </a:lnTo>
                  <a:lnTo>
                    <a:pt x="2014" y="962"/>
                  </a:lnTo>
                  <a:lnTo>
                    <a:pt x="2022" y="956"/>
                  </a:lnTo>
                  <a:lnTo>
                    <a:pt x="2028" y="949"/>
                  </a:lnTo>
                  <a:lnTo>
                    <a:pt x="2032" y="941"/>
                  </a:lnTo>
                  <a:lnTo>
                    <a:pt x="2035" y="933"/>
                  </a:lnTo>
                  <a:lnTo>
                    <a:pt x="2037" y="924"/>
                  </a:lnTo>
                  <a:lnTo>
                    <a:pt x="2037" y="914"/>
                  </a:lnTo>
                  <a:lnTo>
                    <a:pt x="2037" y="905"/>
                  </a:lnTo>
                  <a:lnTo>
                    <a:pt x="2035" y="895"/>
                  </a:lnTo>
                  <a:lnTo>
                    <a:pt x="2032" y="887"/>
                  </a:lnTo>
                  <a:lnTo>
                    <a:pt x="2026" y="878"/>
                  </a:lnTo>
                  <a:lnTo>
                    <a:pt x="2034" y="870"/>
                  </a:lnTo>
                  <a:lnTo>
                    <a:pt x="2039" y="862"/>
                  </a:lnTo>
                  <a:lnTo>
                    <a:pt x="2045" y="853"/>
                  </a:lnTo>
                  <a:lnTo>
                    <a:pt x="2051" y="841"/>
                  </a:lnTo>
                  <a:lnTo>
                    <a:pt x="2055" y="832"/>
                  </a:lnTo>
                  <a:lnTo>
                    <a:pt x="2057" y="820"/>
                  </a:lnTo>
                  <a:lnTo>
                    <a:pt x="2058" y="810"/>
                  </a:lnTo>
                  <a:lnTo>
                    <a:pt x="2058" y="799"/>
                  </a:lnTo>
                  <a:lnTo>
                    <a:pt x="2058" y="787"/>
                  </a:lnTo>
                  <a:lnTo>
                    <a:pt x="2057" y="776"/>
                  </a:lnTo>
                  <a:lnTo>
                    <a:pt x="2055" y="766"/>
                  </a:lnTo>
                  <a:lnTo>
                    <a:pt x="2051" y="755"/>
                  </a:lnTo>
                  <a:lnTo>
                    <a:pt x="2045" y="745"/>
                  </a:lnTo>
                  <a:lnTo>
                    <a:pt x="2039" y="736"/>
                  </a:lnTo>
                  <a:lnTo>
                    <a:pt x="2034" y="728"/>
                  </a:lnTo>
                  <a:lnTo>
                    <a:pt x="2026" y="718"/>
                  </a:lnTo>
                  <a:lnTo>
                    <a:pt x="2032" y="711"/>
                  </a:lnTo>
                  <a:lnTo>
                    <a:pt x="2035" y="703"/>
                  </a:lnTo>
                  <a:lnTo>
                    <a:pt x="2037" y="693"/>
                  </a:lnTo>
                  <a:lnTo>
                    <a:pt x="2037" y="684"/>
                  </a:lnTo>
                  <a:lnTo>
                    <a:pt x="2037" y="670"/>
                  </a:lnTo>
                  <a:lnTo>
                    <a:pt x="2034" y="659"/>
                  </a:lnTo>
                  <a:lnTo>
                    <a:pt x="2026" y="649"/>
                  </a:lnTo>
                  <a:lnTo>
                    <a:pt x="2018" y="640"/>
                  </a:lnTo>
                  <a:lnTo>
                    <a:pt x="2028" y="620"/>
                  </a:lnTo>
                  <a:lnTo>
                    <a:pt x="2034" y="603"/>
                  </a:lnTo>
                  <a:lnTo>
                    <a:pt x="2039" y="584"/>
                  </a:lnTo>
                  <a:lnTo>
                    <a:pt x="2043" y="565"/>
                  </a:lnTo>
                  <a:lnTo>
                    <a:pt x="2047" y="546"/>
                  </a:lnTo>
                  <a:lnTo>
                    <a:pt x="2049" y="526"/>
                  </a:lnTo>
                  <a:lnTo>
                    <a:pt x="2049" y="507"/>
                  </a:lnTo>
                  <a:lnTo>
                    <a:pt x="2049" y="488"/>
                  </a:lnTo>
                  <a:lnTo>
                    <a:pt x="2053" y="478"/>
                  </a:lnTo>
                  <a:lnTo>
                    <a:pt x="2039" y="482"/>
                  </a:lnTo>
                  <a:lnTo>
                    <a:pt x="2026" y="484"/>
                  </a:lnTo>
                  <a:lnTo>
                    <a:pt x="2016" y="482"/>
                  </a:lnTo>
                  <a:lnTo>
                    <a:pt x="2007" y="480"/>
                  </a:lnTo>
                  <a:lnTo>
                    <a:pt x="2007" y="484"/>
                  </a:lnTo>
                  <a:lnTo>
                    <a:pt x="2007" y="486"/>
                  </a:lnTo>
                  <a:lnTo>
                    <a:pt x="2007" y="494"/>
                  </a:lnTo>
                  <a:lnTo>
                    <a:pt x="2007" y="499"/>
                  </a:lnTo>
                  <a:lnTo>
                    <a:pt x="2005" y="498"/>
                  </a:lnTo>
                  <a:lnTo>
                    <a:pt x="2003" y="496"/>
                  </a:lnTo>
                  <a:lnTo>
                    <a:pt x="1989" y="486"/>
                  </a:lnTo>
                  <a:lnTo>
                    <a:pt x="1974" y="478"/>
                  </a:lnTo>
                  <a:lnTo>
                    <a:pt x="1962" y="473"/>
                  </a:lnTo>
                  <a:lnTo>
                    <a:pt x="1953" y="471"/>
                  </a:lnTo>
                  <a:lnTo>
                    <a:pt x="1941" y="469"/>
                  </a:lnTo>
                  <a:lnTo>
                    <a:pt x="1928" y="469"/>
                  </a:lnTo>
                  <a:lnTo>
                    <a:pt x="1916" y="469"/>
                  </a:lnTo>
                  <a:lnTo>
                    <a:pt x="1905" y="471"/>
                  </a:lnTo>
                  <a:lnTo>
                    <a:pt x="1895" y="473"/>
                  </a:lnTo>
                  <a:lnTo>
                    <a:pt x="1884" y="476"/>
                  </a:lnTo>
                  <a:lnTo>
                    <a:pt x="1872" y="482"/>
                  </a:lnTo>
                  <a:lnTo>
                    <a:pt x="1863" y="488"/>
                  </a:lnTo>
                  <a:lnTo>
                    <a:pt x="1855" y="496"/>
                  </a:lnTo>
                  <a:lnTo>
                    <a:pt x="1845" y="503"/>
                  </a:lnTo>
                  <a:lnTo>
                    <a:pt x="1841" y="507"/>
                  </a:lnTo>
                  <a:lnTo>
                    <a:pt x="1838" y="511"/>
                  </a:lnTo>
                  <a:lnTo>
                    <a:pt x="1838" y="511"/>
                  </a:lnTo>
                  <a:lnTo>
                    <a:pt x="1834" y="496"/>
                  </a:lnTo>
                  <a:lnTo>
                    <a:pt x="1832" y="480"/>
                  </a:lnTo>
                  <a:lnTo>
                    <a:pt x="1834" y="467"/>
                  </a:lnTo>
                  <a:lnTo>
                    <a:pt x="1838" y="453"/>
                  </a:lnTo>
                  <a:lnTo>
                    <a:pt x="1840" y="448"/>
                  </a:lnTo>
                  <a:lnTo>
                    <a:pt x="1840" y="442"/>
                  </a:lnTo>
                  <a:lnTo>
                    <a:pt x="1838" y="438"/>
                  </a:lnTo>
                  <a:lnTo>
                    <a:pt x="1836" y="434"/>
                  </a:lnTo>
                  <a:lnTo>
                    <a:pt x="1832" y="428"/>
                  </a:lnTo>
                  <a:lnTo>
                    <a:pt x="1826" y="426"/>
                  </a:lnTo>
                  <a:lnTo>
                    <a:pt x="1820" y="425"/>
                  </a:lnTo>
                  <a:lnTo>
                    <a:pt x="1815" y="423"/>
                  </a:lnTo>
                  <a:lnTo>
                    <a:pt x="1803" y="421"/>
                  </a:lnTo>
                  <a:lnTo>
                    <a:pt x="1790" y="419"/>
                  </a:lnTo>
                  <a:lnTo>
                    <a:pt x="1778" y="411"/>
                  </a:lnTo>
                  <a:lnTo>
                    <a:pt x="1767" y="403"/>
                  </a:lnTo>
                  <a:lnTo>
                    <a:pt x="1759" y="396"/>
                  </a:lnTo>
                  <a:lnTo>
                    <a:pt x="1753" y="388"/>
                  </a:lnTo>
                  <a:lnTo>
                    <a:pt x="1759" y="380"/>
                  </a:lnTo>
                  <a:lnTo>
                    <a:pt x="1767" y="373"/>
                  </a:lnTo>
                  <a:lnTo>
                    <a:pt x="1778" y="363"/>
                  </a:lnTo>
                  <a:lnTo>
                    <a:pt x="1790" y="355"/>
                  </a:lnTo>
                  <a:lnTo>
                    <a:pt x="1803" y="353"/>
                  </a:lnTo>
                  <a:lnTo>
                    <a:pt x="1817" y="352"/>
                  </a:lnTo>
                  <a:lnTo>
                    <a:pt x="1822" y="350"/>
                  </a:lnTo>
                  <a:lnTo>
                    <a:pt x="1828" y="348"/>
                  </a:lnTo>
                  <a:lnTo>
                    <a:pt x="1832" y="346"/>
                  </a:lnTo>
                  <a:lnTo>
                    <a:pt x="1836" y="342"/>
                  </a:lnTo>
                  <a:lnTo>
                    <a:pt x="1838" y="336"/>
                  </a:lnTo>
                  <a:lnTo>
                    <a:pt x="1840" y="332"/>
                  </a:lnTo>
                  <a:lnTo>
                    <a:pt x="1840" y="327"/>
                  </a:lnTo>
                  <a:lnTo>
                    <a:pt x="1838" y="321"/>
                  </a:lnTo>
                  <a:lnTo>
                    <a:pt x="1834" y="307"/>
                  </a:lnTo>
                  <a:lnTo>
                    <a:pt x="1832" y="294"/>
                  </a:lnTo>
                  <a:lnTo>
                    <a:pt x="1834" y="279"/>
                  </a:lnTo>
                  <a:lnTo>
                    <a:pt x="1840" y="265"/>
                  </a:lnTo>
                  <a:lnTo>
                    <a:pt x="1843" y="269"/>
                  </a:lnTo>
                  <a:lnTo>
                    <a:pt x="1845" y="273"/>
                  </a:lnTo>
                  <a:lnTo>
                    <a:pt x="1855" y="281"/>
                  </a:lnTo>
                  <a:lnTo>
                    <a:pt x="1865" y="286"/>
                  </a:lnTo>
                  <a:lnTo>
                    <a:pt x="1874" y="292"/>
                  </a:lnTo>
                  <a:lnTo>
                    <a:pt x="1884" y="298"/>
                  </a:lnTo>
                  <a:lnTo>
                    <a:pt x="1895" y="302"/>
                  </a:lnTo>
                  <a:lnTo>
                    <a:pt x="1907" y="304"/>
                  </a:lnTo>
                  <a:lnTo>
                    <a:pt x="1918" y="305"/>
                  </a:lnTo>
                  <a:lnTo>
                    <a:pt x="1930" y="305"/>
                  </a:lnTo>
                  <a:lnTo>
                    <a:pt x="1941" y="305"/>
                  </a:lnTo>
                  <a:lnTo>
                    <a:pt x="1953" y="304"/>
                  </a:lnTo>
                  <a:lnTo>
                    <a:pt x="1964" y="302"/>
                  </a:lnTo>
                  <a:lnTo>
                    <a:pt x="1976" y="298"/>
                  </a:lnTo>
                  <a:lnTo>
                    <a:pt x="1989" y="290"/>
                  </a:lnTo>
                  <a:lnTo>
                    <a:pt x="2003" y="281"/>
                  </a:lnTo>
                  <a:lnTo>
                    <a:pt x="2009" y="275"/>
                  </a:lnTo>
                  <a:lnTo>
                    <a:pt x="2010" y="269"/>
                  </a:lnTo>
                  <a:lnTo>
                    <a:pt x="2010" y="263"/>
                  </a:lnTo>
                  <a:lnTo>
                    <a:pt x="2009" y="256"/>
                  </a:lnTo>
                  <a:lnTo>
                    <a:pt x="2003" y="246"/>
                  </a:lnTo>
                  <a:lnTo>
                    <a:pt x="1997" y="236"/>
                  </a:lnTo>
                  <a:lnTo>
                    <a:pt x="1991" y="229"/>
                  </a:lnTo>
                  <a:lnTo>
                    <a:pt x="1982" y="221"/>
                  </a:lnTo>
                  <a:lnTo>
                    <a:pt x="1968" y="209"/>
                  </a:lnTo>
                  <a:lnTo>
                    <a:pt x="1951" y="200"/>
                  </a:lnTo>
                  <a:lnTo>
                    <a:pt x="1953" y="188"/>
                  </a:lnTo>
                  <a:lnTo>
                    <a:pt x="1959" y="179"/>
                  </a:lnTo>
                  <a:lnTo>
                    <a:pt x="1964" y="167"/>
                  </a:lnTo>
                  <a:lnTo>
                    <a:pt x="1972" y="160"/>
                  </a:lnTo>
                  <a:lnTo>
                    <a:pt x="1980" y="152"/>
                  </a:lnTo>
                  <a:lnTo>
                    <a:pt x="1989" y="144"/>
                  </a:lnTo>
                  <a:lnTo>
                    <a:pt x="1999" y="140"/>
                  </a:lnTo>
                  <a:lnTo>
                    <a:pt x="2010" y="137"/>
                  </a:lnTo>
                  <a:lnTo>
                    <a:pt x="2022" y="137"/>
                  </a:lnTo>
                  <a:lnTo>
                    <a:pt x="2032" y="137"/>
                  </a:lnTo>
                  <a:lnTo>
                    <a:pt x="2043" y="138"/>
                  </a:lnTo>
                  <a:lnTo>
                    <a:pt x="2053" y="140"/>
                  </a:lnTo>
                  <a:lnTo>
                    <a:pt x="2062" y="142"/>
                  </a:lnTo>
                  <a:lnTo>
                    <a:pt x="2070" y="140"/>
                  </a:lnTo>
                  <a:lnTo>
                    <a:pt x="2078" y="137"/>
                  </a:lnTo>
                  <a:lnTo>
                    <a:pt x="2082" y="129"/>
                  </a:lnTo>
                  <a:lnTo>
                    <a:pt x="2085" y="117"/>
                  </a:lnTo>
                  <a:lnTo>
                    <a:pt x="2093" y="108"/>
                  </a:lnTo>
                  <a:lnTo>
                    <a:pt x="2099" y="100"/>
                  </a:lnTo>
                  <a:lnTo>
                    <a:pt x="2108" y="92"/>
                  </a:lnTo>
                  <a:lnTo>
                    <a:pt x="2118" y="87"/>
                  </a:lnTo>
                  <a:lnTo>
                    <a:pt x="2128" y="83"/>
                  </a:lnTo>
                  <a:lnTo>
                    <a:pt x="2139" y="79"/>
                  </a:lnTo>
                  <a:lnTo>
                    <a:pt x="2151" y="79"/>
                  </a:lnTo>
                  <a:lnTo>
                    <a:pt x="2164" y="79"/>
                  </a:lnTo>
                  <a:lnTo>
                    <a:pt x="2176" y="83"/>
                  </a:lnTo>
                  <a:lnTo>
                    <a:pt x="2187" y="89"/>
                  </a:lnTo>
                  <a:lnTo>
                    <a:pt x="2197" y="94"/>
                  </a:lnTo>
                  <a:lnTo>
                    <a:pt x="2206" y="102"/>
                  </a:lnTo>
                  <a:lnTo>
                    <a:pt x="2214" y="112"/>
                  </a:lnTo>
                  <a:lnTo>
                    <a:pt x="2220" y="123"/>
                  </a:lnTo>
                  <a:lnTo>
                    <a:pt x="2224" y="135"/>
                  </a:lnTo>
                  <a:lnTo>
                    <a:pt x="2204" y="140"/>
                  </a:lnTo>
                  <a:lnTo>
                    <a:pt x="2187" y="150"/>
                  </a:lnTo>
                  <a:lnTo>
                    <a:pt x="2172" y="160"/>
                  </a:lnTo>
                  <a:lnTo>
                    <a:pt x="2156" y="175"/>
                  </a:lnTo>
                  <a:lnTo>
                    <a:pt x="2147" y="190"/>
                  </a:lnTo>
                  <a:lnTo>
                    <a:pt x="2137" y="208"/>
                  </a:lnTo>
                  <a:lnTo>
                    <a:pt x="2131" y="227"/>
                  </a:lnTo>
                  <a:lnTo>
                    <a:pt x="2131" y="248"/>
                  </a:lnTo>
                  <a:lnTo>
                    <a:pt x="2130" y="257"/>
                  </a:lnTo>
                  <a:lnTo>
                    <a:pt x="2128" y="267"/>
                  </a:lnTo>
                  <a:lnTo>
                    <a:pt x="2126" y="277"/>
                  </a:lnTo>
                  <a:lnTo>
                    <a:pt x="2120" y="284"/>
                  </a:lnTo>
                  <a:lnTo>
                    <a:pt x="2114" y="294"/>
                  </a:lnTo>
                  <a:lnTo>
                    <a:pt x="2108" y="300"/>
                  </a:lnTo>
                  <a:lnTo>
                    <a:pt x="2101" y="307"/>
                  </a:lnTo>
                  <a:lnTo>
                    <a:pt x="2093" y="313"/>
                  </a:lnTo>
                  <a:lnTo>
                    <a:pt x="2091" y="315"/>
                  </a:lnTo>
                  <a:lnTo>
                    <a:pt x="2089" y="317"/>
                  </a:lnTo>
                  <a:lnTo>
                    <a:pt x="2097" y="325"/>
                  </a:lnTo>
                  <a:lnTo>
                    <a:pt x="2105" y="334"/>
                  </a:lnTo>
                  <a:lnTo>
                    <a:pt x="2110" y="344"/>
                  </a:lnTo>
                  <a:lnTo>
                    <a:pt x="2116" y="353"/>
                  </a:lnTo>
                  <a:lnTo>
                    <a:pt x="2120" y="346"/>
                  </a:lnTo>
                  <a:lnTo>
                    <a:pt x="2131" y="336"/>
                  </a:lnTo>
                  <a:lnTo>
                    <a:pt x="2141" y="327"/>
                  </a:lnTo>
                  <a:lnTo>
                    <a:pt x="2151" y="315"/>
                  </a:lnTo>
                  <a:lnTo>
                    <a:pt x="2158" y="304"/>
                  </a:lnTo>
                  <a:lnTo>
                    <a:pt x="2164" y="290"/>
                  </a:lnTo>
                  <a:lnTo>
                    <a:pt x="2168" y="277"/>
                  </a:lnTo>
                  <a:lnTo>
                    <a:pt x="2172" y="263"/>
                  </a:lnTo>
                  <a:lnTo>
                    <a:pt x="2172" y="248"/>
                  </a:lnTo>
                  <a:lnTo>
                    <a:pt x="2174" y="233"/>
                  </a:lnTo>
                  <a:lnTo>
                    <a:pt x="2178" y="219"/>
                  </a:lnTo>
                  <a:lnTo>
                    <a:pt x="2185" y="206"/>
                  </a:lnTo>
                  <a:lnTo>
                    <a:pt x="2195" y="196"/>
                  </a:lnTo>
                  <a:lnTo>
                    <a:pt x="2204" y="186"/>
                  </a:lnTo>
                  <a:lnTo>
                    <a:pt x="2218" y="181"/>
                  </a:lnTo>
                  <a:lnTo>
                    <a:pt x="2231" y="175"/>
                  </a:lnTo>
                  <a:lnTo>
                    <a:pt x="2247" y="173"/>
                  </a:lnTo>
                  <a:lnTo>
                    <a:pt x="2254" y="173"/>
                  </a:lnTo>
                  <a:lnTo>
                    <a:pt x="2262" y="167"/>
                  </a:lnTo>
                  <a:lnTo>
                    <a:pt x="2266" y="161"/>
                  </a:lnTo>
                  <a:lnTo>
                    <a:pt x="2268" y="154"/>
                  </a:lnTo>
                  <a:lnTo>
                    <a:pt x="2268" y="142"/>
                  </a:lnTo>
                  <a:lnTo>
                    <a:pt x="2266" y="131"/>
                  </a:lnTo>
                  <a:lnTo>
                    <a:pt x="2262" y="119"/>
                  </a:lnTo>
                  <a:lnTo>
                    <a:pt x="2258" y="108"/>
                  </a:lnTo>
                  <a:lnTo>
                    <a:pt x="2254" y="98"/>
                  </a:lnTo>
                  <a:lnTo>
                    <a:pt x="2249" y="89"/>
                  </a:lnTo>
                  <a:lnTo>
                    <a:pt x="2241" y="79"/>
                  </a:lnTo>
                  <a:lnTo>
                    <a:pt x="2233" y="71"/>
                  </a:lnTo>
                  <a:lnTo>
                    <a:pt x="2226" y="64"/>
                  </a:lnTo>
                  <a:lnTo>
                    <a:pt x="2216" y="58"/>
                  </a:lnTo>
                  <a:lnTo>
                    <a:pt x="2206" y="50"/>
                  </a:lnTo>
                  <a:lnTo>
                    <a:pt x="2197" y="46"/>
                  </a:lnTo>
                  <a:lnTo>
                    <a:pt x="2185" y="42"/>
                  </a:lnTo>
                  <a:lnTo>
                    <a:pt x="2176" y="39"/>
                  </a:lnTo>
                  <a:lnTo>
                    <a:pt x="2164" y="37"/>
                  </a:lnTo>
                  <a:lnTo>
                    <a:pt x="2151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18"/>
            <p:cNvSpPr>
              <a:spLocks noEditPoints="1"/>
            </p:cNvSpPr>
            <p:nvPr userDrawn="1"/>
          </p:nvSpPr>
          <p:spPr bwMode="black">
            <a:xfrm>
              <a:off x="8190958" y="4723116"/>
              <a:ext cx="117106" cy="118116"/>
            </a:xfrm>
            <a:custGeom>
              <a:avLst/>
              <a:gdLst>
                <a:gd name="T0" fmla="*/ 103 w 232"/>
                <a:gd name="T1" fmla="*/ 232 h 234"/>
                <a:gd name="T2" fmla="*/ 80 w 232"/>
                <a:gd name="T3" fmla="*/ 228 h 234"/>
                <a:gd name="T4" fmla="*/ 59 w 232"/>
                <a:gd name="T5" fmla="*/ 219 h 234"/>
                <a:gd name="T6" fmla="*/ 42 w 232"/>
                <a:gd name="T7" fmla="*/ 207 h 234"/>
                <a:gd name="T8" fmla="*/ 27 w 232"/>
                <a:gd name="T9" fmla="*/ 192 h 234"/>
                <a:gd name="T10" fmla="*/ 13 w 232"/>
                <a:gd name="T11" fmla="*/ 173 h 234"/>
                <a:gd name="T12" fmla="*/ 5 w 232"/>
                <a:gd name="T13" fmla="*/ 152 h 234"/>
                <a:gd name="T14" fmla="*/ 0 w 232"/>
                <a:gd name="T15" fmla="*/ 129 h 234"/>
                <a:gd name="T16" fmla="*/ 0 w 232"/>
                <a:gd name="T17" fmla="*/ 106 h 234"/>
                <a:gd name="T18" fmla="*/ 5 w 232"/>
                <a:gd name="T19" fmla="*/ 82 h 234"/>
                <a:gd name="T20" fmla="*/ 13 w 232"/>
                <a:gd name="T21" fmla="*/ 61 h 234"/>
                <a:gd name="T22" fmla="*/ 27 w 232"/>
                <a:gd name="T23" fmla="*/ 42 h 234"/>
                <a:gd name="T24" fmla="*/ 42 w 232"/>
                <a:gd name="T25" fmla="*/ 27 h 234"/>
                <a:gd name="T26" fmla="*/ 59 w 232"/>
                <a:gd name="T27" fmla="*/ 15 h 234"/>
                <a:gd name="T28" fmla="*/ 80 w 232"/>
                <a:gd name="T29" fmla="*/ 6 h 234"/>
                <a:gd name="T30" fmla="*/ 103 w 232"/>
                <a:gd name="T31" fmla="*/ 2 h 234"/>
                <a:gd name="T32" fmla="*/ 128 w 232"/>
                <a:gd name="T33" fmla="*/ 2 h 234"/>
                <a:gd name="T34" fmla="*/ 149 w 232"/>
                <a:gd name="T35" fmla="*/ 6 h 234"/>
                <a:gd name="T36" fmla="*/ 171 w 232"/>
                <a:gd name="T37" fmla="*/ 15 h 234"/>
                <a:gd name="T38" fmla="*/ 190 w 232"/>
                <a:gd name="T39" fmla="*/ 27 h 234"/>
                <a:gd name="T40" fmla="*/ 205 w 232"/>
                <a:gd name="T41" fmla="*/ 42 h 234"/>
                <a:gd name="T42" fmla="*/ 219 w 232"/>
                <a:gd name="T43" fmla="*/ 61 h 234"/>
                <a:gd name="T44" fmla="*/ 226 w 232"/>
                <a:gd name="T45" fmla="*/ 82 h 234"/>
                <a:gd name="T46" fmla="*/ 232 w 232"/>
                <a:gd name="T47" fmla="*/ 106 h 234"/>
                <a:gd name="T48" fmla="*/ 232 w 232"/>
                <a:gd name="T49" fmla="*/ 129 h 234"/>
                <a:gd name="T50" fmla="*/ 226 w 232"/>
                <a:gd name="T51" fmla="*/ 152 h 234"/>
                <a:gd name="T52" fmla="*/ 219 w 232"/>
                <a:gd name="T53" fmla="*/ 173 h 234"/>
                <a:gd name="T54" fmla="*/ 205 w 232"/>
                <a:gd name="T55" fmla="*/ 192 h 234"/>
                <a:gd name="T56" fmla="*/ 190 w 232"/>
                <a:gd name="T57" fmla="*/ 207 h 234"/>
                <a:gd name="T58" fmla="*/ 171 w 232"/>
                <a:gd name="T59" fmla="*/ 219 h 234"/>
                <a:gd name="T60" fmla="*/ 149 w 232"/>
                <a:gd name="T61" fmla="*/ 228 h 234"/>
                <a:gd name="T62" fmla="*/ 128 w 232"/>
                <a:gd name="T63" fmla="*/ 232 h 234"/>
                <a:gd name="T64" fmla="*/ 115 w 232"/>
                <a:gd name="T65" fmla="*/ 42 h 234"/>
                <a:gd name="T66" fmla="*/ 86 w 232"/>
                <a:gd name="T67" fmla="*/ 48 h 234"/>
                <a:gd name="T68" fmla="*/ 63 w 232"/>
                <a:gd name="T69" fmla="*/ 65 h 234"/>
                <a:gd name="T70" fmla="*/ 48 w 232"/>
                <a:gd name="T71" fmla="*/ 88 h 234"/>
                <a:gd name="T72" fmla="*/ 42 w 232"/>
                <a:gd name="T73" fmla="*/ 117 h 234"/>
                <a:gd name="T74" fmla="*/ 48 w 232"/>
                <a:gd name="T75" fmla="*/ 146 h 234"/>
                <a:gd name="T76" fmla="*/ 63 w 232"/>
                <a:gd name="T77" fmla="*/ 171 h 234"/>
                <a:gd name="T78" fmla="*/ 86 w 232"/>
                <a:gd name="T79" fmla="*/ 186 h 234"/>
                <a:gd name="T80" fmla="*/ 115 w 232"/>
                <a:gd name="T81" fmla="*/ 192 h 234"/>
                <a:gd name="T82" fmla="*/ 144 w 232"/>
                <a:gd name="T83" fmla="*/ 186 h 234"/>
                <a:gd name="T84" fmla="*/ 169 w 232"/>
                <a:gd name="T85" fmla="*/ 171 h 234"/>
                <a:gd name="T86" fmla="*/ 184 w 232"/>
                <a:gd name="T87" fmla="*/ 146 h 234"/>
                <a:gd name="T88" fmla="*/ 190 w 232"/>
                <a:gd name="T89" fmla="*/ 117 h 234"/>
                <a:gd name="T90" fmla="*/ 184 w 232"/>
                <a:gd name="T91" fmla="*/ 88 h 234"/>
                <a:gd name="T92" fmla="*/ 169 w 232"/>
                <a:gd name="T93" fmla="*/ 65 h 234"/>
                <a:gd name="T94" fmla="*/ 144 w 232"/>
                <a:gd name="T95" fmla="*/ 48 h 234"/>
                <a:gd name="T96" fmla="*/ 115 w 232"/>
                <a:gd name="T97" fmla="*/ 4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4">
                  <a:moveTo>
                    <a:pt x="115" y="234"/>
                  </a:moveTo>
                  <a:lnTo>
                    <a:pt x="103" y="232"/>
                  </a:lnTo>
                  <a:lnTo>
                    <a:pt x="92" y="230"/>
                  </a:lnTo>
                  <a:lnTo>
                    <a:pt x="80" y="228"/>
                  </a:lnTo>
                  <a:lnTo>
                    <a:pt x="71" y="225"/>
                  </a:lnTo>
                  <a:lnTo>
                    <a:pt x="59" y="219"/>
                  </a:lnTo>
                  <a:lnTo>
                    <a:pt x="51" y="213"/>
                  </a:lnTo>
                  <a:lnTo>
                    <a:pt x="42" y="207"/>
                  </a:lnTo>
                  <a:lnTo>
                    <a:pt x="34" y="200"/>
                  </a:lnTo>
                  <a:lnTo>
                    <a:pt x="27" y="192"/>
                  </a:lnTo>
                  <a:lnTo>
                    <a:pt x="19" y="182"/>
                  </a:lnTo>
                  <a:lnTo>
                    <a:pt x="13" y="173"/>
                  </a:lnTo>
                  <a:lnTo>
                    <a:pt x="9" y="163"/>
                  </a:lnTo>
                  <a:lnTo>
                    <a:pt x="5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5" y="82"/>
                  </a:lnTo>
                  <a:lnTo>
                    <a:pt x="9" y="71"/>
                  </a:lnTo>
                  <a:lnTo>
                    <a:pt x="13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4" y="34"/>
                  </a:lnTo>
                  <a:lnTo>
                    <a:pt x="42" y="27"/>
                  </a:lnTo>
                  <a:lnTo>
                    <a:pt x="51" y="21"/>
                  </a:lnTo>
                  <a:lnTo>
                    <a:pt x="59" y="15"/>
                  </a:lnTo>
                  <a:lnTo>
                    <a:pt x="71" y="10"/>
                  </a:lnTo>
                  <a:lnTo>
                    <a:pt x="80" y="6"/>
                  </a:lnTo>
                  <a:lnTo>
                    <a:pt x="92" y="4"/>
                  </a:lnTo>
                  <a:lnTo>
                    <a:pt x="103" y="2"/>
                  </a:lnTo>
                  <a:lnTo>
                    <a:pt x="115" y="0"/>
                  </a:lnTo>
                  <a:lnTo>
                    <a:pt x="128" y="2"/>
                  </a:lnTo>
                  <a:lnTo>
                    <a:pt x="140" y="4"/>
                  </a:lnTo>
                  <a:lnTo>
                    <a:pt x="149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0" y="21"/>
                  </a:lnTo>
                  <a:lnTo>
                    <a:pt x="190" y="27"/>
                  </a:lnTo>
                  <a:lnTo>
                    <a:pt x="197" y="34"/>
                  </a:lnTo>
                  <a:lnTo>
                    <a:pt x="205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2" y="71"/>
                  </a:lnTo>
                  <a:lnTo>
                    <a:pt x="226" y="82"/>
                  </a:lnTo>
                  <a:lnTo>
                    <a:pt x="230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0" y="140"/>
                  </a:lnTo>
                  <a:lnTo>
                    <a:pt x="226" y="152"/>
                  </a:lnTo>
                  <a:lnTo>
                    <a:pt x="222" y="163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5" y="192"/>
                  </a:lnTo>
                  <a:lnTo>
                    <a:pt x="197" y="200"/>
                  </a:lnTo>
                  <a:lnTo>
                    <a:pt x="190" y="207"/>
                  </a:lnTo>
                  <a:lnTo>
                    <a:pt x="180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49" y="228"/>
                  </a:lnTo>
                  <a:lnTo>
                    <a:pt x="140" y="230"/>
                  </a:lnTo>
                  <a:lnTo>
                    <a:pt x="128" y="232"/>
                  </a:lnTo>
                  <a:lnTo>
                    <a:pt x="115" y="234"/>
                  </a:lnTo>
                  <a:close/>
                  <a:moveTo>
                    <a:pt x="115" y="42"/>
                  </a:moveTo>
                  <a:lnTo>
                    <a:pt x="101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5"/>
                  </a:lnTo>
                  <a:lnTo>
                    <a:pt x="53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3" y="159"/>
                  </a:lnTo>
                  <a:lnTo>
                    <a:pt x="63" y="171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1" y="190"/>
                  </a:lnTo>
                  <a:lnTo>
                    <a:pt x="115" y="192"/>
                  </a:lnTo>
                  <a:lnTo>
                    <a:pt x="130" y="190"/>
                  </a:lnTo>
                  <a:lnTo>
                    <a:pt x="144" y="186"/>
                  </a:lnTo>
                  <a:lnTo>
                    <a:pt x="157" y="178"/>
                  </a:lnTo>
                  <a:lnTo>
                    <a:pt x="169" y="171"/>
                  </a:lnTo>
                  <a:lnTo>
                    <a:pt x="178" y="159"/>
                  </a:lnTo>
                  <a:lnTo>
                    <a:pt x="184" y="146"/>
                  </a:lnTo>
                  <a:lnTo>
                    <a:pt x="190" y="132"/>
                  </a:lnTo>
                  <a:lnTo>
                    <a:pt x="190" y="117"/>
                  </a:lnTo>
                  <a:lnTo>
                    <a:pt x="190" y="102"/>
                  </a:lnTo>
                  <a:lnTo>
                    <a:pt x="184" y="88"/>
                  </a:lnTo>
                  <a:lnTo>
                    <a:pt x="178" y="75"/>
                  </a:lnTo>
                  <a:lnTo>
                    <a:pt x="169" y="65"/>
                  </a:lnTo>
                  <a:lnTo>
                    <a:pt x="157" y="56"/>
                  </a:lnTo>
                  <a:lnTo>
                    <a:pt x="144" y="48"/>
                  </a:lnTo>
                  <a:lnTo>
                    <a:pt x="130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19"/>
            <p:cNvSpPr>
              <a:spLocks noEditPoints="1"/>
            </p:cNvSpPr>
            <p:nvPr userDrawn="1"/>
          </p:nvSpPr>
          <p:spPr bwMode="black">
            <a:xfrm>
              <a:off x="6981030" y="5107749"/>
              <a:ext cx="1630399" cy="726865"/>
            </a:xfrm>
            <a:custGeom>
              <a:avLst/>
              <a:gdLst>
                <a:gd name="T0" fmla="*/ 962 w 3230"/>
                <a:gd name="T1" fmla="*/ 1375 h 1440"/>
                <a:gd name="T2" fmla="*/ 739 w 3230"/>
                <a:gd name="T3" fmla="*/ 1317 h 1440"/>
                <a:gd name="T4" fmla="*/ 576 w 3230"/>
                <a:gd name="T5" fmla="*/ 1364 h 1440"/>
                <a:gd name="T6" fmla="*/ 405 w 3230"/>
                <a:gd name="T7" fmla="*/ 1202 h 1440"/>
                <a:gd name="T8" fmla="*/ 227 w 3230"/>
                <a:gd name="T9" fmla="*/ 958 h 1440"/>
                <a:gd name="T10" fmla="*/ 98 w 3230"/>
                <a:gd name="T11" fmla="*/ 686 h 1440"/>
                <a:gd name="T12" fmla="*/ 21 w 3230"/>
                <a:gd name="T13" fmla="*/ 394 h 1440"/>
                <a:gd name="T14" fmla="*/ 0 w 3230"/>
                <a:gd name="T15" fmla="*/ 106 h 1440"/>
                <a:gd name="T16" fmla="*/ 17 w 3230"/>
                <a:gd name="T17" fmla="*/ 4 h 1440"/>
                <a:gd name="T18" fmla="*/ 250 w 3230"/>
                <a:gd name="T19" fmla="*/ 110 h 1440"/>
                <a:gd name="T20" fmla="*/ 255 w 3230"/>
                <a:gd name="T21" fmla="*/ 213 h 1440"/>
                <a:gd name="T22" fmla="*/ 674 w 3230"/>
                <a:gd name="T23" fmla="*/ 432 h 1440"/>
                <a:gd name="T24" fmla="*/ 841 w 3230"/>
                <a:gd name="T25" fmla="*/ 688 h 1440"/>
                <a:gd name="T26" fmla="*/ 1519 w 3230"/>
                <a:gd name="T27" fmla="*/ 795 h 1440"/>
                <a:gd name="T28" fmla="*/ 2201 w 3230"/>
                <a:gd name="T29" fmla="*/ 736 h 1440"/>
                <a:gd name="T30" fmla="*/ 2412 w 3230"/>
                <a:gd name="T31" fmla="*/ 478 h 1440"/>
                <a:gd name="T32" fmla="*/ 2907 w 3230"/>
                <a:gd name="T33" fmla="*/ 281 h 1440"/>
                <a:gd name="T34" fmla="*/ 2982 w 3230"/>
                <a:gd name="T35" fmla="*/ 114 h 1440"/>
                <a:gd name="T36" fmla="*/ 3213 w 3230"/>
                <a:gd name="T37" fmla="*/ 4 h 1440"/>
                <a:gd name="T38" fmla="*/ 3230 w 3230"/>
                <a:gd name="T39" fmla="*/ 106 h 1440"/>
                <a:gd name="T40" fmla="*/ 3209 w 3230"/>
                <a:gd name="T41" fmla="*/ 394 h 1440"/>
                <a:gd name="T42" fmla="*/ 3132 w 3230"/>
                <a:gd name="T43" fmla="*/ 686 h 1440"/>
                <a:gd name="T44" fmla="*/ 3003 w 3230"/>
                <a:gd name="T45" fmla="*/ 956 h 1440"/>
                <a:gd name="T46" fmla="*/ 2825 w 3230"/>
                <a:gd name="T47" fmla="*/ 1202 h 1440"/>
                <a:gd name="T48" fmla="*/ 2654 w 3230"/>
                <a:gd name="T49" fmla="*/ 1362 h 1440"/>
                <a:gd name="T50" fmla="*/ 2493 w 3230"/>
                <a:gd name="T51" fmla="*/ 1317 h 1440"/>
                <a:gd name="T52" fmla="*/ 2268 w 3230"/>
                <a:gd name="T53" fmla="*/ 1375 h 1440"/>
                <a:gd name="T54" fmla="*/ 2009 w 3230"/>
                <a:gd name="T55" fmla="*/ 1438 h 1440"/>
                <a:gd name="T56" fmla="*/ 1723 w 3230"/>
                <a:gd name="T57" fmla="*/ 1335 h 1440"/>
                <a:gd name="T58" fmla="*/ 1532 w 3230"/>
                <a:gd name="T59" fmla="*/ 1327 h 1440"/>
                <a:gd name="T60" fmla="*/ 1254 w 3230"/>
                <a:gd name="T61" fmla="*/ 1435 h 1440"/>
                <a:gd name="T62" fmla="*/ 885 w 3230"/>
                <a:gd name="T63" fmla="*/ 1279 h 1440"/>
                <a:gd name="T64" fmla="*/ 1160 w 3230"/>
                <a:gd name="T65" fmla="*/ 1381 h 1440"/>
                <a:gd name="T66" fmla="*/ 1388 w 3230"/>
                <a:gd name="T67" fmla="*/ 1323 h 1440"/>
                <a:gd name="T68" fmla="*/ 1650 w 3230"/>
                <a:gd name="T69" fmla="*/ 1260 h 1440"/>
                <a:gd name="T70" fmla="*/ 1936 w 3230"/>
                <a:gd name="T71" fmla="*/ 1364 h 1440"/>
                <a:gd name="T72" fmla="*/ 2124 w 3230"/>
                <a:gd name="T73" fmla="*/ 1371 h 1440"/>
                <a:gd name="T74" fmla="*/ 2404 w 3230"/>
                <a:gd name="T75" fmla="*/ 1264 h 1440"/>
                <a:gd name="T76" fmla="*/ 2606 w 3230"/>
                <a:gd name="T77" fmla="*/ 1283 h 1440"/>
                <a:gd name="T78" fmla="*/ 2819 w 3230"/>
                <a:gd name="T79" fmla="*/ 1120 h 1440"/>
                <a:gd name="T80" fmla="*/ 2979 w 3230"/>
                <a:gd name="T81" fmla="*/ 882 h 1440"/>
                <a:gd name="T82" fmla="*/ 3094 w 3230"/>
                <a:gd name="T83" fmla="*/ 620 h 1440"/>
                <a:gd name="T84" fmla="*/ 3157 w 3230"/>
                <a:gd name="T85" fmla="*/ 340 h 1440"/>
                <a:gd name="T86" fmla="*/ 3171 w 3230"/>
                <a:gd name="T87" fmla="*/ 75 h 1440"/>
                <a:gd name="T88" fmla="*/ 3027 w 3230"/>
                <a:gd name="T89" fmla="*/ 281 h 1440"/>
                <a:gd name="T90" fmla="*/ 2669 w 3230"/>
                <a:gd name="T91" fmla="*/ 451 h 1440"/>
                <a:gd name="T92" fmla="*/ 2437 w 3230"/>
                <a:gd name="T93" fmla="*/ 734 h 1440"/>
                <a:gd name="T94" fmla="*/ 1824 w 3230"/>
                <a:gd name="T95" fmla="*/ 847 h 1440"/>
                <a:gd name="T96" fmla="*/ 1104 w 3230"/>
                <a:gd name="T97" fmla="*/ 809 h 1440"/>
                <a:gd name="T98" fmla="*/ 782 w 3230"/>
                <a:gd name="T99" fmla="*/ 711 h 1440"/>
                <a:gd name="T100" fmla="*/ 353 w 3230"/>
                <a:gd name="T101" fmla="*/ 359 h 1440"/>
                <a:gd name="T102" fmla="*/ 198 w 3230"/>
                <a:gd name="T103" fmla="*/ 231 h 1440"/>
                <a:gd name="T104" fmla="*/ 58 w 3230"/>
                <a:gd name="T105" fmla="*/ 173 h 1440"/>
                <a:gd name="T106" fmla="*/ 92 w 3230"/>
                <a:gd name="T107" fmla="*/ 461 h 1440"/>
                <a:gd name="T108" fmla="*/ 179 w 3230"/>
                <a:gd name="T109" fmla="*/ 736 h 1440"/>
                <a:gd name="T110" fmla="*/ 315 w 3230"/>
                <a:gd name="T111" fmla="*/ 987 h 1440"/>
                <a:gd name="T112" fmla="*/ 495 w 3230"/>
                <a:gd name="T113" fmla="*/ 1214 h 1440"/>
                <a:gd name="T114" fmla="*/ 712 w 3230"/>
                <a:gd name="T115" fmla="*/ 1262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30" h="1440">
                  <a:moveTo>
                    <a:pt x="1189" y="1440"/>
                  </a:moveTo>
                  <a:lnTo>
                    <a:pt x="1156" y="1438"/>
                  </a:lnTo>
                  <a:lnTo>
                    <a:pt x="1123" y="1435"/>
                  </a:lnTo>
                  <a:lnTo>
                    <a:pt x="1095" y="1427"/>
                  </a:lnTo>
                  <a:lnTo>
                    <a:pt x="1066" y="1419"/>
                  </a:lnTo>
                  <a:lnTo>
                    <a:pt x="1012" y="1398"/>
                  </a:lnTo>
                  <a:lnTo>
                    <a:pt x="962" y="1375"/>
                  </a:lnTo>
                  <a:lnTo>
                    <a:pt x="916" y="1354"/>
                  </a:lnTo>
                  <a:lnTo>
                    <a:pt x="870" y="1335"/>
                  </a:lnTo>
                  <a:lnTo>
                    <a:pt x="845" y="1327"/>
                  </a:lnTo>
                  <a:lnTo>
                    <a:pt x="818" y="1321"/>
                  </a:lnTo>
                  <a:lnTo>
                    <a:pt x="791" y="1317"/>
                  </a:lnTo>
                  <a:lnTo>
                    <a:pt x="762" y="1316"/>
                  </a:lnTo>
                  <a:lnTo>
                    <a:pt x="739" y="1317"/>
                  </a:lnTo>
                  <a:lnTo>
                    <a:pt x="716" y="1319"/>
                  </a:lnTo>
                  <a:lnTo>
                    <a:pt x="695" y="1323"/>
                  </a:lnTo>
                  <a:lnTo>
                    <a:pt x="674" y="1329"/>
                  </a:lnTo>
                  <a:lnTo>
                    <a:pt x="634" y="1342"/>
                  </a:lnTo>
                  <a:lnTo>
                    <a:pt x="591" y="1362"/>
                  </a:lnTo>
                  <a:lnTo>
                    <a:pt x="584" y="1364"/>
                  </a:lnTo>
                  <a:lnTo>
                    <a:pt x="576" y="1364"/>
                  </a:lnTo>
                  <a:lnTo>
                    <a:pt x="568" y="1362"/>
                  </a:lnTo>
                  <a:lnTo>
                    <a:pt x="561" y="1356"/>
                  </a:lnTo>
                  <a:lnTo>
                    <a:pt x="528" y="1327"/>
                  </a:lnTo>
                  <a:lnTo>
                    <a:pt x="495" y="1296"/>
                  </a:lnTo>
                  <a:lnTo>
                    <a:pt x="465" y="1266"/>
                  </a:lnTo>
                  <a:lnTo>
                    <a:pt x="434" y="1235"/>
                  </a:lnTo>
                  <a:lnTo>
                    <a:pt x="405" y="1202"/>
                  </a:lnTo>
                  <a:lnTo>
                    <a:pt x="376" y="1170"/>
                  </a:lnTo>
                  <a:lnTo>
                    <a:pt x="349" y="1135"/>
                  </a:lnTo>
                  <a:lnTo>
                    <a:pt x="323" y="1100"/>
                  </a:lnTo>
                  <a:lnTo>
                    <a:pt x="298" y="1066"/>
                  </a:lnTo>
                  <a:lnTo>
                    <a:pt x="273" y="1031"/>
                  </a:lnTo>
                  <a:lnTo>
                    <a:pt x="250" y="995"/>
                  </a:lnTo>
                  <a:lnTo>
                    <a:pt x="227" y="958"/>
                  </a:lnTo>
                  <a:lnTo>
                    <a:pt x="205" y="920"/>
                  </a:lnTo>
                  <a:lnTo>
                    <a:pt x="184" y="882"/>
                  </a:lnTo>
                  <a:lnTo>
                    <a:pt x="165" y="843"/>
                  </a:lnTo>
                  <a:lnTo>
                    <a:pt x="146" y="805"/>
                  </a:lnTo>
                  <a:lnTo>
                    <a:pt x="129" y="766"/>
                  </a:lnTo>
                  <a:lnTo>
                    <a:pt x="113" y="726"/>
                  </a:lnTo>
                  <a:lnTo>
                    <a:pt x="98" y="686"/>
                  </a:lnTo>
                  <a:lnTo>
                    <a:pt x="82" y="645"/>
                  </a:lnTo>
                  <a:lnTo>
                    <a:pt x="69" y="603"/>
                  </a:lnTo>
                  <a:lnTo>
                    <a:pt x="58" y="563"/>
                  </a:lnTo>
                  <a:lnTo>
                    <a:pt x="46" y="521"/>
                  </a:lnTo>
                  <a:lnTo>
                    <a:pt x="36" y="478"/>
                  </a:lnTo>
                  <a:lnTo>
                    <a:pt x="29" y="436"/>
                  </a:lnTo>
                  <a:lnTo>
                    <a:pt x="21" y="394"/>
                  </a:lnTo>
                  <a:lnTo>
                    <a:pt x="13" y="350"/>
                  </a:lnTo>
                  <a:lnTo>
                    <a:pt x="10" y="307"/>
                  </a:lnTo>
                  <a:lnTo>
                    <a:pt x="6" y="263"/>
                  </a:lnTo>
                  <a:lnTo>
                    <a:pt x="2" y="219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0" y="106"/>
                  </a:lnTo>
                  <a:lnTo>
                    <a:pt x="0" y="79"/>
                  </a:lnTo>
                  <a:lnTo>
                    <a:pt x="2" y="52"/>
                  </a:lnTo>
                  <a:lnTo>
                    <a:pt x="4" y="27"/>
                  </a:lnTo>
                  <a:lnTo>
                    <a:pt x="4" y="19"/>
                  </a:lnTo>
                  <a:lnTo>
                    <a:pt x="8" y="14"/>
                  </a:lnTo>
                  <a:lnTo>
                    <a:pt x="11" y="8"/>
                  </a:lnTo>
                  <a:lnTo>
                    <a:pt x="17" y="4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4" y="2"/>
                  </a:lnTo>
                  <a:lnTo>
                    <a:pt x="238" y="98"/>
                  </a:lnTo>
                  <a:lnTo>
                    <a:pt x="244" y="104"/>
                  </a:lnTo>
                  <a:lnTo>
                    <a:pt x="250" y="110"/>
                  </a:lnTo>
                  <a:lnTo>
                    <a:pt x="251" y="117"/>
                  </a:lnTo>
                  <a:lnTo>
                    <a:pt x="253" y="125"/>
                  </a:lnTo>
                  <a:lnTo>
                    <a:pt x="225" y="129"/>
                  </a:lnTo>
                  <a:lnTo>
                    <a:pt x="253" y="133"/>
                  </a:lnTo>
                  <a:lnTo>
                    <a:pt x="253" y="158"/>
                  </a:lnTo>
                  <a:lnTo>
                    <a:pt x="253" y="185"/>
                  </a:lnTo>
                  <a:lnTo>
                    <a:pt x="255" y="213"/>
                  </a:lnTo>
                  <a:lnTo>
                    <a:pt x="259" y="246"/>
                  </a:lnTo>
                  <a:lnTo>
                    <a:pt x="324" y="281"/>
                  </a:lnTo>
                  <a:lnTo>
                    <a:pt x="394" y="315"/>
                  </a:lnTo>
                  <a:lnTo>
                    <a:pt x="463" y="346"/>
                  </a:lnTo>
                  <a:lnTo>
                    <a:pt x="532" y="377"/>
                  </a:lnTo>
                  <a:lnTo>
                    <a:pt x="603" y="405"/>
                  </a:lnTo>
                  <a:lnTo>
                    <a:pt x="674" y="432"/>
                  </a:lnTo>
                  <a:lnTo>
                    <a:pt x="747" y="455"/>
                  </a:lnTo>
                  <a:lnTo>
                    <a:pt x="820" y="478"/>
                  </a:lnTo>
                  <a:lnTo>
                    <a:pt x="828" y="482"/>
                  </a:lnTo>
                  <a:lnTo>
                    <a:pt x="835" y="488"/>
                  </a:lnTo>
                  <a:lnTo>
                    <a:pt x="839" y="498"/>
                  </a:lnTo>
                  <a:lnTo>
                    <a:pt x="841" y="505"/>
                  </a:lnTo>
                  <a:lnTo>
                    <a:pt x="841" y="688"/>
                  </a:lnTo>
                  <a:lnTo>
                    <a:pt x="935" y="713"/>
                  </a:lnTo>
                  <a:lnTo>
                    <a:pt x="1031" y="736"/>
                  </a:lnTo>
                  <a:lnTo>
                    <a:pt x="1129" y="753"/>
                  </a:lnTo>
                  <a:lnTo>
                    <a:pt x="1225" y="768"/>
                  </a:lnTo>
                  <a:lnTo>
                    <a:pt x="1323" y="782"/>
                  </a:lnTo>
                  <a:lnTo>
                    <a:pt x="1421" y="789"/>
                  </a:lnTo>
                  <a:lnTo>
                    <a:pt x="1519" y="795"/>
                  </a:lnTo>
                  <a:lnTo>
                    <a:pt x="1619" y="795"/>
                  </a:lnTo>
                  <a:lnTo>
                    <a:pt x="1717" y="795"/>
                  </a:lnTo>
                  <a:lnTo>
                    <a:pt x="1815" y="789"/>
                  </a:lnTo>
                  <a:lnTo>
                    <a:pt x="1911" y="782"/>
                  </a:lnTo>
                  <a:lnTo>
                    <a:pt x="2009" y="768"/>
                  </a:lnTo>
                  <a:lnTo>
                    <a:pt x="2105" y="755"/>
                  </a:lnTo>
                  <a:lnTo>
                    <a:pt x="2201" y="736"/>
                  </a:lnTo>
                  <a:lnTo>
                    <a:pt x="2297" y="715"/>
                  </a:lnTo>
                  <a:lnTo>
                    <a:pt x="2391" y="690"/>
                  </a:lnTo>
                  <a:lnTo>
                    <a:pt x="2391" y="507"/>
                  </a:lnTo>
                  <a:lnTo>
                    <a:pt x="2393" y="498"/>
                  </a:lnTo>
                  <a:lnTo>
                    <a:pt x="2397" y="490"/>
                  </a:lnTo>
                  <a:lnTo>
                    <a:pt x="2404" y="482"/>
                  </a:lnTo>
                  <a:lnTo>
                    <a:pt x="2412" y="478"/>
                  </a:lnTo>
                  <a:lnTo>
                    <a:pt x="2485" y="455"/>
                  </a:lnTo>
                  <a:lnTo>
                    <a:pt x="2558" y="432"/>
                  </a:lnTo>
                  <a:lnTo>
                    <a:pt x="2629" y="405"/>
                  </a:lnTo>
                  <a:lnTo>
                    <a:pt x="2700" y="377"/>
                  </a:lnTo>
                  <a:lnTo>
                    <a:pt x="2771" y="346"/>
                  </a:lnTo>
                  <a:lnTo>
                    <a:pt x="2838" y="315"/>
                  </a:lnTo>
                  <a:lnTo>
                    <a:pt x="2907" y="281"/>
                  </a:lnTo>
                  <a:lnTo>
                    <a:pt x="2973" y="246"/>
                  </a:lnTo>
                  <a:lnTo>
                    <a:pt x="2975" y="219"/>
                  </a:lnTo>
                  <a:lnTo>
                    <a:pt x="2977" y="190"/>
                  </a:lnTo>
                  <a:lnTo>
                    <a:pt x="2979" y="162"/>
                  </a:lnTo>
                  <a:lnTo>
                    <a:pt x="2979" y="133"/>
                  </a:lnTo>
                  <a:lnTo>
                    <a:pt x="2979" y="123"/>
                  </a:lnTo>
                  <a:lnTo>
                    <a:pt x="2982" y="114"/>
                  </a:lnTo>
                  <a:lnTo>
                    <a:pt x="2988" y="104"/>
                  </a:lnTo>
                  <a:lnTo>
                    <a:pt x="2994" y="98"/>
                  </a:lnTo>
                  <a:lnTo>
                    <a:pt x="3184" y="4"/>
                  </a:lnTo>
                  <a:lnTo>
                    <a:pt x="3192" y="0"/>
                  </a:lnTo>
                  <a:lnTo>
                    <a:pt x="3197" y="0"/>
                  </a:lnTo>
                  <a:lnTo>
                    <a:pt x="3205" y="2"/>
                  </a:lnTo>
                  <a:lnTo>
                    <a:pt x="3213" y="4"/>
                  </a:lnTo>
                  <a:lnTo>
                    <a:pt x="3219" y="8"/>
                  </a:lnTo>
                  <a:lnTo>
                    <a:pt x="3222" y="14"/>
                  </a:lnTo>
                  <a:lnTo>
                    <a:pt x="3226" y="21"/>
                  </a:lnTo>
                  <a:lnTo>
                    <a:pt x="3226" y="27"/>
                  </a:lnTo>
                  <a:lnTo>
                    <a:pt x="3228" y="54"/>
                  </a:lnTo>
                  <a:lnTo>
                    <a:pt x="3230" y="79"/>
                  </a:lnTo>
                  <a:lnTo>
                    <a:pt x="3230" y="106"/>
                  </a:lnTo>
                  <a:lnTo>
                    <a:pt x="3230" y="133"/>
                  </a:lnTo>
                  <a:lnTo>
                    <a:pt x="3230" y="177"/>
                  </a:lnTo>
                  <a:lnTo>
                    <a:pt x="3228" y="219"/>
                  </a:lnTo>
                  <a:lnTo>
                    <a:pt x="3224" y="263"/>
                  </a:lnTo>
                  <a:lnTo>
                    <a:pt x="3220" y="307"/>
                  </a:lnTo>
                  <a:lnTo>
                    <a:pt x="3215" y="350"/>
                  </a:lnTo>
                  <a:lnTo>
                    <a:pt x="3209" y="394"/>
                  </a:lnTo>
                  <a:lnTo>
                    <a:pt x="3201" y="436"/>
                  </a:lnTo>
                  <a:lnTo>
                    <a:pt x="3192" y="478"/>
                  </a:lnTo>
                  <a:lnTo>
                    <a:pt x="3182" y="521"/>
                  </a:lnTo>
                  <a:lnTo>
                    <a:pt x="3172" y="563"/>
                  </a:lnTo>
                  <a:lnTo>
                    <a:pt x="3159" y="603"/>
                  </a:lnTo>
                  <a:lnTo>
                    <a:pt x="3146" y="645"/>
                  </a:lnTo>
                  <a:lnTo>
                    <a:pt x="3132" y="686"/>
                  </a:lnTo>
                  <a:lnTo>
                    <a:pt x="3117" y="726"/>
                  </a:lnTo>
                  <a:lnTo>
                    <a:pt x="3101" y="764"/>
                  </a:lnTo>
                  <a:lnTo>
                    <a:pt x="3082" y="805"/>
                  </a:lnTo>
                  <a:lnTo>
                    <a:pt x="3065" y="843"/>
                  </a:lnTo>
                  <a:lnTo>
                    <a:pt x="3046" y="882"/>
                  </a:lnTo>
                  <a:lnTo>
                    <a:pt x="3025" y="920"/>
                  </a:lnTo>
                  <a:lnTo>
                    <a:pt x="3003" y="956"/>
                  </a:lnTo>
                  <a:lnTo>
                    <a:pt x="2980" y="995"/>
                  </a:lnTo>
                  <a:lnTo>
                    <a:pt x="2957" y="1029"/>
                  </a:lnTo>
                  <a:lnTo>
                    <a:pt x="2932" y="1066"/>
                  </a:lnTo>
                  <a:lnTo>
                    <a:pt x="2907" y="1100"/>
                  </a:lnTo>
                  <a:lnTo>
                    <a:pt x="2881" y="1135"/>
                  </a:lnTo>
                  <a:lnTo>
                    <a:pt x="2854" y="1170"/>
                  </a:lnTo>
                  <a:lnTo>
                    <a:pt x="2825" y="1202"/>
                  </a:lnTo>
                  <a:lnTo>
                    <a:pt x="2796" y="1235"/>
                  </a:lnTo>
                  <a:lnTo>
                    <a:pt x="2765" y="1266"/>
                  </a:lnTo>
                  <a:lnTo>
                    <a:pt x="2735" y="1296"/>
                  </a:lnTo>
                  <a:lnTo>
                    <a:pt x="2702" y="1327"/>
                  </a:lnTo>
                  <a:lnTo>
                    <a:pt x="2669" y="1356"/>
                  </a:lnTo>
                  <a:lnTo>
                    <a:pt x="2662" y="1360"/>
                  </a:lnTo>
                  <a:lnTo>
                    <a:pt x="2654" y="1362"/>
                  </a:lnTo>
                  <a:lnTo>
                    <a:pt x="2646" y="1362"/>
                  </a:lnTo>
                  <a:lnTo>
                    <a:pt x="2639" y="1360"/>
                  </a:lnTo>
                  <a:lnTo>
                    <a:pt x="2596" y="1342"/>
                  </a:lnTo>
                  <a:lnTo>
                    <a:pt x="2556" y="1329"/>
                  </a:lnTo>
                  <a:lnTo>
                    <a:pt x="2535" y="1323"/>
                  </a:lnTo>
                  <a:lnTo>
                    <a:pt x="2514" y="1319"/>
                  </a:lnTo>
                  <a:lnTo>
                    <a:pt x="2493" y="1317"/>
                  </a:lnTo>
                  <a:lnTo>
                    <a:pt x="2470" y="1316"/>
                  </a:lnTo>
                  <a:lnTo>
                    <a:pt x="2441" y="1317"/>
                  </a:lnTo>
                  <a:lnTo>
                    <a:pt x="2412" y="1321"/>
                  </a:lnTo>
                  <a:lnTo>
                    <a:pt x="2387" y="1327"/>
                  </a:lnTo>
                  <a:lnTo>
                    <a:pt x="2362" y="1335"/>
                  </a:lnTo>
                  <a:lnTo>
                    <a:pt x="2314" y="1354"/>
                  </a:lnTo>
                  <a:lnTo>
                    <a:pt x="2268" y="1375"/>
                  </a:lnTo>
                  <a:lnTo>
                    <a:pt x="2218" y="1398"/>
                  </a:lnTo>
                  <a:lnTo>
                    <a:pt x="2166" y="1419"/>
                  </a:lnTo>
                  <a:lnTo>
                    <a:pt x="2137" y="1427"/>
                  </a:lnTo>
                  <a:lnTo>
                    <a:pt x="2109" y="1433"/>
                  </a:lnTo>
                  <a:lnTo>
                    <a:pt x="2076" y="1438"/>
                  </a:lnTo>
                  <a:lnTo>
                    <a:pt x="2043" y="1438"/>
                  </a:lnTo>
                  <a:lnTo>
                    <a:pt x="2009" y="1438"/>
                  </a:lnTo>
                  <a:lnTo>
                    <a:pt x="1976" y="1435"/>
                  </a:lnTo>
                  <a:lnTo>
                    <a:pt x="1947" y="1427"/>
                  </a:lnTo>
                  <a:lnTo>
                    <a:pt x="1918" y="1419"/>
                  </a:lnTo>
                  <a:lnTo>
                    <a:pt x="1867" y="1398"/>
                  </a:lnTo>
                  <a:lnTo>
                    <a:pt x="1817" y="1375"/>
                  </a:lnTo>
                  <a:lnTo>
                    <a:pt x="1771" y="1354"/>
                  </a:lnTo>
                  <a:lnTo>
                    <a:pt x="1723" y="1335"/>
                  </a:lnTo>
                  <a:lnTo>
                    <a:pt x="1698" y="1327"/>
                  </a:lnTo>
                  <a:lnTo>
                    <a:pt x="1671" y="1321"/>
                  </a:lnTo>
                  <a:lnTo>
                    <a:pt x="1644" y="1317"/>
                  </a:lnTo>
                  <a:lnTo>
                    <a:pt x="1615" y="1316"/>
                  </a:lnTo>
                  <a:lnTo>
                    <a:pt x="1586" y="1317"/>
                  </a:lnTo>
                  <a:lnTo>
                    <a:pt x="1559" y="1321"/>
                  </a:lnTo>
                  <a:lnTo>
                    <a:pt x="1532" y="1327"/>
                  </a:lnTo>
                  <a:lnTo>
                    <a:pt x="1507" y="1335"/>
                  </a:lnTo>
                  <a:lnTo>
                    <a:pt x="1461" y="1354"/>
                  </a:lnTo>
                  <a:lnTo>
                    <a:pt x="1415" y="1375"/>
                  </a:lnTo>
                  <a:lnTo>
                    <a:pt x="1365" y="1398"/>
                  </a:lnTo>
                  <a:lnTo>
                    <a:pt x="1312" y="1419"/>
                  </a:lnTo>
                  <a:lnTo>
                    <a:pt x="1285" y="1427"/>
                  </a:lnTo>
                  <a:lnTo>
                    <a:pt x="1254" y="1435"/>
                  </a:lnTo>
                  <a:lnTo>
                    <a:pt x="1223" y="1438"/>
                  </a:lnTo>
                  <a:lnTo>
                    <a:pt x="1189" y="1440"/>
                  </a:lnTo>
                  <a:close/>
                  <a:moveTo>
                    <a:pt x="762" y="1258"/>
                  </a:moveTo>
                  <a:lnTo>
                    <a:pt x="797" y="1260"/>
                  </a:lnTo>
                  <a:lnTo>
                    <a:pt x="828" y="1264"/>
                  </a:lnTo>
                  <a:lnTo>
                    <a:pt x="858" y="1271"/>
                  </a:lnTo>
                  <a:lnTo>
                    <a:pt x="885" y="1279"/>
                  </a:lnTo>
                  <a:lnTo>
                    <a:pt x="939" y="1300"/>
                  </a:lnTo>
                  <a:lnTo>
                    <a:pt x="989" y="1323"/>
                  </a:lnTo>
                  <a:lnTo>
                    <a:pt x="1035" y="1344"/>
                  </a:lnTo>
                  <a:lnTo>
                    <a:pt x="1083" y="1364"/>
                  </a:lnTo>
                  <a:lnTo>
                    <a:pt x="1106" y="1371"/>
                  </a:lnTo>
                  <a:lnTo>
                    <a:pt x="1133" y="1377"/>
                  </a:lnTo>
                  <a:lnTo>
                    <a:pt x="1160" y="1381"/>
                  </a:lnTo>
                  <a:lnTo>
                    <a:pt x="1189" y="1381"/>
                  </a:lnTo>
                  <a:lnTo>
                    <a:pt x="1217" y="1381"/>
                  </a:lnTo>
                  <a:lnTo>
                    <a:pt x="1246" y="1377"/>
                  </a:lnTo>
                  <a:lnTo>
                    <a:pt x="1271" y="1371"/>
                  </a:lnTo>
                  <a:lnTo>
                    <a:pt x="1296" y="1364"/>
                  </a:lnTo>
                  <a:lnTo>
                    <a:pt x="1342" y="1344"/>
                  </a:lnTo>
                  <a:lnTo>
                    <a:pt x="1388" y="1323"/>
                  </a:lnTo>
                  <a:lnTo>
                    <a:pt x="1438" y="1300"/>
                  </a:lnTo>
                  <a:lnTo>
                    <a:pt x="1492" y="1279"/>
                  </a:lnTo>
                  <a:lnTo>
                    <a:pt x="1519" y="1271"/>
                  </a:lnTo>
                  <a:lnTo>
                    <a:pt x="1550" y="1264"/>
                  </a:lnTo>
                  <a:lnTo>
                    <a:pt x="1580" y="1260"/>
                  </a:lnTo>
                  <a:lnTo>
                    <a:pt x="1615" y="1258"/>
                  </a:lnTo>
                  <a:lnTo>
                    <a:pt x="1650" y="1260"/>
                  </a:lnTo>
                  <a:lnTo>
                    <a:pt x="1680" y="1264"/>
                  </a:lnTo>
                  <a:lnTo>
                    <a:pt x="1711" y="1269"/>
                  </a:lnTo>
                  <a:lnTo>
                    <a:pt x="1738" y="1279"/>
                  </a:lnTo>
                  <a:lnTo>
                    <a:pt x="1792" y="1298"/>
                  </a:lnTo>
                  <a:lnTo>
                    <a:pt x="1842" y="1323"/>
                  </a:lnTo>
                  <a:lnTo>
                    <a:pt x="1888" y="1344"/>
                  </a:lnTo>
                  <a:lnTo>
                    <a:pt x="1936" y="1364"/>
                  </a:lnTo>
                  <a:lnTo>
                    <a:pt x="1961" y="1371"/>
                  </a:lnTo>
                  <a:lnTo>
                    <a:pt x="1986" y="1377"/>
                  </a:lnTo>
                  <a:lnTo>
                    <a:pt x="2013" y="1379"/>
                  </a:lnTo>
                  <a:lnTo>
                    <a:pt x="2043" y="1381"/>
                  </a:lnTo>
                  <a:lnTo>
                    <a:pt x="2072" y="1379"/>
                  </a:lnTo>
                  <a:lnTo>
                    <a:pt x="2099" y="1377"/>
                  </a:lnTo>
                  <a:lnTo>
                    <a:pt x="2124" y="1371"/>
                  </a:lnTo>
                  <a:lnTo>
                    <a:pt x="2149" y="1364"/>
                  </a:lnTo>
                  <a:lnTo>
                    <a:pt x="2197" y="1344"/>
                  </a:lnTo>
                  <a:lnTo>
                    <a:pt x="2243" y="1323"/>
                  </a:lnTo>
                  <a:lnTo>
                    <a:pt x="2293" y="1298"/>
                  </a:lnTo>
                  <a:lnTo>
                    <a:pt x="2345" y="1279"/>
                  </a:lnTo>
                  <a:lnTo>
                    <a:pt x="2374" y="1269"/>
                  </a:lnTo>
                  <a:lnTo>
                    <a:pt x="2404" y="1264"/>
                  </a:lnTo>
                  <a:lnTo>
                    <a:pt x="2435" y="1260"/>
                  </a:lnTo>
                  <a:lnTo>
                    <a:pt x="2470" y="1258"/>
                  </a:lnTo>
                  <a:lnTo>
                    <a:pt x="2495" y="1260"/>
                  </a:lnTo>
                  <a:lnTo>
                    <a:pt x="2520" y="1262"/>
                  </a:lnTo>
                  <a:lnTo>
                    <a:pt x="2543" y="1266"/>
                  </a:lnTo>
                  <a:lnTo>
                    <a:pt x="2566" y="1271"/>
                  </a:lnTo>
                  <a:lnTo>
                    <a:pt x="2606" y="1283"/>
                  </a:lnTo>
                  <a:lnTo>
                    <a:pt x="2646" y="1300"/>
                  </a:lnTo>
                  <a:lnTo>
                    <a:pt x="2677" y="1271"/>
                  </a:lnTo>
                  <a:lnTo>
                    <a:pt x="2706" y="1243"/>
                  </a:lnTo>
                  <a:lnTo>
                    <a:pt x="2737" y="1214"/>
                  </a:lnTo>
                  <a:lnTo>
                    <a:pt x="2763" y="1183"/>
                  </a:lnTo>
                  <a:lnTo>
                    <a:pt x="2792" y="1152"/>
                  </a:lnTo>
                  <a:lnTo>
                    <a:pt x="2819" y="1120"/>
                  </a:lnTo>
                  <a:lnTo>
                    <a:pt x="2844" y="1087"/>
                  </a:lnTo>
                  <a:lnTo>
                    <a:pt x="2869" y="1054"/>
                  </a:lnTo>
                  <a:lnTo>
                    <a:pt x="2892" y="1022"/>
                  </a:lnTo>
                  <a:lnTo>
                    <a:pt x="2915" y="987"/>
                  </a:lnTo>
                  <a:lnTo>
                    <a:pt x="2938" y="953"/>
                  </a:lnTo>
                  <a:lnTo>
                    <a:pt x="2959" y="918"/>
                  </a:lnTo>
                  <a:lnTo>
                    <a:pt x="2979" y="882"/>
                  </a:lnTo>
                  <a:lnTo>
                    <a:pt x="2998" y="847"/>
                  </a:lnTo>
                  <a:lnTo>
                    <a:pt x="3017" y="809"/>
                  </a:lnTo>
                  <a:lnTo>
                    <a:pt x="3034" y="772"/>
                  </a:lnTo>
                  <a:lnTo>
                    <a:pt x="3050" y="736"/>
                  </a:lnTo>
                  <a:lnTo>
                    <a:pt x="3065" y="697"/>
                  </a:lnTo>
                  <a:lnTo>
                    <a:pt x="3080" y="659"/>
                  </a:lnTo>
                  <a:lnTo>
                    <a:pt x="3094" y="620"/>
                  </a:lnTo>
                  <a:lnTo>
                    <a:pt x="3105" y="580"/>
                  </a:lnTo>
                  <a:lnTo>
                    <a:pt x="3117" y="542"/>
                  </a:lnTo>
                  <a:lnTo>
                    <a:pt x="3126" y="501"/>
                  </a:lnTo>
                  <a:lnTo>
                    <a:pt x="3136" y="461"/>
                  </a:lnTo>
                  <a:lnTo>
                    <a:pt x="3146" y="421"/>
                  </a:lnTo>
                  <a:lnTo>
                    <a:pt x="3151" y="380"/>
                  </a:lnTo>
                  <a:lnTo>
                    <a:pt x="3157" y="340"/>
                  </a:lnTo>
                  <a:lnTo>
                    <a:pt x="3163" y="298"/>
                  </a:lnTo>
                  <a:lnTo>
                    <a:pt x="3167" y="258"/>
                  </a:lnTo>
                  <a:lnTo>
                    <a:pt x="3169" y="215"/>
                  </a:lnTo>
                  <a:lnTo>
                    <a:pt x="3171" y="173"/>
                  </a:lnTo>
                  <a:lnTo>
                    <a:pt x="3172" y="133"/>
                  </a:lnTo>
                  <a:lnTo>
                    <a:pt x="3171" y="104"/>
                  </a:lnTo>
                  <a:lnTo>
                    <a:pt x="3171" y="75"/>
                  </a:lnTo>
                  <a:lnTo>
                    <a:pt x="3036" y="142"/>
                  </a:lnTo>
                  <a:lnTo>
                    <a:pt x="3036" y="175"/>
                  </a:lnTo>
                  <a:lnTo>
                    <a:pt x="3034" y="206"/>
                  </a:lnTo>
                  <a:lnTo>
                    <a:pt x="3032" y="236"/>
                  </a:lnTo>
                  <a:lnTo>
                    <a:pt x="3030" y="267"/>
                  </a:lnTo>
                  <a:lnTo>
                    <a:pt x="3028" y="273"/>
                  </a:lnTo>
                  <a:lnTo>
                    <a:pt x="3027" y="281"/>
                  </a:lnTo>
                  <a:lnTo>
                    <a:pt x="3021" y="284"/>
                  </a:lnTo>
                  <a:lnTo>
                    <a:pt x="3015" y="290"/>
                  </a:lnTo>
                  <a:lnTo>
                    <a:pt x="2948" y="325"/>
                  </a:lnTo>
                  <a:lnTo>
                    <a:pt x="2881" y="359"/>
                  </a:lnTo>
                  <a:lnTo>
                    <a:pt x="2810" y="392"/>
                  </a:lnTo>
                  <a:lnTo>
                    <a:pt x="2740" y="423"/>
                  </a:lnTo>
                  <a:lnTo>
                    <a:pt x="2669" y="451"/>
                  </a:lnTo>
                  <a:lnTo>
                    <a:pt x="2596" y="480"/>
                  </a:lnTo>
                  <a:lnTo>
                    <a:pt x="2523" y="505"/>
                  </a:lnTo>
                  <a:lnTo>
                    <a:pt x="2448" y="528"/>
                  </a:lnTo>
                  <a:lnTo>
                    <a:pt x="2448" y="711"/>
                  </a:lnTo>
                  <a:lnTo>
                    <a:pt x="2448" y="720"/>
                  </a:lnTo>
                  <a:lnTo>
                    <a:pt x="2445" y="728"/>
                  </a:lnTo>
                  <a:lnTo>
                    <a:pt x="2437" y="734"/>
                  </a:lnTo>
                  <a:lnTo>
                    <a:pt x="2429" y="738"/>
                  </a:lnTo>
                  <a:lnTo>
                    <a:pt x="2329" y="766"/>
                  </a:lnTo>
                  <a:lnTo>
                    <a:pt x="2230" y="789"/>
                  </a:lnTo>
                  <a:lnTo>
                    <a:pt x="2130" y="809"/>
                  </a:lnTo>
                  <a:lnTo>
                    <a:pt x="2028" y="826"/>
                  </a:lnTo>
                  <a:lnTo>
                    <a:pt x="1926" y="837"/>
                  </a:lnTo>
                  <a:lnTo>
                    <a:pt x="1824" y="847"/>
                  </a:lnTo>
                  <a:lnTo>
                    <a:pt x="1721" y="853"/>
                  </a:lnTo>
                  <a:lnTo>
                    <a:pt x="1617" y="855"/>
                  </a:lnTo>
                  <a:lnTo>
                    <a:pt x="1515" y="853"/>
                  </a:lnTo>
                  <a:lnTo>
                    <a:pt x="1411" y="847"/>
                  </a:lnTo>
                  <a:lnTo>
                    <a:pt x="1310" y="837"/>
                  </a:lnTo>
                  <a:lnTo>
                    <a:pt x="1206" y="826"/>
                  </a:lnTo>
                  <a:lnTo>
                    <a:pt x="1104" y="809"/>
                  </a:lnTo>
                  <a:lnTo>
                    <a:pt x="1004" y="789"/>
                  </a:lnTo>
                  <a:lnTo>
                    <a:pt x="903" y="764"/>
                  </a:lnTo>
                  <a:lnTo>
                    <a:pt x="803" y="738"/>
                  </a:lnTo>
                  <a:lnTo>
                    <a:pt x="795" y="734"/>
                  </a:lnTo>
                  <a:lnTo>
                    <a:pt x="787" y="728"/>
                  </a:lnTo>
                  <a:lnTo>
                    <a:pt x="783" y="718"/>
                  </a:lnTo>
                  <a:lnTo>
                    <a:pt x="782" y="711"/>
                  </a:lnTo>
                  <a:lnTo>
                    <a:pt x="782" y="528"/>
                  </a:lnTo>
                  <a:lnTo>
                    <a:pt x="709" y="505"/>
                  </a:lnTo>
                  <a:lnTo>
                    <a:pt x="636" y="480"/>
                  </a:lnTo>
                  <a:lnTo>
                    <a:pt x="565" y="453"/>
                  </a:lnTo>
                  <a:lnTo>
                    <a:pt x="493" y="423"/>
                  </a:lnTo>
                  <a:lnTo>
                    <a:pt x="422" y="392"/>
                  </a:lnTo>
                  <a:lnTo>
                    <a:pt x="353" y="359"/>
                  </a:lnTo>
                  <a:lnTo>
                    <a:pt x="284" y="325"/>
                  </a:lnTo>
                  <a:lnTo>
                    <a:pt x="217" y="288"/>
                  </a:lnTo>
                  <a:lnTo>
                    <a:pt x="211" y="284"/>
                  </a:lnTo>
                  <a:lnTo>
                    <a:pt x="205" y="279"/>
                  </a:lnTo>
                  <a:lnTo>
                    <a:pt x="203" y="273"/>
                  </a:lnTo>
                  <a:lnTo>
                    <a:pt x="202" y="265"/>
                  </a:lnTo>
                  <a:lnTo>
                    <a:pt x="198" y="231"/>
                  </a:lnTo>
                  <a:lnTo>
                    <a:pt x="196" y="200"/>
                  </a:lnTo>
                  <a:lnTo>
                    <a:pt x="196" y="171"/>
                  </a:lnTo>
                  <a:lnTo>
                    <a:pt x="194" y="142"/>
                  </a:lnTo>
                  <a:lnTo>
                    <a:pt x="59" y="75"/>
                  </a:lnTo>
                  <a:lnTo>
                    <a:pt x="58" y="104"/>
                  </a:lnTo>
                  <a:lnTo>
                    <a:pt x="58" y="133"/>
                  </a:lnTo>
                  <a:lnTo>
                    <a:pt x="58" y="173"/>
                  </a:lnTo>
                  <a:lnTo>
                    <a:pt x="59" y="215"/>
                  </a:lnTo>
                  <a:lnTo>
                    <a:pt x="63" y="258"/>
                  </a:lnTo>
                  <a:lnTo>
                    <a:pt x="67" y="298"/>
                  </a:lnTo>
                  <a:lnTo>
                    <a:pt x="71" y="340"/>
                  </a:lnTo>
                  <a:lnTo>
                    <a:pt x="77" y="380"/>
                  </a:lnTo>
                  <a:lnTo>
                    <a:pt x="84" y="421"/>
                  </a:lnTo>
                  <a:lnTo>
                    <a:pt x="92" y="461"/>
                  </a:lnTo>
                  <a:lnTo>
                    <a:pt x="102" y="501"/>
                  </a:lnTo>
                  <a:lnTo>
                    <a:pt x="113" y="542"/>
                  </a:lnTo>
                  <a:lnTo>
                    <a:pt x="123" y="580"/>
                  </a:lnTo>
                  <a:lnTo>
                    <a:pt x="136" y="620"/>
                  </a:lnTo>
                  <a:lnTo>
                    <a:pt x="150" y="659"/>
                  </a:lnTo>
                  <a:lnTo>
                    <a:pt x="163" y="697"/>
                  </a:lnTo>
                  <a:lnTo>
                    <a:pt x="179" y="736"/>
                  </a:lnTo>
                  <a:lnTo>
                    <a:pt x="196" y="772"/>
                  </a:lnTo>
                  <a:lnTo>
                    <a:pt x="213" y="811"/>
                  </a:lnTo>
                  <a:lnTo>
                    <a:pt x="230" y="847"/>
                  </a:lnTo>
                  <a:lnTo>
                    <a:pt x="250" y="882"/>
                  </a:lnTo>
                  <a:lnTo>
                    <a:pt x="271" y="918"/>
                  </a:lnTo>
                  <a:lnTo>
                    <a:pt x="292" y="953"/>
                  </a:lnTo>
                  <a:lnTo>
                    <a:pt x="315" y="987"/>
                  </a:lnTo>
                  <a:lnTo>
                    <a:pt x="338" y="1022"/>
                  </a:lnTo>
                  <a:lnTo>
                    <a:pt x="361" y="1054"/>
                  </a:lnTo>
                  <a:lnTo>
                    <a:pt x="386" y="1089"/>
                  </a:lnTo>
                  <a:lnTo>
                    <a:pt x="411" y="1120"/>
                  </a:lnTo>
                  <a:lnTo>
                    <a:pt x="438" y="1152"/>
                  </a:lnTo>
                  <a:lnTo>
                    <a:pt x="467" y="1183"/>
                  </a:lnTo>
                  <a:lnTo>
                    <a:pt x="495" y="1214"/>
                  </a:lnTo>
                  <a:lnTo>
                    <a:pt x="524" y="1243"/>
                  </a:lnTo>
                  <a:lnTo>
                    <a:pt x="555" y="1271"/>
                  </a:lnTo>
                  <a:lnTo>
                    <a:pt x="586" y="1300"/>
                  </a:lnTo>
                  <a:lnTo>
                    <a:pt x="624" y="1285"/>
                  </a:lnTo>
                  <a:lnTo>
                    <a:pt x="666" y="1271"/>
                  </a:lnTo>
                  <a:lnTo>
                    <a:pt x="689" y="1266"/>
                  </a:lnTo>
                  <a:lnTo>
                    <a:pt x="712" y="1262"/>
                  </a:lnTo>
                  <a:lnTo>
                    <a:pt x="737" y="1260"/>
                  </a:lnTo>
                  <a:lnTo>
                    <a:pt x="762" y="1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20"/>
            <p:cNvSpPr>
              <a:spLocks/>
            </p:cNvSpPr>
            <p:nvPr userDrawn="1"/>
          </p:nvSpPr>
          <p:spPr bwMode="black">
            <a:xfrm>
              <a:off x="7382321" y="4914928"/>
              <a:ext cx="832866" cy="20191"/>
            </a:xfrm>
            <a:custGeom>
              <a:avLst/>
              <a:gdLst>
                <a:gd name="T0" fmla="*/ 1629 w 1650"/>
                <a:gd name="T1" fmla="*/ 40 h 40"/>
                <a:gd name="T2" fmla="*/ 21 w 1650"/>
                <a:gd name="T3" fmla="*/ 40 h 40"/>
                <a:gd name="T4" fmla="*/ 11 w 1650"/>
                <a:gd name="T5" fmla="*/ 39 h 40"/>
                <a:gd name="T6" fmla="*/ 6 w 1650"/>
                <a:gd name="T7" fmla="*/ 35 h 40"/>
                <a:gd name="T8" fmla="*/ 2 w 1650"/>
                <a:gd name="T9" fmla="*/ 29 h 40"/>
                <a:gd name="T10" fmla="*/ 0 w 1650"/>
                <a:gd name="T11" fmla="*/ 19 h 40"/>
                <a:gd name="T12" fmla="*/ 2 w 1650"/>
                <a:gd name="T13" fmla="*/ 12 h 40"/>
                <a:gd name="T14" fmla="*/ 6 w 1650"/>
                <a:gd name="T15" fmla="*/ 6 h 40"/>
                <a:gd name="T16" fmla="*/ 11 w 1650"/>
                <a:gd name="T17" fmla="*/ 0 h 40"/>
                <a:gd name="T18" fmla="*/ 21 w 1650"/>
                <a:gd name="T19" fmla="*/ 0 h 40"/>
                <a:gd name="T20" fmla="*/ 1629 w 1650"/>
                <a:gd name="T21" fmla="*/ 0 h 40"/>
                <a:gd name="T22" fmla="*/ 1638 w 1650"/>
                <a:gd name="T23" fmla="*/ 0 h 40"/>
                <a:gd name="T24" fmla="*/ 1644 w 1650"/>
                <a:gd name="T25" fmla="*/ 6 h 40"/>
                <a:gd name="T26" fmla="*/ 1650 w 1650"/>
                <a:gd name="T27" fmla="*/ 12 h 40"/>
                <a:gd name="T28" fmla="*/ 1650 w 1650"/>
                <a:gd name="T29" fmla="*/ 19 h 40"/>
                <a:gd name="T30" fmla="*/ 1650 w 1650"/>
                <a:gd name="T31" fmla="*/ 29 h 40"/>
                <a:gd name="T32" fmla="*/ 1644 w 1650"/>
                <a:gd name="T33" fmla="*/ 35 h 40"/>
                <a:gd name="T34" fmla="*/ 1638 w 1650"/>
                <a:gd name="T35" fmla="*/ 39 h 40"/>
                <a:gd name="T36" fmla="*/ 1629 w 1650"/>
                <a:gd name="T3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50" h="40">
                  <a:moveTo>
                    <a:pt x="1629" y="40"/>
                  </a:moveTo>
                  <a:lnTo>
                    <a:pt x="21" y="40"/>
                  </a:lnTo>
                  <a:lnTo>
                    <a:pt x="11" y="39"/>
                  </a:lnTo>
                  <a:lnTo>
                    <a:pt x="6" y="35"/>
                  </a:lnTo>
                  <a:lnTo>
                    <a:pt x="2" y="29"/>
                  </a:lnTo>
                  <a:lnTo>
                    <a:pt x="0" y="19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1" y="0"/>
                  </a:lnTo>
                  <a:lnTo>
                    <a:pt x="21" y="0"/>
                  </a:lnTo>
                  <a:lnTo>
                    <a:pt x="1629" y="0"/>
                  </a:lnTo>
                  <a:lnTo>
                    <a:pt x="1638" y="0"/>
                  </a:lnTo>
                  <a:lnTo>
                    <a:pt x="1644" y="6"/>
                  </a:lnTo>
                  <a:lnTo>
                    <a:pt x="1650" y="12"/>
                  </a:lnTo>
                  <a:lnTo>
                    <a:pt x="1650" y="19"/>
                  </a:lnTo>
                  <a:lnTo>
                    <a:pt x="1650" y="29"/>
                  </a:lnTo>
                  <a:lnTo>
                    <a:pt x="1644" y="35"/>
                  </a:lnTo>
                  <a:lnTo>
                    <a:pt x="1638" y="39"/>
                  </a:lnTo>
                  <a:lnTo>
                    <a:pt x="1629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7" name="Freeform 21"/>
            <p:cNvSpPr>
              <a:spLocks noEditPoints="1"/>
            </p:cNvSpPr>
            <p:nvPr userDrawn="1"/>
          </p:nvSpPr>
          <p:spPr bwMode="black">
            <a:xfrm>
              <a:off x="7965832" y="4723116"/>
              <a:ext cx="117106" cy="117106"/>
            </a:xfrm>
            <a:custGeom>
              <a:avLst/>
              <a:gdLst>
                <a:gd name="T0" fmla="*/ 104 w 232"/>
                <a:gd name="T1" fmla="*/ 232 h 232"/>
                <a:gd name="T2" fmla="*/ 81 w 232"/>
                <a:gd name="T3" fmla="*/ 228 h 232"/>
                <a:gd name="T4" fmla="*/ 60 w 232"/>
                <a:gd name="T5" fmla="*/ 219 h 232"/>
                <a:gd name="T6" fmla="*/ 42 w 232"/>
                <a:gd name="T7" fmla="*/ 207 h 232"/>
                <a:gd name="T8" fmla="*/ 27 w 232"/>
                <a:gd name="T9" fmla="*/ 190 h 232"/>
                <a:gd name="T10" fmla="*/ 14 w 232"/>
                <a:gd name="T11" fmla="*/ 173 h 232"/>
                <a:gd name="T12" fmla="*/ 6 w 232"/>
                <a:gd name="T13" fmla="*/ 152 h 232"/>
                <a:gd name="T14" fmla="*/ 0 w 232"/>
                <a:gd name="T15" fmla="*/ 129 h 232"/>
                <a:gd name="T16" fmla="*/ 0 w 232"/>
                <a:gd name="T17" fmla="*/ 106 h 232"/>
                <a:gd name="T18" fmla="*/ 6 w 232"/>
                <a:gd name="T19" fmla="*/ 82 h 232"/>
                <a:gd name="T20" fmla="*/ 14 w 232"/>
                <a:gd name="T21" fmla="*/ 61 h 232"/>
                <a:gd name="T22" fmla="*/ 27 w 232"/>
                <a:gd name="T23" fmla="*/ 42 h 232"/>
                <a:gd name="T24" fmla="*/ 42 w 232"/>
                <a:gd name="T25" fmla="*/ 27 h 232"/>
                <a:gd name="T26" fmla="*/ 60 w 232"/>
                <a:gd name="T27" fmla="*/ 15 h 232"/>
                <a:gd name="T28" fmla="*/ 81 w 232"/>
                <a:gd name="T29" fmla="*/ 6 h 232"/>
                <a:gd name="T30" fmla="*/ 104 w 232"/>
                <a:gd name="T31" fmla="*/ 2 h 232"/>
                <a:gd name="T32" fmla="*/ 127 w 232"/>
                <a:gd name="T33" fmla="*/ 2 h 232"/>
                <a:gd name="T34" fmla="*/ 150 w 232"/>
                <a:gd name="T35" fmla="*/ 6 h 232"/>
                <a:gd name="T36" fmla="*/ 171 w 232"/>
                <a:gd name="T37" fmla="*/ 15 h 232"/>
                <a:gd name="T38" fmla="*/ 190 w 232"/>
                <a:gd name="T39" fmla="*/ 27 h 232"/>
                <a:gd name="T40" fmla="*/ 206 w 232"/>
                <a:gd name="T41" fmla="*/ 42 h 232"/>
                <a:gd name="T42" fmla="*/ 219 w 232"/>
                <a:gd name="T43" fmla="*/ 61 h 232"/>
                <a:gd name="T44" fmla="*/ 227 w 232"/>
                <a:gd name="T45" fmla="*/ 82 h 232"/>
                <a:gd name="T46" fmla="*/ 232 w 232"/>
                <a:gd name="T47" fmla="*/ 106 h 232"/>
                <a:gd name="T48" fmla="*/ 232 w 232"/>
                <a:gd name="T49" fmla="*/ 129 h 232"/>
                <a:gd name="T50" fmla="*/ 227 w 232"/>
                <a:gd name="T51" fmla="*/ 152 h 232"/>
                <a:gd name="T52" fmla="*/ 219 w 232"/>
                <a:gd name="T53" fmla="*/ 173 h 232"/>
                <a:gd name="T54" fmla="*/ 206 w 232"/>
                <a:gd name="T55" fmla="*/ 190 h 232"/>
                <a:gd name="T56" fmla="*/ 190 w 232"/>
                <a:gd name="T57" fmla="*/ 207 h 232"/>
                <a:gd name="T58" fmla="*/ 171 w 232"/>
                <a:gd name="T59" fmla="*/ 219 h 232"/>
                <a:gd name="T60" fmla="*/ 150 w 232"/>
                <a:gd name="T61" fmla="*/ 228 h 232"/>
                <a:gd name="T62" fmla="*/ 127 w 232"/>
                <a:gd name="T63" fmla="*/ 232 h 232"/>
                <a:gd name="T64" fmla="*/ 115 w 232"/>
                <a:gd name="T65" fmla="*/ 42 h 232"/>
                <a:gd name="T66" fmla="*/ 86 w 232"/>
                <a:gd name="T67" fmla="*/ 48 h 232"/>
                <a:gd name="T68" fmla="*/ 63 w 232"/>
                <a:gd name="T69" fmla="*/ 63 h 232"/>
                <a:gd name="T70" fmla="*/ 48 w 232"/>
                <a:gd name="T71" fmla="*/ 88 h 232"/>
                <a:gd name="T72" fmla="*/ 42 w 232"/>
                <a:gd name="T73" fmla="*/ 117 h 232"/>
                <a:gd name="T74" fmla="*/ 48 w 232"/>
                <a:gd name="T75" fmla="*/ 146 h 232"/>
                <a:gd name="T76" fmla="*/ 63 w 232"/>
                <a:gd name="T77" fmla="*/ 169 h 232"/>
                <a:gd name="T78" fmla="*/ 86 w 232"/>
                <a:gd name="T79" fmla="*/ 186 h 232"/>
                <a:gd name="T80" fmla="*/ 115 w 232"/>
                <a:gd name="T81" fmla="*/ 192 h 232"/>
                <a:gd name="T82" fmla="*/ 144 w 232"/>
                <a:gd name="T83" fmla="*/ 186 h 232"/>
                <a:gd name="T84" fmla="*/ 169 w 232"/>
                <a:gd name="T85" fmla="*/ 169 h 232"/>
                <a:gd name="T86" fmla="*/ 184 w 232"/>
                <a:gd name="T87" fmla="*/ 146 h 232"/>
                <a:gd name="T88" fmla="*/ 190 w 232"/>
                <a:gd name="T89" fmla="*/ 117 h 232"/>
                <a:gd name="T90" fmla="*/ 184 w 232"/>
                <a:gd name="T91" fmla="*/ 88 h 232"/>
                <a:gd name="T92" fmla="*/ 169 w 232"/>
                <a:gd name="T93" fmla="*/ 63 h 232"/>
                <a:gd name="T94" fmla="*/ 144 w 232"/>
                <a:gd name="T95" fmla="*/ 48 h 232"/>
                <a:gd name="T96" fmla="*/ 115 w 232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2" h="232">
                  <a:moveTo>
                    <a:pt x="115" y="232"/>
                  </a:moveTo>
                  <a:lnTo>
                    <a:pt x="104" y="232"/>
                  </a:lnTo>
                  <a:lnTo>
                    <a:pt x="92" y="230"/>
                  </a:lnTo>
                  <a:lnTo>
                    <a:pt x="81" y="228"/>
                  </a:lnTo>
                  <a:lnTo>
                    <a:pt x="71" y="225"/>
                  </a:lnTo>
                  <a:lnTo>
                    <a:pt x="60" y="219"/>
                  </a:lnTo>
                  <a:lnTo>
                    <a:pt x="52" y="213"/>
                  </a:lnTo>
                  <a:lnTo>
                    <a:pt x="42" y="207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19" y="182"/>
                  </a:lnTo>
                  <a:lnTo>
                    <a:pt x="14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2" y="140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0" y="106"/>
                  </a:lnTo>
                  <a:lnTo>
                    <a:pt x="2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4" y="61"/>
                  </a:lnTo>
                  <a:lnTo>
                    <a:pt x="19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2" y="27"/>
                  </a:lnTo>
                  <a:lnTo>
                    <a:pt x="52" y="21"/>
                  </a:lnTo>
                  <a:lnTo>
                    <a:pt x="60" y="15"/>
                  </a:lnTo>
                  <a:lnTo>
                    <a:pt x="71" y="10"/>
                  </a:lnTo>
                  <a:lnTo>
                    <a:pt x="81" y="6"/>
                  </a:lnTo>
                  <a:lnTo>
                    <a:pt x="92" y="4"/>
                  </a:lnTo>
                  <a:lnTo>
                    <a:pt x="104" y="2"/>
                  </a:lnTo>
                  <a:lnTo>
                    <a:pt x="115" y="0"/>
                  </a:lnTo>
                  <a:lnTo>
                    <a:pt x="127" y="2"/>
                  </a:lnTo>
                  <a:lnTo>
                    <a:pt x="140" y="4"/>
                  </a:lnTo>
                  <a:lnTo>
                    <a:pt x="150" y="6"/>
                  </a:lnTo>
                  <a:lnTo>
                    <a:pt x="161" y="10"/>
                  </a:lnTo>
                  <a:lnTo>
                    <a:pt x="171" y="15"/>
                  </a:lnTo>
                  <a:lnTo>
                    <a:pt x="181" y="21"/>
                  </a:lnTo>
                  <a:lnTo>
                    <a:pt x="190" y="27"/>
                  </a:lnTo>
                  <a:lnTo>
                    <a:pt x="198" y="34"/>
                  </a:lnTo>
                  <a:lnTo>
                    <a:pt x="206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3" y="71"/>
                  </a:lnTo>
                  <a:lnTo>
                    <a:pt x="227" y="82"/>
                  </a:lnTo>
                  <a:lnTo>
                    <a:pt x="231" y="94"/>
                  </a:lnTo>
                  <a:lnTo>
                    <a:pt x="232" y="106"/>
                  </a:lnTo>
                  <a:lnTo>
                    <a:pt x="232" y="117"/>
                  </a:lnTo>
                  <a:lnTo>
                    <a:pt x="232" y="129"/>
                  </a:lnTo>
                  <a:lnTo>
                    <a:pt x="231" y="140"/>
                  </a:lnTo>
                  <a:lnTo>
                    <a:pt x="227" y="152"/>
                  </a:lnTo>
                  <a:lnTo>
                    <a:pt x="223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6" y="190"/>
                  </a:lnTo>
                  <a:lnTo>
                    <a:pt x="198" y="200"/>
                  </a:lnTo>
                  <a:lnTo>
                    <a:pt x="190" y="207"/>
                  </a:lnTo>
                  <a:lnTo>
                    <a:pt x="181" y="213"/>
                  </a:lnTo>
                  <a:lnTo>
                    <a:pt x="171" y="219"/>
                  </a:lnTo>
                  <a:lnTo>
                    <a:pt x="161" y="225"/>
                  </a:lnTo>
                  <a:lnTo>
                    <a:pt x="150" y="228"/>
                  </a:lnTo>
                  <a:lnTo>
                    <a:pt x="140" y="230"/>
                  </a:lnTo>
                  <a:lnTo>
                    <a:pt x="127" y="232"/>
                  </a:lnTo>
                  <a:lnTo>
                    <a:pt x="115" y="232"/>
                  </a:lnTo>
                  <a:close/>
                  <a:moveTo>
                    <a:pt x="115" y="42"/>
                  </a:moveTo>
                  <a:lnTo>
                    <a:pt x="100" y="44"/>
                  </a:lnTo>
                  <a:lnTo>
                    <a:pt x="86" y="48"/>
                  </a:lnTo>
                  <a:lnTo>
                    <a:pt x="75" y="56"/>
                  </a:lnTo>
                  <a:lnTo>
                    <a:pt x="63" y="63"/>
                  </a:lnTo>
                  <a:lnTo>
                    <a:pt x="54" y="75"/>
                  </a:lnTo>
                  <a:lnTo>
                    <a:pt x="48" y="88"/>
                  </a:lnTo>
                  <a:lnTo>
                    <a:pt x="42" y="102"/>
                  </a:lnTo>
                  <a:lnTo>
                    <a:pt x="42" y="117"/>
                  </a:lnTo>
                  <a:lnTo>
                    <a:pt x="42" y="132"/>
                  </a:lnTo>
                  <a:lnTo>
                    <a:pt x="48" y="146"/>
                  </a:lnTo>
                  <a:lnTo>
                    <a:pt x="54" y="159"/>
                  </a:lnTo>
                  <a:lnTo>
                    <a:pt x="63" y="169"/>
                  </a:lnTo>
                  <a:lnTo>
                    <a:pt x="75" y="178"/>
                  </a:lnTo>
                  <a:lnTo>
                    <a:pt x="86" y="186"/>
                  </a:lnTo>
                  <a:lnTo>
                    <a:pt x="100" y="190"/>
                  </a:lnTo>
                  <a:lnTo>
                    <a:pt x="115" y="192"/>
                  </a:lnTo>
                  <a:lnTo>
                    <a:pt x="131" y="190"/>
                  </a:lnTo>
                  <a:lnTo>
                    <a:pt x="144" y="186"/>
                  </a:lnTo>
                  <a:lnTo>
                    <a:pt x="158" y="178"/>
                  </a:lnTo>
                  <a:lnTo>
                    <a:pt x="169" y="169"/>
                  </a:lnTo>
                  <a:lnTo>
                    <a:pt x="177" y="159"/>
                  </a:lnTo>
                  <a:lnTo>
                    <a:pt x="184" y="146"/>
                  </a:lnTo>
                  <a:lnTo>
                    <a:pt x="188" y="132"/>
                  </a:lnTo>
                  <a:lnTo>
                    <a:pt x="190" y="117"/>
                  </a:lnTo>
                  <a:lnTo>
                    <a:pt x="188" y="102"/>
                  </a:lnTo>
                  <a:lnTo>
                    <a:pt x="184" y="88"/>
                  </a:lnTo>
                  <a:lnTo>
                    <a:pt x="177" y="75"/>
                  </a:lnTo>
                  <a:lnTo>
                    <a:pt x="169" y="63"/>
                  </a:lnTo>
                  <a:lnTo>
                    <a:pt x="158" y="56"/>
                  </a:lnTo>
                  <a:lnTo>
                    <a:pt x="144" y="48"/>
                  </a:lnTo>
                  <a:lnTo>
                    <a:pt x="131" y="44"/>
                  </a:lnTo>
                  <a:lnTo>
                    <a:pt x="115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8" name="Freeform 22"/>
            <p:cNvSpPr>
              <a:spLocks noEditPoints="1"/>
            </p:cNvSpPr>
            <p:nvPr userDrawn="1"/>
          </p:nvSpPr>
          <p:spPr bwMode="black">
            <a:xfrm>
              <a:off x="7514065" y="4723116"/>
              <a:ext cx="118116" cy="117106"/>
            </a:xfrm>
            <a:custGeom>
              <a:avLst/>
              <a:gdLst>
                <a:gd name="T0" fmla="*/ 106 w 234"/>
                <a:gd name="T1" fmla="*/ 232 h 232"/>
                <a:gd name="T2" fmla="*/ 83 w 234"/>
                <a:gd name="T3" fmla="*/ 228 h 232"/>
                <a:gd name="T4" fmla="*/ 62 w 234"/>
                <a:gd name="T5" fmla="*/ 219 h 232"/>
                <a:gd name="T6" fmla="*/ 44 w 234"/>
                <a:gd name="T7" fmla="*/ 205 h 232"/>
                <a:gd name="T8" fmla="*/ 27 w 234"/>
                <a:gd name="T9" fmla="*/ 190 h 232"/>
                <a:gd name="T10" fmla="*/ 16 w 234"/>
                <a:gd name="T11" fmla="*/ 173 h 232"/>
                <a:gd name="T12" fmla="*/ 6 w 234"/>
                <a:gd name="T13" fmla="*/ 152 h 232"/>
                <a:gd name="T14" fmla="*/ 2 w 234"/>
                <a:gd name="T15" fmla="*/ 129 h 232"/>
                <a:gd name="T16" fmla="*/ 2 w 234"/>
                <a:gd name="T17" fmla="*/ 106 h 232"/>
                <a:gd name="T18" fmla="*/ 6 w 234"/>
                <a:gd name="T19" fmla="*/ 82 h 232"/>
                <a:gd name="T20" fmla="*/ 16 w 234"/>
                <a:gd name="T21" fmla="*/ 61 h 232"/>
                <a:gd name="T22" fmla="*/ 27 w 234"/>
                <a:gd name="T23" fmla="*/ 42 h 232"/>
                <a:gd name="T24" fmla="*/ 44 w 234"/>
                <a:gd name="T25" fmla="*/ 27 h 232"/>
                <a:gd name="T26" fmla="*/ 62 w 234"/>
                <a:gd name="T27" fmla="*/ 15 h 232"/>
                <a:gd name="T28" fmla="*/ 83 w 234"/>
                <a:gd name="T29" fmla="*/ 6 h 232"/>
                <a:gd name="T30" fmla="*/ 106 w 234"/>
                <a:gd name="T31" fmla="*/ 2 h 232"/>
                <a:gd name="T32" fmla="*/ 129 w 234"/>
                <a:gd name="T33" fmla="*/ 2 h 232"/>
                <a:gd name="T34" fmla="*/ 152 w 234"/>
                <a:gd name="T35" fmla="*/ 6 h 232"/>
                <a:gd name="T36" fmla="*/ 173 w 234"/>
                <a:gd name="T37" fmla="*/ 15 h 232"/>
                <a:gd name="T38" fmla="*/ 192 w 234"/>
                <a:gd name="T39" fmla="*/ 27 h 232"/>
                <a:gd name="T40" fmla="*/ 208 w 234"/>
                <a:gd name="T41" fmla="*/ 42 h 232"/>
                <a:gd name="T42" fmla="*/ 219 w 234"/>
                <a:gd name="T43" fmla="*/ 61 h 232"/>
                <a:gd name="T44" fmla="*/ 229 w 234"/>
                <a:gd name="T45" fmla="*/ 82 h 232"/>
                <a:gd name="T46" fmla="*/ 233 w 234"/>
                <a:gd name="T47" fmla="*/ 106 h 232"/>
                <a:gd name="T48" fmla="*/ 233 w 234"/>
                <a:gd name="T49" fmla="*/ 129 h 232"/>
                <a:gd name="T50" fmla="*/ 229 w 234"/>
                <a:gd name="T51" fmla="*/ 152 h 232"/>
                <a:gd name="T52" fmla="*/ 219 w 234"/>
                <a:gd name="T53" fmla="*/ 173 h 232"/>
                <a:gd name="T54" fmla="*/ 208 w 234"/>
                <a:gd name="T55" fmla="*/ 190 h 232"/>
                <a:gd name="T56" fmla="*/ 192 w 234"/>
                <a:gd name="T57" fmla="*/ 205 h 232"/>
                <a:gd name="T58" fmla="*/ 173 w 234"/>
                <a:gd name="T59" fmla="*/ 219 h 232"/>
                <a:gd name="T60" fmla="*/ 152 w 234"/>
                <a:gd name="T61" fmla="*/ 228 h 232"/>
                <a:gd name="T62" fmla="*/ 129 w 234"/>
                <a:gd name="T63" fmla="*/ 232 h 232"/>
                <a:gd name="T64" fmla="*/ 117 w 234"/>
                <a:gd name="T65" fmla="*/ 42 h 232"/>
                <a:gd name="T66" fmla="*/ 88 w 234"/>
                <a:gd name="T67" fmla="*/ 48 h 232"/>
                <a:gd name="T68" fmla="*/ 65 w 234"/>
                <a:gd name="T69" fmla="*/ 63 h 232"/>
                <a:gd name="T70" fmla="*/ 48 w 234"/>
                <a:gd name="T71" fmla="*/ 88 h 232"/>
                <a:gd name="T72" fmla="*/ 42 w 234"/>
                <a:gd name="T73" fmla="*/ 117 h 232"/>
                <a:gd name="T74" fmla="*/ 48 w 234"/>
                <a:gd name="T75" fmla="*/ 146 h 232"/>
                <a:gd name="T76" fmla="*/ 65 w 234"/>
                <a:gd name="T77" fmla="*/ 169 h 232"/>
                <a:gd name="T78" fmla="*/ 88 w 234"/>
                <a:gd name="T79" fmla="*/ 184 h 232"/>
                <a:gd name="T80" fmla="*/ 117 w 234"/>
                <a:gd name="T81" fmla="*/ 192 h 232"/>
                <a:gd name="T82" fmla="*/ 146 w 234"/>
                <a:gd name="T83" fmla="*/ 184 h 232"/>
                <a:gd name="T84" fmla="*/ 171 w 234"/>
                <a:gd name="T85" fmla="*/ 169 h 232"/>
                <a:gd name="T86" fmla="*/ 186 w 234"/>
                <a:gd name="T87" fmla="*/ 146 h 232"/>
                <a:gd name="T88" fmla="*/ 192 w 234"/>
                <a:gd name="T89" fmla="*/ 117 h 232"/>
                <a:gd name="T90" fmla="*/ 186 w 234"/>
                <a:gd name="T91" fmla="*/ 88 h 232"/>
                <a:gd name="T92" fmla="*/ 171 w 234"/>
                <a:gd name="T93" fmla="*/ 63 h 232"/>
                <a:gd name="T94" fmla="*/ 146 w 234"/>
                <a:gd name="T95" fmla="*/ 48 h 232"/>
                <a:gd name="T96" fmla="*/ 117 w 234"/>
                <a:gd name="T97" fmla="*/ 4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4" h="232">
                  <a:moveTo>
                    <a:pt x="117" y="232"/>
                  </a:moveTo>
                  <a:lnTo>
                    <a:pt x="106" y="232"/>
                  </a:lnTo>
                  <a:lnTo>
                    <a:pt x="94" y="230"/>
                  </a:lnTo>
                  <a:lnTo>
                    <a:pt x="83" y="228"/>
                  </a:lnTo>
                  <a:lnTo>
                    <a:pt x="73" y="225"/>
                  </a:lnTo>
                  <a:lnTo>
                    <a:pt x="62" y="219"/>
                  </a:lnTo>
                  <a:lnTo>
                    <a:pt x="52" y="213"/>
                  </a:lnTo>
                  <a:lnTo>
                    <a:pt x="44" y="205"/>
                  </a:lnTo>
                  <a:lnTo>
                    <a:pt x="35" y="200"/>
                  </a:lnTo>
                  <a:lnTo>
                    <a:pt x="27" y="190"/>
                  </a:lnTo>
                  <a:lnTo>
                    <a:pt x="21" y="182"/>
                  </a:lnTo>
                  <a:lnTo>
                    <a:pt x="16" y="173"/>
                  </a:lnTo>
                  <a:lnTo>
                    <a:pt x="10" y="161"/>
                  </a:lnTo>
                  <a:lnTo>
                    <a:pt x="6" y="152"/>
                  </a:lnTo>
                  <a:lnTo>
                    <a:pt x="4" y="140"/>
                  </a:lnTo>
                  <a:lnTo>
                    <a:pt x="2" y="129"/>
                  </a:lnTo>
                  <a:lnTo>
                    <a:pt x="0" y="117"/>
                  </a:lnTo>
                  <a:lnTo>
                    <a:pt x="2" y="106"/>
                  </a:lnTo>
                  <a:lnTo>
                    <a:pt x="4" y="94"/>
                  </a:lnTo>
                  <a:lnTo>
                    <a:pt x="6" y="82"/>
                  </a:lnTo>
                  <a:lnTo>
                    <a:pt x="10" y="71"/>
                  </a:lnTo>
                  <a:lnTo>
                    <a:pt x="16" y="61"/>
                  </a:lnTo>
                  <a:lnTo>
                    <a:pt x="21" y="52"/>
                  </a:lnTo>
                  <a:lnTo>
                    <a:pt x="27" y="42"/>
                  </a:lnTo>
                  <a:lnTo>
                    <a:pt x="35" y="34"/>
                  </a:lnTo>
                  <a:lnTo>
                    <a:pt x="44" y="27"/>
                  </a:lnTo>
                  <a:lnTo>
                    <a:pt x="52" y="21"/>
                  </a:lnTo>
                  <a:lnTo>
                    <a:pt x="62" y="15"/>
                  </a:lnTo>
                  <a:lnTo>
                    <a:pt x="73" y="10"/>
                  </a:lnTo>
                  <a:lnTo>
                    <a:pt x="83" y="6"/>
                  </a:lnTo>
                  <a:lnTo>
                    <a:pt x="94" y="2"/>
                  </a:lnTo>
                  <a:lnTo>
                    <a:pt x="106" y="2"/>
                  </a:lnTo>
                  <a:lnTo>
                    <a:pt x="117" y="0"/>
                  </a:lnTo>
                  <a:lnTo>
                    <a:pt x="129" y="2"/>
                  </a:lnTo>
                  <a:lnTo>
                    <a:pt x="140" y="2"/>
                  </a:lnTo>
                  <a:lnTo>
                    <a:pt x="152" y="6"/>
                  </a:lnTo>
                  <a:lnTo>
                    <a:pt x="163" y="10"/>
                  </a:lnTo>
                  <a:lnTo>
                    <a:pt x="173" y="15"/>
                  </a:lnTo>
                  <a:lnTo>
                    <a:pt x="183" y="21"/>
                  </a:lnTo>
                  <a:lnTo>
                    <a:pt x="192" y="27"/>
                  </a:lnTo>
                  <a:lnTo>
                    <a:pt x="200" y="34"/>
                  </a:lnTo>
                  <a:lnTo>
                    <a:pt x="208" y="42"/>
                  </a:lnTo>
                  <a:lnTo>
                    <a:pt x="213" y="52"/>
                  </a:lnTo>
                  <a:lnTo>
                    <a:pt x="219" y="61"/>
                  </a:lnTo>
                  <a:lnTo>
                    <a:pt x="225" y="71"/>
                  </a:lnTo>
                  <a:lnTo>
                    <a:pt x="229" y="82"/>
                  </a:lnTo>
                  <a:lnTo>
                    <a:pt x="231" y="94"/>
                  </a:lnTo>
                  <a:lnTo>
                    <a:pt x="233" y="106"/>
                  </a:lnTo>
                  <a:lnTo>
                    <a:pt x="234" y="117"/>
                  </a:lnTo>
                  <a:lnTo>
                    <a:pt x="233" y="129"/>
                  </a:lnTo>
                  <a:lnTo>
                    <a:pt x="231" y="140"/>
                  </a:lnTo>
                  <a:lnTo>
                    <a:pt x="229" y="152"/>
                  </a:lnTo>
                  <a:lnTo>
                    <a:pt x="225" y="161"/>
                  </a:lnTo>
                  <a:lnTo>
                    <a:pt x="219" y="173"/>
                  </a:lnTo>
                  <a:lnTo>
                    <a:pt x="213" y="182"/>
                  </a:lnTo>
                  <a:lnTo>
                    <a:pt x="208" y="190"/>
                  </a:lnTo>
                  <a:lnTo>
                    <a:pt x="200" y="200"/>
                  </a:lnTo>
                  <a:lnTo>
                    <a:pt x="192" y="205"/>
                  </a:lnTo>
                  <a:lnTo>
                    <a:pt x="183" y="213"/>
                  </a:lnTo>
                  <a:lnTo>
                    <a:pt x="173" y="219"/>
                  </a:lnTo>
                  <a:lnTo>
                    <a:pt x="163" y="225"/>
                  </a:lnTo>
                  <a:lnTo>
                    <a:pt x="152" y="228"/>
                  </a:lnTo>
                  <a:lnTo>
                    <a:pt x="140" y="230"/>
                  </a:lnTo>
                  <a:lnTo>
                    <a:pt x="129" y="232"/>
                  </a:lnTo>
                  <a:lnTo>
                    <a:pt x="117" y="232"/>
                  </a:lnTo>
                  <a:close/>
                  <a:moveTo>
                    <a:pt x="117" y="42"/>
                  </a:moveTo>
                  <a:lnTo>
                    <a:pt x="102" y="44"/>
                  </a:lnTo>
                  <a:lnTo>
                    <a:pt x="88" y="48"/>
                  </a:lnTo>
                  <a:lnTo>
                    <a:pt x="75" y="56"/>
                  </a:lnTo>
                  <a:lnTo>
                    <a:pt x="65" y="63"/>
                  </a:lnTo>
                  <a:lnTo>
                    <a:pt x="56" y="75"/>
                  </a:lnTo>
                  <a:lnTo>
                    <a:pt x="48" y="88"/>
                  </a:lnTo>
                  <a:lnTo>
                    <a:pt x="44" y="102"/>
                  </a:lnTo>
                  <a:lnTo>
                    <a:pt x="42" y="117"/>
                  </a:lnTo>
                  <a:lnTo>
                    <a:pt x="44" y="132"/>
                  </a:lnTo>
                  <a:lnTo>
                    <a:pt x="48" y="146"/>
                  </a:lnTo>
                  <a:lnTo>
                    <a:pt x="56" y="157"/>
                  </a:lnTo>
                  <a:lnTo>
                    <a:pt x="65" y="169"/>
                  </a:lnTo>
                  <a:lnTo>
                    <a:pt x="75" y="178"/>
                  </a:lnTo>
                  <a:lnTo>
                    <a:pt x="88" y="184"/>
                  </a:lnTo>
                  <a:lnTo>
                    <a:pt x="102" y="190"/>
                  </a:lnTo>
                  <a:lnTo>
                    <a:pt x="117" y="192"/>
                  </a:lnTo>
                  <a:lnTo>
                    <a:pt x="133" y="190"/>
                  </a:lnTo>
                  <a:lnTo>
                    <a:pt x="146" y="184"/>
                  </a:lnTo>
                  <a:lnTo>
                    <a:pt x="160" y="178"/>
                  </a:lnTo>
                  <a:lnTo>
                    <a:pt x="171" y="169"/>
                  </a:lnTo>
                  <a:lnTo>
                    <a:pt x="179" y="157"/>
                  </a:lnTo>
                  <a:lnTo>
                    <a:pt x="186" y="146"/>
                  </a:lnTo>
                  <a:lnTo>
                    <a:pt x="190" y="132"/>
                  </a:lnTo>
                  <a:lnTo>
                    <a:pt x="192" y="117"/>
                  </a:lnTo>
                  <a:lnTo>
                    <a:pt x="190" y="102"/>
                  </a:lnTo>
                  <a:lnTo>
                    <a:pt x="186" y="88"/>
                  </a:lnTo>
                  <a:lnTo>
                    <a:pt x="179" y="75"/>
                  </a:lnTo>
                  <a:lnTo>
                    <a:pt x="171" y="63"/>
                  </a:lnTo>
                  <a:lnTo>
                    <a:pt x="160" y="56"/>
                  </a:lnTo>
                  <a:lnTo>
                    <a:pt x="146" y="48"/>
                  </a:lnTo>
                  <a:lnTo>
                    <a:pt x="133" y="44"/>
                  </a:lnTo>
                  <a:lnTo>
                    <a:pt x="117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9" name="Freeform 36"/>
            <p:cNvSpPr>
              <a:spLocks/>
            </p:cNvSpPr>
            <p:nvPr userDrawn="1"/>
          </p:nvSpPr>
          <p:spPr bwMode="black">
            <a:xfrm>
              <a:off x="6841210" y="5743756"/>
              <a:ext cx="1911050" cy="89849"/>
            </a:xfrm>
            <a:custGeom>
              <a:avLst/>
              <a:gdLst>
                <a:gd name="T0" fmla="*/ 110 w 3786"/>
                <a:gd name="T1" fmla="*/ 63 h 178"/>
                <a:gd name="T2" fmla="*/ 215 w 3786"/>
                <a:gd name="T3" fmla="*/ 56 h 178"/>
                <a:gd name="T4" fmla="*/ 342 w 3786"/>
                <a:gd name="T5" fmla="*/ 92 h 178"/>
                <a:gd name="T6" fmla="*/ 463 w 3786"/>
                <a:gd name="T7" fmla="*/ 148 h 178"/>
                <a:gd name="T8" fmla="*/ 578 w 3786"/>
                <a:gd name="T9" fmla="*/ 177 h 178"/>
                <a:gd name="T10" fmla="*/ 707 w 3786"/>
                <a:gd name="T11" fmla="*/ 165 h 178"/>
                <a:gd name="T12" fmla="*/ 884 w 3786"/>
                <a:gd name="T13" fmla="*/ 92 h 178"/>
                <a:gd name="T14" fmla="*/ 1011 w 3786"/>
                <a:gd name="T15" fmla="*/ 56 h 178"/>
                <a:gd name="T16" fmla="*/ 1122 w 3786"/>
                <a:gd name="T17" fmla="*/ 65 h 178"/>
                <a:gd name="T18" fmla="*/ 1291 w 3786"/>
                <a:gd name="T19" fmla="*/ 136 h 178"/>
                <a:gd name="T20" fmla="*/ 1433 w 3786"/>
                <a:gd name="T21" fmla="*/ 177 h 178"/>
                <a:gd name="T22" fmla="*/ 1562 w 3786"/>
                <a:gd name="T23" fmla="*/ 165 h 178"/>
                <a:gd name="T24" fmla="*/ 1738 w 3786"/>
                <a:gd name="T25" fmla="*/ 92 h 178"/>
                <a:gd name="T26" fmla="*/ 1863 w 3786"/>
                <a:gd name="T27" fmla="*/ 56 h 178"/>
                <a:gd name="T28" fmla="*/ 1975 w 3786"/>
                <a:gd name="T29" fmla="*/ 65 h 178"/>
                <a:gd name="T30" fmla="*/ 2144 w 3786"/>
                <a:gd name="T31" fmla="*/ 136 h 178"/>
                <a:gd name="T32" fmla="*/ 2286 w 3786"/>
                <a:gd name="T33" fmla="*/ 177 h 178"/>
                <a:gd name="T34" fmla="*/ 2414 w 3786"/>
                <a:gd name="T35" fmla="*/ 165 h 178"/>
                <a:gd name="T36" fmla="*/ 2591 w 3786"/>
                <a:gd name="T37" fmla="*/ 92 h 178"/>
                <a:gd name="T38" fmla="*/ 2718 w 3786"/>
                <a:gd name="T39" fmla="*/ 56 h 178"/>
                <a:gd name="T40" fmla="*/ 2829 w 3786"/>
                <a:gd name="T41" fmla="*/ 65 h 178"/>
                <a:gd name="T42" fmla="*/ 2996 w 3786"/>
                <a:gd name="T43" fmla="*/ 136 h 178"/>
                <a:gd name="T44" fmla="*/ 3138 w 3786"/>
                <a:gd name="T45" fmla="*/ 177 h 178"/>
                <a:gd name="T46" fmla="*/ 3267 w 3786"/>
                <a:gd name="T47" fmla="*/ 165 h 178"/>
                <a:gd name="T48" fmla="*/ 3442 w 3786"/>
                <a:gd name="T49" fmla="*/ 92 h 178"/>
                <a:gd name="T50" fmla="*/ 3569 w 3786"/>
                <a:gd name="T51" fmla="*/ 56 h 178"/>
                <a:gd name="T52" fmla="*/ 3678 w 3786"/>
                <a:gd name="T53" fmla="*/ 63 h 178"/>
                <a:gd name="T54" fmla="*/ 3786 w 3786"/>
                <a:gd name="T55" fmla="*/ 46 h 178"/>
                <a:gd name="T56" fmla="*/ 3703 w 3786"/>
                <a:gd name="T57" fmla="*/ 13 h 178"/>
                <a:gd name="T58" fmla="*/ 3599 w 3786"/>
                <a:gd name="T59" fmla="*/ 0 h 178"/>
                <a:gd name="T60" fmla="*/ 3474 w 3786"/>
                <a:gd name="T61" fmla="*/ 21 h 178"/>
                <a:gd name="T62" fmla="*/ 3371 w 3786"/>
                <a:gd name="T63" fmla="*/ 65 h 178"/>
                <a:gd name="T64" fmla="*/ 3229 w 3786"/>
                <a:gd name="T65" fmla="*/ 119 h 178"/>
                <a:gd name="T66" fmla="*/ 3115 w 3786"/>
                <a:gd name="T67" fmla="*/ 119 h 178"/>
                <a:gd name="T68" fmla="*/ 2971 w 3786"/>
                <a:gd name="T69" fmla="*/ 65 h 178"/>
                <a:gd name="T70" fmla="*/ 2812 w 3786"/>
                <a:gd name="T71" fmla="*/ 6 h 178"/>
                <a:gd name="T72" fmla="*/ 2681 w 3786"/>
                <a:gd name="T73" fmla="*/ 6 h 178"/>
                <a:gd name="T74" fmla="*/ 2522 w 3786"/>
                <a:gd name="T75" fmla="*/ 65 h 178"/>
                <a:gd name="T76" fmla="*/ 2376 w 3786"/>
                <a:gd name="T77" fmla="*/ 117 h 178"/>
                <a:gd name="T78" fmla="*/ 2263 w 3786"/>
                <a:gd name="T79" fmla="*/ 119 h 178"/>
                <a:gd name="T80" fmla="*/ 2119 w 3786"/>
                <a:gd name="T81" fmla="*/ 65 h 178"/>
                <a:gd name="T82" fmla="*/ 1957 w 3786"/>
                <a:gd name="T83" fmla="*/ 6 h 178"/>
                <a:gd name="T84" fmla="*/ 1827 w 3786"/>
                <a:gd name="T85" fmla="*/ 6 h 178"/>
                <a:gd name="T86" fmla="*/ 1667 w 3786"/>
                <a:gd name="T87" fmla="*/ 65 h 178"/>
                <a:gd name="T88" fmla="*/ 1523 w 3786"/>
                <a:gd name="T89" fmla="*/ 119 h 178"/>
                <a:gd name="T90" fmla="*/ 1410 w 3786"/>
                <a:gd name="T91" fmla="*/ 119 h 178"/>
                <a:gd name="T92" fmla="*/ 1264 w 3786"/>
                <a:gd name="T93" fmla="*/ 65 h 178"/>
                <a:gd name="T94" fmla="*/ 1105 w 3786"/>
                <a:gd name="T95" fmla="*/ 6 h 178"/>
                <a:gd name="T96" fmla="*/ 974 w 3786"/>
                <a:gd name="T97" fmla="*/ 6 h 178"/>
                <a:gd name="T98" fmla="*/ 815 w 3786"/>
                <a:gd name="T99" fmla="*/ 65 h 178"/>
                <a:gd name="T100" fmla="*/ 669 w 3786"/>
                <a:gd name="T101" fmla="*/ 119 h 178"/>
                <a:gd name="T102" fmla="*/ 555 w 3786"/>
                <a:gd name="T103" fmla="*/ 119 h 178"/>
                <a:gd name="T104" fmla="*/ 411 w 3786"/>
                <a:gd name="T105" fmla="*/ 65 h 178"/>
                <a:gd name="T106" fmla="*/ 252 w 3786"/>
                <a:gd name="T107" fmla="*/ 6 h 178"/>
                <a:gd name="T108" fmla="*/ 133 w 3786"/>
                <a:gd name="T109" fmla="*/ 4 h 178"/>
                <a:gd name="T110" fmla="*/ 0 w 3786"/>
                <a:gd name="T111" fmla="*/ 4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786" h="178">
                  <a:moveTo>
                    <a:pt x="0" y="105"/>
                  </a:moveTo>
                  <a:lnTo>
                    <a:pt x="43" y="86"/>
                  </a:lnTo>
                  <a:lnTo>
                    <a:pt x="87" y="69"/>
                  </a:lnTo>
                  <a:lnTo>
                    <a:pt x="110" y="63"/>
                  </a:lnTo>
                  <a:lnTo>
                    <a:pt x="135" y="59"/>
                  </a:lnTo>
                  <a:lnTo>
                    <a:pt x="160" y="56"/>
                  </a:lnTo>
                  <a:lnTo>
                    <a:pt x="187" y="54"/>
                  </a:lnTo>
                  <a:lnTo>
                    <a:pt x="215" y="56"/>
                  </a:lnTo>
                  <a:lnTo>
                    <a:pt x="244" y="59"/>
                  </a:lnTo>
                  <a:lnTo>
                    <a:pt x="269" y="65"/>
                  </a:lnTo>
                  <a:lnTo>
                    <a:pt x="294" y="73"/>
                  </a:lnTo>
                  <a:lnTo>
                    <a:pt x="342" y="92"/>
                  </a:lnTo>
                  <a:lnTo>
                    <a:pt x="388" y="113"/>
                  </a:lnTo>
                  <a:lnTo>
                    <a:pt x="413" y="125"/>
                  </a:lnTo>
                  <a:lnTo>
                    <a:pt x="438" y="136"/>
                  </a:lnTo>
                  <a:lnTo>
                    <a:pt x="463" y="148"/>
                  </a:lnTo>
                  <a:lnTo>
                    <a:pt x="490" y="157"/>
                  </a:lnTo>
                  <a:lnTo>
                    <a:pt x="517" y="165"/>
                  </a:lnTo>
                  <a:lnTo>
                    <a:pt x="548" y="173"/>
                  </a:lnTo>
                  <a:lnTo>
                    <a:pt x="578" y="177"/>
                  </a:lnTo>
                  <a:lnTo>
                    <a:pt x="613" y="178"/>
                  </a:lnTo>
                  <a:lnTo>
                    <a:pt x="646" y="177"/>
                  </a:lnTo>
                  <a:lnTo>
                    <a:pt x="678" y="173"/>
                  </a:lnTo>
                  <a:lnTo>
                    <a:pt x="707" y="165"/>
                  </a:lnTo>
                  <a:lnTo>
                    <a:pt x="736" y="157"/>
                  </a:lnTo>
                  <a:lnTo>
                    <a:pt x="788" y="136"/>
                  </a:lnTo>
                  <a:lnTo>
                    <a:pt x="838" y="113"/>
                  </a:lnTo>
                  <a:lnTo>
                    <a:pt x="884" y="92"/>
                  </a:lnTo>
                  <a:lnTo>
                    <a:pt x="932" y="73"/>
                  </a:lnTo>
                  <a:lnTo>
                    <a:pt x="957" y="65"/>
                  </a:lnTo>
                  <a:lnTo>
                    <a:pt x="984" y="59"/>
                  </a:lnTo>
                  <a:lnTo>
                    <a:pt x="1011" y="56"/>
                  </a:lnTo>
                  <a:lnTo>
                    <a:pt x="1039" y="54"/>
                  </a:lnTo>
                  <a:lnTo>
                    <a:pt x="1068" y="56"/>
                  </a:lnTo>
                  <a:lnTo>
                    <a:pt x="1097" y="59"/>
                  </a:lnTo>
                  <a:lnTo>
                    <a:pt x="1122" y="65"/>
                  </a:lnTo>
                  <a:lnTo>
                    <a:pt x="1147" y="73"/>
                  </a:lnTo>
                  <a:lnTo>
                    <a:pt x="1195" y="92"/>
                  </a:lnTo>
                  <a:lnTo>
                    <a:pt x="1241" y="113"/>
                  </a:lnTo>
                  <a:lnTo>
                    <a:pt x="1291" y="136"/>
                  </a:lnTo>
                  <a:lnTo>
                    <a:pt x="1343" y="157"/>
                  </a:lnTo>
                  <a:lnTo>
                    <a:pt x="1372" y="165"/>
                  </a:lnTo>
                  <a:lnTo>
                    <a:pt x="1400" y="173"/>
                  </a:lnTo>
                  <a:lnTo>
                    <a:pt x="1433" y="177"/>
                  </a:lnTo>
                  <a:lnTo>
                    <a:pt x="1466" y="178"/>
                  </a:lnTo>
                  <a:lnTo>
                    <a:pt x="1500" y="177"/>
                  </a:lnTo>
                  <a:lnTo>
                    <a:pt x="1531" y="173"/>
                  </a:lnTo>
                  <a:lnTo>
                    <a:pt x="1562" y="165"/>
                  </a:lnTo>
                  <a:lnTo>
                    <a:pt x="1589" y="157"/>
                  </a:lnTo>
                  <a:lnTo>
                    <a:pt x="1642" y="136"/>
                  </a:lnTo>
                  <a:lnTo>
                    <a:pt x="1690" y="113"/>
                  </a:lnTo>
                  <a:lnTo>
                    <a:pt x="1738" y="92"/>
                  </a:lnTo>
                  <a:lnTo>
                    <a:pt x="1784" y="73"/>
                  </a:lnTo>
                  <a:lnTo>
                    <a:pt x="1809" y="65"/>
                  </a:lnTo>
                  <a:lnTo>
                    <a:pt x="1836" y="59"/>
                  </a:lnTo>
                  <a:lnTo>
                    <a:pt x="1863" y="56"/>
                  </a:lnTo>
                  <a:lnTo>
                    <a:pt x="1892" y="54"/>
                  </a:lnTo>
                  <a:lnTo>
                    <a:pt x="1923" y="56"/>
                  </a:lnTo>
                  <a:lnTo>
                    <a:pt x="1950" y="59"/>
                  </a:lnTo>
                  <a:lnTo>
                    <a:pt x="1975" y="65"/>
                  </a:lnTo>
                  <a:lnTo>
                    <a:pt x="2000" y="73"/>
                  </a:lnTo>
                  <a:lnTo>
                    <a:pt x="2048" y="92"/>
                  </a:lnTo>
                  <a:lnTo>
                    <a:pt x="2096" y="113"/>
                  </a:lnTo>
                  <a:lnTo>
                    <a:pt x="2144" y="136"/>
                  </a:lnTo>
                  <a:lnTo>
                    <a:pt x="2197" y="157"/>
                  </a:lnTo>
                  <a:lnTo>
                    <a:pt x="2224" y="165"/>
                  </a:lnTo>
                  <a:lnTo>
                    <a:pt x="2255" y="171"/>
                  </a:lnTo>
                  <a:lnTo>
                    <a:pt x="2286" y="177"/>
                  </a:lnTo>
                  <a:lnTo>
                    <a:pt x="2320" y="177"/>
                  </a:lnTo>
                  <a:lnTo>
                    <a:pt x="2353" y="177"/>
                  </a:lnTo>
                  <a:lnTo>
                    <a:pt x="2386" y="171"/>
                  </a:lnTo>
                  <a:lnTo>
                    <a:pt x="2414" y="165"/>
                  </a:lnTo>
                  <a:lnTo>
                    <a:pt x="2443" y="157"/>
                  </a:lnTo>
                  <a:lnTo>
                    <a:pt x="2495" y="136"/>
                  </a:lnTo>
                  <a:lnTo>
                    <a:pt x="2545" y="113"/>
                  </a:lnTo>
                  <a:lnTo>
                    <a:pt x="2591" y="92"/>
                  </a:lnTo>
                  <a:lnTo>
                    <a:pt x="2639" y="73"/>
                  </a:lnTo>
                  <a:lnTo>
                    <a:pt x="2664" y="65"/>
                  </a:lnTo>
                  <a:lnTo>
                    <a:pt x="2689" y="59"/>
                  </a:lnTo>
                  <a:lnTo>
                    <a:pt x="2718" y="56"/>
                  </a:lnTo>
                  <a:lnTo>
                    <a:pt x="2747" y="54"/>
                  </a:lnTo>
                  <a:lnTo>
                    <a:pt x="2775" y="56"/>
                  </a:lnTo>
                  <a:lnTo>
                    <a:pt x="2802" y="59"/>
                  </a:lnTo>
                  <a:lnTo>
                    <a:pt x="2829" y="65"/>
                  </a:lnTo>
                  <a:lnTo>
                    <a:pt x="2854" y="73"/>
                  </a:lnTo>
                  <a:lnTo>
                    <a:pt x="2900" y="92"/>
                  </a:lnTo>
                  <a:lnTo>
                    <a:pt x="2946" y="113"/>
                  </a:lnTo>
                  <a:lnTo>
                    <a:pt x="2996" y="136"/>
                  </a:lnTo>
                  <a:lnTo>
                    <a:pt x="3050" y="157"/>
                  </a:lnTo>
                  <a:lnTo>
                    <a:pt x="3077" y="165"/>
                  </a:lnTo>
                  <a:lnTo>
                    <a:pt x="3108" y="173"/>
                  </a:lnTo>
                  <a:lnTo>
                    <a:pt x="3138" y="177"/>
                  </a:lnTo>
                  <a:lnTo>
                    <a:pt x="3173" y="178"/>
                  </a:lnTo>
                  <a:lnTo>
                    <a:pt x="3206" y="177"/>
                  </a:lnTo>
                  <a:lnTo>
                    <a:pt x="3236" y="173"/>
                  </a:lnTo>
                  <a:lnTo>
                    <a:pt x="3267" y="165"/>
                  </a:lnTo>
                  <a:lnTo>
                    <a:pt x="3294" y="157"/>
                  </a:lnTo>
                  <a:lnTo>
                    <a:pt x="3346" y="136"/>
                  </a:lnTo>
                  <a:lnTo>
                    <a:pt x="3394" y="113"/>
                  </a:lnTo>
                  <a:lnTo>
                    <a:pt x="3442" y="92"/>
                  </a:lnTo>
                  <a:lnTo>
                    <a:pt x="3490" y="73"/>
                  </a:lnTo>
                  <a:lnTo>
                    <a:pt x="3515" y="65"/>
                  </a:lnTo>
                  <a:lnTo>
                    <a:pt x="3542" y="59"/>
                  </a:lnTo>
                  <a:lnTo>
                    <a:pt x="3569" y="56"/>
                  </a:lnTo>
                  <a:lnTo>
                    <a:pt x="3599" y="54"/>
                  </a:lnTo>
                  <a:lnTo>
                    <a:pt x="3628" y="56"/>
                  </a:lnTo>
                  <a:lnTo>
                    <a:pt x="3653" y="57"/>
                  </a:lnTo>
                  <a:lnTo>
                    <a:pt x="3678" y="63"/>
                  </a:lnTo>
                  <a:lnTo>
                    <a:pt x="3701" y="71"/>
                  </a:lnTo>
                  <a:lnTo>
                    <a:pt x="3743" y="88"/>
                  </a:lnTo>
                  <a:lnTo>
                    <a:pt x="3786" y="107"/>
                  </a:lnTo>
                  <a:lnTo>
                    <a:pt x="3786" y="46"/>
                  </a:lnTo>
                  <a:lnTo>
                    <a:pt x="3766" y="38"/>
                  </a:lnTo>
                  <a:lnTo>
                    <a:pt x="3745" y="29"/>
                  </a:lnTo>
                  <a:lnTo>
                    <a:pt x="3724" y="21"/>
                  </a:lnTo>
                  <a:lnTo>
                    <a:pt x="3703" y="13"/>
                  </a:lnTo>
                  <a:lnTo>
                    <a:pt x="3680" y="8"/>
                  </a:lnTo>
                  <a:lnTo>
                    <a:pt x="3655" y="4"/>
                  </a:lnTo>
                  <a:lnTo>
                    <a:pt x="3628" y="2"/>
                  </a:lnTo>
                  <a:lnTo>
                    <a:pt x="3599" y="0"/>
                  </a:lnTo>
                  <a:lnTo>
                    <a:pt x="3565" y="2"/>
                  </a:lnTo>
                  <a:lnTo>
                    <a:pt x="3532" y="6"/>
                  </a:lnTo>
                  <a:lnTo>
                    <a:pt x="3501" y="11"/>
                  </a:lnTo>
                  <a:lnTo>
                    <a:pt x="3474" y="21"/>
                  </a:lnTo>
                  <a:lnTo>
                    <a:pt x="3446" y="31"/>
                  </a:lnTo>
                  <a:lnTo>
                    <a:pt x="3421" y="42"/>
                  </a:lnTo>
                  <a:lnTo>
                    <a:pt x="3396" y="54"/>
                  </a:lnTo>
                  <a:lnTo>
                    <a:pt x="3371" y="65"/>
                  </a:lnTo>
                  <a:lnTo>
                    <a:pt x="3325" y="86"/>
                  </a:lnTo>
                  <a:lnTo>
                    <a:pt x="3279" y="105"/>
                  </a:lnTo>
                  <a:lnTo>
                    <a:pt x="3254" y="113"/>
                  </a:lnTo>
                  <a:lnTo>
                    <a:pt x="3229" y="119"/>
                  </a:lnTo>
                  <a:lnTo>
                    <a:pt x="3202" y="123"/>
                  </a:lnTo>
                  <a:lnTo>
                    <a:pt x="3173" y="123"/>
                  </a:lnTo>
                  <a:lnTo>
                    <a:pt x="3142" y="123"/>
                  </a:lnTo>
                  <a:lnTo>
                    <a:pt x="3115" y="119"/>
                  </a:lnTo>
                  <a:lnTo>
                    <a:pt x="3090" y="113"/>
                  </a:lnTo>
                  <a:lnTo>
                    <a:pt x="3065" y="105"/>
                  </a:lnTo>
                  <a:lnTo>
                    <a:pt x="3017" y="86"/>
                  </a:lnTo>
                  <a:lnTo>
                    <a:pt x="2971" y="65"/>
                  </a:lnTo>
                  <a:lnTo>
                    <a:pt x="2921" y="42"/>
                  </a:lnTo>
                  <a:lnTo>
                    <a:pt x="2870" y="21"/>
                  </a:lnTo>
                  <a:lnTo>
                    <a:pt x="2841" y="13"/>
                  </a:lnTo>
                  <a:lnTo>
                    <a:pt x="2812" y="6"/>
                  </a:lnTo>
                  <a:lnTo>
                    <a:pt x="2779" y="2"/>
                  </a:lnTo>
                  <a:lnTo>
                    <a:pt x="2747" y="0"/>
                  </a:lnTo>
                  <a:lnTo>
                    <a:pt x="2712" y="2"/>
                  </a:lnTo>
                  <a:lnTo>
                    <a:pt x="2681" y="6"/>
                  </a:lnTo>
                  <a:lnTo>
                    <a:pt x="2651" y="11"/>
                  </a:lnTo>
                  <a:lnTo>
                    <a:pt x="2624" y="21"/>
                  </a:lnTo>
                  <a:lnTo>
                    <a:pt x="2570" y="40"/>
                  </a:lnTo>
                  <a:lnTo>
                    <a:pt x="2522" y="65"/>
                  </a:lnTo>
                  <a:lnTo>
                    <a:pt x="2474" y="86"/>
                  </a:lnTo>
                  <a:lnTo>
                    <a:pt x="2428" y="105"/>
                  </a:lnTo>
                  <a:lnTo>
                    <a:pt x="2403" y="113"/>
                  </a:lnTo>
                  <a:lnTo>
                    <a:pt x="2376" y="117"/>
                  </a:lnTo>
                  <a:lnTo>
                    <a:pt x="2349" y="121"/>
                  </a:lnTo>
                  <a:lnTo>
                    <a:pt x="2320" y="123"/>
                  </a:lnTo>
                  <a:lnTo>
                    <a:pt x="2290" y="121"/>
                  </a:lnTo>
                  <a:lnTo>
                    <a:pt x="2263" y="119"/>
                  </a:lnTo>
                  <a:lnTo>
                    <a:pt x="2238" y="113"/>
                  </a:lnTo>
                  <a:lnTo>
                    <a:pt x="2213" y="105"/>
                  </a:lnTo>
                  <a:lnTo>
                    <a:pt x="2165" y="86"/>
                  </a:lnTo>
                  <a:lnTo>
                    <a:pt x="2119" y="65"/>
                  </a:lnTo>
                  <a:lnTo>
                    <a:pt x="2069" y="42"/>
                  </a:lnTo>
                  <a:lnTo>
                    <a:pt x="2015" y="21"/>
                  </a:lnTo>
                  <a:lnTo>
                    <a:pt x="1988" y="11"/>
                  </a:lnTo>
                  <a:lnTo>
                    <a:pt x="1957" y="6"/>
                  </a:lnTo>
                  <a:lnTo>
                    <a:pt x="1927" y="2"/>
                  </a:lnTo>
                  <a:lnTo>
                    <a:pt x="1892" y="0"/>
                  </a:lnTo>
                  <a:lnTo>
                    <a:pt x="1859" y="2"/>
                  </a:lnTo>
                  <a:lnTo>
                    <a:pt x="1827" y="6"/>
                  </a:lnTo>
                  <a:lnTo>
                    <a:pt x="1798" y="13"/>
                  </a:lnTo>
                  <a:lnTo>
                    <a:pt x="1769" y="21"/>
                  </a:lnTo>
                  <a:lnTo>
                    <a:pt x="1717" y="42"/>
                  </a:lnTo>
                  <a:lnTo>
                    <a:pt x="1667" y="65"/>
                  </a:lnTo>
                  <a:lnTo>
                    <a:pt x="1621" y="86"/>
                  </a:lnTo>
                  <a:lnTo>
                    <a:pt x="1573" y="105"/>
                  </a:lnTo>
                  <a:lnTo>
                    <a:pt x="1548" y="113"/>
                  </a:lnTo>
                  <a:lnTo>
                    <a:pt x="1523" y="119"/>
                  </a:lnTo>
                  <a:lnTo>
                    <a:pt x="1494" y="123"/>
                  </a:lnTo>
                  <a:lnTo>
                    <a:pt x="1466" y="123"/>
                  </a:lnTo>
                  <a:lnTo>
                    <a:pt x="1437" y="123"/>
                  </a:lnTo>
                  <a:lnTo>
                    <a:pt x="1410" y="119"/>
                  </a:lnTo>
                  <a:lnTo>
                    <a:pt x="1383" y="113"/>
                  </a:lnTo>
                  <a:lnTo>
                    <a:pt x="1358" y="105"/>
                  </a:lnTo>
                  <a:lnTo>
                    <a:pt x="1310" y="86"/>
                  </a:lnTo>
                  <a:lnTo>
                    <a:pt x="1264" y="65"/>
                  </a:lnTo>
                  <a:lnTo>
                    <a:pt x="1214" y="42"/>
                  </a:lnTo>
                  <a:lnTo>
                    <a:pt x="1162" y="21"/>
                  </a:lnTo>
                  <a:lnTo>
                    <a:pt x="1133" y="13"/>
                  </a:lnTo>
                  <a:lnTo>
                    <a:pt x="1105" y="6"/>
                  </a:lnTo>
                  <a:lnTo>
                    <a:pt x="1074" y="2"/>
                  </a:lnTo>
                  <a:lnTo>
                    <a:pt x="1039" y="0"/>
                  </a:lnTo>
                  <a:lnTo>
                    <a:pt x="1007" y="2"/>
                  </a:lnTo>
                  <a:lnTo>
                    <a:pt x="974" y="6"/>
                  </a:lnTo>
                  <a:lnTo>
                    <a:pt x="945" y="13"/>
                  </a:lnTo>
                  <a:lnTo>
                    <a:pt x="916" y="21"/>
                  </a:lnTo>
                  <a:lnTo>
                    <a:pt x="865" y="42"/>
                  </a:lnTo>
                  <a:lnTo>
                    <a:pt x="815" y="65"/>
                  </a:lnTo>
                  <a:lnTo>
                    <a:pt x="769" y="86"/>
                  </a:lnTo>
                  <a:lnTo>
                    <a:pt x="721" y="105"/>
                  </a:lnTo>
                  <a:lnTo>
                    <a:pt x="696" y="113"/>
                  </a:lnTo>
                  <a:lnTo>
                    <a:pt x="669" y="119"/>
                  </a:lnTo>
                  <a:lnTo>
                    <a:pt x="642" y="123"/>
                  </a:lnTo>
                  <a:lnTo>
                    <a:pt x="613" y="123"/>
                  </a:lnTo>
                  <a:lnTo>
                    <a:pt x="584" y="123"/>
                  </a:lnTo>
                  <a:lnTo>
                    <a:pt x="555" y="119"/>
                  </a:lnTo>
                  <a:lnTo>
                    <a:pt x="530" y="113"/>
                  </a:lnTo>
                  <a:lnTo>
                    <a:pt x="505" y="105"/>
                  </a:lnTo>
                  <a:lnTo>
                    <a:pt x="457" y="86"/>
                  </a:lnTo>
                  <a:lnTo>
                    <a:pt x="411" y="65"/>
                  </a:lnTo>
                  <a:lnTo>
                    <a:pt x="361" y="42"/>
                  </a:lnTo>
                  <a:lnTo>
                    <a:pt x="310" y="21"/>
                  </a:lnTo>
                  <a:lnTo>
                    <a:pt x="281" y="13"/>
                  </a:lnTo>
                  <a:lnTo>
                    <a:pt x="252" y="6"/>
                  </a:lnTo>
                  <a:lnTo>
                    <a:pt x="221" y="2"/>
                  </a:lnTo>
                  <a:lnTo>
                    <a:pt x="187" y="0"/>
                  </a:lnTo>
                  <a:lnTo>
                    <a:pt x="160" y="2"/>
                  </a:lnTo>
                  <a:lnTo>
                    <a:pt x="133" y="4"/>
                  </a:lnTo>
                  <a:lnTo>
                    <a:pt x="108" y="8"/>
                  </a:lnTo>
                  <a:lnTo>
                    <a:pt x="85" y="13"/>
                  </a:lnTo>
                  <a:lnTo>
                    <a:pt x="41" y="29"/>
                  </a:lnTo>
                  <a:lnTo>
                    <a:pt x="0" y="4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117471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EA3FB1-A735-475E-89F3-04AD18055DF4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899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ormaali tekst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E23D-50A1-457B-BEE8-1FE122B749B3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922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252000" y="1628800"/>
            <a:ext cx="4247992" cy="4320480"/>
          </a:xfrm>
        </p:spPr>
        <p:txBody>
          <a:bodyPr>
            <a:normAutofit/>
          </a:bodyPr>
          <a:lstStyle>
            <a:lvl1pPr marL="355600" indent="-35560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038600" cy="4320480"/>
          </a:xfrm>
        </p:spPr>
        <p:txBody>
          <a:bodyPr>
            <a:normAutofit/>
          </a:bodyPr>
          <a:lstStyle>
            <a:lvl1pPr marL="355600" indent="-35560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175E-D7EC-4513-A269-8723FEFC050E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808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4001" y="224970"/>
            <a:ext cx="8432800" cy="1332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AD8E-CCD1-48E5-A828-E01C252C164A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Helsingin kaupunki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109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30" Type="http://schemas.openxmlformats.org/officeDocument/2006/relationships/slideLayout" Target="../slideLayouts/slideLayout30.xml"/><Relationship Id="rId3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254001" y="224971"/>
            <a:ext cx="8432800" cy="133182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254001" y="1632857"/>
            <a:ext cx="8432800" cy="4493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2412000" y="6237313"/>
            <a:ext cx="1413520" cy="3600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714D00C-C7CE-415E-B596-A8828CB7E917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740352" y="6237313"/>
            <a:ext cx="1080120" cy="3600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79FAD7-EF2D-4BE4-9B6F-9AA65CF7513A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3"/>
          </p:nvPr>
        </p:nvSpPr>
        <p:spPr>
          <a:xfrm>
            <a:off x="280560" y="6130800"/>
            <a:ext cx="2131200" cy="466552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Helsingin kaupunki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920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64" r:id="rId5"/>
    <p:sldLayoutId id="2147483650" r:id="rId6"/>
    <p:sldLayoutId id="2147483670" r:id="rId7"/>
    <p:sldLayoutId id="2147483652" r:id="rId8"/>
    <p:sldLayoutId id="2147483654" r:id="rId9"/>
    <p:sldLayoutId id="2147483655" r:id="rId10"/>
    <p:sldLayoutId id="2147483681" r:id="rId11"/>
    <p:sldLayoutId id="2147483657" r:id="rId12"/>
    <p:sldLayoutId id="2147483666" r:id="rId13"/>
    <p:sldLayoutId id="2147483667" r:id="rId14"/>
    <p:sldLayoutId id="2147483669" r:id="rId15"/>
    <p:sldLayoutId id="2147483679" r:id="rId16"/>
    <p:sldLayoutId id="2147483668" r:id="rId17"/>
    <p:sldLayoutId id="2147483680" r:id="rId18"/>
    <p:sldLayoutId id="2147483675" r:id="rId19"/>
    <p:sldLayoutId id="2147483676" r:id="rId20"/>
    <p:sldLayoutId id="2147483677" r:id="rId21"/>
    <p:sldLayoutId id="2147483678" r:id="rId22"/>
    <p:sldLayoutId id="2147483671" r:id="rId23"/>
    <p:sldLayoutId id="2147483672" r:id="rId24"/>
    <p:sldLayoutId id="2147483673" r:id="rId25"/>
    <p:sldLayoutId id="2147483674" r:id="rId26"/>
    <p:sldLayoutId id="2147483658" r:id="rId27"/>
    <p:sldLayoutId id="2147483682" r:id="rId28"/>
    <p:sldLayoutId id="2147483683" r:id="rId29"/>
    <p:sldLayoutId id="2147483684" r:id="rId30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500" b="1" kern="1200">
          <a:solidFill>
            <a:srgbClr val="005EB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536575" indent="-536575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4863" indent="-268288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5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005EB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&lt;Hankkeen nimi&gt;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Vaihtoehtotarkastelu</a:t>
            </a:r>
          </a:p>
          <a:p>
            <a:endParaRPr lang="fi-FI" dirty="0"/>
          </a:p>
          <a:p>
            <a:r>
              <a:rPr lang="fi-FI" dirty="0" smtClean="0"/>
              <a:t>&lt;Henkilön nimi&gt;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2412000" y="6237313"/>
            <a:ext cx="1413520" cy="360040"/>
          </a:xfrm>
        </p:spPr>
        <p:txBody>
          <a:bodyPr/>
          <a:lstStyle/>
          <a:p>
            <a:fld id="{4A0B9F22-4DD6-474B-B20F-6328560C83FF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80560" y="6130801"/>
            <a:ext cx="2131200" cy="466552"/>
          </a:xfrm>
        </p:spPr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/>
        </p:nvSpPr>
        <p:spPr>
          <a:xfrm>
            <a:off x="3825520" y="6237313"/>
            <a:ext cx="1822249" cy="36004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fi-FI"/>
            </a:defPPr>
            <a:lvl1pPr marL="0" algn="l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Luottamuksellisuus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26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&lt;Hankkeen nimi&gt;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fi-FI" sz="3000" dirty="0"/>
              <a:t>Muut vastaavat hankkeet</a:t>
            </a:r>
          </a:p>
          <a:p>
            <a:r>
              <a:rPr lang="fi-FI" sz="3000" dirty="0"/>
              <a:t>Huomioitavat </a:t>
            </a:r>
            <a:r>
              <a:rPr lang="fi-FI" sz="3000" dirty="0" smtClean="0"/>
              <a:t>puitesopimukset</a:t>
            </a:r>
          </a:p>
          <a:p>
            <a:r>
              <a:rPr lang="fi-FI" sz="3000" dirty="0" smtClean="0"/>
              <a:t>Riippuvuudet</a:t>
            </a:r>
          </a:p>
          <a:p>
            <a:r>
              <a:rPr lang="fi-FI" sz="3000" dirty="0" smtClean="0"/>
              <a:t>Alustava kustannushyötytarkastelu</a:t>
            </a:r>
            <a:endParaRPr lang="fi-FI" sz="3000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D1512-5D7B-48D5-B34B-126F9B95A21B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89462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Muut vastaavat hankkeet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11</a:t>
            </a:fld>
            <a:endParaRPr lang="fi-FI" dirty="0"/>
          </a:p>
        </p:txBody>
      </p:sp>
      <p:sp>
        <p:nvSpPr>
          <p:cNvPr id="7" name="Tekstiruutu 6"/>
          <p:cNvSpPr txBox="1"/>
          <p:nvPr/>
        </p:nvSpPr>
        <p:spPr>
          <a:xfrm>
            <a:off x="254001" y="836712"/>
            <a:ext cx="8566471" cy="71903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[Nimeä selvityksen aikana tunnistamasi vastaavat hankkeet Helsingin kaupungilla, kun-</a:t>
            </a:r>
            <a:r>
              <a:rPr lang="fi-FI" sz="1400" dirty="0" err="1">
                <a:latin typeface="Arial" panose="020B0604020202020204" pitchFamily="34" charset="0"/>
                <a:cs typeface="Arial" panose="020B0604020202020204" pitchFamily="34" charset="0"/>
              </a:rPr>
              <a:t>tayhteisesti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, tai valtakunnallisesti. Millä lailla vastaavat hankkeet vaikuttavat tähän hank-</a:t>
            </a:r>
            <a:r>
              <a:rPr lang="fi-FI" sz="1400" dirty="0" err="1">
                <a:latin typeface="Arial" panose="020B0604020202020204" pitchFamily="34" charset="0"/>
                <a:cs typeface="Arial" panose="020B0604020202020204" pitchFamily="34" charset="0"/>
              </a:rPr>
              <a:t>keeseen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? Vältä päällekkäisten kehityshankkeiden käynnistämistä.]</a:t>
            </a:r>
            <a:endParaRPr lang="fi-FI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833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 dirty="0" smtClean="0"/>
              <a:t>Huomioitavat puitesopimukset</a:t>
            </a:r>
            <a:endParaRPr lang="fi-FI" sz="40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12</a:t>
            </a:fld>
            <a:endParaRPr lang="fi-FI" dirty="0"/>
          </a:p>
        </p:txBody>
      </p:sp>
      <p:sp>
        <p:nvSpPr>
          <p:cNvPr id="8" name="Tekstiruutu 7"/>
          <p:cNvSpPr txBox="1"/>
          <p:nvPr/>
        </p:nvSpPr>
        <p:spPr>
          <a:xfrm>
            <a:off x="254002" y="908720"/>
            <a:ext cx="8432800" cy="5035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[Nimeä hanketta rajaavat puitesopimukset, joita tulee hankkeessa joka tapauksessa 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noudattaa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. Kerro, miten ne vaikuttavat hankkeeseen?]</a:t>
            </a:r>
            <a:endParaRPr lang="fi-FI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070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 dirty="0" smtClean="0"/>
              <a:t>Riippuvuudet</a:t>
            </a:r>
            <a:endParaRPr lang="fi-FI" sz="40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13</a:t>
            </a:fld>
            <a:endParaRPr lang="fi-FI" dirty="0"/>
          </a:p>
        </p:txBody>
      </p:sp>
      <p:sp>
        <p:nvSpPr>
          <p:cNvPr id="8" name="Tekstiruutu 7"/>
          <p:cNvSpPr txBox="1"/>
          <p:nvPr/>
        </p:nvSpPr>
        <p:spPr>
          <a:xfrm>
            <a:off x="254002" y="908720"/>
            <a:ext cx="8432800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[Listaa tähän oleellisimmat riippuvuudet ja reunaehdot tai viittaa erilliseen 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reunaehtodokumenttiin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.]</a:t>
            </a:r>
            <a:endParaRPr lang="fi-FI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51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600" dirty="0" smtClean="0"/>
              <a:t>Alustava kustannushyötytarkastelu</a:t>
            </a:r>
            <a:endParaRPr lang="fi-FI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14</a:t>
            </a:fld>
            <a:endParaRPr lang="fi-FI" dirty="0"/>
          </a:p>
        </p:txBody>
      </p:sp>
      <p:sp>
        <p:nvSpPr>
          <p:cNvPr id="8" name="Tekstiruutu 7"/>
          <p:cNvSpPr txBox="1"/>
          <p:nvPr/>
        </p:nvSpPr>
        <p:spPr>
          <a:xfrm>
            <a:off x="254002" y="908720"/>
            <a:ext cx="8432800" cy="5035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[Summaa tähän alustavat ehdotusten kustannus-hyötynäkökulmat, tai viittaa erilliseen </a:t>
            </a:r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kustannus-hyötytarkasteluun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.]</a:t>
            </a:r>
            <a:endParaRPr lang="fi-FI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28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Lisäkalvot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8F8E4-D568-4BD0-B191-B29E08ADEBAC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7179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title"/>
          </p:nvPr>
        </p:nvSpPr>
        <p:spPr>
          <a:xfrm>
            <a:off x="254001" y="224971"/>
            <a:ext cx="8432800" cy="611741"/>
          </a:xfrm>
        </p:spPr>
        <p:txBody>
          <a:bodyPr/>
          <a:lstStyle/>
          <a:p>
            <a:r>
              <a:rPr lang="fi-FI" sz="3600" dirty="0" smtClean="0"/>
              <a:t>Vaihtoehto X</a:t>
            </a:r>
            <a:endParaRPr lang="fi-FI" sz="3600" dirty="0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6529245"/>
              </p:ext>
            </p:extLst>
          </p:nvPr>
        </p:nvGraphicFramePr>
        <p:xfrm>
          <a:off x="254000" y="942972"/>
          <a:ext cx="8432800" cy="5214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6400"/>
                <a:gridCol w="4216400"/>
              </a:tblGrid>
              <a:tr h="181772"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Plussat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Miinukset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84866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+"/>
                      </a:pP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-"/>
                      </a:pP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8F8E4-D568-4BD0-B191-B29E08ADEBAC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0003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Kiitos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ED6D-8AC1-4AD4-8986-F3F6ED1D06EA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8808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&lt;Hankkeen nimi&gt;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3258" y="2708920"/>
            <a:ext cx="8699222" cy="2880320"/>
          </a:xfrm>
        </p:spPr>
        <p:txBody>
          <a:bodyPr>
            <a:normAutofit/>
          </a:bodyPr>
          <a:lstStyle/>
          <a:p>
            <a:r>
              <a:rPr lang="fi-FI" sz="2800" dirty="0"/>
              <a:t>Yhteenveto</a:t>
            </a:r>
          </a:p>
          <a:p>
            <a:r>
              <a:rPr lang="fi-FI" sz="2800" dirty="0"/>
              <a:t>Vastanneet ja ei-vastanneet yritykset</a:t>
            </a:r>
          </a:p>
          <a:p>
            <a:r>
              <a:rPr lang="fi-FI" sz="2800" dirty="0"/>
              <a:t>Alustavasti soveltuvat ja soveltumattomat ratkaisut</a:t>
            </a:r>
          </a:p>
          <a:p>
            <a:r>
              <a:rPr lang="fi-FI" sz="2800" dirty="0"/>
              <a:t>Päävaihtoehdot (plussat ja miinukset</a:t>
            </a:r>
            <a:r>
              <a:rPr lang="fi-FI" sz="2800" dirty="0" smtClean="0"/>
              <a:t>)</a:t>
            </a:r>
          </a:p>
          <a:p>
            <a:r>
              <a:rPr lang="fi-FI" sz="2800" dirty="0" smtClean="0"/>
              <a:t>Alustavat hankintatapavaihtoehdot</a:t>
            </a:r>
            <a:endParaRPr lang="fi-FI" sz="2800" dirty="0"/>
          </a:p>
          <a:p>
            <a:r>
              <a:rPr lang="fi-FI" sz="2800" dirty="0" smtClean="0"/>
              <a:t>Ehdotukset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D1512-5D7B-48D5-B34B-126F9B95A21B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0802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Yhteenveto</a:t>
            </a:r>
            <a:endParaRPr lang="fi-FI" dirty="0"/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ED6D-8AC1-4AD4-8986-F3F6ED1D06EA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1675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idx="4294967295"/>
          </p:nvPr>
        </p:nvSpPr>
        <p:spPr>
          <a:xfrm>
            <a:off x="254001" y="224971"/>
            <a:ext cx="8432800" cy="611741"/>
          </a:xfrm>
        </p:spPr>
        <p:txBody>
          <a:bodyPr/>
          <a:lstStyle/>
          <a:p>
            <a:r>
              <a:rPr lang="fi-FI" sz="3600" dirty="0" smtClean="0"/>
              <a:t>Vastanneet ja ei-vastanneet yritykset</a:t>
            </a:r>
            <a:endParaRPr lang="fi-FI" sz="3600" dirty="0"/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</p:nvPr>
        </p:nvGraphicFramePr>
        <p:xfrm>
          <a:off x="254000" y="1052736"/>
          <a:ext cx="8432800" cy="4853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6400"/>
                <a:gridCol w="4216400"/>
              </a:tblGrid>
              <a:tr h="288032"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Vastanneet yritykset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Vastaamatta</a:t>
                      </a:r>
                      <a:r>
                        <a:rPr lang="fi-FI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jättäneet yritykset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48781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3417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idx="4294967295"/>
          </p:nvPr>
        </p:nvSpPr>
        <p:spPr>
          <a:xfrm>
            <a:off x="254001" y="224971"/>
            <a:ext cx="8432800" cy="683749"/>
          </a:xfrm>
        </p:spPr>
        <p:txBody>
          <a:bodyPr/>
          <a:lstStyle/>
          <a:p>
            <a:r>
              <a:rPr lang="fi-FI" sz="3600" dirty="0" smtClean="0"/>
              <a:t>Alustavasti soveltuvat ratkaisut</a:t>
            </a:r>
            <a:endParaRPr lang="fi-FI" sz="3600" dirty="0"/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</p:nvPr>
        </p:nvGraphicFramePr>
        <p:xfrm>
          <a:off x="254000" y="980727"/>
          <a:ext cx="8432800" cy="4711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200"/>
                <a:gridCol w="2108200"/>
                <a:gridCol w="2108200"/>
                <a:gridCol w="2108200"/>
              </a:tblGrid>
              <a:tr h="360041">
                <a:tc gridSpan="2">
                  <a:txBody>
                    <a:bodyPr/>
                    <a:lstStyle/>
                    <a:p>
                      <a:r>
                        <a:rPr lang="fi-FI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Soveltuvat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i-FI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Soveltumattomat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  <a:tr h="278971"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005EB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Yritys</a:t>
                      </a:r>
                      <a:endParaRPr lang="fi-FI" b="1" dirty="0">
                        <a:solidFill>
                          <a:srgbClr val="005EB8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005EB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Ratkaisu</a:t>
                      </a:r>
                      <a:endParaRPr lang="fi-FI" b="1" dirty="0">
                        <a:solidFill>
                          <a:srgbClr val="005EB8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005EB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Yritys</a:t>
                      </a:r>
                      <a:endParaRPr lang="fi-FI" b="1" dirty="0">
                        <a:solidFill>
                          <a:srgbClr val="005EB8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 smtClean="0">
                          <a:solidFill>
                            <a:srgbClr val="005EB8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Ratkaisu</a:t>
                      </a:r>
                      <a:endParaRPr lang="fi-FI" b="1" dirty="0">
                        <a:solidFill>
                          <a:srgbClr val="005EB8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979819">
                <a:tc>
                  <a:txBody>
                    <a:bodyPr/>
                    <a:lstStyle/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1765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 idx="4294967295"/>
          </p:nvPr>
        </p:nvSpPr>
        <p:spPr>
          <a:xfrm>
            <a:off x="254001" y="224971"/>
            <a:ext cx="8432800" cy="539733"/>
          </a:xfrm>
        </p:spPr>
        <p:txBody>
          <a:bodyPr/>
          <a:lstStyle/>
          <a:p>
            <a:r>
              <a:rPr lang="fi-FI" sz="3600" dirty="0" smtClean="0"/>
              <a:t>Päävaihtoehdot (plussat ja miinukset)</a:t>
            </a:r>
            <a:endParaRPr lang="fi-FI" sz="3600" dirty="0"/>
          </a:p>
        </p:txBody>
      </p:sp>
      <p:graphicFrame>
        <p:nvGraphicFramePr>
          <p:cNvPr id="9" name="Sisällön paikkamerkki 8"/>
          <p:cNvGraphicFramePr>
            <a:graphicFrameLocks noGrp="1"/>
          </p:cNvGraphicFramePr>
          <p:nvPr>
            <p:ph idx="1"/>
          </p:nvPr>
        </p:nvGraphicFramePr>
        <p:xfrm>
          <a:off x="459680" y="871217"/>
          <a:ext cx="8432800" cy="5259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560"/>
                <a:gridCol w="1686560"/>
                <a:gridCol w="1686560"/>
                <a:gridCol w="1686560"/>
                <a:gridCol w="1686560"/>
              </a:tblGrid>
              <a:tr h="729413"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Vaihtoehto V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Vaihtoehto W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Vaihtoehto X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Vaihtoehto Y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Vaihtoehto Z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265084">
                <a:tc>
                  <a:txBody>
                    <a:bodyPr/>
                    <a:lstStyle/>
                    <a:p>
                      <a:pPr marL="185738" indent="-185738">
                        <a:buFont typeface="Arial" panose="020B0604020202020204" pitchFamily="34" charset="0"/>
                        <a:buChar char="+"/>
                      </a:pPr>
                      <a:endParaRPr lang="fi-FI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5738" indent="-185738">
                        <a:buFont typeface="Arial" panose="020B0604020202020204" pitchFamily="34" charset="0"/>
                        <a:buChar char="+"/>
                      </a:pPr>
                      <a:endParaRPr lang="fi-FI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5738" indent="-185738">
                        <a:buFont typeface="Arial" panose="020B0604020202020204" pitchFamily="34" charset="0"/>
                        <a:buChar char="+"/>
                      </a:pPr>
                      <a:endParaRPr lang="fi-FI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5738" indent="-185738">
                        <a:buFont typeface="Arial" panose="020B0604020202020204" pitchFamily="34" charset="0"/>
                        <a:buChar char="+"/>
                      </a:pPr>
                      <a:endParaRPr lang="fi-FI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5738" indent="-185738">
                        <a:buFont typeface="Arial" panose="020B0604020202020204" pitchFamily="34" charset="0"/>
                        <a:buChar char="+"/>
                      </a:pPr>
                      <a:endParaRPr lang="fi-FI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265084">
                <a:tc>
                  <a:txBody>
                    <a:bodyPr/>
                    <a:lstStyle/>
                    <a:p>
                      <a:pPr marL="185738" indent="-185738">
                        <a:buFont typeface="Arial" panose="020B0604020202020204" pitchFamily="34" charset="0"/>
                        <a:buChar char="-"/>
                      </a:pPr>
                      <a:endParaRPr lang="fi-FI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-"/>
                        <a:tabLst/>
                        <a:defRPr/>
                      </a:pPr>
                      <a:endParaRPr lang="fi-FI" sz="1600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buFont typeface="Arial" panose="020B0604020202020204" pitchFamily="34" charset="0"/>
                        <a:buChar char="-"/>
                      </a:pPr>
                      <a:endParaRPr lang="fi-FI" sz="16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buFont typeface="Arial" panose="020B0604020202020204" pitchFamily="34" charset="0"/>
                        <a:buChar char="-"/>
                      </a:pPr>
                      <a:endParaRPr lang="fi-FI" sz="16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buFont typeface="Arial" panose="020B0604020202020204" pitchFamily="34" charset="0"/>
                        <a:buChar char="-"/>
                      </a:pPr>
                      <a:endParaRPr lang="fi-FI" sz="16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6</a:t>
            </a:fld>
            <a:endParaRPr lang="fi-FI"/>
          </a:p>
        </p:txBody>
      </p:sp>
      <p:pic>
        <p:nvPicPr>
          <p:cNvPr id="16" name="Kuva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97152"/>
            <a:ext cx="432854" cy="359695"/>
          </a:xfrm>
          <a:prstGeom prst="rect">
            <a:avLst/>
          </a:prstGeom>
        </p:spPr>
      </p:pic>
      <p:pic>
        <p:nvPicPr>
          <p:cNvPr id="17" name="Kuva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9" y="2601080"/>
            <a:ext cx="359695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4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4001" y="224971"/>
            <a:ext cx="8432800" cy="539733"/>
          </a:xfrm>
        </p:spPr>
        <p:txBody>
          <a:bodyPr/>
          <a:lstStyle/>
          <a:p>
            <a:r>
              <a:rPr lang="fi-FI" sz="3600" dirty="0" smtClean="0"/>
              <a:t>Alustavat hankintatapavaihtoehdot</a:t>
            </a:r>
            <a:endParaRPr lang="fi-FI" sz="3600" dirty="0"/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8964255"/>
              </p:ext>
            </p:extLst>
          </p:nvPr>
        </p:nvGraphicFramePr>
        <p:xfrm>
          <a:off x="254000" y="1633538"/>
          <a:ext cx="84328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560"/>
                <a:gridCol w="1686560"/>
                <a:gridCol w="1686560"/>
                <a:gridCol w="1686560"/>
                <a:gridCol w="1686560"/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Yritys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Ratkaisu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Toteutustapa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Järjestämis-tapa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Hankinta-menettely</a:t>
                      </a:r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79423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4001" y="224971"/>
            <a:ext cx="8432800" cy="683749"/>
          </a:xfrm>
        </p:spPr>
        <p:txBody>
          <a:bodyPr/>
          <a:lstStyle/>
          <a:p>
            <a:r>
              <a:rPr lang="fi-FI" dirty="0" smtClean="0"/>
              <a:t>Ehdotukset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8</a:t>
            </a:fld>
            <a:endParaRPr lang="fi-FI" dirty="0"/>
          </a:p>
        </p:txBody>
      </p:sp>
      <p:sp>
        <p:nvSpPr>
          <p:cNvPr id="7" name="Tekstiruutu 6"/>
          <p:cNvSpPr txBox="1"/>
          <p:nvPr/>
        </p:nvSpPr>
        <p:spPr>
          <a:xfrm>
            <a:off x="254001" y="836712"/>
            <a:ext cx="8566471" cy="5035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[Käynnistetäänkö hanke vai ei? Miten hanke vaikuttaa itse toimintaan, jos se käynnistetään? Miten ehdottamasi vaihtoehdot poikkeavat vaikutuksiltaan toisistaan, jos hanke käynnistetään?]</a:t>
            </a:r>
          </a:p>
        </p:txBody>
      </p:sp>
    </p:spTree>
    <p:extLst>
      <p:ext uri="{BB962C8B-B14F-4D97-AF65-F5344CB8AC3E}">
        <p14:creationId xmlns:p14="http://schemas.microsoft.com/office/powerpoint/2010/main" val="2267129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54001" y="224971"/>
            <a:ext cx="8432800" cy="611741"/>
          </a:xfrm>
        </p:spPr>
        <p:txBody>
          <a:bodyPr/>
          <a:lstStyle/>
          <a:p>
            <a:r>
              <a:rPr lang="fi-FI" sz="3600" dirty="0" smtClean="0"/>
              <a:t>Vertailussa huomioidut näkökulmat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dirty="0" smtClean="0"/>
              <a:t>Ratkaisu</a:t>
            </a:r>
          </a:p>
          <a:p>
            <a:r>
              <a:rPr lang="fi-FI" dirty="0" smtClean="0"/>
              <a:t>Ratkaisun soveltuvuus kohteeseen</a:t>
            </a:r>
          </a:p>
          <a:p>
            <a:r>
              <a:rPr lang="fi-FI" dirty="0" smtClean="0"/>
              <a:t>Ratkaisun käytettävyys ja käyttökokemus</a:t>
            </a:r>
          </a:p>
          <a:p>
            <a:r>
              <a:rPr lang="fi-FI" dirty="0" smtClean="0"/>
              <a:t>Soveltuvuus Helsingin tietojärjestelmäympäristöön ja teknologian kypsyystaso</a:t>
            </a:r>
          </a:p>
          <a:p>
            <a:r>
              <a:rPr lang="fi-FI" dirty="0" smtClean="0"/>
              <a:t>Tietosuoja- ja tietoturvanäkökulmat</a:t>
            </a:r>
          </a:p>
          <a:p>
            <a:r>
              <a:rPr lang="fi-FI" dirty="0" smtClean="0"/>
              <a:t>Määräysten mukaisuus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Organisaatio</a:t>
            </a:r>
          </a:p>
          <a:p>
            <a:r>
              <a:rPr lang="fi-FI" dirty="0"/>
              <a:t>Toteutustavan ja järjestämistavan soveltuvuus kohteeseen</a:t>
            </a:r>
          </a:p>
          <a:p>
            <a:r>
              <a:rPr lang="fi-FI" dirty="0" smtClean="0"/>
              <a:t>Toteutus- ja järjestämistavan  edellytykset omalle organisaatiolle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Toimittaja ja omistus</a:t>
            </a:r>
          </a:p>
          <a:p>
            <a:r>
              <a:rPr lang="fi-FI" dirty="0" smtClean="0"/>
              <a:t>Toimittajan soveltuvuus</a:t>
            </a:r>
          </a:p>
          <a:p>
            <a:r>
              <a:rPr lang="fi-FI" dirty="0" smtClean="0"/>
              <a:t>Hankintamenettelyn soveltuvuus kohteeseen</a:t>
            </a:r>
          </a:p>
          <a:p>
            <a:r>
              <a:rPr lang="fi-FI" dirty="0" smtClean="0"/>
              <a:t>Lähdekoodi ja immateriaalioikeudet</a:t>
            </a:r>
          </a:p>
          <a:p>
            <a:r>
              <a:rPr lang="fi-FI" dirty="0" smtClean="0"/>
              <a:t>Määräysten mukaisuus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Raha</a:t>
            </a:r>
          </a:p>
          <a:p>
            <a:r>
              <a:rPr lang="fi-FI" dirty="0" smtClean="0"/>
              <a:t>Alustava kokonaistaloudellisuus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3FB1-A735-475E-89F3-04AD18055DF4}" type="datetime1">
              <a:rPr lang="fi-FI" smtClean="0"/>
              <a:pPr/>
              <a:t>28.6.2017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Helsingin kaupunki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FAD7-EF2D-4BE4-9B6F-9AA65CF7513A}" type="slidenum">
              <a:rPr lang="fi-FI" smtClean="0"/>
              <a:pPr/>
              <a:t>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636024"/>
      </p:ext>
    </p:extLst>
  </p:cSld>
  <p:clrMapOvr>
    <a:masterClrMapping/>
  </p:clrMapOvr>
</p:sld>
</file>

<file path=ppt/theme/theme1.xml><?xml version="1.0" encoding="utf-8"?>
<a:theme xmlns:a="http://schemas.openxmlformats.org/drawingml/2006/main" name="Kaupunginkanslia_malliesitys_2014">
  <a:themeElements>
    <a:clrScheme name="Kaupunginkansli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EB8"/>
      </a:accent1>
      <a:accent2>
        <a:srgbClr val="05C3DE"/>
      </a:accent2>
      <a:accent3>
        <a:srgbClr val="FFAA00"/>
      </a:accent3>
      <a:accent4>
        <a:srgbClr val="D10056"/>
      </a:accent4>
      <a:accent5>
        <a:srgbClr val="8F734A"/>
      </a:accent5>
      <a:accent6>
        <a:srgbClr val="8F8F8C"/>
      </a:accent6>
      <a:hlink>
        <a:srgbClr val="0000FF"/>
      </a:hlink>
      <a:folHlink>
        <a:srgbClr val="800080"/>
      </a:folHlink>
    </a:clrScheme>
    <a:fontScheme name="Kanslia">
      <a:majorFont>
        <a:latin typeface="Helsinki Avoin Sans"/>
        <a:ea typeface=""/>
        <a:cs typeface=""/>
      </a:majorFont>
      <a:minorFont>
        <a:latin typeface="Helsinki Avoi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5C3DE"/>
        </a:solidFill>
        <a:ln>
          <a:noFill/>
        </a:ln>
      </a:spPr>
      <a:bodyPr wrap="square" lIns="0" tIns="36000" rIns="0" bIns="36000" rtlCol="0" anchor="ctr">
        <a:noAutofit/>
      </a:bodyPr>
      <a:lstStyle>
        <a:defPPr algn="ctr">
          <a:defRPr sz="1400" dirty="0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>
        <a:spAutoFit/>
      </a:bodyPr>
      <a:lstStyle>
        <a:defPPr>
          <a:defRPr sz="1400"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ppt_esitys_suomi</Template>
  <TotalTime>1793</TotalTime>
  <Words>316</Words>
  <Application>Microsoft Macintosh PowerPoint</Application>
  <PresentationFormat>On-screen Show (4:3)</PresentationFormat>
  <Paragraphs>123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 Black</vt:lpstr>
      <vt:lpstr>Calibri</vt:lpstr>
      <vt:lpstr>Helsinki Avoin Sans</vt:lpstr>
      <vt:lpstr>Arial</vt:lpstr>
      <vt:lpstr>Kaupunginkanslia_malliesitys_2014</vt:lpstr>
      <vt:lpstr>&lt;Hankkeen nimi&gt;</vt:lpstr>
      <vt:lpstr>&lt;Hankkeen nimi&gt;</vt:lpstr>
      <vt:lpstr>Yhteenveto</vt:lpstr>
      <vt:lpstr>Vastanneet ja ei-vastanneet yritykset</vt:lpstr>
      <vt:lpstr>Alustavasti soveltuvat ratkaisut</vt:lpstr>
      <vt:lpstr>Päävaihtoehdot (plussat ja miinukset)</vt:lpstr>
      <vt:lpstr>Alustavat hankintatapavaihtoehdot</vt:lpstr>
      <vt:lpstr>Ehdotukset</vt:lpstr>
      <vt:lpstr>Vertailussa huomioidut näkökulmat</vt:lpstr>
      <vt:lpstr>&lt;Hankkeen nimi&gt;</vt:lpstr>
      <vt:lpstr>Muut vastaavat hankkeet</vt:lpstr>
      <vt:lpstr>Huomioitavat puitesopimukset</vt:lpstr>
      <vt:lpstr>Riippuvuudet</vt:lpstr>
      <vt:lpstr>Alustava kustannushyötytarkastelu</vt:lpstr>
      <vt:lpstr>Lisäkalvot</vt:lpstr>
      <vt:lpstr>Vaihtoehto X</vt:lpstr>
      <vt:lpstr>Kiitos</vt:lpstr>
    </vt:vector>
  </TitlesOfParts>
  <Company>City of Helsinki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Kautto Ilkka</dc:creator>
  <cp:lastModifiedBy>Kaija Puranen</cp:lastModifiedBy>
  <cp:revision>42</cp:revision>
  <dcterms:created xsi:type="dcterms:W3CDTF">2017-02-14T06:16:42Z</dcterms:created>
  <dcterms:modified xsi:type="dcterms:W3CDTF">2017-06-28T12:07:14Z</dcterms:modified>
</cp:coreProperties>
</file>