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8" r:id="rId3"/>
    <p:sldId id="259" r:id="rId4"/>
    <p:sldId id="268" r:id="rId5"/>
    <p:sldId id="269" r:id="rId6"/>
    <p:sldId id="270" r:id="rId7"/>
    <p:sldId id="271" r:id="rId8"/>
    <p:sldId id="260" r:id="rId9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7" d="100"/>
          <a:sy n="77" d="100"/>
        </p:scale>
        <p:origin x="16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Alfavaiheen toteutussuunnitelma</a:t>
            </a:r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&lt;Tuoteomistajan nimi&gt;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348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B7A6C68-645B-4F41-ABC8-019B81F00910}" type="datetime1">
              <a:rPr lang="fi-FI" noProof="0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noProof="0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noProof="0" smtClean="0">
                <a:uFillTx/>
              </a:rPr>
              <a:t>Etunimi Sukunimi</a:t>
            </a:r>
            <a:endParaRPr lang="fi-FI" noProof="0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09E99C8-8CCD-4720-861E-909799E61B02}" type="slidenum">
              <a:rPr lang="fi-FI" noProof="0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noProof="0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3200" dirty="0" smtClean="0">
                <a:uFillTx/>
              </a:rPr>
              <a:t>Kokeilun tavoite ja sisältö</a:t>
            </a:r>
          </a:p>
          <a:p>
            <a:r>
              <a:rPr lang="fi-FI" sz="3200" dirty="0" smtClean="0"/>
              <a:t>Alfavaiheen resurssit</a:t>
            </a:r>
          </a:p>
          <a:p>
            <a:r>
              <a:rPr lang="fi-FI" sz="3200" dirty="0" smtClean="0">
                <a:uFillTx/>
              </a:rPr>
              <a:t>Organisointi ja aikataulu</a:t>
            </a:r>
          </a:p>
          <a:p>
            <a:r>
              <a:rPr lang="fi-FI" sz="3200" dirty="0" smtClean="0"/>
              <a:t>Kokeilun budjetti</a:t>
            </a:r>
          </a:p>
          <a:p>
            <a:r>
              <a:rPr lang="fi-FI" sz="3200" dirty="0" smtClean="0">
                <a:uFillTx/>
              </a:rPr>
              <a:t>Alfavaiheen hankintamalli</a:t>
            </a:r>
            <a:endParaRPr lang="fi-FI" sz="3200" dirty="0" smtClean="0"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Kokeilun tavoite ja sisältö</a:t>
            </a:r>
            <a:endParaRPr lang="fi-FI" dirty="0">
              <a:uFillTx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>
              <a:uFillTx/>
            </a:endParaRPr>
          </a:p>
        </p:txBody>
      </p:sp>
      <p:sp>
        <p:nvSpPr>
          <p:cNvPr id="12" name="Sisällön paikkamerkki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[Lyhyt kuvaus kokeilun tavoitteista </a:t>
            </a:r>
            <a:r>
              <a:rPr lang="mr-IN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mitä kokeillaan suhteessa käyttäjätarpeen täyttymiseen, mahdolliseen tulevaan toimintaprosessiin ja teknisen ratkaisun isoimpiin riskeihin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Alfavaiheen resurssit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[Millaiset osaamiset ja roolit kokeilun toteuttamiseen tarvitaan, esim. muotoilu- ja tekninen osaaminen sekä käyttäjädialogin menetelmät? Mitkä näistä pystytään kattamaan sisäisin voimin ja mitkä katetaan ostamalla?]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23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Organisointi ja 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5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[Mitä tiimityömallia alfavaiheessa käytetään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– Kanban/Scrum/muu (Kehmet suosittelee Kanbania)?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Mitkä työvälineet ovat käytössä? Millaisessa aikataulussa palvelun alfaversio aiotaan 1) rakentaa 2) testata?]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70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Kokeilun budjetti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6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[Millainen budjetti alfavaiheessa on käytössä, sis. rakentaminen ja testaaminen? Erittele toimijoittain mikäli resursseja tulee useammasta organisaatiosta. HUOM! Jos tämä dokumentti tulee tarjouspyynnön liitteeksi, poista tämä kalvo.]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62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Alfavaiheen hankintamalli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7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[Saadaanko alfavaiheen resurssit ostettua puitesopimuksesta? Jos ei, miten hankitaan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? Katso Kehmetin hankintamalli-menetelmä.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HUOM! Jos tämä dokumentti tulee tarjouspyynnön liitteeksi, poista tämä kalvo.]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703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Kiitos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24.11.2017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8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544</TotalTime>
  <Words>217</Words>
  <Application>Microsoft Office PowerPoint</Application>
  <PresentationFormat>Laajakuva</PresentationFormat>
  <Paragraphs>44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Kehmet-perus</vt:lpstr>
      <vt:lpstr>&lt;Hankkeen nimi&gt;</vt:lpstr>
      <vt:lpstr>&lt;Hankkeen nimi&gt;</vt:lpstr>
      <vt:lpstr>Kokeilun tavoite ja sisältö</vt:lpstr>
      <vt:lpstr>Alfavaiheen resurssit</vt:lpstr>
      <vt:lpstr>Organisointi ja aikataulu</vt:lpstr>
      <vt:lpstr>Kokeilun budjetti</vt:lpstr>
      <vt:lpstr>Alfavaiheen hankintamalli</vt:lpstr>
      <vt:lpstr>Kiitos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Kautto Ilkka</cp:lastModifiedBy>
  <cp:revision>41</cp:revision>
  <dcterms:created xsi:type="dcterms:W3CDTF">2017-05-03T10:47:49Z</dcterms:created>
  <dcterms:modified xsi:type="dcterms:W3CDTF">2017-11-24T08:32:38Z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