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7" r:id="rId2"/>
    <p:sldId id="258" r:id="rId3"/>
    <p:sldId id="259" r:id="rId4"/>
    <p:sldId id="268" r:id="rId5"/>
    <p:sldId id="269" r:id="rId6"/>
    <p:sldId id="270" r:id="rId7"/>
    <p:sldId id="271" r:id="rId8"/>
    <p:sldId id="260" r:id="rId9"/>
  </p:sldIdLst>
  <p:sldSz cx="12192000" cy="6858000"/>
  <p:notesSz cx="6858000" cy="9144000"/>
  <p:defaultTextStyle>
    <a:defPPr>
      <a:defRPr lang="fi-FI">
        <a:uFillTx/>
      </a:defRPr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675" autoAdjust="0"/>
    <p:restoredTop sz="92077" autoAdjust="0"/>
  </p:normalViewPr>
  <p:slideViewPr>
    <p:cSldViewPr snapToGrid="0">
      <p:cViewPr varScale="1">
        <p:scale>
          <a:sx n="77" d="100"/>
          <a:sy n="77" d="100"/>
        </p:scale>
        <p:origin x="163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endParaRPr lang="fi-FI">
              <a:uFillTx/>
            </a:endParaRP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42956EC9-597C-40E3-B3F5-EAB7A3B6821A}" type="datetimeFigureOut">
              <a:rPr lang="fi-FI">
                <a:uFillTx/>
              </a:rPr>
              <a:pPr>
                <a:defRPr>
                  <a:uFillTx/>
                </a:defRPr>
              </a:pPr>
              <a:t>24.11.2017</a:t>
            </a:fld>
            <a:endParaRPr lang="fi-FI">
              <a:uFillTx/>
            </a:endParaRPr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>
              <a:uFillTx/>
            </a:endParaRPr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 smtClean="0">
                <a:uFillTx/>
              </a:rPr>
              <a:t>Muokkaa tekstin perustyylejä napsauttamalla</a:t>
            </a:r>
          </a:p>
          <a:p>
            <a:pPr lvl="1"/>
            <a:r>
              <a:rPr lang="fi-FI" noProof="0" smtClean="0">
                <a:uFillTx/>
              </a:rPr>
              <a:t>toinen taso</a:t>
            </a:r>
          </a:p>
          <a:p>
            <a:pPr lvl="2"/>
            <a:r>
              <a:rPr lang="fi-FI" noProof="0" smtClean="0">
                <a:uFillTx/>
              </a:rPr>
              <a:t>kolmas taso</a:t>
            </a:r>
          </a:p>
          <a:p>
            <a:pPr lvl="3"/>
            <a:r>
              <a:rPr lang="fi-FI" noProof="0" smtClean="0">
                <a:uFillTx/>
              </a:rPr>
              <a:t>neljäs taso</a:t>
            </a:r>
          </a:p>
          <a:p>
            <a:pPr lvl="4"/>
            <a:r>
              <a:rPr lang="fi-FI" noProof="0" smtClean="0">
                <a:uFillTx/>
              </a:rPr>
              <a:t>viides taso</a:t>
            </a:r>
            <a:endParaRPr lang="fi-FI" noProof="0">
              <a:uFillTx/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endParaRPr lang="fi-FI">
              <a:uFillTx/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3F52220B-28E9-4D5F-AEAE-7B1EBEECD88E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238069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kansilehti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8324242" cy="1981200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 noProof="0" dirty="0" smtClean="0">
                <a:uFillTx/>
              </a:rPr>
              <a:t>Muokkaa </a:t>
            </a:r>
            <a:r>
              <a:rPr lang="fi-FI" noProof="0" dirty="0" err="1" smtClean="0">
                <a:uFillTx/>
              </a:rPr>
              <a:t>perustyyl</a:t>
            </a:r>
            <a:r>
              <a:rPr lang="fi-FI" noProof="0" dirty="0" smtClean="0">
                <a:uFillTx/>
              </a:rPr>
              <a:t>. </a:t>
            </a:r>
            <a:r>
              <a:rPr lang="fi-FI" noProof="0" dirty="0" err="1" smtClean="0">
                <a:uFillTx/>
              </a:rPr>
              <a:t>napsautt</a:t>
            </a:r>
            <a:r>
              <a:rPr lang="fi-FI" noProof="0" dirty="0" smtClean="0">
                <a:uFillTx/>
              </a:rPr>
              <a:t>.</a:t>
            </a:r>
            <a:endParaRPr lang="fi-FI" noProof="0" dirty="0">
              <a:uFillTx/>
            </a:endParaRP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6B7A6C68-645B-4F41-ABC8-019B81F00910}" type="datetime1">
              <a:rPr lang="fi-FI" noProof="0">
                <a:uFillTx/>
              </a:rPr>
              <a:pPr>
                <a:defRPr>
                  <a:uFillTx/>
                </a:defRPr>
              </a:pPr>
              <a:t>24.11.2017</a:t>
            </a:fld>
            <a:endParaRPr lang="fi-FI" noProof="0" dirty="0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 noProof="0" dirty="0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809E99C8-8CCD-4720-861E-909799E61B02}" type="slidenum">
              <a:rPr lang="fi-FI" noProof="0">
                <a:uFillTx/>
              </a:rPr>
              <a:pPr>
                <a:defRPr>
                  <a:uFillTx/>
                </a:defRPr>
              </a:pPr>
              <a:t>‹#›</a:t>
            </a:fld>
            <a:endParaRPr lang="fi-FI" noProof="0" dirty="0">
              <a:uFillTx/>
            </a:endParaRPr>
          </a:p>
        </p:txBody>
      </p:sp>
      <p:grpSp>
        <p:nvGrpSpPr>
          <p:cNvPr id="19" name="Ryhmä 18"/>
          <p:cNvGrpSpPr>
            <a:grpSpLocks noChangeAspect="1"/>
          </p:cNvGrpSpPr>
          <p:nvPr userDrawn="1"/>
        </p:nvGrpSpPr>
        <p:grpSpPr>
          <a:xfrm>
            <a:off x="8485693" y="2245393"/>
            <a:ext cx="3471523" cy="2323432"/>
            <a:chOff x="5676903" y="1810547"/>
            <a:chExt cx="5997572" cy="4014075"/>
          </a:xfrm>
        </p:grpSpPr>
        <p:grpSp>
          <p:nvGrpSpPr>
            <p:cNvPr id="20" name="Ryhmä 19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4" name="Kuva 2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2" name="Kuva 2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5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86382" y="2667510"/>
            <a:ext cx="7925003" cy="1337700"/>
          </a:xfrm>
        </p:spPr>
        <p:txBody>
          <a:bodyPr/>
          <a:lstStyle>
            <a:lvl1pPr marL="0" indent="0">
              <a:buNone/>
              <a:defRPr sz="4000"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 smtClean="0">
                <a:uFillTx/>
              </a:rPr>
              <a:t>Muokkaa tekstin perustyylejä napsauttamalla</a:t>
            </a:r>
          </a:p>
        </p:txBody>
      </p:sp>
      <p:sp>
        <p:nvSpPr>
          <p:cNvPr id="26" name="Tekstin paikkamerkki 11"/>
          <p:cNvSpPr>
            <a:spLocks noGrp="1"/>
          </p:cNvSpPr>
          <p:nvPr>
            <p:ph type="body" sz="quarter" idx="14"/>
          </p:nvPr>
        </p:nvSpPr>
        <p:spPr>
          <a:xfrm>
            <a:off x="486382" y="4216228"/>
            <a:ext cx="7925003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 smtClean="0">
                <a:uFillTx/>
              </a:rPr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olme-kuvaa-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 dirty="0">
              <a:uFillTx/>
            </a:endParaRP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8C31F623-B4BB-4BA9-94B0-5FCD5E9CC118}" type="datetime1">
              <a:rPr lang="fi-FI">
                <a:uFillTx/>
              </a:rPr>
              <a:pPr>
                <a:defRPr>
                  <a:uFillTx/>
                </a:defRPr>
              </a:pPr>
              <a:t>24.11.2017</a:t>
            </a:fld>
            <a:endParaRPr lang="fi-FI" dirty="0">
              <a:uFillTx/>
            </a:endParaRPr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8FE3441-211B-4FAE-844A-6F0F418E8983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usi-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D382C77-360B-40F4-9F3F-4C48F04B9639}" type="datetime1">
              <a:rPr lang="fi-FI">
                <a:uFillTx/>
              </a:rPr>
              <a:pPr>
                <a:defRPr>
                  <a:uFillTx/>
                </a:defRPr>
              </a:pPr>
              <a:t>24.11.2017</a:t>
            </a:fld>
            <a:endParaRPr lang="fi-FI" dirty="0">
              <a:uFillTx/>
            </a:endParaRPr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93D146FE-DE78-43ED-B92F-F451ED1A685F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vapohja-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fi-FI">
              <a:uFillTx/>
            </a:endParaRPr>
          </a:p>
        </p:txBody>
      </p:sp>
      <p:grpSp>
        <p:nvGrpSpPr>
          <p:cNvPr id="4" name="Ryhmä 8"/>
          <p:cNvGrpSpPr/>
          <p:nvPr/>
        </p:nvGrpSpPr>
        <p:grpSpPr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D603583-DBA3-4E51-9577-D003BE5B364F}" type="datetime1">
              <a:rPr lang="fi-FI">
                <a:uFillTx/>
              </a:rPr>
              <a:pPr>
                <a:defRPr>
                  <a:uFillTx/>
                </a:defRPr>
              </a:pPr>
              <a:t>24.11.2017</a:t>
            </a:fld>
            <a:endParaRPr lang="fi-FI">
              <a:uFillTx/>
            </a:endParaRPr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BED33C52-3939-4B31-8F57-2F1453C47137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va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>
                <a:uFillTx/>
              </a:rPr>
              <a:t>Muokkaa perustyyl. napsautt.</a:t>
            </a:r>
            <a:endParaRPr lang="fi-FI">
              <a:uFillTx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ehme-vain-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>
                <a:uFillTx/>
              </a:rPr>
              <a:t>Muokkaa perustyyl. napsautt.</a:t>
            </a:r>
            <a:endParaRPr lang="fi-FI">
              <a:uFillTx/>
            </a:endParaRP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8FF4F39-16EF-4CAE-8D7D-D7E28F08240C}" type="datetime1">
              <a:rPr lang="fi-FI">
                <a:uFillTx/>
              </a:rPr>
              <a:pPr>
                <a:defRPr>
                  <a:uFillTx/>
                </a:defRPr>
              </a:pPr>
              <a:t>24.11.2017</a:t>
            </a:fld>
            <a:endParaRPr lang="fi-FI" dirty="0">
              <a:uFillTx/>
            </a:endParaRPr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CE842C2E-1894-47C6-8C45-A75AB5596D31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ehmet-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28D144D-A55D-46C5-A00D-1C253264F70D}" type="datetime1">
              <a:rPr lang="fi-FI">
                <a:uFillTx/>
              </a:rPr>
              <a:pPr>
                <a:defRPr>
                  <a:uFillTx/>
                </a:defRPr>
              </a:pPr>
              <a:t>24.11.2017</a:t>
            </a:fld>
            <a:endParaRPr lang="fi-FI" dirty="0">
              <a:uFillTx/>
            </a:endParaRPr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978BA27-5A6D-4D9A-B51A-B3F539A5E9A6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sisällysluettelo">
    <p:bg>
      <p:bgPr>
        <a:solidFill>
          <a:srgbClr val="007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9680301" cy="1961147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 dirty="0" smtClean="0">
                <a:uFillTx/>
              </a:rPr>
              <a:t>Muokkaa </a:t>
            </a:r>
            <a:r>
              <a:rPr lang="fi-FI" dirty="0" err="1" smtClean="0">
                <a:uFillTx/>
              </a:rPr>
              <a:t>perustyyl</a:t>
            </a:r>
            <a:r>
              <a:rPr lang="fi-FI" dirty="0" smtClean="0">
                <a:uFillTx/>
              </a:rPr>
              <a:t>. </a:t>
            </a:r>
            <a:r>
              <a:rPr lang="fi-FI" dirty="0" err="1" smtClean="0">
                <a:uFillTx/>
              </a:rPr>
              <a:t>napsautt</a:t>
            </a:r>
            <a:r>
              <a:rPr lang="fi-FI" dirty="0" smtClean="0">
                <a:uFillTx/>
              </a:rPr>
              <a:t>.</a:t>
            </a:r>
            <a:endParaRPr lang="fi-FI" dirty="0">
              <a:uFillTx/>
            </a:endParaRP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A83171E9-DB45-4935-8103-E2FD507E4EE6}" type="datetime1">
              <a:rPr lang="fi-FI">
                <a:uFillTx/>
              </a:rPr>
              <a:pPr>
                <a:defRPr>
                  <a:uFillTx/>
                </a:defRPr>
              </a:pPr>
              <a:t>24.11.2017</a:t>
            </a:fld>
            <a:endParaRPr lang="fi-FI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69E0BBBE-72AA-48AE-B8C9-683FB2D14905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  <p:grpSp>
        <p:nvGrpSpPr>
          <p:cNvPr id="18" name="Ryhmä 17"/>
          <p:cNvGrpSpPr>
            <a:grpSpLocks noChangeAspect="1"/>
          </p:cNvGrpSpPr>
          <p:nvPr userDrawn="1"/>
        </p:nvGrpSpPr>
        <p:grpSpPr>
          <a:xfrm>
            <a:off x="10258648" y="105915"/>
            <a:ext cx="1778500" cy="1190320"/>
            <a:chOff x="5676903" y="1810547"/>
            <a:chExt cx="5997572" cy="4014075"/>
          </a:xfrm>
        </p:grpSpPr>
        <p:grpSp>
          <p:nvGrpSpPr>
            <p:cNvPr id="19" name="Ryhmä 18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2" name="Kuva 2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0" name="Kuva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5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86382" y="2667510"/>
            <a:ext cx="7925003" cy="3215932"/>
          </a:xfrm>
        </p:spPr>
        <p:txBody>
          <a:bodyPr/>
          <a:lstStyle>
            <a:lvl1pPr marL="0" indent="0">
              <a:buNone/>
              <a:defRPr sz="4000"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 smtClean="0">
                <a:uFillTx/>
              </a:rPr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väliotsikko">
    <p:bg>
      <p:bgPr>
        <a:solidFill>
          <a:srgbClr val="007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9D270131-D298-4E66-8347-236AF470D665}" type="datetime1">
              <a:rPr lang="fi-FI">
                <a:uFillTx/>
              </a:rPr>
              <a:pPr>
                <a:defRPr>
                  <a:uFillTx/>
                </a:defRPr>
              </a:pPr>
              <a:t>24.11.2017</a:t>
            </a:fld>
            <a:endParaRPr lang="fi-FI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2721E670-1F5B-4A49-8DE6-16F3E62BC8C2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  <p:grpSp>
        <p:nvGrpSpPr>
          <p:cNvPr id="18" name="Ryhmä 17"/>
          <p:cNvGrpSpPr>
            <a:grpSpLocks noChangeAspect="1"/>
          </p:cNvGrpSpPr>
          <p:nvPr userDrawn="1"/>
        </p:nvGrpSpPr>
        <p:grpSpPr>
          <a:xfrm>
            <a:off x="10258648" y="105915"/>
            <a:ext cx="1778500" cy="1190320"/>
            <a:chOff x="5676903" y="1810547"/>
            <a:chExt cx="5997572" cy="4014075"/>
          </a:xfrm>
        </p:grpSpPr>
        <p:grpSp>
          <p:nvGrpSpPr>
            <p:cNvPr id="19" name="Ryhmä 18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2" name="Kuva 2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0" name="Kuva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otsikko-ja-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7988"/>
            <a:ext cx="11234738" cy="662824"/>
          </a:xfrm>
        </p:spPr>
        <p:txBody>
          <a:bodyPr/>
          <a:lstStyle/>
          <a:p>
            <a:r>
              <a:rPr lang="fi-FI" dirty="0" smtClean="0">
                <a:uFillTx/>
              </a:rPr>
              <a:t>Muokkaa </a:t>
            </a:r>
            <a:r>
              <a:rPr lang="fi-FI" dirty="0" err="1" smtClean="0">
                <a:uFillTx/>
              </a:rPr>
              <a:t>perustyyl</a:t>
            </a:r>
            <a:r>
              <a:rPr lang="fi-FI" dirty="0" smtClean="0">
                <a:uFillTx/>
              </a:rPr>
              <a:t>. </a:t>
            </a:r>
            <a:r>
              <a:rPr lang="fi-FI" dirty="0" err="1" smtClean="0">
                <a:uFillTx/>
              </a:rPr>
              <a:t>napsautt</a:t>
            </a:r>
            <a:r>
              <a:rPr lang="fi-FI" dirty="0" smtClean="0">
                <a:uFillTx/>
              </a:rPr>
              <a:t>.</a:t>
            </a:r>
            <a:endParaRPr lang="fi-FI" dirty="0">
              <a:uFillTx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560011"/>
            <a:ext cx="11234738" cy="4616951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2D3E8FF-0D86-4156-9F0A-94F0D78AD399}" type="datetime1">
              <a:rPr lang="fi-FI">
                <a:uFillTx/>
              </a:rPr>
              <a:pPr>
                <a:defRPr>
                  <a:uFillTx/>
                </a:defRPr>
              </a:pPr>
              <a:t>24.11.2017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3CFDC6C-3633-4E4E-A1CE-7741E7EBFD50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  <p:sp>
        <p:nvSpPr>
          <p:cNvPr id="9" name="Sisällön paikkamerkki 2"/>
          <p:cNvSpPr>
            <a:spLocks noGrp="1"/>
          </p:cNvSpPr>
          <p:nvPr>
            <p:ph idx="13" hasCustomPrompt="1"/>
          </p:nvPr>
        </p:nvSpPr>
        <p:spPr>
          <a:xfrm>
            <a:off x="457200" y="1070812"/>
            <a:ext cx="11234738" cy="445252"/>
          </a:xfrm>
        </p:spPr>
        <p:txBody>
          <a:bodyPr/>
          <a:lstStyle>
            <a:lvl1pPr marL="0" indent="0">
              <a:buNone/>
              <a:defRPr sz="1400">
                <a:uFillTx/>
              </a:defRPr>
            </a:lvl1pPr>
          </a:lstStyle>
          <a:p>
            <a:pPr lvl="0"/>
            <a:r>
              <a:rPr lang="fi-FI" dirty="0" smtClean="0">
                <a:uFillTx/>
              </a:rPr>
              <a:t>[muokkaa ohje tähän]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ehmet-kaksi-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>
                <a:uFillTx/>
              </a:rPr>
              <a:t>Muokkaa perustyyl. napsautt.</a:t>
            </a:r>
            <a:endParaRPr lang="fi-FI">
              <a:uFillTx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323474"/>
            <a:ext cx="5364000" cy="4854126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323474"/>
            <a:ext cx="5364000" cy="4854126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>
              <a:uFillTx/>
            </a:endParaRP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1E289CD-BC0E-4898-812E-A6A43EF32DBA}" type="datetime1">
              <a:rPr lang="fi-FI">
                <a:uFillTx/>
              </a:rPr>
              <a:pPr>
                <a:defRPr>
                  <a:uFillTx/>
                </a:defRPr>
              </a:pPr>
              <a:t>24.11.2017</a:t>
            </a:fld>
            <a:endParaRPr lang="fi-FI" dirty="0">
              <a:uFillTx/>
            </a:endParaRP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E8ACFB45-9A1F-4BF1-AEB1-168A3EE59D06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>
                <a:uFillTx/>
              </a:rPr>
              <a:t>Muokkaa perustyyl. napsautt.</a:t>
            </a:r>
            <a:endParaRPr lang="fi-FI">
              <a:uFillTx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uFillTx/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smtClean="0">
                <a:uFillTx/>
              </a:rPr>
              <a:t>Muokkaa tekstin perustyylejä napsauttamalla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uFillTx/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smtClean="0">
                <a:uFillTx/>
              </a:rPr>
              <a:t>Muokkaa tekstin perustyylejä napsauttamalla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AE3CF9F1-E9BA-4577-88F3-3C23F9C0C1A0}" type="datetime1">
              <a:rPr lang="fi-FI">
                <a:uFillTx/>
              </a:rPr>
              <a:pPr>
                <a:defRPr>
                  <a:uFillTx/>
                </a:defRPr>
              </a:pPr>
              <a:t>24.11.2017</a:t>
            </a:fld>
            <a:endParaRPr lang="fi-FI" dirty="0">
              <a:uFillTx/>
            </a:endParaRP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4E379DBF-2A29-43B1-9F7E-346CAF37AC69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sisältö-ja-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1172387"/>
          </a:xfrm>
        </p:spPr>
        <p:txBody>
          <a:bodyPr/>
          <a:lstStyle/>
          <a:p>
            <a:r>
              <a:rPr lang="fi-FI" dirty="0" smtClean="0">
                <a:uFillTx/>
              </a:rPr>
              <a:t>Muokkaa </a:t>
            </a:r>
            <a:r>
              <a:rPr lang="fi-FI" dirty="0" err="1" smtClean="0">
                <a:uFillTx/>
              </a:rPr>
              <a:t>perustyyl</a:t>
            </a:r>
            <a:r>
              <a:rPr lang="fi-FI" dirty="0" smtClean="0">
                <a:uFillTx/>
              </a:rPr>
              <a:t>. </a:t>
            </a:r>
            <a:r>
              <a:rPr lang="fi-FI" dirty="0" err="1" smtClean="0">
                <a:uFillTx/>
              </a:rPr>
              <a:t>napsautt</a:t>
            </a:r>
            <a:r>
              <a:rPr lang="fi-FI" dirty="0" smtClean="0">
                <a:uFillTx/>
              </a:rPr>
              <a:t>.</a:t>
            </a:r>
            <a:endParaRPr lang="fi-FI" dirty="0">
              <a:uFillTx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720516"/>
            <a:ext cx="6371618" cy="4457083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fi-FI" noProof="0">
              <a:uFillTx/>
            </a:endParaRP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83ECD06-8F20-4CE8-943F-B69CD98B9D5E}" type="datetime1">
              <a:rPr lang="fi-FI">
                <a:uFillTx/>
              </a:rPr>
              <a:pPr>
                <a:defRPr>
                  <a:uFillTx/>
                </a:defRPr>
              </a:pPr>
              <a:t>24.11.2017</a:t>
            </a:fld>
            <a:endParaRPr lang="fi-FI" dirty="0">
              <a:uFillTx/>
            </a:endParaRP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9853895-AB2C-4C0C-8295-D1EE2770F9CD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iso-kuva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AAA1AE9D-5030-41AB-A4FF-78CB0C415936}" type="datetime1">
              <a:rPr lang="fi-FI">
                <a:uFillTx/>
              </a:rPr>
              <a:pPr>
                <a:defRPr>
                  <a:uFillTx/>
                </a:defRPr>
              </a:pPr>
              <a:t>24.11.2017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0D2B2FB-3A4B-4871-9BF7-9291A37AF9F4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olme-kuvaa-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A0C054D-5469-4F93-96B9-22A37617ACB9}" type="datetime1">
              <a:rPr lang="fi-FI">
                <a:uFillTx/>
              </a:rPr>
              <a:pPr>
                <a:defRPr>
                  <a:uFillTx/>
                </a:defRPr>
              </a:pPr>
              <a:t>24.11.2017</a:t>
            </a:fld>
            <a:endParaRPr lang="fi-FI" dirty="0">
              <a:uFillTx/>
            </a:endParaRPr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0A1BF7D-A071-4EEB-BDBC-D210FAA6695A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>
                <a:uFillTx/>
              </a:rPr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altLang="fi-FI" smtClean="0">
                <a:uFillTx/>
              </a:rPr>
              <a:t>toinen taso</a:t>
            </a:r>
          </a:p>
          <a:p>
            <a:pPr lvl="2"/>
            <a:r>
              <a:rPr lang="fi-FI" altLang="fi-FI" smtClean="0">
                <a:uFillTx/>
              </a:rPr>
              <a:t>kolmas taso</a:t>
            </a:r>
          </a:p>
          <a:p>
            <a:pPr lvl="3"/>
            <a:r>
              <a:rPr lang="fi-FI" altLang="fi-FI" smtClean="0">
                <a:uFillTx/>
              </a:rPr>
              <a:t>neljäs taso</a:t>
            </a:r>
          </a:p>
          <a:p>
            <a:pPr lvl="4"/>
            <a:r>
              <a:rPr lang="fi-FI" altLang="fi-FI" smtClean="0">
                <a:uFillTx/>
              </a:rPr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21B3815A-B376-4C20-976A-CC788C852782}" type="datetime1">
              <a:rPr lang="fi-FI">
                <a:uFillTx/>
              </a:rPr>
              <a:pPr>
                <a:defRPr>
                  <a:uFillTx/>
                </a:defRPr>
              </a:pPr>
              <a:t>24.11.2017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3CC8933F-2D5B-4E8A-B1D8-F79D01572547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  <p:grpSp>
        <p:nvGrpSpPr>
          <p:cNvPr id="3079" name="Ryhmä 6"/>
          <p:cNvGrpSpPr/>
          <p:nvPr/>
        </p:nvGrpSpPr>
        <p:grpSpPr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uFillTx/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>
      <a:defPPr>
        <a:defRPr lang="fi-FI">
          <a:uFillTx/>
        </a:defRPr>
      </a:defPPr>
      <a:lvl1pPr marL="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&lt;Hankkeen nimi&gt;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A83171E9-DB45-4935-8103-E2FD507E4EE6}" type="datetime1">
              <a:rPr lang="fi-FI" smtClean="0">
                <a:uFillTx/>
              </a:rPr>
              <a:pPr>
                <a:defRPr>
                  <a:uFillTx/>
                </a:defRPr>
              </a:pPr>
              <a:t>24.11.2017</a:t>
            </a:fld>
            <a:endParaRPr lang="fi-FI">
              <a:uFillTx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 smtClean="0">
                <a:uFillTx/>
              </a:rPr>
              <a:t>Etunimi Sukunimi</a:t>
            </a:r>
            <a:endParaRPr lang="fi-FI">
              <a:uFillTx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69E0BBBE-72AA-48AE-B8C9-683FB2D14905}" type="slidenum">
              <a:rPr lang="fi-FI" smtClean="0">
                <a:uFillTx/>
              </a:rPr>
              <a:pPr>
                <a:defRPr>
                  <a:uFillTx/>
                </a:defRPr>
              </a:pPr>
              <a:t>1</a:t>
            </a:fld>
            <a:endParaRPr lang="fi-FI">
              <a:uFillTx/>
            </a:endParaRPr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dirty="0" smtClean="0"/>
              <a:t>Alfavaiheen toteutussuunnitelma</a:t>
            </a:r>
            <a:endParaRPr lang="fi-FI" dirty="0"/>
          </a:p>
        </p:txBody>
      </p:sp>
      <p:sp>
        <p:nvSpPr>
          <p:cNvPr id="9" name="Tekstin paikkamerkki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 smtClean="0"/>
              <a:t>&lt;Tuoteomistajan nimi&gt;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33484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&lt;Hankkeen nimi&gt;</a:t>
            </a:r>
            <a:endParaRPr lang="fi-FI" dirty="0">
              <a:uFillTx/>
            </a:endParaRP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6B7A6C68-645B-4F41-ABC8-019B81F00910}" type="datetime1">
              <a:rPr lang="fi-FI" noProof="0" smtClean="0">
                <a:uFillTx/>
              </a:rPr>
              <a:pPr>
                <a:defRPr>
                  <a:uFillTx/>
                </a:defRPr>
              </a:pPr>
              <a:t>24.11.2017</a:t>
            </a:fld>
            <a:endParaRPr lang="fi-FI" noProof="0" dirty="0">
              <a:uFillTx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 noProof="0" smtClean="0">
                <a:uFillTx/>
              </a:rPr>
              <a:t>Etunimi Sukunimi</a:t>
            </a:r>
            <a:endParaRPr lang="fi-FI" noProof="0" dirty="0">
              <a:uFillTx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809E99C8-8CCD-4720-861E-909799E61B02}" type="slidenum">
              <a:rPr lang="fi-FI" noProof="0" smtClean="0">
                <a:uFillTx/>
              </a:rPr>
              <a:pPr>
                <a:defRPr>
                  <a:uFillTx/>
                </a:defRPr>
              </a:pPr>
              <a:t>2</a:t>
            </a:fld>
            <a:endParaRPr lang="fi-FI" noProof="0" dirty="0">
              <a:uFillTx/>
            </a:endParaRP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sz="3200" dirty="0" smtClean="0">
                <a:uFillTx/>
              </a:rPr>
              <a:t>Kokeilun tavoite ja sisältö</a:t>
            </a:r>
          </a:p>
          <a:p>
            <a:r>
              <a:rPr lang="fi-FI" sz="3200" dirty="0" smtClean="0"/>
              <a:t>Alfavaiheen resurssit</a:t>
            </a:r>
          </a:p>
          <a:p>
            <a:r>
              <a:rPr lang="fi-FI" sz="3200" dirty="0" smtClean="0">
                <a:uFillTx/>
              </a:rPr>
              <a:t>Organisointi ja aikataulu</a:t>
            </a:r>
          </a:p>
          <a:p>
            <a:r>
              <a:rPr lang="fi-FI" sz="3200" dirty="0" smtClean="0"/>
              <a:t>Kokeilun budjetti</a:t>
            </a:r>
          </a:p>
          <a:p>
            <a:r>
              <a:rPr lang="fi-FI" sz="3200" dirty="0" smtClean="0">
                <a:uFillTx/>
              </a:rPr>
              <a:t>Alfavaiheen hankintamalli</a:t>
            </a:r>
            <a:endParaRPr lang="fi-FI" sz="3200" dirty="0" smtClean="0">
              <a:uFillTx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uFillTx/>
              </a:rPr>
              <a:t>Kokeilun tavoite ja sisältö</a:t>
            </a:r>
            <a:endParaRPr lang="fi-FI" dirty="0">
              <a:uFillTx/>
            </a:endParaRPr>
          </a:p>
        </p:txBody>
      </p:sp>
      <p:sp>
        <p:nvSpPr>
          <p:cNvPr id="11" name="Sisällön paikkamerkki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>
              <a:uFillTx/>
            </a:endParaRP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A83171E9-DB45-4935-8103-E2FD507E4EE6}" type="datetime1">
              <a:rPr lang="fi-FI" smtClean="0">
                <a:uFillTx/>
              </a:rPr>
              <a:pPr>
                <a:defRPr>
                  <a:uFillTx/>
                </a:defRPr>
              </a:pPr>
              <a:t>24.11.2017</a:t>
            </a:fld>
            <a:endParaRPr lang="fi-FI">
              <a:uFillTx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 smtClean="0">
                <a:uFillTx/>
              </a:rPr>
              <a:t>Etunimi Sukunimi</a:t>
            </a:r>
            <a:endParaRPr lang="fi-FI">
              <a:uFillTx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69E0BBBE-72AA-48AE-B8C9-683FB2D14905}" type="slidenum">
              <a:rPr lang="fi-FI" smtClean="0">
                <a:uFillTx/>
              </a:rPr>
              <a:pPr>
                <a:defRPr>
                  <a:uFillTx/>
                </a:defRPr>
              </a:pPr>
              <a:t>3</a:t>
            </a:fld>
            <a:endParaRPr lang="fi-FI">
              <a:uFillTx/>
            </a:endParaRPr>
          </a:p>
        </p:txBody>
      </p:sp>
      <p:sp>
        <p:nvSpPr>
          <p:cNvPr id="12" name="Sisällön paikkamerkki 11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[Lyhyt kuvaus kokeilun tavoitteista </a:t>
            </a:r>
            <a:r>
              <a:rPr lang="mr-IN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 mitä kokeillaan suhteessa käyttäjätarpeen täyttymiseen, mahdolliseen tulevaan toimintaprosessiin ja teknisen ratkaisun isoimpiin riskeihin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.]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Alfavaiheen resurssit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2D3E8FF-0D86-4156-9F0A-94F0D78AD399}" type="datetime1">
              <a:rPr lang="fi-FI" smtClean="0">
                <a:uFillTx/>
              </a:rPr>
              <a:pPr>
                <a:defRPr>
                  <a:uFillTx/>
                </a:defRPr>
              </a:pPr>
              <a:t>24.11.2017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 smtClean="0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13CFDC6C-3633-4E4E-A1CE-7741E7EBFD50}" type="slidenum">
              <a:rPr lang="fi-FI" smtClean="0">
                <a:uFillTx/>
              </a:rPr>
              <a:pPr>
                <a:defRPr>
                  <a:uFillTx/>
                </a:defRPr>
              </a:pPr>
              <a:t>4</a:t>
            </a:fld>
            <a:endParaRPr lang="fi-FI" dirty="0">
              <a:uFillTx/>
            </a:endParaRPr>
          </a:p>
        </p:txBody>
      </p:sp>
      <p:sp>
        <p:nvSpPr>
          <p:cNvPr id="7" name="Sisällön paikkamerkki 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[Millaiset osaamiset ja roolit kokeilun toteuttamiseen tarvitaan, esim. muotoilu- ja tekninen osaaminen sekä käyttäjädialogin menetelmät? Mitkä näistä pystytään kattamaan sisäisin voimin ja mitkä katetaan ostamalla?]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89238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Organisointi ja aikataulu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2D3E8FF-0D86-4156-9F0A-94F0D78AD399}" type="datetime1">
              <a:rPr lang="fi-FI" smtClean="0">
                <a:uFillTx/>
              </a:rPr>
              <a:pPr>
                <a:defRPr>
                  <a:uFillTx/>
                </a:defRPr>
              </a:pPr>
              <a:t>24.11.2017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 smtClean="0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13CFDC6C-3633-4E4E-A1CE-7741E7EBFD50}" type="slidenum">
              <a:rPr lang="fi-FI" smtClean="0">
                <a:uFillTx/>
              </a:rPr>
              <a:pPr>
                <a:defRPr>
                  <a:uFillTx/>
                </a:defRPr>
              </a:pPr>
              <a:t>5</a:t>
            </a:fld>
            <a:endParaRPr lang="fi-FI" dirty="0">
              <a:uFillTx/>
            </a:endParaRPr>
          </a:p>
        </p:txBody>
      </p:sp>
      <p:sp>
        <p:nvSpPr>
          <p:cNvPr id="7" name="Sisällön paikkamerkki 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[Mitä tiimityömallia alfavaiheessa käytetään 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– Kanban/Scrum/muu (Kehmet suosittelee Kanbania)? </a:t>
            </a: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Mitkä työvälineet ovat käytössä? Millaisessa aikataulussa palvelun alfaversio aiotaan 1) rakentaa 2) testata?]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24709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Kokeilun budjetti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2D3E8FF-0D86-4156-9F0A-94F0D78AD399}" type="datetime1">
              <a:rPr lang="fi-FI" smtClean="0">
                <a:uFillTx/>
              </a:rPr>
              <a:pPr>
                <a:defRPr>
                  <a:uFillTx/>
                </a:defRPr>
              </a:pPr>
              <a:t>24.11.2017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 smtClean="0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13CFDC6C-3633-4E4E-A1CE-7741E7EBFD50}" type="slidenum">
              <a:rPr lang="fi-FI" smtClean="0">
                <a:uFillTx/>
              </a:rPr>
              <a:pPr>
                <a:defRPr>
                  <a:uFillTx/>
                </a:defRPr>
              </a:pPr>
              <a:t>6</a:t>
            </a:fld>
            <a:endParaRPr lang="fi-FI" dirty="0">
              <a:uFillTx/>
            </a:endParaRPr>
          </a:p>
        </p:txBody>
      </p:sp>
      <p:sp>
        <p:nvSpPr>
          <p:cNvPr id="7" name="Sisällön paikkamerkki 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[Millainen budjetti alfavaiheessa on käytössä, sis. rakentaminen ja testaaminen? Erittele toimijoittain mikäli resursseja tulee useammasta organisaatiosta. HUOM! Jos tämä dokumentti tulee tarjouspyynnön liitteeksi, poista tämä kalvo.]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1620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Alfavaiheen hankintamalli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2D3E8FF-0D86-4156-9F0A-94F0D78AD399}" type="datetime1">
              <a:rPr lang="fi-FI" smtClean="0">
                <a:uFillTx/>
              </a:rPr>
              <a:pPr>
                <a:defRPr>
                  <a:uFillTx/>
                </a:defRPr>
              </a:pPr>
              <a:t>24.11.2017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 smtClean="0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13CFDC6C-3633-4E4E-A1CE-7741E7EBFD50}" type="slidenum">
              <a:rPr lang="fi-FI" smtClean="0">
                <a:uFillTx/>
              </a:rPr>
              <a:pPr>
                <a:defRPr>
                  <a:uFillTx/>
                </a:defRPr>
              </a:pPr>
              <a:t>7</a:t>
            </a:fld>
            <a:endParaRPr lang="fi-FI" dirty="0">
              <a:uFillTx/>
            </a:endParaRPr>
          </a:p>
        </p:txBody>
      </p:sp>
      <p:sp>
        <p:nvSpPr>
          <p:cNvPr id="7" name="Sisällön paikkamerkki 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[Saadaanko alfavaiheen resurssit ostettua puitesopimuksesta? Jos ei, miten hankitaan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? Katso Kehmetin hankintamalli-menetelmä. </a:t>
            </a: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HUOM! Jos tämä dokumentti tulee tarjouspyynnön liitteeksi, poista tämä kalvo.]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87032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>
                <a:uFillTx/>
              </a:rPr>
              <a:t>Kiitos</a:t>
            </a:r>
            <a:endParaRPr lang="fi-FI" dirty="0">
              <a:uFillTx/>
            </a:endParaRP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A83171E9-DB45-4935-8103-E2FD507E4EE6}" type="datetime1">
              <a:rPr lang="fi-FI" smtClean="0">
                <a:uFillTx/>
              </a:rPr>
              <a:pPr>
                <a:defRPr>
                  <a:uFillTx/>
                </a:defRPr>
              </a:pPr>
              <a:t>24.11.2017</a:t>
            </a:fld>
            <a:endParaRPr lang="fi-FI">
              <a:uFillTx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 smtClean="0">
                <a:uFillTx/>
              </a:rPr>
              <a:t>Etunimi Sukunimi</a:t>
            </a:r>
            <a:endParaRPr lang="fi-FI">
              <a:uFillTx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69E0BBBE-72AA-48AE-B8C9-683FB2D14905}" type="slidenum">
              <a:rPr lang="fi-FI" smtClean="0">
                <a:uFillTx/>
              </a:rPr>
              <a:pPr>
                <a:defRPr>
                  <a:uFillTx/>
                </a:defRPr>
              </a:pPr>
              <a:t>8</a:t>
            </a:fld>
            <a:endParaRPr lang="fi-FI">
              <a:uFillTx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ehmet-perus">
  <a:themeElements>
    <a:clrScheme name="HKI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HKI_presentation</Template>
  <TotalTime>544</TotalTime>
  <Words>217</Words>
  <Application>Microsoft Office PowerPoint</Application>
  <PresentationFormat>Laajakuva</PresentationFormat>
  <Paragraphs>44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Arial</vt:lpstr>
      <vt:lpstr>Arial Black</vt:lpstr>
      <vt:lpstr>Calibri</vt:lpstr>
      <vt:lpstr>Kehmet-perus</vt:lpstr>
      <vt:lpstr>&lt;Hankkeen nimi&gt;</vt:lpstr>
      <vt:lpstr>&lt;Hankkeen nimi&gt;</vt:lpstr>
      <vt:lpstr>Kokeilun tavoite ja sisältö</vt:lpstr>
      <vt:lpstr>Alfavaiheen resurssit</vt:lpstr>
      <vt:lpstr>Organisointi ja aikataulu</vt:lpstr>
      <vt:lpstr>Kokeilun budjetti</vt:lpstr>
      <vt:lpstr>Alfavaiheen hankintamalli</vt:lpstr>
      <vt:lpstr>Kiitos</vt:lpstr>
    </vt:vector>
  </TitlesOfParts>
  <Company>City of Helsinki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Uusi Helsinki-ilme PowerPoint-pohja</dc:title>
  <dc:creator>ilkka.kautto@hel.fi</dc:creator>
  <cp:lastModifiedBy>Kautto Ilkka</cp:lastModifiedBy>
  <cp:revision>41</cp:revision>
  <dcterms:created xsi:type="dcterms:W3CDTF">2017-05-03T10:47:49Z</dcterms:created>
  <dcterms:modified xsi:type="dcterms:W3CDTF">2017-11-24T08:32:38Z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0x01010013094D0B79839644B9CB8A9F582781E1</vt:lpwstr>
  </property>
</Properties>
</file>