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71" r:id="rId2"/>
    <p:sldId id="272" r:id="rId3"/>
    <p:sldId id="267" r:id="rId4"/>
    <p:sldId id="268" r:id="rId5"/>
    <p:sldId id="269" r:id="rId6"/>
    <p:sldId id="270" r:id="rId7"/>
  </p:sldIdLst>
  <p:sldSz cx="12192000" cy="6858000"/>
  <p:notesSz cx="6858000" cy="9144000"/>
  <p:defaultTextStyle>
    <a:defPPr>
      <a:defRPr lang="fi-FI">
        <a:uFillTx/>
      </a:defRPr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uFillTx/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uFillTx/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uFillTx/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uFillTx/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uFillTx/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uFillTx/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uFillTx/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uFillTx/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uFillTx/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9675" autoAdjust="0"/>
    <p:restoredTop sz="92077" autoAdjust="0"/>
  </p:normalViewPr>
  <p:slideViewPr>
    <p:cSldViewPr snapToGrid="0">
      <p:cViewPr varScale="1">
        <p:scale>
          <a:sx n="77" d="100"/>
          <a:sy n="77" d="100"/>
        </p:scale>
        <p:origin x="163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uFillTx/>
                <a:latin typeface="+mn-lt"/>
              </a:defRPr>
            </a:lvl1pPr>
          </a:lstStyle>
          <a:p>
            <a:pPr>
              <a:defRPr>
                <a:uFillTx/>
              </a:defRPr>
            </a:pPr>
            <a:endParaRPr lang="fi-FI">
              <a:uFillTx/>
            </a:endParaRPr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uFillTx/>
                <a:latin typeface="+mn-lt"/>
              </a:defRPr>
            </a:lvl1pPr>
          </a:lstStyle>
          <a:p>
            <a:pPr>
              <a:defRPr>
                <a:uFillTx/>
              </a:defRPr>
            </a:pPr>
            <a:fld id="{42956EC9-597C-40E3-B3F5-EAB7A3B6821A}" type="datetimeFigureOut">
              <a:rPr lang="fi-FI">
                <a:uFillTx/>
              </a:rPr>
              <a:pPr>
                <a:defRPr>
                  <a:uFillTx/>
                </a:defRPr>
              </a:pPr>
              <a:t>6.11.2017</a:t>
            </a:fld>
            <a:endParaRPr lang="fi-FI">
              <a:uFillTx/>
            </a:endParaRPr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srgbClr val="000000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i-FI" noProof="0">
              <a:uFillTx/>
            </a:endParaRPr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 noProof="0" smtClean="0">
                <a:uFillTx/>
              </a:rPr>
              <a:t>Muokkaa tekstin perustyylejä napsauttamalla</a:t>
            </a:r>
          </a:p>
          <a:p>
            <a:pPr lvl="1"/>
            <a:r>
              <a:rPr lang="fi-FI" noProof="0" smtClean="0">
                <a:uFillTx/>
              </a:rPr>
              <a:t>toinen taso</a:t>
            </a:r>
          </a:p>
          <a:p>
            <a:pPr lvl="2"/>
            <a:r>
              <a:rPr lang="fi-FI" noProof="0" smtClean="0">
                <a:uFillTx/>
              </a:rPr>
              <a:t>kolmas taso</a:t>
            </a:r>
          </a:p>
          <a:p>
            <a:pPr lvl="3"/>
            <a:r>
              <a:rPr lang="fi-FI" noProof="0" smtClean="0">
                <a:uFillTx/>
              </a:rPr>
              <a:t>neljäs taso</a:t>
            </a:r>
          </a:p>
          <a:p>
            <a:pPr lvl="4"/>
            <a:r>
              <a:rPr lang="fi-FI" noProof="0" smtClean="0">
                <a:uFillTx/>
              </a:rPr>
              <a:t>viides taso</a:t>
            </a:r>
            <a:endParaRPr lang="fi-FI" noProof="0">
              <a:uFillTx/>
            </a:endParaRP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uFillTx/>
                <a:latin typeface="+mn-lt"/>
              </a:defRPr>
            </a:lvl1pPr>
          </a:lstStyle>
          <a:p>
            <a:pPr>
              <a:defRPr>
                <a:uFillTx/>
              </a:defRPr>
            </a:pPr>
            <a:endParaRPr lang="fi-FI">
              <a:uFillTx/>
            </a:endParaRPr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uFillTx/>
                <a:latin typeface="+mn-lt"/>
              </a:defRPr>
            </a:lvl1pPr>
          </a:lstStyle>
          <a:p>
            <a:pPr>
              <a:defRPr>
                <a:uFillTx/>
              </a:defRPr>
            </a:pPr>
            <a:fld id="{3F52220B-28E9-4D5F-AEAE-7B1EBEECD88E}" type="slidenum">
              <a:rPr lang="fi-FI">
                <a:uFillTx/>
              </a:rPr>
              <a:pPr>
                <a:defRPr>
                  <a:uFillTx/>
                </a:defRPr>
              </a:pPr>
              <a:t>‹#›</a:t>
            </a:fld>
            <a:endParaRPr lang="fi-FI"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92380692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uFillTx/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uFillTx/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uFillTx/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uFillTx/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uFillTx/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uFillTx/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uFillTx/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uFillTx/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uFillTx/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F52220B-28E9-4D5F-AEAE-7B1EBEECD88E}" type="slidenum">
              <a:rPr lang="fi-FI" smtClean="0"/>
              <a:pPr>
                <a:defRPr/>
              </a:pPr>
              <a:t>5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807999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F52220B-28E9-4D5F-AEAE-7B1EBEECD88E}" type="slidenum">
              <a:rPr lang="fi-FI" smtClean="0"/>
              <a:pPr>
                <a:defRPr/>
              </a:pPr>
              <a:t>6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399055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Kehmet-kansilehti">
    <p:bg>
      <p:bgPr>
        <a:solidFill>
          <a:srgbClr val="0000B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Ryhmä 8"/>
          <p:cNvGrpSpPr/>
          <p:nvPr/>
        </p:nvGrpSpPr>
        <p:grpSpPr>
          <a:xfrm>
            <a:off x="465667" y="6222027"/>
            <a:ext cx="804333" cy="373549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4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>
                  <a:uFillTx/>
                </a:defRPr>
              </a:pPr>
              <a:endParaRPr lang="fi-FI" noProof="0" dirty="0">
                <a:uFillTx/>
                <a:latin typeface="+mn-lt"/>
              </a:endParaRPr>
            </a:p>
          </p:txBody>
        </p:sp>
        <p:sp>
          <p:nvSpPr>
            <p:cNvPr id="5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>
                  <a:uFillTx/>
                </a:defRPr>
              </a:pPr>
              <a:endParaRPr lang="fi-FI" noProof="0" dirty="0">
                <a:uFillTx/>
                <a:latin typeface="+mn-lt"/>
              </a:endParaRPr>
            </a:p>
          </p:txBody>
        </p:sp>
        <p:sp>
          <p:nvSpPr>
            <p:cNvPr id="6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>
                  <a:uFillTx/>
                </a:defRPr>
              </a:pPr>
              <a:endParaRPr lang="fi-FI" noProof="0" dirty="0">
                <a:uFillTx/>
                <a:latin typeface="+mn-lt"/>
              </a:endParaRPr>
            </a:p>
          </p:txBody>
        </p:sp>
        <p:sp>
          <p:nvSpPr>
            <p:cNvPr id="7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>
                  <a:uFillTx/>
                </a:defRPr>
              </a:pPr>
              <a:endParaRPr lang="fi-FI" noProof="0" dirty="0">
                <a:uFillTx/>
                <a:latin typeface="+mn-lt"/>
              </a:endParaRPr>
            </a:p>
          </p:txBody>
        </p:sp>
        <p:sp>
          <p:nvSpPr>
            <p:cNvPr id="8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>
                  <a:uFillTx/>
                </a:defRPr>
              </a:pPr>
              <a:endParaRPr lang="fi-FI" noProof="0" dirty="0">
                <a:uFillTx/>
                <a:latin typeface="+mn-lt"/>
              </a:endParaRPr>
            </a:p>
          </p:txBody>
        </p:sp>
        <p:sp>
          <p:nvSpPr>
            <p:cNvPr id="9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>
                  <a:uFillTx/>
                </a:defRPr>
              </a:pPr>
              <a:endParaRPr lang="fi-FI" noProof="0" dirty="0">
                <a:uFillTx/>
                <a:latin typeface="+mn-lt"/>
              </a:endParaRPr>
            </a:p>
          </p:txBody>
        </p:sp>
        <p:sp>
          <p:nvSpPr>
            <p:cNvPr id="10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>
                  <a:uFillTx/>
                </a:defRPr>
              </a:pPr>
              <a:endParaRPr lang="fi-FI" noProof="0" dirty="0">
                <a:uFillTx/>
                <a:latin typeface="+mn-lt"/>
              </a:endParaRPr>
            </a:p>
          </p:txBody>
        </p:sp>
        <p:sp>
          <p:nvSpPr>
            <p:cNvPr id="11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>
                  <a:uFillTx/>
                </a:defRPr>
              </a:pPr>
              <a:endParaRPr lang="fi-FI" noProof="0" dirty="0">
                <a:uFillTx/>
                <a:latin typeface="+mn-lt"/>
              </a:endParaRPr>
            </a:p>
          </p:txBody>
        </p:sp>
        <p:sp>
          <p:nvSpPr>
            <p:cNvPr id="12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>
                  <a:uFillTx/>
                </a:defRPr>
              </a:pPr>
              <a:endParaRPr lang="fi-FI" noProof="0" dirty="0">
                <a:uFillTx/>
                <a:latin typeface="+mn-lt"/>
              </a:endParaRPr>
            </a:p>
          </p:txBody>
        </p:sp>
        <p:sp>
          <p:nvSpPr>
            <p:cNvPr id="13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>
                  <a:uFillTx/>
                </a:defRPr>
              </a:pPr>
              <a:endParaRPr lang="fi-FI" noProof="0" dirty="0">
                <a:uFillTx/>
                <a:latin typeface="+mn-lt"/>
              </a:endParaRPr>
            </a:p>
          </p:txBody>
        </p:sp>
        <p:sp>
          <p:nvSpPr>
            <p:cNvPr id="14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>
                  <a:uFillTx/>
                </a:defRPr>
              </a:pPr>
              <a:endParaRPr lang="fi-FI" noProof="0" dirty="0">
                <a:uFillTx/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86383" y="457200"/>
            <a:ext cx="8324242" cy="1981200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uFillTx/>
                <a:latin typeface="+mj-lt"/>
              </a:defRPr>
            </a:lvl1pPr>
          </a:lstStyle>
          <a:p>
            <a:r>
              <a:rPr lang="fi-FI" noProof="0" dirty="0" smtClean="0">
                <a:uFillTx/>
              </a:rPr>
              <a:t>Muokkaa </a:t>
            </a:r>
            <a:r>
              <a:rPr lang="fi-FI" noProof="0" dirty="0" err="1" smtClean="0">
                <a:uFillTx/>
              </a:rPr>
              <a:t>perustyyl</a:t>
            </a:r>
            <a:r>
              <a:rPr lang="fi-FI" noProof="0" dirty="0" smtClean="0">
                <a:uFillTx/>
              </a:rPr>
              <a:t>. </a:t>
            </a:r>
            <a:r>
              <a:rPr lang="fi-FI" noProof="0" dirty="0" err="1" smtClean="0">
                <a:uFillTx/>
              </a:rPr>
              <a:t>napsautt</a:t>
            </a:r>
            <a:r>
              <a:rPr lang="fi-FI" noProof="0" dirty="0" smtClean="0">
                <a:uFillTx/>
              </a:rPr>
              <a:t>.</a:t>
            </a:r>
            <a:endParaRPr lang="fi-FI" noProof="0" dirty="0">
              <a:uFillTx/>
            </a:endParaRPr>
          </a:p>
        </p:txBody>
      </p:sp>
      <p:sp>
        <p:nvSpPr>
          <p:cNvPr id="1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  <a:uFillTx/>
              </a:defRPr>
            </a:lvl1pPr>
          </a:lstStyle>
          <a:p>
            <a:pPr>
              <a:defRPr>
                <a:uFillTx/>
              </a:defRPr>
            </a:pPr>
            <a:fld id="{6B7A6C68-645B-4F41-ABC8-019B81F00910}" type="datetime1">
              <a:rPr lang="fi-FI" noProof="0">
                <a:uFillTx/>
              </a:rPr>
              <a:pPr>
                <a:defRPr>
                  <a:uFillTx/>
                </a:defRPr>
              </a:pPr>
              <a:t>6.11.2017</a:t>
            </a:fld>
            <a:endParaRPr lang="fi-FI" noProof="0" dirty="0">
              <a:uFillTx/>
            </a:endParaRPr>
          </a:p>
        </p:txBody>
      </p:sp>
      <p:sp>
        <p:nvSpPr>
          <p:cNvPr id="1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  <a:uFillTx/>
              </a:defRPr>
            </a:lvl1pPr>
          </a:lstStyle>
          <a:p>
            <a:pPr>
              <a:defRPr>
                <a:uFillTx/>
              </a:defRPr>
            </a:pPr>
            <a:r>
              <a:rPr lang="fi-FI" noProof="0" dirty="0">
                <a:uFillTx/>
              </a:rPr>
              <a:t>Etunimi Sukunimi</a:t>
            </a:r>
          </a:p>
        </p:txBody>
      </p:sp>
      <p:sp>
        <p:nvSpPr>
          <p:cNvPr id="1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  <a:uFillTx/>
              </a:defRPr>
            </a:lvl1pPr>
          </a:lstStyle>
          <a:p>
            <a:pPr>
              <a:defRPr>
                <a:uFillTx/>
              </a:defRPr>
            </a:pPr>
            <a:fld id="{809E99C8-8CCD-4720-861E-909799E61B02}" type="slidenum">
              <a:rPr lang="fi-FI" noProof="0">
                <a:uFillTx/>
              </a:rPr>
              <a:pPr>
                <a:defRPr>
                  <a:uFillTx/>
                </a:defRPr>
              </a:pPr>
              <a:t>‹#›</a:t>
            </a:fld>
            <a:endParaRPr lang="fi-FI" noProof="0" dirty="0">
              <a:uFillTx/>
            </a:endParaRPr>
          </a:p>
        </p:txBody>
      </p:sp>
      <p:grpSp>
        <p:nvGrpSpPr>
          <p:cNvPr id="19" name="Ryhmä 18"/>
          <p:cNvGrpSpPr>
            <a:grpSpLocks noChangeAspect="1"/>
          </p:cNvGrpSpPr>
          <p:nvPr userDrawn="1"/>
        </p:nvGrpSpPr>
        <p:grpSpPr>
          <a:xfrm>
            <a:off x="8485693" y="2245393"/>
            <a:ext cx="3471523" cy="2323432"/>
            <a:chOff x="5676903" y="1810547"/>
            <a:chExt cx="5997572" cy="4014075"/>
          </a:xfrm>
        </p:grpSpPr>
        <p:grpSp>
          <p:nvGrpSpPr>
            <p:cNvPr id="20" name="Ryhmä 19"/>
            <p:cNvGrpSpPr/>
            <p:nvPr/>
          </p:nvGrpSpPr>
          <p:grpSpPr>
            <a:xfrm>
              <a:off x="9644984" y="2713992"/>
              <a:ext cx="2029491" cy="2778661"/>
              <a:chOff x="9733920" y="2165958"/>
              <a:chExt cx="2029491" cy="2778661"/>
            </a:xfrm>
          </p:grpSpPr>
          <p:pic>
            <p:nvPicPr>
              <p:cNvPr id="23" name="Kuva 22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9742974" y="2165958"/>
                <a:ext cx="2020437" cy="1256881"/>
              </a:xfrm>
              <a:prstGeom prst="rect">
                <a:avLst/>
              </a:prstGeom>
              <a:ln>
                <a:noFill/>
              </a:ln>
              <a:effectLst>
                <a:outerShdw blurRad="292100" dist="139700" dir="2700000" algn="tl" rotWithShape="0">
                  <a:srgbClr val="333333">
                    <a:alpha val="65000"/>
                  </a:srgbClr>
                </a:outerShdw>
              </a:effectLst>
            </p:spPr>
          </p:pic>
          <p:pic>
            <p:nvPicPr>
              <p:cNvPr id="24" name="Kuva 23"/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9733920" y="3505900"/>
                <a:ext cx="2017459" cy="1438719"/>
              </a:xfrm>
              <a:prstGeom prst="rect">
                <a:avLst/>
              </a:prstGeom>
              <a:ln>
                <a:noFill/>
              </a:ln>
              <a:effectLst>
                <a:outerShdw blurRad="292100" dist="139700" dir="2700000" algn="tl" rotWithShape="0">
                  <a:srgbClr val="333333">
                    <a:alpha val="65000"/>
                  </a:srgbClr>
                </a:outerShdw>
              </a:effectLst>
            </p:spPr>
          </p:pic>
        </p:grpSp>
        <p:pic>
          <p:nvPicPr>
            <p:cNvPr id="21" name="Kuva 20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6622580" y="2382022"/>
              <a:ext cx="3135329" cy="3442600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</p:spPr>
        </p:pic>
        <p:pic>
          <p:nvPicPr>
            <p:cNvPr id="22" name="Kuva 21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5676903" y="1810547"/>
              <a:ext cx="2200457" cy="1806890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</p:spPr>
        </p:pic>
      </p:grpSp>
      <p:sp>
        <p:nvSpPr>
          <p:cNvPr id="25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86382" y="2667510"/>
            <a:ext cx="7925003" cy="1337700"/>
          </a:xfrm>
        </p:spPr>
        <p:txBody>
          <a:bodyPr/>
          <a:lstStyle>
            <a:lvl1pPr marL="0" indent="0">
              <a:buNone/>
              <a:defRPr sz="4000" b="1">
                <a:solidFill>
                  <a:srgbClr val="FFFFFF"/>
                </a:solidFill>
                <a:uFillTx/>
                <a:latin typeface="+mj-lt"/>
              </a:defRPr>
            </a:lvl1pPr>
          </a:lstStyle>
          <a:p>
            <a:pPr lvl="0"/>
            <a:r>
              <a:rPr lang="fi-FI" dirty="0" smtClean="0">
                <a:uFillTx/>
              </a:rPr>
              <a:t>Muokkaa tekstin perustyylejä napsauttamalla</a:t>
            </a:r>
          </a:p>
        </p:txBody>
      </p:sp>
      <p:sp>
        <p:nvSpPr>
          <p:cNvPr id="26" name="Tekstin paikkamerkki 11"/>
          <p:cNvSpPr>
            <a:spLocks noGrp="1"/>
          </p:cNvSpPr>
          <p:nvPr>
            <p:ph type="body" sz="quarter" idx="14"/>
          </p:nvPr>
        </p:nvSpPr>
        <p:spPr>
          <a:xfrm>
            <a:off x="486382" y="4216228"/>
            <a:ext cx="7925003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uFillTx/>
                <a:latin typeface="+mj-lt"/>
              </a:defRPr>
            </a:lvl1pPr>
          </a:lstStyle>
          <a:p>
            <a:pPr lvl="0"/>
            <a:r>
              <a:rPr lang="fi-FI" dirty="0" smtClean="0">
                <a:uFillTx/>
              </a:rPr>
              <a:t>Muokkaa tekstin perustyylejä napsauttamalla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ehmet-kolme-kuvaa-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4046538" cy="5428642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FontTx/>
              <a:buNone/>
              <a:defRPr>
                <a:uFillTx/>
              </a:defRPr>
            </a:lvl1pPr>
          </a:lstStyle>
          <a:p>
            <a:pPr lvl="0"/>
            <a:r>
              <a:rPr lang="fi-FI" noProof="0" smtClean="0">
                <a:uFillTx/>
              </a:rPr>
              <a:t>Lisää kuva napsauttamalla kuvaketta</a:t>
            </a:r>
            <a:endParaRPr lang="en-GB" noProof="0" dirty="0">
              <a:uFillTx/>
            </a:endParaRPr>
          </a:p>
        </p:txBody>
      </p:sp>
      <p:sp>
        <p:nvSpPr>
          <p:cNvPr id="9" name="Picture Placeholder 7"/>
          <p:cNvSpPr>
            <a:spLocks noGrp="1"/>
          </p:cNvSpPr>
          <p:nvPr>
            <p:ph type="pic" sz="quarter" idx="14"/>
          </p:nvPr>
        </p:nvSpPr>
        <p:spPr>
          <a:xfrm>
            <a:off x="8132324" y="0"/>
            <a:ext cx="4059676" cy="5428642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FontTx/>
              <a:buNone/>
              <a:defRPr>
                <a:uFillTx/>
              </a:defRPr>
            </a:lvl1pPr>
          </a:lstStyle>
          <a:p>
            <a:pPr lvl="0"/>
            <a:r>
              <a:rPr lang="fi-FI" noProof="0" smtClean="0">
                <a:uFillTx/>
              </a:rPr>
              <a:t>Lisää kuva napsauttamalla kuvaketta</a:t>
            </a:r>
            <a:endParaRPr lang="en-GB" noProof="0">
              <a:uFillTx/>
            </a:endParaRPr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5"/>
          </p:nvPr>
        </p:nvSpPr>
        <p:spPr>
          <a:xfrm>
            <a:off x="4046537" y="0"/>
            <a:ext cx="4085785" cy="5428642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None/>
              <a:defRPr>
                <a:uFillTx/>
              </a:defRPr>
            </a:lvl1pPr>
          </a:lstStyle>
          <a:p>
            <a:pPr lvl="0"/>
            <a:r>
              <a:rPr lang="fi-FI" noProof="0" smtClean="0">
                <a:uFillTx/>
              </a:rPr>
              <a:t>Lisää kuva napsauttamalla kuvaketta</a:t>
            </a:r>
            <a:endParaRPr lang="en-GB" noProof="0">
              <a:uFillTx/>
            </a:endParaRPr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199" y="5486400"/>
            <a:ext cx="11235447" cy="670884"/>
          </a:xfrm>
        </p:spPr>
        <p:txBody>
          <a:bodyPr anchor="ctr"/>
          <a:lstStyle>
            <a:lvl1pPr algn="ctr">
              <a:defRPr sz="2600" b="0">
                <a:uFillTx/>
                <a:latin typeface="+mn-lt"/>
              </a:defRPr>
            </a:lvl1pPr>
          </a:lstStyle>
          <a:p>
            <a:r>
              <a:rPr lang="fi-FI" smtClean="0">
                <a:uFillTx/>
              </a:rPr>
              <a:t>Muokkaa perustyyl. napsautt.</a:t>
            </a:r>
            <a:endParaRPr lang="fi-FI" dirty="0">
              <a:uFillTx/>
            </a:endParaRPr>
          </a:p>
        </p:txBody>
      </p:sp>
      <p:sp>
        <p:nvSpPr>
          <p:cNvPr id="6" name="Päivämäärän paikkamerkki 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>
                <a:uFillTx/>
              </a:defRPr>
            </a:lvl1pPr>
          </a:lstStyle>
          <a:p>
            <a:pPr>
              <a:defRPr>
                <a:uFillTx/>
              </a:defRPr>
            </a:pPr>
            <a:fld id="{8C31F623-B4BB-4BA9-94B0-5FCD5E9CC118}" type="datetime1">
              <a:rPr lang="fi-FI">
                <a:uFillTx/>
              </a:rPr>
              <a:pPr>
                <a:defRPr>
                  <a:uFillTx/>
                </a:defRPr>
              </a:pPr>
              <a:t>6.11.2017</a:t>
            </a:fld>
            <a:endParaRPr lang="fi-FI" dirty="0">
              <a:uFillTx/>
            </a:endParaRPr>
          </a:p>
        </p:txBody>
      </p:sp>
      <p:sp>
        <p:nvSpPr>
          <p:cNvPr id="7" name="Alatunnisteen paikkamerkki 4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>
                <a:uFillTx/>
              </a:defRPr>
            </a:lvl1pPr>
          </a:lstStyle>
          <a:p>
            <a:pPr>
              <a:defRPr>
                <a:uFillTx/>
              </a:defRPr>
            </a:pPr>
            <a:r>
              <a:rPr lang="fi-FI">
                <a:uFillTx/>
              </a:rPr>
              <a:t>Etunimi Sukunimi</a:t>
            </a:r>
            <a:endParaRPr lang="fi-FI" dirty="0">
              <a:uFillTx/>
            </a:endParaRPr>
          </a:p>
        </p:txBody>
      </p:sp>
      <p:sp>
        <p:nvSpPr>
          <p:cNvPr id="10" name="Dian numeron paikkamerkki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>
                <a:uFillTx/>
              </a:defRPr>
            </a:lvl1pPr>
          </a:lstStyle>
          <a:p>
            <a:pPr>
              <a:defRPr>
                <a:uFillTx/>
              </a:defRPr>
            </a:pPr>
            <a:fld id="{38FE3441-211B-4FAE-844A-6F0F418E8983}" type="slidenum">
              <a:rPr lang="fi-FI">
                <a:uFillTx/>
              </a:rPr>
              <a:pPr>
                <a:defRPr>
                  <a:uFillTx/>
                </a:defRPr>
              </a:pPr>
              <a:t>‹#›</a:t>
            </a:fld>
            <a:endParaRPr lang="fi-FI" dirty="0">
              <a:uFillTx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ehmet-kuusi-kuva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4046538" cy="2714625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FontTx/>
              <a:buNone/>
              <a:defRPr>
                <a:uFillTx/>
              </a:defRPr>
            </a:lvl1pPr>
          </a:lstStyle>
          <a:p>
            <a:pPr lvl="0"/>
            <a:r>
              <a:rPr lang="fi-FI" noProof="0" smtClean="0">
                <a:uFillTx/>
              </a:rPr>
              <a:t>Lisää kuva napsauttamalla kuvaketta</a:t>
            </a:r>
            <a:endParaRPr lang="en-GB" noProof="0">
              <a:uFillTx/>
            </a:endParaRPr>
          </a:p>
        </p:txBody>
      </p:sp>
      <p:sp>
        <p:nvSpPr>
          <p:cNvPr id="9" name="Picture Placeholder 7"/>
          <p:cNvSpPr>
            <a:spLocks noGrp="1"/>
          </p:cNvSpPr>
          <p:nvPr>
            <p:ph type="pic" sz="quarter" idx="14"/>
          </p:nvPr>
        </p:nvSpPr>
        <p:spPr>
          <a:xfrm>
            <a:off x="8132324" y="0"/>
            <a:ext cx="4059676" cy="2714625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FontTx/>
              <a:buNone/>
              <a:defRPr>
                <a:uFillTx/>
              </a:defRPr>
            </a:lvl1pPr>
          </a:lstStyle>
          <a:p>
            <a:pPr lvl="0"/>
            <a:r>
              <a:rPr lang="fi-FI" noProof="0" smtClean="0">
                <a:uFillTx/>
              </a:rPr>
              <a:t>Lisää kuva napsauttamalla kuvaketta</a:t>
            </a:r>
            <a:endParaRPr lang="en-GB" noProof="0">
              <a:uFillTx/>
            </a:endParaRPr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5"/>
          </p:nvPr>
        </p:nvSpPr>
        <p:spPr>
          <a:xfrm>
            <a:off x="4046537" y="0"/>
            <a:ext cx="4085785" cy="2714625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None/>
              <a:defRPr>
                <a:uFillTx/>
              </a:defRPr>
            </a:lvl1pPr>
          </a:lstStyle>
          <a:p>
            <a:pPr lvl="0"/>
            <a:r>
              <a:rPr lang="fi-FI" noProof="0" smtClean="0">
                <a:uFillTx/>
              </a:rPr>
              <a:t>Lisää kuva napsauttamalla kuvaketta</a:t>
            </a:r>
            <a:endParaRPr lang="en-GB" noProof="0">
              <a:uFillTx/>
            </a:endParaRPr>
          </a:p>
        </p:txBody>
      </p:sp>
      <p:sp>
        <p:nvSpPr>
          <p:cNvPr id="12" name="Picture Placeholder 7"/>
          <p:cNvSpPr>
            <a:spLocks noGrp="1"/>
          </p:cNvSpPr>
          <p:nvPr>
            <p:ph type="pic" sz="quarter" idx="16"/>
          </p:nvPr>
        </p:nvSpPr>
        <p:spPr>
          <a:xfrm>
            <a:off x="0" y="2714017"/>
            <a:ext cx="4046538" cy="2714625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FontTx/>
              <a:buNone/>
              <a:defRPr>
                <a:uFillTx/>
              </a:defRPr>
            </a:lvl1pPr>
          </a:lstStyle>
          <a:p>
            <a:pPr lvl="0"/>
            <a:r>
              <a:rPr lang="fi-FI" noProof="0" smtClean="0">
                <a:uFillTx/>
              </a:rPr>
              <a:t>Lisää kuva napsauttamalla kuvaketta</a:t>
            </a:r>
            <a:endParaRPr lang="en-GB" noProof="0">
              <a:uFillTx/>
            </a:endParaRPr>
          </a:p>
        </p:txBody>
      </p:sp>
      <p:sp>
        <p:nvSpPr>
          <p:cNvPr id="13" name="Picture Placeholder 7"/>
          <p:cNvSpPr>
            <a:spLocks noGrp="1"/>
          </p:cNvSpPr>
          <p:nvPr>
            <p:ph type="pic" sz="quarter" idx="17"/>
          </p:nvPr>
        </p:nvSpPr>
        <p:spPr>
          <a:xfrm>
            <a:off x="8132324" y="2714017"/>
            <a:ext cx="4059676" cy="2714625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FontTx/>
              <a:buNone/>
              <a:defRPr>
                <a:uFillTx/>
              </a:defRPr>
            </a:lvl1pPr>
          </a:lstStyle>
          <a:p>
            <a:pPr lvl="0"/>
            <a:r>
              <a:rPr lang="fi-FI" noProof="0" smtClean="0">
                <a:uFillTx/>
              </a:rPr>
              <a:t>Lisää kuva napsauttamalla kuvaketta</a:t>
            </a:r>
            <a:endParaRPr lang="en-GB" noProof="0">
              <a:uFillTx/>
            </a:endParaRPr>
          </a:p>
        </p:txBody>
      </p:sp>
      <p:sp>
        <p:nvSpPr>
          <p:cNvPr id="14" name="Picture Placeholder 10"/>
          <p:cNvSpPr>
            <a:spLocks noGrp="1"/>
          </p:cNvSpPr>
          <p:nvPr>
            <p:ph type="pic" sz="quarter" idx="18"/>
          </p:nvPr>
        </p:nvSpPr>
        <p:spPr>
          <a:xfrm>
            <a:off x="4046537" y="2714017"/>
            <a:ext cx="4085785" cy="2714625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None/>
              <a:defRPr>
                <a:uFillTx/>
              </a:defRPr>
            </a:lvl1pPr>
          </a:lstStyle>
          <a:p>
            <a:pPr lvl="0"/>
            <a:r>
              <a:rPr lang="fi-FI" noProof="0" smtClean="0">
                <a:uFillTx/>
              </a:rPr>
              <a:t>Lisää kuva napsauttamalla kuvaketta</a:t>
            </a:r>
            <a:endParaRPr lang="en-GB" noProof="0">
              <a:uFillTx/>
            </a:endParaRPr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199" y="5486400"/>
            <a:ext cx="11235447" cy="670884"/>
          </a:xfrm>
        </p:spPr>
        <p:txBody>
          <a:bodyPr anchor="ctr"/>
          <a:lstStyle>
            <a:lvl1pPr algn="ctr">
              <a:defRPr sz="2600" b="0">
                <a:uFillTx/>
                <a:latin typeface="+mn-lt"/>
              </a:defRPr>
            </a:lvl1pPr>
          </a:lstStyle>
          <a:p>
            <a:r>
              <a:rPr lang="fi-FI" smtClean="0">
                <a:uFillTx/>
              </a:rPr>
              <a:t>Muokkaa perustyyl. napsautt.</a:t>
            </a:r>
            <a:endParaRPr lang="fi-FI" dirty="0">
              <a:uFillTx/>
            </a:endParaRPr>
          </a:p>
        </p:txBody>
      </p:sp>
      <p:sp>
        <p:nvSpPr>
          <p:cNvPr id="10" name="Päivämäärän paikkamerkki 3"/>
          <p:cNvSpPr>
            <a:spLocks noGrp="1"/>
          </p:cNvSpPr>
          <p:nvPr>
            <p:ph type="dt" sz="half" idx="19"/>
          </p:nvPr>
        </p:nvSpPr>
        <p:spPr/>
        <p:txBody>
          <a:bodyPr/>
          <a:lstStyle>
            <a:lvl1pPr>
              <a:defRPr>
                <a:uFillTx/>
              </a:defRPr>
            </a:lvl1pPr>
          </a:lstStyle>
          <a:p>
            <a:pPr>
              <a:defRPr>
                <a:uFillTx/>
              </a:defRPr>
            </a:pPr>
            <a:fld id="{3D382C77-360B-40F4-9F3F-4C48F04B9639}" type="datetime1">
              <a:rPr lang="fi-FI">
                <a:uFillTx/>
              </a:rPr>
              <a:pPr>
                <a:defRPr>
                  <a:uFillTx/>
                </a:defRPr>
              </a:pPr>
              <a:t>6.11.2017</a:t>
            </a:fld>
            <a:endParaRPr lang="fi-FI" dirty="0">
              <a:uFillTx/>
            </a:endParaRPr>
          </a:p>
        </p:txBody>
      </p:sp>
      <p:sp>
        <p:nvSpPr>
          <p:cNvPr id="15" name="Alatunnisteen paikkamerkki 4"/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lvl1pPr>
              <a:defRPr>
                <a:uFillTx/>
              </a:defRPr>
            </a:lvl1pPr>
          </a:lstStyle>
          <a:p>
            <a:pPr>
              <a:defRPr>
                <a:uFillTx/>
              </a:defRPr>
            </a:pPr>
            <a:r>
              <a:rPr lang="fi-FI">
                <a:uFillTx/>
              </a:rPr>
              <a:t>Etunimi Sukunimi</a:t>
            </a:r>
            <a:endParaRPr lang="fi-FI" dirty="0">
              <a:uFillTx/>
            </a:endParaRPr>
          </a:p>
        </p:txBody>
      </p:sp>
      <p:sp>
        <p:nvSpPr>
          <p:cNvPr id="16" name="Dian numeron paikkamerkki 5"/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>
              <a:defRPr>
                <a:uFillTx/>
              </a:defRPr>
            </a:lvl1pPr>
          </a:lstStyle>
          <a:p>
            <a:pPr>
              <a:defRPr>
                <a:uFillTx/>
              </a:defRPr>
            </a:pPr>
            <a:fld id="{93D146FE-DE78-43ED-B92F-F451ED1A685F}" type="slidenum">
              <a:rPr lang="fi-FI">
                <a:uFillTx/>
              </a:rPr>
              <a:pPr>
                <a:defRPr>
                  <a:uFillTx/>
                </a:defRPr>
              </a:pPr>
              <a:t>‹#›</a:t>
            </a:fld>
            <a:endParaRPr lang="fi-FI" dirty="0">
              <a:uFillTx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ehmet-kuvapohja-aaltokuviolla">
    <p:bg>
      <p:bgPr>
        <a:solidFill>
          <a:srgbClr val="D9D9D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5"/>
          <p:cNvSpPr>
            <a:spLocks/>
          </p:cNvSpPr>
          <p:nvPr/>
        </p:nvSpPr>
        <p:spPr bwMode="auto">
          <a:xfrm>
            <a:off x="0" y="5199063"/>
            <a:ext cx="12193588" cy="1646237"/>
          </a:xfrm>
          <a:custGeom>
            <a:avLst/>
            <a:gdLst>
              <a:gd name="T0" fmla="*/ 12193200 w 25400"/>
              <a:gd name="T1" fmla="*/ 87335 h 3411"/>
              <a:gd name="T2" fmla="*/ 11746276 w 25400"/>
              <a:gd name="T3" fmla="*/ 217131 h 3411"/>
              <a:gd name="T4" fmla="*/ 11704992 w 25400"/>
              <a:gd name="T5" fmla="*/ 217131 h 3411"/>
              <a:gd name="T6" fmla="*/ 10892272 w 25400"/>
              <a:gd name="T7" fmla="*/ 0 h 3411"/>
              <a:gd name="T8" fmla="*/ 10079552 w 25400"/>
              <a:gd name="T9" fmla="*/ 217131 h 3411"/>
              <a:gd name="T10" fmla="*/ 9266832 w 25400"/>
              <a:gd name="T11" fmla="*/ 0 h 3411"/>
              <a:gd name="T12" fmla="*/ 8454112 w 25400"/>
              <a:gd name="T13" fmla="*/ 217131 h 3411"/>
              <a:gd name="T14" fmla="*/ 7641872 w 25400"/>
              <a:gd name="T15" fmla="*/ 0 h 3411"/>
              <a:gd name="T16" fmla="*/ 6829152 w 25400"/>
              <a:gd name="T17" fmla="*/ 217131 h 3411"/>
              <a:gd name="T18" fmla="*/ 6016432 w 25400"/>
              <a:gd name="T19" fmla="*/ 0 h 3411"/>
              <a:gd name="T20" fmla="*/ 5203712 w 25400"/>
              <a:gd name="T21" fmla="*/ 217131 h 3411"/>
              <a:gd name="T22" fmla="*/ 4390992 w 25400"/>
              <a:gd name="T23" fmla="*/ 0 h 3411"/>
              <a:gd name="T24" fmla="*/ 3578272 w 25400"/>
              <a:gd name="T25" fmla="*/ 217131 h 3411"/>
              <a:gd name="T26" fmla="*/ 2765552 w 25400"/>
              <a:gd name="T27" fmla="*/ 0 h 3411"/>
              <a:gd name="T28" fmla="*/ 1952832 w 25400"/>
              <a:gd name="T29" fmla="*/ 217131 h 3411"/>
              <a:gd name="T30" fmla="*/ 1140592 w 25400"/>
              <a:gd name="T31" fmla="*/ 0 h 3411"/>
              <a:gd name="T32" fmla="*/ 327872 w 25400"/>
              <a:gd name="T33" fmla="*/ 217131 h 3411"/>
              <a:gd name="T34" fmla="*/ 0 w 25400"/>
              <a:gd name="T35" fmla="*/ 148614 h 3411"/>
              <a:gd name="T36" fmla="*/ 0 w 25400"/>
              <a:gd name="T37" fmla="*/ 1645854 h 3411"/>
              <a:gd name="T38" fmla="*/ 12193200 w 25400"/>
              <a:gd name="T39" fmla="*/ 1645854 h 3411"/>
              <a:gd name="T40" fmla="*/ 12193200 w 25400"/>
              <a:gd name="T41" fmla="*/ 87335 h 3411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0" t="0" r="r" b="b"/>
            <a:pathLst>
              <a:path w="25400" h="3411">
                <a:moveTo>
                  <a:pt x="25400" y="181"/>
                </a:moveTo>
                <a:cubicBezTo>
                  <a:pt x="25156" y="306"/>
                  <a:pt x="24948" y="450"/>
                  <a:pt x="24469" y="450"/>
                </a:cubicBezTo>
                <a:lnTo>
                  <a:pt x="24383" y="450"/>
                </a:lnTo>
                <a:cubicBezTo>
                  <a:pt x="23537" y="450"/>
                  <a:pt x="23537" y="0"/>
                  <a:pt x="22690" y="0"/>
                </a:cubicBezTo>
                <a:cubicBezTo>
                  <a:pt x="21844" y="0"/>
                  <a:pt x="21844" y="450"/>
                  <a:pt x="20997" y="450"/>
                </a:cubicBezTo>
                <a:cubicBezTo>
                  <a:pt x="20151" y="450"/>
                  <a:pt x="20151" y="0"/>
                  <a:pt x="19304" y="0"/>
                </a:cubicBezTo>
                <a:cubicBezTo>
                  <a:pt x="18458" y="0"/>
                  <a:pt x="18458" y="450"/>
                  <a:pt x="17611" y="450"/>
                </a:cubicBezTo>
                <a:cubicBezTo>
                  <a:pt x="16765" y="450"/>
                  <a:pt x="16765" y="0"/>
                  <a:pt x="15919" y="0"/>
                </a:cubicBezTo>
                <a:cubicBezTo>
                  <a:pt x="15072" y="0"/>
                  <a:pt x="15072" y="450"/>
                  <a:pt x="14226" y="450"/>
                </a:cubicBezTo>
                <a:cubicBezTo>
                  <a:pt x="13379" y="450"/>
                  <a:pt x="13379" y="0"/>
                  <a:pt x="12533" y="0"/>
                </a:cubicBezTo>
                <a:cubicBezTo>
                  <a:pt x="11686" y="0"/>
                  <a:pt x="11686" y="450"/>
                  <a:pt x="10840" y="450"/>
                </a:cubicBezTo>
                <a:cubicBezTo>
                  <a:pt x="9993" y="450"/>
                  <a:pt x="9993" y="0"/>
                  <a:pt x="9147" y="0"/>
                </a:cubicBezTo>
                <a:cubicBezTo>
                  <a:pt x="8300" y="0"/>
                  <a:pt x="8300" y="450"/>
                  <a:pt x="7454" y="450"/>
                </a:cubicBezTo>
                <a:cubicBezTo>
                  <a:pt x="6607" y="450"/>
                  <a:pt x="6607" y="0"/>
                  <a:pt x="5761" y="0"/>
                </a:cubicBezTo>
                <a:cubicBezTo>
                  <a:pt x="4914" y="0"/>
                  <a:pt x="4914" y="450"/>
                  <a:pt x="4068" y="450"/>
                </a:cubicBezTo>
                <a:cubicBezTo>
                  <a:pt x="3223" y="450"/>
                  <a:pt x="3223" y="0"/>
                  <a:pt x="2376" y="0"/>
                </a:cubicBezTo>
                <a:cubicBezTo>
                  <a:pt x="1530" y="0"/>
                  <a:pt x="1530" y="450"/>
                  <a:pt x="683" y="450"/>
                </a:cubicBezTo>
                <a:cubicBezTo>
                  <a:pt x="367" y="450"/>
                  <a:pt x="168" y="387"/>
                  <a:pt x="0" y="308"/>
                </a:cubicBezTo>
                <a:lnTo>
                  <a:pt x="0" y="3411"/>
                </a:lnTo>
                <a:lnTo>
                  <a:pt x="25400" y="3411"/>
                </a:lnTo>
                <a:lnTo>
                  <a:pt x="25400" y="18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/>
          <a:lstStyle/>
          <a:p>
            <a:endParaRPr lang="fi-FI">
              <a:uFillTx/>
            </a:endParaRPr>
          </a:p>
        </p:txBody>
      </p:sp>
      <p:grpSp>
        <p:nvGrpSpPr>
          <p:cNvPr id="4" name="Ryhmä 8"/>
          <p:cNvGrpSpPr/>
          <p:nvPr/>
        </p:nvGrpSpPr>
        <p:grpSpPr>
          <a:xfrm>
            <a:off x="465138" y="6221413"/>
            <a:ext cx="804862" cy="374650"/>
            <a:chOff x="228601" y="704851"/>
            <a:chExt cx="11734800" cy="5449888"/>
          </a:xfrm>
        </p:grpSpPr>
        <p:sp>
          <p:nvSpPr>
            <p:cNvPr id="5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6084818 w 32573"/>
                <a:gd name="T1" fmla="*/ 5272503 h 15116"/>
                <a:gd name="T2" fmla="*/ 6988354 w 32573"/>
                <a:gd name="T3" fmla="*/ 4899347 h 15116"/>
                <a:gd name="T4" fmla="*/ 10296636 w 32573"/>
                <a:gd name="T5" fmla="*/ 4899347 h 15116"/>
                <a:gd name="T6" fmla="*/ 11734800 w 32573"/>
                <a:gd name="T7" fmla="*/ 3475584 h 15116"/>
                <a:gd name="T8" fmla="*/ 11734800 w 32573"/>
                <a:gd name="T9" fmla="*/ 0 h 15116"/>
                <a:gd name="T10" fmla="*/ 0 w 32573"/>
                <a:gd name="T11" fmla="*/ 0 h 15116"/>
                <a:gd name="T12" fmla="*/ 0 w 32573"/>
                <a:gd name="T13" fmla="*/ 3475584 h 15116"/>
                <a:gd name="T14" fmla="*/ 1429518 w 32573"/>
                <a:gd name="T15" fmla="*/ 4899347 h 15116"/>
                <a:gd name="T16" fmla="*/ 4825343 w 32573"/>
                <a:gd name="T17" fmla="*/ 4899347 h 15116"/>
                <a:gd name="T18" fmla="*/ 5728879 w 32573"/>
                <a:gd name="T19" fmla="*/ 5272503 h 15116"/>
                <a:gd name="T20" fmla="*/ 5907209 w 32573"/>
                <a:gd name="T21" fmla="*/ 5449888 h 15116"/>
                <a:gd name="T22" fmla="*/ 6084818 w 32573"/>
                <a:gd name="T23" fmla="*/ 5272503 h 15116"/>
                <a:gd name="T24" fmla="*/ 11396514 w 32573"/>
                <a:gd name="T25" fmla="*/ 338545 h 15116"/>
                <a:gd name="T26" fmla="*/ 11396514 w 32573"/>
                <a:gd name="T27" fmla="*/ 3475584 h 15116"/>
                <a:gd name="T28" fmla="*/ 10296636 w 32573"/>
                <a:gd name="T29" fmla="*/ 4560802 h 15116"/>
                <a:gd name="T30" fmla="*/ 6988354 w 32573"/>
                <a:gd name="T31" fmla="*/ 4560802 h 15116"/>
                <a:gd name="T32" fmla="*/ 5907209 w 32573"/>
                <a:gd name="T33" fmla="*/ 4974699 h 15116"/>
                <a:gd name="T34" fmla="*/ 4825343 w 32573"/>
                <a:gd name="T35" fmla="*/ 4560802 h 15116"/>
                <a:gd name="T36" fmla="*/ 1429518 w 32573"/>
                <a:gd name="T37" fmla="*/ 4560802 h 15116"/>
                <a:gd name="T38" fmla="*/ 338286 w 32573"/>
                <a:gd name="T39" fmla="*/ 3475584 h 15116"/>
                <a:gd name="T40" fmla="*/ 338286 w 32573"/>
                <a:gd name="T41" fmla="*/ 338545 h 15116"/>
                <a:gd name="T42" fmla="*/ 11396514 w 32573"/>
                <a:gd name="T43" fmla="*/ 338545 h 1511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lIns="0" tIns="0" rIns="0" bIns="0"/>
            <a:lstStyle/>
            <a:p>
              <a:endParaRPr lang="fi-FI">
                <a:uFillTx/>
              </a:endParaRPr>
            </a:p>
          </p:txBody>
        </p:sp>
        <p:sp>
          <p:nvSpPr>
            <p:cNvPr id="6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377825 w 1048"/>
                <a:gd name="T1" fmla="*/ 181589 h 1009"/>
                <a:gd name="T2" fmla="*/ 189273 w 1048"/>
                <a:gd name="T3" fmla="*/ 363538 h 1009"/>
                <a:gd name="T4" fmla="*/ 0 w 1048"/>
                <a:gd name="T5" fmla="*/ 181589 h 1009"/>
                <a:gd name="T6" fmla="*/ 189273 w 1048"/>
                <a:gd name="T7" fmla="*/ 0 h 1009"/>
                <a:gd name="T8" fmla="*/ 377825 w 1048"/>
                <a:gd name="T9" fmla="*/ 181589 h 100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lIns="0" tIns="0" rIns="0" bIns="0"/>
            <a:lstStyle/>
            <a:p>
              <a:endParaRPr lang="fi-FI">
                <a:uFillTx/>
              </a:endParaRPr>
            </a:p>
          </p:txBody>
        </p:sp>
        <p:sp>
          <p:nvSpPr>
            <p:cNvPr id="7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</p:spPr>
          <p:txBody>
            <a:bodyPr lIns="0" tIns="0" rIns="0" bIns="0"/>
            <a:lstStyle>
              <a:lvl1pPr>
                <a:defRPr>
                  <a:solidFill>
                    <a:schemeClr val="tx1"/>
                  </a:solidFill>
                  <a:uFillTx/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uFillTx/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uFillTx/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uFillTx/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uFillTx/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uFillTx/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uFillTx/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uFillTx/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uFillTx/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fi-FI" altLang="fi-FI">
                <a:uFillTx/>
              </a:endParaRPr>
            </a:p>
          </p:txBody>
        </p:sp>
        <p:sp>
          <p:nvSpPr>
            <p:cNvPr id="8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693140 w 3105"/>
                <a:gd name="T1" fmla="*/ 967889 h 4625"/>
                <a:gd name="T2" fmla="*/ 1119188 w 3105"/>
                <a:gd name="T3" fmla="*/ 1668463 h 4625"/>
                <a:gd name="T4" fmla="*/ 764508 w 3105"/>
                <a:gd name="T5" fmla="*/ 1668463 h 4625"/>
                <a:gd name="T6" fmla="*/ 478674 w 3105"/>
                <a:gd name="T7" fmla="*/ 1203097 h 4625"/>
                <a:gd name="T8" fmla="*/ 324763 w 3105"/>
                <a:gd name="T9" fmla="*/ 1398984 h 4625"/>
                <a:gd name="T10" fmla="*/ 324763 w 3105"/>
                <a:gd name="T11" fmla="*/ 1668463 h 4625"/>
                <a:gd name="T12" fmla="*/ 0 w 3105"/>
                <a:gd name="T13" fmla="*/ 1668463 h 4625"/>
                <a:gd name="T14" fmla="*/ 0 w 3105"/>
                <a:gd name="T15" fmla="*/ 0 h 4625"/>
                <a:gd name="T16" fmla="*/ 324763 w 3105"/>
                <a:gd name="T17" fmla="*/ 0 h 4625"/>
                <a:gd name="T18" fmla="*/ 324763 w 3105"/>
                <a:gd name="T19" fmla="*/ 769838 h 4625"/>
                <a:gd name="T20" fmla="*/ 308543 w 3105"/>
                <a:gd name="T21" fmla="*/ 1055551 h 4625"/>
                <a:gd name="T22" fmla="*/ 315391 w 3105"/>
                <a:gd name="T23" fmla="*/ 1055551 h 4625"/>
                <a:gd name="T24" fmla="*/ 455965 w 3105"/>
                <a:gd name="T25" fmla="*/ 838741 h 4625"/>
                <a:gd name="T26" fmla="*/ 704674 w 3105"/>
                <a:gd name="T27" fmla="*/ 506852 h 4625"/>
                <a:gd name="T28" fmla="*/ 1084585 w 3105"/>
                <a:gd name="T29" fmla="*/ 506852 h 4625"/>
                <a:gd name="T30" fmla="*/ 693140 w 3105"/>
                <a:gd name="T31" fmla="*/ 967889 h 4625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lIns="0" tIns="0" rIns="0" bIns="0"/>
            <a:lstStyle/>
            <a:p>
              <a:endParaRPr lang="fi-FI">
                <a:uFillTx/>
              </a:endParaRPr>
            </a:p>
          </p:txBody>
        </p:sp>
        <p:sp>
          <p:nvSpPr>
            <p:cNvPr id="9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1027113 w 2850"/>
                <a:gd name="T1" fmla="*/ 444446 h 3296"/>
                <a:gd name="T2" fmla="*/ 663119 w 2850"/>
                <a:gd name="T3" fmla="*/ 0 h 3296"/>
                <a:gd name="T4" fmla="*/ 315702 w 2850"/>
                <a:gd name="T5" fmla="*/ 218976 h 3296"/>
                <a:gd name="T6" fmla="*/ 308494 w 2850"/>
                <a:gd name="T7" fmla="*/ 218976 h 3296"/>
                <a:gd name="T8" fmla="*/ 324712 w 2850"/>
                <a:gd name="T9" fmla="*/ 27417 h 3296"/>
                <a:gd name="T10" fmla="*/ 0 w 2850"/>
                <a:gd name="T11" fmla="*/ 27417 h 3296"/>
                <a:gd name="T12" fmla="*/ 0 w 2850"/>
                <a:gd name="T13" fmla="*/ 1189038 h 3296"/>
                <a:gd name="T14" fmla="*/ 324712 w 2850"/>
                <a:gd name="T15" fmla="*/ 1189038 h 3296"/>
                <a:gd name="T16" fmla="*/ 324712 w 2850"/>
                <a:gd name="T17" fmla="*/ 500002 h 3296"/>
                <a:gd name="T18" fmla="*/ 525089 w 2850"/>
                <a:gd name="T19" fmla="*/ 274171 h 3296"/>
                <a:gd name="T20" fmla="*/ 699878 w 2850"/>
                <a:gd name="T21" fmla="*/ 509382 h 3296"/>
                <a:gd name="T22" fmla="*/ 699878 w 2850"/>
                <a:gd name="T23" fmla="*/ 1189038 h 3296"/>
                <a:gd name="T24" fmla="*/ 1027113 w 2850"/>
                <a:gd name="T25" fmla="*/ 1189038 h 3296"/>
                <a:gd name="T26" fmla="*/ 1027113 w 2850"/>
                <a:gd name="T27" fmla="*/ 444446 h 329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lIns="0" tIns="0" rIns="0" bIns="0"/>
            <a:lstStyle/>
            <a:p>
              <a:endParaRPr lang="fi-FI">
                <a:uFillTx/>
              </a:endParaRPr>
            </a:p>
          </p:txBody>
        </p:sp>
        <p:sp>
          <p:nvSpPr>
            <p:cNvPr id="10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377825 w 1047"/>
                <a:gd name="T1" fmla="*/ 181589 h 1009"/>
                <a:gd name="T2" fmla="*/ 189093 w 1047"/>
                <a:gd name="T3" fmla="*/ 363538 h 1009"/>
                <a:gd name="T4" fmla="*/ 0 w 1047"/>
                <a:gd name="T5" fmla="*/ 181589 h 1009"/>
                <a:gd name="T6" fmla="*/ 189093 w 1047"/>
                <a:gd name="T7" fmla="*/ 0 h 1009"/>
                <a:gd name="T8" fmla="*/ 377825 w 1047"/>
                <a:gd name="T9" fmla="*/ 181589 h 100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lIns="0" tIns="0" rIns="0" bIns="0"/>
            <a:lstStyle/>
            <a:p>
              <a:endParaRPr lang="fi-FI">
                <a:uFillTx/>
              </a:endParaRPr>
            </a:p>
          </p:txBody>
        </p:sp>
        <p:sp>
          <p:nvSpPr>
            <p:cNvPr id="11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</p:spPr>
          <p:txBody>
            <a:bodyPr lIns="0" tIns="0" rIns="0" bIns="0"/>
            <a:lstStyle>
              <a:lvl1pPr>
                <a:defRPr>
                  <a:solidFill>
                    <a:schemeClr val="tx1"/>
                  </a:solidFill>
                  <a:uFillTx/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uFillTx/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uFillTx/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uFillTx/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uFillTx/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uFillTx/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uFillTx/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uFillTx/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uFillTx/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fi-FI" altLang="fi-FI">
                <a:uFillTx/>
              </a:endParaRPr>
            </a:p>
          </p:txBody>
        </p:sp>
        <p:sp>
          <p:nvSpPr>
            <p:cNvPr id="12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729857 w 2907"/>
                <a:gd name="T1" fmla="*/ 865963 h 3373"/>
                <a:gd name="T2" fmla="*/ 451610 w 2907"/>
                <a:gd name="T3" fmla="*/ 711661 h 3373"/>
                <a:gd name="T4" fmla="*/ 57668 w 2907"/>
                <a:gd name="T5" fmla="*/ 356912 h 3373"/>
                <a:gd name="T6" fmla="*/ 515765 w 2907"/>
                <a:gd name="T7" fmla="*/ 0 h 3373"/>
                <a:gd name="T8" fmla="*/ 1047750 w 2907"/>
                <a:gd name="T9" fmla="*/ 264620 h 3373"/>
                <a:gd name="T10" fmla="*/ 768783 w 2907"/>
                <a:gd name="T11" fmla="*/ 421445 h 3373"/>
                <a:gd name="T12" fmla="*/ 527299 w 2907"/>
                <a:gd name="T13" fmla="*/ 236860 h 3373"/>
                <a:gd name="T14" fmla="*/ 375561 w 2907"/>
                <a:gd name="T15" fmla="*/ 340689 h 3373"/>
                <a:gd name="T16" fmla="*/ 700302 w 2907"/>
                <a:gd name="T17" fmla="*/ 492827 h 3373"/>
                <a:gd name="T18" fmla="*/ 1047750 w 2907"/>
                <a:gd name="T19" fmla="*/ 845053 h 3373"/>
                <a:gd name="T20" fmla="*/ 580281 w 2907"/>
                <a:gd name="T21" fmla="*/ 1216025 h 3373"/>
                <a:gd name="T22" fmla="*/ 0 w 2907"/>
                <a:gd name="T23" fmla="*/ 916796 h 3373"/>
                <a:gd name="T24" fmla="*/ 283293 w 2907"/>
                <a:gd name="T25" fmla="*/ 757807 h 3373"/>
                <a:gd name="T26" fmla="*/ 575956 w 2907"/>
                <a:gd name="T27" fmla="*/ 978805 h 3373"/>
                <a:gd name="T28" fmla="*/ 729857 w 2907"/>
                <a:gd name="T29" fmla="*/ 865963 h 3373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lIns="0" tIns="0" rIns="0" bIns="0"/>
            <a:lstStyle/>
            <a:p>
              <a:endParaRPr lang="fi-FI">
                <a:uFillTx/>
              </a:endParaRPr>
            </a:p>
          </p:txBody>
        </p:sp>
        <p:sp>
          <p:nvSpPr>
            <p:cNvPr id="13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326614 w 1565"/>
                <a:gd name="T1" fmla="*/ 0 h 4657"/>
                <a:gd name="T2" fmla="*/ 0 w 1565"/>
                <a:gd name="T3" fmla="*/ 0 h 4657"/>
                <a:gd name="T4" fmla="*/ 0 w 1565"/>
                <a:gd name="T5" fmla="*/ 1335328 h 4657"/>
                <a:gd name="T6" fmla="*/ 77062 w 1565"/>
                <a:gd name="T7" fmla="*/ 1596196 h 4657"/>
                <a:gd name="T8" fmla="*/ 321933 w 1565"/>
                <a:gd name="T9" fmla="*/ 1677988 h 4657"/>
                <a:gd name="T10" fmla="*/ 439327 w 1565"/>
                <a:gd name="T11" fmla="*/ 1665377 h 4657"/>
                <a:gd name="T12" fmla="*/ 535835 w 1565"/>
                <a:gd name="T13" fmla="*/ 1629706 h 4657"/>
                <a:gd name="T14" fmla="*/ 563563 w 1565"/>
                <a:gd name="T15" fmla="*/ 1410994 h 4657"/>
                <a:gd name="T16" fmla="*/ 495863 w 1565"/>
                <a:gd name="T17" fmla="*/ 1430451 h 4657"/>
                <a:gd name="T18" fmla="*/ 427804 w 1565"/>
                <a:gd name="T19" fmla="*/ 1436216 h 4657"/>
                <a:gd name="T20" fmla="*/ 350741 w 1565"/>
                <a:gd name="T21" fmla="*/ 1404148 h 4657"/>
                <a:gd name="T22" fmla="*/ 326614 w 1565"/>
                <a:gd name="T23" fmla="*/ 1288848 h 4657"/>
                <a:gd name="T24" fmla="*/ 326614 w 1565"/>
                <a:gd name="T25" fmla="*/ 0 h 4657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lIns="0" tIns="0" rIns="0" bIns="0"/>
            <a:lstStyle/>
            <a:p>
              <a:endParaRPr lang="fi-FI">
                <a:uFillTx/>
              </a:endParaRPr>
            </a:p>
          </p:txBody>
        </p:sp>
        <p:sp>
          <p:nvSpPr>
            <p:cNvPr id="14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555140 w 2977"/>
                <a:gd name="T1" fmla="*/ 234697 h 3373"/>
                <a:gd name="T2" fmla="*/ 313257 w 2977"/>
                <a:gd name="T3" fmla="*/ 478767 h 3373"/>
                <a:gd name="T4" fmla="*/ 771428 w 2977"/>
                <a:gd name="T5" fmla="*/ 478767 h 3373"/>
                <a:gd name="T6" fmla="*/ 555140 w 2977"/>
                <a:gd name="T7" fmla="*/ 234697 h 3373"/>
                <a:gd name="T8" fmla="*/ 1056928 w 2977"/>
                <a:gd name="T9" fmla="*/ 695438 h 3373"/>
                <a:gd name="T10" fmla="*/ 306408 w 2977"/>
                <a:gd name="T11" fmla="*/ 695438 h 3373"/>
                <a:gd name="T12" fmla="*/ 561989 w 2977"/>
                <a:gd name="T13" fmla="*/ 976281 h 3373"/>
                <a:gd name="T14" fmla="*/ 785487 w 2977"/>
                <a:gd name="T15" fmla="*/ 785207 h 3373"/>
                <a:gd name="T16" fmla="*/ 1059091 w 2977"/>
                <a:gd name="T17" fmla="*/ 939508 h 3373"/>
                <a:gd name="T18" fmla="*/ 561989 w 2977"/>
                <a:gd name="T19" fmla="*/ 1216025 h 3373"/>
                <a:gd name="T20" fmla="*/ 0 w 2977"/>
                <a:gd name="T21" fmla="*/ 607832 h 3373"/>
                <a:gd name="T22" fmla="*/ 555140 w 2977"/>
                <a:gd name="T23" fmla="*/ 0 h 3373"/>
                <a:gd name="T24" fmla="*/ 1073150 w 2977"/>
                <a:gd name="T25" fmla="*/ 536450 h 3373"/>
                <a:gd name="T26" fmla="*/ 1056928 w 2977"/>
                <a:gd name="T27" fmla="*/ 695438 h 3373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lIns="0" tIns="0" rIns="0" bIns="0"/>
            <a:lstStyle/>
            <a:p>
              <a:endParaRPr lang="fi-FI">
                <a:uFillTx/>
              </a:endParaRPr>
            </a:p>
          </p:txBody>
        </p:sp>
        <p:sp>
          <p:nvSpPr>
            <p:cNvPr id="15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973102 w 3641"/>
                <a:gd name="T1" fmla="*/ 1593850 h 4420"/>
                <a:gd name="T2" fmla="*/ 1311275 w 3641"/>
                <a:gd name="T3" fmla="*/ 1593850 h 4420"/>
                <a:gd name="T4" fmla="*/ 1311275 w 3641"/>
                <a:gd name="T5" fmla="*/ 0 h 4420"/>
                <a:gd name="T6" fmla="*/ 973102 w 3641"/>
                <a:gd name="T7" fmla="*/ 0 h 4420"/>
                <a:gd name="T8" fmla="*/ 973102 w 3641"/>
                <a:gd name="T9" fmla="*/ 631049 h 4420"/>
                <a:gd name="T10" fmla="*/ 338173 w 3641"/>
                <a:gd name="T11" fmla="*/ 631049 h 4420"/>
                <a:gd name="T12" fmla="*/ 338173 w 3641"/>
                <a:gd name="T13" fmla="*/ 0 h 4420"/>
                <a:gd name="T14" fmla="*/ 0 w 3641"/>
                <a:gd name="T15" fmla="*/ 0 h 4420"/>
                <a:gd name="T16" fmla="*/ 0 w 3641"/>
                <a:gd name="T17" fmla="*/ 1593850 h 4420"/>
                <a:gd name="T18" fmla="*/ 338173 w 3641"/>
                <a:gd name="T19" fmla="*/ 1593850 h 4420"/>
                <a:gd name="T20" fmla="*/ 338173 w 3641"/>
                <a:gd name="T21" fmla="*/ 932510 h 4420"/>
                <a:gd name="T22" fmla="*/ 973102 w 3641"/>
                <a:gd name="T23" fmla="*/ 932510 h 4420"/>
                <a:gd name="T24" fmla="*/ 973102 w 3641"/>
                <a:gd name="T25" fmla="*/ 1593850 h 4420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lIns="0" tIns="0" rIns="0" bIns="0"/>
            <a:lstStyle/>
            <a:p>
              <a:endParaRPr lang="fi-FI">
                <a:uFillTx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199" y="5486400"/>
            <a:ext cx="11235447" cy="670884"/>
          </a:xfrm>
        </p:spPr>
        <p:txBody>
          <a:bodyPr anchor="ctr"/>
          <a:lstStyle>
            <a:lvl1pPr algn="ctr">
              <a:defRPr sz="2600" b="0">
                <a:uFillTx/>
                <a:latin typeface="+mn-lt"/>
              </a:defRPr>
            </a:lvl1pPr>
          </a:lstStyle>
          <a:p>
            <a:r>
              <a:rPr lang="fi-FI" smtClean="0">
                <a:uFillTx/>
              </a:rPr>
              <a:t>Muokkaa perustyyl. napsautt.</a:t>
            </a:r>
            <a:endParaRPr lang="fi-FI" dirty="0">
              <a:uFillTx/>
            </a:endParaRPr>
          </a:p>
        </p:txBody>
      </p:sp>
      <p:sp>
        <p:nvSpPr>
          <p:cNvPr id="16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uFillTx/>
              </a:defRPr>
            </a:lvl1pPr>
          </a:lstStyle>
          <a:p>
            <a:pPr>
              <a:defRPr>
                <a:uFillTx/>
              </a:defRPr>
            </a:pPr>
            <a:fld id="{1D603583-DBA3-4E51-9577-D003BE5B364F}" type="datetime1">
              <a:rPr lang="fi-FI">
                <a:uFillTx/>
              </a:rPr>
              <a:pPr>
                <a:defRPr>
                  <a:uFillTx/>
                </a:defRPr>
              </a:pPr>
              <a:t>6.11.2017</a:t>
            </a:fld>
            <a:endParaRPr lang="fi-FI">
              <a:uFillTx/>
            </a:endParaRPr>
          </a:p>
        </p:txBody>
      </p:sp>
      <p:sp>
        <p:nvSpPr>
          <p:cNvPr id="17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uFillTx/>
              </a:defRPr>
            </a:lvl1pPr>
          </a:lstStyle>
          <a:p>
            <a:pPr>
              <a:defRPr>
                <a:uFillTx/>
              </a:defRPr>
            </a:pPr>
            <a:r>
              <a:rPr lang="fi-FI">
                <a:uFillTx/>
              </a:rPr>
              <a:t>Etunimi Sukunimi</a:t>
            </a:r>
          </a:p>
        </p:txBody>
      </p:sp>
      <p:sp>
        <p:nvSpPr>
          <p:cNvPr id="18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uFillTx/>
              </a:defRPr>
            </a:lvl1pPr>
          </a:lstStyle>
          <a:p>
            <a:pPr>
              <a:defRPr>
                <a:uFillTx/>
              </a:defRPr>
            </a:pPr>
            <a:fld id="{BED33C52-3939-4B31-8F57-2F1453C47137}" type="slidenum">
              <a:rPr lang="fi-FI">
                <a:uFillTx/>
              </a:rPr>
              <a:pPr>
                <a:defRPr>
                  <a:uFillTx/>
                </a:defRPr>
              </a:pPr>
              <a:t>‹#›</a:t>
            </a:fld>
            <a:endParaRPr lang="fi-FI">
              <a:uFillTx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ehmet-kuvapoh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FontTx/>
              <a:buNone/>
              <a:defRPr>
                <a:uFillTx/>
              </a:defRPr>
            </a:lvl1pPr>
          </a:lstStyle>
          <a:p>
            <a:pPr lvl="0"/>
            <a:r>
              <a:rPr lang="fi-FI" noProof="0" smtClean="0">
                <a:uFillTx/>
              </a:rPr>
              <a:t>Lisää kuva napsauttamalla kuvaketta</a:t>
            </a:r>
            <a:endParaRPr lang="en-GB" noProof="0">
              <a:uFillTx/>
            </a:endParaRPr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>
                <a:uFillTx/>
              </a:rPr>
              <a:t>Muokkaa perustyyl. napsautt.</a:t>
            </a:r>
            <a:endParaRPr lang="fi-FI">
              <a:uFillTx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ehme-vain-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>
                <a:uFillTx/>
              </a:rPr>
              <a:t>Muokkaa perustyyl. napsautt.</a:t>
            </a:r>
            <a:endParaRPr lang="fi-FI">
              <a:uFillTx/>
            </a:endParaRPr>
          </a:p>
        </p:txBody>
      </p:sp>
      <p:sp>
        <p:nvSpPr>
          <p:cNvPr id="3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uFillTx/>
              </a:defRPr>
            </a:lvl1pPr>
          </a:lstStyle>
          <a:p>
            <a:pPr>
              <a:defRPr>
                <a:uFillTx/>
              </a:defRPr>
            </a:pPr>
            <a:fld id="{78FF4F39-16EF-4CAE-8D7D-D7E28F08240C}" type="datetime1">
              <a:rPr lang="fi-FI">
                <a:uFillTx/>
              </a:rPr>
              <a:pPr>
                <a:defRPr>
                  <a:uFillTx/>
                </a:defRPr>
              </a:pPr>
              <a:t>6.11.2017</a:t>
            </a:fld>
            <a:endParaRPr lang="fi-FI" dirty="0">
              <a:uFillTx/>
            </a:endParaRPr>
          </a:p>
        </p:txBody>
      </p:sp>
      <p:sp>
        <p:nvSpPr>
          <p:cNvPr id="4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uFillTx/>
              </a:defRPr>
            </a:lvl1pPr>
          </a:lstStyle>
          <a:p>
            <a:pPr>
              <a:defRPr>
                <a:uFillTx/>
              </a:defRPr>
            </a:pPr>
            <a:r>
              <a:rPr lang="fi-FI">
                <a:uFillTx/>
              </a:rPr>
              <a:t>Etunimi Sukunimi</a:t>
            </a:r>
            <a:endParaRPr lang="fi-FI" dirty="0">
              <a:uFillTx/>
            </a:endParaRPr>
          </a:p>
        </p:txBody>
      </p:sp>
      <p:sp>
        <p:nvSpPr>
          <p:cNvPr id="5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uFillTx/>
              </a:defRPr>
            </a:lvl1pPr>
          </a:lstStyle>
          <a:p>
            <a:pPr>
              <a:defRPr>
                <a:uFillTx/>
              </a:defRPr>
            </a:pPr>
            <a:fld id="{CE842C2E-1894-47C6-8C45-A75AB5596D31}" type="slidenum">
              <a:rPr lang="fi-FI">
                <a:uFillTx/>
              </a:rPr>
              <a:pPr>
                <a:defRPr>
                  <a:uFillTx/>
                </a:defRPr>
              </a:pPr>
              <a:t>‹#›</a:t>
            </a:fld>
            <a:endParaRPr lang="fi-FI" dirty="0">
              <a:uFillTx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Kehmet-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uFillTx/>
              </a:defRPr>
            </a:lvl1pPr>
          </a:lstStyle>
          <a:p>
            <a:pPr>
              <a:defRPr>
                <a:uFillTx/>
              </a:defRPr>
            </a:pPr>
            <a:fld id="{D28D144D-A55D-46C5-A00D-1C253264F70D}" type="datetime1">
              <a:rPr lang="fi-FI">
                <a:uFillTx/>
              </a:rPr>
              <a:pPr>
                <a:defRPr>
                  <a:uFillTx/>
                </a:defRPr>
              </a:pPr>
              <a:t>6.11.2017</a:t>
            </a:fld>
            <a:endParaRPr lang="fi-FI" dirty="0">
              <a:uFillTx/>
            </a:endParaRPr>
          </a:p>
        </p:txBody>
      </p:sp>
      <p:sp>
        <p:nvSpPr>
          <p:cNvPr id="3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uFillTx/>
              </a:defRPr>
            </a:lvl1pPr>
          </a:lstStyle>
          <a:p>
            <a:pPr>
              <a:defRPr>
                <a:uFillTx/>
              </a:defRPr>
            </a:pPr>
            <a:r>
              <a:rPr lang="fi-FI">
                <a:uFillTx/>
              </a:rPr>
              <a:t>Etunimi Sukunimi</a:t>
            </a:r>
            <a:endParaRPr lang="fi-FI" dirty="0">
              <a:uFillTx/>
            </a:endParaRPr>
          </a:p>
        </p:txBody>
      </p:sp>
      <p:sp>
        <p:nvSpPr>
          <p:cNvPr id="4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uFillTx/>
              </a:defRPr>
            </a:lvl1pPr>
          </a:lstStyle>
          <a:p>
            <a:pPr>
              <a:defRPr>
                <a:uFillTx/>
              </a:defRPr>
            </a:pPr>
            <a:fld id="{D978BA27-5A6D-4D9A-B51A-B3F539A5E9A6}" type="slidenum">
              <a:rPr lang="fi-FI">
                <a:uFillTx/>
              </a:rPr>
              <a:pPr>
                <a:defRPr>
                  <a:uFillTx/>
                </a:defRPr>
              </a:pPr>
              <a:t>‹#›</a:t>
            </a:fld>
            <a:endParaRPr lang="fi-FI" dirty="0">
              <a:uFillTx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Kehmet-sisällysluettelo">
    <p:bg>
      <p:bgPr>
        <a:solidFill>
          <a:srgbClr val="0072C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Ryhmä 8"/>
          <p:cNvGrpSpPr/>
          <p:nvPr/>
        </p:nvGrpSpPr>
        <p:grpSpPr>
          <a:xfrm>
            <a:off x="465667" y="6222027"/>
            <a:ext cx="804333" cy="373549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4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>
                  <a:uFillTx/>
                </a:defRPr>
              </a:pPr>
              <a:endParaRPr lang="fi-FI">
                <a:uFillTx/>
                <a:latin typeface="+mn-lt"/>
              </a:endParaRPr>
            </a:p>
          </p:txBody>
        </p:sp>
        <p:sp>
          <p:nvSpPr>
            <p:cNvPr id="5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>
                  <a:uFillTx/>
                </a:defRPr>
              </a:pPr>
              <a:endParaRPr lang="fi-FI">
                <a:uFillTx/>
                <a:latin typeface="+mn-lt"/>
              </a:endParaRPr>
            </a:p>
          </p:txBody>
        </p:sp>
        <p:sp>
          <p:nvSpPr>
            <p:cNvPr id="6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>
                  <a:uFillTx/>
                </a:defRPr>
              </a:pPr>
              <a:endParaRPr lang="fi-FI">
                <a:uFillTx/>
                <a:latin typeface="+mn-lt"/>
              </a:endParaRPr>
            </a:p>
          </p:txBody>
        </p:sp>
        <p:sp>
          <p:nvSpPr>
            <p:cNvPr id="7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>
                  <a:uFillTx/>
                </a:defRPr>
              </a:pPr>
              <a:endParaRPr lang="fi-FI">
                <a:uFillTx/>
                <a:latin typeface="+mn-lt"/>
              </a:endParaRPr>
            </a:p>
          </p:txBody>
        </p:sp>
        <p:sp>
          <p:nvSpPr>
            <p:cNvPr id="8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>
                  <a:uFillTx/>
                </a:defRPr>
              </a:pPr>
              <a:endParaRPr lang="fi-FI">
                <a:uFillTx/>
                <a:latin typeface="+mn-lt"/>
              </a:endParaRPr>
            </a:p>
          </p:txBody>
        </p:sp>
        <p:sp>
          <p:nvSpPr>
            <p:cNvPr id="9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>
                  <a:uFillTx/>
                </a:defRPr>
              </a:pPr>
              <a:endParaRPr lang="fi-FI">
                <a:uFillTx/>
                <a:latin typeface="+mn-lt"/>
              </a:endParaRPr>
            </a:p>
          </p:txBody>
        </p:sp>
        <p:sp>
          <p:nvSpPr>
            <p:cNvPr id="10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>
                  <a:uFillTx/>
                </a:defRPr>
              </a:pPr>
              <a:endParaRPr lang="fi-FI">
                <a:uFillTx/>
                <a:latin typeface="+mn-lt"/>
              </a:endParaRPr>
            </a:p>
          </p:txBody>
        </p:sp>
        <p:sp>
          <p:nvSpPr>
            <p:cNvPr id="11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>
                  <a:uFillTx/>
                </a:defRPr>
              </a:pPr>
              <a:endParaRPr lang="fi-FI">
                <a:uFillTx/>
                <a:latin typeface="+mn-lt"/>
              </a:endParaRPr>
            </a:p>
          </p:txBody>
        </p:sp>
        <p:sp>
          <p:nvSpPr>
            <p:cNvPr id="12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>
                  <a:uFillTx/>
                </a:defRPr>
              </a:pPr>
              <a:endParaRPr lang="fi-FI">
                <a:uFillTx/>
                <a:latin typeface="+mn-lt"/>
              </a:endParaRPr>
            </a:p>
          </p:txBody>
        </p:sp>
        <p:sp>
          <p:nvSpPr>
            <p:cNvPr id="13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>
                  <a:uFillTx/>
                </a:defRPr>
              </a:pPr>
              <a:endParaRPr lang="fi-FI">
                <a:uFillTx/>
                <a:latin typeface="+mn-lt"/>
              </a:endParaRPr>
            </a:p>
          </p:txBody>
        </p:sp>
        <p:sp>
          <p:nvSpPr>
            <p:cNvPr id="14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>
                  <a:uFillTx/>
                </a:defRPr>
              </a:pPr>
              <a:endParaRPr lang="fi-FI">
                <a:uFillTx/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86383" y="457200"/>
            <a:ext cx="9680301" cy="1961147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uFillTx/>
                <a:latin typeface="+mj-lt"/>
              </a:defRPr>
            </a:lvl1pPr>
          </a:lstStyle>
          <a:p>
            <a:r>
              <a:rPr lang="fi-FI" dirty="0" smtClean="0">
                <a:uFillTx/>
              </a:rPr>
              <a:t>Muokkaa </a:t>
            </a:r>
            <a:r>
              <a:rPr lang="fi-FI" dirty="0" err="1" smtClean="0">
                <a:uFillTx/>
              </a:rPr>
              <a:t>perustyyl</a:t>
            </a:r>
            <a:r>
              <a:rPr lang="fi-FI" dirty="0" smtClean="0">
                <a:uFillTx/>
              </a:rPr>
              <a:t>. </a:t>
            </a:r>
            <a:r>
              <a:rPr lang="fi-FI" dirty="0" err="1" smtClean="0">
                <a:uFillTx/>
              </a:rPr>
              <a:t>napsautt</a:t>
            </a:r>
            <a:r>
              <a:rPr lang="fi-FI" dirty="0" smtClean="0">
                <a:uFillTx/>
              </a:rPr>
              <a:t>.</a:t>
            </a:r>
            <a:endParaRPr lang="fi-FI" dirty="0">
              <a:uFillTx/>
            </a:endParaRPr>
          </a:p>
        </p:txBody>
      </p:sp>
      <p:sp>
        <p:nvSpPr>
          <p:cNvPr id="1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  <a:uFillTx/>
              </a:defRPr>
            </a:lvl1pPr>
          </a:lstStyle>
          <a:p>
            <a:pPr>
              <a:defRPr>
                <a:uFillTx/>
              </a:defRPr>
            </a:pPr>
            <a:fld id="{A83171E9-DB45-4935-8103-E2FD507E4EE6}" type="datetime1">
              <a:rPr lang="fi-FI">
                <a:uFillTx/>
              </a:rPr>
              <a:pPr>
                <a:defRPr>
                  <a:uFillTx/>
                </a:defRPr>
              </a:pPr>
              <a:t>6.11.2017</a:t>
            </a:fld>
            <a:endParaRPr lang="fi-FI">
              <a:uFillTx/>
            </a:endParaRPr>
          </a:p>
        </p:txBody>
      </p:sp>
      <p:sp>
        <p:nvSpPr>
          <p:cNvPr id="1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  <a:uFillTx/>
              </a:defRPr>
            </a:lvl1pPr>
          </a:lstStyle>
          <a:p>
            <a:pPr>
              <a:defRPr>
                <a:uFillTx/>
              </a:defRPr>
            </a:pPr>
            <a:r>
              <a:rPr lang="fi-FI">
                <a:uFillTx/>
              </a:rPr>
              <a:t>Etunimi Sukunimi</a:t>
            </a:r>
          </a:p>
        </p:txBody>
      </p:sp>
      <p:sp>
        <p:nvSpPr>
          <p:cNvPr id="1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  <a:uFillTx/>
              </a:defRPr>
            </a:lvl1pPr>
          </a:lstStyle>
          <a:p>
            <a:pPr>
              <a:defRPr>
                <a:uFillTx/>
              </a:defRPr>
            </a:pPr>
            <a:fld id="{69E0BBBE-72AA-48AE-B8C9-683FB2D14905}" type="slidenum">
              <a:rPr lang="fi-FI">
                <a:uFillTx/>
              </a:rPr>
              <a:pPr>
                <a:defRPr>
                  <a:uFillTx/>
                </a:defRPr>
              </a:pPr>
              <a:t>‹#›</a:t>
            </a:fld>
            <a:endParaRPr lang="fi-FI">
              <a:uFillTx/>
            </a:endParaRPr>
          </a:p>
        </p:txBody>
      </p:sp>
      <p:grpSp>
        <p:nvGrpSpPr>
          <p:cNvPr id="18" name="Ryhmä 17"/>
          <p:cNvGrpSpPr>
            <a:grpSpLocks noChangeAspect="1"/>
          </p:cNvGrpSpPr>
          <p:nvPr userDrawn="1"/>
        </p:nvGrpSpPr>
        <p:grpSpPr>
          <a:xfrm>
            <a:off x="10258648" y="105915"/>
            <a:ext cx="1778500" cy="1190320"/>
            <a:chOff x="5676903" y="1810547"/>
            <a:chExt cx="5997572" cy="4014075"/>
          </a:xfrm>
        </p:grpSpPr>
        <p:grpSp>
          <p:nvGrpSpPr>
            <p:cNvPr id="19" name="Ryhmä 18"/>
            <p:cNvGrpSpPr/>
            <p:nvPr/>
          </p:nvGrpSpPr>
          <p:grpSpPr>
            <a:xfrm>
              <a:off x="9644984" y="2713992"/>
              <a:ext cx="2029491" cy="2778661"/>
              <a:chOff x="9733920" y="2165958"/>
              <a:chExt cx="2029491" cy="2778661"/>
            </a:xfrm>
          </p:grpSpPr>
          <p:pic>
            <p:nvPicPr>
              <p:cNvPr id="22" name="Kuva 21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9742974" y="2165958"/>
                <a:ext cx="2020437" cy="1256881"/>
              </a:xfrm>
              <a:prstGeom prst="rect">
                <a:avLst/>
              </a:prstGeom>
              <a:ln>
                <a:noFill/>
              </a:ln>
              <a:effectLst>
                <a:outerShdw blurRad="292100" dist="139700" dir="2700000" algn="tl" rotWithShape="0">
                  <a:srgbClr val="333333">
                    <a:alpha val="65000"/>
                  </a:srgbClr>
                </a:outerShdw>
              </a:effectLst>
            </p:spPr>
          </p:pic>
          <p:pic>
            <p:nvPicPr>
              <p:cNvPr id="23" name="Kuva 22"/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9733920" y="3505900"/>
                <a:ext cx="2017459" cy="1438719"/>
              </a:xfrm>
              <a:prstGeom prst="rect">
                <a:avLst/>
              </a:prstGeom>
              <a:ln>
                <a:noFill/>
              </a:ln>
              <a:effectLst>
                <a:outerShdw blurRad="292100" dist="139700" dir="2700000" algn="tl" rotWithShape="0">
                  <a:srgbClr val="333333">
                    <a:alpha val="65000"/>
                  </a:srgbClr>
                </a:outerShdw>
              </a:effectLst>
            </p:spPr>
          </p:pic>
        </p:grpSp>
        <p:pic>
          <p:nvPicPr>
            <p:cNvPr id="20" name="Kuva 19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6622580" y="2382022"/>
              <a:ext cx="3135329" cy="3442600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</p:spPr>
        </p:pic>
        <p:pic>
          <p:nvPicPr>
            <p:cNvPr id="21" name="Kuva 20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5676903" y="1810547"/>
              <a:ext cx="2200457" cy="1806890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</p:spPr>
        </p:pic>
      </p:grpSp>
      <p:sp>
        <p:nvSpPr>
          <p:cNvPr id="25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86382" y="2667510"/>
            <a:ext cx="7925003" cy="3215932"/>
          </a:xfrm>
        </p:spPr>
        <p:txBody>
          <a:bodyPr/>
          <a:lstStyle>
            <a:lvl1pPr marL="0" indent="0">
              <a:buNone/>
              <a:defRPr sz="4000" b="1">
                <a:solidFill>
                  <a:srgbClr val="FFFFFF"/>
                </a:solidFill>
                <a:uFillTx/>
                <a:latin typeface="+mj-lt"/>
              </a:defRPr>
            </a:lvl1pPr>
          </a:lstStyle>
          <a:p>
            <a:pPr lvl="0"/>
            <a:r>
              <a:rPr lang="fi-FI" dirty="0" smtClean="0">
                <a:uFillTx/>
              </a:rPr>
              <a:t>Muokkaa tekstin perustyylejä napsauttamalla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Kehmet-väliotsikko">
    <p:bg>
      <p:bgPr>
        <a:solidFill>
          <a:srgbClr val="0072C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Ryhmä 8"/>
          <p:cNvGrpSpPr/>
          <p:nvPr/>
        </p:nvGrpSpPr>
        <p:grpSpPr>
          <a:xfrm>
            <a:off x="465667" y="6222027"/>
            <a:ext cx="804333" cy="373549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4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>
                  <a:uFillTx/>
                </a:defRPr>
              </a:pPr>
              <a:endParaRPr lang="fi-FI">
                <a:uFillTx/>
                <a:latin typeface="+mn-lt"/>
              </a:endParaRPr>
            </a:p>
          </p:txBody>
        </p:sp>
        <p:sp>
          <p:nvSpPr>
            <p:cNvPr id="5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>
                  <a:uFillTx/>
                </a:defRPr>
              </a:pPr>
              <a:endParaRPr lang="fi-FI">
                <a:uFillTx/>
                <a:latin typeface="+mn-lt"/>
              </a:endParaRPr>
            </a:p>
          </p:txBody>
        </p:sp>
        <p:sp>
          <p:nvSpPr>
            <p:cNvPr id="6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>
                  <a:uFillTx/>
                </a:defRPr>
              </a:pPr>
              <a:endParaRPr lang="fi-FI">
                <a:uFillTx/>
                <a:latin typeface="+mn-lt"/>
              </a:endParaRPr>
            </a:p>
          </p:txBody>
        </p:sp>
        <p:sp>
          <p:nvSpPr>
            <p:cNvPr id="7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>
                  <a:uFillTx/>
                </a:defRPr>
              </a:pPr>
              <a:endParaRPr lang="fi-FI">
                <a:uFillTx/>
                <a:latin typeface="+mn-lt"/>
              </a:endParaRPr>
            </a:p>
          </p:txBody>
        </p:sp>
        <p:sp>
          <p:nvSpPr>
            <p:cNvPr id="8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>
                  <a:uFillTx/>
                </a:defRPr>
              </a:pPr>
              <a:endParaRPr lang="fi-FI">
                <a:uFillTx/>
                <a:latin typeface="+mn-lt"/>
              </a:endParaRPr>
            </a:p>
          </p:txBody>
        </p:sp>
        <p:sp>
          <p:nvSpPr>
            <p:cNvPr id="9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>
                  <a:uFillTx/>
                </a:defRPr>
              </a:pPr>
              <a:endParaRPr lang="fi-FI">
                <a:uFillTx/>
                <a:latin typeface="+mn-lt"/>
              </a:endParaRPr>
            </a:p>
          </p:txBody>
        </p:sp>
        <p:sp>
          <p:nvSpPr>
            <p:cNvPr id="10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>
                  <a:uFillTx/>
                </a:defRPr>
              </a:pPr>
              <a:endParaRPr lang="fi-FI">
                <a:uFillTx/>
                <a:latin typeface="+mn-lt"/>
              </a:endParaRPr>
            </a:p>
          </p:txBody>
        </p:sp>
        <p:sp>
          <p:nvSpPr>
            <p:cNvPr id="11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>
                  <a:uFillTx/>
                </a:defRPr>
              </a:pPr>
              <a:endParaRPr lang="fi-FI">
                <a:uFillTx/>
                <a:latin typeface="+mn-lt"/>
              </a:endParaRPr>
            </a:p>
          </p:txBody>
        </p:sp>
        <p:sp>
          <p:nvSpPr>
            <p:cNvPr id="12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>
                  <a:uFillTx/>
                </a:defRPr>
              </a:pPr>
              <a:endParaRPr lang="fi-FI">
                <a:uFillTx/>
                <a:latin typeface="+mn-lt"/>
              </a:endParaRPr>
            </a:p>
          </p:txBody>
        </p:sp>
        <p:sp>
          <p:nvSpPr>
            <p:cNvPr id="13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>
                  <a:uFillTx/>
                </a:defRPr>
              </a:pPr>
              <a:endParaRPr lang="fi-FI">
                <a:uFillTx/>
                <a:latin typeface="+mn-lt"/>
              </a:endParaRPr>
            </a:p>
          </p:txBody>
        </p:sp>
        <p:sp>
          <p:nvSpPr>
            <p:cNvPr id="14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>
                  <a:uFillTx/>
                </a:defRPr>
              </a:pPr>
              <a:endParaRPr lang="fi-FI">
                <a:uFillTx/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86383" y="457200"/>
            <a:ext cx="10661515" cy="5136204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uFillTx/>
                <a:latin typeface="+mj-lt"/>
              </a:defRPr>
            </a:lvl1pPr>
          </a:lstStyle>
          <a:p>
            <a:r>
              <a:rPr lang="fi-FI" smtClean="0">
                <a:uFillTx/>
              </a:rPr>
              <a:t>Muokkaa perustyyl. napsautt.</a:t>
            </a:r>
            <a:endParaRPr lang="fi-FI" dirty="0">
              <a:uFillTx/>
            </a:endParaRPr>
          </a:p>
        </p:txBody>
      </p:sp>
      <p:sp>
        <p:nvSpPr>
          <p:cNvPr id="1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  <a:uFillTx/>
              </a:defRPr>
            </a:lvl1pPr>
          </a:lstStyle>
          <a:p>
            <a:pPr>
              <a:defRPr>
                <a:uFillTx/>
              </a:defRPr>
            </a:pPr>
            <a:fld id="{9D270131-D298-4E66-8347-236AF470D665}" type="datetime1">
              <a:rPr lang="fi-FI">
                <a:uFillTx/>
              </a:rPr>
              <a:pPr>
                <a:defRPr>
                  <a:uFillTx/>
                </a:defRPr>
              </a:pPr>
              <a:t>6.11.2017</a:t>
            </a:fld>
            <a:endParaRPr lang="fi-FI">
              <a:uFillTx/>
            </a:endParaRPr>
          </a:p>
        </p:txBody>
      </p:sp>
      <p:sp>
        <p:nvSpPr>
          <p:cNvPr id="1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  <a:uFillTx/>
              </a:defRPr>
            </a:lvl1pPr>
          </a:lstStyle>
          <a:p>
            <a:pPr>
              <a:defRPr>
                <a:uFillTx/>
              </a:defRPr>
            </a:pPr>
            <a:r>
              <a:rPr lang="fi-FI">
                <a:uFillTx/>
              </a:rPr>
              <a:t>Etunimi Sukunimi</a:t>
            </a:r>
          </a:p>
        </p:txBody>
      </p:sp>
      <p:sp>
        <p:nvSpPr>
          <p:cNvPr id="1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  <a:uFillTx/>
              </a:defRPr>
            </a:lvl1pPr>
          </a:lstStyle>
          <a:p>
            <a:pPr>
              <a:defRPr>
                <a:uFillTx/>
              </a:defRPr>
            </a:pPr>
            <a:fld id="{2721E670-1F5B-4A49-8DE6-16F3E62BC8C2}" type="slidenum">
              <a:rPr lang="fi-FI">
                <a:uFillTx/>
              </a:rPr>
              <a:pPr>
                <a:defRPr>
                  <a:uFillTx/>
                </a:defRPr>
              </a:pPr>
              <a:t>‹#›</a:t>
            </a:fld>
            <a:endParaRPr lang="fi-FI">
              <a:uFillTx/>
            </a:endParaRPr>
          </a:p>
        </p:txBody>
      </p:sp>
      <p:grpSp>
        <p:nvGrpSpPr>
          <p:cNvPr id="18" name="Ryhmä 17"/>
          <p:cNvGrpSpPr>
            <a:grpSpLocks noChangeAspect="1"/>
          </p:cNvGrpSpPr>
          <p:nvPr userDrawn="1"/>
        </p:nvGrpSpPr>
        <p:grpSpPr>
          <a:xfrm>
            <a:off x="10258648" y="105915"/>
            <a:ext cx="1778500" cy="1190320"/>
            <a:chOff x="5676903" y="1810547"/>
            <a:chExt cx="5997572" cy="4014075"/>
          </a:xfrm>
        </p:grpSpPr>
        <p:grpSp>
          <p:nvGrpSpPr>
            <p:cNvPr id="19" name="Ryhmä 18"/>
            <p:cNvGrpSpPr/>
            <p:nvPr/>
          </p:nvGrpSpPr>
          <p:grpSpPr>
            <a:xfrm>
              <a:off x="9644984" y="2713992"/>
              <a:ext cx="2029491" cy="2778661"/>
              <a:chOff x="9733920" y="2165958"/>
              <a:chExt cx="2029491" cy="2778661"/>
            </a:xfrm>
          </p:grpSpPr>
          <p:pic>
            <p:nvPicPr>
              <p:cNvPr id="22" name="Kuva 21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9742974" y="2165958"/>
                <a:ext cx="2020437" cy="1256881"/>
              </a:xfrm>
              <a:prstGeom prst="rect">
                <a:avLst/>
              </a:prstGeom>
              <a:ln>
                <a:noFill/>
              </a:ln>
              <a:effectLst>
                <a:outerShdw blurRad="292100" dist="139700" dir="2700000" algn="tl" rotWithShape="0">
                  <a:srgbClr val="333333">
                    <a:alpha val="65000"/>
                  </a:srgbClr>
                </a:outerShdw>
              </a:effectLst>
            </p:spPr>
          </p:pic>
          <p:pic>
            <p:nvPicPr>
              <p:cNvPr id="23" name="Kuva 22"/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9733920" y="3505900"/>
                <a:ext cx="2017459" cy="1438719"/>
              </a:xfrm>
              <a:prstGeom prst="rect">
                <a:avLst/>
              </a:prstGeom>
              <a:ln>
                <a:noFill/>
              </a:ln>
              <a:effectLst>
                <a:outerShdw blurRad="292100" dist="139700" dir="2700000" algn="tl" rotWithShape="0">
                  <a:srgbClr val="333333">
                    <a:alpha val="65000"/>
                  </a:srgbClr>
                </a:outerShdw>
              </a:effectLst>
            </p:spPr>
          </p:pic>
        </p:grpSp>
        <p:pic>
          <p:nvPicPr>
            <p:cNvPr id="20" name="Kuva 19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6622580" y="2382022"/>
              <a:ext cx="3135329" cy="3442600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</p:spPr>
        </p:pic>
        <p:pic>
          <p:nvPicPr>
            <p:cNvPr id="21" name="Kuva 20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5676903" y="1810547"/>
              <a:ext cx="2200457" cy="1806890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</p:spPr>
        </p:pic>
      </p:grp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ehmet-otsikko-ja-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407988"/>
            <a:ext cx="11234738" cy="662824"/>
          </a:xfrm>
        </p:spPr>
        <p:txBody>
          <a:bodyPr/>
          <a:lstStyle/>
          <a:p>
            <a:r>
              <a:rPr lang="fi-FI" dirty="0" smtClean="0">
                <a:uFillTx/>
              </a:rPr>
              <a:t>Muokkaa </a:t>
            </a:r>
            <a:r>
              <a:rPr lang="fi-FI" dirty="0" err="1" smtClean="0">
                <a:uFillTx/>
              </a:rPr>
              <a:t>perustyyl</a:t>
            </a:r>
            <a:r>
              <a:rPr lang="fi-FI" dirty="0" smtClean="0">
                <a:uFillTx/>
              </a:rPr>
              <a:t>. </a:t>
            </a:r>
            <a:r>
              <a:rPr lang="fi-FI" dirty="0" err="1" smtClean="0">
                <a:uFillTx/>
              </a:rPr>
              <a:t>napsautt</a:t>
            </a:r>
            <a:r>
              <a:rPr lang="fi-FI" dirty="0" smtClean="0">
                <a:uFillTx/>
              </a:rPr>
              <a:t>.</a:t>
            </a:r>
            <a:endParaRPr lang="fi-FI" dirty="0">
              <a:uFillTx/>
            </a:endParaRP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57200" y="1560011"/>
            <a:ext cx="11234738" cy="4616951"/>
          </a:xfrm>
        </p:spPr>
        <p:txBody>
          <a:bodyPr/>
          <a:lstStyle/>
          <a:p>
            <a:pPr lvl="0"/>
            <a:r>
              <a:rPr lang="fi-FI" smtClean="0">
                <a:uFillTx/>
              </a:rPr>
              <a:t>Muokkaa tekstin perustyylejä napsauttamalla</a:t>
            </a:r>
          </a:p>
          <a:p>
            <a:pPr lvl="1"/>
            <a:r>
              <a:rPr lang="fi-FI" smtClean="0">
                <a:uFillTx/>
              </a:rPr>
              <a:t>toinen taso</a:t>
            </a:r>
          </a:p>
          <a:p>
            <a:pPr lvl="2"/>
            <a:r>
              <a:rPr lang="fi-FI" smtClean="0">
                <a:uFillTx/>
              </a:rPr>
              <a:t>kolmas taso</a:t>
            </a:r>
          </a:p>
          <a:p>
            <a:pPr lvl="3"/>
            <a:r>
              <a:rPr lang="fi-FI" smtClean="0">
                <a:uFillTx/>
              </a:rPr>
              <a:t>neljäs taso</a:t>
            </a:r>
          </a:p>
          <a:p>
            <a:pPr lvl="4"/>
            <a:r>
              <a:rPr lang="fi-FI" smtClean="0">
                <a:uFillTx/>
              </a:rPr>
              <a:t>viides taso</a:t>
            </a:r>
            <a:endParaRPr lang="fi-FI" dirty="0">
              <a:uFillTx/>
            </a:endParaRP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uFillTx/>
              </a:defRPr>
            </a:lvl1pPr>
          </a:lstStyle>
          <a:p>
            <a:pPr>
              <a:defRPr>
                <a:uFillTx/>
              </a:defRPr>
            </a:pPr>
            <a:fld id="{72D3E8FF-0D86-4156-9F0A-94F0D78AD399}" type="datetime1">
              <a:rPr lang="fi-FI">
                <a:uFillTx/>
              </a:rPr>
              <a:pPr>
                <a:defRPr>
                  <a:uFillTx/>
                </a:defRPr>
              </a:pPr>
              <a:t>6.11.2017</a:t>
            </a:fld>
            <a:endParaRPr lang="fi-FI" dirty="0">
              <a:uFillTx/>
            </a:endParaRPr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uFillTx/>
              </a:defRPr>
            </a:lvl1pPr>
          </a:lstStyle>
          <a:p>
            <a:pPr>
              <a:defRPr>
                <a:uFillTx/>
              </a:defRPr>
            </a:pPr>
            <a:r>
              <a:rPr lang="fi-FI">
                <a:uFillTx/>
              </a:rPr>
              <a:t>Etunimi Sukunimi</a:t>
            </a:r>
            <a:endParaRPr lang="fi-FI" dirty="0">
              <a:uFillTx/>
            </a:endParaRP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uFillTx/>
              </a:defRPr>
            </a:lvl1pPr>
          </a:lstStyle>
          <a:p>
            <a:pPr>
              <a:defRPr>
                <a:uFillTx/>
              </a:defRPr>
            </a:pPr>
            <a:fld id="{13CFDC6C-3633-4E4E-A1CE-7741E7EBFD50}" type="slidenum">
              <a:rPr lang="fi-FI">
                <a:uFillTx/>
              </a:rPr>
              <a:pPr>
                <a:defRPr>
                  <a:uFillTx/>
                </a:defRPr>
              </a:pPr>
              <a:t>‹#›</a:t>
            </a:fld>
            <a:endParaRPr lang="fi-FI" dirty="0">
              <a:uFillTx/>
            </a:endParaRPr>
          </a:p>
        </p:txBody>
      </p:sp>
      <p:sp>
        <p:nvSpPr>
          <p:cNvPr id="9" name="Sisällön paikkamerkki 2"/>
          <p:cNvSpPr>
            <a:spLocks noGrp="1"/>
          </p:cNvSpPr>
          <p:nvPr>
            <p:ph idx="13" hasCustomPrompt="1"/>
          </p:nvPr>
        </p:nvSpPr>
        <p:spPr>
          <a:xfrm>
            <a:off x="457200" y="1070812"/>
            <a:ext cx="11234738" cy="445252"/>
          </a:xfrm>
        </p:spPr>
        <p:txBody>
          <a:bodyPr/>
          <a:lstStyle>
            <a:lvl1pPr marL="0" indent="0">
              <a:buNone/>
              <a:defRPr sz="1400">
                <a:uFillTx/>
              </a:defRPr>
            </a:lvl1pPr>
          </a:lstStyle>
          <a:p>
            <a:pPr lvl="0"/>
            <a:r>
              <a:rPr lang="fi-FI" dirty="0" smtClean="0">
                <a:uFillTx/>
              </a:rPr>
              <a:t>[muokkaa ohje tähän]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ehmet-kaksi-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>
                <a:uFillTx/>
              </a:rPr>
              <a:t>Muokkaa perustyyl. napsautt.</a:t>
            </a:r>
            <a:endParaRPr lang="fi-FI">
              <a:uFillTx/>
            </a:endParaRP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323474"/>
            <a:ext cx="5364000" cy="4854126"/>
          </a:xfrm>
        </p:spPr>
        <p:txBody>
          <a:bodyPr/>
          <a:lstStyle/>
          <a:p>
            <a:pPr lvl="0"/>
            <a:r>
              <a:rPr lang="fi-FI" smtClean="0">
                <a:uFillTx/>
              </a:rPr>
              <a:t>Muokkaa tekstin perustyylejä napsauttamalla</a:t>
            </a:r>
          </a:p>
          <a:p>
            <a:pPr lvl="1"/>
            <a:r>
              <a:rPr lang="fi-FI" smtClean="0">
                <a:uFillTx/>
              </a:rPr>
              <a:t>toinen taso</a:t>
            </a:r>
          </a:p>
          <a:p>
            <a:pPr lvl="2"/>
            <a:r>
              <a:rPr lang="fi-FI" smtClean="0">
                <a:uFillTx/>
              </a:rPr>
              <a:t>kolmas taso</a:t>
            </a:r>
          </a:p>
          <a:p>
            <a:pPr lvl="3"/>
            <a:r>
              <a:rPr lang="fi-FI" smtClean="0">
                <a:uFillTx/>
              </a:rPr>
              <a:t>neljäs taso</a:t>
            </a:r>
          </a:p>
          <a:p>
            <a:pPr lvl="4"/>
            <a:r>
              <a:rPr lang="fi-FI" smtClean="0">
                <a:uFillTx/>
              </a:rPr>
              <a:t>viides taso</a:t>
            </a:r>
            <a:endParaRPr lang="fi-FI" dirty="0">
              <a:uFillTx/>
            </a:endParaRP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1323474"/>
            <a:ext cx="5364000" cy="4854126"/>
          </a:xfrm>
        </p:spPr>
        <p:txBody>
          <a:bodyPr/>
          <a:lstStyle/>
          <a:p>
            <a:pPr lvl="0"/>
            <a:r>
              <a:rPr lang="fi-FI" smtClean="0">
                <a:uFillTx/>
              </a:rPr>
              <a:t>Muokkaa tekstin perustyylejä napsauttamalla</a:t>
            </a:r>
          </a:p>
          <a:p>
            <a:pPr lvl="1"/>
            <a:r>
              <a:rPr lang="fi-FI" smtClean="0">
                <a:uFillTx/>
              </a:rPr>
              <a:t>toinen taso</a:t>
            </a:r>
          </a:p>
          <a:p>
            <a:pPr lvl="2"/>
            <a:r>
              <a:rPr lang="fi-FI" smtClean="0">
                <a:uFillTx/>
              </a:rPr>
              <a:t>kolmas taso</a:t>
            </a:r>
          </a:p>
          <a:p>
            <a:pPr lvl="3"/>
            <a:r>
              <a:rPr lang="fi-FI" smtClean="0">
                <a:uFillTx/>
              </a:rPr>
              <a:t>neljäs taso</a:t>
            </a:r>
          </a:p>
          <a:p>
            <a:pPr lvl="4"/>
            <a:r>
              <a:rPr lang="fi-FI" smtClean="0">
                <a:uFillTx/>
              </a:rPr>
              <a:t>viides taso</a:t>
            </a:r>
            <a:endParaRPr lang="fi-FI">
              <a:uFillTx/>
            </a:endParaRPr>
          </a:p>
        </p:txBody>
      </p:sp>
      <p:sp>
        <p:nvSpPr>
          <p:cNvPr id="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uFillTx/>
              </a:defRPr>
            </a:lvl1pPr>
          </a:lstStyle>
          <a:p>
            <a:pPr>
              <a:defRPr>
                <a:uFillTx/>
              </a:defRPr>
            </a:pPr>
            <a:fld id="{71E289CD-BC0E-4898-812E-A6A43EF32DBA}" type="datetime1">
              <a:rPr lang="fi-FI">
                <a:uFillTx/>
              </a:rPr>
              <a:pPr>
                <a:defRPr>
                  <a:uFillTx/>
                </a:defRPr>
              </a:pPr>
              <a:t>6.11.2017</a:t>
            </a:fld>
            <a:endParaRPr lang="fi-FI" dirty="0">
              <a:uFillTx/>
            </a:endParaRPr>
          </a:p>
        </p:txBody>
      </p:sp>
      <p:sp>
        <p:nvSpPr>
          <p:cNvPr id="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uFillTx/>
              </a:defRPr>
            </a:lvl1pPr>
          </a:lstStyle>
          <a:p>
            <a:pPr>
              <a:defRPr>
                <a:uFillTx/>
              </a:defRPr>
            </a:pPr>
            <a:r>
              <a:rPr lang="fi-FI">
                <a:uFillTx/>
              </a:rPr>
              <a:t>Etunimi Sukunimi</a:t>
            </a:r>
            <a:endParaRPr lang="fi-FI" dirty="0">
              <a:uFillTx/>
            </a:endParaRPr>
          </a:p>
        </p:txBody>
      </p:sp>
      <p:sp>
        <p:nvSpPr>
          <p:cNvPr id="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uFillTx/>
              </a:defRPr>
            </a:lvl1pPr>
          </a:lstStyle>
          <a:p>
            <a:pPr>
              <a:defRPr>
                <a:uFillTx/>
              </a:defRPr>
            </a:pPr>
            <a:fld id="{E8ACFB45-9A1F-4BF1-AEB1-168A3EE59D06}" type="slidenum">
              <a:rPr lang="fi-FI">
                <a:uFillTx/>
              </a:rPr>
              <a:pPr>
                <a:defRPr>
                  <a:uFillTx/>
                </a:defRPr>
              </a:pPr>
              <a:t>‹#›</a:t>
            </a:fld>
            <a:endParaRPr lang="fi-FI" dirty="0">
              <a:uFillTx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ehmet-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>
                <a:uFillTx/>
              </a:rPr>
              <a:t>Muokkaa perustyyl. napsautt.</a:t>
            </a:r>
            <a:endParaRPr lang="fi-FI">
              <a:uFillTx/>
            </a:endParaRP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935804"/>
            <a:ext cx="5364000" cy="4241795"/>
          </a:xfrm>
        </p:spPr>
        <p:txBody>
          <a:bodyPr/>
          <a:lstStyle/>
          <a:p>
            <a:pPr lvl="0"/>
            <a:r>
              <a:rPr lang="fi-FI" smtClean="0">
                <a:uFillTx/>
              </a:rPr>
              <a:t>Muokkaa tekstin perustyylejä napsauttamalla</a:t>
            </a:r>
          </a:p>
          <a:p>
            <a:pPr lvl="1"/>
            <a:r>
              <a:rPr lang="fi-FI" smtClean="0">
                <a:uFillTx/>
              </a:rPr>
              <a:t>toinen taso</a:t>
            </a:r>
          </a:p>
          <a:p>
            <a:pPr lvl="2"/>
            <a:r>
              <a:rPr lang="fi-FI" smtClean="0">
                <a:uFillTx/>
              </a:rPr>
              <a:t>kolmas taso</a:t>
            </a:r>
          </a:p>
          <a:p>
            <a:pPr lvl="3"/>
            <a:r>
              <a:rPr lang="fi-FI" smtClean="0">
                <a:uFillTx/>
              </a:rPr>
              <a:t>neljäs taso</a:t>
            </a:r>
          </a:p>
          <a:p>
            <a:pPr lvl="4"/>
            <a:r>
              <a:rPr lang="fi-FI" smtClean="0">
                <a:uFillTx/>
              </a:rPr>
              <a:t>viides taso</a:t>
            </a:r>
            <a:endParaRPr lang="fi-FI" dirty="0">
              <a:uFillTx/>
            </a:endParaRP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1935804"/>
            <a:ext cx="5364000" cy="4241795"/>
          </a:xfrm>
        </p:spPr>
        <p:txBody>
          <a:bodyPr/>
          <a:lstStyle/>
          <a:p>
            <a:pPr lvl="0"/>
            <a:r>
              <a:rPr lang="fi-FI" smtClean="0">
                <a:uFillTx/>
              </a:rPr>
              <a:t>Muokkaa tekstin perustyylejä napsauttamalla</a:t>
            </a:r>
          </a:p>
          <a:p>
            <a:pPr lvl="1"/>
            <a:r>
              <a:rPr lang="fi-FI" smtClean="0">
                <a:uFillTx/>
              </a:rPr>
              <a:t>toinen taso</a:t>
            </a:r>
          </a:p>
          <a:p>
            <a:pPr lvl="2"/>
            <a:r>
              <a:rPr lang="fi-FI" smtClean="0">
                <a:uFillTx/>
              </a:rPr>
              <a:t>kolmas taso</a:t>
            </a:r>
          </a:p>
          <a:p>
            <a:pPr lvl="3"/>
            <a:r>
              <a:rPr lang="fi-FI" smtClean="0">
                <a:uFillTx/>
              </a:rPr>
              <a:t>neljäs taso</a:t>
            </a:r>
          </a:p>
          <a:p>
            <a:pPr lvl="4"/>
            <a:r>
              <a:rPr lang="fi-FI" smtClean="0">
                <a:uFillTx/>
              </a:rPr>
              <a:t>viides taso</a:t>
            </a:r>
            <a:endParaRPr lang="fi-FI" dirty="0">
              <a:uFillTx/>
            </a:endParaRPr>
          </a:p>
        </p:txBody>
      </p:sp>
      <p:sp>
        <p:nvSpPr>
          <p:cNvPr id="10" name="Tekstin paikkamerkki 9"/>
          <p:cNvSpPr>
            <a:spLocks noGrp="1"/>
          </p:cNvSpPr>
          <p:nvPr>
            <p:ph type="body" sz="quarter" idx="13"/>
          </p:nvPr>
        </p:nvSpPr>
        <p:spPr>
          <a:xfrm>
            <a:off x="457200" y="1555784"/>
            <a:ext cx="5364163" cy="409203"/>
          </a:xfrm>
        </p:spPr>
        <p:txBody>
          <a:bodyPr/>
          <a:lstStyle>
            <a:lvl1pPr marL="0" indent="0">
              <a:buNone/>
              <a:defRPr>
                <a:uFillTx/>
                <a:latin typeface="Arial Black" panose="020B0A04020102020204" pitchFamily="34" charset="0"/>
              </a:defRPr>
            </a:lvl1pPr>
          </a:lstStyle>
          <a:p>
            <a:pPr lvl="0"/>
            <a:r>
              <a:rPr lang="fi-FI" smtClean="0">
                <a:uFillTx/>
              </a:rPr>
              <a:t>Muokkaa tekstin perustyylejä napsauttamalla</a:t>
            </a:r>
          </a:p>
        </p:txBody>
      </p:sp>
      <p:sp>
        <p:nvSpPr>
          <p:cNvPr id="11" name="Tekstin paikkamerkki 9"/>
          <p:cNvSpPr>
            <a:spLocks noGrp="1"/>
          </p:cNvSpPr>
          <p:nvPr>
            <p:ph type="body" sz="quarter" idx="14"/>
          </p:nvPr>
        </p:nvSpPr>
        <p:spPr>
          <a:xfrm>
            <a:off x="6174000" y="1555784"/>
            <a:ext cx="5364163" cy="409203"/>
          </a:xfrm>
        </p:spPr>
        <p:txBody>
          <a:bodyPr/>
          <a:lstStyle>
            <a:lvl1pPr marL="0" indent="0">
              <a:buNone/>
              <a:defRPr>
                <a:uFillTx/>
                <a:latin typeface="Arial Black" panose="020B0A04020102020204" pitchFamily="34" charset="0"/>
              </a:defRPr>
            </a:lvl1pPr>
          </a:lstStyle>
          <a:p>
            <a:pPr lvl="0"/>
            <a:r>
              <a:rPr lang="fi-FI" smtClean="0">
                <a:uFillTx/>
              </a:rPr>
              <a:t>Muokkaa tekstin perustyylejä napsauttamalla</a:t>
            </a:r>
          </a:p>
        </p:txBody>
      </p:sp>
      <p:sp>
        <p:nvSpPr>
          <p:cNvPr id="7" name="Päivämäärän paikkamerkki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>
                <a:uFillTx/>
              </a:defRPr>
            </a:lvl1pPr>
          </a:lstStyle>
          <a:p>
            <a:pPr>
              <a:defRPr>
                <a:uFillTx/>
              </a:defRPr>
            </a:pPr>
            <a:fld id="{AE3CF9F1-E9BA-4577-88F3-3C23F9C0C1A0}" type="datetime1">
              <a:rPr lang="fi-FI">
                <a:uFillTx/>
              </a:rPr>
              <a:pPr>
                <a:defRPr>
                  <a:uFillTx/>
                </a:defRPr>
              </a:pPr>
              <a:t>6.11.2017</a:t>
            </a:fld>
            <a:endParaRPr lang="fi-FI" dirty="0">
              <a:uFillTx/>
            </a:endParaRPr>
          </a:p>
        </p:txBody>
      </p:sp>
      <p:sp>
        <p:nvSpPr>
          <p:cNvPr id="8" name="Alatunnisteen paikkamerkki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>
                <a:uFillTx/>
              </a:defRPr>
            </a:lvl1pPr>
          </a:lstStyle>
          <a:p>
            <a:pPr>
              <a:defRPr>
                <a:uFillTx/>
              </a:defRPr>
            </a:pPr>
            <a:r>
              <a:rPr lang="fi-FI">
                <a:uFillTx/>
              </a:rPr>
              <a:t>Etunimi Sukunimi</a:t>
            </a:r>
            <a:endParaRPr lang="fi-FI" dirty="0">
              <a:uFillTx/>
            </a:endParaRPr>
          </a:p>
        </p:txBody>
      </p:sp>
      <p:sp>
        <p:nvSpPr>
          <p:cNvPr id="9" name="Dian numeron paikkamerkki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>
                <a:uFillTx/>
              </a:defRPr>
            </a:lvl1pPr>
          </a:lstStyle>
          <a:p>
            <a:pPr>
              <a:defRPr>
                <a:uFillTx/>
              </a:defRPr>
            </a:pPr>
            <a:fld id="{4E379DBF-2A29-43B1-9F7E-346CAF37AC69}" type="slidenum">
              <a:rPr lang="fi-FI">
                <a:uFillTx/>
              </a:rPr>
              <a:pPr>
                <a:defRPr>
                  <a:uFillTx/>
                </a:defRPr>
              </a:pPr>
              <a:t>‹#›</a:t>
            </a:fld>
            <a:endParaRPr lang="fi-FI" dirty="0">
              <a:uFillTx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ehmet-sisältö-ja-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408562"/>
            <a:ext cx="6371618" cy="1172387"/>
          </a:xfrm>
        </p:spPr>
        <p:txBody>
          <a:bodyPr/>
          <a:lstStyle/>
          <a:p>
            <a:r>
              <a:rPr lang="fi-FI" dirty="0" smtClean="0">
                <a:uFillTx/>
              </a:rPr>
              <a:t>Muokkaa </a:t>
            </a:r>
            <a:r>
              <a:rPr lang="fi-FI" dirty="0" err="1" smtClean="0">
                <a:uFillTx/>
              </a:rPr>
              <a:t>perustyyl</a:t>
            </a:r>
            <a:r>
              <a:rPr lang="fi-FI" dirty="0" smtClean="0">
                <a:uFillTx/>
              </a:rPr>
              <a:t>. </a:t>
            </a:r>
            <a:r>
              <a:rPr lang="fi-FI" dirty="0" err="1" smtClean="0">
                <a:uFillTx/>
              </a:rPr>
              <a:t>napsautt</a:t>
            </a:r>
            <a:r>
              <a:rPr lang="fi-FI" dirty="0" smtClean="0">
                <a:uFillTx/>
              </a:rPr>
              <a:t>.</a:t>
            </a:r>
            <a:endParaRPr lang="fi-FI" dirty="0">
              <a:uFillTx/>
            </a:endParaRP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720516"/>
            <a:ext cx="6371618" cy="4457083"/>
          </a:xfrm>
        </p:spPr>
        <p:txBody>
          <a:bodyPr/>
          <a:lstStyle/>
          <a:p>
            <a:pPr lvl="0"/>
            <a:r>
              <a:rPr lang="fi-FI" smtClean="0">
                <a:uFillTx/>
              </a:rPr>
              <a:t>Muokkaa tekstin perustyylejä napsauttamalla</a:t>
            </a:r>
          </a:p>
          <a:p>
            <a:pPr lvl="1"/>
            <a:r>
              <a:rPr lang="fi-FI" smtClean="0">
                <a:uFillTx/>
              </a:rPr>
              <a:t>toinen taso</a:t>
            </a:r>
          </a:p>
          <a:p>
            <a:pPr lvl="2"/>
            <a:r>
              <a:rPr lang="fi-FI" smtClean="0">
                <a:uFillTx/>
              </a:rPr>
              <a:t>kolmas taso</a:t>
            </a:r>
          </a:p>
          <a:p>
            <a:pPr lvl="3"/>
            <a:r>
              <a:rPr lang="fi-FI" smtClean="0">
                <a:uFillTx/>
              </a:rPr>
              <a:t>neljäs taso</a:t>
            </a:r>
          </a:p>
          <a:p>
            <a:pPr lvl="4"/>
            <a:r>
              <a:rPr lang="fi-FI" smtClean="0">
                <a:uFillTx/>
              </a:rPr>
              <a:t>viides taso</a:t>
            </a:r>
            <a:endParaRPr lang="fi-FI" dirty="0">
              <a:uFillTx/>
            </a:endParaRPr>
          </a:p>
        </p:txBody>
      </p:sp>
      <p:sp>
        <p:nvSpPr>
          <p:cNvPr id="10" name="Kuvan paikkamerkki 9"/>
          <p:cNvSpPr>
            <a:spLocks noGrp="1"/>
          </p:cNvSpPr>
          <p:nvPr>
            <p:ph type="pic" sz="quarter" idx="13"/>
          </p:nvPr>
        </p:nvSpPr>
        <p:spPr>
          <a:xfrm>
            <a:off x="7131050" y="0"/>
            <a:ext cx="5060950" cy="6858000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 algn="r">
              <a:buNone/>
              <a:defRPr>
                <a:uFillTx/>
              </a:defRPr>
            </a:lvl1pPr>
          </a:lstStyle>
          <a:p>
            <a:pPr lvl="0"/>
            <a:r>
              <a:rPr lang="fi-FI" noProof="0" smtClean="0">
                <a:uFillTx/>
              </a:rPr>
              <a:t>Lisää kuva napsauttamalla kuvaketta</a:t>
            </a:r>
            <a:endParaRPr lang="fi-FI" noProof="0">
              <a:uFillTx/>
            </a:endParaRPr>
          </a:p>
        </p:txBody>
      </p:sp>
      <p:sp>
        <p:nvSpPr>
          <p:cNvPr id="5" name="Päivämäärän paikkamerkki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>
                <a:uFillTx/>
              </a:defRPr>
            </a:lvl1pPr>
          </a:lstStyle>
          <a:p>
            <a:pPr>
              <a:defRPr>
                <a:uFillTx/>
              </a:defRPr>
            </a:pPr>
            <a:fld id="{D83ECD06-8F20-4CE8-943F-B69CD98B9D5E}" type="datetime1">
              <a:rPr lang="fi-FI">
                <a:uFillTx/>
              </a:rPr>
              <a:pPr>
                <a:defRPr>
                  <a:uFillTx/>
                </a:defRPr>
              </a:pPr>
              <a:t>6.11.2017</a:t>
            </a:fld>
            <a:endParaRPr lang="fi-FI" dirty="0">
              <a:uFillTx/>
            </a:endParaRPr>
          </a:p>
        </p:txBody>
      </p:sp>
      <p:sp>
        <p:nvSpPr>
          <p:cNvPr id="6" name="Alatunnisteen paikkamerkki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>
                <a:uFillTx/>
              </a:defRPr>
            </a:lvl1pPr>
          </a:lstStyle>
          <a:p>
            <a:pPr>
              <a:defRPr>
                <a:uFillTx/>
              </a:defRPr>
            </a:pPr>
            <a:r>
              <a:rPr lang="fi-FI">
                <a:uFillTx/>
              </a:rPr>
              <a:t>Etunimi Sukunimi</a:t>
            </a:r>
            <a:endParaRPr lang="fi-FI" dirty="0">
              <a:uFillTx/>
            </a:endParaRPr>
          </a:p>
        </p:txBody>
      </p:sp>
      <p:sp>
        <p:nvSpPr>
          <p:cNvPr id="7" name="Dian numeron paikkamerkki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>
                <a:uFillTx/>
              </a:defRPr>
            </a:lvl1pPr>
          </a:lstStyle>
          <a:p>
            <a:pPr>
              <a:defRPr>
                <a:uFillTx/>
              </a:defRPr>
            </a:pPr>
            <a:fld id="{79853895-AB2C-4C0C-8295-D1EE2770F9CD}" type="slidenum">
              <a:rPr lang="fi-FI">
                <a:uFillTx/>
              </a:rPr>
              <a:pPr>
                <a:defRPr>
                  <a:uFillTx/>
                </a:defRPr>
              </a:pPr>
              <a:t>‹#›</a:t>
            </a:fld>
            <a:endParaRPr lang="fi-FI" dirty="0">
              <a:uFillTx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ehmet-iso-kuvapoh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5428642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FontTx/>
              <a:buNone/>
              <a:defRPr>
                <a:uFillTx/>
              </a:defRPr>
            </a:lvl1pPr>
          </a:lstStyle>
          <a:p>
            <a:pPr lvl="0"/>
            <a:r>
              <a:rPr lang="fi-FI" noProof="0" smtClean="0">
                <a:uFillTx/>
              </a:rPr>
              <a:t>Lisää kuva napsauttamalla kuvaketta</a:t>
            </a:r>
            <a:endParaRPr lang="en-GB" noProof="0">
              <a:uFillTx/>
            </a:endParaRPr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199" y="5486400"/>
            <a:ext cx="11235447" cy="670884"/>
          </a:xfrm>
        </p:spPr>
        <p:txBody>
          <a:bodyPr anchor="ctr"/>
          <a:lstStyle>
            <a:lvl1pPr algn="ctr">
              <a:defRPr sz="2600" b="0">
                <a:uFillTx/>
                <a:latin typeface="+mn-lt"/>
              </a:defRPr>
            </a:lvl1pPr>
          </a:lstStyle>
          <a:p>
            <a:r>
              <a:rPr lang="fi-FI" smtClean="0">
                <a:uFillTx/>
              </a:rPr>
              <a:t>Muokkaa perustyyl. napsautt.</a:t>
            </a:r>
            <a:endParaRPr lang="fi-FI" dirty="0">
              <a:uFillTx/>
            </a:endParaRP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>
                <a:uFillTx/>
              </a:defRPr>
            </a:lvl1pPr>
          </a:lstStyle>
          <a:p>
            <a:pPr>
              <a:defRPr>
                <a:uFillTx/>
              </a:defRPr>
            </a:pPr>
            <a:fld id="{AAA1AE9D-5030-41AB-A4FF-78CB0C415936}" type="datetime1">
              <a:rPr lang="fi-FI">
                <a:uFillTx/>
              </a:rPr>
              <a:pPr>
                <a:defRPr>
                  <a:uFillTx/>
                </a:defRPr>
              </a:pPr>
              <a:t>6.11.2017</a:t>
            </a:fld>
            <a:endParaRPr lang="fi-FI" dirty="0">
              <a:uFillTx/>
            </a:endParaRPr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>
                <a:uFillTx/>
              </a:defRPr>
            </a:lvl1pPr>
          </a:lstStyle>
          <a:p>
            <a:pPr>
              <a:defRPr>
                <a:uFillTx/>
              </a:defRPr>
            </a:pPr>
            <a:r>
              <a:rPr lang="fi-FI">
                <a:uFillTx/>
              </a:rPr>
              <a:t>Etunimi Sukunimi</a:t>
            </a:r>
            <a:endParaRPr lang="fi-FI" dirty="0">
              <a:uFillTx/>
            </a:endParaRP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>
                <a:uFillTx/>
              </a:defRPr>
            </a:lvl1pPr>
          </a:lstStyle>
          <a:p>
            <a:pPr>
              <a:defRPr>
                <a:uFillTx/>
              </a:defRPr>
            </a:pPr>
            <a:fld id="{10D2B2FB-3A4B-4871-9BF7-9291A37AF9F4}" type="slidenum">
              <a:rPr lang="fi-FI">
                <a:uFillTx/>
              </a:rPr>
              <a:pPr>
                <a:defRPr>
                  <a:uFillTx/>
                </a:defRPr>
              </a:pPr>
              <a:t>‹#›</a:t>
            </a:fld>
            <a:endParaRPr lang="fi-FI" dirty="0">
              <a:uFillTx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ehmet-kolme-kuvaa-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254000" y="431800"/>
            <a:ext cx="3683000" cy="4943084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FontTx/>
              <a:buNone/>
              <a:defRPr>
                <a:uFillTx/>
              </a:defRPr>
            </a:lvl1pPr>
          </a:lstStyle>
          <a:p>
            <a:pPr lvl="0"/>
            <a:r>
              <a:rPr lang="fi-FI" noProof="0" smtClean="0">
                <a:uFillTx/>
              </a:rPr>
              <a:t>Lisää kuva napsauttamalla kuvaketta</a:t>
            </a:r>
            <a:endParaRPr lang="en-GB" noProof="0">
              <a:uFillTx/>
            </a:endParaRPr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199" y="5486400"/>
            <a:ext cx="11235447" cy="670884"/>
          </a:xfrm>
        </p:spPr>
        <p:txBody>
          <a:bodyPr anchor="ctr"/>
          <a:lstStyle>
            <a:lvl1pPr algn="ctr">
              <a:defRPr sz="2600" b="0">
                <a:uFillTx/>
                <a:latin typeface="+mn-lt"/>
              </a:defRPr>
            </a:lvl1pPr>
          </a:lstStyle>
          <a:p>
            <a:r>
              <a:rPr lang="fi-FI" smtClean="0">
                <a:uFillTx/>
              </a:rPr>
              <a:t>Muokkaa perustyyl. napsautt.</a:t>
            </a:r>
            <a:endParaRPr lang="fi-FI" dirty="0">
              <a:uFillTx/>
            </a:endParaRPr>
          </a:p>
        </p:txBody>
      </p:sp>
      <p:sp>
        <p:nvSpPr>
          <p:cNvPr id="10" name="Picture Placeholder 7"/>
          <p:cNvSpPr>
            <a:spLocks noGrp="1"/>
          </p:cNvSpPr>
          <p:nvPr>
            <p:ph type="pic" sz="quarter" idx="14"/>
          </p:nvPr>
        </p:nvSpPr>
        <p:spPr>
          <a:xfrm>
            <a:off x="4258733" y="431800"/>
            <a:ext cx="3683000" cy="4943084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FontTx/>
              <a:buNone/>
              <a:defRPr>
                <a:uFillTx/>
              </a:defRPr>
            </a:lvl1pPr>
          </a:lstStyle>
          <a:p>
            <a:pPr lvl="0"/>
            <a:r>
              <a:rPr lang="fi-FI" noProof="0" smtClean="0">
                <a:uFillTx/>
              </a:rPr>
              <a:t>Lisää kuva napsauttamalla kuvaketta</a:t>
            </a:r>
            <a:endParaRPr lang="en-GB" noProof="0">
              <a:uFillTx/>
            </a:endParaRPr>
          </a:p>
        </p:txBody>
      </p:sp>
      <p:sp>
        <p:nvSpPr>
          <p:cNvPr id="12" name="Picture Placeholder 7"/>
          <p:cNvSpPr>
            <a:spLocks noGrp="1"/>
          </p:cNvSpPr>
          <p:nvPr>
            <p:ph type="pic" sz="quarter" idx="15"/>
          </p:nvPr>
        </p:nvSpPr>
        <p:spPr>
          <a:xfrm>
            <a:off x="8271933" y="431800"/>
            <a:ext cx="3683000" cy="4943084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FontTx/>
              <a:buNone/>
              <a:defRPr>
                <a:uFillTx/>
              </a:defRPr>
            </a:lvl1pPr>
          </a:lstStyle>
          <a:p>
            <a:pPr lvl="0"/>
            <a:r>
              <a:rPr lang="fi-FI" noProof="0" smtClean="0">
                <a:uFillTx/>
              </a:rPr>
              <a:t>Lisää kuva napsauttamalla kuvaketta</a:t>
            </a:r>
            <a:endParaRPr lang="en-GB" noProof="0">
              <a:uFillTx/>
            </a:endParaRPr>
          </a:p>
        </p:txBody>
      </p:sp>
      <p:sp>
        <p:nvSpPr>
          <p:cNvPr id="6" name="Päivämäärän paikkamerkki 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>
                <a:uFillTx/>
              </a:defRPr>
            </a:lvl1pPr>
          </a:lstStyle>
          <a:p>
            <a:pPr>
              <a:defRPr>
                <a:uFillTx/>
              </a:defRPr>
            </a:pPr>
            <a:fld id="{1A0C054D-5469-4F93-96B9-22A37617ACB9}" type="datetime1">
              <a:rPr lang="fi-FI">
                <a:uFillTx/>
              </a:rPr>
              <a:pPr>
                <a:defRPr>
                  <a:uFillTx/>
                </a:defRPr>
              </a:pPr>
              <a:t>6.11.2017</a:t>
            </a:fld>
            <a:endParaRPr lang="fi-FI" dirty="0">
              <a:uFillTx/>
            </a:endParaRPr>
          </a:p>
        </p:txBody>
      </p:sp>
      <p:sp>
        <p:nvSpPr>
          <p:cNvPr id="7" name="Alatunnisteen paikkamerkki 4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>
                <a:uFillTx/>
              </a:defRPr>
            </a:lvl1pPr>
          </a:lstStyle>
          <a:p>
            <a:pPr>
              <a:defRPr>
                <a:uFillTx/>
              </a:defRPr>
            </a:pPr>
            <a:r>
              <a:rPr lang="fi-FI">
                <a:uFillTx/>
              </a:rPr>
              <a:t>Etunimi Sukunimi</a:t>
            </a:r>
            <a:endParaRPr lang="fi-FI" dirty="0">
              <a:uFillTx/>
            </a:endParaRPr>
          </a:p>
        </p:txBody>
      </p:sp>
      <p:sp>
        <p:nvSpPr>
          <p:cNvPr id="9" name="Dian numeron paikkamerkki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>
                <a:uFillTx/>
              </a:defRPr>
            </a:lvl1pPr>
          </a:lstStyle>
          <a:p>
            <a:pPr>
              <a:defRPr>
                <a:uFillTx/>
              </a:defRPr>
            </a:pPr>
            <a:fld id="{30A1BF7D-A071-4EEB-BDBC-D210FAA6695A}" type="slidenum">
              <a:rPr lang="fi-FI">
                <a:uFillTx/>
              </a:rPr>
              <a:pPr>
                <a:defRPr>
                  <a:uFillTx/>
                </a:defRPr>
              </a:pPr>
              <a:t>‹#›</a:t>
            </a:fld>
            <a:endParaRPr lang="fi-FI" dirty="0">
              <a:uFillTx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Otsikon paikkamerkki 1"/>
          <p:cNvSpPr>
            <a:spLocks noGrp="1"/>
          </p:cNvSpPr>
          <p:nvPr>
            <p:ph type="title"/>
          </p:nvPr>
        </p:nvSpPr>
        <p:spPr bwMode="auto">
          <a:xfrm>
            <a:off x="457200" y="407988"/>
            <a:ext cx="11234738" cy="787400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altLang="fi-FI" smtClean="0">
                <a:uFillTx/>
              </a:rPr>
              <a:t>Muokkaa perustyyl. napsautt.</a:t>
            </a:r>
          </a:p>
        </p:txBody>
      </p:sp>
      <p:sp>
        <p:nvSpPr>
          <p:cNvPr id="3075" name="Tekstin paikkamerkki 2"/>
          <p:cNvSpPr>
            <a:spLocks noGrp="1"/>
          </p:cNvSpPr>
          <p:nvPr>
            <p:ph type="body" idx="1"/>
          </p:nvPr>
        </p:nvSpPr>
        <p:spPr bwMode="auto">
          <a:xfrm>
            <a:off x="457200" y="1196975"/>
            <a:ext cx="11234738" cy="497998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altLang="fi-FI" smtClean="0">
                <a:uFillTx/>
              </a:rPr>
              <a:t>Muokkaa tekstin perustyylejä napsauttamalla</a:t>
            </a:r>
          </a:p>
          <a:p>
            <a:pPr lvl="1"/>
            <a:r>
              <a:rPr lang="fi-FI" altLang="fi-FI" smtClean="0">
                <a:uFillTx/>
              </a:rPr>
              <a:t>toinen taso</a:t>
            </a:r>
          </a:p>
          <a:p>
            <a:pPr lvl="2"/>
            <a:r>
              <a:rPr lang="fi-FI" altLang="fi-FI" smtClean="0">
                <a:uFillTx/>
              </a:rPr>
              <a:t>kolmas taso</a:t>
            </a:r>
          </a:p>
          <a:p>
            <a:pPr lvl="3"/>
            <a:r>
              <a:rPr lang="fi-FI" altLang="fi-FI" smtClean="0">
                <a:uFillTx/>
              </a:rPr>
              <a:t>neljäs taso</a:t>
            </a:r>
          </a:p>
          <a:p>
            <a:pPr lvl="4"/>
            <a:r>
              <a:rPr lang="fi-FI" altLang="fi-FI" smtClean="0">
                <a:uFillTx/>
              </a:rPr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1663700" y="6269038"/>
            <a:ext cx="1304925" cy="258762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300" smtClean="0">
                <a:solidFill>
                  <a:srgbClr val="000000"/>
                </a:solidFill>
                <a:uFillTx/>
                <a:latin typeface="+mn-lt"/>
              </a:defRPr>
            </a:lvl1pPr>
          </a:lstStyle>
          <a:p>
            <a:pPr>
              <a:defRPr>
                <a:uFillTx/>
              </a:defRPr>
            </a:pPr>
            <a:fld id="{21B3815A-B376-4C20-976A-CC788C852782}" type="datetime1">
              <a:rPr lang="fi-FI">
                <a:uFillTx/>
              </a:rPr>
              <a:pPr>
                <a:defRPr>
                  <a:uFillTx/>
                </a:defRPr>
              </a:pPr>
              <a:t>6.11.2017</a:t>
            </a:fld>
            <a:endParaRPr lang="fi-FI" dirty="0">
              <a:uFillTx/>
            </a:endParaRPr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3201988" y="6269038"/>
            <a:ext cx="4114800" cy="258762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300" smtClean="0">
                <a:solidFill>
                  <a:srgbClr val="000000"/>
                </a:solidFill>
                <a:uFillTx/>
                <a:latin typeface="+mn-lt"/>
              </a:defRPr>
            </a:lvl1pPr>
          </a:lstStyle>
          <a:p>
            <a:pPr>
              <a:defRPr>
                <a:uFillTx/>
              </a:defRPr>
            </a:pPr>
            <a:r>
              <a:rPr lang="fi-FI">
                <a:uFillTx/>
              </a:rPr>
              <a:t>Etunimi Sukunimi</a:t>
            </a:r>
            <a:endParaRPr lang="fi-FI" dirty="0">
              <a:uFillTx/>
            </a:endParaRP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10437813" y="6269038"/>
            <a:ext cx="1236662" cy="258762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300" b="1" smtClean="0">
                <a:solidFill>
                  <a:srgbClr val="000000"/>
                </a:solidFill>
                <a:uFillTx/>
                <a:latin typeface="+mn-lt"/>
              </a:defRPr>
            </a:lvl1pPr>
          </a:lstStyle>
          <a:p>
            <a:pPr>
              <a:defRPr>
                <a:uFillTx/>
              </a:defRPr>
            </a:pPr>
            <a:fld id="{3CC8933F-2D5B-4E8A-B1D8-F79D01572547}" type="slidenum">
              <a:rPr lang="fi-FI">
                <a:uFillTx/>
              </a:rPr>
              <a:pPr>
                <a:defRPr>
                  <a:uFillTx/>
                </a:defRPr>
              </a:pPr>
              <a:t>‹#›</a:t>
            </a:fld>
            <a:endParaRPr lang="fi-FI" dirty="0">
              <a:uFillTx/>
            </a:endParaRPr>
          </a:p>
        </p:txBody>
      </p:sp>
      <p:grpSp>
        <p:nvGrpSpPr>
          <p:cNvPr id="3079" name="Ryhmä 6"/>
          <p:cNvGrpSpPr/>
          <p:nvPr/>
        </p:nvGrpSpPr>
        <p:grpSpPr>
          <a:xfrm>
            <a:off x="465138" y="6221413"/>
            <a:ext cx="804862" cy="374650"/>
            <a:chOff x="228601" y="704851"/>
            <a:chExt cx="11734800" cy="5449888"/>
          </a:xfrm>
        </p:grpSpPr>
        <p:sp>
          <p:nvSpPr>
            <p:cNvPr id="3080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6084818 w 32573"/>
                <a:gd name="T1" fmla="*/ 5272503 h 15116"/>
                <a:gd name="T2" fmla="*/ 6988354 w 32573"/>
                <a:gd name="T3" fmla="*/ 4899347 h 15116"/>
                <a:gd name="T4" fmla="*/ 10296636 w 32573"/>
                <a:gd name="T5" fmla="*/ 4899347 h 15116"/>
                <a:gd name="T6" fmla="*/ 11734800 w 32573"/>
                <a:gd name="T7" fmla="*/ 3475584 h 15116"/>
                <a:gd name="T8" fmla="*/ 11734800 w 32573"/>
                <a:gd name="T9" fmla="*/ 0 h 15116"/>
                <a:gd name="T10" fmla="*/ 0 w 32573"/>
                <a:gd name="T11" fmla="*/ 0 h 15116"/>
                <a:gd name="T12" fmla="*/ 0 w 32573"/>
                <a:gd name="T13" fmla="*/ 3475584 h 15116"/>
                <a:gd name="T14" fmla="*/ 1429518 w 32573"/>
                <a:gd name="T15" fmla="*/ 4899347 h 15116"/>
                <a:gd name="T16" fmla="*/ 4825343 w 32573"/>
                <a:gd name="T17" fmla="*/ 4899347 h 15116"/>
                <a:gd name="T18" fmla="*/ 5728879 w 32573"/>
                <a:gd name="T19" fmla="*/ 5272503 h 15116"/>
                <a:gd name="T20" fmla="*/ 5907209 w 32573"/>
                <a:gd name="T21" fmla="*/ 5449888 h 15116"/>
                <a:gd name="T22" fmla="*/ 6084818 w 32573"/>
                <a:gd name="T23" fmla="*/ 5272503 h 15116"/>
                <a:gd name="T24" fmla="*/ 11396514 w 32573"/>
                <a:gd name="T25" fmla="*/ 338545 h 15116"/>
                <a:gd name="T26" fmla="*/ 11396514 w 32573"/>
                <a:gd name="T27" fmla="*/ 3475584 h 15116"/>
                <a:gd name="T28" fmla="*/ 10296636 w 32573"/>
                <a:gd name="T29" fmla="*/ 4560802 h 15116"/>
                <a:gd name="T30" fmla="*/ 6988354 w 32573"/>
                <a:gd name="T31" fmla="*/ 4560802 h 15116"/>
                <a:gd name="T32" fmla="*/ 5907209 w 32573"/>
                <a:gd name="T33" fmla="*/ 4974699 h 15116"/>
                <a:gd name="T34" fmla="*/ 4825343 w 32573"/>
                <a:gd name="T35" fmla="*/ 4560802 h 15116"/>
                <a:gd name="T36" fmla="*/ 1429518 w 32573"/>
                <a:gd name="T37" fmla="*/ 4560802 h 15116"/>
                <a:gd name="T38" fmla="*/ 338286 w 32573"/>
                <a:gd name="T39" fmla="*/ 3475584 h 15116"/>
                <a:gd name="T40" fmla="*/ 338286 w 32573"/>
                <a:gd name="T41" fmla="*/ 338545 h 15116"/>
                <a:gd name="T42" fmla="*/ 11396514 w 32573"/>
                <a:gd name="T43" fmla="*/ 338545 h 1511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lIns="0" tIns="0" rIns="0" bIns="0"/>
            <a:lstStyle/>
            <a:p>
              <a:endParaRPr lang="fi-FI">
                <a:uFillTx/>
              </a:endParaRPr>
            </a:p>
          </p:txBody>
        </p:sp>
        <p:sp>
          <p:nvSpPr>
            <p:cNvPr id="3081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377825 w 1048"/>
                <a:gd name="T1" fmla="*/ 181589 h 1009"/>
                <a:gd name="T2" fmla="*/ 189273 w 1048"/>
                <a:gd name="T3" fmla="*/ 363538 h 1009"/>
                <a:gd name="T4" fmla="*/ 0 w 1048"/>
                <a:gd name="T5" fmla="*/ 181589 h 1009"/>
                <a:gd name="T6" fmla="*/ 189273 w 1048"/>
                <a:gd name="T7" fmla="*/ 0 h 1009"/>
                <a:gd name="T8" fmla="*/ 377825 w 1048"/>
                <a:gd name="T9" fmla="*/ 181589 h 100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lIns="0" tIns="0" rIns="0" bIns="0"/>
            <a:lstStyle/>
            <a:p>
              <a:endParaRPr lang="fi-FI">
                <a:uFillTx/>
              </a:endParaRPr>
            </a:p>
          </p:txBody>
        </p:sp>
        <p:sp>
          <p:nvSpPr>
            <p:cNvPr id="3082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</p:spPr>
          <p:txBody>
            <a:bodyPr lIns="0" tIns="0" rIns="0" bIns="0"/>
            <a:lstStyle>
              <a:lvl1pPr>
                <a:defRPr>
                  <a:solidFill>
                    <a:schemeClr val="tx1"/>
                  </a:solidFill>
                  <a:uFillTx/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uFillTx/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uFillTx/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uFillTx/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uFillTx/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uFillTx/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uFillTx/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uFillTx/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uFillTx/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fi-FI" altLang="fi-FI">
                <a:uFillTx/>
              </a:endParaRPr>
            </a:p>
          </p:txBody>
        </p:sp>
        <p:sp>
          <p:nvSpPr>
            <p:cNvPr id="3083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693140 w 3105"/>
                <a:gd name="T1" fmla="*/ 967889 h 4625"/>
                <a:gd name="T2" fmla="*/ 1119188 w 3105"/>
                <a:gd name="T3" fmla="*/ 1668463 h 4625"/>
                <a:gd name="T4" fmla="*/ 764508 w 3105"/>
                <a:gd name="T5" fmla="*/ 1668463 h 4625"/>
                <a:gd name="T6" fmla="*/ 478674 w 3105"/>
                <a:gd name="T7" fmla="*/ 1203097 h 4625"/>
                <a:gd name="T8" fmla="*/ 324763 w 3105"/>
                <a:gd name="T9" fmla="*/ 1398984 h 4625"/>
                <a:gd name="T10" fmla="*/ 324763 w 3105"/>
                <a:gd name="T11" fmla="*/ 1668463 h 4625"/>
                <a:gd name="T12" fmla="*/ 0 w 3105"/>
                <a:gd name="T13" fmla="*/ 1668463 h 4625"/>
                <a:gd name="T14" fmla="*/ 0 w 3105"/>
                <a:gd name="T15" fmla="*/ 0 h 4625"/>
                <a:gd name="T16" fmla="*/ 324763 w 3105"/>
                <a:gd name="T17" fmla="*/ 0 h 4625"/>
                <a:gd name="T18" fmla="*/ 324763 w 3105"/>
                <a:gd name="T19" fmla="*/ 769838 h 4625"/>
                <a:gd name="T20" fmla="*/ 308543 w 3105"/>
                <a:gd name="T21" fmla="*/ 1055551 h 4625"/>
                <a:gd name="T22" fmla="*/ 315391 w 3105"/>
                <a:gd name="T23" fmla="*/ 1055551 h 4625"/>
                <a:gd name="T24" fmla="*/ 455965 w 3105"/>
                <a:gd name="T25" fmla="*/ 838741 h 4625"/>
                <a:gd name="T26" fmla="*/ 704674 w 3105"/>
                <a:gd name="T27" fmla="*/ 506852 h 4625"/>
                <a:gd name="T28" fmla="*/ 1084585 w 3105"/>
                <a:gd name="T29" fmla="*/ 506852 h 4625"/>
                <a:gd name="T30" fmla="*/ 693140 w 3105"/>
                <a:gd name="T31" fmla="*/ 967889 h 4625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lIns="0" tIns="0" rIns="0" bIns="0"/>
            <a:lstStyle/>
            <a:p>
              <a:endParaRPr lang="fi-FI">
                <a:uFillTx/>
              </a:endParaRPr>
            </a:p>
          </p:txBody>
        </p:sp>
        <p:sp>
          <p:nvSpPr>
            <p:cNvPr id="3084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1027113 w 2850"/>
                <a:gd name="T1" fmla="*/ 444446 h 3296"/>
                <a:gd name="T2" fmla="*/ 663119 w 2850"/>
                <a:gd name="T3" fmla="*/ 0 h 3296"/>
                <a:gd name="T4" fmla="*/ 315702 w 2850"/>
                <a:gd name="T5" fmla="*/ 218976 h 3296"/>
                <a:gd name="T6" fmla="*/ 308494 w 2850"/>
                <a:gd name="T7" fmla="*/ 218976 h 3296"/>
                <a:gd name="T8" fmla="*/ 324712 w 2850"/>
                <a:gd name="T9" fmla="*/ 27417 h 3296"/>
                <a:gd name="T10" fmla="*/ 0 w 2850"/>
                <a:gd name="T11" fmla="*/ 27417 h 3296"/>
                <a:gd name="T12" fmla="*/ 0 w 2850"/>
                <a:gd name="T13" fmla="*/ 1189038 h 3296"/>
                <a:gd name="T14" fmla="*/ 324712 w 2850"/>
                <a:gd name="T15" fmla="*/ 1189038 h 3296"/>
                <a:gd name="T16" fmla="*/ 324712 w 2850"/>
                <a:gd name="T17" fmla="*/ 500002 h 3296"/>
                <a:gd name="T18" fmla="*/ 525089 w 2850"/>
                <a:gd name="T19" fmla="*/ 274171 h 3296"/>
                <a:gd name="T20" fmla="*/ 699878 w 2850"/>
                <a:gd name="T21" fmla="*/ 509382 h 3296"/>
                <a:gd name="T22" fmla="*/ 699878 w 2850"/>
                <a:gd name="T23" fmla="*/ 1189038 h 3296"/>
                <a:gd name="T24" fmla="*/ 1027113 w 2850"/>
                <a:gd name="T25" fmla="*/ 1189038 h 3296"/>
                <a:gd name="T26" fmla="*/ 1027113 w 2850"/>
                <a:gd name="T27" fmla="*/ 444446 h 329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lIns="0" tIns="0" rIns="0" bIns="0"/>
            <a:lstStyle/>
            <a:p>
              <a:endParaRPr lang="fi-FI">
                <a:uFillTx/>
              </a:endParaRPr>
            </a:p>
          </p:txBody>
        </p:sp>
        <p:sp>
          <p:nvSpPr>
            <p:cNvPr id="3085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377825 w 1047"/>
                <a:gd name="T1" fmla="*/ 181589 h 1009"/>
                <a:gd name="T2" fmla="*/ 189093 w 1047"/>
                <a:gd name="T3" fmla="*/ 363538 h 1009"/>
                <a:gd name="T4" fmla="*/ 0 w 1047"/>
                <a:gd name="T5" fmla="*/ 181589 h 1009"/>
                <a:gd name="T6" fmla="*/ 189093 w 1047"/>
                <a:gd name="T7" fmla="*/ 0 h 1009"/>
                <a:gd name="T8" fmla="*/ 377825 w 1047"/>
                <a:gd name="T9" fmla="*/ 181589 h 100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lIns="0" tIns="0" rIns="0" bIns="0"/>
            <a:lstStyle/>
            <a:p>
              <a:endParaRPr lang="fi-FI">
                <a:uFillTx/>
              </a:endParaRPr>
            </a:p>
          </p:txBody>
        </p:sp>
        <p:sp>
          <p:nvSpPr>
            <p:cNvPr id="3086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</p:spPr>
          <p:txBody>
            <a:bodyPr lIns="0" tIns="0" rIns="0" bIns="0"/>
            <a:lstStyle>
              <a:lvl1pPr>
                <a:defRPr>
                  <a:solidFill>
                    <a:schemeClr val="tx1"/>
                  </a:solidFill>
                  <a:uFillTx/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uFillTx/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uFillTx/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uFillTx/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uFillTx/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uFillTx/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uFillTx/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uFillTx/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uFillTx/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fi-FI" altLang="fi-FI">
                <a:uFillTx/>
              </a:endParaRPr>
            </a:p>
          </p:txBody>
        </p:sp>
        <p:sp>
          <p:nvSpPr>
            <p:cNvPr id="3087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729857 w 2907"/>
                <a:gd name="T1" fmla="*/ 865963 h 3373"/>
                <a:gd name="T2" fmla="*/ 451610 w 2907"/>
                <a:gd name="T3" fmla="*/ 711661 h 3373"/>
                <a:gd name="T4" fmla="*/ 57668 w 2907"/>
                <a:gd name="T5" fmla="*/ 356912 h 3373"/>
                <a:gd name="T6" fmla="*/ 515765 w 2907"/>
                <a:gd name="T7" fmla="*/ 0 h 3373"/>
                <a:gd name="T8" fmla="*/ 1047750 w 2907"/>
                <a:gd name="T9" fmla="*/ 264620 h 3373"/>
                <a:gd name="T10" fmla="*/ 768783 w 2907"/>
                <a:gd name="T11" fmla="*/ 421445 h 3373"/>
                <a:gd name="T12" fmla="*/ 527299 w 2907"/>
                <a:gd name="T13" fmla="*/ 236860 h 3373"/>
                <a:gd name="T14" fmla="*/ 375561 w 2907"/>
                <a:gd name="T15" fmla="*/ 340689 h 3373"/>
                <a:gd name="T16" fmla="*/ 700302 w 2907"/>
                <a:gd name="T17" fmla="*/ 492827 h 3373"/>
                <a:gd name="T18" fmla="*/ 1047750 w 2907"/>
                <a:gd name="T19" fmla="*/ 845053 h 3373"/>
                <a:gd name="T20" fmla="*/ 580281 w 2907"/>
                <a:gd name="T21" fmla="*/ 1216025 h 3373"/>
                <a:gd name="T22" fmla="*/ 0 w 2907"/>
                <a:gd name="T23" fmla="*/ 916796 h 3373"/>
                <a:gd name="T24" fmla="*/ 283293 w 2907"/>
                <a:gd name="T25" fmla="*/ 757807 h 3373"/>
                <a:gd name="T26" fmla="*/ 575956 w 2907"/>
                <a:gd name="T27" fmla="*/ 978805 h 3373"/>
                <a:gd name="T28" fmla="*/ 729857 w 2907"/>
                <a:gd name="T29" fmla="*/ 865963 h 3373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lIns="0" tIns="0" rIns="0" bIns="0"/>
            <a:lstStyle/>
            <a:p>
              <a:endParaRPr lang="fi-FI">
                <a:uFillTx/>
              </a:endParaRPr>
            </a:p>
          </p:txBody>
        </p:sp>
        <p:sp>
          <p:nvSpPr>
            <p:cNvPr id="3088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326614 w 1565"/>
                <a:gd name="T1" fmla="*/ 0 h 4657"/>
                <a:gd name="T2" fmla="*/ 0 w 1565"/>
                <a:gd name="T3" fmla="*/ 0 h 4657"/>
                <a:gd name="T4" fmla="*/ 0 w 1565"/>
                <a:gd name="T5" fmla="*/ 1335328 h 4657"/>
                <a:gd name="T6" fmla="*/ 77062 w 1565"/>
                <a:gd name="T7" fmla="*/ 1596196 h 4657"/>
                <a:gd name="T8" fmla="*/ 321933 w 1565"/>
                <a:gd name="T9" fmla="*/ 1677988 h 4657"/>
                <a:gd name="T10" fmla="*/ 439327 w 1565"/>
                <a:gd name="T11" fmla="*/ 1665377 h 4657"/>
                <a:gd name="T12" fmla="*/ 535835 w 1565"/>
                <a:gd name="T13" fmla="*/ 1629706 h 4657"/>
                <a:gd name="T14" fmla="*/ 563563 w 1565"/>
                <a:gd name="T15" fmla="*/ 1410994 h 4657"/>
                <a:gd name="T16" fmla="*/ 495863 w 1565"/>
                <a:gd name="T17" fmla="*/ 1430451 h 4657"/>
                <a:gd name="T18" fmla="*/ 427804 w 1565"/>
                <a:gd name="T19" fmla="*/ 1436216 h 4657"/>
                <a:gd name="T20" fmla="*/ 350741 w 1565"/>
                <a:gd name="T21" fmla="*/ 1404148 h 4657"/>
                <a:gd name="T22" fmla="*/ 326614 w 1565"/>
                <a:gd name="T23" fmla="*/ 1288848 h 4657"/>
                <a:gd name="T24" fmla="*/ 326614 w 1565"/>
                <a:gd name="T25" fmla="*/ 0 h 4657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lIns="0" tIns="0" rIns="0" bIns="0"/>
            <a:lstStyle/>
            <a:p>
              <a:endParaRPr lang="fi-FI">
                <a:uFillTx/>
              </a:endParaRPr>
            </a:p>
          </p:txBody>
        </p:sp>
        <p:sp>
          <p:nvSpPr>
            <p:cNvPr id="3089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555140 w 2977"/>
                <a:gd name="T1" fmla="*/ 234697 h 3373"/>
                <a:gd name="T2" fmla="*/ 313257 w 2977"/>
                <a:gd name="T3" fmla="*/ 478767 h 3373"/>
                <a:gd name="T4" fmla="*/ 771428 w 2977"/>
                <a:gd name="T5" fmla="*/ 478767 h 3373"/>
                <a:gd name="T6" fmla="*/ 555140 w 2977"/>
                <a:gd name="T7" fmla="*/ 234697 h 3373"/>
                <a:gd name="T8" fmla="*/ 1056928 w 2977"/>
                <a:gd name="T9" fmla="*/ 695438 h 3373"/>
                <a:gd name="T10" fmla="*/ 306408 w 2977"/>
                <a:gd name="T11" fmla="*/ 695438 h 3373"/>
                <a:gd name="T12" fmla="*/ 561989 w 2977"/>
                <a:gd name="T13" fmla="*/ 976281 h 3373"/>
                <a:gd name="T14" fmla="*/ 785487 w 2977"/>
                <a:gd name="T15" fmla="*/ 785207 h 3373"/>
                <a:gd name="T16" fmla="*/ 1059091 w 2977"/>
                <a:gd name="T17" fmla="*/ 939508 h 3373"/>
                <a:gd name="T18" fmla="*/ 561989 w 2977"/>
                <a:gd name="T19" fmla="*/ 1216025 h 3373"/>
                <a:gd name="T20" fmla="*/ 0 w 2977"/>
                <a:gd name="T21" fmla="*/ 607832 h 3373"/>
                <a:gd name="T22" fmla="*/ 555140 w 2977"/>
                <a:gd name="T23" fmla="*/ 0 h 3373"/>
                <a:gd name="T24" fmla="*/ 1073150 w 2977"/>
                <a:gd name="T25" fmla="*/ 536450 h 3373"/>
                <a:gd name="T26" fmla="*/ 1056928 w 2977"/>
                <a:gd name="T27" fmla="*/ 695438 h 3373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lIns="0" tIns="0" rIns="0" bIns="0"/>
            <a:lstStyle/>
            <a:p>
              <a:endParaRPr lang="fi-FI">
                <a:uFillTx/>
              </a:endParaRPr>
            </a:p>
          </p:txBody>
        </p:sp>
        <p:sp>
          <p:nvSpPr>
            <p:cNvPr id="3090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973102 w 3641"/>
                <a:gd name="T1" fmla="*/ 1593850 h 4420"/>
                <a:gd name="T2" fmla="*/ 1311275 w 3641"/>
                <a:gd name="T3" fmla="*/ 1593850 h 4420"/>
                <a:gd name="T4" fmla="*/ 1311275 w 3641"/>
                <a:gd name="T5" fmla="*/ 0 h 4420"/>
                <a:gd name="T6" fmla="*/ 973102 w 3641"/>
                <a:gd name="T7" fmla="*/ 0 h 4420"/>
                <a:gd name="T8" fmla="*/ 973102 w 3641"/>
                <a:gd name="T9" fmla="*/ 631049 h 4420"/>
                <a:gd name="T10" fmla="*/ 338173 w 3641"/>
                <a:gd name="T11" fmla="*/ 631049 h 4420"/>
                <a:gd name="T12" fmla="*/ 338173 w 3641"/>
                <a:gd name="T13" fmla="*/ 0 h 4420"/>
                <a:gd name="T14" fmla="*/ 0 w 3641"/>
                <a:gd name="T15" fmla="*/ 0 h 4420"/>
                <a:gd name="T16" fmla="*/ 0 w 3641"/>
                <a:gd name="T17" fmla="*/ 1593850 h 4420"/>
                <a:gd name="T18" fmla="*/ 338173 w 3641"/>
                <a:gd name="T19" fmla="*/ 1593850 h 4420"/>
                <a:gd name="T20" fmla="*/ 338173 w 3641"/>
                <a:gd name="T21" fmla="*/ 932510 h 4420"/>
                <a:gd name="T22" fmla="*/ 973102 w 3641"/>
                <a:gd name="T23" fmla="*/ 932510 h 4420"/>
                <a:gd name="T24" fmla="*/ 973102 w 3641"/>
                <a:gd name="T25" fmla="*/ 1593850 h 4420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lIns="0" tIns="0" rIns="0" bIns="0"/>
            <a:lstStyle/>
            <a:p>
              <a:endParaRPr lang="fi-FI">
                <a:uFillTx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</p:sldLayoutIdLst>
  <p:hf hdr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200" b="1" kern="1200">
          <a:solidFill>
            <a:schemeClr val="tx1"/>
          </a:solidFill>
          <a:uFillTx/>
          <a:latin typeface="Arial Black" panose="020B0A04020102020204" pitchFamily="34" charset="0"/>
          <a:ea typeface="+mj-ea"/>
          <a:cs typeface="+mj-cs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chemeClr val="tx1"/>
          </a:solidFill>
          <a:uFillTx/>
          <a:latin typeface="Arial Black" panose="020B0A04020102020204" pitchFamily="34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chemeClr val="tx1"/>
          </a:solidFill>
          <a:uFillTx/>
          <a:latin typeface="Arial Black" panose="020B0A04020102020204" pitchFamily="34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chemeClr val="tx1"/>
          </a:solidFill>
          <a:uFillTx/>
          <a:latin typeface="Arial Black" panose="020B0A04020102020204" pitchFamily="34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chemeClr val="tx1"/>
          </a:solidFill>
          <a:uFillTx/>
          <a:latin typeface="Arial Black" panose="020B0A04020102020204" pitchFamily="34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chemeClr val="tx1"/>
          </a:solidFill>
          <a:uFillTx/>
          <a:latin typeface="Arial Black" panose="020B0A04020102020204" pitchFamily="34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chemeClr val="tx1"/>
          </a:solidFill>
          <a:uFillTx/>
          <a:latin typeface="Arial Black" panose="020B0A04020102020204" pitchFamily="34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chemeClr val="tx1"/>
          </a:solidFill>
          <a:uFillTx/>
          <a:latin typeface="Arial Black" panose="020B0A04020102020204" pitchFamily="34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chemeClr val="tx1"/>
          </a:solidFill>
          <a:uFillTx/>
          <a:latin typeface="Arial Black" panose="020B0A04020102020204" pitchFamily="34" charset="0"/>
        </a:defRPr>
      </a:lvl9pPr>
    </p:titleStyle>
    <p:bodyStyle>
      <a:lvl1pPr marL="228600" indent="-228600" algn="l" rtl="0" eaLnBrk="1" fontAlgn="base" hangingPunct="1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sz="2500" kern="1200">
          <a:solidFill>
            <a:schemeClr val="tx1"/>
          </a:solidFill>
          <a:uFillTx/>
          <a:latin typeface="+mn-lt"/>
          <a:ea typeface="+mn-ea"/>
          <a:cs typeface="+mn-cs"/>
        </a:defRPr>
      </a:lvl1pPr>
      <a:lvl2pPr marL="685800" indent="-228600" algn="l" rtl="0" eaLnBrk="1" fontAlgn="base" hangingPunct="1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uFillTx/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uFillTx/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uFillTx/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uFillTx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uFillTx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uFillTx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uFillTx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uFillTx/>
          <a:latin typeface="+mn-lt"/>
          <a:ea typeface="+mn-ea"/>
          <a:cs typeface="+mn-cs"/>
        </a:defRPr>
      </a:lvl9pPr>
    </p:bodyStyle>
    <p:otherStyle>
      <a:defPPr>
        <a:defRPr lang="fi-FI">
          <a:uFillTx/>
        </a:defRPr>
      </a:defPPr>
      <a:lvl1pPr marL="0" algn="l" defTabSz="914400" rtl="0" eaLnBrk="1" latinLnBrk="0" hangingPunct="1">
        <a:defRPr sz="1800" kern="1200">
          <a:solidFill>
            <a:schemeClr val="tx1"/>
          </a:solidFill>
          <a:uFillTx/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uFillTx/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uFillTx/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uFillTx/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uFillTx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uFillTx/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uFillTx/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uFillTx/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uFillTx/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Tiekartan tarkoitus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Tiekartta on riittävän karkealla tasolla mielellään yhden sivun tiivistetty yhteenveto hankkeen kulusta, joka on kuvattu selkeästi, yleiskielellä. Toisin sanottuna tiekartta kuvaa hankekohtaisesti kokonaisuudet ja etapit, joiden kautta päästään hankkeen tavoitteisiin. </a:t>
            </a:r>
          </a:p>
          <a:p>
            <a:endParaRPr lang="fi-FI" dirty="0"/>
          </a:p>
          <a:p>
            <a:r>
              <a:rPr lang="fi-FI" dirty="0"/>
              <a:t>Tiekarttaa käytetään kommunikoinnissa mm. hankeryhmälle, johdolle ja sidosryhmille.</a:t>
            </a:r>
          </a:p>
          <a:p>
            <a:endParaRPr lang="fi-FI" dirty="0"/>
          </a:p>
          <a:p>
            <a:r>
              <a:rPr lang="fi-FI" dirty="0"/>
              <a:t>Tiekartan voi tehdä alusta alkaen itse. Nämä pohjat on tehty helpottamaan ja nopeuttamaan tekemistä. Lisäksi käyttämällä näitä pohjia, luodaan yhdenmukaisuutta hankkeiden yli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>
                <a:uFillTx/>
              </a:defRPr>
            </a:pPr>
            <a:fld id="{72D3E8FF-0D86-4156-9F0A-94F0D78AD399}" type="datetime1">
              <a:rPr lang="fi-FI" smtClean="0">
                <a:uFillTx/>
              </a:rPr>
              <a:pPr>
                <a:defRPr>
                  <a:uFillTx/>
                </a:defRPr>
              </a:pPr>
              <a:t>6.11.2017</a:t>
            </a:fld>
            <a:endParaRPr lang="fi-FI" dirty="0">
              <a:uFillTx/>
            </a:endParaRP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>
                <a:uFillTx/>
              </a:defRPr>
            </a:pPr>
            <a:fld id="{13CFDC6C-3633-4E4E-A1CE-7741E7EBFD50}" type="slidenum">
              <a:rPr lang="fi-FI" smtClean="0">
                <a:uFillTx/>
              </a:rPr>
              <a:pPr>
                <a:defRPr>
                  <a:uFillTx/>
                </a:defRPr>
              </a:pPr>
              <a:t>1</a:t>
            </a:fld>
            <a:endParaRPr lang="fi-FI" dirty="0"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41796344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tsikko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Tiekartan tekeminen</a:t>
            </a:r>
            <a:endParaRPr lang="fi-FI" dirty="0"/>
          </a:p>
        </p:txBody>
      </p:sp>
      <p:sp>
        <p:nvSpPr>
          <p:cNvPr id="9" name="Sisällön paikkamerkki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sz="1600" dirty="0" smtClean="0"/>
              <a:t>Valitse </a:t>
            </a:r>
            <a:r>
              <a:rPr lang="fi-FI" sz="1600" dirty="0"/>
              <a:t>ensin sopiva tiekartan </a:t>
            </a:r>
            <a:r>
              <a:rPr lang="fi-FI" sz="1600" dirty="0" smtClean="0"/>
              <a:t>tarkkuustaso. Riittääkö karkea vuositasoinen kuvaus, vai tarvitsetko selvyyden vuoksi kvartaali- tai kuukausitasoa?</a:t>
            </a:r>
          </a:p>
          <a:p>
            <a:endParaRPr lang="fi-FI" sz="1600" dirty="0"/>
          </a:p>
          <a:p>
            <a:r>
              <a:rPr lang="fi-FI" sz="1600" dirty="0"/>
              <a:t>Monista ja skaalaa aikajaksoja itsellesi tarpeellinen määrä. Koko hanke on hyvä mahtua yhdelle sivulle.</a:t>
            </a:r>
          </a:p>
          <a:p>
            <a:endParaRPr lang="fi-FI" sz="1600" dirty="0"/>
          </a:p>
          <a:p>
            <a:r>
              <a:rPr lang="fi-FI" sz="1600" dirty="0"/>
              <a:t>Kuvaa yleiskielellä kokonaisuudet eli ydinkohdat aikajaksoille.</a:t>
            </a:r>
          </a:p>
          <a:p>
            <a:endParaRPr lang="fi-FI" sz="1600" dirty="0"/>
          </a:p>
          <a:p>
            <a:r>
              <a:rPr lang="fi-FI" sz="1600" dirty="0"/>
              <a:t>Lisää tarvittaessa </a:t>
            </a:r>
            <a:r>
              <a:rPr lang="fi-FI" sz="1600" dirty="0" smtClean="0"/>
              <a:t>esimerkiksi puhekupilla tai ”salmiakeilla” </a:t>
            </a:r>
            <a:r>
              <a:rPr lang="fi-FI" sz="1600" dirty="0"/>
              <a:t>tärkeitä </a:t>
            </a:r>
            <a:r>
              <a:rPr lang="fi-FI" sz="1600" dirty="0" smtClean="0"/>
              <a:t>etappeja tai rajaehtoja.</a:t>
            </a:r>
            <a:endParaRPr lang="fi-FI" sz="1600" dirty="0"/>
          </a:p>
          <a:p>
            <a:endParaRPr lang="fi-FI" sz="1600" dirty="0"/>
          </a:p>
          <a:p>
            <a:r>
              <a:rPr lang="fi-FI" sz="1600" dirty="0"/>
              <a:t>Jos hankkeessa on merkittäviä riippuvuuksia, </a:t>
            </a:r>
            <a:r>
              <a:rPr lang="fi-FI" sz="1600" dirty="0" smtClean="0"/>
              <a:t>kuvaa myös ne.</a:t>
            </a:r>
            <a:endParaRPr lang="fi-FI" sz="1600" dirty="0"/>
          </a:p>
          <a:p>
            <a:endParaRPr lang="fi-FI" sz="1600" dirty="0"/>
          </a:p>
          <a:p>
            <a:r>
              <a:rPr lang="fi-FI" sz="1600" dirty="0"/>
              <a:t>Päivitä tiekarttaa koko hankkeen ajan ja aina jokaiseen johtoryhmän tai ohjausryhmän kokoukseen</a:t>
            </a:r>
          </a:p>
          <a:p>
            <a:endParaRPr lang="fi-FI" sz="1600" dirty="0" smtClean="0"/>
          </a:p>
          <a:p>
            <a:r>
              <a:rPr lang="fi-FI" sz="1600" dirty="0" smtClean="0"/>
              <a:t>Siirrä </a:t>
            </a:r>
            <a:r>
              <a:rPr lang="fi-FI" sz="1600" dirty="0"/>
              <a:t>nykyisestä ajankohdasta kertovaa </a:t>
            </a:r>
            <a:r>
              <a:rPr lang="fi-FI" sz="1600" dirty="0" smtClean="0"/>
              <a:t>pystyviivaa hankkeen edetessä.</a:t>
            </a:r>
          </a:p>
          <a:p>
            <a:endParaRPr lang="fi-FI" sz="1600" dirty="0"/>
          </a:p>
          <a:p>
            <a:r>
              <a:rPr lang="fi-FI" sz="1600" dirty="0" smtClean="0"/>
              <a:t>Lisää tarvittaessa kuvaan hankkeen johtamistyylin mukainen vaiheistus:</a:t>
            </a:r>
          </a:p>
          <a:p>
            <a:pPr lvl="1"/>
            <a:r>
              <a:rPr lang="fi-FI" sz="1400" dirty="0" smtClean="0"/>
              <a:t>Selvitys &gt; Alfa &gt; Beta &gt; Käyttö</a:t>
            </a:r>
          </a:p>
          <a:p>
            <a:pPr lvl="1"/>
            <a:r>
              <a:rPr lang="fi-FI" sz="1400" dirty="0" smtClean="0"/>
              <a:t>Valmistelu &gt; Käynnistys &gt; Toteutus &gt; Käyttöönotto &gt; Päätösvaihe</a:t>
            </a:r>
            <a:endParaRPr lang="fi-FI" sz="1400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>
                <a:uFillTx/>
              </a:defRPr>
            </a:pPr>
            <a:fld id="{72D3E8FF-0D86-4156-9F0A-94F0D78AD399}" type="datetime1">
              <a:rPr lang="fi-FI" smtClean="0">
                <a:uFillTx/>
              </a:rPr>
              <a:pPr>
                <a:defRPr>
                  <a:uFillTx/>
                </a:defRPr>
              </a:pPr>
              <a:t>6.11.2017</a:t>
            </a:fld>
            <a:endParaRPr lang="fi-FI" dirty="0">
              <a:uFillTx/>
            </a:endParaRP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>
                <a:uFillTx/>
              </a:defRPr>
            </a:pPr>
            <a:fld id="{13CFDC6C-3633-4E4E-A1CE-7741E7EBFD50}" type="slidenum">
              <a:rPr lang="fi-FI" smtClean="0">
                <a:uFillTx/>
              </a:rPr>
              <a:pPr>
                <a:defRPr>
                  <a:uFillTx/>
                </a:defRPr>
              </a:pPr>
              <a:t>2</a:t>
            </a:fld>
            <a:endParaRPr lang="fi-FI" dirty="0"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15335818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4" name="Suora yhdysviiva 23"/>
          <p:cNvCxnSpPr/>
          <p:nvPr/>
        </p:nvCxnSpPr>
        <p:spPr>
          <a:xfrm>
            <a:off x="2057400" y="596348"/>
            <a:ext cx="9939" cy="5672690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fi-FI" dirty="0" err="1" smtClean="0"/>
              <a:t>pp.kk.yyyy</a:t>
            </a:r>
            <a:endParaRPr lang="fi-FI" dirty="0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i-FI" dirty="0" smtClean="0"/>
              <a:t>Etunimi Sukunimi</a:t>
            </a:r>
            <a:endParaRPr lang="fi-FI" dirty="0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721E670-1F5B-4A49-8DE6-16F3E62BC8C2}" type="slidenum">
              <a:rPr lang="fi-FI" smtClean="0"/>
              <a:pPr>
                <a:defRPr/>
              </a:pPr>
              <a:t>3</a:t>
            </a:fld>
            <a:endParaRPr lang="fi-FI"/>
          </a:p>
        </p:txBody>
      </p:sp>
      <p:cxnSp>
        <p:nvCxnSpPr>
          <p:cNvPr id="6" name="Suora yhdysviiva 5"/>
          <p:cNvCxnSpPr/>
          <p:nvPr/>
        </p:nvCxnSpPr>
        <p:spPr>
          <a:xfrm>
            <a:off x="8010940" y="1164070"/>
            <a:ext cx="0" cy="5104968"/>
          </a:xfrm>
          <a:prstGeom prst="line">
            <a:avLst/>
          </a:prstGeom>
          <a:ln w="76200">
            <a:solidFill>
              <a:schemeClr val="bg1">
                <a:lumMod val="75000"/>
              </a:schemeClr>
            </a:solidFill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uora yhdysviiva 6"/>
          <p:cNvCxnSpPr/>
          <p:nvPr/>
        </p:nvCxnSpPr>
        <p:spPr>
          <a:xfrm>
            <a:off x="4204253" y="1177000"/>
            <a:ext cx="0" cy="5092038"/>
          </a:xfrm>
          <a:prstGeom prst="line">
            <a:avLst/>
          </a:prstGeom>
          <a:ln w="76200">
            <a:solidFill>
              <a:schemeClr val="bg1">
                <a:lumMod val="75000"/>
              </a:schemeClr>
            </a:solidFill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uora yhdysviiva 7"/>
          <p:cNvCxnSpPr/>
          <p:nvPr/>
        </p:nvCxnSpPr>
        <p:spPr>
          <a:xfrm>
            <a:off x="11817626" y="1164070"/>
            <a:ext cx="0" cy="5104968"/>
          </a:xfrm>
          <a:prstGeom prst="line">
            <a:avLst/>
          </a:prstGeom>
          <a:ln w="76200">
            <a:solidFill>
              <a:schemeClr val="bg1">
                <a:lumMod val="75000"/>
              </a:schemeClr>
            </a:solidFill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uora yhdysviiva 8"/>
          <p:cNvCxnSpPr/>
          <p:nvPr/>
        </p:nvCxnSpPr>
        <p:spPr>
          <a:xfrm>
            <a:off x="397566" y="1164070"/>
            <a:ext cx="0" cy="5104968"/>
          </a:xfrm>
          <a:prstGeom prst="line">
            <a:avLst/>
          </a:prstGeom>
          <a:ln w="76200">
            <a:solidFill>
              <a:schemeClr val="bg1">
                <a:lumMod val="75000"/>
              </a:schemeClr>
            </a:solidFill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uorakulmio 9"/>
          <p:cNvSpPr/>
          <p:nvPr/>
        </p:nvSpPr>
        <p:spPr>
          <a:xfrm>
            <a:off x="397565" y="735918"/>
            <a:ext cx="11420061" cy="364762"/>
          </a:xfrm>
          <a:prstGeom prst="rect">
            <a:avLst/>
          </a:prstGeom>
          <a:solidFill>
            <a:schemeClr val="accent1"/>
          </a:solidFill>
          <a:ln w="76200">
            <a:solidFill>
              <a:schemeClr val="accent1"/>
            </a:solidFill>
          </a:ln>
        </p:spPr>
        <p:txBody>
          <a:bodyPr wrap="square" rtlCol="0" anchor="ctr">
            <a:noAutofit/>
          </a:bodyPr>
          <a:lstStyle/>
          <a:p>
            <a:pPr algn="ctr"/>
            <a:endParaRPr lang="fi-FI">
              <a:solidFill>
                <a:schemeClr val="bg1"/>
              </a:solidFill>
            </a:endParaRPr>
          </a:p>
        </p:txBody>
      </p:sp>
      <p:sp>
        <p:nvSpPr>
          <p:cNvPr id="11" name="Otsikko 1"/>
          <p:cNvSpPr txBox="1">
            <a:spLocks/>
          </p:cNvSpPr>
          <p:nvPr/>
        </p:nvSpPr>
        <p:spPr bwMode="auto">
          <a:xfrm>
            <a:off x="1891196" y="91824"/>
            <a:ext cx="8432800" cy="684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200" b="1" kern="1200">
                <a:solidFill>
                  <a:schemeClr val="tx1"/>
                </a:solidFill>
                <a:latin typeface="Arial Black" panose="020B0A04020102020204" pitchFamily="34" charset="0"/>
                <a:ea typeface="+mj-ea"/>
                <a:cs typeface="+mj-cs"/>
              </a:defRPr>
            </a:lvl1pPr>
            <a:lvl2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200" b="1">
                <a:solidFill>
                  <a:schemeClr val="tx1"/>
                </a:solidFill>
                <a:latin typeface="Arial Black" panose="020B0A04020102020204" pitchFamily="34" charset="0"/>
              </a:defRPr>
            </a:lvl2pPr>
            <a:lvl3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200" b="1">
                <a:solidFill>
                  <a:schemeClr val="tx1"/>
                </a:solidFill>
                <a:latin typeface="Arial Black" panose="020B0A04020102020204" pitchFamily="34" charset="0"/>
              </a:defRPr>
            </a:lvl3pPr>
            <a:lvl4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200" b="1">
                <a:solidFill>
                  <a:schemeClr val="tx1"/>
                </a:solidFill>
                <a:latin typeface="Arial Black" panose="020B0A04020102020204" pitchFamily="34" charset="0"/>
              </a:defRPr>
            </a:lvl4pPr>
            <a:lvl5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200" b="1">
                <a:solidFill>
                  <a:schemeClr val="tx1"/>
                </a:solidFill>
                <a:latin typeface="Arial Black" panose="020B0A04020102020204" pitchFamily="34" charset="0"/>
              </a:defRPr>
            </a:lvl5pPr>
            <a:lvl6pPr marL="4572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200" b="1">
                <a:solidFill>
                  <a:schemeClr val="tx1"/>
                </a:solidFill>
                <a:latin typeface="Arial Black" panose="020B0A04020102020204" pitchFamily="34" charset="0"/>
              </a:defRPr>
            </a:lvl6pPr>
            <a:lvl7pPr marL="9144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200" b="1">
                <a:solidFill>
                  <a:schemeClr val="tx1"/>
                </a:solidFill>
                <a:latin typeface="Arial Black" panose="020B0A04020102020204" pitchFamily="34" charset="0"/>
              </a:defRPr>
            </a:lvl7pPr>
            <a:lvl8pPr marL="13716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200" b="1">
                <a:solidFill>
                  <a:schemeClr val="tx1"/>
                </a:solidFill>
                <a:latin typeface="Arial Black" panose="020B0A04020102020204" pitchFamily="34" charset="0"/>
              </a:defRPr>
            </a:lvl8pPr>
            <a:lvl9pPr marL="18288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200" b="1">
                <a:solidFill>
                  <a:schemeClr val="tx1"/>
                </a:solidFill>
                <a:latin typeface="Arial Black" panose="020B0A04020102020204" pitchFamily="34" charset="0"/>
              </a:defRPr>
            </a:lvl9pPr>
          </a:lstStyle>
          <a:p>
            <a:pPr algn="ctr"/>
            <a:r>
              <a:rPr lang="fi-FI" dirty="0" smtClean="0"/>
              <a:t>Karkea tiekarttapohja</a:t>
            </a:r>
            <a:endParaRPr lang="fi-FI" dirty="0"/>
          </a:p>
        </p:txBody>
      </p:sp>
      <p:sp>
        <p:nvSpPr>
          <p:cNvPr id="18" name="Tekstiruutu 17"/>
          <p:cNvSpPr txBox="1"/>
          <p:nvPr/>
        </p:nvSpPr>
        <p:spPr>
          <a:xfrm>
            <a:off x="1919848" y="735918"/>
            <a:ext cx="762123" cy="380480"/>
          </a:xfrm>
          <a:prstGeom prst="rect">
            <a:avLst/>
          </a:prstGeom>
          <a:noFill/>
        </p:spPr>
        <p:txBody>
          <a:bodyPr wrap="none" lIns="36000" tIns="36000" rIns="36000" bIns="36000" rtlCol="0">
            <a:spAutoFit/>
          </a:bodyPr>
          <a:lstStyle/>
          <a:p>
            <a:r>
              <a:rPr lang="fi-FI" sz="2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Vuosi</a:t>
            </a:r>
          </a:p>
        </p:txBody>
      </p:sp>
      <p:sp>
        <p:nvSpPr>
          <p:cNvPr id="19" name="Tekstiruutu 18"/>
          <p:cNvSpPr txBox="1"/>
          <p:nvPr/>
        </p:nvSpPr>
        <p:spPr>
          <a:xfrm>
            <a:off x="5726535" y="735918"/>
            <a:ext cx="762123" cy="380480"/>
          </a:xfrm>
          <a:prstGeom prst="rect">
            <a:avLst/>
          </a:prstGeom>
          <a:noFill/>
        </p:spPr>
        <p:txBody>
          <a:bodyPr wrap="none" lIns="36000" tIns="36000" rIns="36000" bIns="36000" rtlCol="0">
            <a:spAutoFit/>
          </a:bodyPr>
          <a:lstStyle/>
          <a:p>
            <a:r>
              <a:rPr lang="fi-FI" sz="2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Vuosi</a:t>
            </a:r>
          </a:p>
        </p:txBody>
      </p:sp>
      <p:sp>
        <p:nvSpPr>
          <p:cNvPr id="21" name="Tekstiruutu 20"/>
          <p:cNvSpPr txBox="1"/>
          <p:nvPr/>
        </p:nvSpPr>
        <p:spPr>
          <a:xfrm>
            <a:off x="9533222" y="735918"/>
            <a:ext cx="762123" cy="380480"/>
          </a:xfrm>
          <a:prstGeom prst="rect">
            <a:avLst/>
          </a:prstGeom>
          <a:noFill/>
        </p:spPr>
        <p:txBody>
          <a:bodyPr wrap="none" lIns="36000" tIns="36000" rIns="36000" bIns="36000" rtlCol="0">
            <a:spAutoFit/>
          </a:bodyPr>
          <a:lstStyle/>
          <a:p>
            <a:r>
              <a:rPr lang="fi-FI" sz="2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Vuosi</a:t>
            </a:r>
          </a:p>
        </p:txBody>
      </p:sp>
      <p:sp>
        <p:nvSpPr>
          <p:cNvPr id="12" name="Pyöristetty suorakulmio 11"/>
          <p:cNvSpPr/>
          <p:nvPr/>
        </p:nvSpPr>
        <p:spPr>
          <a:xfrm>
            <a:off x="548266" y="1177000"/>
            <a:ext cx="3485158" cy="673298"/>
          </a:xfrm>
          <a:prstGeom prst="round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36000" rIns="0" bIns="36000" rtlCol="0" anchor="ctr">
            <a:noAutofit/>
          </a:bodyPr>
          <a:lstStyle/>
          <a:p>
            <a:pPr algn="ctr"/>
            <a:r>
              <a:rPr lang="fi-FI" sz="1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Tehtävä- ja/tai tuotoskokonaisuus</a:t>
            </a:r>
          </a:p>
        </p:txBody>
      </p:sp>
      <p:sp>
        <p:nvSpPr>
          <p:cNvPr id="13" name="Pyöristetty suorakulmio 12"/>
          <p:cNvSpPr/>
          <p:nvPr/>
        </p:nvSpPr>
        <p:spPr>
          <a:xfrm>
            <a:off x="4347405" y="1897316"/>
            <a:ext cx="1966830" cy="673298"/>
          </a:xfrm>
          <a:prstGeom prst="roundRect">
            <a:avLst/>
          </a:prstGeom>
          <a:solidFill>
            <a:srgbClr val="05C3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36000" rIns="0" bIns="36000" rtlCol="0" anchor="ctr">
            <a:noAutofit/>
          </a:bodyPr>
          <a:lstStyle/>
          <a:p>
            <a:pPr algn="ctr"/>
            <a:r>
              <a:rPr lang="fi-FI" sz="1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Tehtävä- ja/tai tuotoskokonaisuus</a:t>
            </a:r>
          </a:p>
        </p:txBody>
      </p:sp>
      <p:sp>
        <p:nvSpPr>
          <p:cNvPr id="14" name="Pyöristetty suorakulmio 13"/>
          <p:cNvSpPr/>
          <p:nvPr/>
        </p:nvSpPr>
        <p:spPr>
          <a:xfrm>
            <a:off x="548267" y="3405887"/>
            <a:ext cx="4541060" cy="673298"/>
          </a:xfrm>
          <a:prstGeom prst="round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36000" rIns="0" bIns="36000" rtlCol="0" anchor="ctr">
            <a:noAutofit/>
          </a:bodyPr>
          <a:lstStyle/>
          <a:p>
            <a:pPr algn="ctr"/>
            <a:r>
              <a:rPr lang="fi-FI" sz="1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Tehtävä- ja/tai tuotoskokonaisuus</a:t>
            </a:r>
          </a:p>
        </p:txBody>
      </p:sp>
      <p:sp>
        <p:nvSpPr>
          <p:cNvPr id="16" name="Pyöristetty suorakulmio 15"/>
          <p:cNvSpPr/>
          <p:nvPr/>
        </p:nvSpPr>
        <p:spPr>
          <a:xfrm>
            <a:off x="3150202" y="5772250"/>
            <a:ext cx="4076323" cy="496788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36000" rIns="0" bIns="36000" rtlCol="0" anchor="ctr">
            <a:noAutofit/>
          </a:bodyPr>
          <a:lstStyle/>
          <a:p>
            <a:pPr algn="ctr"/>
            <a:r>
              <a:rPr lang="fi-FI" sz="1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Tehtävä- ja/tai tuotoskokonaisuus</a:t>
            </a:r>
          </a:p>
          <a:p>
            <a:pPr algn="ctr"/>
            <a:r>
              <a:rPr lang="fi-FI" sz="1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(tärkeä riippuvuus)</a:t>
            </a:r>
          </a:p>
        </p:txBody>
      </p:sp>
      <p:sp>
        <p:nvSpPr>
          <p:cNvPr id="17" name="Pyöristetty suorakulmio 16"/>
          <p:cNvSpPr/>
          <p:nvPr/>
        </p:nvSpPr>
        <p:spPr>
          <a:xfrm>
            <a:off x="558209" y="4245042"/>
            <a:ext cx="2251486" cy="673298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36000" rIns="0" bIns="36000" rtlCol="0" anchor="ctr">
            <a:noAutofit/>
          </a:bodyPr>
          <a:lstStyle/>
          <a:p>
            <a:pPr algn="ctr"/>
            <a:r>
              <a:rPr lang="fi-FI" sz="1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Tehtävä- ja/tai tuotoskokonaisuus</a:t>
            </a:r>
          </a:p>
        </p:txBody>
      </p:sp>
      <p:sp>
        <p:nvSpPr>
          <p:cNvPr id="20" name="Pyöristetty suorakulmio 19"/>
          <p:cNvSpPr/>
          <p:nvPr/>
        </p:nvSpPr>
        <p:spPr>
          <a:xfrm>
            <a:off x="548267" y="2667712"/>
            <a:ext cx="3536716" cy="673298"/>
          </a:xfrm>
          <a:prstGeom prst="round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36000" rIns="0" bIns="36000" rtlCol="0" anchor="ctr">
            <a:noAutofit/>
          </a:bodyPr>
          <a:lstStyle/>
          <a:p>
            <a:pPr algn="ctr"/>
            <a:r>
              <a:rPr lang="fi-FI" sz="1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Tehtävä- ja/tai tuotoskokonaisuus</a:t>
            </a:r>
            <a:endParaRPr lang="fi-FI" sz="12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Pyöristetty suorakulmio 26"/>
          <p:cNvSpPr/>
          <p:nvPr/>
        </p:nvSpPr>
        <p:spPr>
          <a:xfrm>
            <a:off x="3139451" y="5008646"/>
            <a:ext cx="1966830" cy="673298"/>
          </a:xfrm>
          <a:prstGeom prst="round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36000" rIns="0" bIns="36000" rtlCol="0" anchor="ctr">
            <a:noAutofit/>
          </a:bodyPr>
          <a:lstStyle/>
          <a:p>
            <a:pPr algn="ctr"/>
            <a:r>
              <a:rPr lang="fi-FI" sz="1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Tehtävä- ja/tai tuotoskokonaisuus</a:t>
            </a:r>
            <a:endParaRPr lang="fi-FI" sz="1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7" name="Suora yhdysviiva 36"/>
          <p:cNvCxnSpPr/>
          <p:nvPr/>
        </p:nvCxnSpPr>
        <p:spPr>
          <a:xfrm>
            <a:off x="397565" y="5738782"/>
            <a:ext cx="11420061" cy="2016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1" name="Pyöristetty suorakulmio 40"/>
          <p:cNvSpPr/>
          <p:nvPr/>
        </p:nvSpPr>
        <p:spPr>
          <a:xfrm>
            <a:off x="8162981" y="1897316"/>
            <a:ext cx="3511493" cy="673298"/>
          </a:xfrm>
          <a:prstGeom prst="roundRect">
            <a:avLst/>
          </a:prstGeom>
          <a:solidFill>
            <a:srgbClr val="05C3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36000" rIns="0" bIns="36000" rtlCol="0" anchor="ctr">
            <a:noAutofit/>
          </a:bodyPr>
          <a:lstStyle/>
          <a:p>
            <a:pPr algn="ctr"/>
            <a:r>
              <a:rPr lang="fi-FI" sz="1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Tehtävä- ja/tai tuotoskokonaisuus</a:t>
            </a:r>
          </a:p>
        </p:txBody>
      </p:sp>
    </p:spTree>
    <p:extLst>
      <p:ext uri="{BB962C8B-B14F-4D97-AF65-F5344CB8AC3E}">
        <p14:creationId xmlns:p14="http://schemas.microsoft.com/office/powerpoint/2010/main" val="2165785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4" name="Suora yhdysviiva 23"/>
          <p:cNvCxnSpPr/>
          <p:nvPr/>
        </p:nvCxnSpPr>
        <p:spPr>
          <a:xfrm>
            <a:off x="2057400" y="596348"/>
            <a:ext cx="9939" cy="5672690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9" name="Suorakulmio 38"/>
          <p:cNvSpPr/>
          <p:nvPr/>
        </p:nvSpPr>
        <p:spPr>
          <a:xfrm>
            <a:off x="5203407" y="4079185"/>
            <a:ext cx="4323737" cy="929461"/>
          </a:xfrm>
          <a:prstGeom prst="rect">
            <a:avLst/>
          </a:prstGeom>
          <a:solidFill>
            <a:srgbClr val="FFECAF"/>
          </a:solidFill>
          <a:ln>
            <a:noFill/>
          </a:ln>
        </p:spPr>
        <p:style>
          <a:lnRef idx="1">
            <a:schemeClr val="accen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D270131-D298-4E66-8347-236AF470D665}" type="datetime1">
              <a:rPr lang="fi-FI" smtClean="0"/>
              <a:pPr>
                <a:defRPr/>
              </a:pPr>
              <a:t>6.11.2017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i-FI" dirty="0" smtClean="0"/>
              <a:t>Etunimi Sukunimi</a:t>
            </a:r>
            <a:endParaRPr lang="fi-FI" dirty="0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721E670-1F5B-4A49-8DE6-16F3E62BC8C2}" type="slidenum">
              <a:rPr lang="fi-FI" smtClean="0"/>
              <a:pPr>
                <a:defRPr/>
              </a:pPr>
              <a:t>4</a:t>
            </a:fld>
            <a:endParaRPr lang="fi-FI"/>
          </a:p>
        </p:txBody>
      </p:sp>
      <p:cxnSp>
        <p:nvCxnSpPr>
          <p:cNvPr id="6" name="Suora yhdysviiva 5"/>
          <p:cNvCxnSpPr/>
          <p:nvPr/>
        </p:nvCxnSpPr>
        <p:spPr>
          <a:xfrm>
            <a:off x="7379804" y="1164070"/>
            <a:ext cx="0" cy="5104968"/>
          </a:xfrm>
          <a:prstGeom prst="line">
            <a:avLst/>
          </a:prstGeom>
          <a:ln w="76200">
            <a:solidFill>
              <a:schemeClr val="bg1">
                <a:lumMod val="75000"/>
              </a:schemeClr>
            </a:solidFill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uora yhdysviiva 6"/>
          <p:cNvCxnSpPr/>
          <p:nvPr/>
        </p:nvCxnSpPr>
        <p:spPr>
          <a:xfrm>
            <a:off x="2941982" y="1177000"/>
            <a:ext cx="0" cy="5092038"/>
          </a:xfrm>
          <a:prstGeom prst="line">
            <a:avLst/>
          </a:prstGeom>
          <a:ln w="76200">
            <a:solidFill>
              <a:schemeClr val="bg1">
                <a:lumMod val="75000"/>
              </a:schemeClr>
            </a:solidFill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uora yhdysviiva 7"/>
          <p:cNvCxnSpPr/>
          <p:nvPr/>
        </p:nvCxnSpPr>
        <p:spPr>
          <a:xfrm>
            <a:off x="11817626" y="1164070"/>
            <a:ext cx="0" cy="5104968"/>
          </a:xfrm>
          <a:prstGeom prst="line">
            <a:avLst/>
          </a:prstGeom>
          <a:ln w="76200">
            <a:solidFill>
              <a:schemeClr val="bg1">
                <a:lumMod val="75000"/>
              </a:schemeClr>
            </a:solidFill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uora yhdysviiva 8"/>
          <p:cNvCxnSpPr/>
          <p:nvPr/>
        </p:nvCxnSpPr>
        <p:spPr>
          <a:xfrm>
            <a:off x="397566" y="1164070"/>
            <a:ext cx="0" cy="5104968"/>
          </a:xfrm>
          <a:prstGeom prst="line">
            <a:avLst/>
          </a:prstGeom>
          <a:ln w="76200">
            <a:solidFill>
              <a:schemeClr val="bg1">
                <a:lumMod val="75000"/>
              </a:schemeClr>
            </a:solidFill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uorakulmio 9"/>
          <p:cNvSpPr/>
          <p:nvPr/>
        </p:nvSpPr>
        <p:spPr>
          <a:xfrm>
            <a:off x="397565" y="735918"/>
            <a:ext cx="11420061" cy="364762"/>
          </a:xfrm>
          <a:prstGeom prst="rect">
            <a:avLst/>
          </a:prstGeom>
          <a:solidFill>
            <a:schemeClr val="accent1"/>
          </a:solidFill>
          <a:ln w="76200">
            <a:solidFill>
              <a:schemeClr val="accent1"/>
            </a:solidFill>
          </a:ln>
        </p:spPr>
        <p:txBody>
          <a:bodyPr wrap="square" rtlCol="0" anchor="ctr">
            <a:noAutofit/>
          </a:bodyPr>
          <a:lstStyle/>
          <a:p>
            <a:pPr algn="ctr"/>
            <a:endParaRPr lang="fi-FI">
              <a:solidFill>
                <a:schemeClr val="bg1"/>
              </a:solidFill>
            </a:endParaRPr>
          </a:p>
        </p:txBody>
      </p:sp>
      <p:sp>
        <p:nvSpPr>
          <p:cNvPr id="11" name="Otsikko 1"/>
          <p:cNvSpPr txBox="1">
            <a:spLocks/>
          </p:cNvSpPr>
          <p:nvPr/>
        </p:nvSpPr>
        <p:spPr bwMode="auto">
          <a:xfrm>
            <a:off x="1891196" y="91824"/>
            <a:ext cx="8432800" cy="684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200" b="1" kern="1200">
                <a:solidFill>
                  <a:schemeClr val="tx1"/>
                </a:solidFill>
                <a:latin typeface="Arial Black" panose="020B0A04020102020204" pitchFamily="34" charset="0"/>
                <a:ea typeface="+mj-ea"/>
                <a:cs typeface="+mj-cs"/>
              </a:defRPr>
            </a:lvl1pPr>
            <a:lvl2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200" b="1">
                <a:solidFill>
                  <a:schemeClr val="tx1"/>
                </a:solidFill>
                <a:latin typeface="Arial Black" panose="020B0A04020102020204" pitchFamily="34" charset="0"/>
              </a:defRPr>
            </a:lvl2pPr>
            <a:lvl3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200" b="1">
                <a:solidFill>
                  <a:schemeClr val="tx1"/>
                </a:solidFill>
                <a:latin typeface="Arial Black" panose="020B0A04020102020204" pitchFamily="34" charset="0"/>
              </a:defRPr>
            </a:lvl3pPr>
            <a:lvl4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200" b="1">
                <a:solidFill>
                  <a:schemeClr val="tx1"/>
                </a:solidFill>
                <a:latin typeface="Arial Black" panose="020B0A04020102020204" pitchFamily="34" charset="0"/>
              </a:defRPr>
            </a:lvl4pPr>
            <a:lvl5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200" b="1">
                <a:solidFill>
                  <a:schemeClr val="tx1"/>
                </a:solidFill>
                <a:latin typeface="Arial Black" panose="020B0A04020102020204" pitchFamily="34" charset="0"/>
              </a:defRPr>
            </a:lvl5pPr>
            <a:lvl6pPr marL="4572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200" b="1">
                <a:solidFill>
                  <a:schemeClr val="tx1"/>
                </a:solidFill>
                <a:latin typeface="Arial Black" panose="020B0A04020102020204" pitchFamily="34" charset="0"/>
              </a:defRPr>
            </a:lvl6pPr>
            <a:lvl7pPr marL="9144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200" b="1">
                <a:solidFill>
                  <a:schemeClr val="tx1"/>
                </a:solidFill>
                <a:latin typeface="Arial Black" panose="020B0A04020102020204" pitchFamily="34" charset="0"/>
              </a:defRPr>
            </a:lvl7pPr>
            <a:lvl8pPr marL="13716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200" b="1">
                <a:solidFill>
                  <a:schemeClr val="tx1"/>
                </a:solidFill>
                <a:latin typeface="Arial Black" panose="020B0A04020102020204" pitchFamily="34" charset="0"/>
              </a:defRPr>
            </a:lvl8pPr>
            <a:lvl9pPr marL="18288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200" b="1">
                <a:solidFill>
                  <a:schemeClr val="tx1"/>
                </a:solidFill>
                <a:latin typeface="Arial Black" panose="020B0A04020102020204" pitchFamily="34" charset="0"/>
              </a:defRPr>
            </a:lvl9pPr>
          </a:lstStyle>
          <a:p>
            <a:pPr algn="ctr"/>
            <a:r>
              <a:rPr lang="fi-FI" dirty="0" smtClean="0"/>
              <a:t>Esimerkkitiekartta</a:t>
            </a:r>
            <a:endParaRPr lang="fi-FI" dirty="0"/>
          </a:p>
        </p:txBody>
      </p:sp>
      <p:sp>
        <p:nvSpPr>
          <p:cNvPr id="18" name="Tekstiruutu 17"/>
          <p:cNvSpPr txBox="1"/>
          <p:nvPr/>
        </p:nvSpPr>
        <p:spPr>
          <a:xfrm>
            <a:off x="879113" y="735918"/>
            <a:ext cx="1581321" cy="380480"/>
          </a:xfrm>
          <a:prstGeom prst="rect">
            <a:avLst/>
          </a:prstGeom>
          <a:noFill/>
        </p:spPr>
        <p:txBody>
          <a:bodyPr wrap="none" lIns="36000" tIns="36000" rIns="36000" bIns="36000" rtlCol="0">
            <a:spAutoFit/>
          </a:bodyPr>
          <a:lstStyle/>
          <a:p>
            <a:r>
              <a:rPr lang="fi-FI" sz="2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SYKSY 2017</a:t>
            </a:r>
          </a:p>
        </p:txBody>
      </p:sp>
      <p:sp>
        <p:nvSpPr>
          <p:cNvPr id="19" name="Tekstiruutu 18"/>
          <p:cNvSpPr txBox="1"/>
          <p:nvPr/>
        </p:nvSpPr>
        <p:spPr>
          <a:xfrm>
            <a:off x="4839207" y="735918"/>
            <a:ext cx="643372" cy="380480"/>
          </a:xfrm>
          <a:prstGeom prst="rect">
            <a:avLst/>
          </a:prstGeom>
          <a:noFill/>
        </p:spPr>
        <p:txBody>
          <a:bodyPr wrap="none" lIns="36000" tIns="36000" rIns="36000" bIns="36000" rtlCol="0">
            <a:spAutoFit/>
          </a:bodyPr>
          <a:lstStyle/>
          <a:p>
            <a:r>
              <a:rPr lang="fi-FI" sz="2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2018</a:t>
            </a:r>
          </a:p>
        </p:txBody>
      </p:sp>
      <p:sp>
        <p:nvSpPr>
          <p:cNvPr id="21" name="Tekstiruutu 20"/>
          <p:cNvSpPr txBox="1"/>
          <p:nvPr/>
        </p:nvSpPr>
        <p:spPr>
          <a:xfrm>
            <a:off x="9277029" y="735918"/>
            <a:ext cx="643372" cy="380480"/>
          </a:xfrm>
          <a:prstGeom prst="rect">
            <a:avLst/>
          </a:prstGeom>
          <a:noFill/>
        </p:spPr>
        <p:txBody>
          <a:bodyPr wrap="none" lIns="36000" tIns="36000" rIns="36000" bIns="36000" rtlCol="0">
            <a:spAutoFit/>
          </a:bodyPr>
          <a:lstStyle/>
          <a:p>
            <a:r>
              <a:rPr lang="fi-FI" sz="2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2019</a:t>
            </a:r>
          </a:p>
        </p:txBody>
      </p:sp>
      <p:sp>
        <p:nvSpPr>
          <p:cNvPr id="12" name="Pyöristetty suorakulmio 11"/>
          <p:cNvSpPr/>
          <p:nvPr/>
        </p:nvSpPr>
        <p:spPr>
          <a:xfrm>
            <a:off x="548266" y="1177000"/>
            <a:ext cx="2229230" cy="673298"/>
          </a:xfrm>
          <a:prstGeom prst="round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36000" rIns="0" bIns="36000" rtlCol="0" anchor="ctr">
            <a:noAutofit/>
          </a:bodyPr>
          <a:lstStyle/>
          <a:p>
            <a:pPr algn="ctr"/>
            <a:r>
              <a:rPr lang="fi-FI" sz="1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Jalkautus ja koulutus,</a:t>
            </a:r>
          </a:p>
          <a:p>
            <a:pPr algn="ctr"/>
            <a:r>
              <a:rPr lang="fi-FI" sz="1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fi-FI" sz="1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yöpajoja</a:t>
            </a:r>
          </a:p>
        </p:txBody>
      </p:sp>
      <p:sp>
        <p:nvSpPr>
          <p:cNvPr id="13" name="Pyöristetty suorakulmio 12"/>
          <p:cNvSpPr/>
          <p:nvPr/>
        </p:nvSpPr>
        <p:spPr>
          <a:xfrm>
            <a:off x="3122496" y="1918137"/>
            <a:ext cx="1966830" cy="673298"/>
          </a:xfrm>
          <a:prstGeom prst="roundRect">
            <a:avLst/>
          </a:prstGeom>
          <a:solidFill>
            <a:srgbClr val="05C3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36000" rIns="0" bIns="36000" rtlCol="0" anchor="ctr">
            <a:noAutofit/>
          </a:bodyPr>
          <a:lstStyle/>
          <a:p>
            <a:pPr algn="ctr"/>
            <a:r>
              <a:rPr lang="fi-FI" sz="1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Uusi brändi-ilme, käytettävyys,</a:t>
            </a:r>
          </a:p>
          <a:p>
            <a:pPr algn="ctr"/>
            <a:r>
              <a:rPr lang="fi-FI" sz="1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tekniset laajennukset</a:t>
            </a:r>
          </a:p>
        </p:txBody>
      </p:sp>
      <p:sp>
        <p:nvSpPr>
          <p:cNvPr id="14" name="Pyöristetty suorakulmio 13"/>
          <p:cNvSpPr/>
          <p:nvPr/>
        </p:nvSpPr>
        <p:spPr>
          <a:xfrm>
            <a:off x="548267" y="3405887"/>
            <a:ext cx="4541060" cy="673298"/>
          </a:xfrm>
          <a:prstGeom prst="round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36000" rIns="0" bIns="36000" rtlCol="0" anchor="ctr">
            <a:noAutofit/>
          </a:bodyPr>
          <a:lstStyle/>
          <a:p>
            <a:pPr algn="ctr"/>
            <a:r>
              <a:rPr lang="fi-FI" sz="1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Kehityssalkunhallinnan kaupunkiyhteinen rakenne</a:t>
            </a:r>
          </a:p>
        </p:txBody>
      </p:sp>
      <p:sp>
        <p:nvSpPr>
          <p:cNvPr id="16" name="Pyöristetty suorakulmio 15"/>
          <p:cNvSpPr/>
          <p:nvPr/>
        </p:nvSpPr>
        <p:spPr>
          <a:xfrm>
            <a:off x="3138992" y="5772251"/>
            <a:ext cx="4076323" cy="496788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36000" rIns="0" bIns="36000" rtlCol="0" anchor="ctr">
            <a:noAutofit/>
          </a:bodyPr>
          <a:lstStyle/>
          <a:p>
            <a:pPr algn="ctr"/>
            <a:r>
              <a:rPr lang="fi-FI" sz="1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Kuvausvälineen käyttöönotto</a:t>
            </a:r>
          </a:p>
        </p:txBody>
      </p:sp>
      <p:sp>
        <p:nvSpPr>
          <p:cNvPr id="17" name="Pyöristetty suorakulmio 16"/>
          <p:cNvSpPr/>
          <p:nvPr/>
        </p:nvSpPr>
        <p:spPr>
          <a:xfrm>
            <a:off x="558209" y="4245042"/>
            <a:ext cx="2251486" cy="673298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36000" rIns="0" bIns="36000" rtlCol="0" anchor="ctr">
            <a:noAutofit/>
          </a:bodyPr>
          <a:lstStyle/>
          <a:p>
            <a:pPr algn="ctr"/>
            <a:r>
              <a:rPr lang="fi-FI" sz="1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Salkunhallinnan prototyypit</a:t>
            </a:r>
          </a:p>
          <a:p>
            <a:pPr algn="ctr"/>
            <a:r>
              <a:rPr lang="fi-FI" sz="1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(teknologiasoveltuvuus-alfat)</a:t>
            </a:r>
            <a:endParaRPr lang="fi-FI" sz="1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Pyöristetty suorakulmio 19"/>
          <p:cNvSpPr/>
          <p:nvPr/>
        </p:nvSpPr>
        <p:spPr>
          <a:xfrm>
            <a:off x="548267" y="2667712"/>
            <a:ext cx="2262208" cy="673298"/>
          </a:xfrm>
          <a:prstGeom prst="round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36000" rIns="0" bIns="36000" rtlCol="0" anchor="ctr">
            <a:noAutofit/>
          </a:bodyPr>
          <a:lstStyle/>
          <a:p>
            <a:pPr algn="ctr"/>
            <a:r>
              <a:rPr lang="fi-FI" sz="1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Uudet sisällöt:</a:t>
            </a:r>
          </a:p>
          <a:p>
            <a:pPr algn="ctr"/>
            <a:r>
              <a:rPr lang="fi-FI" sz="1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X, y, z</a:t>
            </a:r>
          </a:p>
        </p:txBody>
      </p:sp>
      <p:sp>
        <p:nvSpPr>
          <p:cNvPr id="22" name="Pyöristetty suorakulmio 21"/>
          <p:cNvSpPr/>
          <p:nvPr/>
        </p:nvSpPr>
        <p:spPr>
          <a:xfrm>
            <a:off x="3106469" y="1177000"/>
            <a:ext cx="4108848" cy="673298"/>
          </a:xfrm>
          <a:prstGeom prst="round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36000" rIns="0" bIns="36000" rtlCol="0" anchor="ctr">
            <a:noAutofit/>
          </a:bodyPr>
          <a:lstStyle/>
          <a:p>
            <a:pPr algn="ctr"/>
            <a:r>
              <a:rPr lang="fi-FI" sz="1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Syventävät koulutukset</a:t>
            </a:r>
          </a:p>
        </p:txBody>
      </p:sp>
      <p:sp>
        <p:nvSpPr>
          <p:cNvPr id="25" name="Pyöristetty suorakulmio 24"/>
          <p:cNvSpPr/>
          <p:nvPr/>
        </p:nvSpPr>
        <p:spPr>
          <a:xfrm>
            <a:off x="7544291" y="1177000"/>
            <a:ext cx="4108847" cy="673298"/>
          </a:xfrm>
          <a:prstGeom prst="round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36000" rIns="0" bIns="36000" rtlCol="0" anchor="ctr">
            <a:noAutofit/>
          </a:bodyPr>
          <a:lstStyle/>
          <a:p>
            <a:pPr algn="ctr"/>
            <a:r>
              <a:rPr lang="fi-FI" sz="1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Vakiintunut käytön tuki osana</a:t>
            </a:r>
          </a:p>
          <a:p>
            <a:pPr algn="ctr"/>
            <a:r>
              <a:rPr lang="fi-FI" sz="1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koulutuskokonaisuutta</a:t>
            </a:r>
          </a:p>
        </p:txBody>
      </p:sp>
      <p:sp>
        <p:nvSpPr>
          <p:cNvPr id="27" name="Pyöristetty suorakulmio 26"/>
          <p:cNvSpPr/>
          <p:nvPr/>
        </p:nvSpPr>
        <p:spPr>
          <a:xfrm>
            <a:off x="3139451" y="5008646"/>
            <a:ext cx="1966830" cy="673298"/>
          </a:xfrm>
          <a:prstGeom prst="round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36000" rIns="0" bIns="36000" rtlCol="0" anchor="ctr">
            <a:noAutofit/>
          </a:bodyPr>
          <a:lstStyle/>
          <a:p>
            <a:pPr algn="ctr"/>
            <a:r>
              <a:rPr lang="fi-FI" sz="1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Vanhojen menetelmien alasajo</a:t>
            </a:r>
          </a:p>
        </p:txBody>
      </p:sp>
      <p:sp>
        <p:nvSpPr>
          <p:cNvPr id="32" name="Pyöristetty suorakulmio 31"/>
          <p:cNvSpPr/>
          <p:nvPr/>
        </p:nvSpPr>
        <p:spPr>
          <a:xfrm>
            <a:off x="7544291" y="2667712"/>
            <a:ext cx="4108846" cy="673298"/>
          </a:xfrm>
          <a:prstGeom prst="round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36000" rIns="0" bIns="36000" rtlCol="0" anchor="ctr">
            <a:noAutofit/>
          </a:bodyPr>
          <a:lstStyle/>
          <a:p>
            <a:pPr algn="ctr"/>
            <a:r>
              <a:rPr lang="fi-FI" sz="1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Uudet sisällöt:</a:t>
            </a:r>
          </a:p>
          <a:p>
            <a:pPr algn="ctr"/>
            <a:r>
              <a:rPr lang="fi-FI" sz="1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A, b, c</a:t>
            </a:r>
          </a:p>
        </p:txBody>
      </p:sp>
      <p:sp>
        <p:nvSpPr>
          <p:cNvPr id="34" name="Pyöristetty suorakulmio 33"/>
          <p:cNvSpPr/>
          <p:nvPr/>
        </p:nvSpPr>
        <p:spPr>
          <a:xfrm>
            <a:off x="3114482" y="4451862"/>
            <a:ext cx="1982857" cy="254586"/>
          </a:xfrm>
          <a:prstGeom prst="roundRect">
            <a:avLst>
              <a:gd name="adj" fmla="val 50000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36000" rIns="0" bIns="36000" rtlCol="0" anchor="ctr">
            <a:noAutofit/>
          </a:bodyPr>
          <a:lstStyle/>
          <a:p>
            <a:pPr algn="ctr"/>
            <a:r>
              <a:rPr lang="fi-FI" sz="1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Hankinta</a:t>
            </a:r>
          </a:p>
        </p:txBody>
      </p:sp>
      <p:cxnSp>
        <p:nvCxnSpPr>
          <p:cNvPr id="37" name="Suora yhdysviiva 36"/>
          <p:cNvCxnSpPr/>
          <p:nvPr/>
        </p:nvCxnSpPr>
        <p:spPr>
          <a:xfrm>
            <a:off x="397565" y="5738782"/>
            <a:ext cx="11420061" cy="2016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8" name="Pyöristetty suorakulmio 37"/>
          <p:cNvSpPr/>
          <p:nvPr/>
        </p:nvSpPr>
        <p:spPr>
          <a:xfrm>
            <a:off x="5351754" y="4245042"/>
            <a:ext cx="4077983" cy="673297"/>
          </a:xfrm>
          <a:prstGeom prst="roundRect">
            <a:avLst/>
          </a:prstGeom>
          <a:solidFill>
            <a:srgbClr val="FC4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36000" rIns="0" bIns="36000" rtlCol="0" anchor="ctr">
            <a:noAutofit/>
          </a:bodyPr>
          <a:lstStyle/>
          <a:p>
            <a:pPr algn="ctr"/>
            <a:r>
              <a:rPr lang="fi-FI" sz="1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Lopullisen salkunhallintatyökalun toteutus ja käyttöönotto</a:t>
            </a:r>
          </a:p>
        </p:txBody>
      </p:sp>
      <p:sp>
        <p:nvSpPr>
          <p:cNvPr id="31" name="Pyöristetty suorakulmio 30"/>
          <p:cNvSpPr/>
          <p:nvPr/>
        </p:nvSpPr>
        <p:spPr>
          <a:xfrm>
            <a:off x="3116739" y="2667712"/>
            <a:ext cx="4098577" cy="673298"/>
          </a:xfrm>
          <a:prstGeom prst="round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36000" rIns="0" bIns="36000" rtlCol="0" anchor="ctr">
            <a:noAutofit/>
          </a:bodyPr>
          <a:lstStyle/>
          <a:p>
            <a:pPr algn="ctr"/>
            <a:r>
              <a:rPr lang="fi-FI" sz="1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Uudet sisällöt:</a:t>
            </a:r>
          </a:p>
          <a:p>
            <a:pPr algn="ctr"/>
            <a:r>
              <a:rPr lang="fi-FI" sz="1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1, 2, 3</a:t>
            </a:r>
          </a:p>
        </p:txBody>
      </p:sp>
      <p:cxnSp>
        <p:nvCxnSpPr>
          <p:cNvPr id="36" name="Suora yhdysviiva 35"/>
          <p:cNvCxnSpPr/>
          <p:nvPr/>
        </p:nvCxnSpPr>
        <p:spPr>
          <a:xfrm>
            <a:off x="5203408" y="4079185"/>
            <a:ext cx="12098" cy="929461"/>
          </a:xfrm>
          <a:prstGeom prst="line">
            <a:avLst/>
          </a:prstGeom>
          <a:ln w="76200">
            <a:solidFill>
              <a:srgbClr val="FFC000"/>
            </a:solidFill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kstiruutu 1"/>
          <p:cNvSpPr txBox="1"/>
          <p:nvPr/>
        </p:nvSpPr>
        <p:spPr>
          <a:xfrm>
            <a:off x="5260319" y="3862824"/>
            <a:ext cx="3070071" cy="369332"/>
          </a:xfrm>
          <a:prstGeom prst="rect">
            <a:avLst/>
          </a:prstGeom>
        </p:spPr>
        <p:txBody>
          <a:bodyPr wrap="none" rtlCol="0">
            <a:spAutoFit/>
          </a:bodyPr>
          <a:lstStyle/>
          <a:p>
            <a:r>
              <a:rPr lang="fi-FI" b="1" dirty="0" smtClean="0">
                <a:solidFill>
                  <a:srgbClr val="FF0000"/>
                </a:solidFill>
              </a:rPr>
              <a:t>Väliaikaisratkaisun käyttö </a:t>
            </a:r>
            <a:endParaRPr lang="fi-FI" b="1" dirty="0">
              <a:solidFill>
                <a:srgbClr val="FF0000"/>
              </a:solidFill>
            </a:endParaRPr>
          </a:p>
        </p:txBody>
      </p:sp>
      <p:cxnSp>
        <p:nvCxnSpPr>
          <p:cNvPr id="40" name="Suora yhdysviiva 39"/>
          <p:cNvCxnSpPr/>
          <p:nvPr/>
        </p:nvCxnSpPr>
        <p:spPr>
          <a:xfrm>
            <a:off x="9567433" y="4079028"/>
            <a:ext cx="12098" cy="929461"/>
          </a:xfrm>
          <a:prstGeom prst="line">
            <a:avLst/>
          </a:prstGeom>
          <a:ln w="76200">
            <a:solidFill>
              <a:srgbClr val="FFC000"/>
            </a:solidFill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79912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28D144D-A55D-46C5-A00D-1C253264F70D}" type="datetime1">
              <a:rPr lang="fi-FI" smtClean="0"/>
              <a:pPr>
                <a:defRPr/>
              </a:pPr>
              <a:t>6.11.2017</a:t>
            </a:fld>
            <a:endParaRPr lang="fi-FI" dirty="0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>
          <a:xfrm>
            <a:off x="3201988" y="6269038"/>
            <a:ext cx="2804262" cy="258762"/>
          </a:xfrm>
        </p:spPr>
        <p:txBody>
          <a:bodyPr/>
          <a:lstStyle/>
          <a:p>
            <a:pPr>
              <a:defRPr/>
            </a:pPr>
            <a:r>
              <a:rPr lang="fi-FI" dirty="0" smtClean="0"/>
              <a:t>Etunimi Sukunimi</a:t>
            </a:r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978BA27-5A6D-4D9A-B51A-B3F539A5E9A6}" type="slidenum">
              <a:rPr lang="fi-FI" smtClean="0"/>
              <a:pPr>
                <a:defRPr/>
              </a:pPr>
              <a:t>5</a:t>
            </a:fld>
            <a:endParaRPr lang="fi-FI" dirty="0"/>
          </a:p>
        </p:txBody>
      </p:sp>
      <p:graphicFrame>
        <p:nvGraphicFramePr>
          <p:cNvPr id="5" name="Taulukko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4790196"/>
              </p:ext>
            </p:extLst>
          </p:nvPr>
        </p:nvGraphicFramePr>
        <p:xfrm>
          <a:off x="1628636" y="805369"/>
          <a:ext cx="10228746" cy="22954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704791">
                  <a:extLst>
                    <a:ext uri="{9D8B030D-6E8A-4147-A177-3AD203B41FA5}">
                      <a16:colId xmlns:a16="http://schemas.microsoft.com/office/drawing/2014/main" val="2261978498"/>
                    </a:ext>
                  </a:extLst>
                </a:gridCol>
                <a:gridCol w="1704791">
                  <a:extLst>
                    <a:ext uri="{9D8B030D-6E8A-4147-A177-3AD203B41FA5}">
                      <a16:colId xmlns:a16="http://schemas.microsoft.com/office/drawing/2014/main" val="3988960205"/>
                    </a:ext>
                  </a:extLst>
                </a:gridCol>
                <a:gridCol w="1704791">
                  <a:extLst>
                    <a:ext uri="{9D8B030D-6E8A-4147-A177-3AD203B41FA5}">
                      <a16:colId xmlns:a16="http://schemas.microsoft.com/office/drawing/2014/main" val="3973146402"/>
                    </a:ext>
                  </a:extLst>
                </a:gridCol>
                <a:gridCol w="1704791">
                  <a:extLst>
                    <a:ext uri="{9D8B030D-6E8A-4147-A177-3AD203B41FA5}">
                      <a16:colId xmlns:a16="http://schemas.microsoft.com/office/drawing/2014/main" val="222046200"/>
                    </a:ext>
                  </a:extLst>
                </a:gridCol>
                <a:gridCol w="1704791">
                  <a:extLst>
                    <a:ext uri="{9D8B030D-6E8A-4147-A177-3AD203B41FA5}">
                      <a16:colId xmlns:a16="http://schemas.microsoft.com/office/drawing/2014/main" val="964249258"/>
                    </a:ext>
                  </a:extLst>
                </a:gridCol>
                <a:gridCol w="170479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29543"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</a:pPr>
                      <a:r>
                        <a:rPr lang="en-US" sz="10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III</a:t>
                      </a:r>
                      <a:r>
                        <a:rPr lang="en-US" sz="1000" b="1" i="0" u="none" strike="noStrike" baseline="0" dirty="0"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en-US" sz="1000" b="1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2017</a:t>
                      </a:r>
                      <a:endParaRPr lang="en-US" sz="1000" b="1" i="0" u="none" strike="noStrike" dirty="0">
                        <a:solidFill>
                          <a:schemeClr val="bg1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</a:pPr>
                      <a:r>
                        <a:rPr lang="en-US" sz="10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IV 2017</a:t>
                      </a:r>
                      <a:endParaRPr lang="en-US" sz="1000" b="1" i="0" u="none" strike="noStrike" dirty="0">
                        <a:solidFill>
                          <a:schemeClr val="bg1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</a:pPr>
                      <a:r>
                        <a:rPr lang="en-US" sz="10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I</a:t>
                      </a:r>
                      <a:r>
                        <a:rPr lang="en-US" sz="1000" b="1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en-US" sz="10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2018</a:t>
                      </a:r>
                      <a:endParaRPr lang="en-US" sz="1000" b="1" i="0" u="none" strike="noStrike" dirty="0">
                        <a:solidFill>
                          <a:schemeClr val="bg1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</a:pPr>
                      <a:r>
                        <a:rPr lang="en-US" sz="10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II</a:t>
                      </a:r>
                      <a:r>
                        <a:rPr lang="en-US" sz="1000" b="1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en-US" sz="10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2018</a:t>
                      </a:r>
                      <a:endParaRPr lang="en-US" sz="1000" b="1" i="0" u="none" strike="noStrike" dirty="0">
                        <a:solidFill>
                          <a:schemeClr val="bg1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</a:pPr>
                      <a:r>
                        <a:rPr lang="en-US" sz="10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III</a:t>
                      </a:r>
                      <a:r>
                        <a:rPr lang="en-US" sz="1000" b="1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en-US" sz="10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2018</a:t>
                      </a:r>
                      <a:endParaRPr lang="en-US" sz="1000" b="1" i="0" u="none" strike="noStrike" dirty="0">
                        <a:solidFill>
                          <a:schemeClr val="bg1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</a:pPr>
                      <a:r>
                        <a:rPr lang="en-US" sz="10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IV 2018</a:t>
                      </a:r>
                      <a:endParaRPr lang="en-US" sz="1000" b="1" i="0" u="none" strike="noStrike" dirty="0">
                        <a:solidFill>
                          <a:schemeClr val="bg1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0720977"/>
                  </a:ext>
                </a:extLst>
              </a:tr>
            </a:tbl>
          </a:graphicData>
        </a:graphic>
      </p:graphicFrame>
      <p:graphicFrame>
        <p:nvGraphicFramePr>
          <p:cNvPr id="6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4805240"/>
              </p:ext>
            </p:extLst>
          </p:nvPr>
        </p:nvGraphicFramePr>
        <p:xfrm>
          <a:off x="1643188" y="1088821"/>
          <a:ext cx="10031292" cy="515585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572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5729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5729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5729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5729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5729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5729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5729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5729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57294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557294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557294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557294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557294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557294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557294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557294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557294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</a:tblGrid>
              <a:tr h="516386"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</a:pPr>
                      <a:r>
                        <a:rPr lang="fi-FI" sz="1000" b="1" i="0" u="none" strike="noStrike" noProof="0" dirty="0" smtClean="0">
                          <a:solidFill>
                            <a:schemeClr val="accent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2017 </a:t>
                      </a:r>
                    </a:p>
                    <a:p>
                      <a:pPr algn="ctr" fontAlgn="b">
                        <a:lnSpc>
                          <a:spcPct val="100000"/>
                        </a:lnSpc>
                      </a:pPr>
                      <a:r>
                        <a:rPr lang="fi-FI" sz="1000" b="1" i="0" u="none" strike="noStrike" noProof="0" dirty="0" smtClean="0">
                          <a:solidFill>
                            <a:schemeClr val="accent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Heinä</a:t>
                      </a:r>
                      <a:endParaRPr lang="fi-FI" sz="1000" b="1" i="0" u="none" strike="noStrike" noProof="0" dirty="0">
                        <a:solidFill>
                          <a:schemeClr val="accent1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</a:pPr>
                      <a:r>
                        <a:rPr lang="fi-FI" sz="1000" b="1" i="0" u="none" strike="noStrike" noProof="0" dirty="0" smtClean="0">
                          <a:solidFill>
                            <a:schemeClr val="accent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2017 </a:t>
                      </a:r>
                    </a:p>
                    <a:p>
                      <a:pPr algn="ctr" fontAlgn="b">
                        <a:lnSpc>
                          <a:spcPct val="100000"/>
                        </a:lnSpc>
                      </a:pPr>
                      <a:r>
                        <a:rPr lang="fi-FI" sz="1000" b="1" i="0" u="none" strike="noStrike" noProof="0" dirty="0" smtClean="0">
                          <a:solidFill>
                            <a:schemeClr val="accent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Elo</a:t>
                      </a:r>
                      <a:endParaRPr lang="fi-FI" sz="1000" b="1" i="0" u="none" strike="noStrike" noProof="0" dirty="0">
                        <a:solidFill>
                          <a:schemeClr val="accent1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</a:pPr>
                      <a:r>
                        <a:rPr lang="fi-FI" sz="1000" b="1" i="0" u="none" strike="noStrike" noProof="0" dirty="0" smtClean="0">
                          <a:solidFill>
                            <a:schemeClr val="accent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2017 </a:t>
                      </a:r>
                    </a:p>
                    <a:p>
                      <a:pPr algn="ctr" fontAlgn="b">
                        <a:lnSpc>
                          <a:spcPct val="100000"/>
                        </a:lnSpc>
                      </a:pPr>
                      <a:r>
                        <a:rPr lang="fi-FI" sz="1000" b="1" i="0" u="none" strike="noStrike" noProof="0" dirty="0" smtClean="0">
                          <a:solidFill>
                            <a:schemeClr val="accent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Syys</a:t>
                      </a:r>
                      <a:endParaRPr lang="fi-FI" sz="1000" b="1" i="0" u="none" strike="noStrike" noProof="0" dirty="0">
                        <a:solidFill>
                          <a:schemeClr val="accent1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</a:pPr>
                      <a:r>
                        <a:rPr lang="fi-FI" sz="1000" b="1" i="0" u="none" strike="noStrike" noProof="0" dirty="0" smtClean="0">
                          <a:solidFill>
                            <a:schemeClr val="accent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2017 </a:t>
                      </a:r>
                    </a:p>
                    <a:p>
                      <a:pPr algn="ctr" fontAlgn="b">
                        <a:lnSpc>
                          <a:spcPct val="100000"/>
                        </a:lnSpc>
                      </a:pPr>
                      <a:r>
                        <a:rPr lang="fi-FI" sz="1000" b="1" i="0" u="none" strike="noStrike" noProof="0" dirty="0" smtClean="0">
                          <a:solidFill>
                            <a:schemeClr val="accent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Loka</a:t>
                      </a:r>
                      <a:endParaRPr lang="fi-FI" sz="1000" b="1" i="0" u="none" strike="noStrike" noProof="0" dirty="0">
                        <a:solidFill>
                          <a:schemeClr val="accent1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</a:pPr>
                      <a:r>
                        <a:rPr lang="fi-FI" sz="1000" b="1" i="0" u="none" strike="noStrike" noProof="0" dirty="0" smtClean="0">
                          <a:solidFill>
                            <a:schemeClr val="accent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2017 </a:t>
                      </a:r>
                    </a:p>
                    <a:p>
                      <a:pPr algn="ctr" fontAlgn="b">
                        <a:lnSpc>
                          <a:spcPct val="100000"/>
                        </a:lnSpc>
                      </a:pPr>
                      <a:r>
                        <a:rPr lang="fi-FI" sz="1000" b="1" i="0" u="none" strike="noStrike" noProof="0" dirty="0" smtClean="0">
                          <a:solidFill>
                            <a:schemeClr val="accent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Marras</a:t>
                      </a:r>
                      <a:endParaRPr lang="fi-FI" sz="1000" b="1" i="0" u="none" strike="noStrike" noProof="0" dirty="0">
                        <a:solidFill>
                          <a:schemeClr val="accent1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</a:pPr>
                      <a:r>
                        <a:rPr lang="fi-FI" sz="1000" b="1" i="0" u="none" strike="noStrike" noProof="0" dirty="0" smtClean="0">
                          <a:solidFill>
                            <a:schemeClr val="accent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2017 </a:t>
                      </a:r>
                    </a:p>
                    <a:p>
                      <a:pPr algn="ctr" fontAlgn="b">
                        <a:lnSpc>
                          <a:spcPct val="100000"/>
                        </a:lnSpc>
                      </a:pPr>
                      <a:r>
                        <a:rPr lang="fi-FI" sz="1000" b="1" i="0" u="none" strike="noStrike" noProof="0" dirty="0" smtClean="0">
                          <a:solidFill>
                            <a:schemeClr val="accent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Joulu</a:t>
                      </a:r>
                      <a:endParaRPr lang="fi-FI" sz="1000" b="1" i="0" u="none" strike="noStrike" noProof="0" dirty="0">
                        <a:solidFill>
                          <a:schemeClr val="accent1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</a:pPr>
                      <a:r>
                        <a:rPr lang="fi-FI" sz="1000" b="1" i="0" u="none" strike="noStrike" noProof="0" dirty="0" smtClean="0">
                          <a:solidFill>
                            <a:schemeClr val="accent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2018 </a:t>
                      </a:r>
                    </a:p>
                    <a:p>
                      <a:pPr algn="ctr" fontAlgn="b">
                        <a:lnSpc>
                          <a:spcPct val="100000"/>
                        </a:lnSpc>
                      </a:pPr>
                      <a:r>
                        <a:rPr lang="fi-FI" sz="1000" b="1" i="0" u="none" strike="noStrike" noProof="0" dirty="0" smtClean="0">
                          <a:solidFill>
                            <a:schemeClr val="accent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Tammi</a:t>
                      </a:r>
                      <a:endParaRPr lang="fi-FI" sz="1000" b="1" i="0" u="none" strike="noStrike" noProof="0" dirty="0">
                        <a:solidFill>
                          <a:schemeClr val="accent1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</a:pPr>
                      <a:r>
                        <a:rPr lang="fi-FI" sz="1000" b="1" i="0" u="none" strike="noStrike" noProof="0" dirty="0" smtClean="0">
                          <a:solidFill>
                            <a:schemeClr val="accent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2018 </a:t>
                      </a:r>
                    </a:p>
                    <a:p>
                      <a:pPr algn="ctr" fontAlgn="b">
                        <a:lnSpc>
                          <a:spcPct val="100000"/>
                        </a:lnSpc>
                      </a:pPr>
                      <a:r>
                        <a:rPr lang="fi-FI" sz="1000" b="1" i="0" u="none" strike="noStrike" noProof="0" dirty="0" smtClean="0">
                          <a:solidFill>
                            <a:schemeClr val="accent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Helmi</a:t>
                      </a:r>
                      <a:endParaRPr lang="fi-FI" sz="1000" b="1" i="0" u="none" strike="noStrike" noProof="0" dirty="0">
                        <a:solidFill>
                          <a:schemeClr val="accent1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</a:pPr>
                      <a:r>
                        <a:rPr lang="fi-FI" sz="1000" b="1" i="0" u="none" strike="noStrike" noProof="0" dirty="0" smtClean="0">
                          <a:solidFill>
                            <a:schemeClr val="accent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2018 </a:t>
                      </a:r>
                    </a:p>
                    <a:p>
                      <a:pPr algn="ctr" fontAlgn="b">
                        <a:lnSpc>
                          <a:spcPct val="100000"/>
                        </a:lnSpc>
                      </a:pPr>
                      <a:r>
                        <a:rPr lang="fi-FI" sz="1000" b="1" i="0" u="none" strike="noStrike" noProof="0" dirty="0" smtClean="0">
                          <a:solidFill>
                            <a:schemeClr val="accent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Maalis</a:t>
                      </a:r>
                      <a:endParaRPr lang="fi-FI" sz="1000" b="1" i="0" u="none" strike="noStrike" noProof="0" dirty="0">
                        <a:solidFill>
                          <a:schemeClr val="accent1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</a:pPr>
                      <a:r>
                        <a:rPr lang="fi-FI" sz="1000" b="1" i="0" u="none" strike="noStrike" noProof="0" dirty="0" smtClean="0">
                          <a:solidFill>
                            <a:schemeClr val="accent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2018 </a:t>
                      </a:r>
                    </a:p>
                    <a:p>
                      <a:pPr algn="ctr" fontAlgn="b">
                        <a:lnSpc>
                          <a:spcPct val="100000"/>
                        </a:lnSpc>
                      </a:pPr>
                      <a:r>
                        <a:rPr lang="fi-FI" sz="1000" b="1" i="0" u="none" strike="noStrike" noProof="0" dirty="0" smtClean="0">
                          <a:solidFill>
                            <a:schemeClr val="accent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Huhti</a:t>
                      </a:r>
                      <a:endParaRPr lang="fi-FI" sz="1000" b="1" i="0" u="none" strike="noStrike" noProof="0" dirty="0">
                        <a:solidFill>
                          <a:schemeClr val="accent1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</a:pPr>
                      <a:r>
                        <a:rPr lang="fi-FI" sz="1000" b="1" i="0" u="none" strike="noStrike" noProof="0" dirty="0" smtClean="0">
                          <a:solidFill>
                            <a:schemeClr val="accent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2018 </a:t>
                      </a:r>
                    </a:p>
                    <a:p>
                      <a:pPr algn="ctr" fontAlgn="b">
                        <a:lnSpc>
                          <a:spcPct val="100000"/>
                        </a:lnSpc>
                      </a:pPr>
                      <a:r>
                        <a:rPr lang="fi-FI" sz="1000" b="1" i="0" u="none" strike="noStrike" noProof="0" dirty="0" smtClean="0">
                          <a:solidFill>
                            <a:schemeClr val="accent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Touko</a:t>
                      </a:r>
                      <a:endParaRPr lang="fi-FI" sz="1000" b="1" i="0" u="none" strike="noStrike" noProof="0" dirty="0">
                        <a:solidFill>
                          <a:schemeClr val="accent1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</a:pPr>
                      <a:r>
                        <a:rPr lang="fi-FI" sz="1000" b="1" i="0" u="none" strike="noStrike" noProof="0" dirty="0" smtClean="0">
                          <a:solidFill>
                            <a:schemeClr val="accent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2018 </a:t>
                      </a:r>
                    </a:p>
                    <a:p>
                      <a:pPr algn="ctr" fontAlgn="b">
                        <a:lnSpc>
                          <a:spcPct val="100000"/>
                        </a:lnSpc>
                      </a:pPr>
                      <a:r>
                        <a:rPr lang="fi-FI" sz="1000" b="1" i="0" u="none" strike="noStrike" noProof="0" dirty="0" smtClean="0">
                          <a:solidFill>
                            <a:schemeClr val="accent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Kesä</a:t>
                      </a:r>
                      <a:endParaRPr lang="fi-FI" sz="1000" b="1" i="0" u="none" strike="noStrike" noProof="0" dirty="0">
                        <a:solidFill>
                          <a:schemeClr val="accent1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</a:pPr>
                      <a:r>
                        <a:rPr lang="fi-FI" sz="1000" b="1" i="0" u="none" strike="noStrike" noProof="0" dirty="0" smtClean="0">
                          <a:solidFill>
                            <a:schemeClr val="accent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2018 </a:t>
                      </a:r>
                    </a:p>
                    <a:p>
                      <a:pPr algn="ctr" fontAlgn="b">
                        <a:lnSpc>
                          <a:spcPct val="100000"/>
                        </a:lnSpc>
                      </a:pPr>
                      <a:r>
                        <a:rPr lang="fi-FI" sz="1000" b="1" i="0" u="none" strike="noStrike" noProof="0" dirty="0" smtClean="0">
                          <a:solidFill>
                            <a:schemeClr val="accent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Heinä</a:t>
                      </a:r>
                      <a:endParaRPr lang="fi-FI" sz="1000" b="1" i="0" u="none" strike="noStrike" noProof="0" dirty="0">
                        <a:solidFill>
                          <a:schemeClr val="accent1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</a:pPr>
                      <a:r>
                        <a:rPr lang="fi-FI" sz="1000" b="1" i="0" u="none" strike="noStrike" noProof="0" dirty="0" smtClean="0">
                          <a:solidFill>
                            <a:schemeClr val="accent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2018 </a:t>
                      </a:r>
                    </a:p>
                    <a:p>
                      <a:pPr algn="ctr" fontAlgn="b">
                        <a:lnSpc>
                          <a:spcPct val="100000"/>
                        </a:lnSpc>
                      </a:pPr>
                      <a:r>
                        <a:rPr lang="fi-FI" sz="1000" b="1" i="0" u="none" strike="noStrike" noProof="0" dirty="0" smtClean="0">
                          <a:solidFill>
                            <a:schemeClr val="accent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Elo</a:t>
                      </a:r>
                      <a:endParaRPr lang="fi-FI" sz="1000" b="1" i="0" u="none" strike="noStrike" noProof="0" dirty="0">
                        <a:solidFill>
                          <a:schemeClr val="accent1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</a:pPr>
                      <a:r>
                        <a:rPr lang="fi-FI" sz="1000" b="1" i="0" u="none" strike="noStrike" noProof="0" dirty="0" smtClean="0">
                          <a:solidFill>
                            <a:schemeClr val="accent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2018</a:t>
                      </a:r>
                    </a:p>
                    <a:p>
                      <a:pPr algn="ctr" fontAlgn="b">
                        <a:lnSpc>
                          <a:spcPct val="100000"/>
                        </a:lnSpc>
                      </a:pPr>
                      <a:r>
                        <a:rPr lang="fi-FI" sz="1000" b="1" i="0" u="none" strike="noStrike" noProof="0" dirty="0" smtClean="0">
                          <a:solidFill>
                            <a:schemeClr val="accent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Syys</a:t>
                      </a:r>
                      <a:endParaRPr lang="fi-FI" sz="1000" b="1" i="0" u="none" strike="noStrike" noProof="0" dirty="0">
                        <a:solidFill>
                          <a:schemeClr val="accent1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</a:pPr>
                      <a:r>
                        <a:rPr lang="fi-FI" sz="1000" b="1" i="0" u="none" strike="noStrike" noProof="0" dirty="0" smtClean="0">
                          <a:solidFill>
                            <a:schemeClr val="accent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2018</a:t>
                      </a:r>
                    </a:p>
                    <a:p>
                      <a:pPr algn="ctr" fontAlgn="b">
                        <a:lnSpc>
                          <a:spcPct val="100000"/>
                        </a:lnSpc>
                      </a:pPr>
                      <a:r>
                        <a:rPr lang="fi-FI" sz="1000" b="1" i="0" u="none" strike="noStrike" noProof="0" dirty="0" smtClean="0">
                          <a:solidFill>
                            <a:schemeClr val="accent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Loka</a:t>
                      </a:r>
                      <a:endParaRPr lang="fi-FI" sz="1000" b="1" i="0" u="none" strike="noStrike" noProof="0" dirty="0">
                        <a:solidFill>
                          <a:schemeClr val="accent1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</a:pPr>
                      <a:r>
                        <a:rPr lang="fi-FI" sz="1000" b="1" i="0" u="none" strike="noStrike" noProof="0" dirty="0" smtClean="0">
                          <a:solidFill>
                            <a:schemeClr val="accent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2018</a:t>
                      </a:r>
                    </a:p>
                    <a:p>
                      <a:pPr algn="ctr" fontAlgn="b">
                        <a:lnSpc>
                          <a:spcPct val="100000"/>
                        </a:lnSpc>
                      </a:pPr>
                      <a:r>
                        <a:rPr lang="fi-FI" sz="1000" b="1" i="0" u="none" strike="noStrike" noProof="0" dirty="0" smtClean="0">
                          <a:solidFill>
                            <a:schemeClr val="accent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Marras</a:t>
                      </a:r>
                      <a:endParaRPr lang="fi-FI" sz="1000" b="1" i="0" u="none" strike="noStrike" noProof="0" dirty="0">
                        <a:solidFill>
                          <a:schemeClr val="accent1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</a:pPr>
                      <a:r>
                        <a:rPr lang="fi-FI" sz="1000" b="1" i="0" u="none" strike="noStrike" noProof="0" dirty="0" smtClean="0">
                          <a:solidFill>
                            <a:schemeClr val="accent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2018</a:t>
                      </a:r>
                    </a:p>
                    <a:p>
                      <a:pPr algn="ctr" fontAlgn="b">
                        <a:lnSpc>
                          <a:spcPct val="100000"/>
                        </a:lnSpc>
                      </a:pPr>
                      <a:r>
                        <a:rPr lang="fi-FI" sz="1000" b="1" i="0" u="none" strike="noStrike" noProof="0" dirty="0" smtClean="0">
                          <a:solidFill>
                            <a:schemeClr val="accent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Joulu</a:t>
                      </a:r>
                      <a:endParaRPr lang="fi-FI" sz="1000" b="1" i="0" u="none" strike="noStrike" noProof="0" dirty="0">
                        <a:solidFill>
                          <a:schemeClr val="accent1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39468">
                <a:tc>
                  <a:txBody>
                    <a:bodyPr/>
                    <a:lstStyle/>
                    <a:p>
                      <a:endParaRPr lang="fi-FI" sz="8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sz="8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endParaRPr lang="fi-FI" sz="8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sz="8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fi-FI" sz="8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sz="80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fi-FI" sz="8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sz="8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fi-FI" sz="80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sz="8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fi-FI" sz="80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sz="80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fi-FI" sz="80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sz="8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fi-FI" sz="8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sz="8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sz="8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sz="8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8" name="Rectangle 44"/>
          <p:cNvSpPr/>
          <p:nvPr/>
        </p:nvSpPr>
        <p:spPr>
          <a:xfrm>
            <a:off x="334989" y="4806682"/>
            <a:ext cx="11523600" cy="416860"/>
          </a:xfrm>
          <a:prstGeom prst="rect">
            <a:avLst/>
          </a:prstGeom>
          <a:solidFill>
            <a:schemeClr val="bg1">
              <a:lumMod val="75000"/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36000" rIns="0" bIns="36000" rtlCol="0" anchor="ctr">
            <a:no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i-FI" sz="1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2" name="TextBox 48"/>
          <p:cNvSpPr txBox="1"/>
          <p:nvPr/>
        </p:nvSpPr>
        <p:spPr>
          <a:xfrm>
            <a:off x="364715" y="4956396"/>
            <a:ext cx="1113284" cy="226591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B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Työkalut</a:t>
            </a:r>
            <a:endParaRPr kumimoji="0" lang="fi-FI" sz="1000" b="1" i="0" u="none" strike="noStrike" kern="1200" cap="none" spc="0" normalizeH="0" baseline="0" noProof="0" dirty="0">
              <a:ln>
                <a:noFill/>
              </a:ln>
              <a:solidFill>
                <a:srgbClr val="0000B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4" name="Rectangle 2"/>
          <p:cNvSpPr/>
          <p:nvPr/>
        </p:nvSpPr>
        <p:spPr>
          <a:xfrm>
            <a:off x="334989" y="2428559"/>
            <a:ext cx="11523600" cy="651207"/>
          </a:xfrm>
          <a:prstGeom prst="rect">
            <a:avLst/>
          </a:prstGeom>
          <a:solidFill>
            <a:schemeClr val="bg1">
              <a:lumMod val="75000"/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36000" rIns="0" bIns="36000" rtlCol="0" anchor="ctr">
            <a:no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i-FI" sz="1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5" name="TextBox 21"/>
          <p:cNvSpPr txBox="1"/>
          <p:nvPr/>
        </p:nvSpPr>
        <p:spPr>
          <a:xfrm>
            <a:off x="364715" y="2552213"/>
            <a:ext cx="1200225" cy="376018"/>
          </a:xfrm>
          <a:prstGeom prst="rect">
            <a:avLst/>
          </a:prstGeom>
          <a:noFill/>
        </p:spPr>
        <p:txBody>
          <a:bodyPr wrap="none" lIns="36000" tIns="36000" rIns="36000" bIns="36000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000" b="1" i="0" u="none" strike="noStrike" kern="1200" cap="none" spc="0" normalizeH="0" baseline="0" noProof="0" dirty="0">
                <a:ln>
                  <a:noFill/>
                </a:ln>
                <a:solidFill>
                  <a:srgbClr val="0000B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U</a:t>
            </a:r>
            <a:r>
              <a:rPr kumimoji="0" lang="fi-FI" sz="1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B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lkoasu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B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ja käytettävyys</a:t>
            </a:r>
            <a:endParaRPr kumimoji="0" lang="fi-FI" sz="1000" b="1" i="0" u="none" strike="noStrike" kern="1200" cap="none" spc="0" normalizeH="0" baseline="0" noProof="0" dirty="0">
              <a:ln>
                <a:noFill/>
              </a:ln>
              <a:solidFill>
                <a:srgbClr val="0000B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7" name="Rectangle 38"/>
          <p:cNvSpPr/>
          <p:nvPr/>
        </p:nvSpPr>
        <p:spPr>
          <a:xfrm>
            <a:off x="334989" y="3124505"/>
            <a:ext cx="11523600" cy="942547"/>
          </a:xfrm>
          <a:prstGeom prst="rect">
            <a:avLst/>
          </a:prstGeom>
          <a:solidFill>
            <a:schemeClr val="bg1">
              <a:lumMod val="75000"/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36000" rIns="0" bIns="36000" rtlCol="0" anchor="ctr">
            <a:no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i-FI" sz="1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8" name="TextBox 39"/>
          <p:cNvSpPr txBox="1"/>
          <p:nvPr/>
        </p:nvSpPr>
        <p:spPr>
          <a:xfrm>
            <a:off x="364715" y="3423238"/>
            <a:ext cx="1358713" cy="380480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B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Uudet sisältö-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B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kokonaisuudet</a:t>
            </a:r>
            <a:endParaRPr kumimoji="0" lang="fi-FI" sz="1000" b="1" i="0" u="none" strike="noStrike" kern="1200" cap="none" spc="0" normalizeH="0" baseline="0" noProof="0" dirty="0">
              <a:ln>
                <a:noFill/>
              </a:ln>
              <a:solidFill>
                <a:srgbClr val="0000B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0" name="Rectangle 41"/>
          <p:cNvSpPr/>
          <p:nvPr/>
        </p:nvSpPr>
        <p:spPr>
          <a:xfrm>
            <a:off x="334989" y="4124440"/>
            <a:ext cx="11523600" cy="613193"/>
          </a:xfrm>
          <a:prstGeom prst="rect">
            <a:avLst/>
          </a:prstGeom>
          <a:solidFill>
            <a:schemeClr val="bg1">
              <a:lumMod val="75000"/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36000" rIns="0" bIns="36000" rtlCol="0" anchor="ctr">
            <a:no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i-FI" sz="1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1" name="TextBox 42"/>
          <p:cNvSpPr txBox="1"/>
          <p:nvPr/>
        </p:nvSpPr>
        <p:spPr>
          <a:xfrm>
            <a:off x="364715" y="4237176"/>
            <a:ext cx="1278474" cy="380480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B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Salkunhallinta ja ICT-hankeohjelma</a:t>
            </a:r>
            <a:endParaRPr kumimoji="0" lang="fi-FI" sz="1000" b="1" i="0" u="none" strike="noStrike" kern="1200" cap="none" spc="0" normalizeH="0" baseline="0" noProof="0" dirty="0">
              <a:ln>
                <a:noFill/>
              </a:ln>
              <a:solidFill>
                <a:srgbClr val="0000B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4" name="Pentagon 56"/>
          <p:cNvSpPr/>
          <p:nvPr/>
        </p:nvSpPr>
        <p:spPr>
          <a:xfrm>
            <a:off x="1991746" y="4285179"/>
            <a:ext cx="2484408" cy="271238"/>
          </a:xfrm>
          <a:prstGeom prst="homePlat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36000" rIns="0" bIns="36000" rtlCol="0" anchor="ctr">
            <a:no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Tehtävä-</a:t>
            </a:r>
            <a:r>
              <a:rPr kumimoji="0" lang="fi-FI" sz="1000" b="0" i="0" u="none" strike="noStrike" kern="1200" cap="none" spc="0" normalizeH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ja/tai tuotoskokonaisuus</a:t>
            </a:r>
            <a:endParaRPr kumimoji="0" lang="fi-FI" sz="1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2" name="Pentagon 70"/>
          <p:cNvSpPr/>
          <p:nvPr/>
        </p:nvSpPr>
        <p:spPr>
          <a:xfrm>
            <a:off x="3473220" y="2632301"/>
            <a:ext cx="2533030" cy="259990"/>
          </a:xfrm>
          <a:prstGeom prst="homePlate">
            <a:avLst/>
          </a:prstGeom>
          <a:solidFill>
            <a:srgbClr val="05C3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36000" rIns="0" bIns="36000" rtlCol="0" anchor="ctr">
            <a:noAutofit/>
          </a:bodyPr>
          <a:lstStyle/>
          <a:p>
            <a:pPr algn="ctr"/>
            <a:r>
              <a:rPr lang="fi-FI" sz="1000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Tehtävä- ja/tai tuotoskokonaisuus</a:t>
            </a:r>
            <a:endParaRPr lang="fi-FI" sz="1000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Pentagon 72"/>
          <p:cNvSpPr/>
          <p:nvPr/>
        </p:nvSpPr>
        <p:spPr>
          <a:xfrm>
            <a:off x="2801560" y="3476803"/>
            <a:ext cx="4481852" cy="250322"/>
          </a:xfrm>
          <a:prstGeom prst="homePlat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36000" rIns="0" bIns="36000" rtlCol="0" anchor="ctr">
            <a:no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Tehtävä- ja/tai tuotoskokonaisuus</a:t>
            </a:r>
            <a:endParaRPr kumimoji="0" lang="fi-FI" sz="1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5" name="Rectangle 2"/>
          <p:cNvSpPr/>
          <p:nvPr/>
        </p:nvSpPr>
        <p:spPr>
          <a:xfrm>
            <a:off x="334988" y="1567938"/>
            <a:ext cx="11522395" cy="804187"/>
          </a:xfrm>
          <a:prstGeom prst="rect">
            <a:avLst/>
          </a:prstGeom>
          <a:solidFill>
            <a:schemeClr val="bg1">
              <a:lumMod val="75000"/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36000" rIns="0" bIns="36000" rtlCol="0" anchor="ctr">
            <a:no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i-FI" sz="1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6" name="TextBox 21"/>
          <p:cNvSpPr txBox="1"/>
          <p:nvPr/>
        </p:nvSpPr>
        <p:spPr>
          <a:xfrm>
            <a:off x="364715" y="1721723"/>
            <a:ext cx="994191" cy="420263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B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Jalkautus ja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B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koulutus</a:t>
            </a:r>
            <a:endParaRPr kumimoji="0" lang="fi-FI" sz="1000" b="1" i="0" u="none" strike="noStrike" kern="1200" cap="none" spc="0" normalizeH="0" baseline="0" noProof="0" dirty="0">
              <a:ln>
                <a:noFill/>
              </a:ln>
              <a:solidFill>
                <a:srgbClr val="0000B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7" name="Pentagon 49"/>
          <p:cNvSpPr/>
          <p:nvPr/>
        </p:nvSpPr>
        <p:spPr>
          <a:xfrm>
            <a:off x="1751117" y="1869640"/>
            <a:ext cx="2167053" cy="231217"/>
          </a:xfrm>
          <a:prstGeom prst="homePlat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36000" rIns="0" bIns="36000" rtlCol="0" anchor="ctr">
            <a:no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Tehtävä- ja/tai tuotoskokonaisuus</a:t>
            </a:r>
            <a:endParaRPr kumimoji="0" lang="fi-FI" sz="1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cxnSp>
        <p:nvCxnSpPr>
          <p:cNvPr id="63" name="Suora yhdysviiva 62"/>
          <p:cNvCxnSpPr/>
          <p:nvPr/>
        </p:nvCxnSpPr>
        <p:spPr>
          <a:xfrm flipV="1">
            <a:off x="346142" y="5663974"/>
            <a:ext cx="11511241" cy="4945"/>
          </a:xfrm>
          <a:prstGeom prst="line">
            <a:avLst/>
          </a:prstGeom>
          <a:ln w="952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Pentagon 66"/>
          <p:cNvSpPr/>
          <p:nvPr/>
        </p:nvSpPr>
        <p:spPr>
          <a:xfrm>
            <a:off x="2136677" y="4911878"/>
            <a:ext cx="3392485" cy="259761"/>
          </a:xfrm>
          <a:prstGeom prst="homePlate">
            <a:avLst/>
          </a:prstGeom>
          <a:solidFill>
            <a:srgbClr val="FD4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36000" rIns="0" bIns="36000" rtlCol="0" anchor="ctr">
            <a:no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fi-FI" sz="1000" noProof="0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Tehtävä- ja/tai tuotoskokonaisuus</a:t>
            </a:r>
            <a:endParaRPr kumimoji="0" lang="fi-FI" sz="1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1" name="Rectangle 47"/>
          <p:cNvSpPr/>
          <p:nvPr/>
        </p:nvSpPr>
        <p:spPr>
          <a:xfrm>
            <a:off x="335946" y="5687970"/>
            <a:ext cx="11523600" cy="510372"/>
          </a:xfrm>
          <a:prstGeom prst="rect">
            <a:avLst/>
          </a:prstGeom>
          <a:solidFill>
            <a:schemeClr val="bg1">
              <a:lumMod val="75000"/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36000" rIns="0" bIns="36000" rtlCol="0" anchor="ctr">
            <a:no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i-FI" sz="1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9" name="TextBox 45"/>
          <p:cNvSpPr txBox="1"/>
          <p:nvPr/>
        </p:nvSpPr>
        <p:spPr>
          <a:xfrm>
            <a:off x="364715" y="5663974"/>
            <a:ext cx="1178810" cy="226591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fi-FI" sz="1000" b="1" dirty="0" smtClean="0">
                <a:solidFill>
                  <a:srgbClr val="0000BF"/>
                </a:solidFill>
                <a:cs typeface="Arial" panose="020B0604020202020204" pitchFamily="34" charset="0"/>
              </a:rPr>
              <a:t>Kuvausväline</a:t>
            </a:r>
            <a:endParaRPr kumimoji="0" lang="fi-FI" sz="1000" b="1" i="0" u="none" strike="noStrike" kern="1200" cap="none" spc="0" normalizeH="0" baseline="0" noProof="0" dirty="0" smtClean="0">
              <a:ln>
                <a:noFill/>
              </a:ln>
              <a:solidFill>
                <a:srgbClr val="0000BF"/>
              </a:solidFill>
              <a:effectLst/>
              <a:uLnTx/>
              <a:uFillTx/>
              <a:cs typeface="Arial" panose="020B0604020202020204" pitchFamily="34" charset="0"/>
            </a:endParaRPr>
          </a:p>
        </p:txBody>
      </p:sp>
      <p:sp>
        <p:nvSpPr>
          <p:cNvPr id="84" name="Rectangle 47"/>
          <p:cNvSpPr/>
          <p:nvPr/>
        </p:nvSpPr>
        <p:spPr>
          <a:xfrm>
            <a:off x="334988" y="5273972"/>
            <a:ext cx="11523600" cy="367969"/>
          </a:xfrm>
          <a:prstGeom prst="rect">
            <a:avLst/>
          </a:prstGeom>
          <a:solidFill>
            <a:schemeClr val="bg1">
              <a:lumMod val="75000"/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36000" rIns="0" bIns="36000" rtlCol="0" anchor="ctr">
            <a:no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i-FI" sz="1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85" name="TextBox 45"/>
          <p:cNvSpPr txBox="1"/>
          <p:nvPr/>
        </p:nvSpPr>
        <p:spPr>
          <a:xfrm>
            <a:off x="364715" y="5332539"/>
            <a:ext cx="1169738" cy="226591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B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Alasajot</a:t>
            </a:r>
          </a:p>
        </p:txBody>
      </p:sp>
      <p:sp>
        <p:nvSpPr>
          <p:cNvPr id="86" name="Pentagon 64"/>
          <p:cNvSpPr/>
          <p:nvPr/>
        </p:nvSpPr>
        <p:spPr>
          <a:xfrm>
            <a:off x="5042486" y="5335848"/>
            <a:ext cx="2806114" cy="260121"/>
          </a:xfrm>
          <a:prstGeom prst="homePlate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36000" rIns="0" bIns="36000" rtlCol="0" anchor="ctr">
            <a:no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Tehtävä-</a:t>
            </a:r>
            <a:r>
              <a:rPr kumimoji="0" lang="fi-FI" sz="1000" b="0" i="0" u="none" strike="noStrike" kern="1200" cap="none" spc="0" normalizeH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ja/tai tuotoskokonaisuus</a:t>
            </a:r>
            <a:endParaRPr kumimoji="0" lang="fi-FI" sz="1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5" name="Pentagon 58"/>
          <p:cNvSpPr/>
          <p:nvPr/>
        </p:nvSpPr>
        <p:spPr>
          <a:xfrm>
            <a:off x="2156870" y="5784279"/>
            <a:ext cx="3793460" cy="256815"/>
          </a:xfrm>
          <a:prstGeom prst="homePlat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36000" rIns="0" bIns="36000" rtlCol="0" anchor="ctr">
            <a:no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Riippuva tehtävä-</a:t>
            </a:r>
            <a:r>
              <a:rPr kumimoji="0" lang="fi-FI" sz="1000" b="0" i="0" u="none" strike="noStrike" kern="1200" cap="none" spc="0" normalizeH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ja/tai tuotoskokonaisuus</a:t>
            </a:r>
            <a:endParaRPr kumimoji="0" lang="fi-FI" sz="1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grpSp>
        <p:nvGrpSpPr>
          <p:cNvPr id="28" name="Group 71"/>
          <p:cNvGrpSpPr/>
          <p:nvPr/>
        </p:nvGrpSpPr>
        <p:grpSpPr>
          <a:xfrm>
            <a:off x="1751117" y="523863"/>
            <a:ext cx="740033" cy="5720811"/>
            <a:chOff x="3492401" y="632744"/>
            <a:chExt cx="612716" cy="5993524"/>
          </a:xfrm>
        </p:grpSpPr>
        <p:sp>
          <p:nvSpPr>
            <p:cNvPr id="29" name="TextBox 69"/>
            <p:cNvSpPr txBox="1"/>
            <p:nvPr/>
          </p:nvSpPr>
          <p:spPr>
            <a:xfrm>
              <a:off x="3492401" y="632744"/>
              <a:ext cx="612716" cy="225530"/>
            </a:xfrm>
            <a:prstGeom prst="rect">
              <a:avLst/>
            </a:prstGeom>
            <a:noFill/>
            <a:ln w="19050">
              <a:solidFill>
                <a:schemeClr val="accent4">
                  <a:lumMod val="75000"/>
                </a:schemeClr>
              </a:solidFill>
            </a:ln>
          </p:spPr>
          <p:txBody>
            <a:bodyPr wrap="square" lIns="36000" tIns="36000" rIns="36000" bIns="36000" rtlCol="0"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fi-FI" sz="1000" b="1" dirty="0" smtClean="0">
                  <a:solidFill>
                    <a:srgbClr val="D10056"/>
                  </a:solidFill>
                  <a:cs typeface="Arial" panose="020B0604020202020204" pitchFamily="34" charset="0"/>
                </a:rPr>
                <a:t>11</a:t>
              </a:r>
              <a:r>
                <a:rPr lang="fi-FI" sz="1000" b="1" noProof="0" dirty="0" smtClean="0">
                  <a:solidFill>
                    <a:srgbClr val="D10056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.8</a:t>
              </a:r>
              <a:r>
                <a:rPr kumimoji="0" lang="fi-FI" sz="10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D10056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.2017</a:t>
              </a:r>
              <a:endParaRPr kumimoji="0" lang="fi-FI" sz="1000" b="1" i="0" u="none" strike="noStrike" kern="1200" cap="none" spc="0" normalizeH="0" baseline="0" noProof="0" dirty="0">
                <a:ln>
                  <a:noFill/>
                </a:ln>
                <a:solidFill>
                  <a:srgbClr val="D1005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cxnSp>
          <p:nvCxnSpPr>
            <p:cNvPr id="30" name="Straight Connector 68"/>
            <p:cNvCxnSpPr>
              <a:endCxn id="29" idx="2"/>
            </p:cNvCxnSpPr>
            <p:nvPr/>
          </p:nvCxnSpPr>
          <p:spPr>
            <a:xfrm flipH="1" flipV="1">
              <a:off x="3788654" y="1011442"/>
              <a:ext cx="22974" cy="5614826"/>
            </a:xfrm>
            <a:prstGeom prst="line">
              <a:avLst/>
            </a:prstGeom>
            <a:ln w="19050">
              <a:solidFill>
                <a:schemeClr val="accent4">
                  <a:lumMod val="75000"/>
                </a:schemeClr>
              </a:solidFill>
              <a:prstDash val="lgDash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9" name="Otsikko 1"/>
          <p:cNvSpPr txBox="1">
            <a:spLocks/>
          </p:cNvSpPr>
          <p:nvPr/>
        </p:nvSpPr>
        <p:spPr bwMode="auto">
          <a:xfrm>
            <a:off x="1891196" y="55728"/>
            <a:ext cx="8432800" cy="4142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200" b="1" kern="1200">
                <a:solidFill>
                  <a:schemeClr val="tx1"/>
                </a:solidFill>
                <a:latin typeface="Arial Black" panose="020B0A04020102020204" pitchFamily="34" charset="0"/>
                <a:ea typeface="+mj-ea"/>
                <a:cs typeface="+mj-cs"/>
              </a:defRPr>
            </a:lvl1pPr>
            <a:lvl2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200" b="1">
                <a:solidFill>
                  <a:schemeClr val="tx1"/>
                </a:solidFill>
                <a:latin typeface="Arial Black" panose="020B0A04020102020204" pitchFamily="34" charset="0"/>
              </a:defRPr>
            </a:lvl2pPr>
            <a:lvl3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200" b="1">
                <a:solidFill>
                  <a:schemeClr val="tx1"/>
                </a:solidFill>
                <a:latin typeface="Arial Black" panose="020B0A04020102020204" pitchFamily="34" charset="0"/>
              </a:defRPr>
            </a:lvl3pPr>
            <a:lvl4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200" b="1">
                <a:solidFill>
                  <a:schemeClr val="tx1"/>
                </a:solidFill>
                <a:latin typeface="Arial Black" panose="020B0A04020102020204" pitchFamily="34" charset="0"/>
              </a:defRPr>
            </a:lvl4pPr>
            <a:lvl5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200" b="1">
                <a:solidFill>
                  <a:schemeClr val="tx1"/>
                </a:solidFill>
                <a:latin typeface="Arial Black" panose="020B0A04020102020204" pitchFamily="34" charset="0"/>
              </a:defRPr>
            </a:lvl5pPr>
            <a:lvl6pPr marL="4572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200" b="1">
                <a:solidFill>
                  <a:schemeClr val="tx1"/>
                </a:solidFill>
                <a:latin typeface="Arial Black" panose="020B0A04020102020204" pitchFamily="34" charset="0"/>
              </a:defRPr>
            </a:lvl6pPr>
            <a:lvl7pPr marL="9144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200" b="1">
                <a:solidFill>
                  <a:schemeClr val="tx1"/>
                </a:solidFill>
                <a:latin typeface="Arial Black" panose="020B0A04020102020204" pitchFamily="34" charset="0"/>
              </a:defRPr>
            </a:lvl7pPr>
            <a:lvl8pPr marL="13716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200" b="1">
                <a:solidFill>
                  <a:schemeClr val="tx1"/>
                </a:solidFill>
                <a:latin typeface="Arial Black" panose="020B0A04020102020204" pitchFamily="34" charset="0"/>
              </a:defRPr>
            </a:lvl8pPr>
            <a:lvl9pPr marL="18288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200" b="1">
                <a:solidFill>
                  <a:schemeClr val="tx1"/>
                </a:solidFill>
                <a:latin typeface="Arial Black" panose="020B0A04020102020204" pitchFamily="34" charset="0"/>
              </a:defRPr>
            </a:lvl9pPr>
          </a:lstStyle>
          <a:p>
            <a:pPr algn="ctr"/>
            <a:r>
              <a:rPr lang="fi-FI" sz="3600" dirty="0" smtClean="0"/>
              <a:t>Kuukausi- &amp; Kvartaalitiekartta</a:t>
            </a:r>
            <a:endParaRPr lang="fi-FI" sz="3600" dirty="0"/>
          </a:p>
        </p:txBody>
      </p:sp>
    </p:spTree>
    <p:extLst>
      <p:ext uri="{BB962C8B-B14F-4D97-AF65-F5344CB8AC3E}">
        <p14:creationId xmlns:p14="http://schemas.microsoft.com/office/powerpoint/2010/main" val="3656933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28D144D-A55D-46C5-A00D-1C253264F70D}" type="datetime1">
              <a:rPr lang="fi-FI" smtClean="0"/>
              <a:pPr>
                <a:defRPr/>
              </a:pPr>
              <a:t>6.11.2017</a:t>
            </a:fld>
            <a:endParaRPr lang="fi-FI" dirty="0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>
          <a:xfrm>
            <a:off x="3201988" y="6269038"/>
            <a:ext cx="3013122" cy="258762"/>
          </a:xfrm>
        </p:spPr>
        <p:txBody>
          <a:bodyPr/>
          <a:lstStyle/>
          <a:p>
            <a:pPr>
              <a:defRPr/>
            </a:pPr>
            <a:r>
              <a:rPr lang="fi-FI" dirty="0" smtClean="0"/>
              <a:t>Etunimi Sukunimi</a:t>
            </a:r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978BA27-5A6D-4D9A-B51A-B3F539A5E9A6}" type="slidenum">
              <a:rPr lang="fi-FI" smtClean="0"/>
              <a:pPr>
                <a:defRPr/>
              </a:pPr>
              <a:t>6</a:t>
            </a:fld>
            <a:endParaRPr lang="fi-FI" dirty="0"/>
          </a:p>
        </p:txBody>
      </p:sp>
      <p:graphicFrame>
        <p:nvGraphicFramePr>
          <p:cNvPr id="5" name="Taulukko 4"/>
          <p:cNvGraphicFramePr>
            <a:graphicFrameLocks noGrp="1"/>
          </p:cNvGraphicFramePr>
          <p:nvPr>
            <p:extLst/>
          </p:nvPr>
        </p:nvGraphicFramePr>
        <p:xfrm>
          <a:off x="1628636" y="805369"/>
          <a:ext cx="10228746" cy="22954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704791">
                  <a:extLst>
                    <a:ext uri="{9D8B030D-6E8A-4147-A177-3AD203B41FA5}">
                      <a16:colId xmlns:a16="http://schemas.microsoft.com/office/drawing/2014/main" val="2261978498"/>
                    </a:ext>
                  </a:extLst>
                </a:gridCol>
                <a:gridCol w="1704791">
                  <a:extLst>
                    <a:ext uri="{9D8B030D-6E8A-4147-A177-3AD203B41FA5}">
                      <a16:colId xmlns:a16="http://schemas.microsoft.com/office/drawing/2014/main" val="3988960205"/>
                    </a:ext>
                  </a:extLst>
                </a:gridCol>
                <a:gridCol w="1704791">
                  <a:extLst>
                    <a:ext uri="{9D8B030D-6E8A-4147-A177-3AD203B41FA5}">
                      <a16:colId xmlns:a16="http://schemas.microsoft.com/office/drawing/2014/main" val="3973146402"/>
                    </a:ext>
                  </a:extLst>
                </a:gridCol>
                <a:gridCol w="1704791">
                  <a:extLst>
                    <a:ext uri="{9D8B030D-6E8A-4147-A177-3AD203B41FA5}">
                      <a16:colId xmlns:a16="http://schemas.microsoft.com/office/drawing/2014/main" val="222046200"/>
                    </a:ext>
                  </a:extLst>
                </a:gridCol>
                <a:gridCol w="1704791">
                  <a:extLst>
                    <a:ext uri="{9D8B030D-6E8A-4147-A177-3AD203B41FA5}">
                      <a16:colId xmlns:a16="http://schemas.microsoft.com/office/drawing/2014/main" val="964249258"/>
                    </a:ext>
                  </a:extLst>
                </a:gridCol>
                <a:gridCol w="170479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29543"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</a:pPr>
                      <a:r>
                        <a:rPr lang="en-US" sz="10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III</a:t>
                      </a:r>
                      <a:r>
                        <a:rPr lang="en-US" sz="1000" b="1" i="0" u="none" strike="noStrike" baseline="0" dirty="0"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en-US" sz="1000" b="1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2017</a:t>
                      </a:r>
                      <a:endParaRPr lang="en-US" sz="1000" b="1" i="0" u="none" strike="noStrike" dirty="0">
                        <a:solidFill>
                          <a:schemeClr val="bg1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</a:pPr>
                      <a:r>
                        <a:rPr lang="en-US" sz="10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IV 2017</a:t>
                      </a:r>
                      <a:endParaRPr lang="en-US" sz="1000" b="1" i="0" u="none" strike="noStrike" dirty="0">
                        <a:solidFill>
                          <a:schemeClr val="bg1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</a:pPr>
                      <a:r>
                        <a:rPr lang="en-US" sz="10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I</a:t>
                      </a:r>
                      <a:r>
                        <a:rPr lang="en-US" sz="1000" b="1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en-US" sz="10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2018</a:t>
                      </a:r>
                      <a:endParaRPr lang="en-US" sz="1000" b="1" i="0" u="none" strike="noStrike" dirty="0">
                        <a:solidFill>
                          <a:schemeClr val="bg1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</a:pPr>
                      <a:r>
                        <a:rPr lang="en-US" sz="10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II</a:t>
                      </a:r>
                      <a:r>
                        <a:rPr lang="en-US" sz="1000" b="1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en-US" sz="10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2018</a:t>
                      </a:r>
                      <a:endParaRPr lang="en-US" sz="1000" b="1" i="0" u="none" strike="noStrike" dirty="0">
                        <a:solidFill>
                          <a:schemeClr val="bg1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</a:pPr>
                      <a:r>
                        <a:rPr lang="en-US" sz="10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III</a:t>
                      </a:r>
                      <a:r>
                        <a:rPr lang="en-US" sz="1000" b="1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en-US" sz="10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2018</a:t>
                      </a:r>
                      <a:endParaRPr lang="en-US" sz="1000" b="1" i="0" u="none" strike="noStrike" dirty="0">
                        <a:solidFill>
                          <a:schemeClr val="bg1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</a:pPr>
                      <a:r>
                        <a:rPr lang="en-US" sz="10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IV 2018</a:t>
                      </a:r>
                      <a:endParaRPr lang="en-US" sz="1000" b="1" i="0" u="none" strike="noStrike" dirty="0">
                        <a:solidFill>
                          <a:schemeClr val="bg1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0720977"/>
                  </a:ext>
                </a:extLst>
              </a:tr>
            </a:tbl>
          </a:graphicData>
        </a:graphic>
      </p:graphicFrame>
      <p:graphicFrame>
        <p:nvGraphicFramePr>
          <p:cNvPr id="6" name="Table 6"/>
          <p:cNvGraphicFramePr>
            <a:graphicFrameLocks noGrp="1"/>
          </p:cNvGraphicFramePr>
          <p:nvPr>
            <p:extLst/>
          </p:nvPr>
        </p:nvGraphicFramePr>
        <p:xfrm>
          <a:off x="1643188" y="1088821"/>
          <a:ext cx="10031292" cy="515585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572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5729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5729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5729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5729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5729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5729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5729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5729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57294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557294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557294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557294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557294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557294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557294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557294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557294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</a:tblGrid>
              <a:tr h="516386"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</a:pPr>
                      <a:r>
                        <a:rPr lang="fi-FI" sz="1000" b="1" i="0" u="none" strike="noStrike" noProof="0" dirty="0" smtClean="0">
                          <a:solidFill>
                            <a:schemeClr val="accent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2017 </a:t>
                      </a:r>
                    </a:p>
                    <a:p>
                      <a:pPr algn="ctr" fontAlgn="b">
                        <a:lnSpc>
                          <a:spcPct val="100000"/>
                        </a:lnSpc>
                      </a:pPr>
                      <a:r>
                        <a:rPr lang="fi-FI" sz="1000" b="1" i="0" u="none" strike="noStrike" noProof="0" dirty="0" smtClean="0">
                          <a:solidFill>
                            <a:schemeClr val="accent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Heinä</a:t>
                      </a:r>
                      <a:endParaRPr lang="fi-FI" sz="1000" b="1" i="0" u="none" strike="noStrike" noProof="0" dirty="0">
                        <a:solidFill>
                          <a:schemeClr val="accent1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</a:pPr>
                      <a:r>
                        <a:rPr lang="fi-FI" sz="1000" b="1" i="0" u="none" strike="noStrike" noProof="0" dirty="0" smtClean="0">
                          <a:solidFill>
                            <a:schemeClr val="accent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2017 </a:t>
                      </a:r>
                    </a:p>
                    <a:p>
                      <a:pPr algn="ctr" fontAlgn="b">
                        <a:lnSpc>
                          <a:spcPct val="100000"/>
                        </a:lnSpc>
                      </a:pPr>
                      <a:r>
                        <a:rPr lang="fi-FI" sz="1000" b="1" i="0" u="none" strike="noStrike" noProof="0" dirty="0" smtClean="0">
                          <a:solidFill>
                            <a:schemeClr val="accent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Elo</a:t>
                      </a:r>
                      <a:endParaRPr lang="fi-FI" sz="1000" b="1" i="0" u="none" strike="noStrike" noProof="0" dirty="0">
                        <a:solidFill>
                          <a:schemeClr val="accent1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</a:pPr>
                      <a:r>
                        <a:rPr lang="fi-FI" sz="1000" b="1" i="0" u="none" strike="noStrike" noProof="0" dirty="0" smtClean="0">
                          <a:solidFill>
                            <a:schemeClr val="accent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2017 </a:t>
                      </a:r>
                    </a:p>
                    <a:p>
                      <a:pPr algn="ctr" fontAlgn="b">
                        <a:lnSpc>
                          <a:spcPct val="100000"/>
                        </a:lnSpc>
                      </a:pPr>
                      <a:r>
                        <a:rPr lang="fi-FI" sz="1000" b="1" i="0" u="none" strike="noStrike" noProof="0" dirty="0" smtClean="0">
                          <a:solidFill>
                            <a:schemeClr val="accent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Syys</a:t>
                      </a:r>
                      <a:endParaRPr lang="fi-FI" sz="1000" b="1" i="0" u="none" strike="noStrike" noProof="0" dirty="0">
                        <a:solidFill>
                          <a:schemeClr val="accent1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</a:pPr>
                      <a:r>
                        <a:rPr lang="fi-FI" sz="1000" b="1" i="0" u="none" strike="noStrike" noProof="0" dirty="0" smtClean="0">
                          <a:solidFill>
                            <a:schemeClr val="accent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2017 </a:t>
                      </a:r>
                    </a:p>
                    <a:p>
                      <a:pPr algn="ctr" fontAlgn="b">
                        <a:lnSpc>
                          <a:spcPct val="100000"/>
                        </a:lnSpc>
                      </a:pPr>
                      <a:r>
                        <a:rPr lang="fi-FI" sz="1000" b="1" i="0" u="none" strike="noStrike" noProof="0" dirty="0" smtClean="0">
                          <a:solidFill>
                            <a:schemeClr val="accent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Loka</a:t>
                      </a:r>
                      <a:endParaRPr lang="fi-FI" sz="1000" b="1" i="0" u="none" strike="noStrike" noProof="0" dirty="0">
                        <a:solidFill>
                          <a:schemeClr val="accent1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</a:pPr>
                      <a:r>
                        <a:rPr lang="fi-FI" sz="1000" b="1" i="0" u="none" strike="noStrike" noProof="0" dirty="0" smtClean="0">
                          <a:solidFill>
                            <a:schemeClr val="accent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2017 </a:t>
                      </a:r>
                    </a:p>
                    <a:p>
                      <a:pPr algn="ctr" fontAlgn="b">
                        <a:lnSpc>
                          <a:spcPct val="100000"/>
                        </a:lnSpc>
                      </a:pPr>
                      <a:r>
                        <a:rPr lang="fi-FI" sz="1000" b="1" i="0" u="none" strike="noStrike" noProof="0" dirty="0" smtClean="0">
                          <a:solidFill>
                            <a:schemeClr val="accent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Marras</a:t>
                      </a:r>
                      <a:endParaRPr lang="fi-FI" sz="1000" b="1" i="0" u="none" strike="noStrike" noProof="0" dirty="0">
                        <a:solidFill>
                          <a:schemeClr val="accent1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</a:pPr>
                      <a:r>
                        <a:rPr lang="fi-FI" sz="1000" b="1" i="0" u="none" strike="noStrike" noProof="0" dirty="0" smtClean="0">
                          <a:solidFill>
                            <a:schemeClr val="accent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2017 </a:t>
                      </a:r>
                    </a:p>
                    <a:p>
                      <a:pPr algn="ctr" fontAlgn="b">
                        <a:lnSpc>
                          <a:spcPct val="100000"/>
                        </a:lnSpc>
                      </a:pPr>
                      <a:r>
                        <a:rPr lang="fi-FI" sz="1000" b="1" i="0" u="none" strike="noStrike" noProof="0" dirty="0" smtClean="0">
                          <a:solidFill>
                            <a:schemeClr val="accent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Joulu</a:t>
                      </a:r>
                      <a:endParaRPr lang="fi-FI" sz="1000" b="1" i="0" u="none" strike="noStrike" noProof="0" dirty="0">
                        <a:solidFill>
                          <a:schemeClr val="accent1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</a:pPr>
                      <a:r>
                        <a:rPr lang="fi-FI" sz="1000" b="1" i="0" u="none" strike="noStrike" noProof="0" dirty="0" smtClean="0">
                          <a:solidFill>
                            <a:schemeClr val="accent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2018 </a:t>
                      </a:r>
                    </a:p>
                    <a:p>
                      <a:pPr algn="ctr" fontAlgn="b">
                        <a:lnSpc>
                          <a:spcPct val="100000"/>
                        </a:lnSpc>
                      </a:pPr>
                      <a:r>
                        <a:rPr lang="fi-FI" sz="1000" b="1" i="0" u="none" strike="noStrike" noProof="0" dirty="0" smtClean="0">
                          <a:solidFill>
                            <a:schemeClr val="accent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Tammi</a:t>
                      </a:r>
                      <a:endParaRPr lang="fi-FI" sz="1000" b="1" i="0" u="none" strike="noStrike" noProof="0" dirty="0">
                        <a:solidFill>
                          <a:schemeClr val="accent1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</a:pPr>
                      <a:r>
                        <a:rPr lang="fi-FI" sz="1000" b="1" i="0" u="none" strike="noStrike" noProof="0" dirty="0" smtClean="0">
                          <a:solidFill>
                            <a:schemeClr val="accent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2018 </a:t>
                      </a:r>
                    </a:p>
                    <a:p>
                      <a:pPr algn="ctr" fontAlgn="b">
                        <a:lnSpc>
                          <a:spcPct val="100000"/>
                        </a:lnSpc>
                      </a:pPr>
                      <a:r>
                        <a:rPr lang="fi-FI" sz="1000" b="1" i="0" u="none" strike="noStrike" noProof="0" dirty="0" smtClean="0">
                          <a:solidFill>
                            <a:schemeClr val="accent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Helmi</a:t>
                      </a:r>
                      <a:endParaRPr lang="fi-FI" sz="1000" b="1" i="0" u="none" strike="noStrike" noProof="0" dirty="0">
                        <a:solidFill>
                          <a:schemeClr val="accent1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</a:pPr>
                      <a:r>
                        <a:rPr lang="fi-FI" sz="1000" b="1" i="0" u="none" strike="noStrike" noProof="0" dirty="0" smtClean="0">
                          <a:solidFill>
                            <a:schemeClr val="accent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2018 </a:t>
                      </a:r>
                    </a:p>
                    <a:p>
                      <a:pPr algn="ctr" fontAlgn="b">
                        <a:lnSpc>
                          <a:spcPct val="100000"/>
                        </a:lnSpc>
                      </a:pPr>
                      <a:r>
                        <a:rPr lang="fi-FI" sz="1000" b="1" i="0" u="none" strike="noStrike" noProof="0" dirty="0" smtClean="0">
                          <a:solidFill>
                            <a:schemeClr val="accent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Maalis</a:t>
                      </a:r>
                      <a:endParaRPr lang="fi-FI" sz="1000" b="1" i="0" u="none" strike="noStrike" noProof="0" dirty="0">
                        <a:solidFill>
                          <a:schemeClr val="accent1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</a:pPr>
                      <a:r>
                        <a:rPr lang="fi-FI" sz="1000" b="1" i="0" u="none" strike="noStrike" noProof="0" dirty="0" smtClean="0">
                          <a:solidFill>
                            <a:schemeClr val="accent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2018 </a:t>
                      </a:r>
                    </a:p>
                    <a:p>
                      <a:pPr algn="ctr" fontAlgn="b">
                        <a:lnSpc>
                          <a:spcPct val="100000"/>
                        </a:lnSpc>
                      </a:pPr>
                      <a:r>
                        <a:rPr lang="fi-FI" sz="1000" b="1" i="0" u="none" strike="noStrike" noProof="0" dirty="0" smtClean="0">
                          <a:solidFill>
                            <a:schemeClr val="accent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Huhti</a:t>
                      </a:r>
                      <a:endParaRPr lang="fi-FI" sz="1000" b="1" i="0" u="none" strike="noStrike" noProof="0" dirty="0">
                        <a:solidFill>
                          <a:schemeClr val="accent1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</a:pPr>
                      <a:r>
                        <a:rPr lang="fi-FI" sz="1000" b="1" i="0" u="none" strike="noStrike" noProof="0" dirty="0" smtClean="0">
                          <a:solidFill>
                            <a:schemeClr val="accent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2018 </a:t>
                      </a:r>
                    </a:p>
                    <a:p>
                      <a:pPr algn="ctr" fontAlgn="b">
                        <a:lnSpc>
                          <a:spcPct val="100000"/>
                        </a:lnSpc>
                      </a:pPr>
                      <a:r>
                        <a:rPr lang="fi-FI" sz="1000" b="1" i="0" u="none" strike="noStrike" noProof="0" dirty="0" smtClean="0">
                          <a:solidFill>
                            <a:schemeClr val="accent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Touko</a:t>
                      </a:r>
                      <a:endParaRPr lang="fi-FI" sz="1000" b="1" i="0" u="none" strike="noStrike" noProof="0" dirty="0">
                        <a:solidFill>
                          <a:schemeClr val="accent1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</a:pPr>
                      <a:r>
                        <a:rPr lang="fi-FI" sz="1000" b="1" i="0" u="none" strike="noStrike" noProof="0" dirty="0" smtClean="0">
                          <a:solidFill>
                            <a:schemeClr val="accent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2018 </a:t>
                      </a:r>
                    </a:p>
                    <a:p>
                      <a:pPr algn="ctr" fontAlgn="b">
                        <a:lnSpc>
                          <a:spcPct val="100000"/>
                        </a:lnSpc>
                      </a:pPr>
                      <a:r>
                        <a:rPr lang="fi-FI" sz="1000" b="1" i="0" u="none" strike="noStrike" noProof="0" dirty="0" smtClean="0">
                          <a:solidFill>
                            <a:schemeClr val="accent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Kesä</a:t>
                      </a:r>
                      <a:endParaRPr lang="fi-FI" sz="1000" b="1" i="0" u="none" strike="noStrike" noProof="0" dirty="0">
                        <a:solidFill>
                          <a:schemeClr val="accent1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</a:pPr>
                      <a:r>
                        <a:rPr lang="fi-FI" sz="1000" b="1" i="0" u="none" strike="noStrike" noProof="0" dirty="0" smtClean="0">
                          <a:solidFill>
                            <a:schemeClr val="accent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2018 </a:t>
                      </a:r>
                    </a:p>
                    <a:p>
                      <a:pPr algn="ctr" fontAlgn="b">
                        <a:lnSpc>
                          <a:spcPct val="100000"/>
                        </a:lnSpc>
                      </a:pPr>
                      <a:r>
                        <a:rPr lang="fi-FI" sz="1000" b="1" i="0" u="none" strike="noStrike" noProof="0" dirty="0" smtClean="0">
                          <a:solidFill>
                            <a:schemeClr val="accent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Heinä</a:t>
                      </a:r>
                      <a:endParaRPr lang="fi-FI" sz="1000" b="1" i="0" u="none" strike="noStrike" noProof="0" dirty="0">
                        <a:solidFill>
                          <a:schemeClr val="accent1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</a:pPr>
                      <a:r>
                        <a:rPr lang="fi-FI" sz="1000" b="1" i="0" u="none" strike="noStrike" noProof="0" dirty="0" smtClean="0">
                          <a:solidFill>
                            <a:schemeClr val="accent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2018 </a:t>
                      </a:r>
                    </a:p>
                    <a:p>
                      <a:pPr algn="ctr" fontAlgn="b">
                        <a:lnSpc>
                          <a:spcPct val="100000"/>
                        </a:lnSpc>
                      </a:pPr>
                      <a:r>
                        <a:rPr lang="fi-FI" sz="1000" b="1" i="0" u="none" strike="noStrike" noProof="0" dirty="0" smtClean="0">
                          <a:solidFill>
                            <a:schemeClr val="accent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Elo</a:t>
                      </a:r>
                      <a:endParaRPr lang="fi-FI" sz="1000" b="1" i="0" u="none" strike="noStrike" noProof="0" dirty="0">
                        <a:solidFill>
                          <a:schemeClr val="accent1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</a:pPr>
                      <a:r>
                        <a:rPr lang="fi-FI" sz="1000" b="1" i="0" u="none" strike="noStrike" noProof="0" dirty="0" smtClean="0">
                          <a:solidFill>
                            <a:schemeClr val="accent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2018</a:t>
                      </a:r>
                    </a:p>
                    <a:p>
                      <a:pPr algn="ctr" fontAlgn="b">
                        <a:lnSpc>
                          <a:spcPct val="100000"/>
                        </a:lnSpc>
                      </a:pPr>
                      <a:r>
                        <a:rPr lang="fi-FI" sz="1000" b="1" i="0" u="none" strike="noStrike" noProof="0" dirty="0" smtClean="0">
                          <a:solidFill>
                            <a:schemeClr val="accent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Syys</a:t>
                      </a:r>
                      <a:endParaRPr lang="fi-FI" sz="1000" b="1" i="0" u="none" strike="noStrike" noProof="0" dirty="0">
                        <a:solidFill>
                          <a:schemeClr val="accent1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</a:pPr>
                      <a:r>
                        <a:rPr lang="fi-FI" sz="1000" b="1" i="0" u="none" strike="noStrike" noProof="0" dirty="0" smtClean="0">
                          <a:solidFill>
                            <a:schemeClr val="accent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2018</a:t>
                      </a:r>
                    </a:p>
                    <a:p>
                      <a:pPr algn="ctr" fontAlgn="b">
                        <a:lnSpc>
                          <a:spcPct val="100000"/>
                        </a:lnSpc>
                      </a:pPr>
                      <a:r>
                        <a:rPr lang="fi-FI" sz="1000" b="1" i="0" u="none" strike="noStrike" noProof="0" dirty="0" smtClean="0">
                          <a:solidFill>
                            <a:schemeClr val="accent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Loka</a:t>
                      </a:r>
                      <a:endParaRPr lang="fi-FI" sz="1000" b="1" i="0" u="none" strike="noStrike" noProof="0" dirty="0">
                        <a:solidFill>
                          <a:schemeClr val="accent1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</a:pPr>
                      <a:r>
                        <a:rPr lang="fi-FI" sz="1000" b="1" i="0" u="none" strike="noStrike" noProof="0" dirty="0" smtClean="0">
                          <a:solidFill>
                            <a:schemeClr val="accent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2018</a:t>
                      </a:r>
                    </a:p>
                    <a:p>
                      <a:pPr algn="ctr" fontAlgn="b">
                        <a:lnSpc>
                          <a:spcPct val="100000"/>
                        </a:lnSpc>
                      </a:pPr>
                      <a:r>
                        <a:rPr lang="fi-FI" sz="1000" b="1" i="0" u="none" strike="noStrike" noProof="0" dirty="0" smtClean="0">
                          <a:solidFill>
                            <a:schemeClr val="accent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Marras</a:t>
                      </a:r>
                      <a:endParaRPr lang="fi-FI" sz="1000" b="1" i="0" u="none" strike="noStrike" noProof="0" dirty="0">
                        <a:solidFill>
                          <a:schemeClr val="accent1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</a:pPr>
                      <a:r>
                        <a:rPr lang="fi-FI" sz="1000" b="1" i="0" u="none" strike="noStrike" noProof="0" dirty="0" smtClean="0">
                          <a:solidFill>
                            <a:schemeClr val="accent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2018</a:t>
                      </a:r>
                    </a:p>
                    <a:p>
                      <a:pPr algn="ctr" fontAlgn="b">
                        <a:lnSpc>
                          <a:spcPct val="100000"/>
                        </a:lnSpc>
                      </a:pPr>
                      <a:r>
                        <a:rPr lang="fi-FI" sz="1000" b="1" i="0" u="none" strike="noStrike" noProof="0" dirty="0" smtClean="0">
                          <a:solidFill>
                            <a:schemeClr val="accent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Joulu</a:t>
                      </a:r>
                      <a:endParaRPr lang="fi-FI" sz="1000" b="1" i="0" u="none" strike="noStrike" noProof="0" dirty="0">
                        <a:solidFill>
                          <a:schemeClr val="accent1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39468">
                <a:tc>
                  <a:txBody>
                    <a:bodyPr/>
                    <a:lstStyle/>
                    <a:p>
                      <a:endParaRPr lang="fi-FI" sz="8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sz="8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endParaRPr lang="fi-FI" sz="8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sz="8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fi-FI" sz="80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sz="80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fi-FI" sz="8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sz="8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fi-FI" sz="80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sz="8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fi-FI" sz="80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sz="80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fi-FI" sz="80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sz="8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fi-FI" sz="8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sz="8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sz="8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sz="8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8" name="Rectangle 44"/>
          <p:cNvSpPr/>
          <p:nvPr/>
        </p:nvSpPr>
        <p:spPr>
          <a:xfrm>
            <a:off x="334989" y="4806682"/>
            <a:ext cx="11523600" cy="416860"/>
          </a:xfrm>
          <a:prstGeom prst="rect">
            <a:avLst/>
          </a:prstGeom>
          <a:solidFill>
            <a:schemeClr val="bg1">
              <a:lumMod val="75000"/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36000" rIns="0" bIns="36000" rtlCol="0" anchor="ctr">
            <a:no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i-FI" sz="1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2" name="TextBox 48"/>
          <p:cNvSpPr txBox="1"/>
          <p:nvPr/>
        </p:nvSpPr>
        <p:spPr>
          <a:xfrm>
            <a:off x="364715" y="4956396"/>
            <a:ext cx="1113284" cy="226591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B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Työkalut</a:t>
            </a:r>
            <a:endParaRPr kumimoji="0" lang="fi-FI" sz="1000" b="1" i="0" u="none" strike="noStrike" kern="1200" cap="none" spc="0" normalizeH="0" baseline="0" noProof="0" dirty="0">
              <a:ln>
                <a:noFill/>
              </a:ln>
              <a:solidFill>
                <a:srgbClr val="0000B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4" name="Rectangle 2"/>
          <p:cNvSpPr/>
          <p:nvPr/>
        </p:nvSpPr>
        <p:spPr>
          <a:xfrm>
            <a:off x="334989" y="2428559"/>
            <a:ext cx="11523600" cy="651207"/>
          </a:xfrm>
          <a:prstGeom prst="rect">
            <a:avLst/>
          </a:prstGeom>
          <a:solidFill>
            <a:schemeClr val="bg1">
              <a:lumMod val="75000"/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36000" rIns="0" bIns="36000" rtlCol="0" anchor="ctr">
            <a:no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i-FI" sz="1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5" name="TextBox 21"/>
          <p:cNvSpPr txBox="1"/>
          <p:nvPr/>
        </p:nvSpPr>
        <p:spPr>
          <a:xfrm>
            <a:off x="364715" y="2552213"/>
            <a:ext cx="1200225" cy="376018"/>
          </a:xfrm>
          <a:prstGeom prst="rect">
            <a:avLst/>
          </a:prstGeom>
          <a:noFill/>
        </p:spPr>
        <p:txBody>
          <a:bodyPr wrap="none" lIns="36000" tIns="36000" rIns="36000" bIns="36000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000" b="1" i="0" u="none" strike="noStrike" kern="1200" cap="none" spc="0" normalizeH="0" baseline="0" noProof="0" dirty="0">
                <a:ln>
                  <a:noFill/>
                </a:ln>
                <a:solidFill>
                  <a:srgbClr val="0000B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U</a:t>
            </a:r>
            <a:r>
              <a:rPr kumimoji="0" lang="fi-FI" sz="1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B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lkoasu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B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ja käytettävyys</a:t>
            </a:r>
            <a:endParaRPr kumimoji="0" lang="fi-FI" sz="1000" b="1" i="0" u="none" strike="noStrike" kern="1200" cap="none" spc="0" normalizeH="0" baseline="0" noProof="0" dirty="0">
              <a:ln>
                <a:noFill/>
              </a:ln>
              <a:solidFill>
                <a:srgbClr val="0000B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7" name="Rectangle 38"/>
          <p:cNvSpPr/>
          <p:nvPr/>
        </p:nvSpPr>
        <p:spPr>
          <a:xfrm>
            <a:off x="334989" y="3124505"/>
            <a:ext cx="11523600" cy="942547"/>
          </a:xfrm>
          <a:prstGeom prst="rect">
            <a:avLst/>
          </a:prstGeom>
          <a:solidFill>
            <a:schemeClr val="bg1">
              <a:lumMod val="75000"/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36000" rIns="0" bIns="36000" rtlCol="0" anchor="ctr">
            <a:no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i-FI" sz="1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8" name="TextBox 39"/>
          <p:cNvSpPr txBox="1"/>
          <p:nvPr/>
        </p:nvSpPr>
        <p:spPr>
          <a:xfrm>
            <a:off x="364715" y="3423238"/>
            <a:ext cx="1358713" cy="380480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B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Uudet sisältö-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B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kokonaisuudet</a:t>
            </a:r>
            <a:endParaRPr kumimoji="0" lang="fi-FI" sz="1000" b="1" i="0" u="none" strike="noStrike" kern="1200" cap="none" spc="0" normalizeH="0" baseline="0" noProof="0" dirty="0">
              <a:ln>
                <a:noFill/>
              </a:ln>
              <a:solidFill>
                <a:srgbClr val="0000B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0" name="Rectangle 41"/>
          <p:cNvSpPr/>
          <p:nvPr/>
        </p:nvSpPr>
        <p:spPr>
          <a:xfrm>
            <a:off x="334989" y="4124440"/>
            <a:ext cx="11523600" cy="613193"/>
          </a:xfrm>
          <a:prstGeom prst="rect">
            <a:avLst/>
          </a:prstGeom>
          <a:solidFill>
            <a:schemeClr val="bg1">
              <a:lumMod val="75000"/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36000" rIns="0" bIns="36000" rtlCol="0" anchor="ctr">
            <a:no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i-FI" sz="1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1" name="TextBox 42"/>
          <p:cNvSpPr txBox="1"/>
          <p:nvPr/>
        </p:nvSpPr>
        <p:spPr>
          <a:xfrm>
            <a:off x="364715" y="4237176"/>
            <a:ext cx="1278474" cy="380480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B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Salkunhallinta ja ICT-hankeohjelma</a:t>
            </a:r>
            <a:endParaRPr kumimoji="0" lang="fi-FI" sz="1000" b="1" i="0" u="none" strike="noStrike" kern="1200" cap="none" spc="0" normalizeH="0" baseline="0" noProof="0" dirty="0">
              <a:ln>
                <a:noFill/>
              </a:ln>
              <a:solidFill>
                <a:srgbClr val="0000B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2" name="Pentagon 49"/>
          <p:cNvSpPr/>
          <p:nvPr/>
        </p:nvSpPr>
        <p:spPr>
          <a:xfrm>
            <a:off x="2685631" y="2428559"/>
            <a:ext cx="1368719" cy="262365"/>
          </a:xfrm>
          <a:prstGeom prst="homePlate">
            <a:avLst/>
          </a:prstGeom>
          <a:solidFill>
            <a:srgbClr val="05C3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36000" rIns="0" bIns="36000" rtlCol="0" anchor="ctr">
            <a:no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Uusi brändi-ilme</a:t>
            </a:r>
            <a:endParaRPr kumimoji="0" lang="fi-FI" sz="1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3" name="Pentagon 54"/>
          <p:cNvSpPr/>
          <p:nvPr/>
        </p:nvSpPr>
        <p:spPr>
          <a:xfrm>
            <a:off x="3248843" y="3432554"/>
            <a:ext cx="1243677" cy="239255"/>
          </a:xfrm>
          <a:prstGeom prst="homePlat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36000" rIns="0" bIns="36000" rtlCol="0" anchor="ctr">
            <a:no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Pikaraide</a:t>
            </a:r>
            <a:endParaRPr kumimoji="0" lang="fi-FI" sz="1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4" name="Pentagon 56"/>
          <p:cNvSpPr/>
          <p:nvPr/>
        </p:nvSpPr>
        <p:spPr>
          <a:xfrm>
            <a:off x="1991746" y="4126155"/>
            <a:ext cx="2484408" cy="271238"/>
          </a:xfrm>
          <a:prstGeom prst="homePlat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36000" rIns="0" bIns="36000" rtlCol="0" anchor="ctr">
            <a:no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Salkunhallinta ja -ryhmittely</a:t>
            </a:r>
            <a:endParaRPr kumimoji="0" lang="fi-FI" sz="1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7" name="Pentagon 67"/>
          <p:cNvSpPr/>
          <p:nvPr/>
        </p:nvSpPr>
        <p:spPr>
          <a:xfrm>
            <a:off x="4161735" y="2439371"/>
            <a:ext cx="1340508" cy="263198"/>
          </a:xfrm>
          <a:prstGeom prst="homePlate">
            <a:avLst/>
          </a:prstGeom>
          <a:solidFill>
            <a:srgbClr val="05C3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36000" rIns="0" bIns="36000" rtlCol="0" anchor="ctr">
            <a:noAutofit/>
          </a:bodyPr>
          <a:lstStyle/>
          <a:p>
            <a:pPr algn="ctr"/>
            <a:r>
              <a:rPr lang="fi-FI" sz="10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Etusivun parannukset</a:t>
            </a:r>
          </a:p>
        </p:txBody>
      </p:sp>
      <p:sp>
        <p:nvSpPr>
          <p:cNvPr id="31" name="Pentagon 60"/>
          <p:cNvSpPr/>
          <p:nvPr/>
        </p:nvSpPr>
        <p:spPr>
          <a:xfrm>
            <a:off x="4744961" y="3433670"/>
            <a:ext cx="1760289" cy="237022"/>
          </a:xfrm>
          <a:prstGeom prst="homePlat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36000" rIns="0" bIns="36000" rtlCol="0" anchor="ctr">
            <a:no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Esteettömyys</a:t>
            </a:r>
            <a:endParaRPr kumimoji="0" lang="fi-FI" sz="1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2" name="Pentagon 70"/>
          <p:cNvSpPr/>
          <p:nvPr/>
        </p:nvSpPr>
        <p:spPr>
          <a:xfrm>
            <a:off x="3492007" y="2749435"/>
            <a:ext cx="2533030" cy="259990"/>
          </a:xfrm>
          <a:prstGeom prst="homePlate">
            <a:avLst/>
          </a:prstGeom>
          <a:solidFill>
            <a:srgbClr val="05C3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36000" rIns="0" bIns="36000" rtlCol="0" anchor="ctr">
            <a:noAutofit/>
          </a:bodyPr>
          <a:lstStyle/>
          <a:p>
            <a:pPr algn="ctr"/>
            <a:r>
              <a:rPr lang="fi-FI" sz="10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Tekniset laajennukset ja käytettävyys</a:t>
            </a:r>
          </a:p>
        </p:txBody>
      </p:sp>
      <p:sp>
        <p:nvSpPr>
          <p:cNvPr id="33" name="Pentagon 72"/>
          <p:cNvSpPr/>
          <p:nvPr/>
        </p:nvSpPr>
        <p:spPr>
          <a:xfrm>
            <a:off x="2765614" y="3136201"/>
            <a:ext cx="4481852" cy="250322"/>
          </a:xfrm>
          <a:prstGeom prst="homePlat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36000" rIns="0" bIns="36000" rtlCol="0" anchor="ctr">
            <a:no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Tietosuoja-asetus ja tietoturvaohjeistus</a:t>
            </a:r>
            <a:endParaRPr kumimoji="0" lang="fi-FI" sz="1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5" name="Rectangle 2"/>
          <p:cNvSpPr/>
          <p:nvPr/>
        </p:nvSpPr>
        <p:spPr>
          <a:xfrm>
            <a:off x="334988" y="1567938"/>
            <a:ext cx="11522395" cy="804187"/>
          </a:xfrm>
          <a:prstGeom prst="rect">
            <a:avLst/>
          </a:prstGeom>
          <a:solidFill>
            <a:schemeClr val="bg1">
              <a:lumMod val="75000"/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36000" rIns="0" bIns="36000" rtlCol="0" anchor="ctr">
            <a:no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i-FI" sz="1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6" name="TextBox 21"/>
          <p:cNvSpPr txBox="1"/>
          <p:nvPr/>
        </p:nvSpPr>
        <p:spPr>
          <a:xfrm>
            <a:off x="364715" y="1721723"/>
            <a:ext cx="994191" cy="420263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B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Jalkautus ja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B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koulutus</a:t>
            </a:r>
            <a:endParaRPr kumimoji="0" lang="fi-FI" sz="1000" b="1" i="0" u="none" strike="noStrike" kern="1200" cap="none" spc="0" normalizeH="0" baseline="0" noProof="0" dirty="0">
              <a:ln>
                <a:noFill/>
              </a:ln>
              <a:solidFill>
                <a:srgbClr val="0000B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7" name="Pentagon 49"/>
          <p:cNvSpPr/>
          <p:nvPr/>
        </p:nvSpPr>
        <p:spPr>
          <a:xfrm>
            <a:off x="1670626" y="1570896"/>
            <a:ext cx="2167053" cy="231217"/>
          </a:xfrm>
          <a:prstGeom prst="homePlat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36000" rIns="0" bIns="36000" rtlCol="0" anchor="ctr">
            <a:no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Koulutusten suunnittelu</a:t>
            </a:r>
            <a:endParaRPr kumimoji="0" lang="fi-FI" sz="1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1" name="Pentagon 49"/>
          <p:cNvSpPr/>
          <p:nvPr/>
        </p:nvSpPr>
        <p:spPr>
          <a:xfrm>
            <a:off x="3443919" y="2112326"/>
            <a:ext cx="1522648" cy="231217"/>
          </a:xfrm>
          <a:prstGeom prst="homePlat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36000" rIns="0" bIns="36000" rtlCol="0" anchor="ctr">
            <a:no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Kärkihankkeiden valinta</a:t>
            </a:r>
            <a:endParaRPr kumimoji="0" lang="fi-FI" sz="1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2" name="Pentagon 49"/>
          <p:cNvSpPr/>
          <p:nvPr/>
        </p:nvSpPr>
        <p:spPr>
          <a:xfrm>
            <a:off x="4987636" y="2108388"/>
            <a:ext cx="2561326" cy="244564"/>
          </a:xfrm>
          <a:prstGeom prst="homePlat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36000" rIns="0" bIns="36000" rtlCol="0" anchor="ctr">
            <a:no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Kärkihankkeiden konsultointi</a:t>
            </a:r>
            <a:endParaRPr kumimoji="0" lang="fi-FI" sz="1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3" name="Pentagon 49"/>
          <p:cNvSpPr/>
          <p:nvPr/>
        </p:nvSpPr>
        <p:spPr>
          <a:xfrm>
            <a:off x="4015819" y="1564176"/>
            <a:ext cx="3181619" cy="234104"/>
          </a:xfrm>
          <a:prstGeom prst="homePlat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36000" rIns="0" bIns="36000" rtlCol="0" anchor="ctr">
            <a:no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Perustason koulutukset </a:t>
            </a:r>
            <a:endParaRPr kumimoji="0" lang="fi-FI" sz="1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4" name="Pentagon 49"/>
          <p:cNvSpPr/>
          <p:nvPr/>
        </p:nvSpPr>
        <p:spPr>
          <a:xfrm>
            <a:off x="7408349" y="1839445"/>
            <a:ext cx="3511895" cy="231217"/>
          </a:xfrm>
          <a:prstGeom prst="homePlat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36000" rIns="0" bIns="36000" rtlCol="0" anchor="ctr">
            <a:no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Soveltavat koulutukset</a:t>
            </a:r>
            <a:endParaRPr kumimoji="0" lang="fi-FI" sz="1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6" name="Pentagon 60"/>
          <p:cNvSpPr/>
          <p:nvPr/>
        </p:nvSpPr>
        <p:spPr>
          <a:xfrm>
            <a:off x="4744961" y="3715322"/>
            <a:ext cx="2808765" cy="243586"/>
          </a:xfrm>
          <a:prstGeom prst="homePlat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36000" rIns="0" bIns="36000" rtlCol="0" anchor="ctr">
            <a:no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Toiminnan kehittämisen menetelmälaajennus</a:t>
            </a:r>
            <a:endParaRPr kumimoji="0" lang="fi-FI" sz="1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7" name="Pentagon 56"/>
          <p:cNvSpPr/>
          <p:nvPr/>
        </p:nvSpPr>
        <p:spPr>
          <a:xfrm>
            <a:off x="1991745" y="4457668"/>
            <a:ext cx="2512865" cy="246060"/>
          </a:xfrm>
          <a:prstGeom prst="homePlat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36000" rIns="0" bIns="36000" rtlCol="0" anchor="ctr">
            <a:no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fi-FI" sz="1000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ICT-hankebudjetin hallinto</a:t>
            </a:r>
            <a:endParaRPr kumimoji="0" lang="fi-FI" sz="1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8" name="Pentagon 49"/>
          <p:cNvSpPr/>
          <p:nvPr/>
        </p:nvSpPr>
        <p:spPr>
          <a:xfrm>
            <a:off x="6215110" y="2742476"/>
            <a:ext cx="2816786" cy="258326"/>
          </a:xfrm>
          <a:prstGeom prst="homePlate">
            <a:avLst/>
          </a:prstGeom>
          <a:solidFill>
            <a:srgbClr val="05C3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36000" rIns="0" bIns="36000" rtlCol="0" anchor="ctr">
            <a:noAutofit/>
          </a:bodyPr>
          <a:lstStyle/>
          <a:p>
            <a:pPr algn="ctr"/>
            <a:r>
              <a:rPr lang="fi-FI" sz="10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Roolipohjaiset </a:t>
            </a:r>
            <a:r>
              <a:rPr lang="fi-FI" sz="1000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käyttöliittymät</a:t>
            </a:r>
            <a:endParaRPr lang="fi-FI" sz="900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9" name="Pentagon 60"/>
          <p:cNvSpPr/>
          <p:nvPr/>
        </p:nvSpPr>
        <p:spPr>
          <a:xfrm>
            <a:off x="8075938" y="3171226"/>
            <a:ext cx="2244564" cy="787682"/>
          </a:xfrm>
          <a:prstGeom prst="homePlate">
            <a:avLst>
              <a:gd name="adj" fmla="val 36490"/>
            </a:avLst>
          </a:prstGeom>
          <a:noFill/>
          <a:ln w="19050">
            <a:solidFill>
              <a:schemeClr val="accent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36000" rIns="0" bIns="36000" rtlCol="0" anchor="ctr">
            <a:no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fi-FI" sz="1000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Arvioitu määrittelemätön tarve</a:t>
            </a:r>
            <a:endParaRPr kumimoji="0" lang="fi-FI" sz="1000" b="0" i="0" u="none" strike="noStrike" kern="1200" cap="none" spc="0" normalizeH="0" baseline="0" noProof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2" name="Pentagon 56"/>
          <p:cNvSpPr/>
          <p:nvPr/>
        </p:nvSpPr>
        <p:spPr>
          <a:xfrm>
            <a:off x="4758522" y="4291131"/>
            <a:ext cx="2778838" cy="246678"/>
          </a:xfrm>
          <a:prstGeom prst="homePlat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36000" rIns="0" bIns="36000" rtlCol="0" anchor="ctr">
            <a:no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Salkunhallinnan toteutukset Kehmetiin</a:t>
            </a:r>
            <a:endParaRPr kumimoji="0" lang="fi-FI" sz="1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cxnSp>
        <p:nvCxnSpPr>
          <p:cNvPr id="63" name="Suora yhdysviiva 62"/>
          <p:cNvCxnSpPr/>
          <p:nvPr/>
        </p:nvCxnSpPr>
        <p:spPr>
          <a:xfrm flipV="1">
            <a:off x="346142" y="5663974"/>
            <a:ext cx="11511241" cy="4945"/>
          </a:xfrm>
          <a:prstGeom prst="line">
            <a:avLst/>
          </a:prstGeom>
          <a:ln w="952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Pentagon 64"/>
          <p:cNvSpPr/>
          <p:nvPr/>
        </p:nvSpPr>
        <p:spPr>
          <a:xfrm>
            <a:off x="5250850" y="4814749"/>
            <a:ext cx="1431890" cy="253898"/>
          </a:xfrm>
          <a:prstGeom prst="homePlate">
            <a:avLst/>
          </a:prstGeom>
          <a:solidFill>
            <a:srgbClr val="FC4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36000" rIns="0" bIns="36000" rtlCol="0" anchor="ctr">
            <a:no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Hankintojen suunnittelu</a:t>
            </a:r>
            <a:endParaRPr kumimoji="0" lang="fi-FI" sz="1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6" name="Pentagon 64"/>
          <p:cNvSpPr/>
          <p:nvPr/>
        </p:nvSpPr>
        <p:spPr>
          <a:xfrm>
            <a:off x="2989176" y="4814842"/>
            <a:ext cx="1977392" cy="253126"/>
          </a:xfrm>
          <a:prstGeom prst="homePlate">
            <a:avLst/>
          </a:prstGeom>
          <a:solidFill>
            <a:srgbClr val="FC4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36000" rIns="0" bIns="36000" rtlCol="0" anchor="ctr">
            <a:no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fi-FI" sz="1000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Salkunhallinnan prototyypit</a:t>
            </a:r>
            <a:endParaRPr kumimoji="0" lang="fi-FI" sz="1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7" name="Pentagon 66"/>
          <p:cNvSpPr/>
          <p:nvPr/>
        </p:nvSpPr>
        <p:spPr>
          <a:xfrm>
            <a:off x="8720298" y="4822414"/>
            <a:ext cx="3392485" cy="259761"/>
          </a:xfrm>
          <a:prstGeom prst="homePlate">
            <a:avLst/>
          </a:prstGeom>
          <a:solidFill>
            <a:srgbClr val="FD4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36000" rIns="0" bIns="36000" rtlCol="0" anchor="ctr">
            <a:no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fi-FI" sz="1000" noProof="0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Toteutus ja käyttöönotot</a:t>
            </a:r>
            <a:endParaRPr kumimoji="0" lang="fi-FI" sz="1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70" name="Pentagon 56"/>
          <p:cNvSpPr/>
          <p:nvPr/>
        </p:nvSpPr>
        <p:spPr>
          <a:xfrm>
            <a:off x="8053208" y="4291131"/>
            <a:ext cx="2772476" cy="246678"/>
          </a:xfrm>
          <a:prstGeom prst="homePlat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36000" rIns="0" bIns="36000" rtlCol="0" anchor="ctr">
            <a:no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Salkunhallinnan</a:t>
            </a:r>
            <a:r>
              <a:rPr kumimoji="0" lang="fi-FI" sz="1000" b="0" i="0" u="none" strike="noStrike" kern="1200" cap="none" spc="0" normalizeH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syventäminen</a:t>
            </a:r>
            <a:endParaRPr kumimoji="0" lang="fi-FI" sz="1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71" name="Lovettu nuolenkärki 70"/>
          <p:cNvSpPr/>
          <p:nvPr/>
        </p:nvSpPr>
        <p:spPr>
          <a:xfrm>
            <a:off x="10761106" y="4296175"/>
            <a:ext cx="159139" cy="242437"/>
          </a:xfrm>
          <a:prstGeom prst="chevron">
            <a:avLst>
              <a:gd name="adj" fmla="val 70588"/>
            </a:avLst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36000" rIns="0" bIns="36000" rtlCol="0" anchor="ctr">
            <a:noAutofit/>
          </a:bodyPr>
          <a:lstStyle/>
          <a:p>
            <a:pPr algn="ctr"/>
            <a:endParaRPr lang="fi-FI" sz="100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2" name="Lovettu nuolenkärki 71"/>
          <p:cNvSpPr/>
          <p:nvPr/>
        </p:nvSpPr>
        <p:spPr>
          <a:xfrm>
            <a:off x="10737461" y="4831077"/>
            <a:ext cx="159139" cy="242437"/>
          </a:xfrm>
          <a:prstGeom prst="chevron">
            <a:avLst>
              <a:gd name="adj" fmla="val 70588"/>
            </a:avLst>
          </a:prstGeom>
          <a:solidFill>
            <a:srgbClr val="FD4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36000" rIns="0" bIns="36000" rtlCol="0" anchor="ctr">
            <a:noAutofit/>
          </a:bodyPr>
          <a:lstStyle/>
          <a:p>
            <a:pPr algn="ctr"/>
            <a:endParaRPr lang="fi-FI" sz="100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3" name="Lovettu nuolenkärki 72"/>
          <p:cNvSpPr/>
          <p:nvPr/>
        </p:nvSpPr>
        <p:spPr>
          <a:xfrm>
            <a:off x="10840675" y="1841494"/>
            <a:ext cx="147797" cy="229564"/>
          </a:xfrm>
          <a:prstGeom prst="chevron">
            <a:avLst>
              <a:gd name="adj" fmla="val 70588"/>
            </a:avLst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36000" rIns="0" bIns="36000" rtlCol="0" anchor="ctr">
            <a:noAutofit/>
          </a:bodyPr>
          <a:lstStyle/>
          <a:p>
            <a:pPr algn="ctr"/>
            <a:endParaRPr lang="fi-FI" sz="100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Rectangle 47"/>
          <p:cNvSpPr/>
          <p:nvPr/>
        </p:nvSpPr>
        <p:spPr>
          <a:xfrm>
            <a:off x="335946" y="5687970"/>
            <a:ext cx="11523600" cy="510372"/>
          </a:xfrm>
          <a:prstGeom prst="rect">
            <a:avLst/>
          </a:prstGeom>
          <a:solidFill>
            <a:schemeClr val="bg1">
              <a:lumMod val="75000"/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36000" rIns="0" bIns="36000" rtlCol="0" anchor="ctr">
            <a:no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i-FI" sz="1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9" name="TextBox 45"/>
          <p:cNvSpPr txBox="1"/>
          <p:nvPr/>
        </p:nvSpPr>
        <p:spPr>
          <a:xfrm>
            <a:off x="364715" y="5663974"/>
            <a:ext cx="1178810" cy="226591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fi-FI" sz="1000" b="1" dirty="0" smtClean="0">
                <a:solidFill>
                  <a:srgbClr val="0000BF"/>
                </a:solidFill>
                <a:cs typeface="Arial" panose="020B0604020202020204" pitchFamily="34" charset="0"/>
              </a:rPr>
              <a:t>Kuvausväline</a:t>
            </a:r>
            <a:endParaRPr kumimoji="0" lang="fi-FI" sz="1000" b="1" i="0" u="none" strike="noStrike" kern="1200" cap="none" spc="0" normalizeH="0" baseline="0" noProof="0" dirty="0" smtClean="0">
              <a:ln>
                <a:noFill/>
              </a:ln>
              <a:solidFill>
                <a:srgbClr val="0000BF"/>
              </a:solidFill>
              <a:effectLst/>
              <a:uLnTx/>
              <a:uFillTx/>
              <a:cs typeface="Arial" panose="020B0604020202020204" pitchFamily="34" charset="0"/>
            </a:endParaRPr>
          </a:p>
        </p:txBody>
      </p:sp>
      <p:sp>
        <p:nvSpPr>
          <p:cNvPr id="84" name="Rectangle 47"/>
          <p:cNvSpPr/>
          <p:nvPr/>
        </p:nvSpPr>
        <p:spPr>
          <a:xfrm>
            <a:off x="334988" y="5273972"/>
            <a:ext cx="11523600" cy="367969"/>
          </a:xfrm>
          <a:prstGeom prst="rect">
            <a:avLst/>
          </a:prstGeom>
          <a:solidFill>
            <a:schemeClr val="bg1">
              <a:lumMod val="75000"/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36000" rIns="0" bIns="36000" rtlCol="0" anchor="ctr">
            <a:no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i-FI" sz="1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85" name="TextBox 45"/>
          <p:cNvSpPr txBox="1"/>
          <p:nvPr/>
        </p:nvSpPr>
        <p:spPr>
          <a:xfrm>
            <a:off x="364715" y="5332539"/>
            <a:ext cx="1169738" cy="226591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B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Alasajot</a:t>
            </a:r>
          </a:p>
        </p:txBody>
      </p:sp>
      <p:sp>
        <p:nvSpPr>
          <p:cNvPr id="86" name="Pentagon 64"/>
          <p:cNvSpPr/>
          <p:nvPr/>
        </p:nvSpPr>
        <p:spPr>
          <a:xfrm>
            <a:off x="5042486" y="5335848"/>
            <a:ext cx="2806114" cy="260121"/>
          </a:xfrm>
          <a:prstGeom prst="homePlate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36000" rIns="0" bIns="36000" rtlCol="0" anchor="ctr">
            <a:no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Vanhojen</a:t>
            </a:r>
            <a:r>
              <a:rPr kumimoji="0" lang="fi-FI" sz="1000" b="0" i="0" u="none" strike="noStrike" kern="1200" cap="none" spc="0" normalizeH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kehittämismenetelmien alasajo</a:t>
            </a:r>
            <a:endParaRPr kumimoji="0" lang="fi-FI" sz="1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81" name="Pentagon 49"/>
          <p:cNvSpPr/>
          <p:nvPr/>
        </p:nvSpPr>
        <p:spPr>
          <a:xfrm>
            <a:off x="5156493" y="1838399"/>
            <a:ext cx="2173608" cy="231217"/>
          </a:xfrm>
          <a:prstGeom prst="homePlat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36000" rIns="0" bIns="36000" rtlCol="0" anchor="ctr">
            <a:no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fi-FI" sz="1000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Soveltavien koulutusten</a:t>
            </a:r>
            <a:r>
              <a:rPr kumimoji="0" lang="fi-FI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suunnittelu</a:t>
            </a:r>
            <a:endParaRPr kumimoji="0" lang="fi-FI" sz="1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5" name="Pentagon 58"/>
          <p:cNvSpPr/>
          <p:nvPr/>
        </p:nvSpPr>
        <p:spPr>
          <a:xfrm>
            <a:off x="2156870" y="5784279"/>
            <a:ext cx="3793460" cy="256815"/>
          </a:xfrm>
          <a:prstGeom prst="homePlat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36000" rIns="0" bIns="36000" rtlCol="0" anchor="ctr">
            <a:no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Kuvausvälineen käyttöönotto</a:t>
            </a:r>
            <a:endParaRPr kumimoji="0" lang="fi-FI" sz="1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6" name="Pentagon 62"/>
          <p:cNvSpPr/>
          <p:nvPr/>
        </p:nvSpPr>
        <p:spPr>
          <a:xfrm>
            <a:off x="6005976" y="5784279"/>
            <a:ext cx="3029271" cy="256815"/>
          </a:xfrm>
          <a:prstGeom prst="homePlat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36000" rIns="0" bIns="36000" rtlCol="0" anchor="ctr">
            <a:no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Sisällölliset</a:t>
            </a:r>
            <a:r>
              <a:rPr kumimoji="0" lang="fi-FI" sz="1000" b="0" i="0" u="none" strike="noStrike" kern="1200" cap="none" spc="0" normalizeH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yhteensovittamiset tähän hankkeeseen</a:t>
            </a:r>
            <a:endParaRPr kumimoji="0" lang="fi-FI" sz="1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8" name="Pentagon 64"/>
          <p:cNvSpPr/>
          <p:nvPr/>
        </p:nvSpPr>
        <p:spPr>
          <a:xfrm>
            <a:off x="6697842" y="4825346"/>
            <a:ext cx="2007354" cy="253898"/>
          </a:xfrm>
          <a:prstGeom prst="homePlate">
            <a:avLst/>
          </a:prstGeom>
          <a:solidFill>
            <a:srgbClr val="FC4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36000" rIns="0" bIns="36000" rtlCol="0" anchor="ctr">
            <a:no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Hankinta</a:t>
            </a:r>
            <a:endParaRPr kumimoji="0" lang="fi-FI" sz="1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grpSp>
        <p:nvGrpSpPr>
          <p:cNvPr id="28" name="Group 71"/>
          <p:cNvGrpSpPr/>
          <p:nvPr/>
        </p:nvGrpSpPr>
        <p:grpSpPr>
          <a:xfrm>
            <a:off x="1751117" y="523863"/>
            <a:ext cx="740033" cy="5720811"/>
            <a:chOff x="3492401" y="632744"/>
            <a:chExt cx="612716" cy="5993524"/>
          </a:xfrm>
        </p:grpSpPr>
        <p:sp>
          <p:nvSpPr>
            <p:cNvPr id="29" name="TextBox 69"/>
            <p:cNvSpPr txBox="1"/>
            <p:nvPr/>
          </p:nvSpPr>
          <p:spPr>
            <a:xfrm>
              <a:off x="3492401" y="632744"/>
              <a:ext cx="612716" cy="225530"/>
            </a:xfrm>
            <a:prstGeom prst="rect">
              <a:avLst/>
            </a:prstGeom>
            <a:noFill/>
            <a:ln w="19050">
              <a:solidFill>
                <a:schemeClr val="accent4">
                  <a:lumMod val="75000"/>
                </a:schemeClr>
              </a:solidFill>
            </a:ln>
          </p:spPr>
          <p:txBody>
            <a:bodyPr wrap="square" lIns="36000" tIns="36000" rIns="36000" bIns="36000" rtlCol="0"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fi-FI" sz="1000" b="1" dirty="0" smtClean="0">
                  <a:solidFill>
                    <a:srgbClr val="D10056"/>
                  </a:solidFill>
                  <a:cs typeface="Arial" panose="020B0604020202020204" pitchFamily="34" charset="0"/>
                </a:rPr>
                <a:t>11</a:t>
              </a:r>
              <a:r>
                <a:rPr lang="fi-FI" sz="1000" b="1" noProof="0" dirty="0" smtClean="0">
                  <a:solidFill>
                    <a:srgbClr val="D10056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.8</a:t>
              </a:r>
              <a:r>
                <a:rPr kumimoji="0" lang="fi-FI" sz="10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D10056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.2017</a:t>
              </a:r>
              <a:endParaRPr kumimoji="0" lang="fi-FI" sz="1000" b="1" i="0" u="none" strike="noStrike" kern="1200" cap="none" spc="0" normalizeH="0" baseline="0" noProof="0" dirty="0">
                <a:ln>
                  <a:noFill/>
                </a:ln>
                <a:solidFill>
                  <a:srgbClr val="D1005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cxnSp>
          <p:nvCxnSpPr>
            <p:cNvPr id="30" name="Straight Connector 68"/>
            <p:cNvCxnSpPr>
              <a:endCxn id="29" idx="2"/>
            </p:cNvCxnSpPr>
            <p:nvPr/>
          </p:nvCxnSpPr>
          <p:spPr>
            <a:xfrm flipH="1" flipV="1">
              <a:off x="3788654" y="1011442"/>
              <a:ext cx="22974" cy="5614826"/>
            </a:xfrm>
            <a:prstGeom prst="line">
              <a:avLst/>
            </a:prstGeom>
            <a:ln w="19050">
              <a:solidFill>
                <a:schemeClr val="accent4">
                  <a:lumMod val="75000"/>
                </a:schemeClr>
              </a:solidFill>
              <a:prstDash val="lgDash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9" name="Otsikko 1"/>
          <p:cNvSpPr txBox="1">
            <a:spLocks/>
          </p:cNvSpPr>
          <p:nvPr/>
        </p:nvSpPr>
        <p:spPr bwMode="auto">
          <a:xfrm>
            <a:off x="1891196" y="55728"/>
            <a:ext cx="8432800" cy="4142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200" b="1" kern="1200">
                <a:solidFill>
                  <a:schemeClr val="tx1"/>
                </a:solidFill>
                <a:latin typeface="Arial Black" panose="020B0A04020102020204" pitchFamily="34" charset="0"/>
                <a:ea typeface="+mj-ea"/>
                <a:cs typeface="+mj-cs"/>
              </a:defRPr>
            </a:lvl1pPr>
            <a:lvl2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200" b="1">
                <a:solidFill>
                  <a:schemeClr val="tx1"/>
                </a:solidFill>
                <a:latin typeface="Arial Black" panose="020B0A04020102020204" pitchFamily="34" charset="0"/>
              </a:defRPr>
            </a:lvl2pPr>
            <a:lvl3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200" b="1">
                <a:solidFill>
                  <a:schemeClr val="tx1"/>
                </a:solidFill>
                <a:latin typeface="Arial Black" panose="020B0A04020102020204" pitchFamily="34" charset="0"/>
              </a:defRPr>
            </a:lvl3pPr>
            <a:lvl4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200" b="1">
                <a:solidFill>
                  <a:schemeClr val="tx1"/>
                </a:solidFill>
                <a:latin typeface="Arial Black" panose="020B0A04020102020204" pitchFamily="34" charset="0"/>
              </a:defRPr>
            </a:lvl4pPr>
            <a:lvl5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200" b="1">
                <a:solidFill>
                  <a:schemeClr val="tx1"/>
                </a:solidFill>
                <a:latin typeface="Arial Black" panose="020B0A04020102020204" pitchFamily="34" charset="0"/>
              </a:defRPr>
            </a:lvl5pPr>
            <a:lvl6pPr marL="4572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200" b="1">
                <a:solidFill>
                  <a:schemeClr val="tx1"/>
                </a:solidFill>
                <a:latin typeface="Arial Black" panose="020B0A04020102020204" pitchFamily="34" charset="0"/>
              </a:defRPr>
            </a:lvl6pPr>
            <a:lvl7pPr marL="9144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200" b="1">
                <a:solidFill>
                  <a:schemeClr val="tx1"/>
                </a:solidFill>
                <a:latin typeface="Arial Black" panose="020B0A04020102020204" pitchFamily="34" charset="0"/>
              </a:defRPr>
            </a:lvl7pPr>
            <a:lvl8pPr marL="13716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200" b="1">
                <a:solidFill>
                  <a:schemeClr val="tx1"/>
                </a:solidFill>
                <a:latin typeface="Arial Black" panose="020B0A04020102020204" pitchFamily="34" charset="0"/>
              </a:defRPr>
            </a:lvl8pPr>
            <a:lvl9pPr marL="18288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200" b="1">
                <a:solidFill>
                  <a:schemeClr val="tx1"/>
                </a:solidFill>
                <a:latin typeface="Arial Black" panose="020B0A04020102020204" pitchFamily="34" charset="0"/>
              </a:defRPr>
            </a:lvl9pPr>
          </a:lstStyle>
          <a:p>
            <a:pPr algn="ctr"/>
            <a:r>
              <a:rPr lang="fi-FI" sz="3600" dirty="0" smtClean="0"/>
              <a:t>Esimerkkitiekartta</a:t>
            </a:r>
            <a:endParaRPr lang="fi-FI" sz="3600" dirty="0"/>
          </a:p>
        </p:txBody>
      </p:sp>
    </p:spTree>
    <p:extLst>
      <p:ext uri="{BB962C8B-B14F-4D97-AF65-F5344CB8AC3E}">
        <p14:creationId xmlns:p14="http://schemas.microsoft.com/office/powerpoint/2010/main" val="524392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ehmet-perus">
  <a:themeElements>
    <a:clrScheme name="HKI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0000BF"/>
      </a:accent1>
      <a:accent2>
        <a:srgbClr val="FD4F00"/>
      </a:accent2>
      <a:accent3>
        <a:srgbClr val="9FC9EB"/>
      </a:accent3>
      <a:accent4>
        <a:srgbClr val="F5A3C7"/>
      </a:accent4>
      <a:accent5>
        <a:srgbClr val="FFC61E"/>
      </a:accent5>
      <a:accent6>
        <a:srgbClr val="00D7A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1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/>
      <a:bodyPr/>
      <a:lstStyle/>
    </a:txDef>
  </a:objectDefaults>
  <a:extraClrSchemeLst/>
</a:theme>
</file>

<file path=ppt/theme/theme2.xml><?xml version="1.0" encoding="utf-8"?>
<a:theme xmlns:a="http://schemas.openxmlformats.org/drawingml/2006/main" name="Office-teema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1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/>
      <a:bodyPr/>
      <a:lstStyle/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HKI_presentation</Template>
  <TotalTime>664</TotalTime>
  <Words>525</Words>
  <Application>Microsoft Office PowerPoint</Application>
  <PresentationFormat>Laajakuva</PresentationFormat>
  <Paragraphs>221</Paragraphs>
  <Slides>6</Slides>
  <Notes>2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6</vt:i4>
      </vt:variant>
    </vt:vector>
  </HeadingPairs>
  <TitlesOfParts>
    <vt:vector size="10" baseType="lpstr">
      <vt:lpstr>Arial</vt:lpstr>
      <vt:lpstr>Arial Black</vt:lpstr>
      <vt:lpstr>Calibri</vt:lpstr>
      <vt:lpstr>Kehmet-perus</vt:lpstr>
      <vt:lpstr>Tiekartan tarkoitus</vt:lpstr>
      <vt:lpstr>Tiekartan tekeminen</vt:lpstr>
      <vt:lpstr>PowerPoint-esitys</vt:lpstr>
      <vt:lpstr>PowerPoint-esitys</vt:lpstr>
      <vt:lpstr>PowerPoint-esitys</vt:lpstr>
      <vt:lpstr>PowerPoint-esitys</vt:lpstr>
    </vt:vector>
  </TitlesOfParts>
  <Company>City of Helsinki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Uusi Helsinki-ilme PowerPoint-pohja</dc:title>
  <dc:creator>ilkka.kautto@hel.fi</dc:creator>
  <cp:lastModifiedBy>Kautto Ilkka</cp:lastModifiedBy>
  <cp:revision>66</cp:revision>
  <dcterms:created xsi:type="dcterms:W3CDTF">2017-05-03T10:47:49Z</dcterms:created>
  <dcterms:modified xsi:type="dcterms:W3CDTF">2017-11-06T11:36:13Z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0x01010013094D0B79839644B9CB8A9F582781E1</vt:lpwstr>
  </property>
</Properties>
</file>