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howGuides="1">
      <p:cViewPr varScale="1">
        <p:scale>
          <a:sx n="95" d="100"/>
          <a:sy n="95" d="100"/>
        </p:scale>
        <p:origin x="1520" y="18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28.6.2017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Toimintaympäristö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Sisällysluettelo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2316270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Kyvykkyydet</a:t>
            </a:r>
          </a:p>
          <a:p>
            <a:r>
              <a:rPr lang="fi-FI" dirty="0" smtClean="0"/>
              <a:t>Palvelut</a:t>
            </a:r>
          </a:p>
          <a:p>
            <a:r>
              <a:rPr lang="fi-FI" dirty="0" smtClean="0"/>
              <a:t>Prosessit</a:t>
            </a:r>
          </a:p>
          <a:p>
            <a:r>
              <a:rPr lang="fi-FI" dirty="0" smtClean="0"/>
              <a:t>Toimijat ja asiakkaat</a:t>
            </a:r>
          </a:p>
          <a:p>
            <a:r>
              <a:rPr lang="fi-FI" dirty="0" smtClean="0"/>
              <a:t>Tiedot</a:t>
            </a:r>
          </a:p>
          <a:p>
            <a:r>
              <a:rPr lang="fi-FI" dirty="0" smtClean="0"/>
              <a:t>Tietojärjestelmät</a:t>
            </a:r>
          </a:p>
          <a:p>
            <a:r>
              <a:rPr lang="fi-FI" dirty="0" smtClean="0"/>
              <a:t>Teknologiat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Kyvykkyydet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1115617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[Tunnista organisaatiosta ne kyvykkyydet, joita tarvitaan valmistelemasi kehittämishankkeen toteuttamiseen sekä sen tulosten ylläpitämiseen ja operoimiseen.]</a:t>
            </a:r>
          </a:p>
        </p:txBody>
      </p:sp>
    </p:spTree>
    <p:extLst>
      <p:ext uri="{BB962C8B-B14F-4D97-AF65-F5344CB8AC3E}">
        <p14:creationId xmlns:p14="http://schemas.microsoft.com/office/powerpoint/2010/main" val="250704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1115617"/>
            <a:ext cx="843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Listaa ne palvelut tai ydintoiminnan toiminnot, joita kehittämishankkeen tavoittelema ratkaisu koskee.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0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Liittyvät prosessit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1115617"/>
            <a:ext cx="843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Listaa ne prosessit, joita kehittämishankkeen tavoittelema ratkaisu koskee.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7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Toimijat ja asiakkaat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836712"/>
            <a:ext cx="843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Listaa ne toimijat, jotka jollain tapaa tarjoavat tärkeää palvelua sille ratkaisulle, jota valmistelemasi kehittämishanke tuottaa. Listaa myös asiakkaat</a:t>
            </a:r>
            <a:r>
              <a:rPr lang="fi-FI" sz="1200" dirty="0" smtClean="0"/>
              <a:t>. </a:t>
            </a:r>
            <a:r>
              <a:rPr lang="fi-FI" sz="1200" dirty="0"/>
              <a:t>Kuvaa asiakkaan vähimmäistaso, jolla asiakas kokee palvelun tai prosessin tarpeelliseksi tai kilpailukykyiseksi vaihtoehdoksi.</a:t>
            </a:r>
            <a:r>
              <a:rPr lang="fi-FI" sz="1200" dirty="0" smtClean="0"/>
              <a:t> </a:t>
            </a:r>
            <a:r>
              <a:rPr lang="fi-FI" sz="1200" dirty="0"/>
              <a:t>Kuvaa toimijoiden välinen vuorovaikutus ja vuorovaikutus asiakkaisiin.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Liittyvät 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1115617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Kirjaa ylös ne tiedot (ylätason tietoryhmät), joita kehittämishankkeen tavoittelema ratkaisu koskee. On hyvä listata tietojen lisäksi myös tietovarannot, missä tiedot sijaitsevat.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Liittyvät tietojärjestelmät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1115617"/>
            <a:ext cx="843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Listaa ne tietojärjestelmät, joita kehittämishankkeen tavoittelema ratkaisu koskee.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Liittyvät teknologiat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79512" y="980728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i-FI" sz="1200" dirty="0"/>
              <a:t>Listaa ne käytössä olevat teknologiat sekä tiedossa olevat uudet teknologiamahdollisuudet, joita kehittämishankkeen tavoittelema ratkaisu koskee. Huomioi Helsingin kaupungin teknologiavalinnat, joita hankkeessa tulee noudattaa.</a:t>
            </a:r>
            <a:r>
              <a:rPr lang="fi-FI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fi-FI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55117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1525</TotalTime>
  <Words>218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Helsinki Avoin Sans</vt:lpstr>
      <vt:lpstr>Arial</vt:lpstr>
      <vt:lpstr>Kaupunginkanslia_malliesitys_2014</vt:lpstr>
      <vt:lpstr>&lt;Hankkeen nimi&gt;</vt:lpstr>
      <vt:lpstr>Sisällysluettelo</vt:lpstr>
      <vt:lpstr>Kyvykkyydet</vt:lpstr>
      <vt:lpstr>Palvelut</vt:lpstr>
      <vt:lpstr>Liittyvät prosessit</vt:lpstr>
      <vt:lpstr>Toimijat ja asiakkaat</vt:lpstr>
      <vt:lpstr>Liittyvät tiedot</vt:lpstr>
      <vt:lpstr>Liittyvät tietojärjestelmät</vt:lpstr>
      <vt:lpstr>Liittyvät teknologiat</vt:lpstr>
      <vt:lpstr>Kiitos</vt:lpstr>
    </vt:vector>
  </TitlesOfParts>
  <Company>City of Helsinki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Kaija Puranen</cp:lastModifiedBy>
  <cp:revision>17</cp:revision>
  <dcterms:created xsi:type="dcterms:W3CDTF">2017-02-14T06:16:42Z</dcterms:created>
  <dcterms:modified xsi:type="dcterms:W3CDTF">2017-06-28T12:35:38Z</dcterms:modified>
</cp:coreProperties>
</file>