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1" r:id="rId2"/>
    <p:sldId id="272" r:id="rId3"/>
    <p:sldId id="277" r:id="rId4"/>
    <p:sldId id="274" r:id="rId5"/>
    <p:sldId id="276" r:id="rId6"/>
  </p:sldIdLst>
  <p:sldSz cx="12192000" cy="6858000"/>
  <p:notesSz cx="6858000" cy="9144000"/>
  <p:defaultTextStyle>
    <a:defPPr>
      <a:defRPr lang="fi-FI">
        <a:uFillTx/>
      </a:defRPr>
    </a:defPPr>
    <a:lvl1pPr algn="l" rtl="0" eaLnBrk="0" fontAlgn="base" hangingPunct="0">
      <a:spcBef>
        <a:spcPct val="0"/>
      </a:spcBef>
      <a:spcAft>
        <a:spcPct val="0"/>
      </a:spcAft>
      <a:defRPr kern="1200">
        <a:solidFill>
          <a:schemeClr val="tx1"/>
        </a:solidFill>
        <a:uFillTx/>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uFillTx/>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uFillTx/>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uFillTx/>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uFillTx/>
        <a:latin typeface="Arial" panose="020B0604020202020204" pitchFamily="34" charset="0"/>
        <a:ea typeface="+mn-ea"/>
        <a:cs typeface="+mn-cs"/>
      </a:defRPr>
    </a:lvl5pPr>
    <a:lvl6pPr marL="2286000" algn="l" defTabSz="914400" rtl="0" eaLnBrk="1" latinLnBrk="0" hangingPunct="1">
      <a:defRPr kern="1200">
        <a:solidFill>
          <a:schemeClr val="tx1"/>
        </a:solidFill>
        <a:uFillTx/>
        <a:latin typeface="Arial" panose="020B0604020202020204" pitchFamily="34" charset="0"/>
        <a:ea typeface="+mn-ea"/>
        <a:cs typeface="+mn-cs"/>
      </a:defRPr>
    </a:lvl6pPr>
    <a:lvl7pPr marL="2743200" algn="l" defTabSz="914400" rtl="0" eaLnBrk="1" latinLnBrk="0" hangingPunct="1">
      <a:defRPr kern="1200">
        <a:solidFill>
          <a:schemeClr val="tx1"/>
        </a:solidFill>
        <a:uFillTx/>
        <a:latin typeface="Arial" panose="020B0604020202020204" pitchFamily="34" charset="0"/>
        <a:ea typeface="+mn-ea"/>
        <a:cs typeface="+mn-cs"/>
      </a:defRPr>
    </a:lvl7pPr>
    <a:lvl8pPr marL="3200400" algn="l" defTabSz="914400" rtl="0" eaLnBrk="1" latinLnBrk="0" hangingPunct="1">
      <a:defRPr kern="1200">
        <a:solidFill>
          <a:schemeClr val="tx1"/>
        </a:solidFill>
        <a:uFillTx/>
        <a:latin typeface="Arial" panose="020B0604020202020204" pitchFamily="34" charset="0"/>
        <a:ea typeface="+mn-ea"/>
        <a:cs typeface="+mn-cs"/>
      </a:defRPr>
    </a:lvl8pPr>
    <a:lvl9pPr marL="3657600" algn="l" defTabSz="914400" rtl="0" eaLnBrk="1" latinLnBrk="0" hangingPunct="1">
      <a:defRPr kern="1200">
        <a:solidFill>
          <a:schemeClr val="tx1"/>
        </a:solidFill>
        <a:uFillTx/>
        <a:latin typeface="Arial" panose="020B0604020202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13" autoAdjust="0"/>
    <p:restoredTop sz="92077" autoAdjust="0"/>
  </p:normalViewPr>
  <p:slideViewPr>
    <p:cSldViewPr snapToGrid="0">
      <p:cViewPr>
        <p:scale>
          <a:sx n="80" d="100"/>
          <a:sy n="80" d="100"/>
        </p:scale>
        <p:origin x="120" y="-7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uFillTx/>
                <a:latin typeface="+mn-lt"/>
              </a:defRPr>
            </a:lvl1pPr>
          </a:lstStyle>
          <a:p>
            <a:pPr>
              <a:defRPr>
                <a:uFillTx/>
              </a:defRPr>
            </a:pPr>
            <a:endParaRPr lang="fi-FI">
              <a:uFillTx/>
            </a:endParaRPr>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smtClean="0">
                <a:uFillTx/>
                <a:latin typeface="+mn-lt"/>
              </a:defRPr>
            </a:lvl1pPr>
          </a:lstStyle>
          <a:p>
            <a:pPr>
              <a:defRPr>
                <a:uFillTx/>
              </a:defRPr>
            </a:pPr>
            <a:fld id="{42956EC9-597C-40E3-B3F5-EAB7A3B6821A}" type="datetimeFigureOut">
              <a:rPr lang="fi-FI">
                <a:uFillTx/>
              </a:rPr>
              <a:pPr>
                <a:defRPr>
                  <a:uFillTx/>
                </a:defRPr>
              </a:pPr>
              <a:t>11.5.2020</a:t>
            </a:fld>
            <a:endParaRPr lang="fi-FI">
              <a:uFillTx/>
            </a:endParaRPr>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srgbClr val="000000"/>
            </a:solidFill>
          </a:ln>
        </p:spPr>
        <p:txBody>
          <a:bodyPr vert="horz" lIns="91440" tIns="45720" rIns="91440" bIns="45720" rtlCol="0" anchor="ctr"/>
          <a:lstStyle/>
          <a:p>
            <a:pPr lvl="0"/>
            <a:endParaRPr lang="fi-FI" noProof="0">
              <a:uFillTx/>
            </a:endParaRPr>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noProof="0">
                <a:uFillTx/>
              </a:rPr>
              <a:t>Muokkaa tekstin perustyylejä napsauttamalla</a:t>
            </a:r>
          </a:p>
          <a:p>
            <a:pPr lvl="1"/>
            <a:r>
              <a:rPr lang="fi-FI" noProof="0">
                <a:uFillTx/>
              </a:rPr>
              <a:t>toinen taso</a:t>
            </a:r>
          </a:p>
          <a:p>
            <a:pPr lvl="2"/>
            <a:r>
              <a:rPr lang="fi-FI" noProof="0">
                <a:uFillTx/>
              </a:rPr>
              <a:t>kolmas taso</a:t>
            </a:r>
          </a:p>
          <a:p>
            <a:pPr lvl="3"/>
            <a:r>
              <a:rPr lang="fi-FI" noProof="0">
                <a:uFillTx/>
              </a:rPr>
              <a:t>neljäs taso</a:t>
            </a:r>
          </a:p>
          <a:p>
            <a:pPr lvl="4"/>
            <a:r>
              <a:rPr lang="fi-FI" noProof="0">
                <a:uFillTx/>
              </a:rPr>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uFillTx/>
                <a:latin typeface="+mn-lt"/>
              </a:defRPr>
            </a:lvl1pPr>
          </a:lstStyle>
          <a:p>
            <a:pPr>
              <a:defRPr>
                <a:uFillTx/>
              </a:defRPr>
            </a:pPr>
            <a:endParaRPr lang="fi-FI">
              <a:uFillTx/>
            </a:endParaRPr>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fontAlgn="auto" hangingPunct="1">
              <a:spcBef>
                <a:spcPts val="0"/>
              </a:spcBef>
              <a:spcAft>
                <a:spcPts val="0"/>
              </a:spcAft>
              <a:defRPr sz="1200" smtClean="0">
                <a:uFillTx/>
                <a:latin typeface="+mn-lt"/>
              </a:defRPr>
            </a:lvl1pPr>
          </a:lstStyle>
          <a:p>
            <a:pPr>
              <a:defRPr>
                <a:uFillTx/>
              </a:defRPr>
            </a:pPr>
            <a:fld id="{3F52220B-28E9-4D5F-AEAE-7B1EBEECD88E}" type="slidenum">
              <a:rPr lang="fi-FI">
                <a:uFillTx/>
              </a:rPr>
              <a:pPr>
                <a:defRPr>
                  <a:uFillTx/>
                </a:defRPr>
              </a:pPr>
              <a:t>‹#›</a:t>
            </a:fld>
            <a:endParaRPr lang="fi-FI">
              <a:uFillTx/>
            </a:endParaRPr>
          </a:p>
        </p:txBody>
      </p:sp>
    </p:spTree>
    <p:extLst>
      <p:ext uri="{BB962C8B-B14F-4D97-AF65-F5344CB8AC3E}">
        <p14:creationId xmlns:p14="http://schemas.microsoft.com/office/powerpoint/2010/main" val="92380692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uFillTx/>
        <a:latin typeface="+mn-lt"/>
        <a:ea typeface="+mn-ea"/>
        <a:cs typeface="+mn-cs"/>
      </a:defRPr>
    </a:lvl1pPr>
    <a:lvl2pPr marL="457200" algn="l" rtl="0" fontAlgn="base">
      <a:spcBef>
        <a:spcPct val="30000"/>
      </a:spcBef>
      <a:spcAft>
        <a:spcPct val="0"/>
      </a:spcAft>
      <a:defRPr sz="1200" kern="1200">
        <a:solidFill>
          <a:schemeClr val="tx1"/>
        </a:solidFill>
        <a:uFillTx/>
        <a:latin typeface="+mn-lt"/>
        <a:ea typeface="+mn-ea"/>
        <a:cs typeface="+mn-cs"/>
      </a:defRPr>
    </a:lvl2pPr>
    <a:lvl3pPr marL="914400" algn="l" rtl="0" fontAlgn="base">
      <a:spcBef>
        <a:spcPct val="30000"/>
      </a:spcBef>
      <a:spcAft>
        <a:spcPct val="0"/>
      </a:spcAft>
      <a:defRPr sz="1200" kern="1200">
        <a:solidFill>
          <a:schemeClr val="tx1"/>
        </a:solidFill>
        <a:uFillTx/>
        <a:latin typeface="+mn-lt"/>
        <a:ea typeface="+mn-ea"/>
        <a:cs typeface="+mn-cs"/>
      </a:defRPr>
    </a:lvl3pPr>
    <a:lvl4pPr marL="1371600" algn="l" rtl="0" fontAlgn="base">
      <a:spcBef>
        <a:spcPct val="30000"/>
      </a:spcBef>
      <a:spcAft>
        <a:spcPct val="0"/>
      </a:spcAft>
      <a:defRPr sz="1200" kern="1200">
        <a:solidFill>
          <a:schemeClr val="tx1"/>
        </a:solidFill>
        <a:uFillTx/>
        <a:latin typeface="+mn-lt"/>
        <a:ea typeface="+mn-ea"/>
        <a:cs typeface="+mn-cs"/>
      </a:defRPr>
    </a:lvl4pPr>
    <a:lvl5pPr marL="1828800" algn="l" rtl="0" fontAlgn="base">
      <a:spcBef>
        <a:spcPct val="30000"/>
      </a:spcBef>
      <a:spcAft>
        <a:spcPct val="0"/>
      </a:spcAft>
      <a:defRPr sz="1200" kern="1200">
        <a:solidFill>
          <a:schemeClr val="tx1"/>
        </a:solidFill>
        <a:uFillTx/>
        <a:latin typeface="+mn-lt"/>
        <a:ea typeface="+mn-ea"/>
        <a:cs typeface="+mn-cs"/>
      </a:defRPr>
    </a:lvl5pPr>
    <a:lvl6pPr marL="2286000" algn="l" defTabSz="914400" rtl="0" eaLnBrk="1" latinLnBrk="0" hangingPunct="1">
      <a:defRPr sz="1200" kern="1200">
        <a:solidFill>
          <a:schemeClr val="tx1"/>
        </a:solidFill>
        <a:uFillTx/>
        <a:latin typeface="+mn-lt"/>
        <a:ea typeface="+mn-ea"/>
        <a:cs typeface="+mn-cs"/>
      </a:defRPr>
    </a:lvl6pPr>
    <a:lvl7pPr marL="2743200" algn="l" defTabSz="914400" rtl="0" eaLnBrk="1" latinLnBrk="0" hangingPunct="1">
      <a:defRPr sz="1200" kern="1200">
        <a:solidFill>
          <a:schemeClr val="tx1"/>
        </a:solidFill>
        <a:uFillTx/>
        <a:latin typeface="+mn-lt"/>
        <a:ea typeface="+mn-ea"/>
        <a:cs typeface="+mn-cs"/>
      </a:defRPr>
    </a:lvl7pPr>
    <a:lvl8pPr marL="3200400" algn="l" defTabSz="914400" rtl="0" eaLnBrk="1" latinLnBrk="0" hangingPunct="1">
      <a:defRPr sz="1200" kern="1200">
        <a:solidFill>
          <a:schemeClr val="tx1"/>
        </a:solidFill>
        <a:uFillTx/>
        <a:latin typeface="+mn-lt"/>
        <a:ea typeface="+mn-ea"/>
        <a:cs typeface="+mn-cs"/>
      </a:defRPr>
    </a:lvl8pPr>
    <a:lvl9pPr marL="3657600" algn="l" defTabSz="914400" rtl="0" eaLnBrk="1" latinLnBrk="0" hangingPunct="1">
      <a:defRPr sz="1200" kern="1200">
        <a:solidFill>
          <a:schemeClr val="tx1"/>
        </a:solidFill>
        <a:uFillTx/>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Kehmet-kansilehti">
    <p:bg>
      <p:bgPr>
        <a:solidFill>
          <a:srgbClr val="0000BF"/>
        </a:solidFill>
        <a:effectLst/>
      </p:bgPr>
    </p:bg>
    <p:spTree>
      <p:nvGrpSpPr>
        <p:cNvPr id="1" name=""/>
        <p:cNvGrpSpPr/>
        <p:nvPr/>
      </p:nvGrpSpPr>
      <p:grpSpPr>
        <a:xfrm>
          <a:off x="0" y="0"/>
          <a:ext cx="0" cy="0"/>
          <a:chOff x="0" y="0"/>
          <a:chExt cx="0" cy="0"/>
        </a:xfrm>
      </p:grpSpPr>
      <p:grpSp>
        <p:nvGrpSpPr>
          <p:cNvPr id="3" name="Ryhmä 8"/>
          <p:cNvGrpSpPr/>
          <p:nvPr/>
        </p:nvGrpSpPr>
        <p:grpSpPr>
          <a:xfrm>
            <a:off x="465667" y="6222027"/>
            <a:ext cx="804333" cy="373549"/>
            <a:chOff x="228601" y="704851"/>
            <a:chExt cx="11734800" cy="5449888"/>
          </a:xfrm>
          <a:solidFill>
            <a:srgbClr val="FFFFFF"/>
          </a:solidFill>
        </p:grpSpPr>
        <p:sp>
          <p:nvSpPr>
            <p:cNvPr id="4"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p:spPr>
          <p:txBody>
            <a:bodyPr lIns="0" tIns="0" rIns="0" bIns="0"/>
            <a:lstStyle/>
            <a:p>
              <a:pPr eaLnBrk="1" fontAlgn="auto" hangingPunct="1">
                <a:spcBef>
                  <a:spcPts val="0"/>
                </a:spcBef>
                <a:spcAft>
                  <a:spcPts val="0"/>
                </a:spcAft>
                <a:defRPr>
                  <a:uFillTx/>
                </a:defRPr>
              </a:pPr>
              <a:endParaRPr lang="fi-FI" noProof="0" dirty="0">
                <a:uFillTx/>
                <a:latin typeface="+mn-lt"/>
              </a:endParaRPr>
            </a:p>
          </p:txBody>
        </p:sp>
        <p:sp>
          <p:nvSpPr>
            <p:cNvPr id="5"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p:spPr>
          <p:txBody>
            <a:bodyPr lIns="0" tIns="0" rIns="0" bIns="0"/>
            <a:lstStyle/>
            <a:p>
              <a:pPr eaLnBrk="1" fontAlgn="auto" hangingPunct="1">
                <a:spcBef>
                  <a:spcPts val="0"/>
                </a:spcBef>
                <a:spcAft>
                  <a:spcPts val="0"/>
                </a:spcAft>
                <a:defRPr>
                  <a:uFillTx/>
                </a:defRPr>
              </a:pPr>
              <a:endParaRPr lang="fi-FI" noProof="0" dirty="0">
                <a:uFillTx/>
                <a:latin typeface="+mn-lt"/>
              </a:endParaRPr>
            </a:p>
          </p:txBody>
        </p:sp>
        <p:sp>
          <p:nvSpPr>
            <p:cNvPr id="6" name="Rectangle 7"/>
            <p:cNvSpPr>
              <a:spLocks noChangeArrowheads="1"/>
            </p:cNvSpPr>
            <p:nvPr/>
          </p:nvSpPr>
          <p:spPr bwMode="black">
            <a:xfrm>
              <a:off x="9986963" y="2789238"/>
              <a:ext cx="327025" cy="1162050"/>
            </a:xfrm>
            <a:prstGeom prst="rect">
              <a:avLst/>
            </a:prstGeom>
            <a:grpFill/>
            <a:ln>
              <a:noFill/>
            </a:ln>
          </p:spPr>
          <p:txBody>
            <a:bodyPr lIns="0" tIns="0" rIns="0" bIns="0"/>
            <a:lstStyle/>
            <a:p>
              <a:pPr eaLnBrk="1" fontAlgn="auto" hangingPunct="1">
                <a:spcBef>
                  <a:spcPts val="0"/>
                </a:spcBef>
                <a:spcAft>
                  <a:spcPts val="0"/>
                </a:spcAft>
                <a:defRPr>
                  <a:uFillTx/>
                </a:defRPr>
              </a:pPr>
              <a:endParaRPr lang="fi-FI" noProof="0" dirty="0">
                <a:uFillTx/>
                <a:latin typeface="+mn-lt"/>
              </a:endParaRPr>
            </a:p>
          </p:txBody>
        </p:sp>
        <p:sp>
          <p:nvSpPr>
            <p:cNvPr id="7"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p:spPr>
          <p:txBody>
            <a:bodyPr lIns="0" tIns="0" rIns="0" bIns="0"/>
            <a:lstStyle/>
            <a:p>
              <a:pPr eaLnBrk="1" fontAlgn="auto" hangingPunct="1">
                <a:spcBef>
                  <a:spcPts val="0"/>
                </a:spcBef>
                <a:spcAft>
                  <a:spcPts val="0"/>
                </a:spcAft>
                <a:defRPr>
                  <a:uFillTx/>
                </a:defRPr>
              </a:pPr>
              <a:endParaRPr lang="fi-FI" noProof="0" dirty="0">
                <a:uFillTx/>
                <a:latin typeface="+mn-lt"/>
              </a:endParaRPr>
            </a:p>
          </p:txBody>
        </p:sp>
        <p:sp>
          <p:nvSpPr>
            <p:cNvPr id="8"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p:spPr>
          <p:txBody>
            <a:bodyPr lIns="0" tIns="0" rIns="0" bIns="0"/>
            <a:lstStyle/>
            <a:p>
              <a:pPr eaLnBrk="1" fontAlgn="auto" hangingPunct="1">
                <a:spcBef>
                  <a:spcPts val="0"/>
                </a:spcBef>
                <a:spcAft>
                  <a:spcPts val="0"/>
                </a:spcAft>
                <a:defRPr>
                  <a:uFillTx/>
                </a:defRPr>
              </a:pPr>
              <a:endParaRPr lang="fi-FI" noProof="0" dirty="0">
                <a:uFillTx/>
                <a:latin typeface="+mn-lt"/>
              </a:endParaRPr>
            </a:p>
          </p:txBody>
        </p:sp>
        <p:sp>
          <p:nvSpPr>
            <p:cNvPr id="9"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p:spPr>
          <p:txBody>
            <a:bodyPr lIns="0" tIns="0" rIns="0" bIns="0"/>
            <a:lstStyle/>
            <a:p>
              <a:pPr eaLnBrk="1" fontAlgn="auto" hangingPunct="1">
                <a:spcBef>
                  <a:spcPts val="0"/>
                </a:spcBef>
                <a:spcAft>
                  <a:spcPts val="0"/>
                </a:spcAft>
                <a:defRPr>
                  <a:uFillTx/>
                </a:defRPr>
              </a:pPr>
              <a:endParaRPr lang="fi-FI" noProof="0" dirty="0">
                <a:uFillTx/>
                <a:latin typeface="+mn-lt"/>
              </a:endParaRPr>
            </a:p>
          </p:txBody>
        </p:sp>
        <p:sp>
          <p:nvSpPr>
            <p:cNvPr id="10" name="Rectangle 11"/>
            <p:cNvSpPr>
              <a:spLocks noChangeArrowheads="1"/>
            </p:cNvSpPr>
            <p:nvPr/>
          </p:nvSpPr>
          <p:spPr bwMode="black">
            <a:xfrm>
              <a:off x="6689726" y="2789238"/>
              <a:ext cx="327025" cy="1162050"/>
            </a:xfrm>
            <a:prstGeom prst="rect">
              <a:avLst/>
            </a:prstGeom>
            <a:grpFill/>
            <a:ln>
              <a:noFill/>
            </a:ln>
          </p:spPr>
          <p:txBody>
            <a:bodyPr lIns="0" tIns="0" rIns="0" bIns="0"/>
            <a:lstStyle/>
            <a:p>
              <a:pPr eaLnBrk="1" fontAlgn="auto" hangingPunct="1">
                <a:spcBef>
                  <a:spcPts val="0"/>
                </a:spcBef>
                <a:spcAft>
                  <a:spcPts val="0"/>
                </a:spcAft>
                <a:defRPr>
                  <a:uFillTx/>
                </a:defRPr>
              </a:pPr>
              <a:endParaRPr lang="fi-FI" noProof="0" dirty="0">
                <a:uFillTx/>
                <a:latin typeface="+mn-lt"/>
              </a:endParaRPr>
            </a:p>
          </p:txBody>
        </p:sp>
        <p:sp>
          <p:nvSpPr>
            <p:cNvPr id="11"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p:spPr>
          <p:txBody>
            <a:bodyPr lIns="0" tIns="0" rIns="0" bIns="0"/>
            <a:lstStyle/>
            <a:p>
              <a:pPr eaLnBrk="1" fontAlgn="auto" hangingPunct="1">
                <a:spcBef>
                  <a:spcPts val="0"/>
                </a:spcBef>
                <a:spcAft>
                  <a:spcPts val="0"/>
                </a:spcAft>
                <a:defRPr>
                  <a:uFillTx/>
                </a:defRPr>
              </a:pPr>
              <a:endParaRPr lang="fi-FI" noProof="0" dirty="0">
                <a:uFillTx/>
                <a:latin typeface="+mn-lt"/>
              </a:endParaRPr>
            </a:p>
          </p:txBody>
        </p:sp>
        <p:sp>
          <p:nvSpPr>
            <p:cNvPr id="12"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p:spPr>
          <p:txBody>
            <a:bodyPr lIns="0" tIns="0" rIns="0" bIns="0"/>
            <a:lstStyle/>
            <a:p>
              <a:pPr eaLnBrk="1" fontAlgn="auto" hangingPunct="1">
                <a:spcBef>
                  <a:spcPts val="0"/>
                </a:spcBef>
                <a:spcAft>
                  <a:spcPts val="0"/>
                </a:spcAft>
                <a:defRPr>
                  <a:uFillTx/>
                </a:defRPr>
              </a:pPr>
              <a:endParaRPr lang="fi-FI" noProof="0" dirty="0">
                <a:uFillTx/>
                <a:latin typeface="+mn-lt"/>
              </a:endParaRPr>
            </a:p>
          </p:txBody>
        </p:sp>
        <p:sp>
          <p:nvSpPr>
            <p:cNvPr id="13"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p:spPr>
          <p:txBody>
            <a:bodyPr lIns="0" tIns="0" rIns="0" bIns="0"/>
            <a:lstStyle/>
            <a:p>
              <a:pPr eaLnBrk="1" fontAlgn="auto" hangingPunct="1">
                <a:spcBef>
                  <a:spcPts val="0"/>
                </a:spcBef>
                <a:spcAft>
                  <a:spcPts val="0"/>
                </a:spcAft>
                <a:defRPr>
                  <a:uFillTx/>
                </a:defRPr>
              </a:pPr>
              <a:endParaRPr lang="fi-FI" noProof="0" dirty="0">
                <a:uFillTx/>
                <a:latin typeface="+mn-lt"/>
              </a:endParaRPr>
            </a:p>
          </p:txBody>
        </p:sp>
        <p:sp>
          <p:nvSpPr>
            <p:cNvPr id="14"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p:spPr>
          <p:txBody>
            <a:bodyPr lIns="0" tIns="0" rIns="0" bIns="0"/>
            <a:lstStyle/>
            <a:p>
              <a:pPr eaLnBrk="1" fontAlgn="auto" hangingPunct="1">
                <a:spcBef>
                  <a:spcPts val="0"/>
                </a:spcBef>
                <a:spcAft>
                  <a:spcPts val="0"/>
                </a:spcAft>
                <a:defRPr>
                  <a:uFillTx/>
                </a:defRPr>
              </a:pPr>
              <a:endParaRPr lang="fi-FI" noProof="0" dirty="0">
                <a:uFillTx/>
                <a:latin typeface="+mn-lt"/>
              </a:endParaRPr>
            </a:p>
          </p:txBody>
        </p:sp>
      </p:grpSp>
      <p:sp>
        <p:nvSpPr>
          <p:cNvPr id="2" name="Otsikko 1"/>
          <p:cNvSpPr>
            <a:spLocks noGrp="1"/>
          </p:cNvSpPr>
          <p:nvPr>
            <p:ph type="ctrTitle"/>
          </p:nvPr>
        </p:nvSpPr>
        <p:spPr>
          <a:xfrm>
            <a:off x="486383" y="457200"/>
            <a:ext cx="8324242" cy="1981200"/>
          </a:xfrm>
        </p:spPr>
        <p:txBody>
          <a:bodyPr/>
          <a:lstStyle>
            <a:lvl1pPr algn="l">
              <a:lnSpc>
                <a:spcPct val="85000"/>
              </a:lnSpc>
              <a:defRPr sz="7000">
                <a:solidFill>
                  <a:srgbClr val="FFFFFF"/>
                </a:solidFill>
                <a:uFillTx/>
                <a:latin typeface="+mj-lt"/>
              </a:defRPr>
            </a:lvl1pPr>
          </a:lstStyle>
          <a:p>
            <a:r>
              <a:rPr lang="fi-FI" noProof="0" dirty="0">
                <a:uFillTx/>
              </a:rPr>
              <a:t>Muokkaa </a:t>
            </a:r>
            <a:r>
              <a:rPr lang="fi-FI" noProof="0" dirty="0" err="1">
                <a:uFillTx/>
              </a:rPr>
              <a:t>perustyyl</a:t>
            </a:r>
            <a:r>
              <a:rPr lang="fi-FI" noProof="0" dirty="0">
                <a:uFillTx/>
              </a:rPr>
              <a:t>. </a:t>
            </a:r>
            <a:r>
              <a:rPr lang="fi-FI" noProof="0" dirty="0" err="1">
                <a:uFillTx/>
              </a:rPr>
              <a:t>napsautt</a:t>
            </a:r>
            <a:r>
              <a:rPr lang="fi-FI" noProof="0" dirty="0">
                <a:uFillTx/>
              </a:rPr>
              <a:t>.</a:t>
            </a:r>
          </a:p>
        </p:txBody>
      </p:sp>
      <p:sp>
        <p:nvSpPr>
          <p:cNvPr id="15" name="Päivämäärän paikkamerkki 3"/>
          <p:cNvSpPr>
            <a:spLocks noGrp="1"/>
          </p:cNvSpPr>
          <p:nvPr>
            <p:ph type="dt" sz="half" idx="10"/>
          </p:nvPr>
        </p:nvSpPr>
        <p:spPr/>
        <p:txBody>
          <a:bodyPr/>
          <a:lstStyle>
            <a:lvl1pPr>
              <a:defRPr smtClean="0">
                <a:solidFill>
                  <a:srgbClr val="FFFFFF"/>
                </a:solidFill>
                <a:uFillTx/>
              </a:defRPr>
            </a:lvl1pPr>
          </a:lstStyle>
          <a:p>
            <a:pPr>
              <a:defRPr>
                <a:uFillTx/>
              </a:defRPr>
            </a:pPr>
            <a:fld id="{6B7A6C68-645B-4F41-ABC8-019B81F00910}" type="datetime1">
              <a:rPr lang="fi-FI" noProof="0">
                <a:uFillTx/>
              </a:rPr>
              <a:pPr>
                <a:defRPr>
                  <a:uFillTx/>
                </a:defRPr>
              </a:pPr>
              <a:t>11.5.2020</a:t>
            </a:fld>
            <a:endParaRPr lang="fi-FI" noProof="0" dirty="0">
              <a:uFillTx/>
            </a:endParaRPr>
          </a:p>
        </p:txBody>
      </p:sp>
      <p:sp>
        <p:nvSpPr>
          <p:cNvPr id="16" name="Alatunnisteen paikkamerkki 4"/>
          <p:cNvSpPr>
            <a:spLocks noGrp="1"/>
          </p:cNvSpPr>
          <p:nvPr>
            <p:ph type="ftr" sz="quarter" idx="11"/>
          </p:nvPr>
        </p:nvSpPr>
        <p:spPr/>
        <p:txBody>
          <a:bodyPr/>
          <a:lstStyle>
            <a:lvl1pPr>
              <a:defRPr smtClean="0">
                <a:solidFill>
                  <a:srgbClr val="FFFFFF"/>
                </a:solidFill>
                <a:uFillTx/>
              </a:defRPr>
            </a:lvl1pPr>
          </a:lstStyle>
          <a:p>
            <a:pPr>
              <a:defRPr>
                <a:uFillTx/>
              </a:defRPr>
            </a:pPr>
            <a:r>
              <a:rPr lang="fi-FI" noProof="0" dirty="0">
                <a:uFillTx/>
              </a:rPr>
              <a:t>Etunimi Sukunimi</a:t>
            </a:r>
          </a:p>
        </p:txBody>
      </p:sp>
      <p:sp>
        <p:nvSpPr>
          <p:cNvPr id="17" name="Dian numeron paikkamerkki 5"/>
          <p:cNvSpPr>
            <a:spLocks noGrp="1"/>
          </p:cNvSpPr>
          <p:nvPr>
            <p:ph type="sldNum" sz="quarter" idx="12"/>
          </p:nvPr>
        </p:nvSpPr>
        <p:spPr/>
        <p:txBody>
          <a:bodyPr/>
          <a:lstStyle>
            <a:lvl1pPr>
              <a:defRPr smtClean="0">
                <a:solidFill>
                  <a:srgbClr val="FFFFFF"/>
                </a:solidFill>
                <a:uFillTx/>
              </a:defRPr>
            </a:lvl1pPr>
          </a:lstStyle>
          <a:p>
            <a:pPr>
              <a:defRPr>
                <a:uFillTx/>
              </a:defRPr>
            </a:pPr>
            <a:fld id="{809E99C8-8CCD-4720-861E-909799E61B02}" type="slidenum">
              <a:rPr lang="fi-FI" noProof="0">
                <a:uFillTx/>
              </a:rPr>
              <a:pPr>
                <a:defRPr>
                  <a:uFillTx/>
                </a:defRPr>
              </a:pPr>
              <a:t>‹#›</a:t>
            </a:fld>
            <a:endParaRPr lang="fi-FI" noProof="0" dirty="0">
              <a:uFillTx/>
            </a:endParaRPr>
          </a:p>
        </p:txBody>
      </p:sp>
      <p:grpSp>
        <p:nvGrpSpPr>
          <p:cNvPr id="19" name="Ryhmä 18"/>
          <p:cNvGrpSpPr>
            <a:grpSpLocks noChangeAspect="1"/>
          </p:cNvGrpSpPr>
          <p:nvPr userDrawn="1"/>
        </p:nvGrpSpPr>
        <p:grpSpPr>
          <a:xfrm>
            <a:off x="8485693" y="2245393"/>
            <a:ext cx="3471523" cy="2323432"/>
            <a:chOff x="5676903" y="1810547"/>
            <a:chExt cx="5997572" cy="4014075"/>
          </a:xfrm>
        </p:grpSpPr>
        <p:grpSp>
          <p:nvGrpSpPr>
            <p:cNvPr id="20" name="Ryhmä 19"/>
            <p:cNvGrpSpPr/>
            <p:nvPr/>
          </p:nvGrpSpPr>
          <p:grpSpPr>
            <a:xfrm>
              <a:off x="9644984" y="2713992"/>
              <a:ext cx="2029491" cy="2778661"/>
              <a:chOff x="9733920" y="2165958"/>
              <a:chExt cx="2029491" cy="2778661"/>
            </a:xfrm>
          </p:grpSpPr>
          <p:pic>
            <p:nvPicPr>
              <p:cNvPr id="23" name="Kuva 22"/>
              <p:cNvPicPr>
                <a:picLocks noChangeAspect="1"/>
              </p:cNvPicPr>
              <p:nvPr/>
            </p:nvPicPr>
            <p:blipFill>
              <a:blip r:embed="rId2"/>
              <a:stretch>
                <a:fillRect/>
              </a:stretch>
            </p:blipFill>
            <p:spPr>
              <a:xfrm>
                <a:off x="9742974" y="2165958"/>
                <a:ext cx="2020437" cy="1256881"/>
              </a:xfrm>
              <a:prstGeom prst="rect">
                <a:avLst/>
              </a:prstGeom>
              <a:ln>
                <a:noFill/>
              </a:ln>
              <a:effectLst>
                <a:outerShdw blurRad="292100" dist="139700" dir="2700000" algn="tl" rotWithShape="0">
                  <a:srgbClr val="333333">
                    <a:alpha val="65000"/>
                  </a:srgbClr>
                </a:outerShdw>
              </a:effectLst>
            </p:spPr>
          </p:pic>
          <p:pic>
            <p:nvPicPr>
              <p:cNvPr id="24" name="Kuva 23"/>
              <p:cNvPicPr>
                <a:picLocks noChangeAspect="1"/>
              </p:cNvPicPr>
              <p:nvPr/>
            </p:nvPicPr>
            <p:blipFill>
              <a:blip r:embed="rId3"/>
              <a:stretch>
                <a:fillRect/>
              </a:stretch>
            </p:blipFill>
            <p:spPr>
              <a:xfrm>
                <a:off x="9733920" y="3505900"/>
                <a:ext cx="2017459" cy="1438719"/>
              </a:xfrm>
              <a:prstGeom prst="rect">
                <a:avLst/>
              </a:prstGeom>
              <a:ln>
                <a:noFill/>
              </a:ln>
              <a:effectLst>
                <a:outerShdw blurRad="292100" dist="139700" dir="2700000" algn="tl" rotWithShape="0">
                  <a:srgbClr val="333333">
                    <a:alpha val="65000"/>
                  </a:srgbClr>
                </a:outerShdw>
              </a:effectLst>
            </p:spPr>
          </p:pic>
        </p:grpSp>
        <p:pic>
          <p:nvPicPr>
            <p:cNvPr id="21" name="Kuva 20"/>
            <p:cNvPicPr>
              <a:picLocks noChangeAspect="1"/>
            </p:cNvPicPr>
            <p:nvPr/>
          </p:nvPicPr>
          <p:blipFill>
            <a:blip r:embed="rId4"/>
            <a:stretch>
              <a:fillRect/>
            </a:stretch>
          </p:blipFill>
          <p:spPr>
            <a:xfrm>
              <a:off x="6622580" y="2382022"/>
              <a:ext cx="3135329" cy="3442600"/>
            </a:xfrm>
            <a:prstGeom prst="rect">
              <a:avLst/>
            </a:prstGeom>
            <a:ln>
              <a:noFill/>
            </a:ln>
            <a:effectLst>
              <a:outerShdw blurRad="292100" dist="139700" dir="2700000" algn="tl" rotWithShape="0">
                <a:srgbClr val="333333">
                  <a:alpha val="65000"/>
                </a:srgbClr>
              </a:outerShdw>
            </a:effectLst>
          </p:spPr>
        </p:pic>
        <p:pic>
          <p:nvPicPr>
            <p:cNvPr id="22" name="Kuva 21"/>
            <p:cNvPicPr>
              <a:picLocks noChangeAspect="1"/>
            </p:cNvPicPr>
            <p:nvPr/>
          </p:nvPicPr>
          <p:blipFill>
            <a:blip r:embed="rId5"/>
            <a:stretch>
              <a:fillRect/>
            </a:stretch>
          </p:blipFill>
          <p:spPr>
            <a:xfrm>
              <a:off x="5676903" y="1810547"/>
              <a:ext cx="2200457" cy="1806890"/>
            </a:xfrm>
            <a:prstGeom prst="rect">
              <a:avLst/>
            </a:prstGeom>
            <a:ln>
              <a:noFill/>
            </a:ln>
            <a:effectLst>
              <a:outerShdw blurRad="292100" dist="139700" dir="2700000" algn="tl" rotWithShape="0">
                <a:srgbClr val="333333">
                  <a:alpha val="65000"/>
                </a:srgbClr>
              </a:outerShdw>
            </a:effectLst>
          </p:spPr>
        </p:pic>
      </p:grpSp>
      <p:sp>
        <p:nvSpPr>
          <p:cNvPr id="25" name="Tekstin paikkamerkki 11"/>
          <p:cNvSpPr>
            <a:spLocks noGrp="1"/>
          </p:cNvSpPr>
          <p:nvPr>
            <p:ph type="body" sz="quarter" idx="13"/>
          </p:nvPr>
        </p:nvSpPr>
        <p:spPr>
          <a:xfrm>
            <a:off x="486382" y="2667510"/>
            <a:ext cx="7925003" cy="1337700"/>
          </a:xfrm>
        </p:spPr>
        <p:txBody>
          <a:bodyPr/>
          <a:lstStyle>
            <a:lvl1pPr marL="0" indent="0">
              <a:buNone/>
              <a:defRPr sz="4000" b="1">
                <a:solidFill>
                  <a:srgbClr val="FFFFFF"/>
                </a:solidFill>
                <a:uFillTx/>
                <a:latin typeface="+mj-lt"/>
              </a:defRPr>
            </a:lvl1pPr>
          </a:lstStyle>
          <a:p>
            <a:pPr lvl="0"/>
            <a:r>
              <a:rPr lang="fi-FI" dirty="0">
                <a:uFillTx/>
              </a:rPr>
              <a:t>Muokkaa tekstin perustyylejä napsauttamalla</a:t>
            </a:r>
          </a:p>
        </p:txBody>
      </p:sp>
      <p:sp>
        <p:nvSpPr>
          <p:cNvPr id="26" name="Tekstin paikkamerkki 11"/>
          <p:cNvSpPr>
            <a:spLocks noGrp="1"/>
          </p:cNvSpPr>
          <p:nvPr>
            <p:ph type="body" sz="quarter" idx="14"/>
          </p:nvPr>
        </p:nvSpPr>
        <p:spPr>
          <a:xfrm>
            <a:off x="486382" y="4216228"/>
            <a:ext cx="7925003" cy="972000"/>
          </a:xfrm>
        </p:spPr>
        <p:txBody>
          <a:bodyPr/>
          <a:lstStyle>
            <a:lvl1pPr marL="0" indent="0">
              <a:buNone/>
              <a:defRPr b="1">
                <a:solidFill>
                  <a:srgbClr val="FFFFFF"/>
                </a:solidFill>
                <a:uFillTx/>
                <a:latin typeface="+mj-lt"/>
              </a:defRPr>
            </a:lvl1pPr>
          </a:lstStyle>
          <a:p>
            <a:pPr lvl="0"/>
            <a:r>
              <a:rPr lang="fi-FI" dirty="0">
                <a:uFillTx/>
              </a:rPr>
              <a:t>Muokkaa tekstin perustyylejä napsauttamalla</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Kehmet-kolme-kuvaa-B">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0"/>
            <a:ext cx="4046538" cy="5428642"/>
          </a:xfrm>
          <a:solidFill>
            <a:schemeClr val="bg1">
              <a:lumMod val="85000"/>
            </a:schemeClr>
          </a:solidFill>
        </p:spPr>
        <p:txBody>
          <a:bodyPr rtlCol="0">
            <a:noAutofit/>
          </a:bodyPr>
          <a:lstStyle>
            <a:lvl1pPr marL="0" indent="0">
              <a:buFontTx/>
              <a:buNone/>
              <a:defRPr>
                <a:uFillTx/>
              </a:defRPr>
            </a:lvl1pPr>
          </a:lstStyle>
          <a:p>
            <a:pPr lvl="0"/>
            <a:r>
              <a:rPr lang="fi-FI" noProof="0">
                <a:uFillTx/>
              </a:rPr>
              <a:t>Lisää kuva napsauttamalla kuvaketta</a:t>
            </a:r>
            <a:endParaRPr lang="en-GB" noProof="0" dirty="0">
              <a:uFillTx/>
            </a:endParaRPr>
          </a:p>
        </p:txBody>
      </p:sp>
      <p:sp>
        <p:nvSpPr>
          <p:cNvPr id="9" name="Picture Placeholder 7"/>
          <p:cNvSpPr>
            <a:spLocks noGrp="1"/>
          </p:cNvSpPr>
          <p:nvPr>
            <p:ph type="pic" sz="quarter" idx="14"/>
          </p:nvPr>
        </p:nvSpPr>
        <p:spPr>
          <a:xfrm>
            <a:off x="8132324" y="0"/>
            <a:ext cx="4059676" cy="5428642"/>
          </a:xfrm>
          <a:solidFill>
            <a:schemeClr val="bg1">
              <a:lumMod val="85000"/>
            </a:schemeClr>
          </a:solidFill>
        </p:spPr>
        <p:txBody>
          <a:bodyPr rtlCol="0">
            <a:noAutofit/>
          </a:bodyPr>
          <a:lstStyle>
            <a:lvl1pPr marL="0" indent="0">
              <a:buFontTx/>
              <a:buNone/>
              <a:defRPr>
                <a:uFillTx/>
              </a:defRPr>
            </a:lvl1pPr>
          </a:lstStyle>
          <a:p>
            <a:pPr lvl="0"/>
            <a:r>
              <a:rPr lang="fi-FI" noProof="0">
                <a:uFillTx/>
              </a:rPr>
              <a:t>Lisää kuva napsauttamalla kuvaketta</a:t>
            </a:r>
            <a:endParaRPr lang="en-GB" noProof="0">
              <a:uFillTx/>
            </a:endParaRPr>
          </a:p>
        </p:txBody>
      </p:sp>
      <p:sp>
        <p:nvSpPr>
          <p:cNvPr id="11" name="Picture Placeholder 10"/>
          <p:cNvSpPr>
            <a:spLocks noGrp="1"/>
          </p:cNvSpPr>
          <p:nvPr>
            <p:ph type="pic" sz="quarter" idx="15"/>
          </p:nvPr>
        </p:nvSpPr>
        <p:spPr>
          <a:xfrm>
            <a:off x="4046537" y="0"/>
            <a:ext cx="4085785" cy="5428642"/>
          </a:xfrm>
          <a:solidFill>
            <a:schemeClr val="bg1">
              <a:lumMod val="85000"/>
            </a:schemeClr>
          </a:solidFill>
        </p:spPr>
        <p:txBody>
          <a:bodyPr rtlCol="0">
            <a:noAutofit/>
          </a:bodyPr>
          <a:lstStyle>
            <a:lvl1pPr marL="0" indent="0">
              <a:buNone/>
              <a:defRPr>
                <a:uFillTx/>
              </a:defRPr>
            </a:lvl1pPr>
          </a:lstStyle>
          <a:p>
            <a:pPr lvl="0"/>
            <a:r>
              <a:rPr lang="fi-FI" noProof="0">
                <a:uFillTx/>
              </a:rPr>
              <a:t>Lisää kuva napsauttamalla kuvaketta</a:t>
            </a:r>
            <a:endParaRPr lang="en-GB" noProof="0">
              <a:uFillTx/>
            </a:endParaRPr>
          </a:p>
        </p:txBody>
      </p:sp>
      <p:sp>
        <p:nvSpPr>
          <p:cNvPr id="2" name="Otsikko 1"/>
          <p:cNvSpPr>
            <a:spLocks noGrp="1"/>
          </p:cNvSpPr>
          <p:nvPr>
            <p:ph type="title"/>
          </p:nvPr>
        </p:nvSpPr>
        <p:spPr>
          <a:xfrm>
            <a:off x="457199" y="5486400"/>
            <a:ext cx="11235447" cy="670884"/>
          </a:xfrm>
        </p:spPr>
        <p:txBody>
          <a:bodyPr anchor="ctr"/>
          <a:lstStyle>
            <a:lvl1pPr algn="ctr">
              <a:defRPr sz="2600" b="0">
                <a:uFillTx/>
                <a:latin typeface="+mn-lt"/>
              </a:defRPr>
            </a:lvl1pPr>
          </a:lstStyle>
          <a:p>
            <a:r>
              <a:rPr lang="fi-FI">
                <a:uFillTx/>
              </a:rPr>
              <a:t>Muokkaa perustyyl. napsautt.</a:t>
            </a:r>
            <a:endParaRPr lang="fi-FI" dirty="0">
              <a:uFillTx/>
            </a:endParaRPr>
          </a:p>
        </p:txBody>
      </p:sp>
      <p:sp>
        <p:nvSpPr>
          <p:cNvPr id="6" name="Päivämäärän paikkamerkki 3"/>
          <p:cNvSpPr>
            <a:spLocks noGrp="1"/>
          </p:cNvSpPr>
          <p:nvPr>
            <p:ph type="dt" sz="half" idx="16"/>
          </p:nvPr>
        </p:nvSpPr>
        <p:spPr/>
        <p:txBody>
          <a:bodyPr/>
          <a:lstStyle>
            <a:lvl1pPr>
              <a:defRPr>
                <a:uFillTx/>
              </a:defRPr>
            </a:lvl1pPr>
          </a:lstStyle>
          <a:p>
            <a:pPr>
              <a:defRPr>
                <a:uFillTx/>
              </a:defRPr>
            </a:pPr>
            <a:fld id="{8C31F623-B4BB-4BA9-94B0-5FCD5E9CC118}" type="datetime1">
              <a:rPr lang="fi-FI">
                <a:uFillTx/>
              </a:rPr>
              <a:pPr>
                <a:defRPr>
                  <a:uFillTx/>
                </a:defRPr>
              </a:pPr>
              <a:t>11.5.2020</a:t>
            </a:fld>
            <a:endParaRPr lang="fi-FI" dirty="0">
              <a:uFillTx/>
            </a:endParaRPr>
          </a:p>
        </p:txBody>
      </p:sp>
      <p:sp>
        <p:nvSpPr>
          <p:cNvPr id="7" name="Alatunnisteen paikkamerkki 4"/>
          <p:cNvSpPr>
            <a:spLocks noGrp="1"/>
          </p:cNvSpPr>
          <p:nvPr>
            <p:ph type="ftr" sz="quarter" idx="17"/>
          </p:nvPr>
        </p:nvSpPr>
        <p:spPr/>
        <p:txBody>
          <a:bodyPr/>
          <a:lstStyle>
            <a:lvl1pPr>
              <a:defRPr>
                <a:uFillTx/>
              </a:defRPr>
            </a:lvl1pPr>
          </a:lstStyle>
          <a:p>
            <a:pPr>
              <a:defRPr>
                <a:uFillTx/>
              </a:defRPr>
            </a:pPr>
            <a:r>
              <a:rPr lang="fi-FI">
                <a:uFillTx/>
              </a:rPr>
              <a:t>Etunimi Sukunimi</a:t>
            </a:r>
            <a:endParaRPr lang="fi-FI" dirty="0">
              <a:uFillTx/>
            </a:endParaRPr>
          </a:p>
        </p:txBody>
      </p:sp>
      <p:sp>
        <p:nvSpPr>
          <p:cNvPr id="10" name="Dian numeron paikkamerkki 5"/>
          <p:cNvSpPr>
            <a:spLocks noGrp="1"/>
          </p:cNvSpPr>
          <p:nvPr>
            <p:ph type="sldNum" sz="quarter" idx="18"/>
          </p:nvPr>
        </p:nvSpPr>
        <p:spPr/>
        <p:txBody>
          <a:bodyPr/>
          <a:lstStyle>
            <a:lvl1pPr>
              <a:defRPr>
                <a:uFillTx/>
              </a:defRPr>
            </a:lvl1pPr>
          </a:lstStyle>
          <a:p>
            <a:pPr>
              <a:defRPr>
                <a:uFillTx/>
              </a:defRPr>
            </a:pPr>
            <a:fld id="{38FE3441-211B-4FAE-844A-6F0F418E8983}" type="slidenum">
              <a:rPr lang="fi-FI">
                <a:uFillTx/>
              </a:rPr>
              <a:pPr>
                <a:defRPr>
                  <a:uFillTx/>
                </a:defRPr>
              </a:pPr>
              <a:t>‹#›</a:t>
            </a:fld>
            <a:endParaRPr lang="fi-FI" dirty="0">
              <a:uFillTx/>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Kehmet-kuusi-kuvaa">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0"/>
            <a:ext cx="4046538" cy="2714625"/>
          </a:xfrm>
          <a:solidFill>
            <a:schemeClr val="bg1">
              <a:lumMod val="85000"/>
            </a:schemeClr>
          </a:solidFill>
        </p:spPr>
        <p:txBody>
          <a:bodyPr rtlCol="0">
            <a:noAutofit/>
          </a:bodyPr>
          <a:lstStyle>
            <a:lvl1pPr marL="0" indent="0">
              <a:buFontTx/>
              <a:buNone/>
              <a:defRPr>
                <a:uFillTx/>
              </a:defRPr>
            </a:lvl1pPr>
          </a:lstStyle>
          <a:p>
            <a:pPr lvl="0"/>
            <a:r>
              <a:rPr lang="fi-FI" noProof="0">
                <a:uFillTx/>
              </a:rPr>
              <a:t>Lisää kuva napsauttamalla kuvaketta</a:t>
            </a:r>
            <a:endParaRPr lang="en-GB" noProof="0">
              <a:uFillTx/>
            </a:endParaRPr>
          </a:p>
        </p:txBody>
      </p:sp>
      <p:sp>
        <p:nvSpPr>
          <p:cNvPr id="9" name="Picture Placeholder 7"/>
          <p:cNvSpPr>
            <a:spLocks noGrp="1"/>
          </p:cNvSpPr>
          <p:nvPr>
            <p:ph type="pic" sz="quarter" idx="14"/>
          </p:nvPr>
        </p:nvSpPr>
        <p:spPr>
          <a:xfrm>
            <a:off x="8132324" y="0"/>
            <a:ext cx="4059676" cy="2714625"/>
          </a:xfrm>
          <a:solidFill>
            <a:schemeClr val="bg1">
              <a:lumMod val="85000"/>
            </a:schemeClr>
          </a:solidFill>
        </p:spPr>
        <p:txBody>
          <a:bodyPr rtlCol="0">
            <a:noAutofit/>
          </a:bodyPr>
          <a:lstStyle>
            <a:lvl1pPr marL="0" indent="0">
              <a:buFontTx/>
              <a:buNone/>
              <a:defRPr>
                <a:uFillTx/>
              </a:defRPr>
            </a:lvl1pPr>
          </a:lstStyle>
          <a:p>
            <a:pPr lvl="0"/>
            <a:r>
              <a:rPr lang="fi-FI" noProof="0">
                <a:uFillTx/>
              </a:rPr>
              <a:t>Lisää kuva napsauttamalla kuvaketta</a:t>
            </a:r>
            <a:endParaRPr lang="en-GB" noProof="0">
              <a:uFillTx/>
            </a:endParaRPr>
          </a:p>
        </p:txBody>
      </p:sp>
      <p:sp>
        <p:nvSpPr>
          <p:cNvPr id="11" name="Picture Placeholder 10"/>
          <p:cNvSpPr>
            <a:spLocks noGrp="1"/>
          </p:cNvSpPr>
          <p:nvPr>
            <p:ph type="pic" sz="quarter" idx="15"/>
          </p:nvPr>
        </p:nvSpPr>
        <p:spPr>
          <a:xfrm>
            <a:off x="4046537" y="0"/>
            <a:ext cx="4085785" cy="2714625"/>
          </a:xfrm>
          <a:solidFill>
            <a:schemeClr val="bg1">
              <a:lumMod val="85000"/>
            </a:schemeClr>
          </a:solidFill>
        </p:spPr>
        <p:txBody>
          <a:bodyPr rtlCol="0">
            <a:noAutofit/>
          </a:bodyPr>
          <a:lstStyle>
            <a:lvl1pPr marL="0" indent="0">
              <a:buNone/>
              <a:defRPr>
                <a:uFillTx/>
              </a:defRPr>
            </a:lvl1pPr>
          </a:lstStyle>
          <a:p>
            <a:pPr lvl="0"/>
            <a:r>
              <a:rPr lang="fi-FI" noProof="0">
                <a:uFillTx/>
              </a:rPr>
              <a:t>Lisää kuva napsauttamalla kuvaketta</a:t>
            </a:r>
            <a:endParaRPr lang="en-GB" noProof="0">
              <a:uFillTx/>
            </a:endParaRPr>
          </a:p>
        </p:txBody>
      </p:sp>
      <p:sp>
        <p:nvSpPr>
          <p:cNvPr id="12" name="Picture Placeholder 7"/>
          <p:cNvSpPr>
            <a:spLocks noGrp="1"/>
          </p:cNvSpPr>
          <p:nvPr>
            <p:ph type="pic" sz="quarter" idx="16"/>
          </p:nvPr>
        </p:nvSpPr>
        <p:spPr>
          <a:xfrm>
            <a:off x="0" y="2714017"/>
            <a:ext cx="4046538" cy="2714625"/>
          </a:xfrm>
          <a:solidFill>
            <a:schemeClr val="bg1">
              <a:lumMod val="85000"/>
            </a:schemeClr>
          </a:solidFill>
        </p:spPr>
        <p:txBody>
          <a:bodyPr rtlCol="0">
            <a:noAutofit/>
          </a:bodyPr>
          <a:lstStyle>
            <a:lvl1pPr marL="0" indent="0">
              <a:buFontTx/>
              <a:buNone/>
              <a:defRPr>
                <a:uFillTx/>
              </a:defRPr>
            </a:lvl1pPr>
          </a:lstStyle>
          <a:p>
            <a:pPr lvl="0"/>
            <a:r>
              <a:rPr lang="fi-FI" noProof="0">
                <a:uFillTx/>
              </a:rPr>
              <a:t>Lisää kuva napsauttamalla kuvaketta</a:t>
            </a:r>
            <a:endParaRPr lang="en-GB" noProof="0">
              <a:uFillTx/>
            </a:endParaRPr>
          </a:p>
        </p:txBody>
      </p:sp>
      <p:sp>
        <p:nvSpPr>
          <p:cNvPr id="13" name="Picture Placeholder 7"/>
          <p:cNvSpPr>
            <a:spLocks noGrp="1"/>
          </p:cNvSpPr>
          <p:nvPr>
            <p:ph type="pic" sz="quarter" idx="17"/>
          </p:nvPr>
        </p:nvSpPr>
        <p:spPr>
          <a:xfrm>
            <a:off x="8132324" y="2714017"/>
            <a:ext cx="4059676" cy="2714625"/>
          </a:xfrm>
          <a:solidFill>
            <a:schemeClr val="bg1">
              <a:lumMod val="85000"/>
            </a:schemeClr>
          </a:solidFill>
        </p:spPr>
        <p:txBody>
          <a:bodyPr rtlCol="0">
            <a:noAutofit/>
          </a:bodyPr>
          <a:lstStyle>
            <a:lvl1pPr marL="0" indent="0">
              <a:buFontTx/>
              <a:buNone/>
              <a:defRPr>
                <a:uFillTx/>
              </a:defRPr>
            </a:lvl1pPr>
          </a:lstStyle>
          <a:p>
            <a:pPr lvl="0"/>
            <a:r>
              <a:rPr lang="fi-FI" noProof="0">
                <a:uFillTx/>
              </a:rPr>
              <a:t>Lisää kuva napsauttamalla kuvaketta</a:t>
            </a:r>
            <a:endParaRPr lang="en-GB" noProof="0">
              <a:uFillTx/>
            </a:endParaRPr>
          </a:p>
        </p:txBody>
      </p:sp>
      <p:sp>
        <p:nvSpPr>
          <p:cNvPr id="14" name="Picture Placeholder 10"/>
          <p:cNvSpPr>
            <a:spLocks noGrp="1"/>
          </p:cNvSpPr>
          <p:nvPr>
            <p:ph type="pic" sz="quarter" idx="18"/>
          </p:nvPr>
        </p:nvSpPr>
        <p:spPr>
          <a:xfrm>
            <a:off x="4046537" y="2714017"/>
            <a:ext cx="4085785" cy="2714625"/>
          </a:xfrm>
          <a:solidFill>
            <a:schemeClr val="bg1">
              <a:lumMod val="85000"/>
            </a:schemeClr>
          </a:solidFill>
        </p:spPr>
        <p:txBody>
          <a:bodyPr rtlCol="0">
            <a:noAutofit/>
          </a:bodyPr>
          <a:lstStyle>
            <a:lvl1pPr marL="0" indent="0">
              <a:buNone/>
              <a:defRPr>
                <a:uFillTx/>
              </a:defRPr>
            </a:lvl1pPr>
          </a:lstStyle>
          <a:p>
            <a:pPr lvl="0"/>
            <a:r>
              <a:rPr lang="fi-FI" noProof="0">
                <a:uFillTx/>
              </a:rPr>
              <a:t>Lisää kuva napsauttamalla kuvaketta</a:t>
            </a:r>
            <a:endParaRPr lang="en-GB" noProof="0">
              <a:uFillTx/>
            </a:endParaRPr>
          </a:p>
        </p:txBody>
      </p:sp>
      <p:sp>
        <p:nvSpPr>
          <p:cNvPr id="2" name="Otsikko 1"/>
          <p:cNvSpPr>
            <a:spLocks noGrp="1"/>
          </p:cNvSpPr>
          <p:nvPr>
            <p:ph type="title"/>
          </p:nvPr>
        </p:nvSpPr>
        <p:spPr>
          <a:xfrm>
            <a:off x="457199" y="5486400"/>
            <a:ext cx="11235447" cy="670884"/>
          </a:xfrm>
        </p:spPr>
        <p:txBody>
          <a:bodyPr anchor="ctr"/>
          <a:lstStyle>
            <a:lvl1pPr algn="ctr">
              <a:defRPr sz="2600" b="0">
                <a:uFillTx/>
                <a:latin typeface="+mn-lt"/>
              </a:defRPr>
            </a:lvl1pPr>
          </a:lstStyle>
          <a:p>
            <a:r>
              <a:rPr lang="fi-FI">
                <a:uFillTx/>
              </a:rPr>
              <a:t>Muokkaa perustyyl. napsautt.</a:t>
            </a:r>
            <a:endParaRPr lang="fi-FI" dirty="0">
              <a:uFillTx/>
            </a:endParaRPr>
          </a:p>
        </p:txBody>
      </p:sp>
      <p:sp>
        <p:nvSpPr>
          <p:cNvPr id="10" name="Päivämäärän paikkamerkki 3"/>
          <p:cNvSpPr>
            <a:spLocks noGrp="1"/>
          </p:cNvSpPr>
          <p:nvPr>
            <p:ph type="dt" sz="half" idx="19"/>
          </p:nvPr>
        </p:nvSpPr>
        <p:spPr/>
        <p:txBody>
          <a:bodyPr/>
          <a:lstStyle>
            <a:lvl1pPr>
              <a:defRPr>
                <a:uFillTx/>
              </a:defRPr>
            </a:lvl1pPr>
          </a:lstStyle>
          <a:p>
            <a:pPr>
              <a:defRPr>
                <a:uFillTx/>
              </a:defRPr>
            </a:pPr>
            <a:fld id="{3D382C77-360B-40F4-9F3F-4C48F04B9639}" type="datetime1">
              <a:rPr lang="fi-FI">
                <a:uFillTx/>
              </a:rPr>
              <a:pPr>
                <a:defRPr>
                  <a:uFillTx/>
                </a:defRPr>
              </a:pPr>
              <a:t>11.5.2020</a:t>
            </a:fld>
            <a:endParaRPr lang="fi-FI" dirty="0">
              <a:uFillTx/>
            </a:endParaRPr>
          </a:p>
        </p:txBody>
      </p:sp>
      <p:sp>
        <p:nvSpPr>
          <p:cNvPr id="15" name="Alatunnisteen paikkamerkki 4"/>
          <p:cNvSpPr>
            <a:spLocks noGrp="1"/>
          </p:cNvSpPr>
          <p:nvPr>
            <p:ph type="ftr" sz="quarter" idx="20"/>
          </p:nvPr>
        </p:nvSpPr>
        <p:spPr/>
        <p:txBody>
          <a:bodyPr/>
          <a:lstStyle>
            <a:lvl1pPr>
              <a:defRPr>
                <a:uFillTx/>
              </a:defRPr>
            </a:lvl1pPr>
          </a:lstStyle>
          <a:p>
            <a:pPr>
              <a:defRPr>
                <a:uFillTx/>
              </a:defRPr>
            </a:pPr>
            <a:r>
              <a:rPr lang="fi-FI">
                <a:uFillTx/>
              </a:rPr>
              <a:t>Etunimi Sukunimi</a:t>
            </a:r>
            <a:endParaRPr lang="fi-FI" dirty="0">
              <a:uFillTx/>
            </a:endParaRPr>
          </a:p>
        </p:txBody>
      </p:sp>
      <p:sp>
        <p:nvSpPr>
          <p:cNvPr id="16" name="Dian numeron paikkamerkki 5"/>
          <p:cNvSpPr>
            <a:spLocks noGrp="1"/>
          </p:cNvSpPr>
          <p:nvPr>
            <p:ph type="sldNum" sz="quarter" idx="21"/>
          </p:nvPr>
        </p:nvSpPr>
        <p:spPr/>
        <p:txBody>
          <a:bodyPr/>
          <a:lstStyle>
            <a:lvl1pPr>
              <a:defRPr>
                <a:uFillTx/>
              </a:defRPr>
            </a:lvl1pPr>
          </a:lstStyle>
          <a:p>
            <a:pPr>
              <a:defRPr>
                <a:uFillTx/>
              </a:defRPr>
            </a:pPr>
            <a:fld id="{93D146FE-DE78-43ED-B92F-F451ED1A685F}" type="slidenum">
              <a:rPr lang="fi-FI">
                <a:uFillTx/>
              </a:rPr>
              <a:pPr>
                <a:defRPr>
                  <a:uFillTx/>
                </a:defRPr>
              </a:pPr>
              <a:t>‹#›</a:t>
            </a:fld>
            <a:endParaRPr lang="fi-FI" dirty="0">
              <a:uFillTx/>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ehmet-kuvapohja-aaltokuviolla">
    <p:bg>
      <p:bgPr>
        <a:solidFill>
          <a:srgbClr val="D9D9D9"/>
        </a:solidFill>
        <a:effectLst/>
      </p:bgPr>
    </p:bg>
    <p:spTree>
      <p:nvGrpSpPr>
        <p:cNvPr id="1" name=""/>
        <p:cNvGrpSpPr/>
        <p:nvPr/>
      </p:nvGrpSpPr>
      <p:grpSpPr>
        <a:xfrm>
          <a:off x="0" y="0"/>
          <a:ext cx="0" cy="0"/>
          <a:chOff x="0" y="0"/>
          <a:chExt cx="0" cy="0"/>
        </a:xfrm>
      </p:grpSpPr>
      <p:sp>
        <p:nvSpPr>
          <p:cNvPr id="3" name="Freeform 5"/>
          <p:cNvSpPr>
            <a:spLocks/>
          </p:cNvSpPr>
          <p:nvPr/>
        </p:nvSpPr>
        <p:spPr bwMode="auto">
          <a:xfrm>
            <a:off x="0" y="5199063"/>
            <a:ext cx="12193588" cy="1646237"/>
          </a:xfrm>
          <a:custGeom>
            <a:avLst/>
            <a:gdLst>
              <a:gd name="T0" fmla="*/ 12193200 w 25400"/>
              <a:gd name="T1" fmla="*/ 87335 h 3411"/>
              <a:gd name="T2" fmla="*/ 11746276 w 25400"/>
              <a:gd name="T3" fmla="*/ 217131 h 3411"/>
              <a:gd name="T4" fmla="*/ 11704992 w 25400"/>
              <a:gd name="T5" fmla="*/ 217131 h 3411"/>
              <a:gd name="T6" fmla="*/ 10892272 w 25400"/>
              <a:gd name="T7" fmla="*/ 0 h 3411"/>
              <a:gd name="T8" fmla="*/ 10079552 w 25400"/>
              <a:gd name="T9" fmla="*/ 217131 h 3411"/>
              <a:gd name="T10" fmla="*/ 9266832 w 25400"/>
              <a:gd name="T11" fmla="*/ 0 h 3411"/>
              <a:gd name="T12" fmla="*/ 8454112 w 25400"/>
              <a:gd name="T13" fmla="*/ 217131 h 3411"/>
              <a:gd name="T14" fmla="*/ 7641872 w 25400"/>
              <a:gd name="T15" fmla="*/ 0 h 3411"/>
              <a:gd name="T16" fmla="*/ 6829152 w 25400"/>
              <a:gd name="T17" fmla="*/ 217131 h 3411"/>
              <a:gd name="T18" fmla="*/ 6016432 w 25400"/>
              <a:gd name="T19" fmla="*/ 0 h 3411"/>
              <a:gd name="T20" fmla="*/ 5203712 w 25400"/>
              <a:gd name="T21" fmla="*/ 217131 h 3411"/>
              <a:gd name="T22" fmla="*/ 4390992 w 25400"/>
              <a:gd name="T23" fmla="*/ 0 h 3411"/>
              <a:gd name="T24" fmla="*/ 3578272 w 25400"/>
              <a:gd name="T25" fmla="*/ 217131 h 3411"/>
              <a:gd name="T26" fmla="*/ 2765552 w 25400"/>
              <a:gd name="T27" fmla="*/ 0 h 3411"/>
              <a:gd name="T28" fmla="*/ 1952832 w 25400"/>
              <a:gd name="T29" fmla="*/ 217131 h 3411"/>
              <a:gd name="T30" fmla="*/ 1140592 w 25400"/>
              <a:gd name="T31" fmla="*/ 0 h 3411"/>
              <a:gd name="T32" fmla="*/ 327872 w 25400"/>
              <a:gd name="T33" fmla="*/ 217131 h 3411"/>
              <a:gd name="T34" fmla="*/ 0 w 25400"/>
              <a:gd name="T35" fmla="*/ 148614 h 3411"/>
              <a:gd name="T36" fmla="*/ 0 w 25400"/>
              <a:gd name="T37" fmla="*/ 1645854 h 3411"/>
              <a:gd name="T38" fmla="*/ 12193200 w 25400"/>
              <a:gd name="T39" fmla="*/ 1645854 h 3411"/>
              <a:gd name="T40" fmla="*/ 12193200 w 25400"/>
              <a:gd name="T41" fmla="*/ 87335 h 341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5400" h="3411">
                <a:moveTo>
                  <a:pt x="25400" y="181"/>
                </a:moveTo>
                <a:cubicBezTo>
                  <a:pt x="25156" y="306"/>
                  <a:pt x="24948" y="450"/>
                  <a:pt x="24469" y="450"/>
                </a:cubicBezTo>
                <a:lnTo>
                  <a:pt x="24383" y="450"/>
                </a:lnTo>
                <a:cubicBezTo>
                  <a:pt x="23537" y="450"/>
                  <a:pt x="23537" y="0"/>
                  <a:pt x="22690" y="0"/>
                </a:cubicBezTo>
                <a:cubicBezTo>
                  <a:pt x="21844" y="0"/>
                  <a:pt x="21844" y="450"/>
                  <a:pt x="20997" y="450"/>
                </a:cubicBezTo>
                <a:cubicBezTo>
                  <a:pt x="20151" y="450"/>
                  <a:pt x="20151" y="0"/>
                  <a:pt x="19304" y="0"/>
                </a:cubicBezTo>
                <a:cubicBezTo>
                  <a:pt x="18458" y="0"/>
                  <a:pt x="18458" y="450"/>
                  <a:pt x="17611" y="450"/>
                </a:cubicBezTo>
                <a:cubicBezTo>
                  <a:pt x="16765" y="450"/>
                  <a:pt x="16765" y="0"/>
                  <a:pt x="15919" y="0"/>
                </a:cubicBezTo>
                <a:cubicBezTo>
                  <a:pt x="15072" y="0"/>
                  <a:pt x="15072" y="450"/>
                  <a:pt x="14226" y="450"/>
                </a:cubicBezTo>
                <a:cubicBezTo>
                  <a:pt x="13379" y="450"/>
                  <a:pt x="13379" y="0"/>
                  <a:pt x="12533" y="0"/>
                </a:cubicBezTo>
                <a:cubicBezTo>
                  <a:pt x="11686" y="0"/>
                  <a:pt x="11686" y="450"/>
                  <a:pt x="10840" y="450"/>
                </a:cubicBezTo>
                <a:cubicBezTo>
                  <a:pt x="9993" y="450"/>
                  <a:pt x="9993" y="0"/>
                  <a:pt x="9147" y="0"/>
                </a:cubicBezTo>
                <a:cubicBezTo>
                  <a:pt x="8300" y="0"/>
                  <a:pt x="8300" y="450"/>
                  <a:pt x="7454" y="450"/>
                </a:cubicBezTo>
                <a:cubicBezTo>
                  <a:pt x="6607" y="450"/>
                  <a:pt x="6607" y="0"/>
                  <a:pt x="5761" y="0"/>
                </a:cubicBezTo>
                <a:cubicBezTo>
                  <a:pt x="4914" y="0"/>
                  <a:pt x="4914" y="450"/>
                  <a:pt x="4068" y="450"/>
                </a:cubicBezTo>
                <a:cubicBezTo>
                  <a:pt x="3223" y="450"/>
                  <a:pt x="3223" y="0"/>
                  <a:pt x="2376" y="0"/>
                </a:cubicBezTo>
                <a:cubicBezTo>
                  <a:pt x="1530" y="0"/>
                  <a:pt x="1530" y="450"/>
                  <a:pt x="683" y="450"/>
                </a:cubicBezTo>
                <a:cubicBezTo>
                  <a:pt x="367" y="450"/>
                  <a:pt x="168" y="387"/>
                  <a:pt x="0" y="308"/>
                </a:cubicBezTo>
                <a:lnTo>
                  <a:pt x="0" y="3411"/>
                </a:lnTo>
                <a:lnTo>
                  <a:pt x="25400" y="3411"/>
                </a:lnTo>
                <a:lnTo>
                  <a:pt x="25400" y="181"/>
                </a:lnTo>
                <a:close/>
              </a:path>
            </a:pathLst>
          </a:custGeom>
          <a:solidFill>
            <a:srgbClr val="FFFFFF"/>
          </a:solidFill>
          <a:ln>
            <a:noFill/>
          </a:ln>
        </p:spPr>
        <p:txBody>
          <a:bodyPr/>
          <a:lstStyle/>
          <a:p>
            <a:endParaRPr lang="fi-FI">
              <a:uFillTx/>
            </a:endParaRPr>
          </a:p>
        </p:txBody>
      </p:sp>
      <p:grpSp>
        <p:nvGrpSpPr>
          <p:cNvPr id="4" name="Ryhmä 8"/>
          <p:cNvGrpSpPr/>
          <p:nvPr/>
        </p:nvGrpSpPr>
        <p:grpSpPr>
          <a:xfrm>
            <a:off x="465138" y="6221413"/>
            <a:ext cx="804862" cy="374650"/>
            <a:chOff x="228601" y="704851"/>
            <a:chExt cx="11734800" cy="5449888"/>
          </a:xfrm>
        </p:grpSpPr>
        <p:sp>
          <p:nvSpPr>
            <p:cNvPr id="5" name="Freeform 5"/>
            <p:cNvSpPr>
              <a:spLocks noEditPoints="1"/>
            </p:cNvSpPr>
            <p:nvPr/>
          </p:nvSpPr>
          <p:spPr bwMode="black">
            <a:xfrm>
              <a:off x="228601" y="704851"/>
              <a:ext cx="11734800" cy="5449888"/>
            </a:xfrm>
            <a:custGeom>
              <a:avLst/>
              <a:gdLst>
                <a:gd name="T0" fmla="*/ 6084818 w 32573"/>
                <a:gd name="T1" fmla="*/ 5272503 h 15116"/>
                <a:gd name="T2" fmla="*/ 6988354 w 32573"/>
                <a:gd name="T3" fmla="*/ 4899347 h 15116"/>
                <a:gd name="T4" fmla="*/ 10296636 w 32573"/>
                <a:gd name="T5" fmla="*/ 4899347 h 15116"/>
                <a:gd name="T6" fmla="*/ 11734800 w 32573"/>
                <a:gd name="T7" fmla="*/ 3475584 h 15116"/>
                <a:gd name="T8" fmla="*/ 11734800 w 32573"/>
                <a:gd name="T9" fmla="*/ 0 h 15116"/>
                <a:gd name="T10" fmla="*/ 0 w 32573"/>
                <a:gd name="T11" fmla="*/ 0 h 15116"/>
                <a:gd name="T12" fmla="*/ 0 w 32573"/>
                <a:gd name="T13" fmla="*/ 3475584 h 15116"/>
                <a:gd name="T14" fmla="*/ 1429518 w 32573"/>
                <a:gd name="T15" fmla="*/ 4899347 h 15116"/>
                <a:gd name="T16" fmla="*/ 4825343 w 32573"/>
                <a:gd name="T17" fmla="*/ 4899347 h 15116"/>
                <a:gd name="T18" fmla="*/ 5728879 w 32573"/>
                <a:gd name="T19" fmla="*/ 5272503 h 15116"/>
                <a:gd name="T20" fmla="*/ 5907209 w 32573"/>
                <a:gd name="T21" fmla="*/ 5449888 h 15116"/>
                <a:gd name="T22" fmla="*/ 6084818 w 32573"/>
                <a:gd name="T23" fmla="*/ 5272503 h 15116"/>
                <a:gd name="T24" fmla="*/ 11396514 w 32573"/>
                <a:gd name="T25" fmla="*/ 338545 h 15116"/>
                <a:gd name="T26" fmla="*/ 11396514 w 32573"/>
                <a:gd name="T27" fmla="*/ 3475584 h 15116"/>
                <a:gd name="T28" fmla="*/ 10296636 w 32573"/>
                <a:gd name="T29" fmla="*/ 4560802 h 15116"/>
                <a:gd name="T30" fmla="*/ 6988354 w 32573"/>
                <a:gd name="T31" fmla="*/ 4560802 h 15116"/>
                <a:gd name="T32" fmla="*/ 5907209 w 32573"/>
                <a:gd name="T33" fmla="*/ 4974699 h 15116"/>
                <a:gd name="T34" fmla="*/ 4825343 w 32573"/>
                <a:gd name="T35" fmla="*/ 4560802 h 15116"/>
                <a:gd name="T36" fmla="*/ 1429518 w 32573"/>
                <a:gd name="T37" fmla="*/ 4560802 h 15116"/>
                <a:gd name="T38" fmla="*/ 338286 w 32573"/>
                <a:gd name="T39" fmla="*/ 3475584 h 15116"/>
                <a:gd name="T40" fmla="*/ 338286 w 32573"/>
                <a:gd name="T41" fmla="*/ 338545 h 15116"/>
                <a:gd name="T42" fmla="*/ 11396514 w 32573"/>
                <a:gd name="T43" fmla="*/ 338545 h 1511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solidFill>
              <a:srgbClr val="000000"/>
            </a:solidFill>
            <a:ln>
              <a:noFill/>
            </a:ln>
          </p:spPr>
          <p:txBody>
            <a:bodyPr lIns="0" tIns="0" rIns="0" bIns="0"/>
            <a:lstStyle/>
            <a:p>
              <a:endParaRPr lang="fi-FI">
                <a:uFillTx/>
              </a:endParaRPr>
            </a:p>
          </p:txBody>
        </p:sp>
        <p:sp>
          <p:nvSpPr>
            <p:cNvPr id="6" name="Freeform 6"/>
            <p:cNvSpPr>
              <a:spLocks/>
            </p:cNvSpPr>
            <p:nvPr/>
          </p:nvSpPr>
          <p:spPr bwMode="black">
            <a:xfrm>
              <a:off x="9961563" y="2287588"/>
              <a:ext cx="377825" cy="363538"/>
            </a:xfrm>
            <a:custGeom>
              <a:avLst/>
              <a:gdLst>
                <a:gd name="T0" fmla="*/ 377825 w 1048"/>
                <a:gd name="T1" fmla="*/ 181589 h 1009"/>
                <a:gd name="T2" fmla="*/ 189273 w 1048"/>
                <a:gd name="T3" fmla="*/ 363538 h 1009"/>
                <a:gd name="T4" fmla="*/ 0 w 1048"/>
                <a:gd name="T5" fmla="*/ 181589 h 1009"/>
                <a:gd name="T6" fmla="*/ 189273 w 1048"/>
                <a:gd name="T7" fmla="*/ 0 h 1009"/>
                <a:gd name="T8" fmla="*/ 377825 w 1048"/>
                <a:gd name="T9" fmla="*/ 181589 h 100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solidFill>
              <a:srgbClr val="000000"/>
            </a:solidFill>
            <a:ln>
              <a:noFill/>
            </a:ln>
          </p:spPr>
          <p:txBody>
            <a:bodyPr lIns="0" tIns="0" rIns="0" bIns="0"/>
            <a:lstStyle/>
            <a:p>
              <a:endParaRPr lang="fi-FI">
                <a:uFillTx/>
              </a:endParaRPr>
            </a:p>
          </p:txBody>
        </p:sp>
        <p:sp>
          <p:nvSpPr>
            <p:cNvPr id="7" name="Rectangle 7"/>
            <p:cNvSpPr>
              <a:spLocks noChangeArrowheads="1"/>
            </p:cNvSpPr>
            <p:nvPr/>
          </p:nvSpPr>
          <p:spPr bwMode="black">
            <a:xfrm>
              <a:off x="9986963" y="2789238"/>
              <a:ext cx="327025" cy="1162050"/>
            </a:xfrm>
            <a:prstGeom prst="rect">
              <a:avLst/>
            </a:prstGeom>
            <a:solidFill>
              <a:srgbClr val="000000"/>
            </a:solidFill>
            <a:ln>
              <a:noFill/>
            </a:ln>
          </p:spPr>
          <p:txBody>
            <a:bodyPr lIns="0" tIns="0" rIns="0" bIns="0"/>
            <a:lstStyle>
              <a:lvl1pPr>
                <a:defRPr>
                  <a:solidFill>
                    <a:schemeClr val="tx1"/>
                  </a:solidFill>
                  <a:uFillTx/>
                  <a:latin typeface="Arial" panose="020B0604020202020204" pitchFamily="34" charset="0"/>
                </a:defRPr>
              </a:lvl1pPr>
              <a:lvl2pPr marL="742950" indent="-285750">
                <a:defRPr>
                  <a:solidFill>
                    <a:schemeClr val="tx1"/>
                  </a:solidFill>
                  <a:uFillTx/>
                  <a:latin typeface="Arial" panose="020B0604020202020204" pitchFamily="34" charset="0"/>
                </a:defRPr>
              </a:lvl2pPr>
              <a:lvl3pPr marL="1143000" indent="-228600">
                <a:defRPr>
                  <a:solidFill>
                    <a:schemeClr val="tx1"/>
                  </a:solidFill>
                  <a:uFillTx/>
                  <a:latin typeface="Arial" panose="020B0604020202020204" pitchFamily="34" charset="0"/>
                </a:defRPr>
              </a:lvl3pPr>
              <a:lvl4pPr marL="1600200" indent="-228600">
                <a:defRPr>
                  <a:solidFill>
                    <a:schemeClr val="tx1"/>
                  </a:solidFill>
                  <a:uFillTx/>
                  <a:latin typeface="Arial" panose="020B0604020202020204" pitchFamily="34" charset="0"/>
                </a:defRPr>
              </a:lvl4pPr>
              <a:lvl5pPr marL="2057400" indent="-228600">
                <a:defRPr>
                  <a:solidFill>
                    <a:schemeClr val="tx1"/>
                  </a:solidFill>
                  <a:uFillTx/>
                  <a:latin typeface="Arial" panose="020B0604020202020204" pitchFamily="34" charset="0"/>
                </a:defRPr>
              </a:lvl5pPr>
              <a:lvl6pPr marL="2514600" indent="-228600" fontAlgn="base">
                <a:spcBef>
                  <a:spcPct val="0"/>
                </a:spcBef>
                <a:spcAft>
                  <a:spcPct val="0"/>
                </a:spcAft>
                <a:defRPr>
                  <a:solidFill>
                    <a:schemeClr val="tx1"/>
                  </a:solidFill>
                  <a:uFillTx/>
                  <a:latin typeface="Arial" panose="020B0604020202020204" pitchFamily="34" charset="0"/>
                </a:defRPr>
              </a:lvl6pPr>
              <a:lvl7pPr marL="2971800" indent="-228600" fontAlgn="base">
                <a:spcBef>
                  <a:spcPct val="0"/>
                </a:spcBef>
                <a:spcAft>
                  <a:spcPct val="0"/>
                </a:spcAft>
                <a:defRPr>
                  <a:solidFill>
                    <a:schemeClr val="tx1"/>
                  </a:solidFill>
                  <a:uFillTx/>
                  <a:latin typeface="Arial" panose="020B0604020202020204" pitchFamily="34" charset="0"/>
                </a:defRPr>
              </a:lvl7pPr>
              <a:lvl8pPr marL="3429000" indent="-228600" fontAlgn="base">
                <a:spcBef>
                  <a:spcPct val="0"/>
                </a:spcBef>
                <a:spcAft>
                  <a:spcPct val="0"/>
                </a:spcAft>
                <a:defRPr>
                  <a:solidFill>
                    <a:schemeClr val="tx1"/>
                  </a:solidFill>
                  <a:uFillTx/>
                  <a:latin typeface="Arial" panose="020B0604020202020204" pitchFamily="34" charset="0"/>
                </a:defRPr>
              </a:lvl8pPr>
              <a:lvl9pPr marL="3886200" indent="-228600" fontAlgn="base">
                <a:spcBef>
                  <a:spcPct val="0"/>
                </a:spcBef>
                <a:spcAft>
                  <a:spcPct val="0"/>
                </a:spcAft>
                <a:defRPr>
                  <a:solidFill>
                    <a:schemeClr val="tx1"/>
                  </a:solidFill>
                  <a:uFillTx/>
                  <a:latin typeface="Arial" panose="020B0604020202020204" pitchFamily="34" charset="0"/>
                </a:defRPr>
              </a:lvl9pPr>
            </a:lstStyle>
            <a:p>
              <a:pPr eaLnBrk="1" hangingPunct="1"/>
              <a:endParaRPr lang="fi-FI" altLang="fi-FI">
                <a:uFillTx/>
              </a:endParaRPr>
            </a:p>
          </p:txBody>
        </p:sp>
        <p:sp>
          <p:nvSpPr>
            <p:cNvPr id="8" name="Freeform 8"/>
            <p:cNvSpPr>
              <a:spLocks/>
            </p:cNvSpPr>
            <p:nvPr/>
          </p:nvSpPr>
          <p:spPr bwMode="black">
            <a:xfrm>
              <a:off x="8709026" y="2282826"/>
              <a:ext cx="1119188" cy="1668463"/>
            </a:xfrm>
            <a:custGeom>
              <a:avLst/>
              <a:gdLst>
                <a:gd name="T0" fmla="*/ 693140 w 3105"/>
                <a:gd name="T1" fmla="*/ 967889 h 4625"/>
                <a:gd name="T2" fmla="*/ 1119188 w 3105"/>
                <a:gd name="T3" fmla="*/ 1668463 h 4625"/>
                <a:gd name="T4" fmla="*/ 764508 w 3105"/>
                <a:gd name="T5" fmla="*/ 1668463 h 4625"/>
                <a:gd name="T6" fmla="*/ 478674 w 3105"/>
                <a:gd name="T7" fmla="*/ 1203097 h 4625"/>
                <a:gd name="T8" fmla="*/ 324763 w 3105"/>
                <a:gd name="T9" fmla="*/ 1398984 h 4625"/>
                <a:gd name="T10" fmla="*/ 324763 w 3105"/>
                <a:gd name="T11" fmla="*/ 1668463 h 4625"/>
                <a:gd name="T12" fmla="*/ 0 w 3105"/>
                <a:gd name="T13" fmla="*/ 1668463 h 4625"/>
                <a:gd name="T14" fmla="*/ 0 w 3105"/>
                <a:gd name="T15" fmla="*/ 0 h 4625"/>
                <a:gd name="T16" fmla="*/ 324763 w 3105"/>
                <a:gd name="T17" fmla="*/ 0 h 4625"/>
                <a:gd name="T18" fmla="*/ 324763 w 3105"/>
                <a:gd name="T19" fmla="*/ 769838 h 4625"/>
                <a:gd name="T20" fmla="*/ 308543 w 3105"/>
                <a:gd name="T21" fmla="*/ 1055551 h 4625"/>
                <a:gd name="T22" fmla="*/ 315391 w 3105"/>
                <a:gd name="T23" fmla="*/ 1055551 h 4625"/>
                <a:gd name="T24" fmla="*/ 455965 w 3105"/>
                <a:gd name="T25" fmla="*/ 838741 h 4625"/>
                <a:gd name="T26" fmla="*/ 704674 w 3105"/>
                <a:gd name="T27" fmla="*/ 506852 h 4625"/>
                <a:gd name="T28" fmla="*/ 1084585 w 3105"/>
                <a:gd name="T29" fmla="*/ 506852 h 4625"/>
                <a:gd name="T30" fmla="*/ 693140 w 3105"/>
                <a:gd name="T31" fmla="*/ 967889 h 462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solidFill>
              <a:srgbClr val="000000"/>
            </a:solidFill>
            <a:ln>
              <a:noFill/>
            </a:ln>
          </p:spPr>
          <p:txBody>
            <a:bodyPr lIns="0" tIns="0" rIns="0" bIns="0"/>
            <a:lstStyle/>
            <a:p>
              <a:endParaRPr lang="fi-FI">
                <a:uFillTx/>
              </a:endParaRPr>
            </a:p>
          </p:txBody>
        </p:sp>
        <p:sp>
          <p:nvSpPr>
            <p:cNvPr id="9" name="Freeform 9"/>
            <p:cNvSpPr>
              <a:spLocks/>
            </p:cNvSpPr>
            <p:nvPr/>
          </p:nvSpPr>
          <p:spPr bwMode="black">
            <a:xfrm>
              <a:off x="7353301" y="2762251"/>
              <a:ext cx="1027113" cy="1189038"/>
            </a:xfrm>
            <a:custGeom>
              <a:avLst/>
              <a:gdLst>
                <a:gd name="T0" fmla="*/ 1027113 w 2850"/>
                <a:gd name="T1" fmla="*/ 444446 h 3296"/>
                <a:gd name="T2" fmla="*/ 663119 w 2850"/>
                <a:gd name="T3" fmla="*/ 0 h 3296"/>
                <a:gd name="T4" fmla="*/ 315702 w 2850"/>
                <a:gd name="T5" fmla="*/ 218976 h 3296"/>
                <a:gd name="T6" fmla="*/ 308494 w 2850"/>
                <a:gd name="T7" fmla="*/ 218976 h 3296"/>
                <a:gd name="T8" fmla="*/ 324712 w 2850"/>
                <a:gd name="T9" fmla="*/ 27417 h 3296"/>
                <a:gd name="T10" fmla="*/ 0 w 2850"/>
                <a:gd name="T11" fmla="*/ 27417 h 3296"/>
                <a:gd name="T12" fmla="*/ 0 w 2850"/>
                <a:gd name="T13" fmla="*/ 1189038 h 3296"/>
                <a:gd name="T14" fmla="*/ 324712 w 2850"/>
                <a:gd name="T15" fmla="*/ 1189038 h 3296"/>
                <a:gd name="T16" fmla="*/ 324712 w 2850"/>
                <a:gd name="T17" fmla="*/ 500002 h 3296"/>
                <a:gd name="T18" fmla="*/ 525089 w 2850"/>
                <a:gd name="T19" fmla="*/ 274171 h 3296"/>
                <a:gd name="T20" fmla="*/ 699878 w 2850"/>
                <a:gd name="T21" fmla="*/ 509382 h 3296"/>
                <a:gd name="T22" fmla="*/ 699878 w 2850"/>
                <a:gd name="T23" fmla="*/ 1189038 h 3296"/>
                <a:gd name="T24" fmla="*/ 1027113 w 2850"/>
                <a:gd name="T25" fmla="*/ 1189038 h 3296"/>
                <a:gd name="T26" fmla="*/ 1027113 w 2850"/>
                <a:gd name="T27" fmla="*/ 444446 h 329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solidFill>
              <a:srgbClr val="000000"/>
            </a:solidFill>
            <a:ln>
              <a:noFill/>
            </a:ln>
          </p:spPr>
          <p:txBody>
            <a:bodyPr lIns="0" tIns="0" rIns="0" bIns="0"/>
            <a:lstStyle/>
            <a:p>
              <a:endParaRPr lang="fi-FI">
                <a:uFillTx/>
              </a:endParaRPr>
            </a:p>
          </p:txBody>
        </p:sp>
        <p:sp>
          <p:nvSpPr>
            <p:cNvPr id="10" name="Freeform 10"/>
            <p:cNvSpPr>
              <a:spLocks/>
            </p:cNvSpPr>
            <p:nvPr/>
          </p:nvSpPr>
          <p:spPr bwMode="black">
            <a:xfrm>
              <a:off x="6664326" y="2287588"/>
              <a:ext cx="377825" cy="363538"/>
            </a:xfrm>
            <a:custGeom>
              <a:avLst/>
              <a:gdLst>
                <a:gd name="T0" fmla="*/ 377825 w 1047"/>
                <a:gd name="T1" fmla="*/ 181589 h 1009"/>
                <a:gd name="T2" fmla="*/ 189093 w 1047"/>
                <a:gd name="T3" fmla="*/ 363538 h 1009"/>
                <a:gd name="T4" fmla="*/ 0 w 1047"/>
                <a:gd name="T5" fmla="*/ 181589 h 1009"/>
                <a:gd name="T6" fmla="*/ 189093 w 1047"/>
                <a:gd name="T7" fmla="*/ 0 h 1009"/>
                <a:gd name="T8" fmla="*/ 377825 w 1047"/>
                <a:gd name="T9" fmla="*/ 181589 h 100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solidFill>
              <a:srgbClr val="000000"/>
            </a:solidFill>
            <a:ln>
              <a:noFill/>
            </a:ln>
          </p:spPr>
          <p:txBody>
            <a:bodyPr lIns="0" tIns="0" rIns="0" bIns="0"/>
            <a:lstStyle/>
            <a:p>
              <a:endParaRPr lang="fi-FI">
                <a:uFillTx/>
              </a:endParaRPr>
            </a:p>
          </p:txBody>
        </p:sp>
        <p:sp>
          <p:nvSpPr>
            <p:cNvPr id="11" name="Rectangle 11"/>
            <p:cNvSpPr>
              <a:spLocks noChangeArrowheads="1"/>
            </p:cNvSpPr>
            <p:nvPr/>
          </p:nvSpPr>
          <p:spPr bwMode="black">
            <a:xfrm>
              <a:off x="6689726" y="2789238"/>
              <a:ext cx="327025" cy="1162050"/>
            </a:xfrm>
            <a:prstGeom prst="rect">
              <a:avLst/>
            </a:prstGeom>
            <a:solidFill>
              <a:srgbClr val="000000"/>
            </a:solidFill>
            <a:ln>
              <a:noFill/>
            </a:ln>
          </p:spPr>
          <p:txBody>
            <a:bodyPr lIns="0" tIns="0" rIns="0" bIns="0"/>
            <a:lstStyle>
              <a:lvl1pPr>
                <a:defRPr>
                  <a:solidFill>
                    <a:schemeClr val="tx1"/>
                  </a:solidFill>
                  <a:uFillTx/>
                  <a:latin typeface="Arial" panose="020B0604020202020204" pitchFamily="34" charset="0"/>
                </a:defRPr>
              </a:lvl1pPr>
              <a:lvl2pPr marL="742950" indent="-285750">
                <a:defRPr>
                  <a:solidFill>
                    <a:schemeClr val="tx1"/>
                  </a:solidFill>
                  <a:uFillTx/>
                  <a:latin typeface="Arial" panose="020B0604020202020204" pitchFamily="34" charset="0"/>
                </a:defRPr>
              </a:lvl2pPr>
              <a:lvl3pPr marL="1143000" indent="-228600">
                <a:defRPr>
                  <a:solidFill>
                    <a:schemeClr val="tx1"/>
                  </a:solidFill>
                  <a:uFillTx/>
                  <a:latin typeface="Arial" panose="020B0604020202020204" pitchFamily="34" charset="0"/>
                </a:defRPr>
              </a:lvl3pPr>
              <a:lvl4pPr marL="1600200" indent="-228600">
                <a:defRPr>
                  <a:solidFill>
                    <a:schemeClr val="tx1"/>
                  </a:solidFill>
                  <a:uFillTx/>
                  <a:latin typeface="Arial" panose="020B0604020202020204" pitchFamily="34" charset="0"/>
                </a:defRPr>
              </a:lvl4pPr>
              <a:lvl5pPr marL="2057400" indent="-228600">
                <a:defRPr>
                  <a:solidFill>
                    <a:schemeClr val="tx1"/>
                  </a:solidFill>
                  <a:uFillTx/>
                  <a:latin typeface="Arial" panose="020B0604020202020204" pitchFamily="34" charset="0"/>
                </a:defRPr>
              </a:lvl5pPr>
              <a:lvl6pPr marL="2514600" indent="-228600" fontAlgn="base">
                <a:spcBef>
                  <a:spcPct val="0"/>
                </a:spcBef>
                <a:spcAft>
                  <a:spcPct val="0"/>
                </a:spcAft>
                <a:defRPr>
                  <a:solidFill>
                    <a:schemeClr val="tx1"/>
                  </a:solidFill>
                  <a:uFillTx/>
                  <a:latin typeface="Arial" panose="020B0604020202020204" pitchFamily="34" charset="0"/>
                </a:defRPr>
              </a:lvl6pPr>
              <a:lvl7pPr marL="2971800" indent="-228600" fontAlgn="base">
                <a:spcBef>
                  <a:spcPct val="0"/>
                </a:spcBef>
                <a:spcAft>
                  <a:spcPct val="0"/>
                </a:spcAft>
                <a:defRPr>
                  <a:solidFill>
                    <a:schemeClr val="tx1"/>
                  </a:solidFill>
                  <a:uFillTx/>
                  <a:latin typeface="Arial" panose="020B0604020202020204" pitchFamily="34" charset="0"/>
                </a:defRPr>
              </a:lvl7pPr>
              <a:lvl8pPr marL="3429000" indent="-228600" fontAlgn="base">
                <a:spcBef>
                  <a:spcPct val="0"/>
                </a:spcBef>
                <a:spcAft>
                  <a:spcPct val="0"/>
                </a:spcAft>
                <a:defRPr>
                  <a:solidFill>
                    <a:schemeClr val="tx1"/>
                  </a:solidFill>
                  <a:uFillTx/>
                  <a:latin typeface="Arial" panose="020B0604020202020204" pitchFamily="34" charset="0"/>
                </a:defRPr>
              </a:lvl8pPr>
              <a:lvl9pPr marL="3886200" indent="-228600" fontAlgn="base">
                <a:spcBef>
                  <a:spcPct val="0"/>
                </a:spcBef>
                <a:spcAft>
                  <a:spcPct val="0"/>
                </a:spcAft>
                <a:defRPr>
                  <a:solidFill>
                    <a:schemeClr val="tx1"/>
                  </a:solidFill>
                  <a:uFillTx/>
                  <a:latin typeface="Arial" panose="020B0604020202020204" pitchFamily="34" charset="0"/>
                </a:defRPr>
              </a:lvl9pPr>
            </a:lstStyle>
            <a:p>
              <a:pPr eaLnBrk="1" hangingPunct="1"/>
              <a:endParaRPr lang="fi-FI" altLang="fi-FI">
                <a:uFillTx/>
              </a:endParaRPr>
            </a:p>
          </p:txBody>
        </p:sp>
        <p:sp>
          <p:nvSpPr>
            <p:cNvPr id="12" name="Freeform 12"/>
            <p:cNvSpPr>
              <a:spLocks/>
            </p:cNvSpPr>
            <p:nvPr/>
          </p:nvSpPr>
          <p:spPr bwMode="black">
            <a:xfrm>
              <a:off x="5399088" y="2762251"/>
              <a:ext cx="1047750" cy="1216025"/>
            </a:xfrm>
            <a:custGeom>
              <a:avLst/>
              <a:gdLst>
                <a:gd name="T0" fmla="*/ 729857 w 2907"/>
                <a:gd name="T1" fmla="*/ 865963 h 3373"/>
                <a:gd name="T2" fmla="*/ 451610 w 2907"/>
                <a:gd name="T3" fmla="*/ 711661 h 3373"/>
                <a:gd name="T4" fmla="*/ 57668 w 2907"/>
                <a:gd name="T5" fmla="*/ 356912 h 3373"/>
                <a:gd name="T6" fmla="*/ 515765 w 2907"/>
                <a:gd name="T7" fmla="*/ 0 h 3373"/>
                <a:gd name="T8" fmla="*/ 1047750 w 2907"/>
                <a:gd name="T9" fmla="*/ 264620 h 3373"/>
                <a:gd name="T10" fmla="*/ 768783 w 2907"/>
                <a:gd name="T11" fmla="*/ 421445 h 3373"/>
                <a:gd name="T12" fmla="*/ 527299 w 2907"/>
                <a:gd name="T13" fmla="*/ 236860 h 3373"/>
                <a:gd name="T14" fmla="*/ 375561 w 2907"/>
                <a:gd name="T15" fmla="*/ 340689 h 3373"/>
                <a:gd name="T16" fmla="*/ 700302 w 2907"/>
                <a:gd name="T17" fmla="*/ 492827 h 3373"/>
                <a:gd name="T18" fmla="*/ 1047750 w 2907"/>
                <a:gd name="T19" fmla="*/ 845053 h 3373"/>
                <a:gd name="T20" fmla="*/ 580281 w 2907"/>
                <a:gd name="T21" fmla="*/ 1216025 h 3373"/>
                <a:gd name="T22" fmla="*/ 0 w 2907"/>
                <a:gd name="T23" fmla="*/ 916796 h 3373"/>
                <a:gd name="T24" fmla="*/ 283293 w 2907"/>
                <a:gd name="T25" fmla="*/ 757807 h 3373"/>
                <a:gd name="T26" fmla="*/ 575956 w 2907"/>
                <a:gd name="T27" fmla="*/ 978805 h 3373"/>
                <a:gd name="T28" fmla="*/ 729857 w 2907"/>
                <a:gd name="T29" fmla="*/ 865963 h 337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solidFill>
              <a:srgbClr val="000000"/>
            </a:solidFill>
            <a:ln>
              <a:noFill/>
            </a:ln>
          </p:spPr>
          <p:txBody>
            <a:bodyPr lIns="0" tIns="0" rIns="0" bIns="0"/>
            <a:lstStyle/>
            <a:p>
              <a:endParaRPr lang="fi-FI">
                <a:uFillTx/>
              </a:endParaRPr>
            </a:p>
          </p:txBody>
        </p:sp>
        <p:sp>
          <p:nvSpPr>
            <p:cNvPr id="13" name="Freeform 13"/>
            <p:cNvSpPr>
              <a:spLocks/>
            </p:cNvSpPr>
            <p:nvPr/>
          </p:nvSpPr>
          <p:spPr bwMode="black">
            <a:xfrm>
              <a:off x="4770438" y="2295526"/>
              <a:ext cx="563563" cy="1677988"/>
            </a:xfrm>
            <a:custGeom>
              <a:avLst/>
              <a:gdLst>
                <a:gd name="T0" fmla="*/ 326614 w 1565"/>
                <a:gd name="T1" fmla="*/ 0 h 4657"/>
                <a:gd name="T2" fmla="*/ 0 w 1565"/>
                <a:gd name="T3" fmla="*/ 0 h 4657"/>
                <a:gd name="T4" fmla="*/ 0 w 1565"/>
                <a:gd name="T5" fmla="*/ 1335328 h 4657"/>
                <a:gd name="T6" fmla="*/ 77062 w 1565"/>
                <a:gd name="T7" fmla="*/ 1596196 h 4657"/>
                <a:gd name="T8" fmla="*/ 321933 w 1565"/>
                <a:gd name="T9" fmla="*/ 1677988 h 4657"/>
                <a:gd name="T10" fmla="*/ 439327 w 1565"/>
                <a:gd name="T11" fmla="*/ 1665377 h 4657"/>
                <a:gd name="T12" fmla="*/ 535835 w 1565"/>
                <a:gd name="T13" fmla="*/ 1629706 h 4657"/>
                <a:gd name="T14" fmla="*/ 563563 w 1565"/>
                <a:gd name="T15" fmla="*/ 1410994 h 4657"/>
                <a:gd name="T16" fmla="*/ 495863 w 1565"/>
                <a:gd name="T17" fmla="*/ 1430451 h 4657"/>
                <a:gd name="T18" fmla="*/ 427804 w 1565"/>
                <a:gd name="T19" fmla="*/ 1436216 h 4657"/>
                <a:gd name="T20" fmla="*/ 350741 w 1565"/>
                <a:gd name="T21" fmla="*/ 1404148 h 4657"/>
                <a:gd name="T22" fmla="*/ 326614 w 1565"/>
                <a:gd name="T23" fmla="*/ 1288848 h 4657"/>
                <a:gd name="T24" fmla="*/ 326614 w 1565"/>
                <a:gd name="T25" fmla="*/ 0 h 465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solidFill>
              <a:srgbClr val="000000"/>
            </a:solidFill>
            <a:ln>
              <a:noFill/>
            </a:ln>
          </p:spPr>
          <p:txBody>
            <a:bodyPr lIns="0" tIns="0" rIns="0" bIns="0"/>
            <a:lstStyle/>
            <a:p>
              <a:endParaRPr lang="fi-FI">
                <a:uFillTx/>
              </a:endParaRPr>
            </a:p>
          </p:txBody>
        </p:sp>
        <p:sp>
          <p:nvSpPr>
            <p:cNvPr id="14" name="Freeform 14"/>
            <p:cNvSpPr>
              <a:spLocks noEditPoints="1"/>
            </p:cNvSpPr>
            <p:nvPr/>
          </p:nvSpPr>
          <p:spPr bwMode="black">
            <a:xfrm>
              <a:off x="3455988" y="2762251"/>
              <a:ext cx="1073150" cy="1216025"/>
            </a:xfrm>
            <a:custGeom>
              <a:avLst/>
              <a:gdLst>
                <a:gd name="T0" fmla="*/ 555140 w 2977"/>
                <a:gd name="T1" fmla="*/ 234697 h 3373"/>
                <a:gd name="T2" fmla="*/ 313257 w 2977"/>
                <a:gd name="T3" fmla="*/ 478767 h 3373"/>
                <a:gd name="T4" fmla="*/ 771428 w 2977"/>
                <a:gd name="T5" fmla="*/ 478767 h 3373"/>
                <a:gd name="T6" fmla="*/ 555140 w 2977"/>
                <a:gd name="T7" fmla="*/ 234697 h 3373"/>
                <a:gd name="T8" fmla="*/ 1056928 w 2977"/>
                <a:gd name="T9" fmla="*/ 695438 h 3373"/>
                <a:gd name="T10" fmla="*/ 306408 w 2977"/>
                <a:gd name="T11" fmla="*/ 695438 h 3373"/>
                <a:gd name="T12" fmla="*/ 561989 w 2977"/>
                <a:gd name="T13" fmla="*/ 976281 h 3373"/>
                <a:gd name="T14" fmla="*/ 785487 w 2977"/>
                <a:gd name="T15" fmla="*/ 785207 h 3373"/>
                <a:gd name="T16" fmla="*/ 1059091 w 2977"/>
                <a:gd name="T17" fmla="*/ 939508 h 3373"/>
                <a:gd name="T18" fmla="*/ 561989 w 2977"/>
                <a:gd name="T19" fmla="*/ 1216025 h 3373"/>
                <a:gd name="T20" fmla="*/ 0 w 2977"/>
                <a:gd name="T21" fmla="*/ 607832 h 3373"/>
                <a:gd name="T22" fmla="*/ 555140 w 2977"/>
                <a:gd name="T23" fmla="*/ 0 h 3373"/>
                <a:gd name="T24" fmla="*/ 1073150 w 2977"/>
                <a:gd name="T25" fmla="*/ 536450 h 3373"/>
                <a:gd name="T26" fmla="*/ 1056928 w 2977"/>
                <a:gd name="T27" fmla="*/ 695438 h 337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solidFill>
              <a:srgbClr val="000000"/>
            </a:solidFill>
            <a:ln>
              <a:noFill/>
            </a:ln>
          </p:spPr>
          <p:txBody>
            <a:bodyPr lIns="0" tIns="0" rIns="0" bIns="0"/>
            <a:lstStyle/>
            <a:p>
              <a:endParaRPr lang="fi-FI">
                <a:uFillTx/>
              </a:endParaRPr>
            </a:p>
          </p:txBody>
        </p:sp>
        <p:sp>
          <p:nvSpPr>
            <p:cNvPr id="15" name="Freeform 15"/>
            <p:cNvSpPr>
              <a:spLocks/>
            </p:cNvSpPr>
            <p:nvPr/>
          </p:nvSpPr>
          <p:spPr bwMode="black">
            <a:xfrm>
              <a:off x="1879601" y="2357438"/>
              <a:ext cx="1311275" cy="1593850"/>
            </a:xfrm>
            <a:custGeom>
              <a:avLst/>
              <a:gdLst>
                <a:gd name="T0" fmla="*/ 973102 w 3641"/>
                <a:gd name="T1" fmla="*/ 1593850 h 4420"/>
                <a:gd name="T2" fmla="*/ 1311275 w 3641"/>
                <a:gd name="T3" fmla="*/ 1593850 h 4420"/>
                <a:gd name="T4" fmla="*/ 1311275 w 3641"/>
                <a:gd name="T5" fmla="*/ 0 h 4420"/>
                <a:gd name="T6" fmla="*/ 973102 w 3641"/>
                <a:gd name="T7" fmla="*/ 0 h 4420"/>
                <a:gd name="T8" fmla="*/ 973102 w 3641"/>
                <a:gd name="T9" fmla="*/ 631049 h 4420"/>
                <a:gd name="T10" fmla="*/ 338173 w 3641"/>
                <a:gd name="T11" fmla="*/ 631049 h 4420"/>
                <a:gd name="T12" fmla="*/ 338173 w 3641"/>
                <a:gd name="T13" fmla="*/ 0 h 4420"/>
                <a:gd name="T14" fmla="*/ 0 w 3641"/>
                <a:gd name="T15" fmla="*/ 0 h 4420"/>
                <a:gd name="T16" fmla="*/ 0 w 3641"/>
                <a:gd name="T17" fmla="*/ 1593850 h 4420"/>
                <a:gd name="T18" fmla="*/ 338173 w 3641"/>
                <a:gd name="T19" fmla="*/ 1593850 h 4420"/>
                <a:gd name="T20" fmla="*/ 338173 w 3641"/>
                <a:gd name="T21" fmla="*/ 932510 h 4420"/>
                <a:gd name="T22" fmla="*/ 973102 w 3641"/>
                <a:gd name="T23" fmla="*/ 932510 h 4420"/>
                <a:gd name="T24" fmla="*/ 973102 w 3641"/>
                <a:gd name="T25" fmla="*/ 1593850 h 442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solidFill>
              <a:srgbClr val="000000"/>
            </a:solidFill>
            <a:ln>
              <a:noFill/>
            </a:ln>
          </p:spPr>
          <p:txBody>
            <a:bodyPr lIns="0" tIns="0" rIns="0" bIns="0"/>
            <a:lstStyle/>
            <a:p>
              <a:endParaRPr lang="fi-FI">
                <a:uFillTx/>
              </a:endParaRPr>
            </a:p>
          </p:txBody>
        </p:sp>
      </p:grpSp>
      <p:sp>
        <p:nvSpPr>
          <p:cNvPr id="2" name="Otsikko 1"/>
          <p:cNvSpPr>
            <a:spLocks noGrp="1"/>
          </p:cNvSpPr>
          <p:nvPr>
            <p:ph type="title"/>
          </p:nvPr>
        </p:nvSpPr>
        <p:spPr>
          <a:xfrm>
            <a:off x="457199" y="5486400"/>
            <a:ext cx="11235447" cy="670884"/>
          </a:xfrm>
        </p:spPr>
        <p:txBody>
          <a:bodyPr anchor="ctr"/>
          <a:lstStyle>
            <a:lvl1pPr algn="ctr">
              <a:defRPr sz="2600" b="0">
                <a:uFillTx/>
                <a:latin typeface="+mn-lt"/>
              </a:defRPr>
            </a:lvl1pPr>
          </a:lstStyle>
          <a:p>
            <a:r>
              <a:rPr lang="fi-FI">
                <a:uFillTx/>
              </a:rPr>
              <a:t>Muokkaa perustyyl. napsautt.</a:t>
            </a:r>
            <a:endParaRPr lang="fi-FI" dirty="0">
              <a:uFillTx/>
            </a:endParaRPr>
          </a:p>
        </p:txBody>
      </p:sp>
      <p:sp>
        <p:nvSpPr>
          <p:cNvPr id="16" name="Päivämäärän paikkamerkki 2"/>
          <p:cNvSpPr>
            <a:spLocks noGrp="1"/>
          </p:cNvSpPr>
          <p:nvPr>
            <p:ph type="dt" sz="half" idx="10"/>
          </p:nvPr>
        </p:nvSpPr>
        <p:spPr/>
        <p:txBody>
          <a:bodyPr/>
          <a:lstStyle>
            <a:lvl1pPr>
              <a:defRPr>
                <a:uFillTx/>
              </a:defRPr>
            </a:lvl1pPr>
          </a:lstStyle>
          <a:p>
            <a:pPr>
              <a:defRPr>
                <a:uFillTx/>
              </a:defRPr>
            </a:pPr>
            <a:fld id="{1D603583-DBA3-4E51-9577-D003BE5B364F}" type="datetime1">
              <a:rPr lang="fi-FI">
                <a:uFillTx/>
              </a:rPr>
              <a:pPr>
                <a:defRPr>
                  <a:uFillTx/>
                </a:defRPr>
              </a:pPr>
              <a:t>11.5.2020</a:t>
            </a:fld>
            <a:endParaRPr lang="fi-FI">
              <a:uFillTx/>
            </a:endParaRPr>
          </a:p>
        </p:txBody>
      </p:sp>
      <p:sp>
        <p:nvSpPr>
          <p:cNvPr id="17" name="Alatunnisteen paikkamerkki 3"/>
          <p:cNvSpPr>
            <a:spLocks noGrp="1"/>
          </p:cNvSpPr>
          <p:nvPr>
            <p:ph type="ftr" sz="quarter" idx="11"/>
          </p:nvPr>
        </p:nvSpPr>
        <p:spPr/>
        <p:txBody>
          <a:bodyPr/>
          <a:lstStyle>
            <a:lvl1pPr>
              <a:defRPr>
                <a:uFillTx/>
              </a:defRPr>
            </a:lvl1pPr>
          </a:lstStyle>
          <a:p>
            <a:pPr>
              <a:defRPr>
                <a:uFillTx/>
              </a:defRPr>
            </a:pPr>
            <a:r>
              <a:rPr lang="fi-FI">
                <a:uFillTx/>
              </a:rPr>
              <a:t>Etunimi Sukunimi</a:t>
            </a:r>
          </a:p>
        </p:txBody>
      </p:sp>
      <p:sp>
        <p:nvSpPr>
          <p:cNvPr id="18" name="Dian numeron paikkamerkki 4"/>
          <p:cNvSpPr>
            <a:spLocks noGrp="1"/>
          </p:cNvSpPr>
          <p:nvPr>
            <p:ph type="sldNum" sz="quarter" idx="12"/>
          </p:nvPr>
        </p:nvSpPr>
        <p:spPr/>
        <p:txBody>
          <a:bodyPr/>
          <a:lstStyle>
            <a:lvl1pPr>
              <a:defRPr>
                <a:uFillTx/>
              </a:defRPr>
            </a:lvl1pPr>
          </a:lstStyle>
          <a:p>
            <a:pPr>
              <a:defRPr>
                <a:uFillTx/>
              </a:defRPr>
            </a:pPr>
            <a:fld id="{BED33C52-3939-4B31-8F57-2F1453C47137}" type="slidenum">
              <a:rPr lang="fi-FI">
                <a:uFillTx/>
              </a:rPr>
              <a:pPr>
                <a:defRPr>
                  <a:uFillTx/>
                </a:defRPr>
              </a:pPr>
              <a:t>‹#›</a:t>
            </a:fld>
            <a:endParaRPr lang="fi-FI">
              <a:uFillTx/>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ehmet-kuvapohja">
    <p:spTree>
      <p:nvGrpSpPr>
        <p:cNvPr id="1" name=""/>
        <p:cNvGrpSpPr/>
        <p:nvPr/>
      </p:nvGrpSpPr>
      <p:grpSpPr>
        <a:xfrm>
          <a:off x="0" y="0"/>
          <a:ext cx="0" cy="0"/>
          <a:chOff x="0" y="0"/>
          <a:chExt cx="0" cy="0"/>
        </a:xfrm>
      </p:grpSpPr>
      <p:sp>
        <p:nvSpPr>
          <p:cNvPr id="6" name="Picture Placeholder 7"/>
          <p:cNvSpPr>
            <a:spLocks noGrp="1"/>
          </p:cNvSpPr>
          <p:nvPr>
            <p:ph type="pic" sz="quarter" idx="13"/>
          </p:nvPr>
        </p:nvSpPr>
        <p:spPr>
          <a:xfrm>
            <a:off x="0" y="0"/>
            <a:ext cx="12192000" cy="6858000"/>
          </a:xfrm>
          <a:solidFill>
            <a:schemeClr val="bg1">
              <a:lumMod val="85000"/>
            </a:schemeClr>
          </a:solidFill>
        </p:spPr>
        <p:txBody>
          <a:bodyPr rtlCol="0">
            <a:noAutofit/>
          </a:bodyPr>
          <a:lstStyle>
            <a:lvl1pPr marL="0" indent="0">
              <a:buFontTx/>
              <a:buNone/>
              <a:defRPr>
                <a:uFillTx/>
              </a:defRPr>
            </a:lvl1pPr>
          </a:lstStyle>
          <a:p>
            <a:pPr lvl="0"/>
            <a:r>
              <a:rPr lang="fi-FI" noProof="0">
                <a:uFillTx/>
              </a:rPr>
              <a:t>Lisää kuva napsauttamalla kuvaketta</a:t>
            </a:r>
            <a:endParaRPr lang="en-GB" noProof="0">
              <a:uFillTx/>
            </a:endParaRPr>
          </a:p>
        </p:txBody>
      </p:sp>
      <p:sp>
        <p:nvSpPr>
          <p:cNvPr id="2" name="Otsikko 1"/>
          <p:cNvSpPr>
            <a:spLocks noGrp="1"/>
          </p:cNvSpPr>
          <p:nvPr>
            <p:ph type="title"/>
          </p:nvPr>
        </p:nvSpPr>
        <p:spPr/>
        <p:txBody>
          <a:bodyPr/>
          <a:lstStyle/>
          <a:p>
            <a:r>
              <a:rPr lang="fi-FI">
                <a:uFillTx/>
              </a:rPr>
              <a:t>Muokkaa perustyyl. napsautt.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Kehme-vain-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uFillTx/>
              </a:rPr>
              <a:t>Muokkaa perustyyl. napsautt.</a:t>
            </a:r>
          </a:p>
        </p:txBody>
      </p:sp>
      <p:sp>
        <p:nvSpPr>
          <p:cNvPr id="3" name="Päivämäärän paikkamerkki 3"/>
          <p:cNvSpPr>
            <a:spLocks noGrp="1"/>
          </p:cNvSpPr>
          <p:nvPr>
            <p:ph type="dt" sz="half" idx="10"/>
          </p:nvPr>
        </p:nvSpPr>
        <p:spPr/>
        <p:txBody>
          <a:bodyPr/>
          <a:lstStyle>
            <a:lvl1pPr>
              <a:defRPr>
                <a:uFillTx/>
              </a:defRPr>
            </a:lvl1pPr>
          </a:lstStyle>
          <a:p>
            <a:pPr>
              <a:defRPr>
                <a:uFillTx/>
              </a:defRPr>
            </a:pPr>
            <a:fld id="{78FF4F39-16EF-4CAE-8D7D-D7E28F08240C}" type="datetime1">
              <a:rPr lang="fi-FI">
                <a:uFillTx/>
              </a:rPr>
              <a:pPr>
                <a:defRPr>
                  <a:uFillTx/>
                </a:defRPr>
              </a:pPr>
              <a:t>11.5.2020</a:t>
            </a:fld>
            <a:endParaRPr lang="fi-FI" dirty="0">
              <a:uFillTx/>
            </a:endParaRPr>
          </a:p>
        </p:txBody>
      </p:sp>
      <p:sp>
        <p:nvSpPr>
          <p:cNvPr id="4" name="Alatunnisteen paikkamerkki 4"/>
          <p:cNvSpPr>
            <a:spLocks noGrp="1"/>
          </p:cNvSpPr>
          <p:nvPr>
            <p:ph type="ftr" sz="quarter" idx="11"/>
          </p:nvPr>
        </p:nvSpPr>
        <p:spPr/>
        <p:txBody>
          <a:bodyPr/>
          <a:lstStyle>
            <a:lvl1pPr>
              <a:defRPr>
                <a:uFillTx/>
              </a:defRPr>
            </a:lvl1pPr>
          </a:lstStyle>
          <a:p>
            <a:pPr>
              <a:defRPr>
                <a:uFillTx/>
              </a:defRPr>
            </a:pPr>
            <a:r>
              <a:rPr lang="fi-FI">
                <a:uFillTx/>
              </a:rPr>
              <a:t>Etunimi Sukunimi</a:t>
            </a:r>
            <a:endParaRPr lang="fi-FI" dirty="0">
              <a:uFillTx/>
            </a:endParaRPr>
          </a:p>
        </p:txBody>
      </p:sp>
      <p:sp>
        <p:nvSpPr>
          <p:cNvPr id="5" name="Dian numeron paikkamerkki 5"/>
          <p:cNvSpPr>
            <a:spLocks noGrp="1"/>
          </p:cNvSpPr>
          <p:nvPr>
            <p:ph type="sldNum" sz="quarter" idx="12"/>
          </p:nvPr>
        </p:nvSpPr>
        <p:spPr/>
        <p:txBody>
          <a:bodyPr/>
          <a:lstStyle>
            <a:lvl1pPr>
              <a:defRPr>
                <a:uFillTx/>
              </a:defRPr>
            </a:lvl1pPr>
          </a:lstStyle>
          <a:p>
            <a:pPr>
              <a:defRPr>
                <a:uFillTx/>
              </a:defRPr>
            </a:pPr>
            <a:fld id="{CE842C2E-1894-47C6-8C45-A75AB5596D31}" type="slidenum">
              <a:rPr lang="fi-FI">
                <a:uFillTx/>
              </a:rPr>
              <a:pPr>
                <a:defRPr>
                  <a:uFillTx/>
                </a:defRPr>
              </a:pPr>
              <a:t>‹#›</a:t>
            </a:fld>
            <a:endParaRPr lang="fi-FI" dirty="0">
              <a:uFillTx/>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Kehmet-tyhjä">
    <p:spTree>
      <p:nvGrpSpPr>
        <p:cNvPr id="1" name=""/>
        <p:cNvGrpSpPr/>
        <p:nvPr/>
      </p:nvGrpSpPr>
      <p:grpSpPr>
        <a:xfrm>
          <a:off x="0" y="0"/>
          <a:ext cx="0" cy="0"/>
          <a:chOff x="0" y="0"/>
          <a:chExt cx="0" cy="0"/>
        </a:xfrm>
      </p:grpSpPr>
      <p:sp>
        <p:nvSpPr>
          <p:cNvPr id="2" name="Päivämäärän paikkamerkki 3"/>
          <p:cNvSpPr>
            <a:spLocks noGrp="1"/>
          </p:cNvSpPr>
          <p:nvPr>
            <p:ph type="dt" sz="half" idx="10"/>
          </p:nvPr>
        </p:nvSpPr>
        <p:spPr/>
        <p:txBody>
          <a:bodyPr/>
          <a:lstStyle>
            <a:lvl1pPr>
              <a:defRPr>
                <a:uFillTx/>
              </a:defRPr>
            </a:lvl1pPr>
          </a:lstStyle>
          <a:p>
            <a:pPr>
              <a:defRPr>
                <a:uFillTx/>
              </a:defRPr>
            </a:pPr>
            <a:fld id="{D28D144D-A55D-46C5-A00D-1C253264F70D}" type="datetime1">
              <a:rPr lang="fi-FI">
                <a:uFillTx/>
              </a:rPr>
              <a:pPr>
                <a:defRPr>
                  <a:uFillTx/>
                </a:defRPr>
              </a:pPr>
              <a:t>11.5.2020</a:t>
            </a:fld>
            <a:endParaRPr lang="fi-FI" dirty="0">
              <a:uFillTx/>
            </a:endParaRPr>
          </a:p>
        </p:txBody>
      </p:sp>
      <p:sp>
        <p:nvSpPr>
          <p:cNvPr id="3" name="Alatunnisteen paikkamerkki 4"/>
          <p:cNvSpPr>
            <a:spLocks noGrp="1"/>
          </p:cNvSpPr>
          <p:nvPr>
            <p:ph type="ftr" sz="quarter" idx="11"/>
          </p:nvPr>
        </p:nvSpPr>
        <p:spPr/>
        <p:txBody>
          <a:bodyPr/>
          <a:lstStyle>
            <a:lvl1pPr>
              <a:defRPr>
                <a:uFillTx/>
              </a:defRPr>
            </a:lvl1pPr>
          </a:lstStyle>
          <a:p>
            <a:pPr>
              <a:defRPr>
                <a:uFillTx/>
              </a:defRPr>
            </a:pPr>
            <a:r>
              <a:rPr lang="fi-FI">
                <a:uFillTx/>
              </a:rPr>
              <a:t>Etunimi Sukunimi</a:t>
            </a:r>
            <a:endParaRPr lang="fi-FI" dirty="0">
              <a:uFillTx/>
            </a:endParaRPr>
          </a:p>
        </p:txBody>
      </p:sp>
      <p:sp>
        <p:nvSpPr>
          <p:cNvPr id="4" name="Dian numeron paikkamerkki 5"/>
          <p:cNvSpPr>
            <a:spLocks noGrp="1"/>
          </p:cNvSpPr>
          <p:nvPr>
            <p:ph type="sldNum" sz="quarter" idx="12"/>
          </p:nvPr>
        </p:nvSpPr>
        <p:spPr/>
        <p:txBody>
          <a:bodyPr/>
          <a:lstStyle>
            <a:lvl1pPr>
              <a:defRPr>
                <a:uFillTx/>
              </a:defRPr>
            </a:lvl1pPr>
          </a:lstStyle>
          <a:p>
            <a:pPr>
              <a:defRPr>
                <a:uFillTx/>
              </a:defRPr>
            </a:pPr>
            <a:fld id="{D978BA27-5A6D-4D9A-B51A-B3F539A5E9A6}" type="slidenum">
              <a:rPr lang="fi-FI">
                <a:uFillTx/>
              </a:rPr>
              <a:pPr>
                <a:defRPr>
                  <a:uFillTx/>
                </a:defRPr>
              </a:pPr>
              <a:t>‹#›</a:t>
            </a:fld>
            <a:endParaRPr lang="fi-FI" dirty="0">
              <a:uFillTx/>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Kehmet-sisällysluettelo">
    <p:bg>
      <p:bgPr>
        <a:solidFill>
          <a:srgbClr val="0072C6"/>
        </a:solidFill>
        <a:effectLst/>
      </p:bgPr>
    </p:bg>
    <p:spTree>
      <p:nvGrpSpPr>
        <p:cNvPr id="1" name=""/>
        <p:cNvGrpSpPr/>
        <p:nvPr/>
      </p:nvGrpSpPr>
      <p:grpSpPr>
        <a:xfrm>
          <a:off x="0" y="0"/>
          <a:ext cx="0" cy="0"/>
          <a:chOff x="0" y="0"/>
          <a:chExt cx="0" cy="0"/>
        </a:xfrm>
      </p:grpSpPr>
      <p:grpSp>
        <p:nvGrpSpPr>
          <p:cNvPr id="3" name="Ryhmä 8"/>
          <p:cNvGrpSpPr/>
          <p:nvPr/>
        </p:nvGrpSpPr>
        <p:grpSpPr>
          <a:xfrm>
            <a:off x="465667" y="6222027"/>
            <a:ext cx="804333" cy="373549"/>
            <a:chOff x="228601" y="704851"/>
            <a:chExt cx="11734800" cy="5449888"/>
          </a:xfrm>
          <a:solidFill>
            <a:srgbClr val="FFFFFF"/>
          </a:solidFill>
        </p:grpSpPr>
        <p:sp>
          <p:nvSpPr>
            <p:cNvPr id="4"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5"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6" name="Rectangle 7"/>
            <p:cNvSpPr>
              <a:spLocks noChangeArrowheads="1"/>
            </p:cNvSpPr>
            <p:nvPr/>
          </p:nvSpPr>
          <p:spPr bwMode="black">
            <a:xfrm>
              <a:off x="9986963" y="2789238"/>
              <a:ext cx="327025" cy="1162050"/>
            </a:xfrm>
            <a:prstGeom prst="rect">
              <a:avLst/>
            </a:pr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7"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8"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9"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10" name="Rectangle 11"/>
            <p:cNvSpPr>
              <a:spLocks noChangeArrowheads="1"/>
            </p:cNvSpPr>
            <p:nvPr/>
          </p:nvSpPr>
          <p:spPr bwMode="black">
            <a:xfrm>
              <a:off x="6689726" y="2789238"/>
              <a:ext cx="327025" cy="1162050"/>
            </a:xfrm>
            <a:prstGeom prst="rect">
              <a:avLst/>
            </a:pr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11"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12"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13"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14"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grpSp>
      <p:sp>
        <p:nvSpPr>
          <p:cNvPr id="2" name="Otsikko 1"/>
          <p:cNvSpPr>
            <a:spLocks noGrp="1"/>
          </p:cNvSpPr>
          <p:nvPr>
            <p:ph type="ctrTitle"/>
          </p:nvPr>
        </p:nvSpPr>
        <p:spPr>
          <a:xfrm>
            <a:off x="486383" y="457200"/>
            <a:ext cx="9680301" cy="1961147"/>
          </a:xfrm>
        </p:spPr>
        <p:txBody>
          <a:bodyPr/>
          <a:lstStyle>
            <a:lvl1pPr algn="l">
              <a:lnSpc>
                <a:spcPct val="85000"/>
              </a:lnSpc>
              <a:defRPr sz="7000">
                <a:solidFill>
                  <a:srgbClr val="FFFFFF"/>
                </a:solidFill>
                <a:uFillTx/>
                <a:latin typeface="+mj-lt"/>
              </a:defRPr>
            </a:lvl1pPr>
          </a:lstStyle>
          <a:p>
            <a:r>
              <a:rPr lang="fi-FI" dirty="0">
                <a:uFillTx/>
              </a:rPr>
              <a:t>Muokkaa </a:t>
            </a:r>
            <a:r>
              <a:rPr lang="fi-FI" dirty="0" err="1">
                <a:uFillTx/>
              </a:rPr>
              <a:t>perustyyl</a:t>
            </a:r>
            <a:r>
              <a:rPr lang="fi-FI" dirty="0">
                <a:uFillTx/>
              </a:rPr>
              <a:t>. </a:t>
            </a:r>
            <a:r>
              <a:rPr lang="fi-FI" dirty="0" err="1">
                <a:uFillTx/>
              </a:rPr>
              <a:t>napsautt</a:t>
            </a:r>
            <a:r>
              <a:rPr lang="fi-FI" dirty="0">
                <a:uFillTx/>
              </a:rPr>
              <a:t>.</a:t>
            </a:r>
          </a:p>
        </p:txBody>
      </p:sp>
      <p:sp>
        <p:nvSpPr>
          <p:cNvPr id="15" name="Päivämäärän paikkamerkki 3"/>
          <p:cNvSpPr>
            <a:spLocks noGrp="1"/>
          </p:cNvSpPr>
          <p:nvPr>
            <p:ph type="dt" sz="half" idx="10"/>
          </p:nvPr>
        </p:nvSpPr>
        <p:spPr/>
        <p:txBody>
          <a:bodyPr/>
          <a:lstStyle>
            <a:lvl1pPr>
              <a:defRPr smtClean="0">
                <a:solidFill>
                  <a:srgbClr val="FFFFFF"/>
                </a:solidFill>
                <a:uFillTx/>
              </a:defRPr>
            </a:lvl1pPr>
          </a:lstStyle>
          <a:p>
            <a:pPr>
              <a:defRPr>
                <a:uFillTx/>
              </a:defRPr>
            </a:pPr>
            <a:fld id="{A83171E9-DB45-4935-8103-E2FD507E4EE6}" type="datetime1">
              <a:rPr lang="fi-FI">
                <a:uFillTx/>
              </a:rPr>
              <a:pPr>
                <a:defRPr>
                  <a:uFillTx/>
                </a:defRPr>
              </a:pPr>
              <a:t>11.5.2020</a:t>
            </a:fld>
            <a:endParaRPr lang="fi-FI">
              <a:uFillTx/>
            </a:endParaRPr>
          </a:p>
        </p:txBody>
      </p:sp>
      <p:sp>
        <p:nvSpPr>
          <p:cNvPr id="16" name="Alatunnisteen paikkamerkki 4"/>
          <p:cNvSpPr>
            <a:spLocks noGrp="1"/>
          </p:cNvSpPr>
          <p:nvPr>
            <p:ph type="ftr" sz="quarter" idx="11"/>
          </p:nvPr>
        </p:nvSpPr>
        <p:spPr/>
        <p:txBody>
          <a:bodyPr/>
          <a:lstStyle>
            <a:lvl1pPr>
              <a:defRPr smtClean="0">
                <a:solidFill>
                  <a:srgbClr val="FFFFFF"/>
                </a:solidFill>
                <a:uFillTx/>
              </a:defRPr>
            </a:lvl1pPr>
          </a:lstStyle>
          <a:p>
            <a:pPr>
              <a:defRPr>
                <a:uFillTx/>
              </a:defRPr>
            </a:pPr>
            <a:r>
              <a:rPr lang="fi-FI">
                <a:uFillTx/>
              </a:rPr>
              <a:t>Etunimi Sukunimi</a:t>
            </a:r>
          </a:p>
        </p:txBody>
      </p:sp>
      <p:sp>
        <p:nvSpPr>
          <p:cNvPr id="17" name="Dian numeron paikkamerkki 5"/>
          <p:cNvSpPr>
            <a:spLocks noGrp="1"/>
          </p:cNvSpPr>
          <p:nvPr>
            <p:ph type="sldNum" sz="quarter" idx="12"/>
          </p:nvPr>
        </p:nvSpPr>
        <p:spPr/>
        <p:txBody>
          <a:bodyPr/>
          <a:lstStyle>
            <a:lvl1pPr>
              <a:defRPr smtClean="0">
                <a:solidFill>
                  <a:srgbClr val="FFFFFF"/>
                </a:solidFill>
                <a:uFillTx/>
              </a:defRPr>
            </a:lvl1pPr>
          </a:lstStyle>
          <a:p>
            <a:pPr>
              <a:defRPr>
                <a:uFillTx/>
              </a:defRPr>
            </a:pPr>
            <a:fld id="{69E0BBBE-72AA-48AE-B8C9-683FB2D14905}" type="slidenum">
              <a:rPr lang="fi-FI">
                <a:uFillTx/>
              </a:rPr>
              <a:pPr>
                <a:defRPr>
                  <a:uFillTx/>
                </a:defRPr>
              </a:pPr>
              <a:t>‹#›</a:t>
            </a:fld>
            <a:endParaRPr lang="fi-FI">
              <a:uFillTx/>
            </a:endParaRPr>
          </a:p>
        </p:txBody>
      </p:sp>
      <p:grpSp>
        <p:nvGrpSpPr>
          <p:cNvPr id="18" name="Ryhmä 17"/>
          <p:cNvGrpSpPr>
            <a:grpSpLocks noChangeAspect="1"/>
          </p:cNvGrpSpPr>
          <p:nvPr userDrawn="1"/>
        </p:nvGrpSpPr>
        <p:grpSpPr>
          <a:xfrm>
            <a:off x="10258648" y="105915"/>
            <a:ext cx="1778500" cy="1190320"/>
            <a:chOff x="5676903" y="1810547"/>
            <a:chExt cx="5997572" cy="4014075"/>
          </a:xfrm>
        </p:grpSpPr>
        <p:grpSp>
          <p:nvGrpSpPr>
            <p:cNvPr id="19" name="Ryhmä 18"/>
            <p:cNvGrpSpPr/>
            <p:nvPr/>
          </p:nvGrpSpPr>
          <p:grpSpPr>
            <a:xfrm>
              <a:off x="9644984" y="2713992"/>
              <a:ext cx="2029491" cy="2778661"/>
              <a:chOff x="9733920" y="2165958"/>
              <a:chExt cx="2029491" cy="2778661"/>
            </a:xfrm>
          </p:grpSpPr>
          <p:pic>
            <p:nvPicPr>
              <p:cNvPr id="22" name="Kuva 21"/>
              <p:cNvPicPr>
                <a:picLocks noChangeAspect="1"/>
              </p:cNvPicPr>
              <p:nvPr/>
            </p:nvPicPr>
            <p:blipFill>
              <a:blip r:embed="rId2"/>
              <a:stretch>
                <a:fillRect/>
              </a:stretch>
            </p:blipFill>
            <p:spPr>
              <a:xfrm>
                <a:off x="9742974" y="2165958"/>
                <a:ext cx="2020437" cy="1256881"/>
              </a:xfrm>
              <a:prstGeom prst="rect">
                <a:avLst/>
              </a:prstGeom>
              <a:ln>
                <a:noFill/>
              </a:ln>
              <a:effectLst>
                <a:outerShdw blurRad="292100" dist="139700" dir="2700000" algn="tl" rotWithShape="0">
                  <a:srgbClr val="333333">
                    <a:alpha val="65000"/>
                  </a:srgbClr>
                </a:outerShdw>
              </a:effectLst>
            </p:spPr>
          </p:pic>
          <p:pic>
            <p:nvPicPr>
              <p:cNvPr id="23" name="Kuva 22"/>
              <p:cNvPicPr>
                <a:picLocks noChangeAspect="1"/>
              </p:cNvPicPr>
              <p:nvPr/>
            </p:nvPicPr>
            <p:blipFill>
              <a:blip r:embed="rId3"/>
              <a:stretch>
                <a:fillRect/>
              </a:stretch>
            </p:blipFill>
            <p:spPr>
              <a:xfrm>
                <a:off x="9733920" y="3505900"/>
                <a:ext cx="2017459" cy="1438719"/>
              </a:xfrm>
              <a:prstGeom prst="rect">
                <a:avLst/>
              </a:prstGeom>
              <a:ln>
                <a:noFill/>
              </a:ln>
              <a:effectLst>
                <a:outerShdw blurRad="292100" dist="139700" dir="2700000" algn="tl" rotWithShape="0">
                  <a:srgbClr val="333333">
                    <a:alpha val="65000"/>
                  </a:srgbClr>
                </a:outerShdw>
              </a:effectLst>
            </p:spPr>
          </p:pic>
        </p:grpSp>
        <p:pic>
          <p:nvPicPr>
            <p:cNvPr id="20" name="Kuva 19"/>
            <p:cNvPicPr>
              <a:picLocks noChangeAspect="1"/>
            </p:cNvPicPr>
            <p:nvPr/>
          </p:nvPicPr>
          <p:blipFill>
            <a:blip r:embed="rId4"/>
            <a:stretch>
              <a:fillRect/>
            </a:stretch>
          </p:blipFill>
          <p:spPr>
            <a:xfrm>
              <a:off x="6622580" y="2382022"/>
              <a:ext cx="3135329" cy="3442600"/>
            </a:xfrm>
            <a:prstGeom prst="rect">
              <a:avLst/>
            </a:prstGeom>
            <a:ln>
              <a:noFill/>
            </a:ln>
            <a:effectLst>
              <a:outerShdw blurRad="292100" dist="139700" dir="2700000" algn="tl" rotWithShape="0">
                <a:srgbClr val="333333">
                  <a:alpha val="65000"/>
                </a:srgbClr>
              </a:outerShdw>
            </a:effectLst>
          </p:spPr>
        </p:pic>
        <p:pic>
          <p:nvPicPr>
            <p:cNvPr id="21" name="Kuva 20"/>
            <p:cNvPicPr>
              <a:picLocks noChangeAspect="1"/>
            </p:cNvPicPr>
            <p:nvPr/>
          </p:nvPicPr>
          <p:blipFill>
            <a:blip r:embed="rId5"/>
            <a:stretch>
              <a:fillRect/>
            </a:stretch>
          </p:blipFill>
          <p:spPr>
            <a:xfrm>
              <a:off x="5676903" y="1810547"/>
              <a:ext cx="2200457" cy="1806890"/>
            </a:xfrm>
            <a:prstGeom prst="rect">
              <a:avLst/>
            </a:prstGeom>
            <a:ln>
              <a:noFill/>
            </a:ln>
            <a:effectLst>
              <a:outerShdw blurRad="292100" dist="139700" dir="2700000" algn="tl" rotWithShape="0">
                <a:srgbClr val="333333">
                  <a:alpha val="65000"/>
                </a:srgbClr>
              </a:outerShdw>
            </a:effectLst>
          </p:spPr>
        </p:pic>
      </p:grpSp>
      <p:sp>
        <p:nvSpPr>
          <p:cNvPr id="25" name="Tekstin paikkamerkki 11"/>
          <p:cNvSpPr>
            <a:spLocks noGrp="1"/>
          </p:cNvSpPr>
          <p:nvPr>
            <p:ph type="body" sz="quarter" idx="13"/>
          </p:nvPr>
        </p:nvSpPr>
        <p:spPr>
          <a:xfrm>
            <a:off x="486382" y="2667510"/>
            <a:ext cx="7925003" cy="3215932"/>
          </a:xfrm>
        </p:spPr>
        <p:txBody>
          <a:bodyPr/>
          <a:lstStyle>
            <a:lvl1pPr marL="0" indent="0">
              <a:buNone/>
              <a:defRPr sz="4000" b="1">
                <a:solidFill>
                  <a:srgbClr val="FFFFFF"/>
                </a:solidFill>
                <a:uFillTx/>
                <a:latin typeface="+mj-lt"/>
              </a:defRPr>
            </a:lvl1pPr>
          </a:lstStyle>
          <a:p>
            <a:pPr lvl="0"/>
            <a:r>
              <a:rPr lang="fi-FI" dirty="0">
                <a:uFillTx/>
              </a:rPr>
              <a:t>Muokkaa tekstin perustyylejä napsauttamalla</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Kehmet-väliotsikko">
    <p:bg>
      <p:bgPr>
        <a:solidFill>
          <a:srgbClr val="0072C6"/>
        </a:solidFill>
        <a:effectLst/>
      </p:bgPr>
    </p:bg>
    <p:spTree>
      <p:nvGrpSpPr>
        <p:cNvPr id="1" name=""/>
        <p:cNvGrpSpPr/>
        <p:nvPr/>
      </p:nvGrpSpPr>
      <p:grpSpPr>
        <a:xfrm>
          <a:off x="0" y="0"/>
          <a:ext cx="0" cy="0"/>
          <a:chOff x="0" y="0"/>
          <a:chExt cx="0" cy="0"/>
        </a:xfrm>
      </p:grpSpPr>
      <p:grpSp>
        <p:nvGrpSpPr>
          <p:cNvPr id="3" name="Ryhmä 8"/>
          <p:cNvGrpSpPr/>
          <p:nvPr/>
        </p:nvGrpSpPr>
        <p:grpSpPr>
          <a:xfrm>
            <a:off x="465667" y="6222027"/>
            <a:ext cx="804333" cy="373549"/>
            <a:chOff x="228601" y="704851"/>
            <a:chExt cx="11734800" cy="5449888"/>
          </a:xfrm>
          <a:solidFill>
            <a:srgbClr val="FFFFFF"/>
          </a:solidFill>
        </p:grpSpPr>
        <p:sp>
          <p:nvSpPr>
            <p:cNvPr id="4"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5"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6" name="Rectangle 7"/>
            <p:cNvSpPr>
              <a:spLocks noChangeArrowheads="1"/>
            </p:cNvSpPr>
            <p:nvPr/>
          </p:nvSpPr>
          <p:spPr bwMode="black">
            <a:xfrm>
              <a:off x="9986963" y="2789238"/>
              <a:ext cx="327025" cy="1162050"/>
            </a:xfrm>
            <a:prstGeom prst="rect">
              <a:avLst/>
            </a:pr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7"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8"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9"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10" name="Rectangle 11"/>
            <p:cNvSpPr>
              <a:spLocks noChangeArrowheads="1"/>
            </p:cNvSpPr>
            <p:nvPr/>
          </p:nvSpPr>
          <p:spPr bwMode="black">
            <a:xfrm>
              <a:off x="6689726" y="2789238"/>
              <a:ext cx="327025" cy="1162050"/>
            </a:xfrm>
            <a:prstGeom prst="rect">
              <a:avLst/>
            </a:pr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11"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12"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13"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14"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grpSp>
      <p:sp>
        <p:nvSpPr>
          <p:cNvPr id="2" name="Otsikko 1"/>
          <p:cNvSpPr>
            <a:spLocks noGrp="1"/>
          </p:cNvSpPr>
          <p:nvPr>
            <p:ph type="ctrTitle"/>
          </p:nvPr>
        </p:nvSpPr>
        <p:spPr>
          <a:xfrm>
            <a:off x="486383" y="457200"/>
            <a:ext cx="10661515" cy="5136204"/>
          </a:xfrm>
        </p:spPr>
        <p:txBody>
          <a:bodyPr/>
          <a:lstStyle>
            <a:lvl1pPr algn="l">
              <a:lnSpc>
                <a:spcPct val="85000"/>
              </a:lnSpc>
              <a:defRPr sz="7000">
                <a:solidFill>
                  <a:srgbClr val="FFFFFF"/>
                </a:solidFill>
                <a:uFillTx/>
                <a:latin typeface="+mj-lt"/>
              </a:defRPr>
            </a:lvl1pPr>
          </a:lstStyle>
          <a:p>
            <a:r>
              <a:rPr lang="fi-FI">
                <a:uFillTx/>
              </a:rPr>
              <a:t>Muokkaa perustyyl. napsautt.</a:t>
            </a:r>
            <a:endParaRPr lang="fi-FI" dirty="0">
              <a:uFillTx/>
            </a:endParaRPr>
          </a:p>
        </p:txBody>
      </p:sp>
      <p:sp>
        <p:nvSpPr>
          <p:cNvPr id="15" name="Päivämäärän paikkamerkki 3"/>
          <p:cNvSpPr>
            <a:spLocks noGrp="1"/>
          </p:cNvSpPr>
          <p:nvPr>
            <p:ph type="dt" sz="half" idx="10"/>
          </p:nvPr>
        </p:nvSpPr>
        <p:spPr/>
        <p:txBody>
          <a:bodyPr/>
          <a:lstStyle>
            <a:lvl1pPr>
              <a:defRPr smtClean="0">
                <a:solidFill>
                  <a:srgbClr val="FFFFFF"/>
                </a:solidFill>
                <a:uFillTx/>
              </a:defRPr>
            </a:lvl1pPr>
          </a:lstStyle>
          <a:p>
            <a:pPr>
              <a:defRPr>
                <a:uFillTx/>
              </a:defRPr>
            </a:pPr>
            <a:fld id="{9D270131-D298-4E66-8347-236AF470D665}" type="datetime1">
              <a:rPr lang="fi-FI">
                <a:uFillTx/>
              </a:rPr>
              <a:pPr>
                <a:defRPr>
                  <a:uFillTx/>
                </a:defRPr>
              </a:pPr>
              <a:t>11.5.2020</a:t>
            </a:fld>
            <a:endParaRPr lang="fi-FI">
              <a:uFillTx/>
            </a:endParaRPr>
          </a:p>
        </p:txBody>
      </p:sp>
      <p:sp>
        <p:nvSpPr>
          <p:cNvPr id="16" name="Alatunnisteen paikkamerkki 4"/>
          <p:cNvSpPr>
            <a:spLocks noGrp="1"/>
          </p:cNvSpPr>
          <p:nvPr>
            <p:ph type="ftr" sz="quarter" idx="11"/>
          </p:nvPr>
        </p:nvSpPr>
        <p:spPr/>
        <p:txBody>
          <a:bodyPr/>
          <a:lstStyle>
            <a:lvl1pPr>
              <a:defRPr smtClean="0">
                <a:solidFill>
                  <a:srgbClr val="FFFFFF"/>
                </a:solidFill>
                <a:uFillTx/>
              </a:defRPr>
            </a:lvl1pPr>
          </a:lstStyle>
          <a:p>
            <a:pPr>
              <a:defRPr>
                <a:uFillTx/>
              </a:defRPr>
            </a:pPr>
            <a:r>
              <a:rPr lang="fi-FI">
                <a:uFillTx/>
              </a:rPr>
              <a:t>Etunimi Sukunimi</a:t>
            </a:r>
          </a:p>
        </p:txBody>
      </p:sp>
      <p:sp>
        <p:nvSpPr>
          <p:cNvPr id="17" name="Dian numeron paikkamerkki 5"/>
          <p:cNvSpPr>
            <a:spLocks noGrp="1"/>
          </p:cNvSpPr>
          <p:nvPr>
            <p:ph type="sldNum" sz="quarter" idx="12"/>
          </p:nvPr>
        </p:nvSpPr>
        <p:spPr/>
        <p:txBody>
          <a:bodyPr/>
          <a:lstStyle>
            <a:lvl1pPr>
              <a:defRPr smtClean="0">
                <a:solidFill>
                  <a:srgbClr val="FFFFFF"/>
                </a:solidFill>
                <a:uFillTx/>
              </a:defRPr>
            </a:lvl1pPr>
          </a:lstStyle>
          <a:p>
            <a:pPr>
              <a:defRPr>
                <a:uFillTx/>
              </a:defRPr>
            </a:pPr>
            <a:fld id="{2721E670-1F5B-4A49-8DE6-16F3E62BC8C2}" type="slidenum">
              <a:rPr lang="fi-FI">
                <a:uFillTx/>
              </a:rPr>
              <a:pPr>
                <a:defRPr>
                  <a:uFillTx/>
                </a:defRPr>
              </a:pPr>
              <a:t>‹#›</a:t>
            </a:fld>
            <a:endParaRPr lang="fi-FI">
              <a:uFillTx/>
            </a:endParaRPr>
          </a:p>
        </p:txBody>
      </p:sp>
      <p:grpSp>
        <p:nvGrpSpPr>
          <p:cNvPr id="18" name="Ryhmä 17"/>
          <p:cNvGrpSpPr>
            <a:grpSpLocks noChangeAspect="1"/>
          </p:cNvGrpSpPr>
          <p:nvPr userDrawn="1"/>
        </p:nvGrpSpPr>
        <p:grpSpPr>
          <a:xfrm>
            <a:off x="10258648" y="105915"/>
            <a:ext cx="1778500" cy="1190320"/>
            <a:chOff x="5676903" y="1810547"/>
            <a:chExt cx="5997572" cy="4014075"/>
          </a:xfrm>
        </p:grpSpPr>
        <p:grpSp>
          <p:nvGrpSpPr>
            <p:cNvPr id="19" name="Ryhmä 18"/>
            <p:cNvGrpSpPr/>
            <p:nvPr/>
          </p:nvGrpSpPr>
          <p:grpSpPr>
            <a:xfrm>
              <a:off x="9644984" y="2713992"/>
              <a:ext cx="2029491" cy="2778661"/>
              <a:chOff x="9733920" y="2165958"/>
              <a:chExt cx="2029491" cy="2778661"/>
            </a:xfrm>
          </p:grpSpPr>
          <p:pic>
            <p:nvPicPr>
              <p:cNvPr id="22" name="Kuva 21"/>
              <p:cNvPicPr>
                <a:picLocks noChangeAspect="1"/>
              </p:cNvPicPr>
              <p:nvPr/>
            </p:nvPicPr>
            <p:blipFill>
              <a:blip r:embed="rId2"/>
              <a:stretch>
                <a:fillRect/>
              </a:stretch>
            </p:blipFill>
            <p:spPr>
              <a:xfrm>
                <a:off x="9742974" y="2165958"/>
                <a:ext cx="2020437" cy="1256881"/>
              </a:xfrm>
              <a:prstGeom prst="rect">
                <a:avLst/>
              </a:prstGeom>
              <a:ln>
                <a:noFill/>
              </a:ln>
              <a:effectLst>
                <a:outerShdw blurRad="292100" dist="139700" dir="2700000" algn="tl" rotWithShape="0">
                  <a:srgbClr val="333333">
                    <a:alpha val="65000"/>
                  </a:srgbClr>
                </a:outerShdw>
              </a:effectLst>
            </p:spPr>
          </p:pic>
          <p:pic>
            <p:nvPicPr>
              <p:cNvPr id="23" name="Kuva 22"/>
              <p:cNvPicPr>
                <a:picLocks noChangeAspect="1"/>
              </p:cNvPicPr>
              <p:nvPr/>
            </p:nvPicPr>
            <p:blipFill>
              <a:blip r:embed="rId3"/>
              <a:stretch>
                <a:fillRect/>
              </a:stretch>
            </p:blipFill>
            <p:spPr>
              <a:xfrm>
                <a:off x="9733920" y="3505900"/>
                <a:ext cx="2017459" cy="1438719"/>
              </a:xfrm>
              <a:prstGeom prst="rect">
                <a:avLst/>
              </a:prstGeom>
              <a:ln>
                <a:noFill/>
              </a:ln>
              <a:effectLst>
                <a:outerShdw blurRad="292100" dist="139700" dir="2700000" algn="tl" rotWithShape="0">
                  <a:srgbClr val="333333">
                    <a:alpha val="65000"/>
                  </a:srgbClr>
                </a:outerShdw>
              </a:effectLst>
            </p:spPr>
          </p:pic>
        </p:grpSp>
        <p:pic>
          <p:nvPicPr>
            <p:cNvPr id="20" name="Kuva 19"/>
            <p:cNvPicPr>
              <a:picLocks noChangeAspect="1"/>
            </p:cNvPicPr>
            <p:nvPr/>
          </p:nvPicPr>
          <p:blipFill>
            <a:blip r:embed="rId4"/>
            <a:stretch>
              <a:fillRect/>
            </a:stretch>
          </p:blipFill>
          <p:spPr>
            <a:xfrm>
              <a:off x="6622580" y="2382022"/>
              <a:ext cx="3135329" cy="3442600"/>
            </a:xfrm>
            <a:prstGeom prst="rect">
              <a:avLst/>
            </a:prstGeom>
            <a:ln>
              <a:noFill/>
            </a:ln>
            <a:effectLst>
              <a:outerShdw blurRad="292100" dist="139700" dir="2700000" algn="tl" rotWithShape="0">
                <a:srgbClr val="333333">
                  <a:alpha val="65000"/>
                </a:srgbClr>
              </a:outerShdw>
            </a:effectLst>
          </p:spPr>
        </p:pic>
        <p:pic>
          <p:nvPicPr>
            <p:cNvPr id="21" name="Kuva 20"/>
            <p:cNvPicPr>
              <a:picLocks noChangeAspect="1"/>
            </p:cNvPicPr>
            <p:nvPr/>
          </p:nvPicPr>
          <p:blipFill>
            <a:blip r:embed="rId5"/>
            <a:stretch>
              <a:fillRect/>
            </a:stretch>
          </p:blipFill>
          <p:spPr>
            <a:xfrm>
              <a:off x="5676903" y="1810547"/>
              <a:ext cx="2200457" cy="1806890"/>
            </a:xfrm>
            <a:prstGeom prst="rect">
              <a:avLst/>
            </a:prstGeom>
            <a:ln>
              <a:noFill/>
            </a:ln>
            <a:effectLst>
              <a:outerShdw blurRad="292100" dist="139700" dir="2700000" algn="tl" rotWithShape="0">
                <a:srgbClr val="333333">
                  <a:alpha val="65000"/>
                </a:srgbClr>
              </a:outerShdw>
            </a:effectLst>
          </p:spPr>
        </p:pic>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Kehmet-otsikko-ja-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407988"/>
            <a:ext cx="11234738" cy="662824"/>
          </a:xfrm>
        </p:spPr>
        <p:txBody>
          <a:bodyPr/>
          <a:lstStyle/>
          <a:p>
            <a:r>
              <a:rPr lang="fi-FI" dirty="0">
                <a:uFillTx/>
              </a:rPr>
              <a:t>Muokkaa </a:t>
            </a:r>
            <a:r>
              <a:rPr lang="fi-FI" dirty="0" err="1">
                <a:uFillTx/>
              </a:rPr>
              <a:t>perustyyl</a:t>
            </a:r>
            <a:r>
              <a:rPr lang="fi-FI" dirty="0">
                <a:uFillTx/>
              </a:rPr>
              <a:t>. </a:t>
            </a:r>
            <a:r>
              <a:rPr lang="fi-FI" dirty="0" err="1">
                <a:uFillTx/>
              </a:rPr>
              <a:t>napsautt</a:t>
            </a:r>
            <a:r>
              <a:rPr lang="fi-FI" dirty="0">
                <a:uFillTx/>
              </a:rPr>
              <a:t>.</a:t>
            </a:r>
          </a:p>
        </p:txBody>
      </p:sp>
      <p:sp>
        <p:nvSpPr>
          <p:cNvPr id="3" name="Sisällön paikkamerkki 2"/>
          <p:cNvSpPr>
            <a:spLocks noGrp="1"/>
          </p:cNvSpPr>
          <p:nvPr>
            <p:ph idx="1"/>
          </p:nvPr>
        </p:nvSpPr>
        <p:spPr>
          <a:xfrm>
            <a:off x="457200" y="1560011"/>
            <a:ext cx="11234738" cy="4616951"/>
          </a:xfrm>
        </p:spPr>
        <p:txBody>
          <a:bodyPr/>
          <a:lstStyle/>
          <a:p>
            <a:pPr lvl="0"/>
            <a:r>
              <a:rPr lang="fi-FI">
                <a:uFillTx/>
              </a:rPr>
              <a:t>Muokkaa tekstin perustyylejä napsauttamalla</a:t>
            </a:r>
          </a:p>
          <a:p>
            <a:pPr lvl="1"/>
            <a:r>
              <a:rPr lang="fi-FI">
                <a:uFillTx/>
              </a:rPr>
              <a:t>toinen taso</a:t>
            </a:r>
          </a:p>
          <a:p>
            <a:pPr lvl="2"/>
            <a:r>
              <a:rPr lang="fi-FI">
                <a:uFillTx/>
              </a:rPr>
              <a:t>kolmas taso</a:t>
            </a:r>
          </a:p>
          <a:p>
            <a:pPr lvl="3"/>
            <a:r>
              <a:rPr lang="fi-FI">
                <a:uFillTx/>
              </a:rPr>
              <a:t>neljäs taso</a:t>
            </a:r>
          </a:p>
          <a:p>
            <a:pPr lvl="4"/>
            <a:r>
              <a:rPr lang="fi-FI">
                <a:uFillTx/>
              </a:rPr>
              <a:t>viides taso</a:t>
            </a:r>
            <a:endParaRPr lang="fi-FI" dirty="0">
              <a:uFillTx/>
            </a:endParaRPr>
          </a:p>
        </p:txBody>
      </p:sp>
      <p:sp>
        <p:nvSpPr>
          <p:cNvPr id="4" name="Päivämäärän paikkamerkki 3"/>
          <p:cNvSpPr>
            <a:spLocks noGrp="1"/>
          </p:cNvSpPr>
          <p:nvPr>
            <p:ph type="dt" sz="half" idx="10"/>
          </p:nvPr>
        </p:nvSpPr>
        <p:spPr/>
        <p:txBody>
          <a:bodyPr/>
          <a:lstStyle>
            <a:lvl1pPr>
              <a:defRPr>
                <a:uFillTx/>
              </a:defRPr>
            </a:lvl1pPr>
          </a:lstStyle>
          <a:p>
            <a:pPr>
              <a:defRPr>
                <a:uFillTx/>
              </a:defRPr>
            </a:pPr>
            <a:fld id="{72D3E8FF-0D86-4156-9F0A-94F0D78AD399}" type="datetime1">
              <a:rPr lang="fi-FI">
                <a:uFillTx/>
              </a:rPr>
              <a:pPr>
                <a:defRPr>
                  <a:uFillTx/>
                </a:defRPr>
              </a:pPr>
              <a:t>11.5.2020</a:t>
            </a:fld>
            <a:endParaRPr lang="fi-FI" dirty="0">
              <a:uFillTx/>
            </a:endParaRPr>
          </a:p>
        </p:txBody>
      </p:sp>
      <p:sp>
        <p:nvSpPr>
          <p:cNvPr id="5" name="Alatunnisteen paikkamerkki 4"/>
          <p:cNvSpPr>
            <a:spLocks noGrp="1"/>
          </p:cNvSpPr>
          <p:nvPr>
            <p:ph type="ftr" sz="quarter" idx="11"/>
          </p:nvPr>
        </p:nvSpPr>
        <p:spPr/>
        <p:txBody>
          <a:bodyPr/>
          <a:lstStyle>
            <a:lvl1pPr>
              <a:defRPr>
                <a:uFillTx/>
              </a:defRPr>
            </a:lvl1pPr>
          </a:lstStyle>
          <a:p>
            <a:pPr>
              <a:defRPr>
                <a:uFillTx/>
              </a:defRPr>
            </a:pPr>
            <a:r>
              <a:rPr lang="fi-FI">
                <a:uFillTx/>
              </a:rPr>
              <a:t>Etunimi Sukunimi</a:t>
            </a:r>
            <a:endParaRPr lang="fi-FI" dirty="0">
              <a:uFillTx/>
            </a:endParaRPr>
          </a:p>
        </p:txBody>
      </p:sp>
      <p:sp>
        <p:nvSpPr>
          <p:cNvPr id="6" name="Dian numeron paikkamerkki 5"/>
          <p:cNvSpPr>
            <a:spLocks noGrp="1"/>
          </p:cNvSpPr>
          <p:nvPr>
            <p:ph type="sldNum" sz="quarter" idx="12"/>
          </p:nvPr>
        </p:nvSpPr>
        <p:spPr/>
        <p:txBody>
          <a:bodyPr/>
          <a:lstStyle>
            <a:lvl1pPr>
              <a:defRPr>
                <a:uFillTx/>
              </a:defRPr>
            </a:lvl1pPr>
          </a:lstStyle>
          <a:p>
            <a:pPr>
              <a:defRPr>
                <a:uFillTx/>
              </a:defRPr>
            </a:pPr>
            <a:fld id="{13CFDC6C-3633-4E4E-A1CE-7741E7EBFD50}" type="slidenum">
              <a:rPr lang="fi-FI">
                <a:uFillTx/>
              </a:rPr>
              <a:pPr>
                <a:defRPr>
                  <a:uFillTx/>
                </a:defRPr>
              </a:pPr>
              <a:t>‹#›</a:t>
            </a:fld>
            <a:endParaRPr lang="fi-FI" dirty="0">
              <a:uFillTx/>
            </a:endParaRPr>
          </a:p>
        </p:txBody>
      </p:sp>
      <p:sp>
        <p:nvSpPr>
          <p:cNvPr id="9" name="Sisällön paikkamerkki 2"/>
          <p:cNvSpPr>
            <a:spLocks noGrp="1"/>
          </p:cNvSpPr>
          <p:nvPr>
            <p:ph idx="13" hasCustomPrompt="1"/>
          </p:nvPr>
        </p:nvSpPr>
        <p:spPr>
          <a:xfrm>
            <a:off x="457200" y="1070812"/>
            <a:ext cx="11234738" cy="445252"/>
          </a:xfrm>
        </p:spPr>
        <p:txBody>
          <a:bodyPr/>
          <a:lstStyle>
            <a:lvl1pPr marL="0" indent="0">
              <a:buNone/>
              <a:defRPr sz="1400">
                <a:uFillTx/>
              </a:defRPr>
            </a:lvl1pPr>
          </a:lstStyle>
          <a:p>
            <a:pPr lvl="0"/>
            <a:r>
              <a:rPr lang="fi-FI" dirty="0">
                <a:uFillTx/>
              </a:rPr>
              <a:t>[muokkaa ohje tähän]</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Kehmet-kaksi-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uFillTx/>
              </a:rPr>
              <a:t>Muokkaa perustyyl. napsautt.</a:t>
            </a:r>
          </a:p>
        </p:txBody>
      </p:sp>
      <p:sp>
        <p:nvSpPr>
          <p:cNvPr id="3" name="Sisällön paikkamerkki 2"/>
          <p:cNvSpPr>
            <a:spLocks noGrp="1"/>
          </p:cNvSpPr>
          <p:nvPr>
            <p:ph sz="half" idx="1"/>
          </p:nvPr>
        </p:nvSpPr>
        <p:spPr>
          <a:xfrm>
            <a:off x="457200" y="1323474"/>
            <a:ext cx="5364000" cy="4854126"/>
          </a:xfrm>
        </p:spPr>
        <p:txBody>
          <a:bodyPr/>
          <a:lstStyle/>
          <a:p>
            <a:pPr lvl="0"/>
            <a:r>
              <a:rPr lang="fi-FI">
                <a:uFillTx/>
              </a:rPr>
              <a:t>Muokkaa tekstin perustyylejä napsauttamalla</a:t>
            </a:r>
          </a:p>
          <a:p>
            <a:pPr lvl="1"/>
            <a:r>
              <a:rPr lang="fi-FI">
                <a:uFillTx/>
              </a:rPr>
              <a:t>toinen taso</a:t>
            </a:r>
          </a:p>
          <a:p>
            <a:pPr lvl="2"/>
            <a:r>
              <a:rPr lang="fi-FI">
                <a:uFillTx/>
              </a:rPr>
              <a:t>kolmas taso</a:t>
            </a:r>
          </a:p>
          <a:p>
            <a:pPr lvl="3"/>
            <a:r>
              <a:rPr lang="fi-FI">
                <a:uFillTx/>
              </a:rPr>
              <a:t>neljäs taso</a:t>
            </a:r>
          </a:p>
          <a:p>
            <a:pPr lvl="4"/>
            <a:r>
              <a:rPr lang="fi-FI">
                <a:uFillTx/>
              </a:rPr>
              <a:t>viides taso</a:t>
            </a:r>
            <a:endParaRPr lang="fi-FI" dirty="0">
              <a:uFillTx/>
            </a:endParaRPr>
          </a:p>
        </p:txBody>
      </p:sp>
      <p:sp>
        <p:nvSpPr>
          <p:cNvPr id="4" name="Sisällön paikkamerkki 3"/>
          <p:cNvSpPr>
            <a:spLocks noGrp="1"/>
          </p:cNvSpPr>
          <p:nvPr>
            <p:ph sz="half" idx="2"/>
          </p:nvPr>
        </p:nvSpPr>
        <p:spPr>
          <a:xfrm>
            <a:off x="6172200" y="1323474"/>
            <a:ext cx="5364000" cy="4854126"/>
          </a:xfrm>
        </p:spPr>
        <p:txBody>
          <a:bodyPr/>
          <a:lstStyle/>
          <a:p>
            <a:pPr lvl="0"/>
            <a:r>
              <a:rPr lang="fi-FI">
                <a:uFillTx/>
              </a:rPr>
              <a:t>Muokkaa tekstin perustyylejä napsauttamalla</a:t>
            </a:r>
          </a:p>
          <a:p>
            <a:pPr lvl="1"/>
            <a:r>
              <a:rPr lang="fi-FI">
                <a:uFillTx/>
              </a:rPr>
              <a:t>toinen taso</a:t>
            </a:r>
          </a:p>
          <a:p>
            <a:pPr lvl="2"/>
            <a:r>
              <a:rPr lang="fi-FI">
                <a:uFillTx/>
              </a:rPr>
              <a:t>kolmas taso</a:t>
            </a:r>
          </a:p>
          <a:p>
            <a:pPr lvl="3"/>
            <a:r>
              <a:rPr lang="fi-FI">
                <a:uFillTx/>
              </a:rPr>
              <a:t>neljäs taso</a:t>
            </a:r>
          </a:p>
          <a:p>
            <a:pPr lvl="4"/>
            <a:r>
              <a:rPr lang="fi-FI">
                <a:uFillTx/>
              </a:rPr>
              <a:t>viides taso</a:t>
            </a:r>
          </a:p>
        </p:txBody>
      </p:sp>
      <p:sp>
        <p:nvSpPr>
          <p:cNvPr id="5" name="Päivämäärän paikkamerkki 3"/>
          <p:cNvSpPr>
            <a:spLocks noGrp="1"/>
          </p:cNvSpPr>
          <p:nvPr>
            <p:ph type="dt" sz="half" idx="10"/>
          </p:nvPr>
        </p:nvSpPr>
        <p:spPr/>
        <p:txBody>
          <a:bodyPr/>
          <a:lstStyle>
            <a:lvl1pPr>
              <a:defRPr>
                <a:uFillTx/>
              </a:defRPr>
            </a:lvl1pPr>
          </a:lstStyle>
          <a:p>
            <a:pPr>
              <a:defRPr>
                <a:uFillTx/>
              </a:defRPr>
            </a:pPr>
            <a:fld id="{71E289CD-BC0E-4898-812E-A6A43EF32DBA}" type="datetime1">
              <a:rPr lang="fi-FI">
                <a:uFillTx/>
              </a:rPr>
              <a:pPr>
                <a:defRPr>
                  <a:uFillTx/>
                </a:defRPr>
              </a:pPr>
              <a:t>11.5.2020</a:t>
            </a:fld>
            <a:endParaRPr lang="fi-FI" dirty="0">
              <a:uFillTx/>
            </a:endParaRPr>
          </a:p>
        </p:txBody>
      </p:sp>
      <p:sp>
        <p:nvSpPr>
          <p:cNvPr id="6" name="Alatunnisteen paikkamerkki 4"/>
          <p:cNvSpPr>
            <a:spLocks noGrp="1"/>
          </p:cNvSpPr>
          <p:nvPr>
            <p:ph type="ftr" sz="quarter" idx="11"/>
          </p:nvPr>
        </p:nvSpPr>
        <p:spPr/>
        <p:txBody>
          <a:bodyPr/>
          <a:lstStyle>
            <a:lvl1pPr>
              <a:defRPr>
                <a:uFillTx/>
              </a:defRPr>
            </a:lvl1pPr>
          </a:lstStyle>
          <a:p>
            <a:pPr>
              <a:defRPr>
                <a:uFillTx/>
              </a:defRPr>
            </a:pPr>
            <a:r>
              <a:rPr lang="fi-FI">
                <a:uFillTx/>
              </a:rPr>
              <a:t>Etunimi Sukunimi</a:t>
            </a:r>
            <a:endParaRPr lang="fi-FI" dirty="0">
              <a:uFillTx/>
            </a:endParaRPr>
          </a:p>
        </p:txBody>
      </p:sp>
      <p:sp>
        <p:nvSpPr>
          <p:cNvPr id="7" name="Dian numeron paikkamerkki 5"/>
          <p:cNvSpPr>
            <a:spLocks noGrp="1"/>
          </p:cNvSpPr>
          <p:nvPr>
            <p:ph type="sldNum" sz="quarter" idx="12"/>
          </p:nvPr>
        </p:nvSpPr>
        <p:spPr/>
        <p:txBody>
          <a:bodyPr/>
          <a:lstStyle>
            <a:lvl1pPr>
              <a:defRPr>
                <a:uFillTx/>
              </a:defRPr>
            </a:lvl1pPr>
          </a:lstStyle>
          <a:p>
            <a:pPr>
              <a:defRPr>
                <a:uFillTx/>
              </a:defRPr>
            </a:pPr>
            <a:fld id="{E8ACFB45-9A1F-4BF1-AEB1-168A3EE59D06}" type="slidenum">
              <a:rPr lang="fi-FI">
                <a:uFillTx/>
              </a:rPr>
              <a:pPr>
                <a:defRPr>
                  <a:uFillTx/>
                </a:defRPr>
              </a:pPr>
              <a:t>‹#›</a:t>
            </a:fld>
            <a:endParaRPr lang="fi-FI" dirty="0">
              <a:uFillTx/>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Kehmet-vertai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uFillTx/>
              </a:rPr>
              <a:t>Muokkaa perustyyl. napsautt.</a:t>
            </a:r>
          </a:p>
        </p:txBody>
      </p:sp>
      <p:sp>
        <p:nvSpPr>
          <p:cNvPr id="3" name="Sisällön paikkamerkki 2"/>
          <p:cNvSpPr>
            <a:spLocks noGrp="1"/>
          </p:cNvSpPr>
          <p:nvPr>
            <p:ph sz="half" idx="1"/>
          </p:nvPr>
        </p:nvSpPr>
        <p:spPr>
          <a:xfrm>
            <a:off x="457200" y="1935804"/>
            <a:ext cx="5364000" cy="4241795"/>
          </a:xfrm>
        </p:spPr>
        <p:txBody>
          <a:bodyPr/>
          <a:lstStyle/>
          <a:p>
            <a:pPr lvl="0"/>
            <a:r>
              <a:rPr lang="fi-FI">
                <a:uFillTx/>
              </a:rPr>
              <a:t>Muokkaa tekstin perustyylejä napsauttamalla</a:t>
            </a:r>
          </a:p>
          <a:p>
            <a:pPr lvl="1"/>
            <a:r>
              <a:rPr lang="fi-FI">
                <a:uFillTx/>
              </a:rPr>
              <a:t>toinen taso</a:t>
            </a:r>
          </a:p>
          <a:p>
            <a:pPr lvl="2"/>
            <a:r>
              <a:rPr lang="fi-FI">
                <a:uFillTx/>
              </a:rPr>
              <a:t>kolmas taso</a:t>
            </a:r>
          </a:p>
          <a:p>
            <a:pPr lvl="3"/>
            <a:r>
              <a:rPr lang="fi-FI">
                <a:uFillTx/>
              </a:rPr>
              <a:t>neljäs taso</a:t>
            </a:r>
          </a:p>
          <a:p>
            <a:pPr lvl="4"/>
            <a:r>
              <a:rPr lang="fi-FI">
                <a:uFillTx/>
              </a:rPr>
              <a:t>viides taso</a:t>
            </a:r>
            <a:endParaRPr lang="fi-FI" dirty="0">
              <a:uFillTx/>
            </a:endParaRPr>
          </a:p>
        </p:txBody>
      </p:sp>
      <p:sp>
        <p:nvSpPr>
          <p:cNvPr id="4" name="Sisällön paikkamerkki 3"/>
          <p:cNvSpPr>
            <a:spLocks noGrp="1"/>
          </p:cNvSpPr>
          <p:nvPr>
            <p:ph sz="half" idx="2"/>
          </p:nvPr>
        </p:nvSpPr>
        <p:spPr>
          <a:xfrm>
            <a:off x="6172200" y="1935804"/>
            <a:ext cx="5364000" cy="4241795"/>
          </a:xfrm>
        </p:spPr>
        <p:txBody>
          <a:bodyPr/>
          <a:lstStyle/>
          <a:p>
            <a:pPr lvl="0"/>
            <a:r>
              <a:rPr lang="fi-FI">
                <a:uFillTx/>
              </a:rPr>
              <a:t>Muokkaa tekstin perustyylejä napsauttamalla</a:t>
            </a:r>
          </a:p>
          <a:p>
            <a:pPr lvl="1"/>
            <a:r>
              <a:rPr lang="fi-FI">
                <a:uFillTx/>
              </a:rPr>
              <a:t>toinen taso</a:t>
            </a:r>
          </a:p>
          <a:p>
            <a:pPr lvl="2"/>
            <a:r>
              <a:rPr lang="fi-FI">
                <a:uFillTx/>
              </a:rPr>
              <a:t>kolmas taso</a:t>
            </a:r>
          </a:p>
          <a:p>
            <a:pPr lvl="3"/>
            <a:r>
              <a:rPr lang="fi-FI">
                <a:uFillTx/>
              </a:rPr>
              <a:t>neljäs taso</a:t>
            </a:r>
          </a:p>
          <a:p>
            <a:pPr lvl="4"/>
            <a:r>
              <a:rPr lang="fi-FI">
                <a:uFillTx/>
              </a:rPr>
              <a:t>viides taso</a:t>
            </a:r>
            <a:endParaRPr lang="fi-FI" dirty="0">
              <a:uFillTx/>
            </a:endParaRPr>
          </a:p>
        </p:txBody>
      </p:sp>
      <p:sp>
        <p:nvSpPr>
          <p:cNvPr id="10" name="Tekstin paikkamerkki 9"/>
          <p:cNvSpPr>
            <a:spLocks noGrp="1"/>
          </p:cNvSpPr>
          <p:nvPr>
            <p:ph type="body" sz="quarter" idx="13"/>
          </p:nvPr>
        </p:nvSpPr>
        <p:spPr>
          <a:xfrm>
            <a:off x="457200" y="1555784"/>
            <a:ext cx="5364163" cy="409203"/>
          </a:xfrm>
        </p:spPr>
        <p:txBody>
          <a:bodyPr/>
          <a:lstStyle>
            <a:lvl1pPr marL="0" indent="0">
              <a:buNone/>
              <a:defRPr>
                <a:uFillTx/>
                <a:latin typeface="Arial Black" panose="020B0A04020102020204" pitchFamily="34" charset="0"/>
              </a:defRPr>
            </a:lvl1pPr>
          </a:lstStyle>
          <a:p>
            <a:pPr lvl="0"/>
            <a:r>
              <a:rPr lang="fi-FI">
                <a:uFillTx/>
              </a:rPr>
              <a:t>Muokkaa tekstin perustyylejä napsauttamalla</a:t>
            </a:r>
          </a:p>
        </p:txBody>
      </p:sp>
      <p:sp>
        <p:nvSpPr>
          <p:cNvPr id="11" name="Tekstin paikkamerkki 9"/>
          <p:cNvSpPr>
            <a:spLocks noGrp="1"/>
          </p:cNvSpPr>
          <p:nvPr>
            <p:ph type="body" sz="quarter" idx="14"/>
          </p:nvPr>
        </p:nvSpPr>
        <p:spPr>
          <a:xfrm>
            <a:off x="6174000" y="1555784"/>
            <a:ext cx="5364163" cy="409203"/>
          </a:xfrm>
        </p:spPr>
        <p:txBody>
          <a:bodyPr/>
          <a:lstStyle>
            <a:lvl1pPr marL="0" indent="0">
              <a:buNone/>
              <a:defRPr>
                <a:uFillTx/>
                <a:latin typeface="Arial Black" panose="020B0A04020102020204" pitchFamily="34" charset="0"/>
              </a:defRPr>
            </a:lvl1pPr>
          </a:lstStyle>
          <a:p>
            <a:pPr lvl="0"/>
            <a:r>
              <a:rPr lang="fi-FI">
                <a:uFillTx/>
              </a:rPr>
              <a:t>Muokkaa tekstin perustyylejä napsauttamalla</a:t>
            </a:r>
          </a:p>
        </p:txBody>
      </p:sp>
      <p:sp>
        <p:nvSpPr>
          <p:cNvPr id="7" name="Päivämäärän paikkamerkki 3"/>
          <p:cNvSpPr>
            <a:spLocks noGrp="1"/>
          </p:cNvSpPr>
          <p:nvPr>
            <p:ph type="dt" sz="half" idx="15"/>
          </p:nvPr>
        </p:nvSpPr>
        <p:spPr/>
        <p:txBody>
          <a:bodyPr/>
          <a:lstStyle>
            <a:lvl1pPr>
              <a:defRPr>
                <a:uFillTx/>
              </a:defRPr>
            </a:lvl1pPr>
          </a:lstStyle>
          <a:p>
            <a:pPr>
              <a:defRPr>
                <a:uFillTx/>
              </a:defRPr>
            </a:pPr>
            <a:fld id="{AE3CF9F1-E9BA-4577-88F3-3C23F9C0C1A0}" type="datetime1">
              <a:rPr lang="fi-FI">
                <a:uFillTx/>
              </a:rPr>
              <a:pPr>
                <a:defRPr>
                  <a:uFillTx/>
                </a:defRPr>
              </a:pPr>
              <a:t>11.5.2020</a:t>
            </a:fld>
            <a:endParaRPr lang="fi-FI" dirty="0">
              <a:uFillTx/>
            </a:endParaRPr>
          </a:p>
        </p:txBody>
      </p:sp>
      <p:sp>
        <p:nvSpPr>
          <p:cNvPr id="8" name="Alatunnisteen paikkamerkki 4"/>
          <p:cNvSpPr>
            <a:spLocks noGrp="1"/>
          </p:cNvSpPr>
          <p:nvPr>
            <p:ph type="ftr" sz="quarter" idx="16"/>
          </p:nvPr>
        </p:nvSpPr>
        <p:spPr/>
        <p:txBody>
          <a:bodyPr/>
          <a:lstStyle>
            <a:lvl1pPr>
              <a:defRPr>
                <a:uFillTx/>
              </a:defRPr>
            </a:lvl1pPr>
          </a:lstStyle>
          <a:p>
            <a:pPr>
              <a:defRPr>
                <a:uFillTx/>
              </a:defRPr>
            </a:pPr>
            <a:r>
              <a:rPr lang="fi-FI">
                <a:uFillTx/>
              </a:rPr>
              <a:t>Etunimi Sukunimi</a:t>
            </a:r>
            <a:endParaRPr lang="fi-FI" dirty="0">
              <a:uFillTx/>
            </a:endParaRPr>
          </a:p>
        </p:txBody>
      </p:sp>
      <p:sp>
        <p:nvSpPr>
          <p:cNvPr id="9" name="Dian numeron paikkamerkki 5"/>
          <p:cNvSpPr>
            <a:spLocks noGrp="1"/>
          </p:cNvSpPr>
          <p:nvPr>
            <p:ph type="sldNum" sz="quarter" idx="17"/>
          </p:nvPr>
        </p:nvSpPr>
        <p:spPr/>
        <p:txBody>
          <a:bodyPr/>
          <a:lstStyle>
            <a:lvl1pPr>
              <a:defRPr>
                <a:uFillTx/>
              </a:defRPr>
            </a:lvl1pPr>
          </a:lstStyle>
          <a:p>
            <a:pPr>
              <a:defRPr>
                <a:uFillTx/>
              </a:defRPr>
            </a:pPr>
            <a:fld id="{4E379DBF-2A29-43B1-9F7E-346CAF37AC69}" type="slidenum">
              <a:rPr lang="fi-FI">
                <a:uFillTx/>
              </a:rPr>
              <a:pPr>
                <a:defRPr>
                  <a:uFillTx/>
                </a:defRPr>
              </a:pPr>
              <a:t>‹#›</a:t>
            </a:fld>
            <a:endParaRPr lang="fi-FI" dirty="0">
              <a:uFillTx/>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Kehmet-sisältö-ja-kuva">
    <p:spTree>
      <p:nvGrpSpPr>
        <p:cNvPr id="1" name=""/>
        <p:cNvGrpSpPr/>
        <p:nvPr/>
      </p:nvGrpSpPr>
      <p:grpSpPr>
        <a:xfrm>
          <a:off x="0" y="0"/>
          <a:ext cx="0" cy="0"/>
          <a:chOff x="0" y="0"/>
          <a:chExt cx="0" cy="0"/>
        </a:xfrm>
      </p:grpSpPr>
      <p:sp>
        <p:nvSpPr>
          <p:cNvPr id="2" name="Otsikko 1"/>
          <p:cNvSpPr>
            <a:spLocks noGrp="1"/>
          </p:cNvSpPr>
          <p:nvPr>
            <p:ph type="title"/>
          </p:nvPr>
        </p:nvSpPr>
        <p:spPr>
          <a:xfrm>
            <a:off x="457200" y="408562"/>
            <a:ext cx="6371618" cy="1172387"/>
          </a:xfrm>
        </p:spPr>
        <p:txBody>
          <a:bodyPr/>
          <a:lstStyle/>
          <a:p>
            <a:r>
              <a:rPr lang="fi-FI" dirty="0">
                <a:uFillTx/>
              </a:rPr>
              <a:t>Muokkaa </a:t>
            </a:r>
            <a:r>
              <a:rPr lang="fi-FI" dirty="0" err="1">
                <a:uFillTx/>
              </a:rPr>
              <a:t>perustyyl</a:t>
            </a:r>
            <a:r>
              <a:rPr lang="fi-FI" dirty="0">
                <a:uFillTx/>
              </a:rPr>
              <a:t>. </a:t>
            </a:r>
            <a:r>
              <a:rPr lang="fi-FI" dirty="0" err="1">
                <a:uFillTx/>
              </a:rPr>
              <a:t>napsautt</a:t>
            </a:r>
            <a:r>
              <a:rPr lang="fi-FI" dirty="0">
                <a:uFillTx/>
              </a:rPr>
              <a:t>.</a:t>
            </a:r>
          </a:p>
        </p:txBody>
      </p:sp>
      <p:sp>
        <p:nvSpPr>
          <p:cNvPr id="3" name="Sisällön paikkamerkki 2"/>
          <p:cNvSpPr>
            <a:spLocks noGrp="1"/>
          </p:cNvSpPr>
          <p:nvPr>
            <p:ph sz="half" idx="1"/>
          </p:nvPr>
        </p:nvSpPr>
        <p:spPr>
          <a:xfrm>
            <a:off x="457200" y="1720516"/>
            <a:ext cx="6371618" cy="4457083"/>
          </a:xfrm>
        </p:spPr>
        <p:txBody>
          <a:bodyPr/>
          <a:lstStyle/>
          <a:p>
            <a:pPr lvl="0"/>
            <a:r>
              <a:rPr lang="fi-FI">
                <a:uFillTx/>
              </a:rPr>
              <a:t>Muokkaa tekstin perustyylejä napsauttamalla</a:t>
            </a:r>
          </a:p>
          <a:p>
            <a:pPr lvl="1"/>
            <a:r>
              <a:rPr lang="fi-FI">
                <a:uFillTx/>
              </a:rPr>
              <a:t>toinen taso</a:t>
            </a:r>
          </a:p>
          <a:p>
            <a:pPr lvl="2"/>
            <a:r>
              <a:rPr lang="fi-FI">
                <a:uFillTx/>
              </a:rPr>
              <a:t>kolmas taso</a:t>
            </a:r>
          </a:p>
          <a:p>
            <a:pPr lvl="3"/>
            <a:r>
              <a:rPr lang="fi-FI">
                <a:uFillTx/>
              </a:rPr>
              <a:t>neljäs taso</a:t>
            </a:r>
          </a:p>
          <a:p>
            <a:pPr lvl="4"/>
            <a:r>
              <a:rPr lang="fi-FI">
                <a:uFillTx/>
              </a:rPr>
              <a:t>viides taso</a:t>
            </a:r>
            <a:endParaRPr lang="fi-FI" dirty="0">
              <a:uFillTx/>
            </a:endParaRPr>
          </a:p>
        </p:txBody>
      </p:sp>
      <p:sp>
        <p:nvSpPr>
          <p:cNvPr id="10" name="Kuvan paikkamerkki 9"/>
          <p:cNvSpPr>
            <a:spLocks noGrp="1"/>
          </p:cNvSpPr>
          <p:nvPr>
            <p:ph type="pic" sz="quarter" idx="13"/>
          </p:nvPr>
        </p:nvSpPr>
        <p:spPr>
          <a:xfrm>
            <a:off x="7131050" y="0"/>
            <a:ext cx="5060950" cy="6858000"/>
          </a:xfrm>
          <a:solidFill>
            <a:schemeClr val="bg1">
              <a:lumMod val="85000"/>
            </a:schemeClr>
          </a:solidFill>
        </p:spPr>
        <p:txBody>
          <a:bodyPr rtlCol="0">
            <a:noAutofit/>
          </a:bodyPr>
          <a:lstStyle>
            <a:lvl1pPr marL="0" indent="0" algn="r">
              <a:buNone/>
              <a:defRPr>
                <a:uFillTx/>
              </a:defRPr>
            </a:lvl1pPr>
          </a:lstStyle>
          <a:p>
            <a:pPr lvl="0"/>
            <a:r>
              <a:rPr lang="fi-FI" noProof="0">
                <a:uFillTx/>
              </a:rPr>
              <a:t>Lisää kuva napsauttamalla kuvaketta</a:t>
            </a:r>
          </a:p>
        </p:txBody>
      </p:sp>
      <p:sp>
        <p:nvSpPr>
          <p:cNvPr id="5" name="Päivämäärän paikkamerkki 3"/>
          <p:cNvSpPr>
            <a:spLocks noGrp="1"/>
          </p:cNvSpPr>
          <p:nvPr>
            <p:ph type="dt" sz="half" idx="14"/>
          </p:nvPr>
        </p:nvSpPr>
        <p:spPr/>
        <p:txBody>
          <a:bodyPr/>
          <a:lstStyle>
            <a:lvl1pPr>
              <a:defRPr>
                <a:uFillTx/>
              </a:defRPr>
            </a:lvl1pPr>
          </a:lstStyle>
          <a:p>
            <a:pPr>
              <a:defRPr>
                <a:uFillTx/>
              </a:defRPr>
            </a:pPr>
            <a:fld id="{D83ECD06-8F20-4CE8-943F-B69CD98B9D5E}" type="datetime1">
              <a:rPr lang="fi-FI">
                <a:uFillTx/>
              </a:rPr>
              <a:pPr>
                <a:defRPr>
                  <a:uFillTx/>
                </a:defRPr>
              </a:pPr>
              <a:t>11.5.2020</a:t>
            </a:fld>
            <a:endParaRPr lang="fi-FI" dirty="0">
              <a:uFillTx/>
            </a:endParaRPr>
          </a:p>
        </p:txBody>
      </p:sp>
      <p:sp>
        <p:nvSpPr>
          <p:cNvPr id="6" name="Alatunnisteen paikkamerkki 4"/>
          <p:cNvSpPr>
            <a:spLocks noGrp="1"/>
          </p:cNvSpPr>
          <p:nvPr>
            <p:ph type="ftr" sz="quarter" idx="15"/>
          </p:nvPr>
        </p:nvSpPr>
        <p:spPr/>
        <p:txBody>
          <a:bodyPr/>
          <a:lstStyle>
            <a:lvl1pPr>
              <a:defRPr>
                <a:uFillTx/>
              </a:defRPr>
            </a:lvl1pPr>
          </a:lstStyle>
          <a:p>
            <a:pPr>
              <a:defRPr>
                <a:uFillTx/>
              </a:defRPr>
            </a:pPr>
            <a:r>
              <a:rPr lang="fi-FI">
                <a:uFillTx/>
              </a:rPr>
              <a:t>Etunimi Sukunimi</a:t>
            </a:r>
            <a:endParaRPr lang="fi-FI" dirty="0">
              <a:uFillTx/>
            </a:endParaRPr>
          </a:p>
        </p:txBody>
      </p:sp>
      <p:sp>
        <p:nvSpPr>
          <p:cNvPr id="7" name="Dian numeron paikkamerkki 5"/>
          <p:cNvSpPr>
            <a:spLocks noGrp="1"/>
          </p:cNvSpPr>
          <p:nvPr>
            <p:ph type="sldNum" sz="quarter" idx="16"/>
          </p:nvPr>
        </p:nvSpPr>
        <p:spPr/>
        <p:txBody>
          <a:bodyPr/>
          <a:lstStyle>
            <a:lvl1pPr>
              <a:defRPr>
                <a:uFillTx/>
              </a:defRPr>
            </a:lvl1pPr>
          </a:lstStyle>
          <a:p>
            <a:pPr>
              <a:defRPr>
                <a:uFillTx/>
              </a:defRPr>
            </a:pPr>
            <a:fld id="{79853895-AB2C-4C0C-8295-D1EE2770F9CD}" type="slidenum">
              <a:rPr lang="fi-FI">
                <a:uFillTx/>
              </a:rPr>
              <a:pPr>
                <a:defRPr>
                  <a:uFillTx/>
                </a:defRPr>
              </a:pPr>
              <a:t>‹#›</a:t>
            </a:fld>
            <a:endParaRPr lang="fi-FI" dirty="0">
              <a:uFillTx/>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Kehmet-iso-kuvapohja">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0"/>
            <a:ext cx="12192000" cy="5428642"/>
          </a:xfrm>
          <a:solidFill>
            <a:schemeClr val="bg1">
              <a:lumMod val="85000"/>
            </a:schemeClr>
          </a:solidFill>
        </p:spPr>
        <p:txBody>
          <a:bodyPr rtlCol="0">
            <a:noAutofit/>
          </a:bodyPr>
          <a:lstStyle>
            <a:lvl1pPr marL="0" indent="0">
              <a:buFontTx/>
              <a:buNone/>
              <a:defRPr>
                <a:uFillTx/>
              </a:defRPr>
            </a:lvl1pPr>
          </a:lstStyle>
          <a:p>
            <a:pPr lvl="0"/>
            <a:r>
              <a:rPr lang="fi-FI" noProof="0">
                <a:uFillTx/>
              </a:rPr>
              <a:t>Lisää kuva napsauttamalla kuvaketta</a:t>
            </a:r>
            <a:endParaRPr lang="en-GB" noProof="0">
              <a:uFillTx/>
            </a:endParaRPr>
          </a:p>
        </p:txBody>
      </p:sp>
      <p:sp>
        <p:nvSpPr>
          <p:cNvPr id="2" name="Otsikko 1"/>
          <p:cNvSpPr>
            <a:spLocks noGrp="1"/>
          </p:cNvSpPr>
          <p:nvPr>
            <p:ph type="title"/>
          </p:nvPr>
        </p:nvSpPr>
        <p:spPr>
          <a:xfrm>
            <a:off x="457199" y="5486400"/>
            <a:ext cx="11235447" cy="670884"/>
          </a:xfrm>
        </p:spPr>
        <p:txBody>
          <a:bodyPr anchor="ctr"/>
          <a:lstStyle>
            <a:lvl1pPr algn="ctr">
              <a:defRPr sz="2600" b="0">
                <a:uFillTx/>
                <a:latin typeface="+mn-lt"/>
              </a:defRPr>
            </a:lvl1pPr>
          </a:lstStyle>
          <a:p>
            <a:r>
              <a:rPr lang="fi-FI">
                <a:uFillTx/>
              </a:rPr>
              <a:t>Muokkaa perustyyl. napsautt.</a:t>
            </a:r>
            <a:endParaRPr lang="fi-FI" dirty="0">
              <a:uFillTx/>
            </a:endParaRPr>
          </a:p>
        </p:txBody>
      </p:sp>
      <p:sp>
        <p:nvSpPr>
          <p:cNvPr id="4" name="Päivämäärän paikkamerkki 3"/>
          <p:cNvSpPr>
            <a:spLocks noGrp="1"/>
          </p:cNvSpPr>
          <p:nvPr>
            <p:ph type="dt" sz="half" idx="14"/>
          </p:nvPr>
        </p:nvSpPr>
        <p:spPr/>
        <p:txBody>
          <a:bodyPr/>
          <a:lstStyle>
            <a:lvl1pPr>
              <a:defRPr>
                <a:uFillTx/>
              </a:defRPr>
            </a:lvl1pPr>
          </a:lstStyle>
          <a:p>
            <a:pPr>
              <a:defRPr>
                <a:uFillTx/>
              </a:defRPr>
            </a:pPr>
            <a:fld id="{AAA1AE9D-5030-41AB-A4FF-78CB0C415936}" type="datetime1">
              <a:rPr lang="fi-FI">
                <a:uFillTx/>
              </a:rPr>
              <a:pPr>
                <a:defRPr>
                  <a:uFillTx/>
                </a:defRPr>
              </a:pPr>
              <a:t>11.5.2020</a:t>
            </a:fld>
            <a:endParaRPr lang="fi-FI" dirty="0">
              <a:uFillTx/>
            </a:endParaRPr>
          </a:p>
        </p:txBody>
      </p:sp>
      <p:sp>
        <p:nvSpPr>
          <p:cNvPr id="5" name="Alatunnisteen paikkamerkki 4"/>
          <p:cNvSpPr>
            <a:spLocks noGrp="1"/>
          </p:cNvSpPr>
          <p:nvPr>
            <p:ph type="ftr" sz="quarter" idx="15"/>
          </p:nvPr>
        </p:nvSpPr>
        <p:spPr/>
        <p:txBody>
          <a:bodyPr/>
          <a:lstStyle>
            <a:lvl1pPr>
              <a:defRPr>
                <a:uFillTx/>
              </a:defRPr>
            </a:lvl1pPr>
          </a:lstStyle>
          <a:p>
            <a:pPr>
              <a:defRPr>
                <a:uFillTx/>
              </a:defRPr>
            </a:pPr>
            <a:r>
              <a:rPr lang="fi-FI">
                <a:uFillTx/>
              </a:rPr>
              <a:t>Etunimi Sukunimi</a:t>
            </a:r>
            <a:endParaRPr lang="fi-FI" dirty="0">
              <a:uFillTx/>
            </a:endParaRPr>
          </a:p>
        </p:txBody>
      </p:sp>
      <p:sp>
        <p:nvSpPr>
          <p:cNvPr id="6" name="Dian numeron paikkamerkki 5"/>
          <p:cNvSpPr>
            <a:spLocks noGrp="1"/>
          </p:cNvSpPr>
          <p:nvPr>
            <p:ph type="sldNum" sz="quarter" idx="16"/>
          </p:nvPr>
        </p:nvSpPr>
        <p:spPr/>
        <p:txBody>
          <a:bodyPr/>
          <a:lstStyle>
            <a:lvl1pPr>
              <a:defRPr>
                <a:uFillTx/>
              </a:defRPr>
            </a:lvl1pPr>
          </a:lstStyle>
          <a:p>
            <a:pPr>
              <a:defRPr>
                <a:uFillTx/>
              </a:defRPr>
            </a:pPr>
            <a:fld id="{10D2B2FB-3A4B-4871-9BF7-9291A37AF9F4}" type="slidenum">
              <a:rPr lang="fi-FI">
                <a:uFillTx/>
              </a:rPr>
              <a:pPr>
                <a:defRPr>
                  <a:uFillTx/>
                </a:defRPr>
              </a:pPr>
              <a:t>‹#›</a:t>
            </a:fld>
            <a:endParaRPr lang="fi-FI" dirty="0">
              <a:uFillTx/>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Kehmet-kolme-kuvaa-A">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254000" y="431800"/>
            <a:ext cx="3683000" cy="4943084"/>
          </a:xfrm>
          <a:solidFill>
            <a:schemeClr val="bg1">
              <a:lumMod val="85000"/>
            </a:schemeClr>
          </a:solidFill>
        </p:spPr>
        <p:txBody>
          <a:bodyPr rtlCol="0">
            <a:noAutofit/>
          </a:bodyPr>
          <a:lstStyle>
            <a:lvl1pPr marL="0" indent="0">
              <a:buFontTx/>
              <a:buNone/>
              <a:defRPr>
                <a:uFillTx/>
              </a:defRPr>
            </a:lvl1pPr>
          </a:lstStyle>
          <a:p>
            <a:pPr lvl="0"/>
            <a:r>
              <a:rPr lang="fi-FI" noProof="0">
                <a:uFillTx/>
              </a:rPr>
              <a:t>Lisää kuva napsauttamalla kuvaketta</a:t>
            </a:r>
            <a:endParaRPr lang="en-GB" noProof="0">
              <a:uFillTx/>
            </a:endParaRPr>
          </a:p>
        </p:txBody>
      </p:sp>
      <p:sp>
        <p:nvSpPr>
          <p:cNvPr id="2" name="Otsikko 1"/>
          <p:cNvSpPr>
            <a:spLocks noGrp="1"/>
          </p:cNvSpPr>
          <p:nvPr>
            <p:ph type="title"/>
          </p:nvPr>
        </p:nvSpPr>
        <p:spPr>
          <a:xfrm>
            <a:off x="457199" y="5486400"/>
            <a:ext cx="11235447" cy="670884"/>
          </a:xfrm>
        </p:spPr>
        <p:txBody>
          <a:bodyPr anchor="ctr"/>
          <a:lstStyle>
            <a:lvl1pPr algn="ctr">
              <a:defRPr sz="2600" b="0">
                <a:uFillTx/>
                <a:latin typeface="+mn-lt"/>
              </a:defRPr>
            </a:lvl1pPr>
          </a:lstStyle>
          <a:p>
            <a:r>
              <a:rPr lang="fi-FI">
                <a:uFillTx/>
              </a:rPr>
              <a:t>Muokkaa perustyyl. napsautt.</a:t>
            </a:r>
            <a:endParaRPr lang="fi-FI" dirty="0">
              <a:uFillTx/>
            </a:endParaRPr>
          </a:p>
        </p:txBody>
      </p:sp>
      <p:sp>
        <p:nvSpPr>
          <p:cNvPr id="10" name="Picture Placeholder 7"/>
          <p:cNvSpPr>
            <a:spLocks noGrp="1"/>
          </p:cNvSpPr>
          <p:nvPr>
            <p:ph type="pic" sz="quarter" idx="14"/>
          </p:nvPr>
        </p:nvSpPr>
        <p:spPr>
          <a:xfrm>
            <a:off x="4258733" y="431800"/>
            <a:ext cx="3683000" cy="4943084"/>
          </a:xfrm>
          <a:solidFill>
            <a:schemeClr val="bg1">
              <a:lumMod val="85000"/>
            </a:schemeClr>
          </a:solidFill>
        </p:spPr>
        <p:txBody>
          <a:bodyPr rtlCol="0">
            <a:noAutofit/>
          </a:bodyPr>
          <a:lstStyle>
            <a:lvl1pPr marL="0" indent="0">
              <a:buFontTx/>
              <a:buNone/>
              <a:defRPr>
                <a:uFillTx/>
              </a:defRPr>
            </a:lvl1pPr>
          </a:lstStyle>
          <a:p>
            <a:pPr lvl="0"/>
            <a:r>
              <a:rPr lang="fi-FI" noProof="0">
                <a:uFillTx/>
              </a:rPr>
              <a:t>Lisää kuva napsauttamalla kuvaketta</a:t>
            </a:r>
            <a:endParaRPr lang="en-GB" noProof="0">
              <a:uFillTx/>
            </a:endParaRPr>
          </a:p>
        </p:txBody>
      </p:sp>
      <p:sp>
        <p:nvSpPr>
          <p:cNvPr id="12" name="Picture Placeholder 7"/>
          <p:cNvSpPr>
            <a:spLocks noGrp="1"/>
          </p:cNvSpPr>
          <p:nvPr>
            <p:ph type="pic" sz="quarter" idx="15"/>
          </p:nvPr>
        </p:nvSpPr>
        <p:spPr>
          <a:xfrm>
            <a:off x="8271933" y="431800"/>
            <a:ext cx="3683000" cy="4943084"/>
          </a:xfrm>
          <a:solidFill>
            <a:schemeClr val="bg1">
              <a:lumMod val="85000"/>
            </a:schemeClr>
          </a:solidFill>
        </p:spPr>
        <p:txBody>
          <a:bodyPr rtlCol="0">
            <a:noAutofit/>
          </a:bodyPr>
          <a:lstStyle>
            <a:lvl1pPr marL="0" indent="0">
              <a:buFontTx/>
              <a:buNone/>
              <a:defRPr>
                <a:uFillTx/>
              </a:defRPr>
            </a:lvl1pPr>
          </a:lstStyle>
          <a:p>
            <a:pPr lvl="0"/>
            <a:r>
              <a:rPr lang="fi-FI" noProof="0">
                <a:uFillTx/>
              </a:rPr>
              <a:t>Lisää kuva napsauttamalla kuvaketta</a:t>
            </a:r>
            <a:endParaRPr lang="en-GB" noProof="0">
              <a:uFillTx/>
            </a:endParaRPr>
          </a:p>
        </p:txBody>
      </p:sp>
      <p:sp>
        <p:nvSpPr>
          <p:cNvPr id="6" name="Päivämäärän paikkamerkki 3"/>
          <p:cNvSpPr>
            <a:spLocks noGrp="1"/>
          </p:cNvSpPr>
          <p:nvPr>
            <p:ph type="dt" sz="half" idx="16"/>
          </p:nvPr>
        </p:nvSpPr>
        <p:spPr/>
        <p:txBody>
          <a:bodyPr/>
          <a:lstStyle>
            <a:lvl1pPr>
              <a:defRPr>
                <a:uFillTx/>
              </a:defRPr>
            </a:lvl1pPr>
          </a:lstStyle>
          <a:p>
            <a:pPr>
              <a:defRPr>
                <a:uFillTx/>
              </a:defRPr>
            </a:pPr>
            <a:fld id="{1A0C054D-5469-4F93-96B9-22A37617ACB9}" type="datetime1">
              <a:rPr lang="fi-FI">
                <a:uFillTx/>
              </a:rPr>
              <a:pPr>
                <a:defRPr>
                  <a:uFillTx/>
                </a:defRPr>
              </a:pPr>
              <a:t>11.5.2020</a:t>
            </a:fld>
            <a:endParaRPr lang="fi-FI" dirty="0">
              <a:uFillTx/>
            </a:endParaRPr>
          </a:p>
        </p:txBody>
      </p:sp>
      <p:sp>
        <p:nvSpPr>
          <p:cNvPr id="7" name="Alatunnisteen paikkamerkki 4"/>
          <p:cNvSpPr>
            <a:spLocks noGrp="1"/>
          </p:cNvSpPr>
          <p:nvPr>
            <p:ph type="ftr" sz="quarter" idx="17"/>
          </p:nvPr>
        </p:nvSpPr>
        <p:spPr/>
        <p:txBody>
          <a:bodyPr/>
          <a:lstStyle>
            <a:lvl1pPr>
              <a:defRPr>
                <a:uFillTx/>
              </a:defRPr>
            </a:lvl1pPr>
          </a:lstStyle>
          <a:p>
            <a:pPr>
              <a:defRPr>
                <a:uFillTx/>
              </a:defRPr>
            </a:pPr>
            <a:r>
              <a:rPr lang="fi-FI">
                <a:uFillTx/>
              </a:rPr>
              <a:t>Etunimi Sukunimi</a:t>
            </a:r>
            <a:endParaRPr lang="fi-FI" dirty="0">
              <a:uFillTx/>
            </a:endParaRPr>
          </a:p>
        </p:txBody>
      </p:sp>
      <p:sp>
        <p:nvSpPr>
          <p:cNvPr id="9" name="Dian numeron paikkamerkki 5"/>
          <p:cNvSpPr>
            <a:spLocks noGrp="1"/>
          </p:cNvSpPr>
          <p:nvPr>
            <p:ph type="sldNum" sz="quarter" idx="18"/>
          </p:nvPr>
        </p:nvSpPr>
        <p:spPr/>
        <p:txBody>
          <a:bodyPr/>
          <a:lstStyle>
            <a:lvl1pPr>
              <a:defRPr>
                <a:uFillTx/>
              </a:defRPr>
            </a:lvl1pPr>
          </a:lstStyle>
          <a:p>
            <a:pPr>
              <a:defRPr>
                <a:uFillTx/>
              </a:defRPr>
            </a:pPr>
            <a:fld id="{30A1BF7D-A071-4EEB-BDBC-D210FAA6695A}" type="slidenum">
              <a:rPr lang="fi-FI">
                <a:uFillTx/>
              </a:rPr>
              <a:pPr>
                <a:defRPr>
                  <a:uFillTx/>
                </a:defRPr>
              </a:pPr>
              <a:t>‹#›</a:t>
            </a:fld>
            <a:endParaRPr lang="fi-FI" dirty="0">
              <a:uFillTx/>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Otsikon paikkamerkki 1"/>
          <p:cNvSpPr>
            <a:spLocks noGrp="1"/>
          </p:cNvSpPr>
          <p:nvPr>
            <p:ph type="title"/>
          </p:nvPr>
        </p:nvSpPr>
        <p:spPr bwMode="auto">
          <a:xfrm>
            <a:off x="457200" y="407988"/>
            <a:ext cx="11234738" cy="787400"/>
          </a:xfrm>
          <a:prstGeom prst="rect">
            <a:avLst/>
          </a:prstGeom>
          <a:noFill/>
          <a:ln>
            <a:noFill/>
          </a:ln>
        </p:spPr>
        <p:txBody>
          <a:bodyPr vert="horz" wrap="square" lIns="0" tIns="0" rIns="0" bIns="0" numCol="1" anchor="t" anchorCtr="0" compatLnSpc="1">
            <a:prstTxWarp prst="textNoShape">
              <a:avLst/>
            </a:prstTxWarp>
          </a:bodyPr>
          <a:lstStyle/>
          <a:p>
            <a:pPr lvl="0"/>
            <a:r>
              <a:rPr lang="fi-FI" altLang="fi-FI">
                <a:uFillTx/>
              </a:rPr>
              <a:t>Muokkaa perustyyl. napsautt.</a:t>
            </a:r>
          </a:p>
        </p:txBody>
      </p:sp>
      <p:sp>
        <p:nvSpPr>
          <p:cNvPr id="3075" name="Tekstin paikkamerkki 2"/>
          <p:cNvSpPr>
            <a:spLocks noGrp="1"/>
          </p:cNvSpPr>
          <p:nvPr>
            <p:ph type="body" idx="1"/>
          </p:nvPr>
        </p:nvSpPr>
        <p:spPr bwMode="auto">
          <a:xfrm>
            <a:off x="457200" y="1196975"/>
            <a:ext cx="11234738" cy="4979988"/>
          </a:xfrm>
          <a:prstGeom prst="rect">
            <a:avLst/>
          </a:prstGeom>
          <a:noFill/>
          <a:ln>
            <a:noFill/>
          </a:ln>
        </p:spPr>
        <p:txBody>
          <a:bodyPr vert="horz" wrap="square" lIns="0" tIns="0" rIns="0" bIns="0" numCol="1" anchor="t" anchorCtr="0" compatLnSpc="1">
            <a:prstTxWarp prst="textNoShape">
              <a:avLst/>
            </a:prstTxWarp>
          </a:bodyPr>
          <a:lstStyle/>
          <a:p>
            <a:pPr lvl="0"/>
            <a:r>
              <a:rPr lang="fi-FI" altLang="fi-FI">
                <a:uFillTx/>
              </a:rPr>
              <a:t>Muokkaa tekstin perustyylejä napsauttamalla</a:t>
            </a:r>
          </a:p>
          <a:p>
            <a:pPr lvl="1"/>
            <a:r>
              <a:rPr lang="fi-FI" altLang="fi-FI">
                <a:uFillTx/>
              </a:rPr>
              <a:t>toinen taso</a:t>
            </a:r>
          </a:p>
          <a:p>
            <a:pPr lvl="2"/>
            <a:r>
              <a:rPr lang="fi-FI" altLang="fi-FI">
                <a:uFillTx/>
              </a:rPr>
              <a:t>kolmas taso</a:t>
            </a:r>
          </a:p>
          <a:p>
            <a:pPr lvl="3"/>
            <a:r>
              <a:rPr lang="fi-FI" altLang="fi-FI">
                <a:uFillTx/>
              </a:rPr>
              <a:t>neljäs taso</a:t>
            </a:r>
          </a:p>
          <a:p>
            <a:pPr lvl="4"/>
            <a:r>
              <a:rPr lang="fi-FI" altLang="fi-FI">
                <a:uFillTx/>
              </a:rPr>
              <a:t>viides taso</a:t>
            </a:r>
          </a:p>
        </p:txBody>
      </p:sp>
      <p:sp>
        <p:nvSpPr>
          <p:cNvPr id="4" name="Päivämäärän paikkamerkki 3"/>
          <p:cNvSpPr>
            <a:spLocks noGrp="1"/>
          </p:cNvSpPr>
          <p:nvPr>
            <p:ph type="dt" sz="half" idx="2"/>
          </p:nvPr>
        </p:nvSpPr>
        <p:spPr>
          <a:xfrm>
            <a:off x="1663700" y="6269038"/>
            <a:ext cx="1304925" cy="258762"/>
          </a:xfrm>
          <a:prstGeom prst="rect">
            <a:avLst/>
          </a:prstGeom>
        </p:spPr>
        <p:txBody>
          <a:bodyPr vert="horz" lIns="0" tIns="0" rIns="0" bIns="0" rtlCol="0" anchor="ctr">
            <a:noAutofit/>
          </a:bodyPr>
          <a:lstStyle>
            <a:lvl1pPr algn="ctr" eaLnBrk="1" fontAlgn="auto" hangingPunct="1">
              <a:spcBef>
                <a:spcPts val="0"/>
              </a:spcBef>
              <a:spcAft>
                <a:spcPts val="0"/>
              </a:spcAft>
              <a:defRPr sz="1300" smtClean="0">
                <a:solidFill>
                  <a:srgbClr val="000000"/>
                </a:solidFill>
                <a:uFillTx/>
                <a:latin typeface="+mn-lt"/>
              </a:defRPr>
            </a:lvl1pPr>
          </a:lstStyle>
          <a:p>
            <a:pPr>
              <a:defRPr>
                <a:uFillTx/>
              </a:defRPr>
            </a:pPr>
            <a:fld id="{21B3815A-B376-4C20-976A-CC788C852782}" type="datetime1">
              <a:rPr lang="fi-FI">
                <a:uFillTx/>
              </a:rPr>
              <a:pPr>
                <a:defRPr>
                  <a:uFillTx/>
                </a:defRPr>
              </a:pPr>
              <a:t>11.5.2020</a:t>
            </a:fld>
            <a:endParaRPr lang="fi-FI" dirty="0">
              <a:uFillTx/>
            </a:endParaRPr>
          </a:p>
        </p:txBody>
      </p:sp>
      <p:sp>
        <p:nvSpPr>
          <p:cNvPr id="5" name="Alatunnisteen paikkamerkki 4"/>
          <p:cNvSpPr>
            <a:spLocks noGrp="1"/>
          </p:cNvSpPr>
          <p:nvPr>
            <p:ph type="ftr" sz="quarter" idx="3"/>
          </p:nvPr>
        </p:nvSpPr>
        <p:spPr>
          <a:xfrm>
            <a:off x="3201988" y="6269038"/>
            <a:ext cx="4114800" cy="258762"/>
          </a:xfrm>
          <a:prstGeom prst="rect">
            <a:avLst/>
          </a:prstGeom>
        </p:spPr>
        <p:txBody>
          <a:bodyPr vert="horz" lIns="0" tIns="0" rIns="0" bIns="0" rtlCol="0" anchor="ctr">
            <a:noAutofit/>
          </a:bodyPr>
          <a:lstStyle>
            <a:lvl1pPr algn="l" eaLnBrk="1" fontAlgn="auto" hangingPunct="1">
              <a:spcBef>
                <a:spcPts val="0"/>
              </a:spcBef>
              <a:spcAft>
                <a:spcPts val="0"/>
              </a:spcAft>
              <a:defRPr sz="1300" smtClean="0">
                <a:solidFill>
                  <a:srgbClr val="000000"/>
                </a:solidFill>
                <a:uFillTx/>
                <a:latin typeface="+mn-lt"/>
              </a:defRPr>
            </a:lvl1pPr>
          </a:lstStyle>
          <a:p>
            <a:pPr>
              <a:defRPr>
                <a:uFillTx/>
              </a:defRPr>
            </a:pPr>
            <a:r>
              <a:rPr lang="fi-FI">
                <a:uFillTx/>
              </a:rPr>
              <a:t>Etunimi Sukunimi</a:t>
            </a:r>
            <a:endParaRPr lang="fi-FI" dirty="0">
              <a:uFillTx/>
            </a:endParaRPr>
          </a:p>
        </p:txBody>
      </p:sp>
      <p:sp>
        <p:nvSpPr>
          <p:cNvPr id="6" name="Dian numeron paikkamerkki 5"/>
          <p:cNvSpPr>
            <a:spLocks noGrp="1"/>
          </p:cNvSpPr>
          <p:nvPr>
            <p:ph type="sldNum" sz="quarter" idx="4"/>
          </p:nvPr>
        </p:nvSpPr>
        <p:spPr>
          <a:xfrm>
            <a:off x="10437813" y="6269038"/>
            <a:ext cx="1236662" cy="258762"/>
          </a:xfrm>
          <a:prstGeom prst="rect">
            <a:avLst/>
          </a:prstGeom>
        </p:spPr>
        <p:txBody>
          <a:bodyPr vert="horz" lIns="0" tIns="0" rIns="0" bIns="0" rtlCol="0" anchor="ctr">
            <a:noAutofit/>
          </a:bodyPr>
          <a:lstStyle>
            <a:lvl1pPr algn="r" eaLnBrk="1" fontAlgn="auto" hangingPunct="1">
              <a:spcBef>
                <a:spcPts val="0"/>
              </a:spcBef>
              <a:spcAft>
                <a:spcPts val="0"/>
              </a:spcAft>
              <a:defRPr sz="1300" b="1" smtClean="0">
                <a:solidFill>
                  <a:srgbClr val="000000"/>
                </a:solidFill>
                <a:uFillTx/>
                <a:latin typeface="+mn-lt"/>
              </a:defRPr>
            </a:lvl1pPr>
          </a:lstStyle>
          <a:p>
            <a:pPr>
              <a:defRPr>
                <a:uFillTx/>
              </a:defRPr>
            </a:pPr>
            <a:fld id="{3CC8933F-2D5B-4E8A-B1D8-F79D01572547}" type="slidenum">
              <a:rPr lang="fi-FI">
                <a:uFillTx/>
              </a:rPr>
              <a:pPr>
                <a:defRPr>
                  <a:uFillTx/>
                </a:defRPr>
              </a:pPr>
              <a:t>‹#›</a:t>
            </a:fld>
            <a:endParaRPr lang="fi-FI" dirty="0">
              <a:uFillTx/>
            </a:endParaRPr>
          </a:p>
        </p:txBody>
      </p:sp>
      <p:grpSp>
        <p:nvGrpSpPr>
          <p:cNvPr id="3079" name="Ryhmä 6"/>
          <p:cNvGrpSpPr/>
          <p:nvPr/>
        </p:nvGrpSpPr>
        <p:grpSpPr>
          <a:xfrm>
            <a:off x="465138" y="6221413"/>
            <a:ext cx="804862" cy="374650"/>
            <a:chOff x="228601" y="704851"/>
            <a:chExt cx="11734800" cy="5449888"/>
          </a:xfrm>
        </p:grpSpPr>
        <p:sp>
          <p:nvSpPr>
            <p:cNvPr id="3080" name="Freeform 5"/>
            <p:cNvSpPr>
              <a:spLocks noEditPoints="1"/>
            </p:cNvSpPr>
            <p:nvPr/>
          </p:nvSpPr>
          <p:spPr bwMode="black">
            <a:xfrm>
              <a:off x="228601" y="704851"/>
              <a:ext cx="11734800" cy="5449888"/>
            </a:xfrm>
            <a:custGeom>
              <a:avLst/>
              <a:gdLst>
                <a:gd name="T0" fmla="*/ 6084818 w 32573"/>
                <a:gd name="T1" fmla="*/ 5272503 h 15116"/>
                <a:gd name="T2" fmla="*/ 6988354 w 32573"/>
                <a:gd name="T3" fmla="*/ 4899347 h 15116"/>
                <a:gd name="T4" fmla="*/ 10296636 w 32573"/>
                <a:gd name="T5" fmla="*/ 4899347 h 15116"/>
                <a:gd name="T6" fmla="*/ 11734800 w 32573"/>
                <a:gd name="T7" fmla="*/ 3475584 h 15116"/>
                <a:gd name="T8" fmla="*/ 11734800 w 32573"/>
                <a:gd name="T9" fmla="*/ 0 h 15116"/>
                <a:gd name="T10" fmla="*/ 0 w 32573"/>
                <a:gd name="T11" fmla="*/ 0 h 15116"/>
                <a:gd name="T12" fmla="*/ 0 w 32573"/>
                <a:gd name="T13" fmla="*/ 3475584 h 15116"/>
                <a:gd name="T14" fmla="*/ 1429518 w 32573"/>
                <a:gd name="T15" fmla="*/ 4899347 h 15116"/>
                <a:gd name="T16" fmla="*/ 4825343 w 32573"/>
                <a:gd name="T17" fmla="*/ 4899347 h 15116"/>
                <a:gd name="T18" fmla="*/ 5728879 w 32573"/>
                <a:gd name="T19" fmla="*/ 5272503 h 15116"/>
                <a:gd name="T20" fmla="*/ 5907209 w 32573"/>
                <a:gd name="T21" fmla="*/ 5449888 h 15116"/>
                <a:gd name="T22" fmla="*/ 6084818 w 32573"/>
                <a:gd name="T23" fmla="*/ 5272503 h 15116"/>
                <a:gd name="T24" fmla="*/ 11396514 w 32573"/>
                <a:gd name="T25" fmla="*/ 338545 h 15116"/>
                <a:gd name="T26" fmla="*/ 11396514 w 32573"/>
                <a:gd name="T27" fmla="*/ 3475584 h 15116"/>
                <a:gd name="T28" fmla="*/ 10296636 w 32573"/>
                <a:gd name="T29" fmla="*/ 4560802 h 15116"/>
                <a:gd name="T30" fmla="*/ 6988354 w 32573"/>
                <a:gd name="T31" fmla="*/ 4560802 h 15116"/>
                <a:gd name="T32" fmla="*/ 5907209 w 32573"/>
                <a:gd name="T33" fmla="*/ 4974699 h 15116"/>
                <a:gd name="T34" fmla="*/ 4825343 w 32573"/>
                <a:gd name="T35" fmla="*/ 4560802 h 15116"/>
                <a:gd name="T36" fmla="*/ 1429518 w 32573"/>
                <a:gd name="T37" fmla="*/ 4560802 h 15116"/>
                <a:gd name="T38" fmla="*/ 338286 w 32573"/>
                <a:gd name="T39" fmla="*/ 3475584 h 15116"/>
                <a:gd name="T40" fmla="*/ 338286 w 32573"/>
                <a:gd name="T41" fmla="*/ 338545 h 15116"/>
                <a:gd name="T42" fmla="*/ 11396514 w 32573"/>
                <a:gd name="T43" fmla="*/ 338545 h 1511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solidFill>
              <a:srgbClr val="000000"/>
            </a:solidFill>
            <a:ln>
              <a:noFill/>
            </a:ln>
          </p:spPr>
          <p:txBody>
            <a:bodyPr lIns="0" tIns="0" rIns="0" bIns="0"/>
            <a:lstStyle/>
            <a:p>
              <a:endParaRPr lang="fi-FI">
                <a:uFillTx/>
              </a:endParaRPr>
            </a:p>
          </p:txBody>
        </p:sp>
        <p:sp>
          <p:nvSpPr>
            <p:cNvPr id="3081" name="Freeform 6"/>
            <p:cNvSpPr>
              <a:spLocks/>
            </p:cNvSpPr>
            <p:nvPr/>
          </p:nvSpPr>
          <p:spPr bwMode="black">
            <a:xfrm>
              <a:off x="9961563" y="2287588"/>
              <a:ext cx="377825" cy="363538"/>
            </a:xfrm>
            <a:custGeom>
              <a:avLst/>
              <a:gdLst>
                <a:gd name="T0" fmla="*/ 377825 w 1048"/>
                <a:gd name="T1" fmla="*/ 181589 h 1009"/>
                <a:gd name="T2" fmla="*/ 189273 w 1048"/>
                <a:gd name="T3" fmla="*/ 363538 h 1009"/>
                <a:gd name="T4" fmla="*/ 0 w 1048"/>
                <a:gd name="T5" fmla="*/ 181589 h 1009"/>
                <a:gd name="T6" fmla="*/ 189273 w 1048"/>
                <a:gd name="T7" fmla="*/ 0 h 1009"/>
                <a:gd name="T8" fmla="*/ 377825 w 1048"/>
                <a:gd name="T9" fmla="*/ 181589 h 100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solidFill>
              <a:srgbClr val="000000"/>
            </a:solidFill>
            <a:ln>
              <a:noFill/>
            </a:ln>
          </p:spPr>
          <p:txBody>
            <a:bodyPr lIns="0" tIns="0" rIns="0" bIns="0"/>
            <a:lstStyle/>
            <a:p>
              <a:endParaRPr lang="fi-FI">
                <a:uFillTx/>
              </a:endParaRPr>
            </a:p>
          </p:txBody>
        </p:sp>
        <p:sp>
          <p:nvSpPr>
            <p:cNvPr id="3082" name="Rectangle 7"/>
            <p:cNvSpPr>
              <a:spLocks noChangeArrowheads="1"/>
            </p:cNvSpPr>
            <p:nvPr/>
          </p:nvSpPr>
          <p:spPr bwMode="black">
            <a:xfrm>
              <a:off x="9986963" y="2789238"/>
              <a:ext cx="327025" cy="1162050"/>
            </a:xfrm>
            <a:prstGeom prst="rect">
              <a:avLst/>
            </a:prstGeom>
            <a:solidFill>
              <a:srgbClr val="000000"/>
            </a:solidFill>
            <a:ln>
              <a:noFill/>
            </a:ln>
          </p:spPr>
          <p:txBody>
            <a:bodyPr lIns="0" tIns="0" rIns="0" bIns="0"/>
            <a:lstStyle>
              <a:lvl1pPr>
                <a:defRPr>
                  <a:solidFill>
                    <a:schemeClr val="tx1"/>
                  </a:solidFill>
                  <a:uFillTx/>
                  <a:latin typeface="Arial" panose="020B0604020202020204" pitchFamily="34" charset="0"/>
                </a:defRPr>
              </a:lvl1pPr>
              <a:lvl2pPr marL="742950" indent="-285750">
                <a:defRPr>
                  <a:solidFill>
                    <a:schemeClr val="tx1"/>
                  </a:solidFill>
                  <a:uFillTx/>
                  <a:latin typeface="Arial" panose="020B0604020202020204" pitchFamily="34" charset="0"/>
                </a:defRPr>
              </a:lvl2pPr>
              <a:lvl3pPr marL="1143000" indent="-228600">
                <a:defRPr>
                  <a:solidFill>
                    <a:schemeClr val="tx1"/>
                  </a:solidFill>
                  <a:uFillTx/>
                  <a:latin typeface="Arial" panose="020B0604020202020204" pitchFamily="34" charset="0"/>
                </a:defRPr>
              </a:lvl3pPr>
              <a:lvl4pPr marL="1600200" indent="-228600">
                <a:defRPr>
                  <a:solidFill>
                    <a:schemeClr val="tx1"/>
                  </a:solidFill>
                  <a:uFillTx/>
                  <a:latin typeface="Arial" panose="020B0604020202020204" pitchFamily="34" charset="0"/>
                </a:defRPr>
              </a:lvl4pPr>
              <a:lvl5pPr marL="2057400" indent="-228600">
                <a:defRPr>
                  <a:solidFill>
                    <a:schemeClr val="tx1"/>
                  </a:solidFill>
                  <a:uFillTx/>
                  <a:latin typeface="Arial" panose="020B0604020202020204" pitchFamily="34" charset="0"/>
                </a:defRPr>
              </a:lvl5pPr>
              <a:lvl6pPr marL="2514600" indent="-228600" fontAlgn="base">
                <a:spcBef>
                  <a:spcPct val="0"/>
                </a:spcBef>
                <a:spcAft>
                  <a:spcPct val="0"/>
                </a:spcAft>
                <a:defRPr>
                  <a:solidFill>
                    <a:schemeClr val="tx1"/>
                  </a:solidFill>
                  <a:uFillTx/>
                  <a:latin typeface="Arial" panose="020B0604020202020204" pitchFamily="34" charset="0"/>
                </a:defRPr>
              </a:lvl6pPr>
              <a:lvl7pPr marL="2971800" indent="-228600" fontAlgn="base">
                <a:spcBef>
                  <a:spcPct val="0"/>
                </a:spcBef>
                <a:spcAft>
                  <a:spcPct val="0"/>
                </a:spcAft>
                <a:defRPr>
                  <a:solidFill>
                    <a:schemeClr val="tx1"/>
                  </a:solidFill>
                  <a:uFillTx/>
                  <a:latin typeface="Arial" panose="020B0604020202020204" pitchFamily="34" charset="0"/>
                </a:defRPr>
              </a:lvl7pPr>
              <a:lvl8pPr marL="3429000" indent="-228600" fontAlgn="base">
                <a:spcBef>
                  <a:spcPct val="0"/>
                </a:spcBef>
                <a:spcAft>
                  <a:spcPct val="0"/>
                </a:spcAft>
                <a:defRPr>
                  <a:solidFill>
                    <a:schemeClr val="tx1"/>
                  </a:solidFill>
                  <a:uFillTx/>
                  <a:latin typeface="Arial" panose="020B0604020202020204" pitchFamily="34" charset="0"/>
                </a:defRPr>
              </a:lvl8pPr>
              <a:lvl9pPr marL="3886200" indent="-228600" fontAlgn="base">
                <a:spcBef>
                  <a:spcPct val="0"/>
                </a:spcBef>
                <a:spcAft>
                  <a:spcPct val="0"/>
                </a:spcAft>
                <a:defRPr>
                  <a:solidFill>
                    <a:schemeClr val="tx1"/>
                  </a:solidFill>
                  <a:uFillTx/>
                  <a:latin typeface="Arial" panose="020B0604020202020204" pitchFamily="34" charset="0"/>
                </a:defRPr>
              </a:lvl9pPr>
            </a:lstStyle>
            <a:p>
              <a:pPr eaLnBrk="1" hangingPunct="1"/>
              <a:endParaRPr lang="fi-FI" altLang="fi-FI">
                <a:uFillTx/>
              </a:endParaRPr>
            </a:p>
          </p:txBody>
        </p:sp>
        <p:sp>
          <p:nvSpPr>
            <p:cNvPr id="3083" name="Freeform 8"/>
            <p:cNvSpPr>
              <a:spLocks/>
            </p:cNvSpPr>
            <p:nvPr/>
          </p:nvSpPr>
          <p:spPr bwMode="black">
            <a:xfrm>
              <a:off x="8709026" y="2282826"/>
              <a:ext cx="1119188" cy="1668463"/>
            </a:xfrm>
            <a:custGeom>
              <a:avLst/>
              <a:gdLst>
                <a:gd name="T0" fmla="*/ 693140 w 3105"/>
                <a:gd name="T1" fmla="*/ 967889 h 4625"/>
                <a:gd name="T2" fmla="*/ 1119188 w 3105"/>
                <a:gd name="T3" fmla="*/ 1668463 h 4625"/>
                <a:gd name="T4" fmla="*/ 764508 w 3105"/>
                <a:gd name="T5" fmla="*/ 1668463 h 4625"/>
                <a:gd name="T6" fmla="*/ 478674 w 3105"/>
                <a:gd name="T7" fmla="*/ 1203097 h 4625"/>
                <a:gd name="T8" fmla="*/ 324763 w 3105"/>
                <a:gd name="T9" fmla="*/ 1398984 h 4625"/>
                <a:gd name="T10" fmla="*/ 324763 w 3105"/>
                <a:gd name="T11" fmla="*/ 1668463 h 4625"/>
                <a:gd name="T12" fmla="*/ 0 w 3105"/>
                <a:gd name="T13" fmla="*/ 1668463 h 4625"/>
                <a:gd name="T14" fmla="*/ 0 w 3105"/>
                <a:gd name="T15" fmla="*/ 0 h 4625"/>
                <a:gd name="T16" fmla="*/ 324763 w 3105"/>
                <a:gd name="T17" fmla="*/ 0 h 4625"/>
                <a:gd name="T18" fmla="*/ 324763 w 3105"/>
                <a:gd name="T19" fmla="*/ 769838 h 4625"/>
                <a:gd name="T20" fmla="*/ 308543 w 3105"/>
                <a:gd name="T21" fmla="*/ 1055551 h 4625"/>
                <a:gd name="T22" fmla="*/ 315391 w 3105"/>
                <a:gd name="T23" fmla="*/ 1055551 h 4625"/>
                <a:gd name="T24" fmla="*/ 455965 w 3105"/>
                <a:gd name="T25" fmla="*/ 838741 h 4625"/>
                <a:gd name="T26" fmla="*/ 704674 w 3105"/>
                <a:gd name="T27" fmla="*/ 506852 h 4625"/>
                <a:gd name="T28" fmla="*/ 1084585 w 3105"/>
                <a:gd name="T29" fmla="*/ 506852 h 4625"/>
                <a:gd name="T30" fmla="*/ 693140 w 3105"/>
                <a:gd name="T31" fmla="*/ 967889 h 462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solidFill>
              <a:srgbClr val="000000"/>
            </a:solidFill>
            <a:ln>
              <a:noFill/>
            </a:ln>
          </p:spPr>
          <p:txBody>
            <a:bodyPr lIns="0" tIns="0" rIns="0" bIns="0"/>
            <a:lstStyle/>
            <a:p>
              <a:endParaRPr lang="fi-FI">
                <a:uFillTx/>
              </a:endParaRPr>
            </a:p>
          </p:txBody>
        </p:sp>
        <p:sp>
          <p:nvSpPr>
            <p:cNvPr id="3084" name="Freeform 9"/>
            <p:cNvSpPr>
              <a:spLocks/>
            </p:cNvSpPr>
            <p:nvPr/>
          </p:nvSpPr>
          <p:spPr bwMode="black">
            <a:xfrm>
              <a:off x="7353301" y="2762251"/>
              <a:ext cx="1027113" cy="1189038"/>
            </a:xfrm>
            <a:custGeom>
              <a:avLst/>
              <a:gdLst>
                <a:gd name="T0" fmla="*/ 1027113 w 2850"/>
                <a:gd name="T1" fmla="*/ 444446 h 3296"/>
                <a:gd name="T2" fmla="*/ 663119 w 2850"/>
                <a:gd name="T3" fmla="*/ 0 h 3296"/>
                <a:gd name="T4" fmla="*/ 315702 w 2850"/>
                <a:gd name="T5" fmla="*/ 218976 h 3296"/>
                <a:gd name="T6" fmla="*/ 308494 w 2850"/>
                <a:gd name="T7" fmla="*/ 218976 h 3296"/>
                <a:gd name="T8" fmla="*/ 324712 w 2850"/>
                <a:gd name="T9" fmla="*/ 27417 h 3296"/>
                <a:gd name="T10" fmla="*/ 0 w 2850"/>
                <a:gd name="T11" fmla="*/ 27417 h 3296"/>
                <a:gd name="T12" fmla="*/ 0 w 2850"/>
                <a:gd name="T13" fmla="*/ 1189038 h 3296"/>
                <a:gd name="T14" fmla="*/ 324712 w 2850"/>
                <a:gd name="T15" fmla="*/ 1189038 h 3296"/>
                <a:gd name="T16" fmla="*/ 324712 w 2850"/>
                <a:gd name="T17" fmla="*/ 500002 h 3296"/>
                <a:gd name="T18" fmla="*/ 525089 w 2850"/>
                <a:gd name="T19" fmla="*/ 274171 h 3296"/>
                <a:gd name="T20" fmla="*/ 699878 w 2850"/>
                <a:gd name="T21" fmla="*/ 509382 h 3296"/>
                <a:gd name="T22" fmla="*/ 699878 w 2850"/>
                <a:gd name="T23" fmla="*/ 1189038 h 3296"/>
                <a:gd name="T24" fmla="*/ 1027113 w 2850"/>
                <a:gd name="T25" fmla="*/ 1189038 h 3296"/>
                <a:gd name="T26" fmla="*/ 1027113 w 2850"/>
                <a:gd name="T27" fmla="*/ 444446 h 329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solidFill>
              <a:srgbClr val="000000"/>
            </a:solidFill>
            <a:ln>
              <a:noFill/>
            </a:ln>
          </p:spPr>
          <p:txBody>
            <a:bodyPr lIns="0" tIns="0" rIns="0" bIns="0"/>
            <a:lstStyle/>
            <a:p>
              <a:endParaRPr lang="fi-FI">
                <a:uFillTx/>
              </a:endParaRPr>
            </a:p>
          </p:txBody>
        </p:sp>
        <p:sp>
          <p:nvSpPr>
            <p:cNvPr id="3085" name="Freeform 10"/>
            <p:cNvSpPr>
              <a:spLocks/>
            </p:cNvSpPr>
            <p:nvPr/>
          </p:nvSpPr>
          <p:spPr bwMode="black">
            <a:xfrm>
              <a:off x="6664326" y="2287588"/>
              <a:ext cx="377825" cy="363538"/>
            </a:xfrm>
            <a:custGeom>
              <a:avLst/>
              <a:gdLst>
                <a:gd name="T0" fmla="*/ 377825 w 1047"/>
                <a:gd name="T1" fmla="*/ 181589 h 1009"/>
                <a:gd name="T2" fmla="*/ 189093 w 1047"/>
                <a:gd name="T3" fmla="*/ 363538 h 1009"/>
                <a:gd name="T4" fmla="*/ 0 w 1047"/>
                <a:gd name="T5" fmla="*/ 181589 h 1009"/>
                <a:gd name="T6" fmla="*/ 189093 w 1047"/>
                <a:gd name="T7" fmla="*/ 0 h 1009"/>
                <a:gd name="T8" fmla="*/ 377825 w 1047"/>
                <a:gd name="T9" fmla="*/ 181589 h 100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solidFill>
              <a:srgbClr val="000000"/>
            </a:solidFill>
            <a:ln>
              <a:noFill/>
            </a:ln>
          </p:spPr>
          <p:txBody>
            <a:bodyPr lIns="0" tIns="0" rIns="0" bIns="0"/>
            <a:lstStyle/>
            <a:p>
              <a:endParaRPr lang="fi-FI">
                <a:uFillTx/>
              </a:endParaRPr>
            </a:p>
          </p:txBody>
        </p:sp>
        <p:sp>
          <p:nvSpPr>
            <p:cNvPr id="3086" name="Rectangle 11"/>
            <p:cNvSpPr>
              <a:spLocks noChangeArrowheads="1"/>
            </p:cNvSpPr>
            <p:nvPr/>
          </p:nvSpPr>
          <p:spPr bwMode="black">
            <a:xfrm>
              <a:off x="6689726" y="2789238"/>
              <a:ext cx="327025" cy="1162050"/>
            </a:xfrm>
            <a:prstGeom prst="rect">
              <a:avLst/>
            </a:prstGeom>
            <a:solidFill>
              <a:srgbClr val="000000"/>
            </a:solidFill>
            <a:ln>
              <a:noFill/>
            </a:ln>
          </p:spPr>
          <p:txBody>
            <a:bodyPr lIns="0" tIns="0" rIns="0" bIns="0"/>
            <a:lstStyle>
              <a:lvl1pPr>
                <a:defRPr>
                  <a:solidFill>
                    <a:schemeClr val="tx1"/>
                  </a:solidFill>
                  <a:uFillTx/>
                  <a:latin typeface="Arial" panose="020B0604020202020204" pitchFamily="34" charset="0"/>
                </a:defRPr>
              </a:lvl1pPr>
              <a:lvl2pPr marL="742950" indent="-285750">
                <a:defRPr>
                  <a:solidFill>
                    <a:schemeClr val="tx1"/>
                  </a:solidFill>
                  <a:uFillTx/>
                  <a:latin typeface="Arial" panose="020B0604020202020204" pitchFamily="34" charset="0"/>
                </a:defRPr>
              </a:lvl2pPr>
              <a:lvl3pPr marL="1143000" indent="-228600">
                <a:defRPr>
                  <a:solidFill>
                    <a:schemeClr val="tx1"/>
                  </a:solidFill>
                  <a:uFillTx/>
                  <a:latin typeface="Arial" panose="020B0604020202020204" pitchFamily="34" charset="0"/>
                </a:defRPr>
              </a:lvl3pPr>
              <a:lvl4pPr marL="1600200" indent="-228600">
                <a:defRPr>
                  <a:solidFill>
                    <a:schemeClr val="tx1"/>
                  </a:solidFill>
                  <a:uFillTx/>
                  <a:latin typeface="Arial" panose="020B0604020202020204" pitchFamily="34" charset="0"/>
                </a:defRPr>
              </a:lvl4pPr>
              <a:lvl5pPr marL="2057400" indent="-228600">
                <a:defRPr>
                  <a:solidFill>
                    <a:schemeClr val="tx1"/>
                  </a:solidFill>
                  <a:uFillTx/>
                  <a:latin typeface="Arial" panose="020B0604020202020204" pitchFamily="34" charset="0"/>
                </a:defRPr>
              </a:lvl5pPr>
              <a:lvl6pPr marL="2514600" indent="-228600" fontAlgn="base">
                <a:spcBef>
                  <a:spcPct val="0"/>
                </a:spcBef>
                <a:spcAft>
                  <a:spcPct val="0"/>
                </a:spcAft>
                <a:defRPr>
                  <a:solidFill>
                    <a:schemeClr val="tx1"/>
                  </a:solidFill>
                  <a:uFillTx/>
                  <a:latin typeface="Arial" panose="020B0604020202020204" pitchFamily="34" charset="0"/>
                </a:defRPr>
              </a:lvl6pPr>
              <a:lvl7pPr marL="2971800" indent="-228600" fontAlgn="base">
                <a:spcBef>
                  <a:spcPct val="0"/>
                </a:spcBef>
                <a:spcAft>
                  <a:spcPct val="0"/>
                </a:spcAft>
                <a:defRPr>
                  <a:solidFill>
                    <a:schemeClr val="tx1"/>
                  </a:solidFill>
                  <a:uFillTx/>
                  <a:latin typeface="Arial" panose="020B0604020202020204" pitchFamily="34" charset="0"/>
                </a:defRPr>
              </a:lvl7pPr>
              <a:lvl8pPr marL="3429000" indent="-228600" fontAlgn="base">
                <a:spcBef>
                  <a:spcPct val="0"/>
                </a:spcBef>
                <a:spcAft>
                  <a:spcPct val="0"/>
                </a:spcAft>
                <a:defRPr>
                  <a:solidFill>
                    <a:schemeClr val="tx1"/>
                  </a:solidFill>
                  <a:uFillTx/>
                  <a:latin typeface="Arial" panose="020B0604020202020204" pitchFamily="34" charset="0"/>
                </a:defRPr>
              </a:lvl8pPr>
              <a:lvl9pPr marL="3886200" indent="-228600" fontAlgn="base">
                <a:spcBef>
                  <a:spcPct val="0"/>
                </a:spcBef>
                <a:spcAft>
                  <a:spcPct val="0"/>
                </a:spcAft>
                <a:defRPr>
                  <a:solidFill>
                    <a:schemeClr val="tx1"/>
                  </a:solidFill>
                  <a:uFillTx/>
                  <a:latin typeface="Arial" panose="020B0604020202020204" pitchFamily="34" charset="0"/>
                </a:defRPr>
              </a:lvl9pPr>
            </a:lstStyle>
            <a:p>
              <a:pPr eaLnBrk="1" hangingPunct="1"/>
              <a:endParaRPr lang="fi-FI" altLang="fi-FI">
                <a:uFillTx/>
              </a:endParaRPr>
            </a:p>
          </p:txBody>
        </p:sp>
        <p:sp>
          <p:nvSpPr>
            <p:cNvPr id="3087" name="Freeform 12"/>
            <p:cNvSpPr>
              <a:spLocks/>
            </p:cNvSpPr>
            <p:nvPr/>
          </p:nvSpPr>
          <p:spPr bwMode="black">
            <a:xfrm>
              <a:off x="5399088" y="2762251"/>
              <a:ext cx="1047750" cy="1216025"/>
            </a:xfrm>
            <a:custGeom>
              <a:avLst/>
              <a:gdLst>
                <a:gd name="T0" fmla="*/ 729857 w 2907"/>
                <a:gd name="T1" fmla="*/ 865963 h 3373"/>
                <a:gd name="T2" fmla="*/ 451610 w 2907"/>
                <a:gd name="T3" fmla="*/ 711661 h 3373"/>
                <a:gd name="T4" fmla="*/ 57668 w 2907"/>
                <a:gd name="T5" fmla="*/ 356912 h 3373"/>
                <a:gd name="T6" fmla="*/ 515765 w 2907"/>
                <a:gd name="T7" fmla="*/ 0 h 3373"/>
                <a:gd name="T8" fmla="*/ 1047750 w 2907"/>
                <a:gd name="T9" fmla="*/ 264620 h 3373"/>
                <a:gd name="T10" fmla="*/ 768783 w 2907"/>
                <a:gd name="T11" fmla="*/ 421445 h 3373"/>
                <a:gd name="T12" fmla="*/ 527299 w 2907"/>
                <a:gd name="T13" fmla="*/ 236860 h 3373"/>
                <a:gd name="T14" fmla="*/ 375561 w 2907"/>
                <a:gd name="T15" fmla="*/ 340689 h 3373"/>
                <a:gd name="T16" fmla="*/ 700302 w 2907"/>
                <a:gd name="T17" fmla="*/ 492827 h 3373"/>
                <a:gd name="T18" fmla="*/ 1047750 w 2907"/>
                <a:gd name="T19" fmla="*/ 845053 h 3373"/>
                <a:gd name="T20" fmla="*/ 580281 w 2907"/>
                <a:gd name="T21" fmla="*/ 1216025 h 3373"/>
                <a:gd name="T22" fmla="*/ 0 w 2907"/>
                <a:gd name="T23" fmla="*/ 916796 h 3373"/>
                <a:gd name="T24" fmla="*/ 283293 w 2907"/>
                <a:gd name="T25" fmla="*/ 757807 h 3373"/>
                <a:gd name="T26" fmla="*/ 575956 w 2907"/>
                <a:gd name="T27" fmla="*/ 978805 h 3373"/>
                <a:gd name="T28" fmla="*/ 729857 w 2907"/>
                <a:gd name="T29" fmla="*/ 865963 h 337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solidFill>
              <a:srgbClr val="000000"/>
            </a:solidFill>
            <a:ln>
              <a:noFill/>
            </a:ln>
          </p:spPr>
          <p:txBody>
            <a:bodyPr lIns="0" tIns="0" rIns="0" bIns="0"/>
            <a:lstStyle/>
            <a:p>
              <a:endParaRPr lang="fi-FI">
                <a:uFillTx/>
              </a:endParaRPr>
            </a:p>
          </p:txBody>
        </p:sp>
        <p:sp>
          <p:nvSpPr>
            <p:cNvPr id="3088" name="Freeform 13"/>
            <p:cNvSpPr>
              <a:spLocks/>
            </p:cNvSpPr>
            <p:nvPr/>
          </p:nvSpPr>
          <p:spPr bwMode="black">
            <a:xfrm>
              <a:off x="4770438" y="2295526"/>
              <a:ext cx="563563" cy="1677988"/>
            </a:xfrm>
            <a:custGeom>
              <a:avLst/>
              <a:gdLst>
                <a:gd name="T0" fmla="*/ 326614 w 1565"/>
                <a:gd name="T1" fmla="*/ 0 h 4657"/>
                <a:gd name="T2" fmla="*/ 0 w 1565"/>
                <a:gd name="T3" fmla="*/ 0 h 4657"/>
                <a:gd name="T4" fmla="*/ 0 w 1565"/>
                <a:gd name="T5" fmla="*/ 1335328 h 4657"/>
                <a:gd name="T6" fmla="*/ 77062 w 1565"/>
                <a:gd name="T7" fmla="*/ 1596196 h 4657"/>
                <a:gd name="T8" fmla="*/ 321933 w 1565"/>
                <a:gd name="T9" fmla="*/ 1677988 h 4657"/>
                <a:gd name="T10" fmla="*/ 439327 w 1565"/>
                <a:gd name="T11" fmla="*/ 1665377 h 4657"/>
                <a:gd name="T12" fmla="*/ 535835 w 1565"/>
                <a:gd name="T13" fmla="*/ 1629706 h 4657"/>
                <a:gd name="T14" fmla="*/ 563563 w 1565"/>
                <a:gd name="T15" fmla="*/ 1410994 h 4657"/>
                <a:gd name="T16" fmla="*/ 495863 w 1565"/>
                <a:gd name="T17" fmla="*/ 1430451 h 4657"/>
                <a:gd name="T18" fmla="*/ 427804 w 1565"/>
                <a:gd name="T19" fmla="*/ 1436216 h 4657"/>
                <a:gd name="T20" fmla="*/ 350741 w 1565"/>
                <a:gd name="T21" fmla="*/ 1404148 h 4657"/>
                <a:gd name="T22" fmla="*/ 326614 w 1565"/>
                <a:gd name="T23" fmla="*/ 1288848 h 4657"/>
                <a:gd name="T24" fmla="*/ 326614 w 1565"/>
                <a:gd name="T25" fmla="*/ 0 h 465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solidFill>
              <a:srgbClr val="000000"/>
            </a:solidFill>
            <a:ln>
              <a:noFill/>
            </a:ln>
          </p:spPr>
          <p:txBody>
            <a:bodyPr lIns="0" tIns="0" rIns="0" bIns="0"/>
            <a:lstStyle/>
            <a:p>
              <a:endParaRPr lang="fi-FI">
                <a:uFillTx/>
              </a:endParaRPr>
            </a:p>
          </p:txBody>
        </p:sp>
        <p:sp>
          <p:nvSpPr>
            <p:cNvPr id="3089" name="Freeform 14"/>
            <p:cNvSpPr>
              <a:spLocks noEditPoints="1"/>
            </p:cNvSpPr>
            <p:nvPr/>
          </p:nvSpPr>
          <p:spPr bwMode="black">
            <a:xfrm>
              <a:off x="3455988" y="2762251"/>
              <a:ext cx="1073150" cy="1216025"/>
            </a:xfrm>
            <a:custGeom>
              <a:avLst/>
              <a:gdLst>
                <a:gd name="T0" fmla="*/ 555140 w 2977"/>
                <a:gd name="T1" fmla="*/ 234697 h 3373"/>
                <a:gd name="T2" fmla="*/ 313257 w 2977"/>
                <a:gd name="T3" fmla="*/ 478767 h 3373"/>
                <a:gd name="T4" fmla="*/ 771428 w 2977"/>
                <a:gd name="T5" fmla="*/ 478767 h 3373"/>
                <a:gd name="T6" fmla="*/ 555140 w 2977"/>
                <a:gd name="T7" fmla="*/ 234697 h 3373"/>
                <a:gd name="T8" fmla="*/ 1056928 w 2977"/>
                <a:gd name="T9" fmla="*/ 695438 h 3373"/>
                <a:gd name="T10" fmla="*/ 306408 w 2977"/>
                <a:gd name="T11" fmla="*/ 695438 h 3373"/>
                <a:gd name="T12" fmla="*/ 561989 w 2977"/>
                <a:gd name="T13" fmla="*/ 976281 h 3373"/>
                <a:gd name="T14" fmla="*/ 785487 w 2977"/>
                <a:gd name="T15" fmla="*/ 785207 h 3373"/>
                <a:gd name="T16" fmla="*/ 1059091 w 2977"/>
                <a:gd name="T17" fmla="*/ 939508 h 3373"/>
                <a:gd name="T18" fmla="*/ 561989 w 2977"/>
                <a:gd name="T19" fmla="*/ 1216025 h 3373"/>
                <a:gd name="T20" fmla="*/ 0 w 2977"/>
                <a:gd name="T21" fmla="*/ 607832 h 3373"/>
                <a:gd name="T22" fmla="*/ 555140 w 2977"/>
                <a:gd name="T23" fmla="*/ 0 h 3373"/>
                <a:gd name="T24" fmla="*/ 1073150 w 2977"/>
                <a:gd name="T25" fmla="*/ 536450 h 3373"/>
                <a:gd name="T26" fmla="*/ 1056928 w 2977"/>
                <a:gd name="T27" fmla="*/ 695438 h 337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solidFill>
              <a:srgbClr val="000000"/>
            </a:solidFill>
            <a:ln>
              <a:noFill/>
            </a:ln>
          </p:spPr>
          <p:txBody>
            <a:bodyPr lIns="0" tIns="0" rIns="0" bIns="0"/>
            <a:lstStyle/>
            <a:p>
              <a:endParaRPr lang="fi-FI">
                <a:uFillTx/>
              </a:endParaRPr>
            </a:p>
          </p:txBody>
        </p:sp>
        <p:sp>
          <p:nvSpPr>
            <p:cNvPr id="3090" name="Freeform 15"/>
            <p:cNvSpPr>
              <a:spLocks/>
            </p:cNvSpPr>
            <p:nvPr/>
          </p:nvSpPr>
          <p:spPr bwMode="black">
            <a:xfrm>
              <a:off x="1879601" y="2357438"/>
              <a:ext cx="1311275" cy="1593850"/>
            </a:xfrm>
            <a:custGeom>
              <a:avLst/>
              <a:gdLst>
                <a:gd name="T0" fmla="*/ 973102 w 3641"/>
                <a:gd name="T1" fmla="*/ 1593850 h 4420"/>
                <a:gd name="T2" fmla="*/ 1311275 w 3641"/>
                <a:gd name="T3" fmla="*/ 1593850 h 4420"/>
                <a:gd name="T4" fmla="*/ 1311275 w 3641"/>
                <a:gd name="T5" fmla="*/ 0 h 4420"/>
                <a:gd name="T6" fmla="*/ 973102 w 3641"/>
                <a:gd name="T7" fmla="*/ 0 h 4420"/>
                <a:gd name="T8" fmla="*/ 973102 w 3641"/>
                <a:gd name="T9" fmla="*/ 631049 h 4420"/>
                <a:gd name="T10" fmla="*/ 338173 w 3641"/>
                <a:gd name="T11" fmla="*/ 631049 h 4420"/>
                <a:gd name="T12" fmla="*/ 338173 w 3641"/>
                <a:gd name="T13" fmla="*/ 0 h 4420"/>
                <a:gd name="T14" fmla="*/ 0 w 3641"/>
                <a:gd name="T15" fmla="*/ 0 h 4420"/>
                <a:gd name="T16" fmla="*/ 0 w 3641"/>
                <a:gd name="T17" fmla="*/ 1593850 h 4420"/>
                <a:gd name="T18" fmla="*/ 338173 w 3641"/>
                <a:gd name="T19" fmla="*/ 1593850 h 4420"/>
                <a:gd name="T20" fmla="*/ 338173 w 3641"/>
                <a:gd name="T21" fmla="*/ 932510 h 4420"/>
                <a:gd name="T22" fmla="*/ 973102 w 3641"/>
                <a:gd name="T23" fmla="*/ 932510 h 4420"/>
                <a:gd name="T24" fmla="*/ 973102 w 3641"/>
                <a:gd name="T25" fmla="*/ 1593850 h 442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solidFill>
              <a:srgbClr val="000000"/>
            </a:solidFill>
            <a:ln>
              <a:noFill/>
            </a:ln>
          </p:spPr>
          <p:txBody>
            <a:bodyPr lIns="0" tIns="0" rIns="0" bIns="0"/>
            <a:lstStyle/>
            <a:p>
              <a:endParaRPr lang="fi-FI">
                <a:uFillTx/>
              </a:endParaRPr>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hf hdr="0"/>
  <p:txStyles>
    <p:titleStyle>
      <a:lvl1pPr algn="l" rtl="0" eaLnBrk="1" fontAlgn="base" hangingPunct="1">
        <a:lnSpc>
          <a:spcPct val="90000"/>
        </a:lnSpc>
        <a:spcBef>
          <a:spcPct val="0"/>
        </a:spcBef>
        <a:spcAft>
          <a:spcPct val="0"/>
        </a:spcAft>
        <a:defRPr sz="4200" b="1" kern="1200">
          <a:solidFill>
            <a:schemeClr val="tx1"/>
          </a:solidFill>
          <a:uFillTx/>
          <a:latin typeface="Arial Black" panose="020B0A04020102020204" pitchFamily="34" charset="0"/>
          <a:ea typeface="+mj-ea"/>
          <a:cs typeface="+mj-cs"/>
        </a:defRPr>
      </a:lvl1pPr>
      <a:lvl2pPr algn="l" rtl="0" eaLnBrk="1" fontAlgn="base" hangingPunct="1">
        <a:lnSpc>
          <a:spcPct val="90000"/>
        </a:lnSpc>
        <a:spcBef>
          <a:spcPct val="0"/>
        </a:spcBef>
        <a:spcAft>
          <a:spcPct val="0"/>
        </a:spcAft>
        <a:defRPr sz="4200" b="1">
          <a:solidFill>
            <a:schemeClr val="tx1"/>
          </a:solidFill>
          <a:uFillTx/>
          <a:latin typeface="Arial Black" panose="020B0A04020102020204" pitchFamily="34" charset="0"/>
        </a:defRPr>
      </a:lvl2pPr>
      <a:lvl3pPr algn="l" rtl="0" eaLnBrk="1" fontAlgn="base" hangingPunct="1">
        <a:lnSpc>
          <a:spcPct val="90000"/>
        </a:lnSpc>
        <a:spcBef>
          <a:spcPct val="0"/>
        </a:spcBef>
        <a:spcAft>
          <a:spcPct val="0"/>
        </a:spcAft>
        <a:defRPr sz="4200" b="1">
          <a:solidFill>
            <a:schemeClr val="tx1"/>
          </a:solidFill>
          <a:uFillTx/>
          <a:latin typeface="Arial Black" panose="020B0A04020102020204" pitchFamily="34" charset="0"/>
        </a:defRPr>
      </a:lvl3pPr>
      <a:lvl4pPr algn="l" rtl="0" eaLnBrk="1" fontAlgn="base" hangingPunct="1">
        <a:lnSpc>
          <a:spcPct val="90000"/>
        </a:lnSpc>
        <a:spcBef>
          <a:spcPct val="0"/>
        </a:spcBef>
        <a:spcAft>
          <a:spcPct val="0"/>
        </a:spcAft>
        <a:defRPr sz="4200" b="1">
          <a:solidFill>
            <a:schemeClr val="tx1"/>
          </a:solidFill>
          <a:uFillTx/>
          <a:latin typeface="Arial Black" panose="020B0A04020102020204" pitchFamily="34" charset="0"/>
        </a:defRPr>
      </a:lvl4pPr>
      <a:lvl5pPr algn="l" rtl="0" eaLnBrk="1" fontAlgn="base" hangingPunct="1">
        <a:lnSpc>
          <a:spcPct val="90000"/>
        </a:lnSpc>
        <a:spcBef>
          <a:spcPct val="0"/>
        </a:spcBef>
        <a:spcAft>
          <a:spcPct val="0"/>
        </a:spcAft>
        <a:defRPr sz="4200" b="1">
          <a:solidFill>
            <a:schemeClr val="tx1"/>
          </a:solidFill>
          <a:uFillTx/>
          <a:latin typeface="Arial Black" panose="020B0A04020102020204" pitchFamily="34" charset="0"/>
        </a:defRPr>
      </a:lvl5pPr>
      <a:lvl6pPr marL="457200" algn="l" rtl="0" eaLnBrk="1" fontAlgn="base" hangingPunct="1">
        <a:lnSpc>
          <a:spcPct val="90000"/>
        </a:lnSpc>
        <a:spcBef>
          <a:spcPct val="0"/>
        </a:spcBef>
        <a:spcAft>
          <a:spcPct val="0"/>
        </a:spcAft>
        <a:defRPr sz="4200" b="1">
          <a:solidFill>
            <a:schemeClr val="tx1"/>
          </a:solidFill>
          <a:uFillTx/>
          <a:latin typeface="Arial Black" panose="020B0A04020102020204" pitchFamily="34" charset="0"/>
        </a:defRPr>
      </a:lvl6pPr>
      <a:lvl7pPr marL="914400" algn="l" rtl="0" eaLnBrk="1" fontAlgn="base" hangingPunct="1">
        <a:lnSpc>
          <a:spcPct val="90000"/>
        </a:lnSpc>
        <a:spcBef>
          <a:spcPct val="0"/>
        </a:spcBef>
        <a:spcAft>
          <a:spcPct val="0"/>
        </a:spcAft>
        <a:defRPr sz="4200" b="1">
          <a:solidFill>
            <a:schemeClr val="tx1"/>
          </a:solidFill>
          <a:uFillTx/>
          <a:latin typeface="Arial Black" panose="020B0A04020102020204" pitchFamily="34" charset="0"/>
        </a:defRPr>
      </a:lvl7pPr>
      <a:lvl8pPr marL="1371600" algn="l" rtl="0" eaLnBrk="1" fontAlgn="base" hangingPunct="1">
        <a:lnSpc>
          <a:spcPct val="90000"/>
        </a:lnSpc>
        <a:spcBef>
          <a:spcPct val="0"/>
        </a:spcBef>
        <a:spcAft>
          <a:spcPct val="0"/>
        </a:spcAft>
        <a:defRPr sz="4200" b="1">
          <a:solidFill>
            <a:schemeClr val="tx1"/>
          </a:solidFill>
          <a:uFillTx/>
          <a:latin typeface="Arial Black" panose="020B0A04020102020204" pitchFamily="34" charset="0"/>
        </a:defRPr>
      </a:lvl8pPr>
      <a:lvl9pPr marL="1828800" algn="l" rtl="0" eaLnBrk="1" fontAlgn="base" hangingPunct="1">
        <a:lnSpc>
          <a:spcPct val="90000"/>
        </a:lnSpc>
        <a:spcBef>
          <a:spcPct val="0"/>
        </a:spcBef>
        <a:spcAft>
          <a:spcPct val="0"/>
        </a:spcAft>
        <a:defRPr sz="4200" b="1">
          <a:solidFill>
            <a:schemeClr val="tx1"/>
          </a:solidFill>
          <a:uFillTx/>
          <a:latin typeface="Arial Black" panose="020B0A04020102020204" pitchFamily="34" charset="0"/>
        </a:defRPr>
      </a:lvl9pPr>
    </p:titleStyle>
    <p:bodyStyle>
      <a:lvl1pPr marL="228600" indent="-228600" algn="l" rtl="0" eaLnBrk="1" fontAlgn="base" hangingPunct="1">
        <a:spcBef>
          <a:spcPct val="0"/>
        </a:spcBef>
        <a:spcAft>
          <a:spcPct val="0"/>
        </a:spcAft>
        <a:buFont typeface="Arial" panose="020B0604020202020204" pitchFamily="34" charset="0"/>
        <a:buChar char="•"/>
        <a:defRPr sz="2500" kern="1200">
          <a:solidFill>
            <a:schemeClr val="tx1"/>
          </a:solidFill>
          <a:uFillTx/>
          <a:latin typeface="+mn-lt"/>
          <a:ea typeface="+mn-ea"/>
          <a:cs typeface="+mn-cs"/>
        </a:defRPr>
      </a:lvl1pPr>
      <a:lvl2pPr marL="685800" indent="-228600" algn="l" rtl="0" eaLnBrk="1" fontAlgn="base" hangingPunct="1">
        <a:spcBef>
          <a:spcPct val="0"/>
        </a:spcBef>
        <a:spcAft>
          <a:spcPct val="0"/>
        </a:spcAft>
        <a:buFont typeface="Arial" panose="020B0604020202020204" pitchFamily="34" charset="0"/>
        <a:buChar char="•"/>
        <a:defRPr sz="2400" kern="1200">
          <a:solidFill>
            <a:schemeClr val="tx1"/>
          </a:solidFill>
          <a:uFillTx/>
          <a:latin typeface="+mn-lt"/>
          <a:ea typeface="+mn-ea"/>
          <a:cs typeface="+mn-cs"/>
        </a:defRPr>
      </a:lvl2pPr>
      <a:lvl3pPr marL="1143000" indent="-228600" algn="l" rtl="0" eaLnBrk="1" fontAlgn="base" hangingPunct="1">
        <a:spcBef>
          <a:spcPct val="0"/>
        </a:spcBef>
        <a:spcAft>
          <a:spcPct val="0"/>
        </a:spcAft>
        <a:buFont typeface="Arial" panose="020B0604020202020204" pitchFamily="34" charset="0"/>
        <a:buChar char="•"/>
        <a:defRPr sz="2000" kern="1200">
          <a:solidFill>
            <a:schemeClr val="tx1"/>
          </a:solidFill>
          <a:uFillTx/>
          <a:latin typeface="+mn-lt"/>
          <a:ea typeface="+mn-ea"/>
          <a:cs typeface="+mn-cs"/>
        </a:defRPr>
      </a:lvl3pPr>
      <a:lvl4pPr marL="1600200" indent="-228600" algn="l" rtl="0" eaLnBrk="1" fontAlgn="base" hangingPunct="1">
        <a:spcBef>
          <a:spcPct val="0"/>
        </a:spcBef>
        <a:spcAft>
          <a:spcPct val="0"/>
        </a:spcAft>
        <a:buFont typeface="Arial" panose="020B0604020202020204" pitchFamily="34" charset="0"/>
        <a:buChar char="•"/>
        <a:defRPr kern="1200">
          <a:solidFill>
            <a:schemeClr val="tx1"/>
          </a:solidFill>
          <a:uFillTx/>
          <a:latin typeface="+mn-lt"/>
          <a:ea typeface="+mn-ea"/>
          <a:cs typeface="+mn-cs"/>
        </a:defRPr>
      </a:lvl4pPr>
      <a:lvl5pPr marL="2057400" indent="-228600" algn="l" rtl="0" eaLnBrk="1" fontAlgn="base" hangingPunct="1">
        <a:spcBef>
          <a:spcPct val="0"/>
        </a:spcBef>
        <a:spcAft>
          <a:spcPct val="0"/>
        </a:spcAft>
        <a:buFont typeface="Arial" panose="020B0604020202020204" pitchFamily="34" charset="0"/>
        <a:buChar char="•"/>
        <a:defRPr kern="1200">
          <a:solidFill>
            <a:schemeClr val="tx1"/>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uFillTx/>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uFillTx/>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uFillTx/>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uFillTx/>
          <a:latin typeface="+mn-lt"/>
          <a:ea typeface="+mn-ea"/>
          <a:cs typeface="+mn-cs"/>
        </a:defRPr>
      </a:lvl9pPr>
    </p:bodyStyle>
    <p:otherStyle>
      <a:defPPr>
        <a:defRPr lang="fi-FI">
          <a:uFillTx/>
        </a:defRPr>
      </a:defPPr>
      <a:lvl1pPr marL="0" algn="l" defTabSz="914400" rtl="0" eaLnBrk="1" latinLnBrk="0" hangingPunct="1">
        <a:defRPr sz="1800" kern="1200">
          <a:solidFill>
            <a:schemeClr val="tx1"/>
          </a:solidFill>
          <a:uFillTx/>
          <a:latin typeface="+mn-lt"/>
          <a:ea typeface="+mn-ea"/>
          <a:cs typeface="+mn-cs"/>
        </a:defRPr>
      </a:lvl1pPr>
      <a:lvl2pPr marL="457200" algn="l" defTabSz="914400" rtl="0" eaLnBrk="1" latinLnBrk="0" hangingPunct="1">
        <a:defRPr sz="1800" kern="1200">
          <a:solidFill>
            <a:schemeClr val="tx1"/>
          </a:solidFill>
          <a:uFillTx/>
          <a:latin typeface="+mn-lt"/>
          <a:ea typeface="+mn-ea"/>
          <a:cs typeface="+mn-cs"/>
        </a:defRPr>
      </a:lvl2pPr>
      <a:lvl3pPr marL="914400" algn="l" defTabSz="914400" rtl="0" eaLnBrk="1" latinLnBrk="0" hangingPunct="1">
        <a:defRPr sz="1800" kern="1200">
          <a:solidFill>
            <a:schemeClr val="tx1"/>
          </a:solidFill>
          <a:uFillTx/>
          <a:latin typeface="+mn-lt"/>
          <a:ea typeface="+mn-ea"/>
          <a:cs typeface="+mn-cs"/>
        </a:defRPr>
      </a:lvl3pPr>
      <a:lvl4pPr marL="1371600" algn="l" defTabSz="914400" rtl="0" eaLnBrk="1" latinLnBrk="0" hangingPunct="1">
        <a:defRPr sz="1800" kern="1200">
          <a:solidFill>
            <a:schemeClr val="tx1"/>
          </a:solidFill>
          <a:uFillTx/>
          <a:latin typeface="+mn-lt"/>
          <a:ea typeface="+mn-ea"/>
          <a:cs typeface="+mn-cs"/>
        </a:defRPr>
      </a:lvl4pPr>
      <a:lvl5pPr marL="1828800" algn="l" defTabSz="914400" rtl="0" eaLnBrk="1" latinLnBrk="0" hangingPunct="1">
        <a:defRPr sz="1800" kern="1200">
          <a:solidFill>
            <a:schemeClr val="tx1"/>
          </a:solidFill>
          <a:uFillTx/>
          <a:latin typeface="+mn-lt"/>
          <a:ea typeface="+mn-ea"/>
          <a:cs typeface="+mn-cs"/>
        </a:defRPr>
      </a:lvl5pPr>
      <a:lvl6pPr marL="2286000" algn="l" defTabSz="914400" rtl="0" eaLnBrk="1" latinLnBrk="0" hangingPunct="1">
        <a:defRPr sz="1800" kern="1200">
          <a:solidFill>
            <a:schemeClr val="tx1"/>
          </a:solidFill>
          <a:uFillTx/>
          <a:latin typeface="+mn-lt"/>
          <a:ea typeface="+mn-ea"/>
          <a:cs typeface="+mn-cs"/>
        </a:defRPr>
      </a:lvl6pPr>
      <a:lvl7pPr marL="2743200" algn="l" defTabSz="914400" rtl="0" eaLnBrk="1" latinLnBrk="0" hangingPunct="1">
        <a:defRPr sz="1800" kern="1200">
          <a:solidFill>
            <a:schemeClr val="tx1"/>
          </a:solidFill>
          <a:uFillTx/>
          <a:latin typeface="+mn-lt"/>
          <a:ea typeface="+mn-ea"/>
          <a:cs typeface="+mn-cs"/>
        </a:defRPr>
      </a:lvl7pPr>
      <a:lvl8pPr marL="3200400" algn="l" defTabSz="914400" rtl="0" eaLnBrk="1" latinLnBrk="0" hangingPunct="1">
        <a:defRPr sz="1800" kern="1200">
          <a:solidFill>
            <a:schemeClr val="tx1"/>
          </a:solidFill>
          <a:uFillTx/>
          <a:latin typeface="+mn-lt"/>
          <a:ea typeface="+mn-ea"/>
          <a:cs typeface="+mn-cs"/>
        </a:defRPr>
      </a:lvl8pPr>
      <a:lvl9pPr marL="3657600" algn="l" defTabSz="914400" rtl="0" eaLnBrk="1" latinLnBrk="0" hangingPunct="1">
        <a:defRPr sz="1800" kern="1200">
          <a:solidFill>
            <a:schemeClr val="tx1"/>
          </a:solidFill>
          <a:uFillTx/>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486383" y="1949116"/>
            <a:ext cx="10661515" cy="3644288"/>
          </a:xfrm>
        </p:spPr>
        <p:txBody>
          <a:bodyPr/>
          <a:lstStyle/>
          <a:p>
            <a:pPr algn="ctr"/>
            <a:r>
              <a:rPr lang="fi-FI" dirty="0">
                <a:uFillTx/>
              </a:rPr>
              <a:t>Kehityssuunnitelma – A3</a:t>
            </a:r>
          </a:p>
        </p:txBody>
      </p:sp>
      <p:sp>
        <p:nvSpPr>
          <p:cNvPr id="3" name="Päivämäärän paikkamerkki 2"/>
          <p:cNvSpPr>
            <a:spLocks noGrp="1"/>
          </p:cNvSpPr>
          <p:nvPr>
            <p:ph type="dt" sz="half" idx="10"/>
          </p:nvPr>
        </p:nvSpPr>
        <p:spPr/>
        <p:txBody>
          <a:bodyPr/>
          <a:lstStyle/>
          <a:p>
            <a:pPr>
              <a:defRPr>
                <a:uFillTx/>
              </a:defRPr>
            </a:pPr>
            <a:fld id="{9D270131-D298-4E66-8347-236AF470D665}" type="datetime1">
              <a:rPr lang="fi-FI" smtClean="0">
                <a:uFillTx/>
              </a:rPr>
              <a:pPr>
                <a:defRPr>
                  <a:uFillTx/>
                </a:defRPr>
              </a:pPr>
              <a:t>11.5.2020</a:t>
            </a:fld>
            <a:endParaRPr lang="fi-FI">
              <a:uFillTx/>
            </a:endParaRPr>
          </a:p>
        </p:txBody>
      </p:sp>
      <p:sp>
        <p:nvSpPr>
          <p:cNvPr id="4" name="Alatunnisteen paikkamerkki 3"/>
          <p:cNvSpPr>
            <a:spLocks noGrp="1"/>
          </p:cNvSpPr>
          <p:nvPr>
            <p:ph type="ftr" sz="quarter" idx="11"/>
          </p:nvPr>
        </p:nvSpPr>
        <p:spPr/>
        <p:txBody>
          <a:bodyPr/>
          <a:lstStyle/>
          <a:p>
            <a:pPr>
              <a:defRPr>
                <a:uFillTx/>
              </a:defRPr>
            </a:pPr>
            <a:r>
              <a:rPr lang="fi-FI">
                <a:uFillTx/>
              </a:rPr>
              <a:t>Etunimi Sukunimi</a:t>
            </a:r>
          </a:p>
        </p:txBody>
      </p:sp>
      <p:sp>
        <p:nvSpPr>
          <p:cNvPr id="5" name="Dian numeron paikkamerkki 4"/>
          <p:cNvSpPr>
            <a:spLocks noGrp="1"/>
          </p:cNvSpPr>
          <p:nvPr>
            <p:ph type="sldNum" sz="quarter" idx="12"/>
          </p:nvPr>
        </p:nvSpPr>
        <p:spPr/>
        <p:txBody>
          <a:bodyPr/>
          <a:lstStyle/>
          <a:p>
            <a:pPr>
              <a:defRPr>
                <a:uFillTx/>
              </a:defRPr>
            </a:pPr>
            <a:fld id="{2721E670-1F5B-4A49-8DE6-16F3E62BC8C2}" type="slidenum">
              <a:rPr lang="fi-FI" smtClean="0">
                <a:uFillTx/>
              </a:rPr>
              <a:pPr>
                <a:defRPr>
                  <a:uFillTx/>
                </a:defRPr>
              </a:pPr>
              <a:t>1</a:t>
            </a:fld>
            <a:endParaRPr lang="fi-FI">
              <a:uFillTx/>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latin typeface="+mj-lt"/>
              </a:rPr>
              <a:t>Kehityssuunnitelma – A3</a:t>
            </a:r>
          </a:p>
        </p:txBody>
      </p:sp>
      <p:sp>
        <p:nvSpPr>
          <p:cNvPr id="3" name="Date Placeholder 2"/>
          <p:cNvSpPr>
            <a:spLocks noGrp="1"/>
          </p:cNvSpPr>
          <p:nvPr>
            <p:ph type="dt" sz="half" idx="10"/>
          </p:nvPr>
        </p:nvSpPr>
        <p:spPr>
          <a:xfrm>
            <a:off x="4456595" y="6237313"/>
            <a:ext cx="1413520" cy="360040"/>
          </a:xfrm>
        </p:spPr>
        <p:txBody>
          <a:bodyPr/>
          <a:lstStyle/>
          <a:p>
            <a:fld id="{C98AAD8E-CCD1-48E5-A828-E01C252C164A}" type="datetime1">
              <a:rPr lang="fi-FI" smtClean="0">
                <a:latin typeface="+mj-lt"/>
              </a:rPr>
              <a:t>11.5.2020</a:t>
            </a:fld>
            <a:endParaRPr lang="fi-FI" dirty="0">
              <a:latin typeface="+mj-lt"/>
            </a:endParaRPr>
          </a:p>
        </p:txBody>
      </p:sp>
      <p:sp>
        <p:nvSpPr>
          <p:cNvPr id="4" name="Footer Placeholder 3"/>
          <p:cNvSpPr>
            <a:spLocks noGrp="1"/>
          </p:cNvSpPr>
          <p:nvPr>
            <p:ph type="ftr" sz="quarter" idx="11"/>
          </p:nvPr>
        </p:nvSpPr>
        <p:spPr>
          <a:xfrm>
            <a:off x="1804560" y="6130800"/>
            <a:ext cx="3295407" cy="466552"/>
          </a:xfrm>
        </p:spPr>
        <p:txBody>
          <a:bodyPr/>
          <a:lstStyle/>
          <a:p>
            <a:r>
              <a:rPr lang="en-US" dirty="0" err="1">
                <a:latin typeface="+mj-lt"/>
              </a:rPr>
              <a:t>Helsingin</a:t>
            </a:r>
            <a:r>
              <a:rPr lang="en-US" dirty="0">
                <a:latin typeface="+mj-lt"/>
              </a:rPr>
              <a:t> </a:t>
            </a:r>
            <a:r>
              <a:rPr lang="en-US" dirty="0" err="1">
                <a:latin typeface="+mj-lt"/>
              </a:rPr>
              <a:t>kaupunki</a:t>
            </a:r>
            <a:r>
              <a:rPr lang="en-US" dirty="0">
                <a:latin typeface="+mj-lt"/>
              </a:rPr>
              <a:t> </a:t>
            </a:r>
            <a:r>
              <a:rPr lang="en-US" dirty="0" err="1">
                <a:latin typeface="+mj-lt"/>
              </a:rPr>
              <a:t>Kaupunginkanslia</a:t>
            </a:r>
            <a:endParaRPr lang="fi-FI" dirty="0">
              <a:latin typeface="+mj-lt"/>
            </a:endParaRPr>
          </a:p>
        </p:txBody>
      </p:sp>
      <p:sp>
        <p:nvSpPr>
          <p:cNvPr id="5" name="Slide Number Placeholder 4"/>
          <p:cNvSpPr>
            <a:spLocks noGrp="1"/>
          </p:cNvSpPr>
          <p:nvPr>
            <p:ph type="sldNum" sz="quarter" idx="12"/>
          </p:nvPr>
        </p:nvSpPr>
        <p:spPr/>
        <p:txBody>
          <a:bodyPr/>
          <a:lstStyle/>
          <a:p>
            <a:fld id="{B679FAD7-EF2D-4BE4-9B6F-9AA65CF7513A}" type="slidenum">
              <a:rPr lang="fi-FI" smtClean="0">
                <a:latin typeface="+mj-lt"/>
              </a:rPr>
              <a:pPr/>
              <a:t>2</a:t>
            </a:fld>
            <a:endParaRPr lang="fi-FI">
              <a:latin typeface="+mj-lt"/>
            </a:endParaRPr>
          </a:p>
        </p:txBody>
      </p:sp>
      <p:sp>
        <p:nvSpPr>
          <p:cNvPr id="95" name="Shape 61"/>
          <p:cNvSpPr txBox="1"/>
          <p:nvPr/>
        </p:nvSpPr>
        <p:spPr>
          <a:xfrm>
            <a:off x="5387099" y="2887570"/>
            <a:ext cx="1045547" cy="297132"/>
          </a:xfrm>
          <a:prstGeom prst="rect">
            <a:avLst/>
          </a:prstGeom>
          <a:noFill/>
          <a:ln>
            <a:noFill/>
          </a:ln>
        </p:spPr>
        <p:txBody>
          <a:bodyPr lIns="91425" tIns="91425" rIns="91425" bIns="91425" anchor="t" anchorCtr="0">
            <a:noAutofit/>
          </a:bodyPr>
          <a:lstStyle/>
          <a:p>
            <a:pPr>
              <a:spcBef>
                <a:spcPts val="0"/>
              </a:spcBef>
            </a:pPr>
            <a:r>
              <a:rPr lang="fi" sz="1200">
                <a:solidFill>
                  <a:srgbClr val="999999"/>
                </a:solidFill>
                <a:latin typeface="+mj-lt"/>
                <a:ea typeface="Exo 2"/>
                <a:cs typeface="Exo 2"/>
                <a:sym typeface="Exo 2"/>
              </a:rPr>
              <a:t>Ihmiset</a:t>
            </a:r>
          </a:p>
        </p:txBody>
      </p:sp>
      <p:sp>
        <p:nvSpPr>
          <p:cNvPr id="98" name="Shape 64"/>
          <p:cNvSpPr txBox="1"/>
          <p:nvPr/>
        </p:nvSpPr>
        <p:spPr>
          <a:xfrm>
            <a:off x="5226207" y="4511175"/>
            <a:ext cx="1045547" cy="297132"/>
          </a:xfrm>
          <a:prstGeom prst="rect">
            <a:avLst/>
          </a:prstGeom>
          <a:noFill/>
          <a:ln>
            <a:noFill/>
          </a:ln>
        </p:spPr>
        <p:txBody>
          <a:bodyPr lIns="91425" tIns="91425" rIns="91425" bIns="91425" anchor="t" anchorCtr="0">
            <a:noAutofit/>
          </a:bodyPr>
          <a:lstStyle/>
          <a:p>
            <a:pPr>
              <a:spcBef>
                <a:spcPts val="0"/>
              </a:spcBef>
            </a:pPr>
            <a:r>
              <a:rPr lang="fi" sz="1200">
                <a:solidFill>
                  <a:srgbClr val="999999"/>
                </a:solidFill>
                <a:latin typeface="+mj-lt"/>
                <a:ea typeface="Exo 2"/>
                <a:cs typeface="Exo 2"/>
                <a:sym typeface="Exo 2"/>
              </a:rPr>
              <a:t>Johtaminen</a:t>
            </a:r>
          </a:p>
        </p:txBody>
      </p:sp>
      <p:sp>
        <p:nvSpPr>
          <p:cNvPr id="107" name="Shape 73"/>
          <p:cNvSpPr txBox="1"/>
          <p:nvPr/>
        </p:nvSpPr>
        <p:spPr>
          <a:xfrm>
            <a:off x="7557417" y="5297209"/>
            <a:ext cx="4035116" cy="864775"/>
          </a:xfrm>
          <a:prstGeom prst="rect">
            <a:avLst/>
          </a:prstGeom>
          <a:noFill/>
          <a:ln w="9525" cap="flat" cmpd="sng">
            <a:solidFill>
              <a:srgbClr val="B7B7B7"/>
            </a:solidFill>
            <a:prstDash val="solid"/>
            <a:round/>
            <a:headEnd type="none" w="med" len="med"/>
            <a:tailEnd type="none" w="med" len="med"/>
          </a:ln>
        </p:spPr>
        <p:txBody>
          <a:bodyPr lIns="72000" tIns="36000" rIns="91425" bIns="91425" anchor="t" anchorCtr="0">
            <a:noAutofit/>
          </a:bodyPr>
          <a:lstStyle/>
          <a:p>
            <a:pPr>
              <a:spcBef>
                <a:spcPts val="0"/>
              </a:spcBef>
            </a:pPr>
            <a:r>
              <a:rPr lang="fi" sz="1200">
                <a:solidFill>
                  <a:srgbClr val="999999"/>
                </a:solidFill>
                <a:latin typeface="+mj-lt"/>
                <a:ea typeface="Exo 2"/>
                <a:cs typeface="Exo 2"/>
                <a:sym typeface="Exo 2"/>
              </a:rPr>
              <a:t>Reflektointi</a:t>
            </a:r>
          </a:p>
        </p:txBody>
      </p:sp>
      <p:sp>
        <p:nvSpPr>
          <p:cNvPr id="109" name="Shape 75"/>
          <p:cNvSpPr txBox="1"/>
          <p:nvPr/>
        </p:nvSpPr>
        <p:spPr>
          <a:xfrm>
            <a:off x="6625977" y="917200"/>
            <a:ext cx="5011691" cy="2007745"/>
          </a:xfrm>
          <a:prstGeom prst="rect">
            <a:avLst/>
          </a:prstGeom>
          <a:noFill/>
          <a:ln w="9525" cap="flat" cmpd="sng">
            <a:solidFill>
              <a:srgbClr val="B7B7B7"/>
            </a:solidFill>
            <a:prstDash val="solid"/>
            <a:round/>
            <a:headEnd type="none" w="med" len="med"/>
            <a:tailEnd type="none" w="med" len="med"/>
          </a:ln>
        </p:spPr>
        <p:txBody>
          <a:bodyPr lIns="72000" tIns="36000" rIns="91425" bIns="91425" anchor="t" anchorCtr="0">
            <a:noAutofit/>
          </a:bodyPr>
          <a:lstStyle/>
          <a:p>
            <a:pPr>
              <a:spcBef>
                <a:spcPts val="0"/>
              </a:spcBef>
            </a:pPr>
            <a:r>
              <a:rPr lang="fi" sz="1200" dirty="0">
                <a:solidFill>
                  <a:srgbClr val="999999"/>
                </a:solidFill>
                <a:latin typeface="+mj-lt"/>
                <a:ea typeface="Exo 2"/>
                <a:cs typeface="Exo 2"/>
                <a:sym typeface="Exo 2"/>
              </a:rPr>
              <a:t>Toimintasuunnitelma</a:t>
            </a:r>
          </a:p>
        </p:txBody>
      </p:sp>
      <p:sp>
        <p:nvSpPr>
          <p:cNvPr id="110" name="Shape 76"/>
          <p:cNvSpPr txBox="1"/>
          <p:nvPr/>
        </p:nvSpPr>
        <p:spPr>
          <a:xfrm>
            <a:off x="6625977" y="3779588"/>
            <a:ext cx="4987866" cy="1232455"/>
          </a:xfrm>
          <a:prstGeom prst="rect">
            <a:avLst/>
          </a:prstGeom>
          <a:noFill/>
          <a:ln w="9525" cap="flat" cmpd="sng">
            <a:solidFill>
              <a:srgbClr val="B7B7B7"/>
            </a:solidFill>
            <a:prstDash val="solid"/>
            <a:round/>
            <a:headEnd type="none" w="med" len="med"/>
            <a:tailEnd type="none" w="med" len="med"/>
          </a:ln>
        </p:spPr>
        <p:txBody>
          <a:bodyPr lIns="72000" tIns="36000" rIns="91425" bIns="91425" anchor="t" anchorCtr="0">
            <a:noAutofit/>
          </a:bodyPr>
          <a:lstStyle/>
          <a:p>
            <a:pPr>
              <a:spcBef>
                <a:spcPts val="0"/>
              </a:spcBef>
            </a:pPr>
            <a:r>
              <a:rPr lang="fi" sz="1200" dirty="0">
                <a:solidFill>
                  <a:srgbClr val="999999"/>
                </a:solidFill>
                <a:latin typeface="+mj-lt"/>
                <a:ea typeface="Exo 2"/>
                <a:cs typeface="Exo 2"/>
                <a:sym typeface="Exo 2"/>
              </a:rPr>
              <a:t>Seuranta ja arviointi</a:t>
            </a:r>
          </a:p>
        </p:txBody>
      </p:sp>
      <p:cxnSp>
        <p:nvCxnSpPr>
          <p:cNvPr id="115" name="Shape 83"/>
          <p:cNvCxnSpPr>
            <a:cxnSpLocks/>
            <a:stCxn id="123" idx="3"/>
            <a:endCxn id="122" idx="1"/>
          </p:cNvCxnSpPr>
          <p:nvPr/>
        </p:nvCxnSpPr>
        <p:spPr>
          <a:xfrm flipV="1">
            <a:off x="5968612" y="1065765"/>
            <a:ext cx="657365" cy="4947652"/>
          </a:xfrm>
          <a:prstGeom prst="bentConnector3">
            <a:avLst>
              <a:gd name="adj1" fmla="val 50000"/>
            </a:avLst>
          </a:prstGeom>
          <a:noFill/>
          <a:ln w="38100" cap="flat" cmpd="sng">
            <a:solidFill>
              <a:schemeClr val="accent1"/>
            </a:solidFill>
            <a:prstDash val="solid"/>
            <a:round/>
            <a:headEnd type="none" w="lg" len="lg"/>
            <a:tailEnd type="none" w="lg" len="lg"/>
          </a:ln>
        </p:spPr>
      </p:cxnSp>
      <p:cxnSp>
        <p:nvCxnSpPr>
          <p:cNvPr id="116" name="Shape 86"/>
          <p:cNvCxnSpPr/>
          <p:nvPr/>
        </p:nvCxnSpPr>
        <p:spPr>
          <a:xfrm flipH="1">
            <a:off x="6797136" y="2924944"/>
            <a:ext cx="50" cy="864096"/>
          </a:xfrm>
          <a:prstGeom prst="straightConnector1">
            <a:avLst/>
          </a:prstGeom>
          <a:noFill/>
          <a:ln w="38100" cap="flat" cmpd="sng">
            <a:solidFill>
              <a:schemeClr val="accent1"/>
            </a:solidFill>
            <a:prstDash val="solid"/>
            <a:round/>
            <a:headEnd type="none" w="lg" len="lg"/>
            <a:tailEnd type="triangle" w="lg" len="lg"/>
          </a:ln>
        </p:spPr>
      </p:cxnSp>
      <p:cxnSp>
        <p:nvCxnSpPr>
          <p:cNvPr id="117" name="Shape 89"/>
          <p:cNvCxnSpPr>
            <a:cxnSpLocks/>
            <a:stCxn id="124" idx="1"/>
            <a:endCxn id="127" idx="1"/>
          </p:cNvCxnSpPr>
          <p:nvPr/>
        </p:nvCxnSpPr>
        <p:spPr>
          <a:xfrm rot="10800000">
            <a:off x="6844033" y="5012065"/>
            <a:ext cx="713384" cy="1001353"/>
          </a:xfrm>
          <a:prstGeom prst="bentConnector2">
            <a:avLst/>
          </a:prstGeom>
          <a:noFill/>
          <a:ln w="38100" cap="flat" cmpd="sng">
            <a:solidFill>
              <a:schemeClr val="accent1"/>
            </a:solidFill>
            <a:prstDash val="solid"/>
            <a:round/>
            <a:headEnd type="none" w="lg" len="lg"/>
            <a:tailEnd type="none" w="lg" len="lg"/>
          </a:ln>
        </p:spPr>
      </p:cxnSp>
      <p:sp>
        <p:nvSpPr>
          <p:cNvPr id="122" name="Shape 85"/>
          <p:cNvSpPr txBox="1"/>
          <p:nvPr/>
        </p:nvSpPr>
        <p:spPr>
          <a:xfrm>
            <a:off x="6625977" y="917199"/>
            <a:ext cx="123726" cy="297132"/>
          </a:xfrm>
          <a:prstGeom prst="rect">
            <a:avLst/>
          </a:prstGeom>
          <a:noFill/>
          <a:ln>
            <a:noFill/>
          </a:ln>
        </p:spPr>
        <p:txBody>
          <a:bodyPr lIns="91425" tIns="91425" rIns="91425" bIns="91425" anchor="t" anchorCtr="0">
            <a:noAutofit/>
          </a:bodyPr>
          <a:lstStyle/>
          <a:p>
            <a:pPr>
              <a:spcBef>
                <a:spcPts val="0"/>
              </a:spcBef>
            </a:pPr>
            <a:endParaRPr sz="1200">
              <a:solidFill>
                <a:srgbClr val="999999"/>
              </a:solidFill>
              <a:latin typeface="+mj-lt"/>
              <a:ea typeface="Exo 2"/>
              <a:cs typeface="Exo 2"/>
              <a:sym typeface="Exo 2"/>
            </a:endParaRPr>
          </a:p>
        </p:txBody>
      </p:sp>
      <p:sp>
        <p:nvSpPr>
          <p:cNvPr id="124" name="Shape 90"/>
          <p:cNvSpPr txBox="1"/>
          <p:nvPr/>
        </p:nvSpPr>
        <p:spPr>
          <a:xfrm>
            <a:off x="7557417" y="5864851"/>
            <a:ext cx="130706" cy="297132"/>
          </a:xfrm>
          <a:prstGeom prst="rect">
            <a:avLst/>
          </a:prstGeom>
          <a:noFill/>
          <a:ln>
            <a:noFill/>
          </a:ln>
        </p:spPr>
        <p:txBody>
          <a:bodyPr lIns="91425" tIns="91425" rIns="91425" bIns="91425" anchor="t" anchorCtr="0">
            <a:noAutofit/>
          </a:bodyPr>
          <a:lstStyle/>
          <a:p>
            <a:pPr>
              <a:spcBef>
                <a:spcPts val="0"/>
              </a:spcBef>
            </a:pPr>
            <a:endParaRPr sz="1200">
              <a:solidFill>
                <a:srgbClr val="999999"/>
              </a:solidFill>
              <a:latin typeface="+mj-lt"/>
              <a:ea typeface="Exo 2"/>
              <a:cs typeface="Exo 2"/>
              <a:sym typeface="Exo 2"/>
            </a:endParaRPr>
          </a:p>
        </p:txBody>
      </p:sp>
      <p:sp>
        <p:nvSpPr>
          <p:cNvPr id="125" name="Shape 87"/>
          <p:cNvSpPr txBox="1"/>
          <p:nvPr/>
        </p:nvSpPr>
        <p:spPr>
          <a:xfrm rot="16200000">
            <a:off x="6803126" y="2624709"/>
            <a:ext cx="83896" cy="438196"/>
          </a:xfrm>
          <a:prstGeom prst="rect">
            <a:avLst/>
          </a:prstGeom>
          <a:noFill/>
          <a:ln>
            <a:noFill/>
          </a:ln>
        </p:spPr>
        <p:txBody>
          <a:bodyPr lIns="91425" tIns="91425" rIns="91425" bIns="91425" anchor="t" anchorCtr="0">
            <a:noAutofit/>
          </a:bodyPr>
          <a:lstStyle/>
          <a:p>
            <a:pPr>
              <a:spcBef>
                <a:spcPts val="0"/>
              </a:spcBef>
            </a:pPr>
            <a:endParaRPr sz="1200">
              <a:solidFill>
                <a:srgbClr val="999999"/>
              </a:solidFill>
              <a:latin typeface="+mj-lt"/>
              <a:ea typeface="Exo 2"/>
              <a:cs typeface="Exo 2"/>
              <a:sym typeface="Exo 2"/>
            </a:endParaRPr>
          </a:p>
        </p:txBody>
      </p:sp>
      <p:sp>
        <p:nvSpPr>
          <p:cNvPr id="126" name="Shape 88"/>
          <p:cNvSpPr txBox="1"/>
          <p:nvPr/>
        </p:nvSpPr>
        <p:spPr>
          <a:xfrm rot="16200000">
            <a:off x="6802084" y="3795679"/>
            <a:ext cx="83896" cy="436113"/>
          </a:xfrm>
          <a:prstGeom prst="rect">
            <a:avLst/>
          </a:prstGeom>
          <a:noFill/>
          <a:ln>
            <a:noFill/>
          </a:ln>
        </p:spPr>
        <p:txBody>
          <a:bodyPr lIns="91425" tIns="91425" rIns="91425" bIns="91425" anchor="t" anchorCtr="0">
            <a:noAutofit/>
          </a:bodyPr>
          <a:lstStyle/>
          <a:p>
            <a:pPr>
              <a:spcBef>
                <a:spcPts val="0"/>
              </a:spcBef>
            </a:pPr>
            <a:endParaRPr sz="1200">
              <a:solidFill>
                <a:srgbClr val="999999"/>
              </a:solidFill>
              <a:latin typeface="+mj-lt"/>
              <a:ea typeface="Exo 2"/>
              <a:cs typeface="Exo 2"/>
              <a:sym typeface="Exo 2"/>
            </a:endParaRPr>
          </a:p>
        </p:txBody>
      </p:sp>
      <p:sp>
        <p:nvSpPr>
          <p:cNvPr id="127" name="Shape 91"/>
          <p:cNvSpPr txBox="1"/>
          <p:nvPr/>
        </p:nvSpPr>
        <p:spPr>
          <a:xfrm rot="16200000">
            <a:off x="6802084" y="4752059"/>
            <a:ext cx="83896" cy="436113"/>
          </a:xfrm>
          <a:prstGeom prst="rect">
            <a:avLst/>
          </a:prstGeom>
          <a:noFill/>
          <a:ln>
            <a:noFill/>
          </a:ln>
        </p:spPr>
        <p:txBody>
          <a:bodyPr lIns="91425" tIns="91425" rIns="91425" bIns="91425" anchor="t" anchorCtr="0">
            <a:noAutofit/>
          </a:bodyPr>
          <a:lstStyle/>
          <a:p>
            <a:pPr>
              <a:spcBef>
                <a:spcPts val="0"/>
              </a:spcBef>
            </a:pPr>
            <a:endParaRPr sz="1200">
              <a:solidFill>
                <a:srgbClr val="999999"/>
              </a:solidFill>
              <a:latin typeface="+mj-lt"/>
              <a:ea typeface="Exo 2"/>
              <a:cs typeface="Exo 2"/>
              <a:sym typeface="Exo 2"/>
            </a:endParaRPr>
          </a:p>
        </p:txBody>
      </p:sp>
      <p:sp>
        <p:nvSpPr>
          <p:cNvPr id="130" name="Shape 98"/>
          <p:cNvSpPr/>
          <p:nvPr/>
        </p:nvSpPr>
        <p:spPr>
          <a:xfrm>
            <a:off x="8288526" y="3249652"/>
            <a:ext cx="409855" cy="355752"/>
          </a:xfrm>
          <a:prstGeom prst="ellipse">
            <a:avLst/>
          </a:prstGeom>
          <a:solidFill>
            <a:schemeClr val="lt2"/>
          </a:solidFill>
          <a:ln w="38100" cap="flat" cmpd="sng">
            <a:solidFill>
              <a:schemeClr val="accent1"/>
            </a:solidFill>
            <a:prstDash val="solid"/>
            <a:round/>
            <a:headEnd type="none" w="med" len="med"/>
            <a:tailEnd type="none" w="med" len="med"/>
          </a:ln>
        </p:spPr>
        <p:txBody>
          <a:bodyPr lIns="91425" tIns="91425" rIns="91425" bIns="91425" anchor="ctr" anchorCtr="0">
            <a:noAutofit/>
          </a:bodyPr>
          <a:lstStyle/>
          <a:p>
            <a:pPr>
              <a:spcBef>
                <a:spcPts val="0"/>
              </a:spcBef>
            </a:pPr>
            <a:r>
              <a:rPr lang="fi">
                <a:latin typeface="+mj-lt"/>
              </a:rPr>
              <a:t>?</a:t>
            </a:r>
          </a:p>
        </p:txBody>
      </p:sp>
      <p:cxnSp>
        <p:nvCxnSpPr>
          <p:cNvPr id="131" name="Shape 99"/>
          <p:cNvCxnSpPr>
            <a:cxnSpLocks/>
            <a:endCxn id="124" idx="1"/>
          </p:cNvCxnSpPr>
          <p:nvPr/>
        </p:nvCxnSpPr>
        <p:spPr>
          <a:xfrm>
            <a:off x="6886408" y="6007771"/>
            <a:ext cx="671009" cy="5646"/>
          </a:xfrm>
          <a:prstGeom prst="straightConnector1">
            <a:avLst/>
          </a:prstGeom>
          <a:noFill/>
          <a:ln w="38100" cap="flat" cmpd="sng">
            <a:solidFill>
              <a:schemeClr val="accent1"/>
            </a:solidFill>
            <a:prstDash val="solid"/>
            <a:round/>
            <a:headEnd type="none" w="lg" len="lg"/>
            <a:tailEnd type="triangle" w="lg" len="lg"/>
          </a:ln>
        </p:spPr>
      </p:cxnSp>
      <p:sp>
        <p:nvSpPr>
          <p:cNvPr id="133" name="Rectangle 132"/>
          <p:cNvSpPr/>
          <p:nvPr/>
        </p:nvSpPr>
        <p:spPr>
          <a:xfrm>
            <a:off x="7608169" y="6309611"/>
            <a:ext cx="2090637" cy="215444"/>
          </a:xfrm>
          <a:prstGeom prst="rect">
            <a:avLst/>
          </a:prstGeom>
        </p:spPr>
        <p:txBody>
          <a:bodyPr wrap="none">
            <a:spAutoFit/>
          </a:bodyPr>
          <a:lstStyle/>
          <a:p>
            <a:r>
              <a:rPr lang="fi-FI" sz="800" dirty="0">
                <a:solidFill>
                  <a:srgbClr val="404046"/>
                </a:solidFill>
                <a:latin typeface="+mj-lt"/>
                <a:cs typeface="Neo Sans"/>
              </a:rPr>
              <a:t>Pohjautuu Toyotan käyttämään A3 malliin</a:t>
            </a:r>
            <a:endParaRPr lang="en-US" sz="800" dirty="0">
              <a:latin typeface="+mj-lt"/>
            </a:endParaRPr>
          </a:p>
        </p:txBody>
      </p:sp>
      <p:graphicFrame>
        <p:nvGraphicFramePr>
          <p:cNvPr id="6" name="Table 5"/>
          <p:cNvGraphicFramePr>
            <a:graphicFrameLocks noGrp="1"/>
          </p:cNvGraphicFramePr>
          <p:nvPr>
            <p:extLst>
              <p:ext uri="{D42A27DB-BD31-4B8C-83A1-F6EECF244321}">
                <p14:modId xmlns:p14="http://schemas.microsoft.com/office/powerpoint/2010/main" val="1135474460"/>
              </p:ext>
            </p:extLst>
          </p:nvPr>
        </p:nvGraphicFramePr>
        <p:xfrm>
          <a:off x="6625926" y="1147946"/>
          <a:ext cx="5032033" cy="1640865"/>
        </p:xfrm>
        <a:graphic>
          <a:graphicData uri="http://schemas.openxmlformats.org/drawingml/2006/table">
            <a:tbl>
              <a:tblPr firstRow="1" bandRow="1">
                <a:tableStyleId>{5940675A-B579-460E-94D1-54222C63F5DA}</a:tableStyleId>
              </a:tblPr>
              <a:tblGrid>
                <a:gridCol w="2891976">
                  <a:extLst>
                    <a:ext uri="{9D8B030D-6E8A-4147-A177-3AD203B41FA5}">
                      <a16:colId xmlns:a16="http://schemas.microsoft.com/office/drawing/2014/main" val="13783548"/>
                    </a:ext>
                  </a:extLst>
                </a:gridCol>
                <a:gridCol w="1013933">
                  <a:extLst>
                    <a:ext uri="{9D8B030D-6E8A-4147-A177-3AD203B41FA5}">
                      <a16:colId xmlns:a16="http://schemas.microsoft.com/office/drawing/2014/main" val="3113416686"/>
                    </a:ext>
                  </a:extLst>
                </a:gridCol>
                <a:gridCol w="1126124">
                  <a:extLst>
                    <a:ext uri="{9D8B030D-6E8A-4147-A177-3AD203B41FA5}">
                      <a16:colId xmlns:a16="http://schemas.microsoft.com/office/drawing/2014/main" val="3029461078"/>
                    </a:ext>
                  </a:extLst>
                </a:gridCol>
              </a:tblGrid>
              <a:tr h="328173">
                <a:tc>
                  <a:txBody>
                    <a:bodyPr/>
                    <a:lstStyle/>
                    <a:p>
                      <a:r>
                        <a:rPr lang="fi-FI" sz="1000" dirty="0">
                          <a:solidFill>
                            <a:schemeClr val="bg1">
                              <a:lumMod val="50000"/>
                            </a:schemeClr>
                          </a:solidFill>
                        </a:rPr>
                        <a:t>Mitä tehdään</a:t>
                      </a:r>
                      <a:endParaRPr lang="en-US" sz="1000" dirty="0">
                        <a:solidFill>
                          <a:schemeClr val="bg1">
                            <a:lumMod val="50000"/>
                          </a:schemeClr>
                        </a:solidFill>
                      </a:endParaRPr>
                    </a:p>
                  </a:txBody>
                  <a:tcPr>
                    <a:lnL w="12700" cmpd="sng">
                      <a:noFill/>
                    </a:lnL>
                    <a:lnR w="12700" cap="flat" cmpd="sng" algn="ctr">
                      <a:solidFill>
                        <a:schemeClr val="bg1">
                          <a:lumMod val="50000"/>
                        </a:schemeClr>
                      </a:solidFill>
                      <a:prstDash val="solid"/>
                      <a:round/>
                      <a:headEnd type="none" w="med" len="med"/>
                      <a:tailEnd type="none" w="med" len="med"/>
                    </a:lnR>
                    <a:lnT w="12700" cmpd="sng">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fi-FI" sz="1000" dirty="0">
                          <a:solidFill>
                            <a:schemeClr val="bg1">
                              <a:lumMod val="50000"/>
                            </a:schemeClr>
                          </a:solidFill>
                        </a:rPr>
                        <a:t>Kuka</a:t>
                      </a:r>
                      <a:endParaRPr lang="en-US" sz="1000" dirty="0">
                        <a:solidFill>
                          <a:schemeClr val="bg1">
                            <a:lumMod val="50000"/>
                          </a:schemeClr>
                        </a:solidFill>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mpd="sng">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fi-FI" sz="1000" dirty="0">
                          <a:solidFill>
                            <a:schemeClr val="bg1">
                              <a:lumMod val="50000"/>
                            </a:schemeClr>
                          </a:solidFill>
                        </a:rPr>
                        <a:t>Milloin</a:t>
                      </a:r>
                      <a:endParaRPr lang="en-US" sz="1000" dirty="0">
                        <a:solidFill>
                          <a:schemeClr val="bg1">
                            <a:lumMod val="50000"/>
                          </a:schemeClr>
                        </a:solidFill>
                      </a:endParaRPr>
                    </a:p>
                  </a:txBody>
                  <a:tcPr>
                    <a:lnL w="12700" cap="flat" cmpd="sng" algn="ctr">
                      <a:solidFill>
                        <a:schemeClr val="bg1">
                          <a:lumMod val="50000"/>
                        </a:schemeClr>
                      </a:solidFill>
                      <a:prstDash val="solid"/>
                      <a:round/>
                      <a:headEnd type="none" w="med" len="med"/>
                      <a:tailEnd type="none" w="med" len="med"/>
                    </a:lnL>
                    <a:lnR w="12700" cmpd="sng">
                      <a:noFill/>
                    </a:lnR>
                    <a:lnT w="12700" cmpd="sng">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6481171"/>
                  </a:ext>
                </a:extLst>
              </a:tr>
              <a:tr h="328173">
                <a:tc>
                  <a:txBody>
                    <a:bodyPr/>
                    <a:lstStyle/>
                    <a:p>
                      <a:r>
                        <a:rPr lang="fi-FI" sz="1000" dirty="0"/>
                        <a:t>Mitkä ovat ne asiat..</a:t>
                      </a:r>
                      <a:endParaRPr lang="en-US" sz="1000" dirty="0"/>
                    </a:p>
                  </a:txBody>
                  <a:tcPr>
                    <a:lnL w="12700" cmpd="sng">
                      <a:noFill/>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p>
                  </a:txBody>
                  <a:tcPr>
                    <a:lnL w="12700" cap="flat" cmpd="sng" algn="ctr">
                      <a:solidFill>
                        <a:schemeClr val="bg1">
                          <a:lumMod val="50000"/>
                        </a:schemeClr>
                      </a:solidFill>
                      <a:prstDash val="solid"/>
                      <a:round/>
                      <a:headEnd type="none" w="med" len="med"/>
                      <a:tailEnd type="none" w="med" len="med"/>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22734313"/>
                  </a:ext>
                </a:extLst>
              </a:tr>
              <a:tr h="328173">
                <a:tc>
                  <a:txBody>
                    <a:bodyPr/>
                    <a:lstStyle/>
                    <a:p>
                      <a:r>
                        <a:rPr lang="fi-FI" sz="1000" dirty="0"/>
                        <a:t>…joita tehdään</a:t>
                      </a:r>
                      <a:r>
                        <a:rPr lang="fi-FI" sz="1000" baseline="0" dirty="0"/>
                        <a:t> ongelman ratkaisemiseksi</a:t>
                      </a:r>
                      <a:endParaRPr lang="en-US" sz="1000" dirty="0"/>
                    </a:p>
                  </a:txBody>
                  <a:tcPr>
                    <a:lnL w="12700" cmpd="sng">
                      <a:noFill/>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p>
                  </a:txBody>
                  <a:tcPr>
                    <a:lnL w="12700" cap="flat" cmpd="sng" algn="ctr">
                      <a:solidFill>
                        <a:schemeClr val="bg1">
                          <a:lumMod val="50000"/>
                        </a:schemeClr>
                      </a:solidFill>
                      <a:prstDash val="solid"/>
                      <a:round/>
                      <a:headEnd type="none" w="med" len="med"/>
                      <a:tailEnd type="none" w="med" len="med"/>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50436903"/>
                  </a:ext>
                </a:extLst>
              </a:tr>
              <a:tr h="328173">
                <a:tc>
                  <a:txBody>
                    <a:bodyPr/>
                    <a:lstStyle/>
                    <a:p>
                      <a:r>
                        <a:rPr lang="fi-FI" sz="1000" dirty="0"/>
                        <a:t>...kuka</a:t>
                      </a:r>
                      <a:r>
                        <a:rPr lang="fi-FI" sz="1000" baseline="0" dirty="0"/>
                        <a:t> </a:t>
                      </a:r>
                      <a:r>
                        <a:rPr lang="fi-FI" sz="1000" dirty="0"/>
                        <a:t>tekee</a:t>
                      </a:r>
                      <a:r>
                        <a:rPr lang="fi-FI" sz="1000" baseline="0" dirty="0"/>
                        <a:t> ja milloin tehdään?</a:t>
                      </a:r>
                      <a:endParaRPr lang="en-US" sz="1000" dirty="0"/>
                    </a:p>
                  </a:txBody>
                  <a:tcPr>
                    <a:lnL w="12700" cmpd="sng">
                      <a:noFill/>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p>
                  </a:txBody>
                  <a:tcPr>
                    <a:lnL w="12700" cap="flat" cmpd="sng" algn="ctr">
                      <a:solidFill>
                        <a:schemeClr val="bg1">
                          <a:lumMod val="50000"/>
                        </a:schemeClr>
                      </a:solidFill>
                      <a:prstDash val="solid"/>
                      <a:round/>
                      <a:headEnd type="none" w="med" len="med"/>
                      <a:tailEnd type="none" w="med" len="med"/>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72985413"/>
                  </a:ext>
                </a:extLst>
              </a:tr>
              <a:tr h="328173">
                <a:tc>
                  <a:txBody>
                    <a:bodyPr/>
                    <a:lstStyle/>
                    <a:p>
                      <a:endParaRPr lang="en-US" sz="1000" dirty="0"/>
                    </a:p>
                  </a:txBody>
                  <a:tcPr>
                    <a:lnL w="12700" cmpd="sng">
                      <a:noFill/>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en-US" sz="1000"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en-US" sz="1000" dirty="0"/>
                    </a:p>
                  </a:txBody>
                  <a:tcPr>
                    <a:lnL w="12700" cap="flat" cmpd="sng" algn="ctr">
                      <a:solidFill>
                        <a:schemeClr val="bg1">
                          <a:lumMod val="50000"/>
                        </a:schemeClr>
                      </a:solidFill>
                      <a:prstDash val="solid"/>
                      <a:round/>
                      <a:headEnd type="none" w="med" len="med"/>
                      <a:tailEnd type="none" w="med" len="med"/>
                    </a:lnL>
                    <a:lnR w="12700" cmpd="sng">
                      <a:noFill/>
                    </a:lnR>
                    <a:lnT w="12700" cap="flat" cmpd="sng" algn="ctr">
                      <a:solidFill>
                        <a:schemeClr val="bg1">
                          <a:lumMod val="5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156618700"/>
                  </a:ext>
                </a:extLst>
              </a:tr>
            </a:tbl>
          </a:graphicData>
        </a:graphic>
      </p:graphicFrame>
      <p:graphicFrame>
        <p:nvGraphicFramePr>
          <p:cNvPr id="51" name="Table 50"/>
          <p:cNvGraphicFramePr>
            <a:graphicFrameLocks noGrp="1"/>
          </p:cNvGraphicFramePr>
          <p:nvPr>
            <p:extLst>
              <p:ext uri="{D42A27DB-BD31-4B8C-83A1-F6EECF244321}">
                <p14:modId xmlns:p14="http://schemas.microsoft.com/office/powerpoint/2010/main" val="2096466428"/>
              </p:ext>
            </p:extLst>
          </p:nvPr>
        </p:nvGraphicFramePr>
        <p:xfrm>
          <a:off x="6629456" y="4032793"/>
          <a:ext cx="5008112" cy="984519"/>
        </p:xfrm>
        <a:graphic>
          <a:graphicData uri="http://schemas.openxmlformats.org/drawingml/2006/table">
            <a:tbl>
              <a:tblPr firstRow="1" bandRow="1">
                <a:tableStyleId>{5940675A-B579-460E-94D1-54222C63F5DA}</a:tableStyleId>
              </a:tblPr>
              <a:tblGrid>
                <a:gridCol w="2878228">
                  <a:extLst>
                    <a:ext uri="{9D8B030D-6E8A-4147-A177-3AD203B41FA5}">
                      <a16:colId xmlns:a16="http://schemas.microsoft.com/office/drawing/2014/main" val="13783548"/>
                    </a:ext>
                  </a:extLst>
                </a:gridCol>
                <a:gridCol w="1009113">
                  <a:extLst>
                    <a:ext uri="{9D8B030D-6E8A-4147-A177-3AD203B41FA5}">
                      <a16:colId xmlns:a16="http://schemas.microsoft.com/office/drawing/2014/main" val="3113416686"/>
                    </a:ext>
                  </a:extLst>
                </a:gridCol>
                <a:gridCol w="1120771">
                  <a:extLst>
                    <a:ext uri="{9D8B030D-6E8A-4147-A177-3AD203B41FA5}">
                      <a16:colId xmlns:a16="http://schemas.microsoft.com/office/drawing/2014/main" val="3029461078"/>
                    </a:ext>
                  </a:extLst>
                </a:gridCol>
              </a:tblGrid>
              <a:tr h="328173">
                <a:tc>
                  <a:txBody>
                    <a:bodyPr/>
                    <a:lstStyle/>
                    <a:p>
                      <a:r>
                        <a:rPr lang="fi-FI" sz="1000" dirty="0">
                          <a:solidFill>
                            <a:schemeClr val="bg1">
                              <a:lumMod val="50000"/>
                            </a:schemeClr>
                          </a:solidFill>
                        </a:rPr>
                        <a:t>Mitä seurataan</a:t>
                      </a:r>
                      <a:endParaRPr lang="en-US" sz="1000" dirty="0">
                        <a:solidFill>
                          <a:schemeClr val="bg1">
                            <a:lumMod val="50000"/>
                          </a:schemeClr>
                        </a:solidFill>
                      </a:endParaRPr>
                    </a:p>
                  </a:txBody>
                  <a:tcPr>
                    <a:lnL w="12700" cmpd="sng">
                      <a:noFill/>
                    </a:lnL>
                    <a:lnR w="12700" cap="flat" cmpd="sng" algn="ctr">
                      <a:solidFill>
                        <a:schemeClr val="bg1">
                          <a:lumMod val="50000"/>
                        </a:schemeClr>
                      </a:solidFill>
                      <a:prstDash val="solid"/>
                      <a:round/>
                      <a:headEnd type="none" w="med" len="med"/>
                      <a:tailEnd type="none" w="med" len="med"/>
                    </a:lnR>
                    <a:lnT w="12700" cmpd="sng">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fi-FI" sz="1000" dirty="0">
                          <a:solidFill>
                            <a:schemeClr val="bg1">
                              <a:lumMod val="50000"/>
                            </a:schemeClr>
                          </a:solidFill>
                        </a:rPr>
                        <a:t>Kuka</a:t>
                      </a:r>
                      <a:endParaRPr lang="en-US" sz="1000" dirty="0">
                        <a:solidFill>
                          <a:schemeClr val="bg1">
                            <a:lumMod val="50000"/>
                          </a:schemeClr>
                        </a:solidFill>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mpd="sng">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fi-FI" sz="1000" dirty="0">
                          <a:solidFill>
                            <a:schemeClr val="bg1">
                              <a:lumMod val="50000"/>
                            </a:schemeClr>
                          </a:solidFill>
                        </a:rPr>
                        <a:t>Milloin</a:t>
                      </a:r>
                      <a:endParaRPr lang="en-US" sz="1000" dirty="0">
                        <a:solidFill>
                          <a:schemeClr val="bg1">
                            <a:lumMod val="50000"/>
                          </a:schemeClr>
                        </a:solidFill>
                      </a:endParaRPr>
                    </a:p>
                  </a:txBody>
                  <a:tcPr>
                    <a:lnL w="12700" cap="flat" cmpd="sng" algn="ctr">
                      <a:solidFill>
                        <a:schemeClr val="bg1">
                          <a:lumMod val="50000"/>
                        </a:schemeClr>
                      </a:solidFill>
                      <a:prstDash val="solid"/>
                      <a:round/>
                      <a:headEnd type="none" w="med" len="med"/>
                      <a:tailEnd type="none" w="med" len="med"/>
                    </a:lnL>
                    <a:lnR w="12700" cmpd="sng">
                      <a:noFill/>
                    </a:lnR>
                    <a:lnT w="12700" cmpd="sng">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6481171"/>
                  </a:ext>
                </a:extLst>
              </a:tr>
              <a:tr h="328173">
                <a:tc>
                  <a:txBody>
                    <a:bodyPr/>
                    <a:lstStyle/>
                    <a:p>
                      <a:r>
                        <a:rPr lang="fi-FI" sz="1000" dirty="0"/>
                        <a:t>Mitä</a:t>
                      </a:r>
                      <a:r>
                        <a:rPr lang="fi-FI" sz="1000" baseline="0" dirty="0"/>
                        <a:t> ja miten seurataan…</a:t>
                      </a:r>
                      <a:endParaRPr lang="en-US" sz="1000" dirty="0"/>
                    </a:p>
                  </a:txBody>
                  <a:tcPr>
                    <a:lnL w="12700" cmpd="sng">
                      <a:noFill/>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p>
                  </a:txBody>
                  <a:tcPr>
                    <a:lnL w="12700" cap="flat" cmpd="sng" algn="ctr">
                      <a:solidFill>
                        <a:schemeClr val="bg1">
                          <a:lumMod val="50000"/>
                        </a:schemeClr>
                      </a:solidFill>
                      <a:prstDash val="solid"/>
                      <a:round/>
                      <a:headEnd type="none" w="med" len="med"/>
                      <a:tailEnd type="none" w="med" len="med"/>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22734313"/>
                  </a:ext>
                </a:extLst>
              </a:tr>
              <a:tr h="328173">
                <a:tc>
                  <a:txBody>
                    <a:bodyPr/>
                    <a:lstStyle/>
                    <a:p>
                      <a:r>
                        <a:rPr lang="fi-FI" sz="1000" dirty="0"/>
                        <a:t>…jotta tiedetään eteneekö ratkaisu.</a:t>
                      </a:r>
                      <a:endParaRPr lang="en-US" sz="1000" dirty="0"/>
                    </a:p>
                  </a:txBody>
                  <a:tcPr>
                    <a:lnL w="12700" cmpd="sng">
                      <a:noFill/>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p>
                  </a:txBody>
                  <a:tcPr>
                    <a:lnL w="12700" cap="flat" cmpd="sng" algn="ctr">
                      <a:solidFill>
                        <a:schemeClr val="bg1">
                          <a:lumMod val="50000"/>
                        </a:schemeClr>
                      </a:solidFill>
                      <a:prstDash val="solid"/>
                      <a:round/>
                      <a:headEnd type="none" w="med" len="med"/>
                      <a:tailEnd type="none" w="med" len="med"/>
                    </a:lnL>
                    <a:lnR w="12700" cmpd="sng">
                      <a:noFill/>
                    </a:lnR>
                    <a:lnT w="1270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50436903"/>
                  </a:ext>
                </a:extLst>
              </a:tr>
            </a:tbl>
          </a:graphicData>
        </a:graphic>
      </p:graphicFrame>
      <p:sp>
        <p:nvSpPr>
          <p:cNvPr id="58" name="Rectangle 57"/>
          <p:cNvSpPr/>
          <p:nvPr/>
        </p:nvSpPr>
        <p:spPr>
          <a:xfrm>
            <a:off x="7556939" y="5517232"/>
            <a:ext cx="4056903" cy="643814"/>
          </a:xfrm>
          <a:prstGeom prst="rect">
            <a:avLst/>
          </a:prstGeom>
        </p:spPr>
        <p:txBody>
          <a:bodyPr wrap="square" lIns="36000" tIns="36000" rIns="36000" bIns="36000">
            <a:noAutofit/>
          </a:bodyPr>
          <a:lstStyle/>
          <a:p>
            <a:pPr lvl="0"/>
            <a:r>
              <a:rPr lang="fi-FI" sz="1000" dirty="0">
                <a:latin typeface="+mj-lt"/>
              </a:rPr>
              <a:t>Mitä ollaan opittu seurannan ja arvioinnin kautta? </a:t>
            </a:r>
            <a:endParaRPr lang="en-US" sz="1000" dirty="0">
              <a:latin typeface="+mj-lt"/>
            </a:endParaRPr>
          </a:p>
        </p:txBody>
      </p:sp>
      <p:sp>
        <p:nvSpPr>
          <p:cNvPr id="90" name="Shape 56"/>
          <p:cNvSpPr txBox="1"/>
          <p:nvPr/>
        </p:nvSpPr>
        <p:spPr>
          <a:xfrm>
            <a:off x="463551" y="917199"/>
            <a:ext cx="2427492" cy="991426"/>
          </a:xfrm>
          <a:prstGeom prst="rect">
            <a:avLst/>
          </a:prstGeom>
          <a:noFill/>
          <a:ln w="9525" cap="flat" cmpd="sng">
            <a:solidFill>
              <a:srgbClr val="B7B7B7"/>
            </a:solidFill>
            <a:prstDash val="solid"/>
            <a:round/>
            <a:headEnd type="none" w="med" len="med"/>
            <a:tailEnd type="none" w="med" len="med"/>
          </a:ln>
        </p:spPr>
        <p:txBody>
          <a:bodyPr lIns="72000" tIns="36000" rIns="91425" bIns="91425" anchor="t" anchorCtr="0">
            <a:noAutofit/>
          </a:bodyPr>
          <a:lstStyle/>
          <a:p>
            <a:pPr>
              <a:spcBef>
                <a:spcPts val="0"/>
              </a:spcBef>
            </a:pPr>
            <a:r>
              <a:rPr lang="fi" sz="1200" dirty="0">
                <a:solidFill>
                  <a:srgbClr val="999999"/>
                </a:solidFill>
                <a:latin typeface="+mj-lt"/>
                <a:ea typeface="Exo 2"/>
                <a:cs typeface="Exo 2"/>
                <a:sym typeface="Exo 2"/>
              </a:rPr>
              <a:t>Nykytila</a:t>
            </a:r>
          </a:p>
        </p:txBody>
      </p:sp>
      <p:sp>
        <p:nvSpPr>
          <p:cNvPr id="91" name="Shape 57"/>
          <p:cNvSpPr txBox="1"/>
          <p:nvPr/>
        </p:nvSpPr>
        <p:spPr>
          <a:xfrm>
            <a:off x="3351363" y="917199"/>
            <a:ext cx="2427492" cy="991426"/>
          </a:xfrm>
          <a:prstGeom prst="rect">
            <a:avLst/>
          </a:prstGeom>
          <a:noFill/>
          <a:ln w="9525" cap="flat" cmpd="sng">
            <a:solidFill>
              <a:srgbClr val="B7B7B7"/>
            </a:solidFill>
            <a:prstDash val="solid"/>
            <a:round/>
            <a:headEnd type="none" w="med" len="med"/>
            <a:tailEnd type="none" w="med" len="med"/>
          </a:ln>
        </p:spPr>
        <p:txBody>
          <a:bodyPr lIns="72000" tIns="36000" rIns="91425" bIns="91425" anchor="t" anchorCtr="0">
            <a:noAutofit/>
          </a:bodyPr>
          <a:lstStyle/>
          <a:p>
            <a:pPr>
              <a:spcBef>
                <a:spcPts val="0"/>
              </a:spcBef>
            </a:pPr>
            <a:r>
              <a:rPr lang="fi" sz="1200" dirty="0">
                <a:solidFill>
                  <a:srgbClr val="999999"/>
                </a:solidFill>
                <a:latin typeface="+mj-lt"/>
                <a:ea typeface="Exo 2"/>
                <a:cs typeface="Exo 2"/>
                <a:sym typeface="Exo 2"/>
              </a:rPr>
              <a:t>Tavoitetila</a:t>
            </a:r>
          </a:p>
        </p:txBody>
      </p:sp>
      <p:sp>
        <p:nvSpPr>
          <p:cNvPr id="92" name="Shape 58"/>
          <p:cNvSpPr txBox="1"/>
          <p:nvPr/>
        </p:nvSpPr>
        <p:spPr>
          <a:xfrm>
            <a:off x="463550" y="2214609"/>
            <a:ext cx="5315439" cy="666329"/>
          </a:xfrm>
          <a:prstGeom prst="rect">
            <a:avLst/>
          </a:prstGeom>
          <a:noFill/>
          <a:ln w="9525" cap="flat" cmpd="sng">
            <a:solidFill>
              <a:srgbClr val="B7B7B7"/>
            </a:solidFill>
            <a:prstDash val="solid"/>
            <a:round/>
            <a:headEnd type="none" w="med" len="med"/>
            <a:tailEnd type="none" w="med" len="med"/>
          </a:ln>
        </p:spPr>
        <p:txBody>
          <a:bodyPr lIns="72000" tIns="36000" rIns="91425" bIns="91425" anchor="t" anchorCtr="0">
            <a:noAutofit/>
          </a:bodyPr>
          <a:lstStyle/>
          <a:p>
            <a:pPr>
              <a:spcBef>
                <a:spcPts val="0"/>
              </a:spcBef>
            </a:pPr>
            <a:r>
              <a:rPr lang="fi" sz="1200" dirty="0">
                <a:solidFill>
                  <a:srgbClr val="999999"/>
                </a:solidFill>
                <a:latin typeface="+mj-lt"/>
                <a:ea typeface="Exo 2"/>
                <a:cs typeface="Exo 2"/>
                <a:sym typeface="Exo 2"/>
              </a:rPr>
              <a:t>Ongelma</a:t>
            </a:r>
          </a:p>
        </p:txBody>
      </p:sp>
      <p:sp>
        <p:nvSpPr>
          <p:cNvPr id="93" name="Shape 59"/>
          <p:cNvSpPr txBox="1"/>
          <p:nvPr/>
        </p:nvSpPr>
        <p:spPr>
          <a:xfrm>
            <a:off x="1695238" y="2887570"/>
            <a:ext cx="1350162" cy="297132"/>
          </a:xfrm>
          <a:prstGeom prst="rect">
            <a:avLst/>
          </a:prstGeom>
          <a:noFill/>
          <a:ln>
            <a:noFill/>
          </a:ln>
        </p:spPr>
        <p:txBody>
          <a:bodyPr lIns="91425" tIns="91425" rIns="91425" bIns="91425" anchor="t" anchorCtr="0">
            <a:noAutofit/>
          </a:bodyPr>
          <a:lstStyle/>
          <a:p>
            <a:pPr>
              <a:spcBef>
                <a:spcPts val="0"/>
              </a:spcBef>
            </a:pPr>
            <a:r>
              <a:rPr lang="fi" sz="1200">
                <a:solidFill>
                  <a:srgbClr val="999999"/>
                </a:solidFill>
                <a:latin typeface="+mj-lt"/>
                <a:ea typeface="Exo 2"/>
                <a:cs typeface="Exo 2"/>
                <a:sym typeface="Exo 2"/>
              </a:rPr>
              <a:t>Välineet</a:t>
            </a:r>
          </a:p>
        </p:txBody>
      </p:sp>
      <p:sp>
        <p:nvSpPr>
          <p:cNvPr id="94" name="Shape 60"/>
          <p:cNvSpPr txBox="1"/>
          <p:nvPr/>
        </p:nvSpPr>
        <p:spPr>
          <a:xfrm>
            <a:off x="3416186" y="2887570"/>
            <a:ext cx="1350162" cy="297132"/>
          </a:xfrm>
          <a:prstGeom prst="rect">
            <a:avLst/>
          </a:prstGeom>
          <a:noFill/>
          <a:ln>
            <a:noFill/>
          </a:ln>
        </p:spPr>
        <p:txBody>
          <a:bodyPr lIns="91425" tIns="91425" rIns="91425" bIns="91425" anchor="t" anchorCtr="0">
            <a:noAutofit/>
          </a:bodyPr>
          <a:lstStyle/>
          <a:p>
            <a:pPr>
              <a:spcBef>
                <a:spcPts val="0"/>
              </a:spcBef>
            </a:pPr>
            <a:r>
              <a:rPr lang="fi" sz="1200">
                <a:solidFill>
                  <a:srgbClr val="999999"/>
                </a:solidFill>
                <a:latin typeface="+mj-lt"/>
                <a:ea typeface="Exo 2"/>
                <a:cs typeface="Exo 2"/>
                <a:sym typeface="Exo 2"/>
              </a:rPr>
              <a:t>Työtavat</a:t>
            </a:r>
          </a:p>
        </p:txBody>
      </p:sp>
      <p:sp>
        <p:nvSpPr>
          <p:cNvPr id="96" name="Shape 62"/>
          <p:cNvSpPr txBox="1"/>
          <p:nvPr/>
        </p:nvSpPr>
        <p:spPr>
          <a:xfrm>
            <a:off x="1487474" y="4511175"/>
            <a:ext cx="1350162" cy="297132"/>
          </a:xfrm>
          <a:prstGeom prst="rect">
            <a:avLst/>
          </a:prstGeom>
          <a:noFill/>
          <a:ln>
            <a:noFill/>
          </a:ln>
        </p:spPr>
        <p:txBody>
          <a:bodyPr lIns="91425" tIns="91425" rIns="91425" bIns="91425" anchor="t" anchorCtr="0">
            <a:noAutofit/>
          </a:bodyPr>
          <a:lstStyle/>
          <a:p>
            <a:pPr>
              <a:spcBef>
                <a:spcPts val="0"/>
              </a:spcBef>
            </a:pPr>
            <a:r>
              <a:rPr lang="fi" sz="1200">
                <a:solidFill>
                  <a:srgbClr val="999999"/>
                </a:solidFill>
                <a:latin typeface="+mj-lt"/>
                <a:ea typeface="Exo 2"/>
                <a:cs typeface="Exo 2"/>
                <a:sym typeface="Exo 2"/>
              </a:rPr>
              <a:t>Sisällöt</a:t>
            </a:r>
          </a:p>
        </p:txBody>
      </p:sp>
      <p:sp>
        <p:nvSpPr>
          <p:cNvPr id="97" name="Shape 63"/>
          <p:cNvSpPr txBox="1"/>
          <p:nvPr/>
        </p:nvSpPr>
        <p:spPr>
          <a:xfrm>
            <a:off x="3208420" y="4511175"/>
            <a:ext cx="1350162" cy="297132"/>
          </a:xfrm>
          <a:prstGeom prst="rect">
            <a:avLst/>
          </a:prstGeom>
          <a:noFill/>
          <a:ln>
            <a:noFill/>
          </a:ln>
        </p:spPr>
        <p:txBody>
          <a:bodyPr lIns="91425" tIns="91425" rIns="91425" bIns="91425" anchor="t" anchorCtr="0">
            <a:noAutofit/>
          </a:bodyPr>
          <a:lstStyle/>
          <a:p>
            <a:pPr>
              <a:spcBef>
                <a:spcPts val="0"/>
              </a:spcBef>
            </a:pPr>
            <a:r>
              <a:rPr lang="fi" sz="1200">
                <a:solidFill>
                  <a:srgbClr val="999999"/>
                </a:solidFill>
                <a:latin typeface="+mj-lt"/>
                <a:ea typeface="Exo 2"/>
                <a:cs typeface="Exo 2"/>
                <a:sym typeface="Exo 2"/>
              </a:rPr>
              <a:t>Ympäristö</a:t>
            </a:r>
          </a:p>
        </p:txBody>
      </p:sp>
      <p:cxnSp>
        <p:nvCxnSpPr>
          <p:cNvPr id="99" name="Shape 65"/>
          <p:cNvCxnSpPr>
            <a:stCxn id="93" idx="2"/>
          </p:cNvCxnSpPr>
          <p:nvPr/>
        </p:nvCxnSpPr>
        <p:spPr>
          <a:xfrm flipH="1">
            <a:off x="1849857" y="3184702"/>
            <a:ext cx="520462" cy="681118"/>
          </a:xfrm>
          <a:prstGeom prst="straightConnector1">
            <a:avLst/>
          </a:prstGeom>
          <a:noFill/>
          <a:ln w="9525" cap="flat" cmpd="sng">
            <a:solidFill>
              <a:schemeClr val="dk2"/>
            </a:solidFill>
            <a:prstDash val="solid"/>
            <a:round/>
            <a:headEnd type="none" w="lg" len="lg"/>
            <a:tailEnd type="none" w="lg" len="lg"/>
          </a:ln>
        </p:spPr>
      </p:cxnSp>
      <p:cxnSp>
        <p:nvCxnSpPr>
          <p:cNvPr id="100" name="Shape 66"/>
          <p:cNvCxnSpPr>
            <a:stCxn id="94" idx="2"/>
          </p:cNvCxnSpPr>
          <p:nvPr/>
        </p:nvCxnSpPr>
        <p:spPr>
          <a:xfrm flipH="1">
            <a:off x="3481192" y="3184703"/>
            <a:ext cx="610073" cy="701285"/>
          </a:xfrm>
          <a:prstGeom prst="straightConnector1">
            <a:avLst/>
          </a:prstGeom>
          <a:noFill/>
          <a:ln w="9525" cap="flat" cmpd="sng">
            <a:solidFill>
              <a:schemeClr val="dk2"/>
            </a:solidFill>
            <a:prstDash val="solid"/>
            <a:round/>
            <a:headEnd type="none" w="lg" len="lg"/>
            <a:tailEnd type="none" w="lg" len="lg"/>
          </a:ln>
        </p:spPr>
      </p:cxnSp>
      <p:cxnSp>
        <p:nvCxnSpPr>
          <p:cNvPr id="101" name="Shape 67"/>
          <p:cNvCxnSpPr>
            <a:stCxn id="95" idx="2"/>
          </p:cNvCxnSpPr>
          <p:nvPr/>
        </p:nvCxnSpPr>
        <p:spPr>
          <a:xfrm flipH="1">
            <a:off x="5187740" y="3184702"/>
            <a:ext cx="624475" cy="681118"/>
          </a:xfrm>
          <a:prstGeom prst="straightConnector1">
            <a:avLst/>
          </a:prstGeom>
          <a:noFill/>
          <a:ln w="9525" cap="flat" cmpd="sng">
            <a:solidFill>
              <a:schemeClr val="dk2"/>
            </a:solidFill>
            <a:prstDash val="solid"/>
            <a:round/>
            <a:headEnd type="none" w="lg" len="lg"/>
            <a:tailEnd type="none" w="lg" len="lg"/>
          </a:ln>
        </p:spPr>
      </p:cxnSp>
      <p:cxnSp>
        <p:nvCxnSpPr>
          <p:cNvPr id="102" name="Shape 68"/>
          <p:cNvCxnSpPr>
            <a:stCxn id="98" idx="0"/>
          </p:cNvCxnSpPr>
          <p:nvPr/>
        </p:nvCxnSpPr>
        <p:spPr>
          <a:xfrm rot="10800000">
            <a:off x="4768347" y="3885451"/>
            <a:ext cx="836101" cy="625725"/>
          </a:xfrm>
          <a:prstGeom prst="straightConnector1">
            <a:avLst/>
          </a:prstGeom>
          <a:noFill/>
          <a:ln w="9525" cap="flat" cmpd="sng">
            <a:solidFill>
              <a:schemeClr val="dk2"/>
            </a:solidFill>
            <a:prstDash val="solid"/>
            <a:round/>
            <a:headEnd type="none" w="lg" len="lg"/>
            <a:tailEnd type="none" w="lg" len="lg"/>
          </a:ln>
        </p:spPr>
      </p:cxnSp>
      <p:cxnSp>
        <p:nvCxnSpPr>
          <p:cNvPr id="103" name="Shape 69"/>
          <p:cNvCxnSpPr>
            <a:cxnSpLocks/>
          </p:cNvCxnSpPr>
          <p:nvPr/>
        </p:nvCxnSpPr>
        <p:spPr>
          <a:xfrm rot="10800000">
            <a:off x="2990994" y="3867165"/>
            <a:ext cx="689282" cy="644010"/>
          </a:xfrm>
          <a:prstGeom prst="straightConnector1">
            <a:avLst/>
          </a:prstGeom>
          <a:noFill/>
          <a:ln w="9525" cap="flat" cmpd="sng">
            <a:solidFill>
              <a:schemeClr val="dk2"/>
            </a:solidFill>
            <a:prstDash val="solid"/>
            <a:round/>
            <a:headEnd type="none" w="lg" len="lg"/>
            <a:tailEnd type="none" w="lg" len="lg"/>
          </a:ln>
        </p:spPr>
      </p:cxnSp>
      <p:cxnSp>
        <p:nvCxnSpPr>
          <p:cNvPr id="104" name="Shape 70"/>
          <p:cNvCxnSpPr>
            <a:stCxn id="96" idx="0"/>
          </p:cNvCxnSpPr>
          <p:nvPr/>
        </p:nvCxnSpPr>
        <p:spPr>
          <a:xfrm rot="10800000">
            <a:off x="1579685" y="3885451"/>
            <a:ext cx="582870" cy="625725"/>
          </a:xfrm>
          <a:prstGeom prst="straightConnector1">
            <a:avLst/>
          </a:prstGeom>
          <a:noFill/>
          <a:ln w="9525" cap="flat" cmpd="sng">
            <a:solidFill>
              <a:schemeClr val="dk2"/>
            </a:solidFill>
            <a:prstDash val="solid"/>
            <a:round/>
            <a:headEnd type="none" w="lg" len="lg"/>
            <a:tailEnd type="none" w="lg" len="lg"/>
          </a:ln>
        </p:spPr>
      </p:cxnSp>
      <p:sp>
        <p:nvSpPr>
          <p:cNvPr id="105" name="Shape 71"/>
          <p:cNvSpPr/>
          <p:nvPr/>
        </p:nvSpPr>
        <p:spPr>
          <a:xfrm>
            <a:off x="410944" y="3704011"/>
            <a:ext cx="529264" cy="355752"/>
          </a:xfrm>
          <a:prstGeom prst="ellipse">
            <a:avLst/>
          </a:prstGeom>
          <a:solidFill>
            <a:schemeClr val="lt2"/>
          </a:solidFill>
          <a:ln w="38100" cap="flat" cmpd="sng">
            <a:solidFill>
              <a:schemeClr val="accent1"/>
            </a:solidFill>
            <a:prstDash val="solid"/>
            <a:round/>
            <a:headEnd type="none" w="med" len="med"/>
            <a:tailEnd type="none" w="med" len="med"/>
          </a:ln>
        </p:spPr>
        <p:txBody>
          <a:bodyPr lIns="91425" tIns="91425" rIns="91425" bIns="91425" anchor="ctr" anchorCtr="0">
            <a:noAutofit/>
          </a:bodyPr>
          <a:lstStyle/>
          <a:p>
            <a:pPr>
              <a:spcBef>
                <a:spcPts val="0"/>
              </a:spcBef>
            </a:pPr>
            <a:r>
              <a:rPr lang="fi">
                <a:latin typeface="+mj-lt"/>
              </a:rPr>
              <a:t>?</a:t>
            </a:r>
          </a:p>
        </p:txBody>
      </p:sp>
      <p:sp>
        <p:nvSpPr>
          <p:cNvPr id="106" name="Shape 72"/>
          <p:cNvSpPr/>
          <p:nvPr/>
        </p:nvSpPr>
        <p:spPr>
          <a:xfrm>
            <a:off x="2856637" y="1235036"/>
            <a:ext cx="529264" cy="355752"/>
          </a:xfrm>
          <a:prstGeom prst="ellipse">
            <a:avLst/>
          </a:prstGeom>
          <a:solidFill>
            <a:schemeClr val="lt2"/>
          </a:solidFill>
          <a:ln w="38100" cap="flat" cmpd="sng">
            <a:solidFill>
              <a:schemeClr val="accent1"/>
            </a:solidFill>
            <a:prstDash val="solid"/>
            <a:round/>
            <a:headEnd type="none" w="med" len="med"/>
            <a:tailEnd type="none" w="med" len="med"/>
          </a:ln>
        </p:spPr>
        <p:txBody>
          <a:bodyPr lIns="91425" tIns="91425" rIns="91425" bIns="91425" anchor="ctr" anchorCtr="0">
            <a:noAutofit/>
          </a:bodyPr>
          <a:lstStyle/>
          <a:p>
            <a:pPr>
              <a:spcBef>
                <a:spcPts val="0"/>
              </a:spcBef>
            </a:pPr>
            <a:r>
              <a:rPr lang="fi" dirty="0">
                <a:latin typeface="+mj-lt"/>
              </a:rPr>
              <a:t>?</a:t>
            </a:r>
          </a:p>
        </p:txBody>
      </p:sp>
      <p:sp>
        <p:nvSpPr>
          <p:cNvPr id="108" name="Shape 74"/>
          <p:cNvSpPr txBox="1"/>
          <p:nvPr/>
        </p:nvSpPr>
        <p:spPr>
          <a:xfrm>
            <a:off x="463551" y="5012043"/>
            <a:ext cx="5505061" cy="1151689"/>
          </a:xfrm>
          <a:prstGeom prst="rect">
            <a:avLst/>
          </a:prstGeom>
          <a:noFill/>
          <a:ln w="9525" cap="flat" cmpd="sng">
            <a:solidFill>
              <a:srgbClr val="B7B7B7"/>
            </a:solidFill>
            <a:prstDash val="solid"/>
            <a:round/>
            <a:headEnd type="none" w="med" len="med"/>
            <a:tailEnd type="none" w="med" len="med"/>
          </a:ln>
        </p:spPr>
        <p:txBody>
          <a:bodyPr lIns="72000" tIns="36000" rIns="91425" bIns="91425" anchor="t" anchorCtr="0">
            <a:noAutofit/>
          </a:bodyPr>
          <a:lstStyle/>
          <a:p>
            <a:pPr>
              <a:spcBef>
                <a:spcPts val="0"/>
              </a:spcBef>
            </a:pPr>
            <a:r>
              <a:rPr lang="fi" sz="1200">
                <a:solidFill>
                  <a:srgbClr val="999999"/>
                </a:solidFill>
                <a:latin typeface="+mj-lt"/>
                <a:ea typeface="Exo 2"/>
                <a:cs typeface="Exo 2"/>
                <a:sym typeface="Exo 2"/>
              </a:rPr>
              <a:t>Ratkaisu</a:t>
            </a:r>
          </a:p>
        </p:txBody>
      </p:sp>
      <p:cxnSp>
        <p:nvCxnSpPr>
          <p:cNvPr id="111" name="Shape 77"/>
          <p:cNvCxnSpPr>
            <a:stCxn id="106" idx="4"/>
            <a:endCxn id="92" idx="0"/>
          </p:cNvCxnSpPr>
          <p:nvPr/>
        </p:nvCxnSpPr>
        <p:spPr>
          <a:xfrm>
            <a:off x="3121268" y="1590789"/>
            <a:ext cx="0" cy="623843"/>
          </a:xfrm>
          <a:prstGeom prst="straightConnector1">
            <a:avLst/>
          </a:prstGeom>
          <a:noFill/>
          <a:ln w="38100" cap="flat" cmpd="sng">
            <a:solidFill>
              <a:schemeClr val="accent1"/>
            </a:solidFill>
            <a:prstDash val="solid"/>
            <a:round/>
            <a:headEnd type="none" w="lg" len="lg"/>
            <a:tailEnd type="triangle" w="lg" len="lg"/>
          </a:ln>
        </p:spPr>
      </p:cxnSp>
      <p:cxnSp>
        <p:nvCxnSpPr>
          <p:cNvPr id="112" name="Shape 78"/>
          <p:cNvCxnSpPr>
            <a:endCxn id="105" idx="6"/>
          </p:cNvCxnSpPr>
          <p:nvPr/>
        </p:nvCxnSpPr>
        <p:spPr>
          <a:xfrm rot="10800000">
            <a:off x="940207" y="3881887"/>
            <a:ext cx="4258111" cy="0"/>
          </a:xfrm>
          <a:prstGeom prst="straightConnector1">
            <a:avLst/>
          </a:prstGeom>
          <a:noFill/>
          <a:ln w="9525" cap="flat" cmpd="sng">
            <a:solidFill>
              <a:schemeClr val="dk2"/>
            </a:solidFill>
            <a:prstDash val="solid"/>
            <a:round/>
            <a:headEnd type="none" w="lg" len="lg"/>
            <a:tailEnd type="triangle" w="lg" len="lg"/>
          </a:ln>
        </p:spPr>
      </p:cxnSp>
      <p:cxnSp>
        <p:nvCxnSpPr>
          <p:cNvPr id="113" name="Shape 79"/>
          <p:cNvCxnSpPr>
            <a:stCxn id="128" idx="1"/>
            <a:endCxn id="105" idx="0"/>
          </p:cNvCxnSpPr>
          <p:nvPr/>
        </p:nvCxnSpPr>
        <p:spPr>
          <a:xfrm flipH="1">
            <a:off x="675375" y="2871279"/>
            <a:ext cx="9201" cy="832776"/>
          </a:xfrm>
          <a:prstGeom prst="straightConnector1">
            <a:avLst/>
          </a:prstGeom>
          <a:noFill/>
          <a:ln w="38100" cap="flat" cmpd="sng">
            <a:solidFill>
              <a:schemeClr val="accent1"/>
            </a:solidFill>
            <a:prstDash val="solid"/>
            <a:round/>
            <a:headEnd type="none" w="lg" len="lg"/>
            <a:tailEnd type="triangle" w="lg" len="lg"/>
          </a:ln>
        </p:spPr>
      </p:cxnSp>
      <p:cxnSp>
        <p:nvCxnSpPr>
          <p:cNvPr id="114" name="Shape 81"/>
          <p:cNvCxnSpPr>
            <a:stCxn id="105" idx="4"/>
            <a:endCxn id="129" idx="3"/>
          </p:cNvCxnSpPr>
          <p:nvPr/>
        </p:nvCxnSpPr>
        <p:spPr>
          <a:xfrm>
            <a:off x="675575" y="4059763"/>
            <a:ext cx="21203" cy="868540"/>
          </a:xfrm>
          <a:prstGeom prst="straightConnector1">
            <a:avLst/>
          </a:prstGeom>
          <a:noFill/>
          <a:ln w="38100" cap="flat" cmpd="sng">
            <a:solidFill>
              <a:schemeClr val="accent1"/>
            </a:solidFill>
            <a:prstDash val="solid"/>
            <a:round/>
            <a:headEnd type="none" w="lg" len="lg"/>
            <a:tailEnd type="triangle" w="lg" len="lg"/>
          </a:ln>
        </p:spPr>
      </p:cxnSp>
      <p:sp>
        <p:nvSpPr>
          <p:cNvPr id="123" name="Shape 84"/>
          <p:cNvSpPr txBox="1"/>
          <p:nvPr/>
        </p:nvSpPr>
        <p:spPr>
          <a:xfrm>
            <a:off x="5843797" y="5864851"/>
            <a:ext cx="124815" cy="297132"/>
          </a:xfrm>
          <a:prstGeom prst="rect">
            <a:avLst/>
          </a:prstGeom>
          <a:noFill/>
          <a:ln>
            <a:noFill/>
          </a:ln>
        </p:spPr>
        <p:txBody>
          <a:bodyPr lIns="91425" tIns="91425" rIns="91425" bIns="91425" anchor="t" anchorCtr="0">
            <a:noAutofit/>
          </a:bodyPr>
          <a:lstStyle/>
          <a:p>
            <a:pPr>
              <a:spcBef>
                <a:spcPts val="0"/>
              </a:spcBef>
            </a:pPr>
            <a:endParaRPr sz="1200">
              <a:solidFill>
                <a:srgbClr val="999999"/>
              </a:solidFill>
              <a:latin typeface="+mj-lt"/>
              <a:ea typeface="Exo 2"/>
              <a:cs typeface="Exo 2"/>
              <a:sym typeface="Exo 2"/>
            </a:endParaRPr>
          </a:p>
        </p:txBody>
      </p:sp>
      <p:sp>
        <p:nvSpPr>
          <p:cNvPr id="128" name="Shape 80"/>
          <p:cNvSpPr txBox="1"/>
          <p:nvPr/>
        </p:nvSpPr>
        <p:spPr>
          <a:xfrm rot="16200000">
            <a:off x="642628" y="2608304"/>
            <a:ext cx="83896" cy="442053"/>
          </a:xfrm>
          <a:prstGeom prst="rect">
            <a:avLst/>
          </a:prstGeom>
          <a:noFill/>
          <a:ln>
            <a:noFill/>
          </a:ln>
        </p:spPr>
        <p:txBody>
          <a:bodyPr lIns="91425" tIns="91425" rIns="91425" bIns="91425" anchor="t" anchorCtr="0">
            <a:noAutofit/>
          </a:bodyPr>
          <a:lstStyle/>
          <a:p>
            <a:pPr>
              <a:spcBef>
                <a:spcPts val="0"/>
              </a:spcBef>
            </a:pPr>
            <a:endParaRPr sz="1200">
              <a:solidFill>
                <a:srgbClr val="999999"/>
              </a:solidFill>
              <a:latin typeface="+mj-lt"/>
              <a:ea typeface="Exo 2"/>
              <a:cs typeface="Exo 2"/>
              <a:sym typeface="Exo 2"/>
            </a:endParaRPr>
          </a:p>
        </p:txBody>
      </p:sp>
      <p:sp>
        <p:nvSpPr>
          <p:cNvPr id="129" name="Shape 82"/>
          <p:cNvSpPr txBox="1"/>
          <p:nvPr/>
        </p:nvSpPr>
        <p:spPr>
          <a:xfrm rot="16200000">
            <a:off x="654962" y="4749089"/>
            <a:ext cx="83896" cy="442053"/>
          </a:xfrm>
          <a:prstGeom prst="rect">
            <a:avLst/>
          </a:prstGeom>
          <a:noFill/>
          <a:ln>
            <a:noFill/>
          </a:ln>
        </p:spPr>
        <p:txBody>
          <a:bodyPr lIns="91425" tIns="91425" rIns="91425" bIns="91425" anchor="t" anchorCtr="0">
            <a:noAutofit/>
          </a:bodyPr>
          <a:lstStyle/>
          <a:p>
            <a:pPr>
              <a:spcBef>
                <a:spcPts val="0"/>
              </a:spcBef>
            </a:pPr>
            <a:endParaRPr sz="1200">
              <a:solidFill>
                <a:srgbClr val="999999"/>
              </a:solidFill>
              <a:latin typeface="+mj-lt"/>
              <a:ea typeface="Exo 2"/>
              <a:cs typeface="Exo 2"/>
              <a:sym typeface="Exo 2"/>
            </a:endParaRPr>
          </a:p>
        </p:txBody>
      </p:sp>
      <p:sp>
        <p:nvSpPr>
          <p:cNvPr id="9" name="Rectangle 8"/>
          <p:cNvSpPr/>
          <p:nvPr/>
        </p:nvSpPr>
        <p:spPr>
          <a:xfrm>
            <a:off x="475883" y="1095873"/>
            <a:ext cx="2424226" cy="812752"/>
          </a:xfrm>
          <a:prstGeom prst="rect">
            <a:avLst/>
          </a:prstGeom>
        </p:spPr>
        <p:txBody>
          <a:bodyPr wrap="square" lIns="36000" tIns="36000" rIns="36000" bIns="36000">
            <a:noAutofit/>
          </a:bodyPr>
          <a:lstStyle/>
          <a:p>
            <a:pPr lvl="0"/>
            <a:r>
              <a:rPr lang="fi-FI" sz="1000" dirty="0">
                <a:latin typeface="+mj-lt"/>
              </a:rPr>
              <a:t>Kuvaa nykytila</a:t>
            </a:r>
            <a:endParaRPr lang="en-US" sz="1000" dirty="0">
              <a:latin typeface="+mj-lt"/>
            </a:endParaRPr>
          </a:p>
        </p:txBody>
      </p:sp>
      <p:sp>
        <p:nvSpPr>
          <p:cNvPr id="55" name="Rectangle 54"/>
          <p:cNvSpPr/>
          <p:nvPr/>
        </p:nvSpPr>
        <p:spPr>
          <a:xfrm>
            <a:off x="3354628" y="1089957"/>
            <a:ext cx="2424226" cy="812752"/>
          </a:xfrm>
          <a:prstGeom prst="rect">
            <a:avLst/>
          </a:prstGeom>
        </p:spPr>
        <p:txBody>
          <a:bodyPr wrap="square" lIns="36000" tIns="36000" rIns="36000" bIns="36000">
            <a:noAutofit/>
          </a:bodyPr>
          <a:lstStyle/>
          <a:p>
            <a:pPr lvl="0"/>
            <a:r>
              <a:rPr lang="fi-FI" sz="1000" dirty="0">
                <a:latin typeface="+mj-lt"/>
              </a:rPr>
              <a:t>Kuvaa tavoitetila</a:t>
            </a:r>
            <a:endParaRPr lang="en-US" sz="1000" dirty="0">
              <a:latin typeface="+mj-lt"/>
            </a:endParaRPr>
          </a:p>
        </p:txBody>
      </p:sp>
      <p:sp>
        <p:nvSpPr>
          <p:cNvPr id="56" name="Rectangle 55"/>
          <p:cNvSpPr/>
          <p:nvPr/>
        </p:nvSpPr>
        <p:spPr>
          <a:xfrm>
            <a:off x="458928" y="2399942"/>
            <a:ext cx="5319926" cy="482810"/>
          </a:xfrm>
          <a:prstGeom prst="rect">
            <a:avLst/>
          </a:prstGeom>
        </p:spPr>
        <p:txBody>
          <a:bodyPr wrap="square" lIns="36000" tIns="36000" rIns="36000" bIns="36000">
            <a:noAutofit/>
          </a:bodyPr>
          <a:lstStyle/>
          <a:p>
            <a:pPr lvl="0"/>
            <a:r>
              <a:rPr lang="fi-FI" sz="1000" dirty="0">
                <a:latin typeface="+mj-lt"/>
              </a:rPr>
              <a:t>Mikä on ongelma</a:t>
            </a:r>
            <a:endParaRPr lang="en-US" sz="1000" dirty="0">
              <a:latin typeface="+mj-lt"/>
            </a:endParaRPr>
          </a:p>
        </p:txBody>
      </p:sp>
      <p:sp>
        <p:nvSpPr>
          <p:cNvPr id="57" name="Rectangle 56"/>
          <p:cNvSpPr/>
          <p:nvPr/>
        </p:nvSpPr>
        <p:spPr>
          <a:xfrm>
            <a:off x="475883" y="5182976"/>
            <a:ext cx="5488104" cy="978941"/>
          </a:xfrm>
          <a:prstGeom prst="rect">
            <a:avLst/>
          </a:prstGeom>
        </p:spPr>
        <p:txBody>
          <a:bodyPr wrap="square" lIns="36000" tIns="36000" rIns="36000" bIns="36000">
            <a:noAutofit/>
          </a:bodyPr>
          <a:lstStyle/>
          <a:p>
            <a:pPr lvl="0"/>
            <a:r>
              <a:rPr lang="fi-FI" sz="1000" dirty="0">
                <a:latin typeface="+mj-lt"/>
              </a:rPr>
              <a:t>Minkä uskomme ratkaisevan ongelman ja kehittävän toimintaa?</a:t>
            </a:r>
            <a:endParaRPr lang="en-US" sz="1000" dirty="0">
              <a:latin typeface="+mj-lt"/>
            </a:endParaRPr>
          </a:p>
        </p:txBody>
      </p:sp>
      <p:sp>
        <p:nvSpPr>
          <p:cNvPr id="59" name="Rectangle 58"/>
          <p:cNvSpPr/>
          <p:nvPr/>
        </p:nvSpPr>
        <p:spPr>
          <a:xfrm>
            <a:off x="1575982" y="3137415"/>
            <a:ext cx="1000933" cy="482810"/>
          </a:xfrm>
          <a:prstGeom prst="rect">
            <a:avLst/>
          </a:prstGeom>
        </p:spPr>
        <p:txBody>
          <a:bodyPr wrap="square" lIns="36000" tIns="36000" rIns="36000" bIns="36000">
            <a:noAutofit/>
          </a:bodyPr>
          <a:lstStyle/>
          <a:p>
            <a:pPr lvl="0"/>
            <a:r>
              <a:rPr lang="fi-FI" sz="1000" dirty="0">
                <a:latin typeface="+mj-lt"/>
              </a:rPr>
              <a:t>Vaikuttavat välineet</a:t>
            </a:r>
            <a:endParaRPr lang="en-US" sz="1000" dirty="0">
              <a:latin typeface="+mj-lt"/>
            </a:endParaRPr>
          </a:p>
        </p:txBody>
      </p:sp>
      <p:sp>
        <p:nvSpPr>
          <p:cNvPr id="60" name="Rectangle 59"/>
          <p:cNvSpPr/>
          <p:nvPr/>
        </p:nvSpPr>
        <p:spPr>
          <a:xfrm>
            <a:off x="3317913" y="3149093"/>
            <a:ext cx="1000933" cy="482810"/>
          </a:xfrm>
          <a:prstGeom prst="rect">
            <a:avLst/>
          </a:prstGeom>
        </p:spPr>
        <p:txBody>
          <a:bodyPr wrap="square" lIns="36000" tIns="36000" rIns="36000" bIns="36000">
            <a:noAutofit/>
          </a:bodyPr>
          <a:lstStyle/>
          <a:p>
            <a:pPr lvl="0"/>
            <a:r>
              <a:rPr lang="fi-FI" sz="1000" dirty="0">
                <a:latin typeface="+mj-lt"/>
              </a:rPr>
              <a:t>Vaikuttavat työtavat</a:t>
            </a:r>
            <a:endParaRPr lang="en-US" sz="1000" dirty="0">
              <a:latin typeface="+mj-lt"/>
            </a:endParaRPr>
          </a:p>
        </p:txBody>
      </p:sp>
      <p:sp>
        <p:nvSpPr>
          <p:cNvPr id="61" name="Rectangle 60"/>
          <p:cNvSpPr/>
          <p:nvPr/>
        </p:nvSpPr>
        <p:spPr>
          <a:xfrm>
            <a:off x="5059844" y="3160771"/>
            <a:ext cx="1000933" cy="482810"/>
          </a:xfrm>
          <a:prstGeom prst="rect">
            <a:avLst/>
          </a:prstGeom>
        </p:spPr>
        <p:txBody>
          <a:bodyPr wrap="square" lIns="36000" tIns="36000" rIns="36000" bIns="36000">
            <a:noAutofit/>
          </a:bodyPr>
          <a:lstStyle/>
          <a:p>
            <a:pPr lvl="0"/>
            <a:r>
              <a:rPr lang="fi-FI" sz="1000" dirty="0">
                <a:latin typeface="+mj-lt"/>
              </a:rPr>
              <a:t>Vaikuttavat ihmiset</a:t>
            </a:r>
            <a:endParaRPr lang="en-US" sz="1000" dirty="0">
              <a:latin typeface="+mj-lt"/>
            </a:endParaRPr>
          </a:p>
        </p:txBody>
      </p:sp>
      <p:sp>
        <p:nvSpPr>
          <p:cNvPr id="62" name="Rectangle 61"/>
          <p:cNvSpPr/>
          <p:nvPr/>
        </p:nvSpPr>
        <p:spPr>
          <a:xfrm>
            <a:off x="1274245" y="4283646"/>
            <a:ext cx="1000933" cy="482810"/>
          </a:xfrm>
          <a:prstGeom prst="rect">
            <a:avLst/>
          </a:prstGeom>
        </p:spPr>
        <p:txBody>
          <a:bodyPr wrap="square" lIns="36000" tIns="36000" rIns="36000" bIns="36000">
            <a:noAutofit/>
          </a:bodyPr>
          <a:lstStyle/>
          <a:p>
            <a:pPr lvl="0"/>
            <a:r>
              <a:rPr lang="fi-FI" sz="1000" dirty="0">
                <a:latin typeface="+mj-lt"/>
              </a:rPr>
              <a:t>Vaikuttavat sisällöt</a:t>
            </a:r>
            <a:endParaRPr lang="en-US" sz="1000" dirty="0">
              <a:latin typeface="+mj-lt"/>
            </a:endParaRPr>
          </a:p>
        </p:txBody>
      </p:sp>
      <p:sp>
        <p:nvSpPr>
          <p:cNvPr id="63" name="Rectangle 62"/>
          <p:cNvSpPr/>
          <p:nvPr/>
        </p:nvSpPr>
        <p:spPr>
          <a:xfrm>
            <a:off x="2623568" y="4269771"/>
            <a:ext cx="1157722" cy="482810"/>
          </a:xfrm>
          <a:prstGeom prst="rect">
            <a:avLst/>
          </a:prstGeom>
        </p:spPr>
        <p:txBody>
          <a:bodyPr wrap="square" lIns="36000" tIns="36000" rIns="36000" bIns="36000">
            <a:noAutofit/>
          </a:bodyPr>
          <a:lstStyle/>
          <a:p>
            <a:pPr lvl="0"/>
            <a:r>
              <a:rPr lang="fi-FI" sz="1000" dirty="0">
                <a:latin typeface="+mj-lt"/>
              </a:rPr>
              <a:t>Ympäristön vaikuttavat tekijät</a:t>
            </a:r>
            <a:endParaRPr lang="en-US" sz="1000" dirty="0">
              <a:latin typeface="+mj-lt"/>
            </a:endParaRPr>
          </a:p>
        </p:txBody>
      </p:sp>
      <p:sp>
        <p:nvSpPr>
          <p:cNvPr id="64" name="Rectangle 63"/>
          <p:cNvSpPr/>
          <p:nvPr/>
        </p:nvSpPr>
        <p:spPr>
          <a:xfrm>
            <a:off x="4664323" y="4255896"/>
            <a:ext cx="896524" cy="482810"/>
          </a:xfrm>
          <a:prstGeom prst="rect">
            <a:avLst/>
          </a:prstGeom>
        </p:spPr>
        <p:txBody>
          <a:bodyPr wrap="square" lIns="36000" tIns="36000" rIns="36000" bIns="36000">
            <a:noAutofit/>
          </a:bodyPr>
          <a:lstStyle/>
          <a:p>
            <a:pPr lvl="0"/>
            <a:r>
              <a:rPr lang="fi-FI" sz="1000" dirty="0">
                <a:latin typeface="+mj-lt"/>
              </a:rPr>
              <a:t>Johtamisen vaikutus</a:t>
            </a:r>
            <a:endParaRPr lang="en-US" sz="1000" dirty="0">
              <a:latin typeface="+mj-lt"/>
            </a:endParaRPr>
          </a:p>
        </p:txBody>
      </p:sp>
    </p:spTree>
    <p:extLst>
      <p:ext uri="{BB962C8B-B14F-4D97-AF65-F5344CB8AC3E}">
        <p14:creationId xmlns:p14="http://schemas.microsoft.com/office/powerpoint/2010/main" val="2215524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580" y="145764"/>
            <a:ext cx="11234738" cy="787400"/>
          </a:xfrm>
        </p:spPr>
        <p:txBody>
          <a:bodyPr/>
          <a:lstStyle/>
          <a:p>
            <a:r>
              <a:rPr lang="fi-FI" dirty="0"/>
              <a:t>Kehityssuunnitelma – A3</a:t>
            </a:r>
          </a:p>
        </p:txBody>
      </p:sp>
      <p:sp>
        <p:nvSpPr>
          <p:cNvPr id="3" name="Date Placeholder 2"/>
          <p:cNvSpPr>
            <a:spLocks noGrp="1"/>
          </p:cNvSpPr>
          <p:nvPr>
            <p:ph type="dt" sz="half" idx="10"/>
          </p:nvPr>
        </p:nvSpPr>
        <p:spPr>
          <a:xfrm>
            <a:off x="4456595" y="6237313"/>
            <a:ext cx="1413520" cy="360040"/>
          </a:xfrm>
        </p:spPr>
        <p:txBody>
          <a:bodyPr/>
          <a:lstStyle/>
          <a:p>
            <a:fld id="{C98AAD8E-CCD1-48E5-A828-E01C252C164A}" type="datetime1">
              <a:rPr lang="fi-FI" smtClean="0"/>
              <a:t>11.5.2020</a:t>
            </a:fld>
            <a:endParaRPr lang="fi-FI" dirty="0"/>
          </a:p>
        </p:txBody>
      </p:sp>
      <p:sp>
        <p:nvSpPr>
          <p:cNvPr id="4" name="Footer Placeholder 3"/>
          <p:cNvSpPr>
            <a:spLocks noGrp="1"/>
          </p:cNvSpPr>
          <p:nvPr>
            <p:ph type="ftr" sz="quarter" idx="11"/>
          </p:nvPr>
        </p:nvSpPr>
        <p:spPr>
          <a:xfrm>
            <a:off x="1804560" y="6130800"/>
            <a:ext cx="3295407" cy="466552"/>
          </a:xfrm>
        </p:spPr>
        <p:txBody>
          <a:bodyPr/>
          <a:lstStyle/>
          <a:p>
            <a:r>
              <a:rPr lang="en-US" dirty="0" err="1"/>
              <a:t>Helsingin</a:t>
            </a:r>
            <a:r>
              <a:rPr lang="en-US" dirty="0"/>
              <a:t> </a:t>
            </a:r>
            <a:r>
              <a:rPr lang="en-US" dirty="0" err="1"/>
              <a:t>kaupunki</a:t>
            </a:r>
            <a:r>
              <a:rPr lang="en-US" dirty="0"/>
              <a:t> </a:t>
            </a:r>
            <a:r>
              <a:rPr lang="en-US" dirty="0" err="1"/>
              <a:t>Kaupunginkanslia</a:t>
            </a:r>
            <a:endParaRPr lang="fi-FI" dirty="0"/>
          </a:p>
        </p:txBody>
      </p:sp>
      <p:sp>
        <p:nvSpPr>
          <p:cNvPr id="5" name="Slide Number Placeholder 4"/>
          <p:cNvSpPr>
            <a:spLocks noGrp="1"/>
          </p:cNvSpPr>
          <p:nvPr>
            <p:ph type="sldNum" sz="quarter" idx="12"/>
          </p:nvPr>
        </p:nvSpPr>
        <p:spPr/>
        <p:txBody>
          <a:bodyPr/>
          <a:lstStyle/>
          <a:p>
            <a:fld id="{B679FAD7-EF2D-4BE4-9B6F-9AA65CF7513A}" type="slidenum">
              <a:rPr lang="fi-FI" smtClean="0"/>
              <a:pPr/>
              <a:t>3</a:t>
            </a:fld>
            <a:endParaRPr lang="fi-FI"/>
          </a:p>
        </p:txBody>
      </p:sp>
      <p:sp>
        <p:nvSpPr>
          <p:cNvPr id="95" name="Shape 61"/>
          <p:cNvSpPr txBox="1"/>
          <p:nvPr/>
        </p:nvSpPr>
        <p:spPr>
          <a:xfrm>
            <a:off x="5387099" y="2887570"/>
            <a:ext cx="1045547" cy="297132"/>
          </a:xfrm>
          <a:prstGeom prst="rect">
            <a:avLst/>
          </a:prstGeom>
          <a:noFill/>
          <a:ln>
            <a:noFill/>
          </a:ln>
        </p:spPr>
        <p:txBody>
          <a:bodyPr lIns="91425" tIns="91425" rIns="91425" bIns="91425" anchor="t" anchorCtr="0">
            <a:noAutofit/>
          </a:bodyPr>
          <a:lstStyle/>
          <a:p>
            <a:pPr>
              <a:spcBef>
                <a:spcPts val="0"/>
              </a:spcBef>
            </a:pPr>
            <a:r>
              <a:rPr lang="fi" sz="1200">
                <a:solidFill>
                  <a:srgbClr val="999999"/>
                </a:solidFill>
                <a:latin typeface="Exo 2"/>
                <a:ea typeface="Exo 2"/>
                <a:cs typeface="Exo 2"/>
                <a:sym typeface="Exo 2"/>
              </a:rPr>
              <a:t>Ihmiset</a:t>
            </a:r>
          </a:p>
        </p:txBody>
      </p:sp>
      <p:sp>
        <p:nvSpPr>
          <p:cNvPr id="98" name="Shape 64"/>
          <p:cNvSpPr txBox="1"/>
          <p:nvPr/>
        </p:nvSpPr>
        <p:spPr>
          <a:xfrm>
            <a:off x="5226207" y="4511175"/>
            <a:ext cx="1045547" cy="297132"/>
          </a:xfrm>
          <a:prstGeom prst="rect">
            <a:avLst/>
          </a:prstGeom>
          <a:noFill/>
          <a:ln>
            <a:noFill/>
          </a:ln>
        </p:spPr>
        <p:txBody>
          <a:bodyPr lIns="91425" tIns="91425" rIns="91425" bIns="91425" anchor="t" anchorCtr="0">
            <a:noAutofit/>
          </a:bodyPr>
          <a:lstStyle/>
          <a:p>
            <a:pPr>
              <a:spcBef>
                <a:spcPts val="0"/>
              </a:spcBef>
            </a:pPr>
            <a:r>
              <a:rPr lang="fi" sz="1200">
                <a:solidFill>
                  <a:srgbClr val="999999"/>
                </a:solidFill>
                <a:latin typeface="Exo 2"/>
                <a:ea typeface="Exo 2"/>
                <a:cs typeface="Exo 2"/>
                <a:sym typeface="Exo 2"/>
              </a:rPr>
              <a:t>Johtaminen</a:t>
            </a:r>
          </a:p>
        </p:txBody>
      </p:sp>
      <p:sp>
        <p:nvSpPr>
          <p:cNvPr id="107" name="Shape 73"/>
          <p:cNvSpPr txBox="1"/>
          <p:nvPr/>
        </p:nvSpPr>
        <p:spPr>
          <a:xfrm>
            <a:off x="7473476" y="5297209"/>
            <a:ext cx="4489397" cy="864775"/>
          </a:xfrm>
          <a:prstGeom prst="rect">
            <a:avLst/>
          </a:prstGeom>
          <a:noFill/>
          <a:ln w="9525" cap="flat" cmpd="sng">
            <a:solidFill>
              <a:srgbClr val="B7B7B7"/>
            </a:solidFill>
            <a:prstDash val="solid"/>
            <a:round/>
            <a:headEnd type="none" w="med" len="med"/>
            <a:tailEnd type="none" w="med" len="med"/>
          </a:ln>
        </p:spPr>
        <p:txBody>
          <a:bodyPr lIns="72000" tIns="36000" rIns="91425" bIns="91425" anchor="t" anchorCtr="0">
            <a:noAutofit/>
          </a:bodyPr>
          <a:lstStyle/>
          <a:p>
            <a:pPr>
              <a:spcBef>
                <a:spcPts val="0"/>
              </a:spcBef>
            </a:pPr>
            <a:r>
              <a:rPr lang="fi" sz="1200">
                <a:solidFill>
                  <a:srgbClr val="999999"/>
                </a:solidFill>
                <a:latin typeface="Exo 2"/>
                <a:ea typeface="Exo 2"/>
                <a:cs typeface="Exo 2"/>
                <a:sym typeface="Exo 2"/>
              </a:rPr>
              <a:t>Reflektointi</a:t>
            </a:r>
          </a:p>
        </p:txBody>
      </p:sp>
      <p:sp>
        <p:nvSpPr>
          <p:cNvPr id="109" name="Shape 75"/>
          <p:cNvSpPr txBox="1"/>
          <p:nvPr/>
        </p:nvSpPr>
        <p:spPr>
          <a:xfrm>
            <a:off x="6514273" y="917201"/>
            <a:ext cx="5493735" cy="1548856"/>
          </a:xfrm>
          <a:prstGeom prst="rect">
            <a:avLst/>
          </a:prstGeom>
          <a:noFill/>
          <a:ln w="9525" cap="flat" cmpd="sng">
            <a:solidFill>
              <a:srgbClr val="B7B7B7"/>
            </a:solidFill>
            <a:prstDash val="solid"/>
            <a:round/>
            <a:headEnd type="none" w="med" len="med"/>
            <a:tailEnd type="none" w="med" len="med"/>
          </a:ln>
        </p:spPr>
        <p:txBody>
          <a:bodyPr lIns="72000" tIns="36000" rIns="91425" bIns="91425" anchor="t" anchorCtr="0">
            <a:noAutofit/>
          </a:bodyPr>
          <a:lstStyle/>
          <a:p>
            <a:pPr>
              <a:spcBef>
                <a:spcPts val="0"/>
              </a:spcBef>
            </a:pPr>
            <a:r>
              <a:rPr lang="fi" sz="1200" dirty="0">
                <a:solidFill>
                  <a:srgbClr val="999999"/>
                </a:solidFill>
                <a:latin typeface="Exo 2"/>
                <a:ea typeface="Exo 2"/>
                <a:cs typeface="Exo 2"/>
                <a:sym typeface="Exo 2"/>
              </a:rPr>
              <a:t>Toimintasuunnitelma</a:t>
            </a:r>
          </a:p>
        </p:txBody>
      </p:sp>
      <p:sp>
        <p:nvSpPr>
          <p:cNvPr id="110" name="Shape 76"/>
          <p:cNvSpPr txBox="1"/>
          <p:nvPr/>
        </p:nvSpPr>
        <p:spPr>
          <a:xfrm>
            <a:off x="6516565" y="3779588"/>
            <a:ext cx="5467618" cy="1232455"/>
          </a:xfrm>
          <a:prstGeom prst="rect">
            <a:avLst/>
          </a:prstGeom>
          <a:noFill/>
          <a:ln w="9525" cap="flat" cmpd="sng">
            <a:solidFill>
              <a:srgbClr val="B7B7B7"/>
            </a:solidFill>
            <a:prstDash val="solid"/>
            <a:round/>
            <a:headEnd type="none" w="med" len="med"/>
            <a:tailEnd type="none" w="med" len="med"/>
          </a:ln>
        </p:spPr>
        <p:txBody>
          <a:bodyPr lIns="72000" tIns="36000" rIns="91425" bIns="91425" anchor="t" anchorCtr="0">
            <a:noAutofit/>
          </a:bodyPr>
          <a:lstStyle/>
          <a:p>
            <a:pPr>
              <a:spcBef>
                <a:spcPts val="0"/>
              </a:spcBef>
            </a:pPr>
            <a:r>
              <a:rPr lang="fi" sz="1200" dirty="0">
                <a:solidFill>
                  <a:srgbClr val="999999"/>
                </a:solidFill>
                <a:latin typeface="Exo 2"/>
                <a:ea typeface="Exo 2"/>
                <a:cs typeface="Exo 2"/>
                <a:sym typeface="Exo 2"/>
              </a:rPr>
              <a:t>Seuranta ja arviointi</a:t>
            </a:r>
          </a:p>
        </p:txBody>
      </p:sp>
      <p:cxnSp>
        <p:nvCxnSpPr>
          <p:cNvPr id="115" name="Shape 83"/>
          <p:cNvCxnSpPr>
            <a:cxnSpLocks/>
            <a:stCxn id="123" idx="3"/>
            <a:endCxn id="122" idx="1"/>
          </p:cNvCxnSpPr>
          <p:nvPr/>
        </p:nvCxnSpPr>
        <p:spPr>
          <a:xfrm flipV="1">
            <a:off x="6103092" y="1065765"/>
            <a:ext cx="422569" cy="4947652"/>
          </a:xfrm>
          <a:prstGeom prst="bentConnector3">
            <a:avLst>
              <a:gd name="adj1" fmla="val 50000"/>
            </a:avLst>
          </a:prstGeom>
          <a:noFill/>
          <a:ln w="38100" cap="flat" cmpd="sng">
            <a:solidFill>
              <a:schemeClr val="accent1"/>
            </a:solidFill>
            <a:prstDash val="solid"/>
            <a:round/>
            <a:headEnd type="none" w="lg" len="lg"/>
            <a:tailEnd type="none" w="lg" len="lg"/>
          </a:ln>
        </p:spPr>
      </p:cxnSp>
      <p:cxnSp>
        <p:nvCxnSpPr>
          <p:cNvPr id="116" name="Shape 86"/>
          <p:cNvCxnSpPr>
            <a:cxnSpLocks/>
            <a:stCxn id="125" idx="3"/>
            <a:endCxn id="126" idx="3"/>
          </p:cNvCxnSpPr>
          <p:nvPr/>
        </p:nvCxnSpPr>
        <p:spPr>
          <a:xfrm>
            <a:off x="6750748" y="2485114"/>
            <a:ext cx="6413" cy="1258070"/>
          </a:xfrm>
          <a:prstGeom prst="straightConnector1">
            <a:avLst/>
          </a:prstGeom>
          <a:noFill/>
          <a:ln w="38100" cap="flat" cmpd="sng">
            <a:solidFill>
              <a:schemeClr val="accent1"/>
            </a:solidFill>
            <a:prstDash val="solid"/>
            <a:round/>
            <a:headEnd type="none" w="lg" len="lg"/>
            <a:tailEnd type="triangle" w="lg" len="lg"/>
          </a:ln>
        </p:spPr>
      </p:cxnSp>
      <p:cxnSp>
        <p:nvCxnSpPr>
          <p:cNvPr id="117" name="Shape 89"/>
          <p:cNvCxnSpPr>
            <a:cxnSpLocks/>
            <a:stCxn id="124" idx="1"/>
            <a:endCxn id="127" idx="1"/>
          </p:cNvCxnSpPr>
          <p:nvPr/>
        </p:nvCxnSpPr>
        <p:spPr>
          <a:xfrm rot="10800000">
            <a:off x="6757161" y="5012065"/>
            <a:ext cx="713384" cy="1001353"/>
          </a:xfrm>
          <a:prstGeom prst="bentConnector2">
            <a:avLst/>
          </a:prstGeom>
          <a:noFill/>
          <a:ln w="38100" cap="flat" cmpd="sng">
            <a:solidFill>
              <a:schemeClr val="accent1"/>
            </a:solidFill>
            <a:prstDash val="solid"/>
            <a:round/>
            <a:headEnd type="none" w="lg" len="lg"/>
            <a:tailEnd type="none" w="lg" len="lg"/>
          </a:ln>
        </p:spPr>
      </p:cxnSp>
      <p:sp>
        <p:nvSpPr>
          <p:cNvPr id="122" name="Shape 85"/>
          <p:cNvSpPr txBox="1"/>
          <p:nvPr/>
        </p:nvSpPr>
        <p:spPr>
          <a:xfrm>
            <a:off x="6525661" y="917199"/>
            <a:ext cx="123726" cy="297132"/>
          </a:xfrm>
          <a:prstGeom prst="rect">
            <a:avLst/>
          </a:prstGeom>
          <a:noFill/>
          <a:ln>
            <a:noFill/>
          </a:ln>
        </p:spPr>
        <p:txBody>
          <a:bodyPr lIns="91425" tIns="91425" rIns="91425" bIns="91425" anchor="t" anchorCtr="0">
            <a:noAutofit/>
          </a:bodyPr>
          <a:lstStyle/>
          <a:p>
            <a:pPr>
              <a:spcBef>
                <a:spcPts val="0"/>
              </a:spcBef>
            </a:pPr>
            <a:endParaRPr sz="1200">
              <a:solidFill>
                <a:srgbClr val="999999"/>
              </a:solidFill>
              <a:latin typeface="Exo 2"/>
              <a:ea typeface="Exo 2"/>
              <a:cs typeface="Exo 2"/>
              <a:sym typeface="Exo 2"/>
            </a:endParaRPr>
          </a:p>
        </p:txBody>
      </p:sp>
      <p:sp>
        <p:nvSpPr>
          <p:cNvPr id="124" name="Shape 90"/>
          <p:cNvSpPr txBox="1"/>
          <p:nvPr/>
        </p:nvSpPr>
        <p:spPr>
          <a:xfrm>
            <a:off x="7470545" y="5864851"/>
            <a:ext cx="130706" cy="297132"/>
          </a:xfrm>
          <a:prstGeom prst="rect">
            <a:avLst/>
          </a:prstGeom>
          <a:noFill/>
          <a:ln>
            <a:noFill/>
          </a:ln>
        </p:spPr>
        <p:txBody>
          <a:bodyPr lIns="91425" tIns="91425" rIns="91425" bIns="91425" anchor="t" anchorCtr="0">
            <a:noAutofit/>
          </a:bodyPr>
          <a:lstStyle/>
          <a:p>
            <a:pPr>
              <a:spcBef>
                <a:spcPts val="0"/>
              </a:spcBef>
            </a:pPr>
            <a:endParaRPr sz="1200">
              <a:solidFill>
                <a:srgbClr val="999999"/>
              </a:solidFill>
              <a:latin typeface="Exo 2"/>
              <a:ea typeface="Exo 2"/>
              <a:cs typeface="Exo 2"/>
              <a:sym typeface="Exo 2"/>
            </a:endParaRPr>
          </a:p>
        </p:txBody>
      </p:sp>
      <p:sp>
        <p:nvSpPr>
          <p:cNvPr id="125" name="Shape 87"/>
          <p:cNvSpPr txBox="1"/>
          <p:nvPr/>
        </p:nvSpPr>
        <p:spPr>
          <a:xfrm rot="16200000">
            <a:off x="6708800" y="2307964"/>
            <a:ext cx="83896" cy="438196"/>
          </a:xfrm>
          <a:prstGeom prst="rect">
            <a:avLst/>
          </a:prstGeom>
          <a:noFill/>
          <a:ln>
            <a:noFill/>
          </a:ln>
        </p:spPr>
        <p:txBody>
          <a:bodyPr lIns="91425" tIns="91425" rIns="91425" bIns="91425" anchor="t" anchorCtr="0">
            <a:noAutofit/>
          </a:bodyPr>
          <a:lstStyle/>
          <a:p>
            <a:pPr>
              <a:spcBef>
                <a:spcPts val="0"/>
              </a:spcBef>
            </a:pPr>
            <a:endParaRPr sz="1200">
              <a:solidFill>
                <a:srgbClr val="999999"/>
              </a:solidFill>
              <a:latin typeface="Exo 2"/>
              <a:ea typeface="Exo 2"/>
              <a:cs typeface="Exo 2"/>
              <a:sym typeface="Exo 2"/>
            </a:endParaRPr>
          </a:p>
        </p:txBody>
      </p:sp>
      <p:sp>
        <p:nvSpPr>
          <p:cNvPr id="126" name="Shape 88"/>
          <p:cNvSpPr txBox="1"/>
          <p:nvPr/>
        </p:nvSpPr>
        <p:spPr>
          <a:xfrm rot="16200000">
            <a:off x="6715212" y="3567075"/>
            <a:ext cx="83896" cy="436113"/>
          </a:xfrm>
          <a:prstGeom prst="rect">
            <a:avLst/>
          </a:prstGeom>
          <a:noFill/>
          <a:ln>
            <a:noFill/>
          </a:ln>
        </p:spPr>
        <p:txBody>
          <a:bodyPr lIns="91425" tIns="91425" rIns="91425" bIns="91425" anchor="t" anchorCtr="0">
            <a:noAutofit/>
          </a:bodyPr>
          <a:lstStyle/>
          <a:p>
            <a:pPr>
              <a:spcBef>
                <a:spcPts val="0"/>
              </a:spcBef>
            </a:pPr>
            <a:endParaRPr sz="1200">
              <a:solidFill>
                <a:srgbClr val="999999"/>
              </a:solidFill>
              <a:latin typeface="Exo 2"/>
              <a:ea typeface="Exo 2"/>
              <a:cs typeface="Exo 2"/>
              <a:sym typeface="Exo 2"/>
            </a:endParaRPr>
          </a:p>
        </p:txBody>
      </p:sp>
      <p:sp>
        <p:nvSpPr>
          <p:cNvPr id="127" name="Shape 91"/>
          <p:cNvSpPr txBox="1"/>
          <p:nvPr/>
        </p:nvSpPr>
        <p:spPr>
          <a:xfrm rot="16200000">
            <a:off x="6715212" y="4752059"/>
            <a:ext cx="83896" cy="436113"/>
          </a:xfrm>
          <a:prstGeom prst="rect">
            <a:avLst/>
          </a:prstGeom>
          <a:noFill/>
          <a:ln>
            <a:noFill/>
          </a:ln>
        </p:spPr>
        <p:txBody>
          <a:bodyPr lIns="91425" tIns="91425" rIns="91425" bIns="91425" anchor="t" anchorCtr="0">
            <a:noAutofit/>
          </a:bodyPr>
          <a:lstStyle/>
          <a:p>
            <a:pPr>
              <a:spcBef>
                <a:spcPts val="0"/>
              </a:spcBef>
            </a:pPr>
            <a:endParaRPr sz="1200">
              <a:solidFill>
                <a:srgbClr val="999999"/>
              </a:solidFill>
              <a:latin typeface="Exo 2"/>
              <a:ea typeface="Exo 2"/>
              <a:cs typeface="Exo 2"/>
              <a:sym typeface="Exo 2"/>
            </a:endParaRPr>
          </a:p>
        </p:txBody>
      </p:sp>
      <p:cxnSp>
        <p:nvCxnSpPr>
          <p:cNvPr id="131" name="Shape 99"/>
          <p:cNvCxnSpPr>
            <a:cxnSpLocks/>
            <a:endCxn id="124" idx="1"/>
          </p:cNvCxnSpPr>
          <p:nvPr/>
        </p:nvCxnSpPr>
        <p:spPr>
          <a:xfrm>
            <a:off x="6799536" y="6007771"/>
            <a:ext cx="671009" cy="5646"/>
          </a:xfrm>
          <a:prstGeom prst="straightConnector1">
            <a:avLst/>
          </a:prstGeom>
          <a:noFill/>
          <a:ln w="38100" cap="flat" cmpd="sng">
            <a:solidFill>
              <a:schemeClr val="accent1"/>
            </a:solidFill>
            <a:prstDash val="solid"/>
            <a:round/>
            <a:headEnd type="none" w="lg" len="lg"/>
            <a:tailEnd type="triangle" w="lg" len="lg"/>
          </a:ln>
        </p:spPr>
      </p:cxnSp>
      <p:sp>
        <p:nvSpPr>
          <p:cNvPr id="133" name="Rectangle 132"/>
          <p:cNvSpPr/>
          <p:nvPr/>
        </p:nvSpPr>
        <p:spPr>
          <a:xfrm>
            <a:off x="7608169" y="6309611"/>
            <a:ext cx="1938351" cy="215444"/>
          </a:xfrm>
          <a:prstGeom prst="rect">
            <a:avLst/>
          </a:prstGeom>
        </p:spPr>
        <p:txBody>
          <a:bodyPr wrap="none">
            <a:spAutoFit/>
          </a:bodyPr>
          <a:lstStyle/>
          <a:p>
            <a:r>
              <a:rPr lang="fi-FI" sz="800" dirty="0">
                <a:solidFill>
                  <a:srgbClr val="404046"/>
                </a:solidFill>
                <a:latin typeface="Neo Sans" panose="020B0504020202020204" pitchFamily="34" charset="0"/>
                <a:cs typeface="Neo Sans"/>
              </a:rPr>
              <a:t>Pohjautuu Toyotan käyttämään A3 malliin</a:t>
            </a:r>
            <a:endParaRPr lang="en-US" sz="800" dirty="0">
              <a:latin typeface="Neo Sans" panose="020B05040202020202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799207479"/>
              </p:ext>
            </p:extLst>
          </p:nvPr>
        </p:nvGraphicFramePr>
        <p:xfrm>
          <a:off x="6512266" y="1147946"/>
          <a:ext cx="5516033" cy="1318110"/>
        </p:xfrm>
        <a:graphic>
          <a:graphicData uri="http://schemas.openxmlformats.org/drawingml/2006/table">
            <a:tbl>
              <a:tblPr firstRow="1" bandRow="1">
                <a:tableStyleId>{5940675A-B579-460E-94D1-54222C63F5DA}</a:tableStyleId>
              </a:tblPr>
              <a:tblGrid>
                <a:gridCol w="3170137">
                  <a:extLst>
                    <a:ext uri="{9D8B030D-6E8A-4147-A177-3AD203B41FA5}">
                      <a16:colId xmlns:a16="http://schemas.microsoft.com/office/drawing/2014/main" val="13783548"/>
                    </a:ext>
                  </a:extLst>
                </a:gridCol>
                <a:gridCol w="1111457">
                  <a:extLst>
                    <a:ext uri="{9D8B030D-6E8A-4147-A177-3AD203B41FA5}">
                      <a16:colId xmlns:a16="http://schemas.microsoft.com/office/drawing/2014/main" val="3113416686"/>
                    </a:ext>
                  </a:extLst>
                </a:gridCol>
                <a:gridCol w="1234439">
                  <a:extLst>
                    <a:ext uri="{9D8B030D-6E8A-4147-A177-3AD203B41FA5}">
                      <a16:colId xmlns:a16="http://schemas.microsoft.com/office/drawing/2014/main" val="3029461078"/>
                    </a:ext>
                  </a:extLst>
                </a:gridCol>
              </a:tblGrid>
              <a:tr h="263622">
                <a:tc>
                  <a:txBody>
                    <a:bodyPr/>
                    <a:lstStyle/>
                    <a:p>
                      <a:r>
                        <a:rPr lang="fi-FI" sz="1000" dirty="0">
                          <a:solidFill>
                            <a:schemeClr val="bg1">
                              <a:lumMod val="50000"/>
                            </a:schemeClr>
                          </a:solidFill>
                        </a:rPr>
                        <a:t>Mitä tehdään</a:t>
                      </a:r>
                      <a:endParaRPr lang="en-US" sz="1000" dirty="0">
                        <a:solidFill>
                          <a:schemeClr val="bg1">
                            <a:lumMod val="50000"/>
                          </a:schemeClr>
                        </a:solidFill>
                      </a:endParaRPr>
                    </a:p>
                  </a:txBody>
                  <a:tcPr>
                    <a:lnL w="12700" cmpd="sng">
                      <a:noFill/>
                    </a:lnL>
                    <a:lnR w="12700" cap="flat" cmpd="sng" algn="ctr">
                      <a:solidFill>
                        <a:schemeClr val="bg1">
                          <a:lumMod val="50000"/>
                        </a:schemeClr>
                      </a:solidFill>
                      <a:prstDash val="solid"/>
                      <a:round/>
                      <a:headEnd type="none" w="med" len="med"/>
                      <a:tailEnd type="none" w="med" len="med"/>
                    </a:lnR>
                    <a:lnT w="12700" cmpd="sng">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fi-FI" sz="1000" dirty="0">
                          <a:solidFill>
                            <a:schemeClr val="bg1">
                              <a:lumMod val="50000"/>
                            </a:schemeClr>
                          </a:solidFill>
                        </a:rPr>
                        <a:t>Kuka</a:t>
                      </a:r>
                      <a:endParaRPr lang="en-US" sz="1000" dirty="0">
                        <a:solidFill>
                          <a:schemeClr val="bg1">
                            <a:lumMod val="50000"/>
                          </a:schemeClr>
                        </a:solidFill>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mpd="sng">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fi-FI" sz="1000" dirty="0">
                          <a:solidFill>
                            <a:schemeClr val="bg1">
                              <a:lumMod val="50000"/>
                            </a:schemeClr>
                          </a:solidFill>
                        </a:rPr>
                        <a:t>Milloin</a:t>
                      </a:r>
                      <a:endParaRPr lang="en-US" sz="1000" dirty="0">
                        <a:solidFill>
                          <a:schemeClr val="bg1">
                            <a:lumMod val="50000"/>
                          </a:schemeClr>
                        </a:solidFill>
                      </a:endParaRPr>
                    </a:p>
                  </a:txBody>
                  <a:tcPr>
                    <a:lnL w="12700" cap="flat" cmpd="sng" algn="ctr">
                      <a:solidFill>
                        <a:schemeClr val="bg1">
                          <a:lumMod val="50000"/>
                        </a:schemeClr>
                      </a:solidFill>
                      <a:prstDash val="solid"/>
                      <a:round/>
                      <a:headEnd type="none" w="med" len="med"/>
                      <a:tailEnd type="none" w="med" len="med"/>
                    </a:lnL>
                    <a:lnR w="12700" cmpd="sng">
                      <a:noFill/>
                    </a:lnR>
                    <a:lnT w="12700" cmpd="sng">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6481171"/>
                  </a:ext>
                </a:extLst>
              </a:tr>
              <a:tr h="263622">
                <a:tc>
                  <a:txBody>
                    <a:bodyPr/>
                    <a:lstStyle/>
                    <a:p>
                      <a:r>
                        <a:rPr lang="fi-FI" sz="1000" dirty="0"/>
                        <a:t>Mitkä ovat ne asiat..</a:t>
                      </a:r>
                      <a:endParaRPr lang="en-US" sz="1000" dirty="0"/>
                    </a:p>
                  </a:txBody>
                  <a:tcPr>
                    <a:lnL w="12700" cmpd="sng">
                      <a:noFill/>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p>
                  </a:txBody>
                  <a:tcPr>
                    <a:lnL w="12700" cap="flat" cmpd="sng" algn="ctr">
                      <a:solidFill>
                        <a:schemeClr val="bg1">
                          <a:lumMod val="50000"/>
                        </a:schemeClr>
                      </a:solidFill>
                      <a:prstDash val="solid"/>
                      <a:round/>
                      <a:headEnd type="none" w="med" len="med"/>
                      <a:tailEnd type="none" w="med" len="med"/>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22734313"/>
                  </a:ext>
                </a:extLst>
              </a:tr>
              <a:tr h="263622">
                <a:tc>
                  <a:txBody>
                    <a:bodyPr/>
                    <a:lstStyle/>
                    <a:p>
                      <a:r>
                        <a:rPr lang="fi-FI" sz="1000" dirty="0"/>
                        <a:t>joita tehdään</a:t>
                      </a:r>
                      <a:r>
                        <a:rPr lang="fi-FI" sz="1000" baseline="0" dirty="0"/>
                        <a:t> ongelman ratkaisemiseksi</a:t>
                      </a:r>
                      <a:endParaRPr lang="en-US" sz="1000" dirty="0"/>
                    </a:p>
                  </a:txBody>
                  <a:tcPr>
                    <a:lnL w="12700" cmpd="sng">
                      <a:noFill/>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p>
                  </a:txBody>
                  <a:tcPr>
                    <a:lnL w="12700" cap="flat" cmpd="sng" algn="ctr">
                      <a:solidFill>
                        <a:schemeClr val="bg1">
                          <a:lumMod val="50000"/>
                        </a:schemeClr>
                      </a:solidFill>
                      <a:prstDash val="solid"/>
                      <a:round/>
                      <a:headEnd type="none" w="med" len="med"/>
                      <a:tailEnd type="none" w="med" len="med"/>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50436903"/>
                  </a:ext>
                </a:extLst>
              </a:tr>
              <a:tr h="263622">
                <a:tc>
                  <a:txBody>
                    <a:bodyPr/>
                    <a:lstStyle/>
                    <a:p>
                      <a:r>
                        <a:rPr lang="fi-FI" sz="1000" dirty="0"/>
                        <a:t>..kuka</a:t>
                      </a:r>
                      <a:r>
                        <a:rPr lang="fi-FI" sz="1000" baseline="0" dirty="0"/>
                        <a:t> asioita </a:t>
                      </a:r>
                      <a:r>
                        <a:rPr lang="fi-FI" sz="1000" dirty="0"/>
                        <a:t>tekee</a:t>
                      </a:r>
                      <a:r>
                        <a:rPr lang="fi-FI" sz="1000" baseline="0" dirty="0"/>
                        <a:t> ja milloin tehdään?</a:t>
                      </a:r>
                      <a:endParaRPr lang="en-US" sz="1000" dirty="0"/>
                    </a:p>
                  </a:txBody>
                  <a:tcPr>
                    <a:lnL w="12700" cmpd="sng">
                      <a:noFill/>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p>
                  </a:txBody>
                  <a:tcPr>
                    <a:lnL w="12700" cap="flat" cmpd="sng" algn="ctr">
                      <a:solidFill>
                        <a:schemeClr val="bg1">
                          <a:lumMod val="50000"/>
                        </a:schemeClr>
                      </a:solidFill>
                      <a:prstDash val="solid"/>
                      <a:round/>
                      <a:headEnd type="none" w="med" len="med"/>
                      <a:tailEnd type="none" w="med" len="med"/>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72985413"/>
                  </a:ext>
                </a:extLst>
              </a:tr>
              <a:tr h="263622">
                <a:tc>
                  <a:txBody>
                    <a:bodyPr/>
                    <a:lstStyle/>
                    <a:p>
                      <a:endParaRPr lang="en-US" sz="1000" dirty="0"/>
                    </a:p>
                  </a:txBody>
                  <a:tcPr>
                    <a:lnL w="12700" cmpd="sng">
                      <a:noFill/>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en-US" sz="1000"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en-US" sz="1000" dirty="0"/>
                    </a:p>
                  </a:txBody>
                  <a:tcPr>
                    <a:lnL w="12700" cap="flat" cmpd="sng" algn="ctr">
                      <a:solidFill>
                        <a:schemeClr val="bg1">
                          <a:lumMod val="50000"/>
                        </a:schemeClr>
                      </a:solidFill>
                      <a:prstDash val="solid"/>
                      <a:round/>
                      <a:headEnd type="none" w="med" len="med"/>
                      <a:tailEnd type="none" w="med" len="med"/>
                    </a:lnL>
                    <a:lnR w="12700" cmpd="sng">
                      <a:noFill/>
                    </a:lnR>
                    <a:lnT w="12700" cap="flat" cmpd="sng" algn="ctr">
                      <a:solidFill>
                        <a:schemeClr val="bg1">
                          <a:lumMod val="5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156618700"/>
                  </a:ext>
                </a:extLst>
              </a:tr>
            </a:tbl>
          </a:graphicData>
        </a:graphic>
      </p:graphicFrame>
      <p:graphicFrame>
        <p:nvGraphicFramePr>
          <p:cNvPr id="51" name="Table 50"/>
          <p:cNvGraphicFramePr>
            <a:graphicFrameLocks noGrp="1"/>
          </p:cNvGraphicFramePr>
          <p:nvPr>
            <p:extLst>
              <p:ext uri="{D42A27DB-BD31-4B8C-83A1-F6EECF244321}">
                <p14:modId xmlns:p14="http://schemas.microsoft.com/office/powerpoint/2010/main" val="2307414991"/>
              </p:ext>
            </p:extLst>
          </p:nvPr>
        </p:nvGraphicFramePr>
        <p:xfrm>
          <a:off x="6518097" y="4032793"/>
          <a:ext cx="5489811" cy="984519"/>
        </p:xfrm>
        <a:graphic>
          <a:graphicData uri="http://schemas.openxmlformats.org/drawingml/2006/table">
            <a:tbl>
              <a:tblPr firstRow="1" bandRow="1">
                <a:tableStyleId>{5940675A-B579-460E-94D1-54222C63F5DA}</a:tableStyleId>
              </a:tblPr>
              <a:tblGrid>
                <a:gridCol w="3155067">
                  <a:extLst>
                    <a:ext uri="{9D8B030D-6E8A-4147-A177-3AD203B41FA5}">
                      <a16:colId xmlns:a16="http://schemas.microsoft.com/office/drawing/2014/main" val="13783548"/>
                    </a:ext>
                  </a:extLst>
                </a:gridCol>
                <a:gridCol w="1106173">
                  <a:extLst>
                    <a:ext uri="{9D8B030D-6E8A-4147-A177-3AD203B41FA5}">
                      <a16:colId xmlns:a16="http://schemas.microsoft.com/office/drawing/2014/main" val="3113416686"/>
                    </a:ext>
                  </a:extLst>
                </a:gridCol>
                <a:gridCol w="1228571">
                  <a:extLst>
                    <a:ext uri="{9D8B030D-6E8A-4147-A177-3AD203B41FA5}">
                      <a16:colId xmlns:a16="http://schemas.microsoft.com/office/drawing/2014/main" val="3029461078"/>
                    </a:ext>
                  </a:extLst>
                </a:gridCol>
              </a:tblGrid>
              <a:tr h="328173">
                <a:tc>
                  <a:txBody>
                    <a:bodyPr/>
                    <a:lstStyle/>
                    <a:p>
                      <a:r>
                        <a:rPr lang="fi-FI" sz="1000" dirty="0">
                          <a:solidFill>
                            <a:schemeClr val="bg1">
                              <a:lumMod val="50000"/>
                            </a:schemeClr>
                          </a:solidFill>
                        </a:rPr>
                        <a:t>Mitä seurataan</a:t>
                      </a:r>
                      <a:endParaRPr lang="en-US" sz="1000" dirty="0">
                        <a:solidFill>
                          <a:schemeClr val="bg1">
                            <a:lumMod val="50000"/>
                          </a:schemeClr>
                        </a:solidFill>
                      </a:endParaRPr>
                    </a:p>
                  </a:txBody>
                  <a:tcPr>
                    <a:lnL w="12700" cmpd="sng">
                      <a:noFill/>
                    </a:lnL>
                    <a:lnR w="12700" cap="flat" cmpd="sng" algn="ctr">
                      <a:solidFill>
                        <a:schemeClr val="bg1">
                          <a:lumMod val="50000"/>
                        </a:schemeClr>
                      </a:solidFill>
                      <a:prstDash val="solid"/>
                      <a:round/>
                      <a:headEnd type="none" w="med" len="med"/>
                      <a:tailEnd type="none" w="med" len="med"/>
                    </a:lnR>
                    <a:lnT w="12700" cmpd="sng">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fi-FI" sz="1000" dirty="0">
                          <a:solidFill>
                            <a:schemeClr val="bg1">
                              <a:lumMod val="50000"/>
                            </a:schemeClr>
                          </a:solidFill>
                        </a:rPr>
                        <a:t>Kuka</a:t>
                      </a:r>
                      <a:endParaRPr lang="en-US" sz="1000" dirty="0">
                        <a:solidFill>
                          <a:schemeClr val="bg1">
                            <a:lumMod val="50000"/>
                          </a:schemeClr>
                        </a:solidFill>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mpd="sng">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fi-FI" sz="1000" dirty="0">
                          <a:solidFill>
                            <a:schemeClr val="bg1">
                              <a:lumMod val="50000"/>
                            </a:schemeClr>
                          </a:solidFill>
                        </a:rPr>
                        <a:t>Milloin</a:t>
                      </a:r>
                      <a:endParaRPr lang="en-US" sz="1000" dirty="0">
                        <a:solidFill>
                          <a:schemeClr val="bg1">
                            <a:lumMod val="50000"/>
                          </a:schemeClr>
                        </a:solidFill>
                      </a:endParaRPr>
                    </a:p>
                  </a:txBody>
                  <a:tcPr>
                    <a:lnL w="12700" cap="flat" cmpd="sng" algn="ctr">
                      <a:solidFill>
                        <a:schemeClr val="bg1">
                          <a:lumMod val="50000"/>
                        </a:schemeClr>
                      </a:solidFill>
                      <a:prstDash val="solid"/>
                      <a:round/>
                      <a:headEnd type="none" w="med" len="med"/>
                      <a:tailEnd type="none" w="med" len="med"/>
                    </a:lnL>
                    <a:lnR w="12700" cmpd="sng">
                      <a:noFill/>
                    </a:lnR>
                    <a:lnT w="12700" cmpd="sng">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6481171"/>
                  </a:ext>
                </a:extLst>
              </a:tr>
              <a:tr h="328173">
                <a:tc>
                  <a:txBody>
                    <a:bodyPr/>
                    <a:lstStyle/>
                    <a:p>
                      <a:r>
                        <a:rPr lang="fi-FI" sz="1000" dirty="0"/>
                        <a:t>Mitä</a:t>
                      </a:r>
                      <a:r>
                        <a:rPr lang="fi-FI" sz="1000" baseline="0" dirty="0"/>
                        <a:t> ja miten seurataan…</a:t>
                      </a:r>
                      <a:endParaRPr lang="en-US" sz="1000" dirty="0"/>
                    </a:p>
                  </a:txBody>
                  <a:tcPr>
                    <a:lnL w="12700" cmpd="sng">
                      <a:noFill/>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p>
                  </a:txBody>
                  <a:tcPr>
                    <a:lnL w="12700" cap="flat" cmpd="sng" algn="ctr">
                      <a:solidFill>
                        <a:schemeClr val="bg1">
                          <a:lumMod val="50000"/>
                        </a:schemeClr>
                      </a:solidFill>
                      <a:prstDash val="solid"/>
                      <a:round/>
                      <a:headEnd type="none" w="med" len="med"/>
                      <a:tailEnd type="none" w="med" len="med"/>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22734313"/>
                  </a:ext>
                </a:extLst>
              </a:tr>
              <a:tr h="328173">
                <a:tc>
                  <a:txBody>
                    <a:bodyPr/>
                    <a:lstStyle/>
                    <a:p>
                      <a:r>
                        <a:rPr lang="fi-FI" sz="1000" dirty="0"/>
                        <a:t>…jotta tiedetään eteneekö ratkaisu.</a:t>
                      </a:r>
                      <a:endParaRPr lang="en-US" sz="1000" dirty="0"/>
                    </a:p>
                  </a:txBody>
                  <a:tcPr>
                    <a:lnL w="12700" cmpd="sng">
                      <a:noFill/>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p>
                  </a:txBody>
                  <a:tcPr>
                    <a:lnL w="12700" cap="flat" cmpd="sng" algn="ctr">
                      <a:solidFill>
                        <a:schemeClr val="bg1">
                          <a:lumMod val="50000"/>
                        </a:schemeClr>
                      </a:solidFill>
                      <a:prstDash val="solid"/>
                      <a:round/>
                      <a:headEnd type="none" w="med" len="med"/>
                      <a:tailEnd type="none" w="med" len="med"/>
                    </a:lnL>
                    <a:lnR w="12700" cmpd="sng">
                      <a:noFill/>
                    </a:lnR>
                    <a:lnT w="1270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50436903"/>
                  </a:ext>
                </a:extLst>
              </a:tr>
            </a:tbl>
          </a:graphicData>
        </a:graphic>
      </p:graphicFrame>
      <p:sp>
        <p:nvSpPr>
          <p:cNvPr id="58" name="Rectangle 57"/>
          <p:cNvSpPr/>
          <p:nvPr/>
        </p:nvSpPr>
        <p:spPr>
          <a:xfrm>
            <a:off x="7470545" y="5517232"/>
            <a:ext cx="4513637" cy="643814"/>
          </a:xfrm>
          <a:prstGeom prst="rect">
            <a:avLst/>
          </a:prstGeom>
        </p:spPr>
        <p:txBody>
          <a:bodyPr wrap="square" lIns="36000" tIns="36000" rIns="36000" bIns="36000">
            <a:noAutofit/>
          </a:bodyPr>
          <a:lstStyle/>
          <a:p>
            <a:pPr lvl="0"/>
            <a:r>
              <a:rPr lang="fi-FI" sz="1000" dirty="0"/>
              <a:t>Mitä ollaan opittu seurannan ja arvioinnin kautta? </a:t>
            </a:r>
            <a:endParaRPr lang="en-US" sz="1000" dirty="0"/>
          </a:p>
        </p:txBody>
      </p:sp>
      <p:sp>
        <p:nvSpPr>
          <p:cNvPr id="90" name="Shape 56"/>
          <p:cNvSpPr txBox="1"/>
          <p:nvPr/>
        </p:nvSpPr>
        <p:spPr>
          <a:xfrm>
            <a:off x="162079" y="917199"/>
            <a:ext cx="2274255" cy="991426"/>
          </a:xfrm>
          <a:prstGeom prst="rect">
            <a:avLst/>
          </a:prstGeom>
          <a:noFill/>
          <a:ln w="9525" cap="flat" cmpd="sng">
            <a:solidFill>
              <a:srgbClr val="B7B7B7"/>
            </a:solidFill>
            <a:prstDash val="solid"/>
            <a:round/>
            <a:headEnd type="none" w="med" len="med"/>
            <a:tailEnd type="none" w="med" len="med"/>
          </a:ln>
        </p:spPr>
        <p:txBody>
          <a:bodyPr lIns="72000" tIns="36000" rIns="91425" bIns="91425" anchor="t" anchorCtr="0">
            <a:noAutofit/>
          </a:bodyPr>
          <a:lstStyle/>
          <a:p>
            <a:pPr>
              <a:spcBef>
                <a:spcPts val="0"/>
              </a:spcBef>
            </a:pPr>
            <a:r>
              <a:rPr lang="fi" sz="1200" dirty="0">
                <a:solidFill>
                  <a:srgbClr val="999999"/>
                </a:solidFill>
                <a:latin typeface="Exo 2"/>
                <a:ea typeface="Exo 2"/>
                <a:cs typeface="Exo 2"/>
                <a:sym typeface="Exo 2"/>
              </a:rPr>
              <a:t>Nykytila</a:t>
            </a:r>
          </a:p>
        </p:txBody>
      </p:sp>
      <p:sp>
        <p:nvSpPr>
          <p:cNvPr id="91" name="Shape 57"/>
          <p:cNvSpPr txBox="1"/>
          <p:nvPr/>
        </p:nvSpPr>
        <p:spPr>
          <a:xfrm>
            <a:off x="3800037" y="917199"/>
            <a:ext cx="2296383" cy="991426"/>
          </a:xfrm>
          <a:prstGeom prst="rect">
            <a:avLst/>
          </a:prstGeom>
          <a:noFill/>
          <a:ln w="9525" cap="flat" cmpd="sng">
            <a:solidFill>
              <a:srgbClr val="B7B7B7"/>
            </a:solidFill>
            <a:prstDash val="solid"/>
            <a:round/>
            <a:headEnd type="none" w="med" len="med"/>
            <a:tailEnd type="none" w="med" len="med"/>
          </a:ln>
        </p:spPr>
        <p:txBody>
          <a:bodyPr lIns="72000" tIns="36000" rIns="91425" bIns="91425" anchor="t" anchorCtr="0">
            <a:noAutofit/>
          </a:bodyPr>
          <a:lstStyle/>
          <a:p>
            <a:pPr>
              <a:spcBef>
                <a:spcPts val="0"/>
              </a:spcBef>
            </a:pPr>
            <a:r>
              <a:rPr lang="fi" sz="1200" dirty="0">
                <a:solidFill>
                  <a:srgbClr val="999999"/>
                </a:solidFill>
                <a:latin typeface="Exo 2"/>
                <a:ea typeface="Exo 2"/>
                <a:cs typeface="Exo 2"/>
                <a:sym typeface="Exo 2"/>
              </a:rPr>
              <a:t>Tavoitetila</a:t>
            </a:r>
          </a:p>
        </p:txBody>
      </p:sp>
      <p:sp>
        <p:nvSpPr>
          <p:cNvPr id="92" name="Shape 58"/>
          <p:cNvSpPr txBox="1"/>
          <p:nvPr/>
        </p:nvSpPr>
        <p:spPr>
          <a:xfrm>
            <a:off x="179679" y="2214609"/>
            <a:ext cx="5916181" cy="666329"/>
          </a:xfrm>
          <a:prstGeom prst="rect">
            <a:avLst/>
          </a:prstGeom>
          <a:noFill/>
          <a:ln w="9525" cap="flat" cmpd="sng">
            <a:solidFill>
              <a:srgbClr val="B7B7B7"/>
            </a:solidFill>
            <a:prstDash val="solid"/>
            <a:round/>
            <a:headEnd type="none" w="med" len="med"/>
            <a:tailEnd type="none" w="med" len="med"/>
          </a:ln>
        </p:spPr>
        <p:txBody>
          <a:bodyPr lIns="72000" tIns="36000" rIns="91425" bIns="91425" anchor="t" anchorCtr="0">
            <a:noAutofit/>
          </a:bodyPr>
          <a:lstStyle/>
          <a:p>
            <a:pPr>
              <a:spcBef>
                <a:spcPts val="0"/>
              </a:spcBef>
            </a:pPr>
            <a:r>
              <a:rPr lang="fi" sz="1200">
                <a:solidFill>
                  <a:srgbClr val="999999"/>
                </a:solidFill>
                <a:latin typeface="Exo 2"/>
                <a:ea typeface="Exo 2"/>
                <a:cs typeface="Exo 2"/>
                <a:sym typeface="Exo 2"/>
              </a:rPr>
              <a:t>Ongelma</a:t>
            </a:r>
          </a:p>
        </p:txBody>
      </p:sp>
      <p:sp>
        <p:nvSpPr>
          <p:cNvPr id="93" name="Shape 59"/>
          <p:cNvSpPr txBox="1"/>
          <p:nvPr/>
        </p:nvSpPr>
        <p:spPr>
          <a:xfrm>
            <a:off x="1695238" y="2887570"/>
            <a:ext cx="1350162" cy="297132"/>
          </a:xfrm>
          <a:prstGeom prst="rect">
            <a:avLst/>
          </a:prstGeom>
          <a:noFill/>
          <a:ln>
            <a:noFill/>
          </a:ln>
        </p:spPr>
        <p:txBody>
          <a:bodyPr lIns="91425" tIns="91425" rIns="91425" bIns="91425" anchor="t" anchorCtr="0">
            <a:noAutofit/>
          </a:bodyPr>
          <a:lstStyle/>
          <a:p>
            <a:pPr>
              <a:spcBef>
                <a:spcPts val="0"/>
              </a:spcBef>
            </a:pPr>
            <a:r>
              <a:rPr lang="fi" sz="1200">
                <a:solidFill>
                  <a:srgbClr val="999999"/>
                </a:solidFill>
                <a:latin typeface="Exo 2"/>
                <a:ea typeface="Exo 2"/>
                <a:cs typeface="Exo 2"/>
                <a:sym typeface="Exo 2"/>
              </a:rPr>
              <a:t>Välineet</a:t>
            </a:r>
          </a:p>
        </p:txBody>
      </p:sp>
      <p:sp>
        <p:nvSpPr>
          <p:cNvPr id="94" name="Shape 60"/>
          <p:cNvSpPr txBox="1"/>
          <p:nvPr/>
        </p:nvSpPr>
        <p:spPr>
          <a:xfrm>
            <a:off x="3416186" y="2887570"/>
            <a:ext cx="1350162" cy="297132"/>
          </a:xfrm>
          <a:prstGeom prst="rect">
            <a:avLst/>
          </a:prstGeom>
          <a:noFill/>
          <a:ln>
            <a:noFill/>
          </a:ln>
        </p:spPr>
        <p:txBody>
          <a:bodyPr lIns="91425" tIns="91425" rIns="91425" bIns="91425" anchor="t" anchorCtr="0">
            <a:noAutofit/>
          </a:bodyPr>
          <a:lstStyle/>
          <a:p>
            <a:pPr>
              <a:spcBef>
                <a:spcPts val="0"/>
              </a:spcBef>
            </a:pPr>
            <a:r>
              <a:rPr lang="fi" sz="1200">
                <a:solidFill>
                  <a:srgbClr val="999999"/>
                </a:solidFill>
                <a:latin typeface="Exo 2"/>
                <a:ea typeface="Exo 2"/>
                <a:cs typeface="Exo 2"/>
                <a:sym typeface="Exo 2"/>
              </a:rPr>
              <a:t>Työtavat</a:t>
            </a:r>
          </a:p>
        </p:txBody>
      </p:sp>
      <p:sp>
        <p:nvSpPr>
          <p:cNvPr id="96" name="Shape 62"/>
          <p:cNvSpPr txBox="1"/>
          <p:nvPr/>
        </p:nvSpPr>
        <p:spPr>
          <a:xfrm>
            <a:off x="1675736" y="4511175"/>
            <a:ext cx="1350162" cy="297132"/>
          </a:xfrm>
          <a:prstGeom prst="rect">
            <a:avLst/>
          </a:prstGeom>
          <a:noFill/>
          <a:ln>
            <a:noFill/>
          </a:ln>
        </p:spPr>
        <p:txBody>
          <a:bodyPr lIns="91425" tIns="91425" rIns="91425" bIns="91425" anchor="t" anchorCtr="0">
            <a:noAutofit/>
          </a:bodyPr>
          <a:lstStyle/>
          <a:p>
            <a:pPr>
              <a:spcBef>
                <a:spcPts val="0"/>
              </a:spcBef>
            </a:pPr>
            <a:r>
              <a:rPr lang="fi" sz="1200">
                <a:solidFill>
                  <a:srgbClr val="999999"/>
                </a:solidFill>
                <a:latin typeface="Exo 2"/>
                <a:ea typeface="Exo 2"/>
                <a:cs typeface="Exo 2"/>
                <a:sym typeface="Exo 2"/>
              </a:rPr>
              <a:t>Sisällöt</a:t>
            </a:r>
          </a:p>
        </p:txBody>
      </p:sp>
      <p:sp>
        <p:nvSpPr>
          <p:cNvPr id="97" name="Shape 63"/>
          <p:cNvSpPr txBox="1"/>
          <p:nvPr/>
        </p:nvSpPr>
        <p:spPr>
          <a:xfrm>
            <a:off x="3208420" y="4511175"/>
            <a:ext cx="1350162" cy="297132"/>
          </a:xfrm>
          <a:prstGeom prst="rect">
            <a:avLst/>
          </a:prstGeom>
          <a:noFill/>
          <a:ln>
            <a:noFill/>
          </a:ln>
        </p:spPr>
        <p:txBody>
          <a:bodyPr lIns="91425" tIns="91425" rIns="91425" bIns="91425" anchor="t" anchorCtr="0">
            <a:noAutofit/>
          </a:bodyPr>
          <a:lstStyle/>
          <a:p>
            <a:pPr>
              <a:spcBef>
                <a:spcPts val="0"/>
              </a:spcBef>
            </a:pPr>
            <a:r>
              <a:rPr lang="fi" sz="1200">
                <a:solidFill>
                  <a:srgbClr val="999999"/>
                </a:solidFill>
                <a:latin typeface="Exo 2"/>
                <a:ea typeface="Exo 2"/>
                <a:cs typeface="Exo 2"/>
                <a:sym typeface="Exo 2"/>
              </a:rPr>
              <a:t>Ympäristö</a:t>
            </a:r>
          </a:p>
        </p:txBody>
      </p:sp>
      <p:cxnSp>
        <p:nvCxnSpPr>
          <p:cNvPr id="99" name="Shape 65"/>
          <p:cNvCxnSpPr>
            <a:stCxn id="93" idx="2"/>
          </p:cNvCxnSpPr>
          <p:nvPr/>
        </p:nvCxnSpPr>
        <p:spPr>
          <a:xfrm flipH="1">
            <a:off x="1849857" y="3184702"/>
            <a:ext cx="520462" cy="681118"/>
          </a:xfrm>
          <a:prstGeom prst="straightConnector1">
            <a:avLst/>
          </a:prstGeom>
          <a:noFill/>
          <a:ln w="9525" cap="flat" cmpd="sng">
            <a:solidFill>
              <a:schemeClr val="dk2"/>
            </a:solidFill>
            <a:prstDash val="solid"/>
            <a:round/>
            <a:headEnd type="none" w="lg" len="lg"/>
            <a:tailEnd type="none" w="lg" len="lg"/>
          </a:ln>
        </p:spPr>
      </p:cxnSp>
      <p:cxnSp>
        <p:nvCxnSpPr>
          <p:cNvPr id="100" name="Shape 66"/>
          <p:cNvCxnSpPr>
            <a:stCxn id="94" idx="2"/>
          </p:cNvCxnSpPr>
          <p:nvPr/>
        </p:nvCxnSpPr>
        <p:spPr>
          <a:xfrm flipH="1">
            <a:off x="3481192" y="3184703"/>
            <a:ext cx="610073" cy="701285"/>
          </a:xfrm>
          <a:prstGeom prst="straightConnector1">
            <a:avLst/>
          </a:prstGeom>
          <a:noFill/>
          <a:ln w="9525" cap="flat" cmpd="sng">
            <a:solidFill>
              <a:schemeClr val="dk2"/>
            </a:solidFill>
            <a:prstDash val="solid"/>
            <a:round/>
            <a:headEnd type="none" w="lg" len="lg"/>
            <a:tailEnd type="none" w="lg" len="lg"/>
          </a:ln>
        </p:spPr>
      </p:cxnSp>
      <p:cxnSp>
        <p:nvCxnSpPr>
          <p:cNvPr id="101" name="Shape 67"/>
          <p:cNvCxnSpPr>
            <a:stCxn id="95" idx="2"/>
          </p:cNvCxnSpPr>
          <p:nvPr/>
        </p:nvCxnSpPr>
        <p:spPr>
          <a:xfrm flipH="1">
            <a:off x="5187740" y="3184702"/>
            <a:ext cx="624475" cy="681118"/>
          </a:xfrm>
          <a:prstGeom prst="straightConnector1">
            <a:avLst/>
          </a:prstGeom>
          <a:noFill/>
          <a:ln w="9525" cap="flat" cmpd="sng">
            <a:solidFill>
              <a:schemeClr val="dk2"/>
            </a:solidFill>
            <a:prstDash val="solid"/>
            <a:round/>
            <a:headEnd type="none" w="lg" len="lg"/>
            <a:tailEnd type="none" w="lg" len="lg"/>
          </a:ln>
        </p:spPr>
      </p:cxnSp>
      <p:cxnSp>
        <p:nvCxnSpPr>
          <p:cNvPr id="102" name="Shape 68"/>
          <p:cNvCxnSpPr>
            <a:stCxn id="98" idx="0"/>
          </p:cNvCxnSpPr>
          <p:nvPr/>
        </p:nvCxnSpPr>
        <p:spPr>
          <a:xfrm rot="10800000">
            <a:off x="4768347" y="3885451"/>
            <a:ext cx="836101" cy="625725"/>
          </a:xfrm>
          <a:prstGeom prst="straightConnector1">
            <a:avLst/>
          </a:prstGeom>
          <a:noFill/>
          <a:ln w="9525" cap="flat" cmpd="sng">
            <a:solidFill>
              <a:schemeClr val="dk2"/>
            </a:solidFill>
            <a:prstDash val="solid"/>
            <a:round/>
            <a:headEnd type="none" w="lg" len="lg"/>
            <a:tailEnd type="none" w="lg" len="lg"/>
          </a:ln>
        </p:spPr>
      </p:cxnSp>
      <p:cxnSp>
        <p:nvCxnSpPr>
          <p:cNvPr id="103" name="Shape 69"/>
          <p:cNvCxnSpPr>
            <a:cxnSpLocks/>
          </p:cNvCxnSpPr>
          <p:nvPr/>
        </p:nvCxnSpPr>
        <p:spPr>
          <a:xfrm rot="10800000">
            <a:off x="2990994" y="3867165"/>
            <a:ext cx="689282" cy="644010"/>
          </a:xfrm>
          <a:prstGeom prst="straightConnector1">
            <a:avLst/>
          </a:prstGeom>
          <a:noFill/>
          <a:ln w="9525" cap="flat" cmpd="sng">
            <a:solidFill>
              <a:schemeClr val="dk2"/>
            </a:solidFill>
            <a:prstDash val="solid"/>
            <a:round/>
            <a:headEnd type="none" w="lg" len="lg"/>
            <a:tailEnd type="none" w="lg" len="lg"/>
          </a:ln>
        </p:spPr>
      </p:cxnSp>
      <p:cxnSp>
        <p:nvCxnSpPr>
          <p:cNvPr id="104" name="Shape 70"/>
          <p:cNvCxnSpPr>
            <a:stCxn id="96" idx="0"/>
          </p:cNvCxnSpPr>
          <p:nvPr/>
        </p:nvCxnSpPr>
        <p:spPr>
          <a:xfrm rot="10800000">
            <a:off x="1767947" y="3885451"/>
            <a:ext cx="582870" cy="625725"/>
          </a:xfrm>
          <a:prstGeom prst="straightConnector1">
            <a:avLst/>
          </a:prstGeom>
          <a:noFill/>
          <a:ln w="9525" cap="flat" cmpd="sng">
            <a:solidFill>
              <a:schemeClr val="dk2"/>
            </a:solidFill>
            <a:prstDash val="solid"/>
            <a:round/>
            <a:headEnd type="none" w="lg" len="lg"/>
            <a:tailEnd type="none" w="lg" len="lg"/>
          </a:ln>
        </p:spPr>
      </p:cxnSp>
      <p:sp>
        <p:nvSpPr>
          <p:cNvPr id="108" name="Shape 74"/>
          <p:cNvSpPr txBox="1"/>
          <p:nvPr/>
        </p:nvSpPr>
        <p:spPr>
          <a:xfrm>
            <a:off x="161555" y="5012043"/>
            <a:ext cx="5939337" cy="1151689"/>
          </a:xfrm>
          <a:prstGeom prst="rect">
            <a:avLst/>
          </a:prstGeom>
          <a:noFill/>
          <a:ln w="9525" cap="flat" cmpd="sng">
            <a:solidFill>
              <a:srgbClr val="B7B7B7"/>
            </a:solidFill>
            <a:prstDash val="solid"/>
            <a:round/>
            <a:headEnd type="none" w="med" len="med"/>
            <a:tailEnd type="none" w="med" len="med"/>
          </a:ln>
        </p:spPr>
        <p:txBody>
          <a:bodyPr lIns="72000" tIns="36000" rIns="91425" bIns="91425" anchor="t" anchorCtr="0">
            <a:noAutofit/>
          </a:bodyPr>
          <a:lstStyle/>
          <a:p>
            <a:pPr>
              <a:spcBef>
                <a:spcPts val="0"/>
              </a:spcBef>
            </a:pPr>
            <a:r>
              <a:rPr lang="fi" sz="1200">
                <a:solidFill>
                  <a:srgbClr val="999999"/>
                </a:solidFill>
                <a:latin typeface="Exo 2"/>
                <a:ea typeface="Exo 2"/>
                <a:cs typeface="Exo 2"/>
                <a:sym typeface="Exo 2"/>
              </a:rPr>
              <a:t>Ratkaisu</a:t>
            </a:r>
          </a:p>
        </p:txBody>
      </p:sp>
      <p:cxnSp>
        <p:nvCxnSpPr>
          <p:cNvPr id="111" name="Shape 77"/>
          <p:cNvCxnSpPr>
            <a:cxnSpLocks/>
            <a:stCxn id="66" idx="2"/>
            <a:endCxn id="92" idx="0"/>
          </p:cNvCxnSpPr>
          <p:nvPr/>
        </p:nvCxnSpPr>
        <p:spPr>
          <a:xfrm>
            <a:off x="3128959" y="1906608"/>
            <a:ext cx="8811" cy="308001"/>
          </a:xfrm>
          <a:prstGeom prst="straightConnector1">
            <a:avLst/>
          </a:prstGeom>
          <a:noFill/>
          <a:ln w="38100" cap="flat" cmpd="sng">
            <a:solidFill>
              <a:schemeClr val="accent1"/>
            </a:solidFill>
            <a:prstDash val="solid"/>
            <a:round/>
            <a:headEnd type="none" w="lg" len="lg"/>
            <a:tailEnd type="triangle" w="lg" len="lg"/>
          </a:ln>
        </p:spPr>
      </p:cxnSp>
      <p:cxnSp>
        <p:nvCxnSpPr>
          <p:cNvPr id="112" name="Shape 78"/>
          <p:cNvCxnSpPr>
            <a:cxnSpLocks/>
            <a:endCxn id="69" idx="3"/>
          </p:cNvCxnSpPr>
          <p:nvPr/>
        </p:nvCxnSpPr>
        <p:spPr>
          <a:xfrm flipH="1">
            <a:off x="1445707" y="3881887"/>
            <a:ext cx="3752612" cy="12916"/>
          </a:xfrm>
          <a:prstGeom prst="straightConnector1">
            <a:avLst/>
          </a:prstGeom>
          <a:noFill/>
          <a:ln w="9525" cap="flat" cmpd="sng">
            <a:solidFill>
              <a:schemeClr val="dk2"/>
            </a:solidFill>
            <a:prstDash val="solid"/>
            <a:round/>
            <a:headEnd type="none" w="lg" len="lg"/>
            <a:tailEnd type="triangle" w="lg" len="lg"/>
          </a:ln>
        </p:spPr>
      </p:cxnSp>
      <p:cxnSp>
        <p:nvCxnSpPr>
          <p:cNvPr id="113" name="Shape 79"/>
          <p:cNvCxnSpPr>
            <a:cxnSpLocks/>
            <a:stCxn id="128" idx="1"/>
            <a:endCxn id="69" idx="0"/>
          </p:cNvCxnSpPr>
          <p:nvPr/>
        </p:nvCxnSpPr>
        <p:spPr>
          <a:xfrm>
            <a:off x="805595" y="2871279"/>
            <a:ext cx="1835" cy="527811"/>
          </a:xfrm>
          <a:prstGeom prst="straightConnector1">
            <a:avLst/>
          </a:prstGeom>
          <a:noFill/>
          <a:ln w="38100" cap="flat" cmpd="sng">
            <a:solidFill>
              <a:schemeClr val="accent1"/>
            </a:solidFill>
            <a:prstDash val="solid"/>
            <a:round/>
            <a:headEnd type="none" w="lg" len="lg"/>
            <a:tailEnd type="triangle" w="lg" len="lg"/>
          </a:ln>
        </p:spPr>
      </p:cxnSp>
      <p:cxnSp>
        <p:nvCxnSpPr>
          <p:cNvPr id="114" name="Shape 81"/>
          <p:cNvCxnSpPr>
            <a:cxnSpLocks/>
            <a:stCxn id="70" idx="2"/>
            <a:endCxn id="129" idx="3"/>
          </p:cNvCxnSpPr>
          <p:nvPr/>
        </p:nvCxnSpPr>
        <p:spPr>
          <a:xfrm flipH="1">
            <a:off x="811207" y="4390516"/>
            <a:ext cx="2591" cy="604892"/>
          </a:xfrm>
          <a:prstGeom prst="straightConnector1">
            <a:avLst/>
          </a:prstGeom>
          <a:noFill/>
          <a:ln w="38100" cap="flat" cmpd="sng">
            <a:solidFill>
              <a:schemeClr val="accent1"/>
            </a:solidFill>
            <a:prstDash val="solid"/>
            <a:round/>
            <a:headEnd type="none" w="lg" len="lg"/>
            <a:tailEnd type="triangle" w="lg" len="lg"/>
          </a:ln>
        </p:spPr>
      </p:cxnSp>
      <p:sp>
        <p:nvSpPr>
          <p:cNvPr id="123" name="Shape 84"/>
          <p:cNvSpPr txBox="1"/>
          <p:nvPr/>
        </p:nvSpPr>
        <p:spPr>
          <a:xfrm>
            <a:off x="5978277" y="5864851"/>
            <a:ext cx="124815" cy="297132"/>
          </a:xfrm>
          <a:prstGeom prst="rect">
            <a:avLst/>
          </a:prstGeom>
          <a:noFill/>
          <a:ln>
            <a:noFill/>
          </a:ln>
        </p:spPr>
        <p:txBody>
          <a:bodyPr lIns="91425" tIns="91425" rIns="91425" bIns="91425" anchor="t" anchorCtr="0">
            <a:noAutofit/>
          </a:bodyPr>
          <a:lstStyle/>
          <a:p>
            <a:pPr>
              <a:spcBef>
                <a:spcPts val="0"/>
              </a:spcBef>
            </a:pPr>
            <a:endParaRPr sz="1200">
              <a:solidFill>
                <a:srgbClr val="999999"/>
              </a:solidFill>
              <a:latin typeface="Exo 2"/>
              <a:ea typeface="Exo 2"/>
              <a:cs typeface="Exo 2"/>
              <a:sym typeface="Exo 2"/>
            </a:endParaRPr>
          </a:p>
        </p:txBody>
      </p:sp>
      <p:sp>
        <p:nvSpPr>
          <p:cNvPr id="128" name="Shape 80"/>
          <p:cNvSpPr txBox="1"/>
          <p:nvPr/>
        </p:nvSpPr>
        <p:spPr>
          <a:xfrm rot="16200000">
            <a:off x="763646" y="2608304"/>
            <a:ext cx="83896" cy="442053"/>
          </a:xfrm>
          <a:prstGeom prst="rect">
            <a:avLst/>
          </a:prstGeom>
          <a:noFill/>
          <a:ln>
            <a:noFill/>
          </a:ln>
        </p:spPr>
        <p:txBody>
          <a:bodyPr lIns="91425" tIns="91425" rIns="91425" bIns="91425" anchor="t" anchorCtr="0">
            <a:noAutofit/>
          </a:bodyPr>
          <a:lstStyle/>
          <a:p>
            <a:pPr>
              <a:spcBef>
                <a:spcPts val="0"/>
              </a:spcBef>
            </a:pPr>
            <a:endParaRPr sz="1200">
              <a:solidFill>
                <a:srgbClr val="999999"/>
              </a:solidFill>
              <a:latin typeface="Exo 2"/>
              <a:ea typeface="Exo 2"/>
              <a:cs typeface="Exo 2"/>
              <a:sym typeface="Exo 2"/>
            </a:endParaRPr>
          </a:p>
        </p:txBody>
      </p:sp>
      <p:sp>
        <p:nvSpPr>
          <p:cNvPr id="129" name="Shape 82"/>
          <p:cNvSpPr txBox="1"/>
          <p:nvPr/>
        </p:nvSpPr>
        <p:spPr>
          <a:xfrm rot="16200000">
            <a:off x="769258" y="4816329"/>
            <a:ext cx="83896" cy="442053"/>
          </a:xfrm>
          <a:prstGeom prst="rect">
            <a:avLst/>
          </a:prstGeom>
          <a:noFill/>
          <a:ln>
            <a:noFill/>
          </a:ln>
        </p:spPr>
        <p:txBody>
          <a:bodyPr lIns="91425" tIns="91425" rIns="91425" bIns="91425" anchor="t" anchorCtr="0">
            <a:noAutofit/>
          </a:bodyPr>
          <a:lstStyle/>
          <a:p>
            <a:pPr>
              <a:spcBef>
                <a:spcPts val="0"/>
              </a:spcBef>
            </a:pPr>
            <a:endParaRPr sz="1200">
              <a:solidFill>
                <a:srgbClr val="999999"/>
              </a:solidFill>
              <a:latin typeface="Exo 2"/>
              <a:ea typeface="Exo 2"/>
              <a:cs typeface="Exo 2"/>
              <a:sym typeface="Exo 2"/>
            </a:endParaRPr>
          </a:p>
        </p:txBody>
      </p:sp>
      <p:sp>
        <p:nvSpPr>
          <p:cNvPr id="9" name="Rectangle 8"/>
          <p:cNvSpPr/>
          <p:nvPr/>
        </p:nvSpPr>
        <p:spPr>
          <a:xfrm>
            <a:off x="174816" y="1095873"/>
            <a:ext cx="2271195" cy="812752"/>
          </a:xfrm>
          <a:prstGeom prst="rect">
            <a:avLst/>
          </a:prstGeom>
        </p:spPr>
        <p:txBody>
          <a:bodyPr wrap="square" lIns="36000" tIns="36000" rIns="36000" bIns="36000">
            <a:noAutofit/>
          </a:bodyPr>
          <a:lstStyle/>
          <a:p>
            <a:pPr lvl="0"/>
            <a:r>
              <a:rPr lang="fi-FI" sz="1000" dirty="0"/>
              <a:t>Kuvaa nykytila</a:t>
            </a:r>
            <a:endParaRPr lang="en-US" sz="1000" dirty="0"/>
          </a:p>
        </p:txBody>
      </p:sp>
      <p:sp>
        <p:nvSpPr>
          <p:cNvPr id="55" name="Rectangle 54"/>
          <p:cNvSpPr/>
          <p:nvPr/>
        </p:nvSpPr>
        <p:spPr>
          <a:xfrm>
            <a:off x="3802698" y="1089957"/>
            <a:ext cx="2293293" cy="812752"/>
          </a:xfrm>
          <a:prstGeom prst="rect">
            <a:avLst/>
          </a:prstGeom>
        </p:spPr>
        <p:txBody>
          <a:bodyPr wrap="square" lIns="36000" tIns="36000" rIns="36000" bIns="36000">
            <a:noAutofit/>
          </a:bodyPr>
          <a:lstStyle/>
          <a:p>
            <a:pPr lvl="0"/>
            <a:r>
              <a:rPr lang="fi-FI" sz="1000" dirty="0"/>
              <a:t>Kuvaa tavoitetila</a:t>
            </a:r>
            <a:endParaRPr lang="en-US" sz="1000" dirty="0"/>
          </a:p>
        </p:txBody>
      </p:sp>
      <p:sp>
        <p:nvSpPr>
          <p:cNvPr id="56" name="Rectangle 55"/>
          <p:cNvSpPr/>
          <p:nvPr/>
        </p:nvSpPr>
        <p:spPr>
          <a:xfrm>
            <a:off x="174817" y="2399942"/>
            <a:ext cx="5921175" cy="482810"/>
          </a:xfrm>
          <a:prstGeom prst="rect">
            <a:avLst/>
          </a:prstGeom>
        </p:spPr>
        <p:txBody>
          <a:bodyPr wrap="square" lIns="36000" tIns="36000" rIns="36000" bIns="36000">
            <a:noAutofit/>
          </a:bodyPr>
          <a:lstStyle/>
          <a:p>
            <a:pPr lvl="0"/>
            <a:r>
              <a:rPr lang="fi-FI" sz="1000" dirty="0"/>
              <a:t>Mikä on ongelma</a:t>
            </a:r>
            <a:endParaRPr lang="en-US" sz="1000" dirty="0"/>
          </a:p>
        </p:txBody>
      </p:sp>
      <p:sp>
        <p:nvSpPr>
          <p:cNvPr id="57" name="Rectangle 56"/>
          <p:cNvSpPr/>
          <p:nvPr/>
        </p:nvSpPr>
        <p:spPr>
          <a:xfrm>
            <a:off x="174816" y="5182976"/>
            <a:ext cx="5921043" cy="978941"/>
          </a:xfrm>
          <a:prstGeom prst="rect">
            <a:avLst/>
          </a:prstGeom>
        </p:spPr>
        <p:txBody>
          <a:bodyPr wrap="square" lIns="36000" tIns="36000" rIns="36000" bIns="36000">
            <a:noAutofit/>
          </a:bodyPr>
          <a:lstStyle/>
          <a:p>
            <a:pPr lvl="0"/>
            <a:r>
              <a:rPr lang="fi-FI" sz="1000" dirty="0"/>
              <a:t>Minkä uskomme ratkaisevan ongelman ja siten kehittävän toimintaa</a:t>
            </a:r>
            <a:endParaRPr lang="en-US" sz="1000" dirty="0"/>
          </a:p>
        </p:txBody>
      </p:sp>
      <p:sp>
        <p:nvSpPr>
          <p:cNvPr id="59" name="Rectangle 58"/>
          <p:cNvSpPr/>
          <p:nvPr/>
        </p:nvSpPr>
        <p:spPr>
          <a:xfrm>
            <a:off x="1760277" y="3123239"/>
            <a:ext cx="1000933" cy="482810"/>
          </a:xfrm>
          <a:prstGeom prst="rect">
            <a:avLst/>
          </a:prstGeom>
        </p:spPr>
        <p:txBody>
          <a:bodyPr wrap="square" lIns="36000" tIns="36000" rIns="36000" bIns="36000">
            <a:noAutofit/>
          </a:bodyPr>
          <a:lstStyle/>
          <a:p>
            <a:pPr lvl="0"/>
            <a:r>
              <a:rPr lang="fi-FI" sz="1000" dirty="0"/>
              <a:t>Vaikuttavat välineet</a:t>
            </a:r>
            <a:endParaRPr lang="en-US" sz="1000" dirty="0"/>
          </a:p>
        </p:txBody>
      </p:sp>
      <p:sp>
        <p:nvSpPr>
          <p:cNvPr id="60" name="Rectangle 59"/>
          <p:cNvSpPr/>
          <p:nvPr/>
        </p:nvSpPr>
        <p:spPr>
          <a:xfrm>
            <a:off x="3502208" y="3134917"/>
            <a:ext cx="1000933" cy="482810"/>
          </a:xfrm>
          <a:prstGeom prst="rect">
            <a:avLst/>
          </a:prstGeom>
        </p:spPr>
        <p:txBody>
          <a:bodyPr wrap="square" lIns="36000" tIns="36000" rIns="36000" bIns="36000">
            <a:noAutofit/>
          </a:bodyPr>
          <a:lstStyle/>
          <a:p>
            <a:pPr lvl="0"/>
            <a:r>
              <a:rPr lang="fi-FI" sz="1000" dirty="0"/>
              <a:t>Vaikuttavat työtavat</a:t>
            </a:r>
            <a:endParaRPr lang="en-US" sz="1000" dirty="0"/>
          </a:p>
        </p:txBody>
      </p:sp>
      <p:sp>
        <p:nvSpPr>
          <p:cNvPr id="61" name="Rectangle 60"/>
          <p:cNvSpPr/>
          <p:nvPr/>
        </p:nvSpPr>
        <p:spPr>
          <a:xfrm>
            <a:off x="5244139" y="3146595"/>
            <a:ext cx="1000933" cy="482810"/>
          </a:xfrm>
          <a:prstGeom prst="rect">
            <a:avLst/>
          </a:prstGeom>
        </p:spPr>
        <p:txBody>
          <a:bodyPr wrap="square" lIns="36000" tIns="36000" rIns="36000" bIns="36000">
            <a:noAutofit/>
          </a:bodyPr>
          <a:lstStyle/>
          <a:p>
            <a:pPr lvl="0"/>
            <a:r>
              <a:rPr lang="fi-FI" sz="1000" dirty="0"/>
              <a:t>Vaikuttavat ihmiset</a:t>
            </a:r>
            <a:endParaRPr lang="en-US" sz="1000" dirty="0"/>
          </a:p>
        </p:txBody>
      </p:sp>
      <p:sp>
        <p:nvSpPr>
          <p:cNvPr id="62" name="Rectangle 61"/>
          <p:cNvSpPr/>
          <p:nvPr/>
        </p:nvSpPr>
        <p:spPr>
          <a:xfrm>
            <a:off x="1781493" y="4283646"/>
            <a:ext cx="1000933" cy="482810"/>
          </a:xfrm>
          <a:prstGeom prst="rect">
            <a:avLst/>
          </a:prstGeom>
        </p:spPr>
        <p:txBody>
          <a:bodyPr wrap="square" lIns="36000" tIns="36000" rIns="36000" bIns="36000">
            <a:noAutofit/>
          </a:bodyPr>
          <a:lstStyle/>
          <a:p>
            <a:pPr lvl="0"/>
            <a:r>
              <a:rPr lang="fi-FI" sz="1000" dirty="0"/>
              <a:t>Vaikuttavat sisällöt</a:t>
            </a:r>
            <a:endParaRPr lang="en-US" sz="1000" dirty="0"/>
          </a:p>
        </p:txBody>
      </p:sp>
      <p:sp>
        <p:nvSpPr>
          <p:cNvPr id="63" name="Rectangle 62"/>
          <p:cNvSpPr/>
          <p:nvPr/>
        </p:nvSpPr>
        <p:spPr>
          <a:xfrm>
            <a:off x="3360759" y="4269771"/>
            <a:ext cx="1157722" cy="482810"/>
          </a:xfrm>
          <a:prstGeom prst="rect">
            <a:avLst/>
          </a:prstGeom>
        </p:spPr>
        <p:txBody>
          <a:bodyPr wrap="square" lIns="36000" tIns="36000" rIns="36000" bIns="36000">
            <a:noAutofit/>
          </a:bodyPr>
          <a:lstStyle/>
          <a:p>
            <a:pPr lvl="0"/>
            <a:r>
              <a:rPr lang="fi-FI" sz="1000" dirty="0"/>
              <a:t>Ympäristössä vaikuttavat</a:t>
            </a:r>
            <a:endParaRPr lang="en-US" sz="1000" dirty="0"/>
          </a:p>
        </p:txBody>
      </p:sp>
      <p:sp>
        <p:nvSpPr>
          <p:cNvPr id="64" name="Rectangle 63"/>
          <p:cNvSpPr/>
          <p:nvPr/>
        </p:nvSpPr>
        <p:spPr>
          <a:xfrm>
            <a:off x="5380250" y="4255896"/>
            <a:ext cx="896524" cy="482810"/>
          </a:xfrm>
          <a:prstGeom prst="rect">
            <a:avLst/>
          </a:prstGeom>
        </p:spPr>
        <p:txBody>
          <a:bodyPr wrap="square" lIns="36000" tIns="36000" rIns="36000" bIns="36000">
            <a:noAutofit/>
          </a:bodyPr>
          <a:lstStyle/>
          <a:p>
            <a:pPr lvl="0"/>
            <a:r>
              <a:rPr lang="fi-FI" sz="1000" dirty="0"/>
              <a:t>Johtamisen vaikutus</a:t>
            </a:r>
            <a:endParaRPr lang="en-US" sz="1000" dirty="0"/>
          </a:p>
        </p:txBody>
      </p:sp>
      <p:sp>
        <p:nvSpPr>
          <p:cNvPr id="65" name="Shape 56">
            <a:extLst>
              <a:ext uri="{FF2B5EF4-FFF2-40B4-BE49-F238E27FC236}">
                <a16:creationId xmlns:a16="http://schemas.microsoft.com/office/drawing/2014/main" id="{B5AC80E2-B129-40F3-BCF6-8E38F7B268FC}"/>
              </a:ext>
            </a:extLst>
          </p:cNvPr>
          <p:cNvSpPr txBox="1"/>
          <p:nvPr/>
        </p:nvSpPr>
        <p:spPr>
          <a:xfrm>
            <a:off x="2484314" y="915182"/>
            <a:ext cx="1276554" cy="991426"/>
          </a:xfrm>
          <a:prstGeom prst="rect">
            <a:avLst/>
          </a:prstGeom>
          <a:noFill/>
          <a:ln w="38100" cap="flat" cmpd="sng">
            <a:solidFill>
              <a:schemeClr val="accent1"/>
            </a:solidFill>
            <a:prstDash val="solid"/>
            <a:round/>
            <a:headEnd type="none" w="med" len="med"/>
            <a:tailEnd type="none" w="med" len="med"/>
          </a:ln>
        </p:spPr>
        <p:txBody>
          <a:bodyPr lIns="72000" tIns="36000" rIns="91425" bIns="91425" anchor="t" anchorCtr="0">
            <a:noAutofit/>
          </a:bodyPr>
          <a:lstStyle/>
          <a:p>
            <a:pPr>
              <a:spcBef>
                <a:spcPts val="0"/>
              </a:spcBef>
            </a:pPr>
            <a:r>
              <a:rPr lang="en-US" sz="1200" dirty="0" err="1">
                <a:solidFill>
                  <a:srgbClr val="999999"/>
                </a:solidFill>
                <a:latin typeface="Exo 2"/>
                <a:ea typeface="Exo 2"/>
                <a:cs typeface="Exo 2"/>
                <a:sym typeface="Exo 2"/>
              </a:rPr>
              <a:t>Tarvittava</a:t>
            </a:r>
            <a:r>
              <a:rPr lang="en-US" sz="1200" dirty="0">
                <a:solidFill>
                  <a:srgbClr val="999999"/>
                </a:solidFill>
                <a:latin typeface="Exo 2"/>
                <a:ea typeface="Exo 2"/>
                <a:cs typeface="Exo 2"/>
                <a:sym typeface="Exo 2"/>
              </a:rPr>
              <a:t> </a:t>
            </a:r>
            <a:r>
              <a:rPr lang="en-US" sz="1200" dirty="0" err="1">
                <a:solidFill>
                  <a:srgbClr val="999999"/>
                </a:solidFill>
                <a:latin typeface="Exo 2"/>
                <a:ea typeface="Exo 2"/>
                <a:cs typeface="Exo 2"/>
                <a:sym typeface="Exo 2"/>
              </a:rPr>
              <a:t>muutos</a:t>
            </a:r>
            <a:endParaRPr lang="fi" sz="1200" dirty="0">
              <a:solidFill>
                <a:srgbClr val="999999"/>
              </a:solidFill>
              <a:latin typeface="Exo 2"/>
              <a:ea typeface="Exo 2"/>
              <a:cs typeface="Exo 2"/>
              <a:sym typeface="Exo 2"/>
            </a:endParaRPr>
          </a:p>
        </p:txBody>
      </p:sp>
      <p:sp>
        <p:nvSpPr>
          <p:cNvPr id="66" name="Rectangle 65">
            <a:extLst>
              <a:ext uri="{FF2B5EF4-FFF2-40B4-BE49-F238E27FC236}">
                <a16:creationId xmlns:a16="http://schemas.microsoft.com/office/drawing/2014/main" id="{C38F8D1C-84F0-4B48-AB85-F0A5F25C2E40}"/>
              </a:ext>
            </a:extLst>
          </p:cNvPr>
          <p:cNvSpPr/>
          <p:nvPr/>
        </p:nvSpPr>
        <p:spPr>
          <a:xfrm>
            <a:off x="2497051" y="1093856"/>
            <a:ext cx="1263816" cy="812752"/>
          </a:xfrm>
          <a:prstGeom prst="rect">
            <a:avLst/>
          </a:prstGeom>
        </p:spPr>
        <p:txBody>
          <a:bodyPr wrap="square" lIns="36000" tIns="36000" rIns="36000" bIns="36000">
            <a:noAutofit/>
          </a:bodyPr>
          <a:lstStyle/>
          <a:p>
            <a:pPr lvl="0"/>
            <a:r>
              <a:rPr lang="fi-FI" sz="1000" dirty="0"/>
              <a:t>Kuvaa muutostarve</a:t>
            </a:r>
            <a:endParaRPr lang="en-US" sz="1000" dirty="0"/>
          </a:p>
        </p:txBody>
      </p:sp>
      <p:sp>
        <p:nvSpPr>
          <p:cNvPr id="69" name="Shape 56">
            <a:extLst>
              <a:ext uri="{FF2B5EF4-FFF2-40B4-BE49-F238E27FC236}">
                <a16:creationId xmlns:a16="http://schemas.microsoft.com/office/drawing/2014/main" id="{884BD77F-F187-4E67-A1EF-3255D7E80037}"/>
              </a:ext>
            </a:extLst>
          </p:cNvPr>
          <p:cNvSpPr txBox="1"/>
          <p:nvPr/>
        </p:nvSpPr>
        <p:spPr>
          <a:xfrm>
            <a:off x="169153" y="3399090"/>
            <a:ext cx="1276554" cy="991426"/>
          </a:xfrm>
          <a:prstGeom prst="rect">
            <a:avLst/>
          </a:prstGeom>
          <a:noFill/>
          <a:ln w="38100" cap="flat" cmpd="sng">
            <a:solidFill>
              <a:schemeClr val="accent1"/>
            </a:solidFill>
            <a:prstDash val="solid"/>
            <a:round/>
            <a:headEnd type="none" w="med" len="med"/>
            <a:tailEnd type="none" w="med" len="med"/>
          </a:ln>
        </p:spPr>
        <p:txBody>
          <a:bodyPr lIns="72000" tIns="36000" rIns="91425" bIns="91425" anchor="t" anchorCtr="0">
            <a:noAutofit/>
          </a:bodyPr>
          <a:lstStyle/>
          <a:p>
            <a:pPr>
              <a:spcBef>
                <a:spcPts val="0"/>
              </a:spcBef>
            </a:pPr>
            <a:r>
              <a:rPr lang="en-US" sz="1200" dirty="0" err="1">
                <a:solidFill>
                  <a:srgbClr val="999999"/>
                </a:solidFill>
                <a:latin typeface="Exo 2"/>
                <a:ea typeface="Exo 2"/>
                <a:cs typeface="Exo 2"/>
                <a:sym typeface="Exo 2"/>
              </a:rPr>
              <a:t>Ratkottava</a:t>
            </a:r>
            <a:r>
              <a:rPr lang="en-US" sz="1200" dirty="0">
                <a:solidFill>
                  <a:srgbClr val="999999"/>
                </a:solidFill>
                <a:latin typeface="Exo 2"/>
                <a:ea typeface="Exo 2"/>
                <a:cs typeface="Exo 2"/>
                <a:sym typeface="Exo 2"/>
              </a:rPr>
              <a:t> </a:t>
            </a:r>
            <a:r>
              <a:rPr lang="en-US" sz="1200" dirty="0" err="1">
                <a:solidFill>
                  <a:srgbClr val="999999"/>
                </a:solidFill>
                <a:latin typeface="Exo 2"/>
                <a:ea typeface="Exo 2"/>
                <a:cs typeface="Exo 2"/>
                <a:sym typeface="Exo 2"/>
              </a:rPr>
              <a:t>asia</a:t>
            </a:r>
            <a:endParaRPr lang="fi" sz="1200" dirty="0">
              <a:solidFill>
                <a:srgbClr val="999999"/>
              </a:solidFill>
              <a:latin typeface="Exo 2"/>
              <a:ea typeface="Exo 2"/>
              <a:cs typeface="Exo 2"/>
              <a:sym typeface="Exo 2"/>
            </a:endParaRPr>
          </a:p>
        </p:txBody>
      </p:sp>
      <p:sp>
        <p:nvSpPr>
          <p:cNvPr id="70" name="Rectangle 69">
            <a:extLst>
              <a:ext uri="{FF2B5EF4-FFF2-40B4-BE49-F238E27FC236}">
                <a16:creationId xmlns:a16="http://schemas.microsoft.com/office/drawing/2014/main" id="{E12C5F1C-33C5-4738-B59D-DACD8D2DC63A}"/>
              </a:ext>
            </a:extLst>
          </p:cNvPr>
          <p:cNvSpPr/>
          <p:nvPr/>
        </p:nvSpPr>
        <p:spPr>
          <a:xfrm>
            <a:off x="181890" y="3577764"/>
            <a:ext cx="1263816" cy="812752"/>
          </a:xfrm>
          <a:prstGeom prst="rect">
            <a:avLst/>
          </a:prstGeom>
        </p:spPr>
        <p:txBody>
          <a:bodyPr wrap="square" lIns="36000" tIns="36000" rIns="36000" bIns="36000">
            <a:noAutofit/>
          </a:bodyPr>
          <a:lstStyle/>
          <a:p>
            <a:pPr lvl="0"/>
            <a:r>
              <a:rPr lang="fi-FI" sz="1000" dirty="0"/>
              <a:t>Muutostarve</a:t>
            </a:r>
            <a:endParaRPr lang="en-US" sz="1000" dirty="0"/>
          </a:p>
        </p:txBody>
      </p:sp>
      <p:sp>
        <p:nvSpPr>
          <p:cNvPr id="75" name="Shape 56">
            <a:extLst>
              <a:ext uri="{FF2B5EF4-FFF2-40B4-BE49-F238E27FC236}">
                <a16:creationId xmlns:a16="http://schemas.microsoft.com/office/drawing/2014/main" id="{856A8091-5D8F-484F-BA0D-5A0356F1C447}"/>
              </a:ext>
            </a:extLst>
          </p:cNvPr>
          <p:cNvSpPr txBox="1"/>
          <p:nvPr/>
        </p:nvSpPr>
        <p:spPr>
          <a:xfrm>
            <a:off x="6757160" y="2777642"/>
            <a:ext cx="5250748" cy="579640"/>
          </a:xfrm>
          <a:prstGeom prst="rect">
            <a:avLst/>
          </a:prstGeom>
          <a:noFill/>
          <a:ln w="38100" cap="flat" cmpd="sng">
            <a:solidFill>
              <a:schemeClr val="accent1"/>
            </a:solidFill>
            <a:prstDash val="solid"/>
            <a:round/>
            <a:headEnd type="none" w="med" len="med"/>
            <a:tailEnd type="none" w="med" len="med"/>
          </a:ln>
        </p:spPr>
        <p:txBody>
          <a:bodyPr lIns="72000" tIns="36000" rIns="91425" bIns="91425" anchor="t" anchorCtr="0">
            <a:noAutofit/>
          </a:bodyPr>
          <a:lstStyle/>
          <a:p>
            <a:pPr>
              <a:spcBef>
                <a:spcPts val="0"/>
              </a:spcBef>
            </a:pPr>
            <a:r>
              <a:rPr lang="en-US" sz="1200" dirty="0" err="1">
                <a:solidFill>
                  <a:srgbClr val="999999"/>
                </a:solidFill>
                <a:latin typeface="Exo 2"/>
                <a:ea typeface="Exo 2"/>
                <a:cs typeface="Exo 2"/>
                <a:sym typeface="Exo 2"/>
              </a:rPr>
              <a:t>Seuranta</a:t>
            </a:r>
            <a:r>
              <a:rPr lang="en-US" sz="1200" dirty="0">
                <a:solidFill>
                  <a:srgbClr val="999999"/>
                </a:solidFill>
                <a:latin typeface="Exo 2"/>
                <a:ea typeface="Exo 2"/>
                <a:cs typeface="Exo 2"/>
                <a:sym typeface="Exo 2"/>
              </a:rPr>
              <a:t> - </a:t>
            </a:r>
            <a:r>
              <a:rPr lang="en-US" sz="1200" dirty="0" err="1">
                <a:solidFill>
                  <a:srgbClr val="999999"/>
                </a:solidFill>
                <a:latin typeface="Exo 2"/>
                <a:ea typeface="Exo 2"/>
                <a:cs typeface="Exo 2"/>
                <a:sym typeface="Exo 2"/>
              </a:rPr>
              <a:t>onko</a:t>
            </a:r>
            <a:r>
              <a:rPr lang="en-US" sz="1200" dirty="0">
                <a:solidFill>
                  <a:srgbClr val="999999"/>
                </a:solidFill>
                <a:latin typeface="Exo 2"/>
                <a:ea typeface="Exo 2"/>
                <a:cs typeface="Exo 2"/>
                <a:sym typeface="Exo 2"/>
              </a:rPr>
              <a:t> </a:t>
            </a:r>
            <a:r>
              <a:rPr lang="en-US" sz="1200" dirty="0" err="1">
                <a:solidFill>
                  <a:srgbClr val="999999"/>
                </a:solidFill>
                <a:latin typeface="Exo 2"/>
                <a:ea typeface="Exo 2"/>
                <a:cs typeface="Exo 2"/>
                <a:sym typeface="Exo 2"/>
              </a:rPr>
              <a:t>tarvittava</a:t>
            </a:r>
            <a:r>
              <a:rPr lang="en-US" sz="1200" dirty="0">
                <a:solidFill>
                  <a:srgbClr val="999999"/>
                </a:solidFill>
                <a:latin typeface="Exo 2"/>
                <a:ea typeface="Exo 2"/>
                <a:cs typeface="Exo 2"/>
                <a:sym typeface="Exo 2"/>
              </a:rPr>
              <a:t> </a:t>
            </a:r>
            <a:r>
              <a:rPr lang="en-US" sz="1200" dirty="0" err="1">
                <a:solidFill>
                  <a:srgbClr val="999999"/>
                </a:solidFill>
                <a:latin typeface="Exo 2"/>
                <a:ea typeface="Exo 2"/>
                <a:cs typeface="Exo 2"/>
                <a:sym typeface="Exo 2"/>
              </a:rPr>
              <a:t>muutos</a:t>
            </a:r>
            <a:r>
              <a:rPr lang="en-US" sz="1200" dirty="0">
                <a:solidFill>
                  <a:srgbClr val="999999"/>
                </a:solidFill>
                <a:latin typeface="Exo 2"/>
                <a:ea typeface="Exo 2"/>
                <a:cs typeface="Exo 2"/>
                <a:sym typeface="Exo 2"/>
              </a:rPr>
              <a:t> </a:t>
            </a:r>
            <a:r>
              <a:rPr lang="en-US" sz="1200" dirty="0" err="1">
                <a:solidFill>
                  <a:srgbClr val="999999"/>
                </a:solidFill>
                <a:latin typeface="Exo 2"/>
                <a:ea typeface="Exo 2"/>
                <a:cs typeface="Exo 2"/>
                <a:sym typeface="Exo 2"/>
              </a:rPr>
              <a:t>saavutettu</a:t>
            </a:r>
            <a:r>
              <a:rPr lang="en-US" sz="1200" dirty="0">
                <a:solidFill>
                  <a:srgbClr val="999999"/>
                </a:solidFill>
                <a:latin typeface="Exo 2"/>
                <a:ea typeface="Exo 2"/>
                <a:cs typeface="Exo 2"/>
                <a:sym typeface="Exo 2"/>
              </a:rPr>
              <a:t>? </a:t>
            </a:r>
            <a:r>
              <a:rPr lang="en-US" sz="1200" dirty="0" err="1">
                <a:solidFill>
                  <a:srgbClr val="999999"/>
                </a:solidFill>
                <a:latin typeface="Exo 2"/>
                <a:ea typeface="Exo 2"/>
                <a:cs typeface="Exo 2"/>
                <a:sym typeface="Exo 2"/>
              </a:rPr>
              <a:t>Uusia</a:t>
            </a:r>
            <a:r>
              <a:rPr lang="en-US" sz="1200" dirty="0">
                <a:solidFill>
                  <a:srgbClr val="999999"/>
                </a:solidFill>
                <a:latin typeface="Exo 2"/>
                <a:ea typeface="Exo 2"/>
                <a:cs typeface="Exo 2"/>
                <a:sym typeface="Exo 2"/>
              </a:rPr>
              <a:t> </a:t>
            </a:r>
            <a:r>
              <a:rPr lang="en-US" sz="1200" dirty="0" err="1">
                <a:solidFill>
                  <a:srgbClr val="999999"/>
                </a:solidFill>
                <a:latin typeface="Exo 2"/>
                <a:ea typeface="Exo 2"/>
                <a:cs typeface="Exo 2"/>
                <a:sym typeface="Exo 2"/>
              </a:rPr>
              <a:t>tarpeita</a:t>
            </a:r>
            <a:r>
              <a:rPr lang="en-US" sz="1200" dirty="0">
                <a:solidFill>
                  <a:srgbClr val="999999"/>
                </a:solidFill>
                <a:latin typeface="Exo 2"/>
                <a:ea typeface="Exo 2"/>
                <a:cs typeface="Exo 2"/>
                <a:sym typeface="Exo 2"/>
              </a:rPr>
              <a:t>?</a:t>
            </a:r>
            <a:endParaRPr lang="fi" sz="1200" dirty="0">
              <a:solidFill>
                <a:srgbClr val="999999"/>
              </a:solidFill>
              <a:latin typeface="Exo 2"/>
              <a:ea typeface="Exo 2"/>
              <a:cs typeface="Exo 2"/>
              <a:sym typeface="Exo 2"/>
            </a:endParaRPr>
          </a:p>
        </p:txBody>
      </p:sp>
      <p:sp>
        <p:nvSpPr>
          <p:cNvPr id="76" name="Rectangle 75">
            <a:extLst>
              <a:ext uri="{FF2B5EF4-FFF2-40B4-BE49-F238E27FC236}">
                <a16:creationId xmlns:a16="http://schemas.microsoft.com/office/drawing/2014/main" id="{D4A6B8A8-D933-4390-BB19-4DBE208EC521}"/>
              </a:ext>
            </a:extLst>
          </p:cNvPr>
          <p:cNvSpPr/>
          <p:nvPr/>
        </p:nvSpPr>
        <p:spPr>
          <a:xfrm>
            <a:off x="6769897" y="2956316"/>
            <a:ext cx="5198354" cy="475178"/>
          </a:xfrm>
          <a:prstGeom prst="rect">
            <a:avLst/>
          </a:prstGeom>
        </p:spPr>
        <p:txBody>
          <a:bodyPr wrap="square" lIns="36000" tIns="36000" rIns="36000" bIns="36000">
            <a:noAutofit/>
          </a:bodyPr>
          <a:lstStyle/>
          <a:p>
            <a:pPr lvl="0"/>
            <a:r>
              <a:rPr lang="fi-FI" sz="1000" dirty="0"/>
              <a:t>Muutostarve</a:t>
            </a:r>
            <a:endParaRPr lang="en-US" sz="1000" dirty="0"/>
          </a:p>
        </p:txBody>
      </p:sp>
    </p:spTree>
    <p:extLst>
      <p:ext uri="{BB962C8B-B14F-4D97-AF65-F5344CB8AC3E}">
        <p14:creationId xmlns:p14="http://schemas.microsoft.com/office/powerpoint/2010/main" val="3078233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z="3600" dirty="0"/>
              <a:t>Kehityssuunnitelma – A3 – Esimerkki</a:t>
            </a:r>
          </a:p>
        </p:txBody>
      </p:sp>
      <p:sp>
        <p:nvSpPr>
          <p:cNvPr id="3" name="Date Placeholder 2"/>
          <p:cNvSpPr>
            <a:spLocks noGrp="1"/>
          </p:cNvSpPr>
          <p:nvPr>
            <p:ph type="dt" sz="half" idx="10"/>
          </p:nvPr>
        </p:nvSpPr>
        <p:spPr>
          <a:xfrm>
            <a:off x="4456595" y="6237313"/>
            <a:ext cx="1413520" cy="360040"/>
          </a:xfrm>
        </p:spPr>
        <p:txBody>
          <a:bodyPr/>
          <a:lstStyle/>
          <a:p>
            <a:fld id="{C98AAD8E-CCD1-48E5-A828-E01C252C164A}" type="datetime1">
              <a:rPr lang="fi-FI" smtClean="0"/>
              <a:t>11.5.2020</a:t>
            </a:fld>
            <a:endParaRPr lang="fi-FI" dirty="0"/>
          </a:p>
        </p:txBody>
      </p:sp>
      <p:sp>
        <p:nvSpPr>
          <p:cNvPr id="4" name="Footer Placeholder 3"/>
          <p:cNvSpPr>
            <a:spLocks noGrp="1"/>
          </p:cNvSpPr>
          <p:nvPr>
            <p:ph type="ftr" sz="quarter" idx="11"/>
          </p:nvPr>
        </p:nvSpPr>
        <p:spPr>
          <a:xfrm>
            <a:off x="1804560" y="6130800"/>
            <a:ext cx="3295407" cy="466552"/>
          </a:xfrm>
        </p:spPr>
        <p:txBody>
          <a:bodyPr/>
          <a:lstStyle/>
          <a:p>
            <a:r>
              <a:rPr lang="en-US" dirty="0" err="1"/>
              <a:t>Helsingin</a:t>
            </a:r>
            <a:r>
              <a:rPr lang="en-US" dirty="0"/>
              <a:t> </a:t>
            </a:r>
            <a:r>
              <a:rPr lang="en-US" dirty="0" err="1"/>
              <a:t>kaupunki</a:t>
            </a:r>
            <a:r>
              <a:rPr lang="en-US" dirty="0"/>
              <a:t> </a:t>
            </a:r>
            <a:r>
              <a:rPr lang="en-US" dirty="0" err="1"/>
              <a:t>Kaupunginkanslia</a:t>
            </a:r>
            <a:endParaRPr lang="fi-FI" dirty="0"/>
          </a:p>
        </p:txBody>
      </p:sp>
      <p:sp>
        <p:nvSpPr>
          <p:cNvPr id="5" name="Slide Number Placeholder 4"/>
          <p:cNvSpPr>
            <a:spLocks noGrp="1"/>
          </p:cNvSpPr>
          <p:nvPr>
            <p:ph type="sldNum" sz="quarter" idx="12"/>
          </p:nvPr>
        </p:nvSpPr>
        <p:spPr/>
        <p:txBody>
          <a:bodyPr/>
          <a:lstStyle/>
          <a:p>
            <a:fld id="{B679FAD7-EF2D-4BE4-9B6F-9AA65CF7513A}" type="slidenum">
              <a:rPr lang="fi-FI" smtClean="0"/>
              <a:pPr/>
              <a:t>4</a:t>
            </a:fld>
            <a:endParaRPr lang="fi-FI"/>
          </a:p>
        </p:txBody>
      </p:sp>
      <p:sp>
        <p:nvSpPr>
          <p:cNvPr id="95" name="Shape 61"/>
          <p:cNvSpPr txBox="1"/>
          <p:nvPr/>
        </p:nvSpPr>
        <p:spPr>
          <a:xfrm>
            <a:off x="5387099" y="2887570"/>
            <a:ext cx="1045547" cy="297132"/>
          </a:xfrm>
          <a:prstGeom prst="rect">
            <a:avLst/>
          </a:prstGeom>
          <a:noFill/>
          <a:ln>
            <a:noFill/>
          </a:ln>
        </p:spPr>
        <p:txBody>
          <a:bodyPr lIns="91425" tIns="91425" rIns="91425" bIns="91425" anchor="t" anchorCtr="0">
            <a:noAutofit/>
          </a:bodyPr>
          <a:lstStyle/>
          <a:p>
            <a:pPr>
              <a:spcBef>
                <a:spcPts val="0"/>
              </a:spcBef>
            </a:pPr>
            <a:r>
              <a:rPr lang="fi" sz="1200">
                <a:solidFill>
                  <a:srgbClr val="999999"/>
                </a:solidFill>
                <a:latin typeface="Exo 2"/>
                <a:ea typeface="Exo 2"/>
                <a:cs typeface="Exo 2"/>
                <a:sym typeface="Exo 2"/>
              </a:rPr>
              <a:t>Ihmiset</a:t>
            </a:r>
          </a:p>
        </p:txBody>
      </p:sp>
      <p:sp>
        <p:nvSpPr>
          <p:cNvPr id="98" name="Shape 64"/>
          <p:cNvSpPr txBox="1"/>
          <p:nvPr/>
        </p:nvSpPr>
        <p:spPr>
          <a:xfrm>
            <a:off x="5226207" y="4511175"/>
            <a:ext cx="1045547" cy="297132"/>
          </a:xfrm>
          <a:prstGeom prst="rect">
            <a:avLst/>
          </a:prstGeom>
          <a:noFill/>
          <a:ln>
            <a:noFill/>
          </a:ln>
        </p:spPr>
        <p:txBody>
          <a:bodyPr lIns="91425" tIns="91425" rIns="91425" bIns="91425" anchor="t" anchorCtr="0">
            <a:noAutofit/>
          </a:bodyPr>
          <a:lstStyle/>
          <a:p>
            <a:pPr>
              <a:spcBef>
                <a:spcPts val="0"/>
              </a:spcBef>
            </a:pPr>
            <a:r>
              <a:rPr lang="fi" sz="1200">
                <a:solidFill>
                  <a:srgbClr val="999999"/>
                </a:solidFill>
                <a:latin typeface="Exo 2"/>
                <a:ea typeface="Exo 2"/>
                <a:cs typeface="Exo 2"/>
                <a:sym typeface="Exo 2"/>
              </a:rPr>
              <a:t>Johtaminen</a:t>
            </a:r>
          </a:p>
        </p:txBody>
      </p:sp>
      <p:sp>
        <p:nvSpPr>
          <p:cNvPr id="107" name="Shape 73"/>
          <p:cNvSpPr txBox="1"/>
          <p:nvPr/>
        </p:nvSpPr>
        <p:spPr>
          <a:xfrm>
            <a:off x="7557417" y="5297209"/>
            <a:ext cx="4225669" cy="864775"/>
          </a:xfrm>
          <a:prstGeom prst="rect">
            <a:avLst/>
          </a:prstGeom>
          <a:noFill/>
          <a:ln w="9525" cap="flat" cmpd="sng">
            <a:solidFill>
              <a:srgbClr val="B7B7B7"/>
            </a:solidFill>
            <a:prstDash val="solid"/>
            <a:round/>
            <a:headEnd type="none" w="med" len="med"/>
            <a:tailEnd type="none" w="med" len="med"/>
          </a:ln>
        </p:spPr>
        <p:txBody>
          <a:bodyPr lIns="72000" tIns="36000" rIns="91425" bIns="91425" anchor="t" anchorCtr="0">
            <a:noAutofit/>
          </a:bodyPr>
          <a:lstStyle/>
          <a:p>
            <a:pPr>
              <a:spcBef>
                <a:spcPts val="0"/>
              </a:spcBef>
            </a:pPr>
            <a:r>
              <a:rPr lang="fi" sz="1200">
                <a:solidFill>
                  <a:srgbClr val="999999"/>
                </a:solidFill>
                <a:latin typeface="Exo 2"/>
                <a:ea typeface="Exo 2"/>
                <a:cs typeface="Exo 2"/>
                <a:sym typeface="Exo 2"/>
              </a:rPr>
              <a:t>Reflektointi</a:t>
            </a:r>
          </a:p>
        </p:txBody>
      </p:sp>
      <p:sp>
        <p:nvSpPr>
          <p:cNvPr id="109" name="Shape 75"/>
          <p:cNvSpPr txBox="1"/>
          <p:nvPr/>
        </p:nvSpPr>
        <p:spPr>
          <a:xfrm>
            <a:off x="6625977" y="917200"/>
            <a:ext cx="5160674" cy="2007745"/>
          </a:xfrm>
          <a:prstGeom prst="rect">
            <a:avLst/>
          </a:prstGeom>
          <a:noFill/>
          <a:ln w="9525" cap="flat" cmpd="sng">
            <a:solidFill>
              <a:srgbClr val="B7B7B7"/>
            </a:solidFill>
            <a:prstDash val="solid"/>
            <a:round/>
            <a:headEnd type="none" w="med" len="med"/>
            <a:tailEnd type="none" w="med" len="med"/>
          </a:ln>
        </p:spPr>
        <p:txBody>
          <a:bodyPr lIns="72000" tIns="36000" rIns="91425" bIns="91425" anchor="t" anchorCtr="0">
            <a:noAutofit/>
          </a:bodyPr>
          <a:lstStyle/>
          <a:p>
            <a:pPr>
              <a:spcBef>
                <a:spcPts val="0"/>
              </a:spcBef>
            </a:pPr>
            <a:r>
              <a:rPr lang="fi" sz="1200" dirty="0">
                <a:solidFill>
                  <a:srgbClr val="999999"/>
                </a:solidFill>
                <a:latin typeface="Exo 2"/>
                <a:ea typeface="Exo 2"/>
                <a:cs typeface="Exo 2"/>
                <a:sym typeface="Exo 2"/>
              </a:rPr>
              <a:t>Toimintasuunnitelma</a:t>
            </a:r>
          </a:p>
        </p:txBody>
      </p:sp>
      <p:sp>
        <p:nvSpPr>
          <p:cNvPr id="110" name="Shape 76"/>
          <p:cNvSpPr txBox="1"/>
          <p:nvPr/>
        </p:nvSpPr>
        <p:spPr>
          <a:xfrm>
            <a:off x="6625977" y="3779588"/>
            <a:ext cx="5157109" cy="1232455"/>
          </a:xfrm>
          <a:prstGeom prst="rect">
            <a:avLst/>
          </a:prstGeom>
          <a:noFill/>
          <a:ln w="9525" cap="flat" cmpd="sng">
            <a:solidFill>
              <a:srgbClr val="B7B7B7"/>
            </a:solidFill>
            <a:prstDash val="solid"/>
            <a:round/>
            <a:headEnd type="none" w="med" len="med"/>
            <a:tailEnd type="none" w="med" len="med"/>
          </a:ln>
        </p:spPr>
        <p:txBody>
          <a:bodyPr lIns="72000" tIns="36000" rIns="91425" bIns="91425" anchor="t" anchorCtr="0">
            <a:noAutofit/>
          </a:bodyPr>
          <a:lstStyle/>
          <a:p>
            <a:pPr>
              <a:spcBef>
                <a:spcPts val="0"/>
              </a:spcBef>
            </a:pPr>
            <a:r>
              <a:rPr lang="fi" sz="1200" dirty="0">
                <a:solidFill>
                  <a:srgbClr val="999999"/>
                </a:solidFill>
                <a:latin typeface="Exo 2"/>
                <a:ea typeface="Exo 2"/>
                <a:cs typeface="Exo 2"/>
                <a:sym typeface="Exo 2"/>
              </a:rPr>
              <a:t>Seuranta ja arviointi</a:t>
            </a:r>
          </a:p>
        </p:txBody>
      </p:sp>
      <p:cxnSp>
        <p:nvCxnSpPr>
          <p:cNvPr id="115" name="Shape 83"/>
          <p:cNvCxnSpPr>
            <a:cxnSpLocks/>
            <a:stCxn id="123" idx="3"/>
            <a:endCxn id="122" idx="1"/>
          </p:cNvCxnSpPr>
          <p:nvPr/>
        </p:nvCxnSpPr>
        <p:spPr>
          <a:xfrm flipV="1">
            <a:off x="6030985" y="1065765"/>
            <a:ext cx="594992" cy="4947652"/>
          </a:xfrm>
          <a:prstGeom prst="bentConnector3">
            <a:avLst>
              <a:gd name="adj1" fmla="val 50000"/>
            </a:avLst>
          </a:prstGeom>
          <a:noFill/>
          <a:ln w="38100" cap="flat" cmpd="sng">
            <a:solidFill>
              <a:schemeClr val="accent1"/>
            </a:solidFill>
            <a:prstDash val="solid"/>
            <a:round/>
            <a:headEnd type="none" w="lg" len="lg"/>
            <a:tailEnd type="none" w="lg" len="lg"/>
          </a:ln>
        </p:spPr>
      </p:cxnSp>
      <p:cxnSp>
        <p:nvCxnSpPr>
          <p:cNvPr id="116" name="Shape 86"/>
          <p:cNvCxnSpPr/>
          <p:nvPr/>
        </p:nvCxnSpPr>
        <p:spPr>
          <a:xfrm flipH="1">
            <a:off x="6797136" y="2924944"/>
            <a:ext cx="50" cy="864096"/>
          </a:xfrm>
          <a:prstGeom prst="straightConnector1">
            <a:avLst/>
          </a:prstGeom>
          <a:noFill/>
          <a:ln w="38100" cap="flat" cmpd="sng">
            <a:solidFill>
              <a:schemeClr val="accent1"/>
            </a:solidFill>
            <a:prstDash val="solid"/>
            <a:round/>
            <a:headEnd type="none" w="lg" len="lg"/>
            <a:tailEnd type="triangle" w="lg" len="lg"/>
          </a:ln>
        </p:spPr>
      </p:cxnSp>
      <p:cxnSp>
        <p:nvCxnSpPr>
          <p:cNvPr id="117" name="Shape 89"/>
          <p:cNvCxnSpPr>
            <a:cxnSpLocks/>
            <a:stCxn id="124" idx="1"/>
            <a:endCxn id="127" idx="1"/>
          </p:cNvCxnSpPr>
          <p:nvPr/>
        </p:nvCxnSpPr>
        <p:spPr>
          <a:xfrm rot="10800000">
            <a:off x="6851431" y="5012065"/>
            <a:ext cx="705986" cy="1001353"/>
          </a:xfrm>
          <a:prstGeom prst="bentConnector2">
            <a:avLst/>
          </a:prstGeom>
          <a:noFill/>
          <a:ln w="38100" cap="flat" cmpd="sng">
            <a:solidFill>
              <a:schemeClr val="accent1"/>
            </a:solidFill>
            <a:prstDash val="solid"/>
            <a:round/>
            <a:headEnd type="none" w="lg" len="lg"/>
            <a:tailEnd type="none" w="lg" len="lg"/>
          </a:ln>
        </p:spPr>
      </p:cxnSp>
      <p:sp>
        <p:nvSpPr>
          <p:cNvPr id="122" name="Shape 85"/>
          <p:cNvSpPr txBox="1"/>
          <p:nvPr/>
        </p:nvSpPr>
        <p:spPr>
          <a:xfrm>
            <a:off x="6625977" y="917199"/>
            <a:ext cx="127404" cy="297132"/>
          </a:xfrm>
          <a:prstGeom prst="rect">
            <a:avLst/>
          </a:prstGeom>
          <a:noFill/>
          <a:ln>
            <a:noFill/>
          </a:ln>
        </p:spPr>
        <p:txBody>
          <a:bodyPr lIns="91425" tIns="91425" rIns="91425" bIns="91425" anchor="t" anchorCtr="0">
            <a:noAutofit/>
          </a:bodyPr>
          <a:lstStyle/>
          <a:p>
            <a:pPr>
              <a:spcBef>
                <a:spcPts val="0"/>
              </a:spcBef>
            </a:pPr>
            <a:endParaRPr sz="1200">
              <a:solidFill>
                <a:srgbClr val="999999"/>
              </a:solidFill>
              <a:latin typeface="Exo 2"/>
              <a:ea typeface="Exo 2"/>
              <a:cs typeface="Exo 2"/>
              <a:sym typeface="Exo 2"/>
            </a:endParaRPr>
          </a:p>
        </p:txBody>
      </p:sp>
      <p:sp>
        <p:nvSpPr>
          <p:cNvPr id="124" name="Shape 90"/>
          <p:cNvSpPr txBox="1"/>
          <p:nvPr/>
        </p:nvSpPr>
        <p:spPr>
          <a:xfrm>
            <a:off x="7557417" y="5864851"/>
            <a:ext cx="136878" cy="297132"/>
          </a:xfrm>
          <a:prstGeom prst="rect">
            <a:avLst/>
          </a:prstGeom>
          <a:noFill/>
          <a:ln>
            <a:noFill/>
          </a:ln>
        </p:spPr>
        <p:txBody>
          <a:bodyPr lIns="91425" tIns="91425" rIns="91425" bIns="91425" anchor="t" anchorCtr="0">
            <a:noAutofit/>
          </a:bodyPr>
          <a:lstStyle/>
          <a:p>
            <a:pPr>
              <a:spcBef>
                <a:spcPts val="0"/>
              </a:spcBef>
            </a:pPr>
            <a:endParaRPr sz="1200">
              <a:solidFill>
                <a:srgbClr val="999999"/>
              </a:solidFill>
              <a:latin typeface="Exo 2"/>
              <a:ea typeface="Exo 2"/>
              <a:cs typeface="Exo 2"/>
              <a:sym typeface="Exo 2"/>
            </a:endParaRPr>
          </a:p>
        </p:txBody>
      </p:sp>
      <p:sp>
        <p:nvSpPr>
          <p:cNvPr id="125" name="Shape 87"/>
          <p:cNvSpPr txBox="1"/>
          <p:nvPr/>
        </p:nvSpPr>
        <p:spPr>
          <a:xfrm rot="16200000">
            <a:off x="6809639" y="2618196"/>
            <a:ext cx="83896" cy="451222"/>
          </a:xfrm>
          <a:prstGeom prst="rect">
            <a:avLst/>
          </a:prstGeom>
          <a:noFill/>
          <a:ln>
            <a:noFill/>
          </a:ln>
        </p:spPr>
        <p:txBody>
          <a:bodyPr lIns="91425" tIns="91425" rIns="91425" bIns="91425" anchor="t" anchorCtr="0">
            <a:noAutofit/>
          </a:bodyPr>
          <a:lstStyle/>
          <a:p>
            <a:pPr>
              <a:spcBef>
                <a:spcPts val="0"/>
              </a:spcBef>
            </a:pPr>
            <a:endParaRPr sz="1200">
              <a:solidFill>
                <a:srgbClr val="999999"/>
              </a:solidFill>
              <a:latin typeface="Exo 2"/>
              <a:ea typeface="Exo 2"/>
              <a:cs typeface="Exo 2"/>
              <a:sym typeface="Exo 2"/>
            </a:endParaRPr>
          </a:p>
        </p:txBody>
      </p:sp>
      <p:sp>
        <p:nvSpPr>
          <p:cNvPr id="126" name="Shape 88"/>
          <p:cNvSpPr txBox="1"/>
          <p:nvPr/>
        </p:nvSpPr>
        <p:spPr>
          <a:xfrm rot="16200000">
            <a:off x="6809483" y="3788281"/>
            <a:ext cx="83896" cy="450910"/>
          </a:xfrm>
          <a:prstGeom prst="rect">
            <a:avLst/>
          </a:prstGeom>
          <a:noFill/>
          <a:ln>
            <a:noFill/>
          </a:ln>
        </p:spPr>
        <p:txBody>
          <a:bodyPr lIns="91425" tIns="91425" rIns="91425" bIns="91425" anchor="t" anchorCtr="0">
            <a:noAutofit/>
          </a:bodyPr>
          <a:lstStyle/>
          <a:p>
            <a:pPr>
              <a:spcBef>
                <a:spcPts val="0"/>
              </a:spcBef>
            </a:pPr>
            <a:endParaRPr sz="1200">
              <a:solidFill>
                <a:srgbClr val="999999"/>
              </a:solidFill>
              <a:latin typeface="Exo 2"/>
              <a:ea typeface="Exo 2"/>
              <a:cs typeface="Exo 2"/>
              <a:sym typeface="Exo 2"/>
            </a:endParaRPr>
          </a:p>
        </p:txBody>
      </p:sp>
      <p:sp>
        <p:nvSpPr>
          <p:cNvPr id="127" name="Shape 91"/>
          <p:cNvSpPr txBox="1"/>
          <p:nvPr/>
        </p:nvSpPr>
        <p:spPr>
          <a:xfrm rot="16200000">
            <a:off x="6809483" y="4744661"/>
            <a:ext cx="83896" cy="450910"/>
          </a:xfrm>
          <a:prstGeom prst="rect">
            <a:avLst/>
          </a:prstGeom>
          <a:noFill/>
          <a:ln>
            <a:noFill/>
          </a:ln>
        </p:spPr>
        <p:txBody>
          <a:bodyPr lIns="91425" tIns="91425" rIns="91425" bIns="91425" anchor="t" anchorCtr="0">
            <a:noAutofit/>
          </a:bodyPr>
          <a:lstStyle/>
          <a:p>
            <a:pPr>
              <a:spcBef>
                <a:spcPts val="0"/>
              </a:spcBef>
            </a:pPr>
            <a:endParaRPr sz="1200">
              <a:solidFill>
                <a:srgbClr val="999999"/>
              </a:solidFill>
              <a:latin typeface="Exo 2"/>
              <a:ea typeface="Exo 2"/>
              <a:cs typeface="Exo 2"/>
              <a:sym typeface="Exo 2"/>
            </a:endParaRPr>
          </a:p>
        </p:txBody>
      </p:sp>
      <p:cxnSp>
        <p:nvCxnSpPr>
          <p:cNvPr id="131" name="Shape 99"/>
          <p:cNvCxnSpPr>
            <a:cxnSpLocks/>
            <a:endCxn id="124" idx="1"/>
          </p:cNvCxnSpPr>
          <p:nvPr/>
        </p:nvCxnSpPr>
        <p:spPr>
          <a:xfrm>
            <a:off x="6886408" y="6007771"/>
            <a:ext cx="671009" cy="5646"/>
          </a:xfrm>
          <a:prstGeom prst="straightConnector1">
            <a:avLst/>
          </a:prstGeom>
          <a:noFill/>
          <a:ln w="38100" cap="flat" cmpd="sng">
            <a:solidFill>
              <a:schemeClr val="accent1"/>
            </a:solidFill>
            <a:prstDash val="solid"/>
            <a:round/>
            <a:headEnd type="none" w="lg" len="lg"/>
            <a:tailEnd type="triangle" w="lg" len="lg"/>
          </a:ln>
        </p:spPr>
      </p:cxnSp>
      <p:sp>
        <p:nvSpPr>
          <p:cNvPr id="133" name="Rectangle 132"/>
          <p:cNvSpPr/>
          <p:nvPr/>
        </p:nvSpPr>
        <p:spPr>
          <a:xfrm>
            <a:off x="7608169" y="6309611"/>
            <a:ext cx="1976823" cy="215444"/>
          </a:xfrm>
          <a:prstGeom prst="rect">
            <a:avLst/>
          </a:prstGeom>
        </p:spPr>
        <p:txBody>
          <a:bodyPr wrap="none">
            <a:spAutoFit/>
          </a:bodyPr>
          <a:lstStyle/>
          <a:p>
            <a:r>
              <a:rPr lang="fi-FI" sz="800" i="1" dirty="0">
                <a:solidFill>
                  <a:srgbClr val="404046"/>
                </a:solidFill>
                <a:latin typeface="Neo Sans" panose="020B0504020202020204" pitchFamily="34" charset="0"/>
                <a:cs typeface="Neo Sans"/>
              </a:rPr>
              <a:t>Pohjautuu Toyotan käyttämään A3- malliin</a:t>
            </a:r>
            <a:endParaRPr lang="en-US" sz="800" i="1" dirty="0">
              <a:latin typeface="Neo Sans" panose="020B05040202020202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3916807099"/>
              </p:ext>
            </p:extLst>
          </p:nvPr>
        </p:nvGraphicFramePr>
        <p:xfrm>
          <a:off x="6625926" y="1147946"/>
          <a:ext cx="5181622" cy="1640865"/>
        </p:xfrm>
        <a:graphic>
          <a:graphicData uri="http://schemas.openxmlformats.org/drawingml/2006/table">
            <a:tbl>
              <a:tblPr firstRow="1" bandRow="1">
                <a:tableStyleId>{5940675A-B579-460E-94D1-54222C63F5DA}</a:tableStyleId>
              </a:tblPr>
              <a:tblGrid>
                <a:gridCol w="2977946">
                  <a:extLst>
                    <a:ext uri="{9D8B030D-6E8A-4147-A177-3AD203B41FA5}">
                      <a16:colId xmlns:a16="http://schemas.microsoft.com/office/drawing/2014/main" val="13783548"/>
                    </a:ext>
                  </a:extLst>
                </a:gridCol>
                <a:gridCol w="1044075">
                  <a:extLst>
                    <a:ext uri="{9D8B030D-6E8A-4147-A177-3AD203B41FA5}">
                      <a16:colId xmlns:a16="http://schemas.microsoft.com/office/drawing/2014/main" val="3113416686"/>
                    </a:ext>
                  </a:extLst>
                </a:gridCol>
                <a:gridCol w="1159601">
                  <a:extLst>
                    <a:ext uri="{9D8B030D-6E8A-4147-A177-3AD203B41FA5}">
                      <a16:colId xmlns:a16="http://schemas.microsoft.com/office/drawing/2014/main" val="3029461078"/>
                    </a:ext>
                  </a:extLst>
                </a:gridCol>
              </a:tblGrid>
              <a:tr h="328173">
                <a:tc>
                  <a:txBody>
                    <a:bodyPr/>
                    <a:lstStyle/>
                    <a:p>
                      <a:r>
                        <a:rPr lang="fi-FI" sz="1000" dirty="0">
                          <a:solidFill>
                            <a:schemeClr val="bg1">
                              <a:lumMod val="50000"/>
                            </a:schemeClr>
                          </a:solidFill>
                        </a:rPr>
                        <a:t>Mitä tehdään</a:t>
                      </a:r>
                      <a:endParaRPr lang="en-US" sz="1000" dirty="0">
                        <a:solidFill>
                          <a:schemeClr val="bg1">
                            <a:lumMod val="50000"/>
                          </a:schemeClr>
                        </a:solidFill>
                      </a:endParaRPr>
                    </a:p>
                  </a:txBody>
                  <a:tcPr>
                    <a:lnL w="12700" cmpd="sng">
                      <a:noFill/>
                    </a:lnL>
                    <a:lnR w="12700" cap="flat" cmpd="sng" algn="ctr">
                      <a:solidFill>
                        <a:schemeClr val="bg1">
                          <a:lumMod val="50000"/>
                        </a:schemeClr>
                      </a:solidFill>
                      <a:prstDash val="solid"/>
                      <a:round/>
                      <a:headEnd type="none" w="med" len="med"/>
                      <a:tailEnd type="none" w="med" len="med"/>
                    </a:lnR>
                    <a:lnT w="12700" cmpd="sng">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fi-FI" sz="1000" dirty="0">
                          <a:solidFill>
                            <a:schemeClr val="bg1">
                              <a:lumMod val="50000"/>
                            </a:schemeClr>
                          </a:solidFill>
                        </a:rPr>
                        <a:t>Kuka</a:t>
                      </a:r>
                      <a:endParaRPr lang="en-US" sz="1000" dirty="0">
                        <a:solidFill>
                          <a:schemeClr val="bg1">
                            <a:lumMod val="50000"/>
                          </a:schemeClr>
                        </a:solidFill>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mpd="sng">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fi-FI" sz="1000" dirty="0">
                          <a:solidFill>
                            <a:schemeClr val="bg1">
                              <a:lumMod val="50000"/>
                            </a:schemeClr>
                          </a:solidFill>
                        </a:rPr>
                        <a:t>Milloin</a:t>
                      </a:r>
                      <a:endParaRPr lang="en-US" sz="1000" dirty="0">
                        <a:solidFill>
                          <a:schemeClr val="bg1">
                            <a:lumMod val="50000"/>
                          </a:schemeClr>
                        </a:solidFill>
                      </a:endParaRPr>
                    </a:p>
                  </a:txBody>
                  <a:tcPr>
                    <a:lnL w="12700" cap="flat" cmpd="sng" algn="ctr">
                      <a:solidFill>
                        <a:schemeClr val="bg1">
                          <a:lumMod val="50000"/>
                        </a:schemeClr>
                      </a:solidFill>
                      <a:prstDash val="solid"/>
                      <a:round/>
                      <a:headEnd type="none" w="med" len="med"/>
                      <a:tailEnd type="none" w="med" len="med"/>
                    </a:lnL>
                    <a:lnR w="12700" cmpd="sng">
                      <a:noFill/>
                    </a:lnR>
                    <a:lnT w="12700" cmpd="sng">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6481171"/>
                  </a:ext>
                </a:extLst>
              </a:tr>
              <a:tr h="328173">
                <a:tc>
                  <a:txBody>
                    <a:bodyPr/>
                    <a:lstStyle/>
                    <a:p>
                      <a:r>
                        <a:rPr lang="fi-FI" sz="1000" dirty="0"/>
                        <a:t>Nuorten asiakkaiden löytäminen</a:t>
                      </a:r>
                      <a:endParaRPr lang="en-US" sz="1000" dirty="0"/>
                    </a:p>
                  </a:txBody>
                  <a:tcPr>
                    <a:lnL w="12700" cmpd="sng">
                      <a:noFill/>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p>
                  </a:txBody>
                  <a:tcPr>
                    <a:lnL w="12700" cap="flat" cmpd="sng" algn="ctr">
                      <a:solidFill>
                        <a:schemeClr val="bg1">
                          <a:lumMod val="50000"/>
                        </a:schemeClr>
                      </a:solidFill>
                      <a:prstDash val="solid"/>
                      <a:round/>
                      <a:headEnd type="none" w="med" len="med"/>
                      <a:tailEnd type="none" w="med" len="med"/>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22734313"/>
                  </a:ext>
                </a:extLst>
              </a:tr>
              <a:tr h="328173">
                <a:tc>
                  <a:txBody>
                    <a:bodyPr/>
                    <a:lstStyle/>
                    <a:p>
                      <a:r>
                        <a:rPr lang="fi-FI" sz="1000" dirty="0"/>
                        <a:t>Yhteinen suunnittelu</a:t>
                      </a:r>
                      <a:r>
                        <a:rPr lang="fi-FI" sz="1000" baseline="0" dirty="0"/>
                        <a:t> tilojen tarpeesta</a:t>
                      </a:r>
                      <a:endParaRPr lang="en-US" sz="1000" dirty="0"/>
                    </a:p>
                  </a:txBody>
                  <a:tcPr>
                    <a:lnL w="12700" cmpd="sng">
                      <a:noFill/>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p>
                  </a:txBody>
                  <a:tcPr>
                    <a:lnL w="12700" cap="flat" cmpd="sng" algn="ctr">
                      <a:solidFill>
                        <a:schemeClr val="bg1">
                          <a:lumMod val="50000"/>
                        </a:schemeClr>
                      </a:solidFill>
                      <a:prstDash val="solid"/>
                      <a:round/>
                      <a:headEnd type="none" w="med" len="med"/>
                      <a:tailEnd type="none" w="med" len="med"/>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50436903"/>
                  </a:ext>
                </a:extLst>
              </a:tr>
              <a:tr h="328173">
                <a:tc>
                  <a:txBody>
                    <a:bodyPr/>
                    <a:lstStyle/>
                    <a:p>
                      <a:r>
                        <a:rPr lang="fi-FI" sz="1000" dirty="0"/>
                        <a:t>Tilojen valinta koekäyttöön</a:t>
                      </a:r>
                      <a:endParaRPr lang="en-US" sz="1000" dirty="0"/>
                    </a:p>
                  </a:txBody>
                  <a:tcPr>
                    <a:lnL w="12700" cmpd="sng">
                      <a:noFill/>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p>
                  </a:txBody>
                  <a:tcPr>
                    <a:lnL w="12700" cap="flat" cmpd="sng" algn="ctr">
                      <a:solidFill>
                        <a:schemeClr val="bg1">
                          <a:lumMod val="50000"/>
                        </a:schemeClr>
                      </a:solidFill>
                      <a:prstDash val="solid"/>
                      <a:round/>
                      <a:headEnd type="none" w="med" len="med"/>
                      <a:tailEnd type="none" w="med" len="med"/>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72985413"/>
                  </a:ext>
                </a:extLst>
              </a:tr>
              <a:tr h="328173">
                <a:tc>
                  <a:txBody>
                    <a:bodyPr/>
                    <a:lstStyle/>
                    <a:p>
                      <a:r>
                        <a:rPr lang="fi-FI" sz="1000" dirty="0"/>
                        <a:t>Koekäytön</a:t>
                      </a:r>
                      <a:r>
                        <a:rPr lang="fi-FI" sz="1000" baseline="0" dirty="0"/>
                        <a:t> käytännön järjestelyt</a:t>
                      </a:r>
                      <a:endParaRPr lang="en-US" sz="1000" dirty="0"/>
                    </a:p>
                  </a:txBody>
                  <a:tcPr>
                    <a:lnL w="12700" cmpd="sng">
                      <a:noFill/>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en-US" sz="1000"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en-US" sz="1000" dirty="0"/>
                    </a:p>
                  </a:txBody>
                  <a:tcPr>
                    <a:lnL w="12700" cap="flat" cmpd="sng" algn="ctr">
                      <a:solidFill>
                        <a:schemeClr val="bg1">
                          <a:lumMod val="50000"/>
                        </a:schemeClr>
                      </a:solidFill>
                      <a:prstDash val="solid"/>
                      <a:round/>
                      <a:headEnd type="none" w="med" len="med"/>
                      <a:tailEnd type="none" w="med" len="med"/>
                    </a:lnL>
                    <a:lnR w="12700" cmpd="sng">
                      <a:noFill/>
                    </a:lnR>
                    <a:lnT w="12700" cap="flat" cmpd="sng" algn="ctr">
                      <a:solidFill>
                        <a:schemeClr val="bg1">
                          <a:lumMod val="5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156618700"/>
                  </a:ext>
                </a:extLst>
              </a:tr>
            </a:tbl>
          </a:graphicData>
        </a:graphic>
      </p:graphicFrame>
      <p:graphicFrame>
        <p:nvGraphicFramePr>
          <p:cNvPr id="51" name="Table 50"/>
          <p:cNvGraphicFramePr>
            <a:graphicFrameLocks noGrp="1"/>
          </p:cNvGraphicFramePr>
          <p:nvPr>
            <p:extLst>
              <p:ext uri="{D42A27DB-BD31-4B8C-83A1-F6EECF244321}">
                <p14:modId xmlns:p14="http://schemas.microsoft.com/office/powerpoint/2010/main" val="3946468712"/>
              </p:ext>
            </p:extLst>
          </p:nvPr>
        </p:nvGraphicFramePr>
        <p:xfrm>
          <a:off x="6629456" y="4032793"/>
          <a:ext cx="5178042" cy="984519"/>
        </p:xfrm>
        <a:graphic>
          <a:graphicData uri="http://schemas.openxmlformats.org/drawingml/2006/table">
            <a:tbl>
              <a:tblPr firstRow="1" bandRow="1">
                <a:tableStyleId>{5940675A-B579-460E-94D1-54222C63F5DA}</a:tableStyleId>
              </a:tblPr>
              <a:tblGrid>
                <a:gridCol w="2975889">
                  <a:extLst>
                    <a:ext uri="{9D8B030D-6E8A-4147-A177-3AD203B41FA5}">
                      <a16:colId xmlns:a16="http://schemas.microsoft.com/office/drawing/2014/main" val="13783548"/>
                    </a:ext>
                  </a:extLst>
                </a:gridCol>
                <a:gridCol w="1043353">
                  <a:extLst>
                    <a:ext uri="{9D8B030D-6E8A-4147-A177-3AD203B41FA5}">
                      <a16:colId xmlns:a16="http://schemas.microsoft.com/office/drawing/2014/main" val="3113416686"/>
                    </a:ext>
                  </a:extLst>
                </a:gridCol>
                <a:gridCol w="1158800">
                  <a:extLst>
                    <a:ext uri="{9D8B030D-6E8A-4147-A177-3AD203B41FA5}">
                      <a16:colId xmlns:a16="http://schemas.microsoft.com/office/drawing/2014/main" val="3029461078"/>
                    </a:ext>
                  </a:extLst>
                </a:gridCol>
              </a:tblGrid>
              <a:tr h="328173">
                <a:tc>
                  <a:txBody>
                    <a:bodyPr/>
                    <a:lstStyle/>
                    <a:p>
                      <a:r>
                        <a:rPr lang="fi-FI" sz="1000" dirty="0">
                          <a:solidFill>
                            <a:schemeClr val="bg1">
                              <a:lumMod val="50000"/>
                            </a:schemeClr>
                          </a:solidFill>
                        </a:rPr>
                        <a:t>Mitä seurataan</a:t>
                      </a:r>
                      <a:endParaRPr lang="en-US" sz="1000" dirty="0">
                        <a:solidFill>
                          <a:schemeClr val="bg1">
                            <a:lumMod val="50000"/>
                          </a:schemeClr>
                        </a:solidFill>
                      </a:endParaRPr>
                    </a:p>
                  </a:txBody>
                  <a:tcPr>
                    <a:lnL w="12700" cmpd="sng">
                      <a:noFill/>
                    </a:lnL>
                    <a:lnR w="12700" cap="flat" cmpd="sng" algn="ctr">
                      <a:solidFill>
                        <a:schemeClr val="bg1">
                          <a:lumMod val="50000"/>
                        </a:schemeClr>
                      </a:solidFill>
                      <a:prstDash val="solid"/>
                      <a:round/>
                      <a:headEnd type="none" w="med" len="med"/>
                      <a:tailEnd type="none" w="med" len="med"/>
                    </a:lnR>
                    <a:lnT w="12700" cmpd="sng">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fi-FI" sz="1000" dirty="0">
                          <a:solidFill>
                            <a:schemeClr val="bg1">
                              <a:lumMod val="50000"/>
                            </a:schemeClr>
                          </a:solidFill>
                        </a:rPr>
                        <a:t>Kuka</a:t>
                      </a:r>
                      <a:endParaRPr lang="en-US" sz="1000" dirty="0">
                        <a:solidFill>
                          <a:schemeClr val="bg1">
                            <a:lumMod val="50000"/>
                          </a:schemeClr>
                        </a:solidFill>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mpd="sng">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fi-FI" sz="1000" dirty="0">
                          <a:solidFill>
                            <a:schemeClr val="bg1">
                              <a:lumMod val="50000"/>
                            </a:schemeClr>
                          </a:solidFill>
                        </a:rPr>
                        <a:t>Milloin</a:t>
                      </a:r>
                      <a:endParaRPr lang="en-US" sz="1000" dirty="0">
                        <a:solidFill>
                          <a:schemeClr val="bg1">
                            <a:lumMod val="50000"/>
                          </a:schemeClr>
                        </a:solidFill>
                      </a:endParaRPr>
                    </a:p>
                  </a:txBody>
                  <a:tcPr>
                    <a:lnL w="12700" cap="flat" cmpd="sng" algn="ctr">
                      <a:solidFill>
                        <a:schemeClr val="bg1">
                          <a:lumMod val="50000"/>
                        </a:schemeClr>
                      </a:solidFill>
                      <a:prstDash val="solid"/>
                      <a:round/>
                      <a:headEnd type="none" w="med" len="med"/>
                      <a:tailEnd type="none" w="med" len="med"/>
                    </a:lnL>
                    <a:lnR w="12700" cmpd="sng">
                      <a:noFill/>
                    </a:lnR>
                    <a:lnT w="12700" cmpd="sng">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6481171"/>
                  </a:ext>
                </a:extLst>
              </a:tr>
              <a:tr h="328173">
                <a:tc>
                  <a:txBody>
                    <a:bodyPr/>
                    <a:lstStyle/>
                    <a:p>
                      <a:r>
                        <a:rPr lang="fi-FI" sz="1000" dirty="0"/>
                        <a:t>Olivatko asiakkaat tyytyväisiä?</a:t>
                      </a:r>
                      <a:endParaRPr lang="en-US" sz="1000" dirty="0"/>
                    </a:p>
                  </a:txBody>
                  <a:tcPr>
                    <a:lnL w="12700" cmpd="sng">
                      <a:noFill/>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p>
                  </a:txBody>
                  <a:tcPr>
                    <a:lnL w="12700" cap="flat" cmpd="sng" algn="ctr">
                      <a:solidFill>
                        <a:schemeClr val="bg1">
                          <a:lumMod val="50000"/>
                        </a:schemeClr>
                      </a:solidFill>
                      <a:prstDash val="solid"/>
                      <a:round/>
                      <a:headEnd type="none" w="med" len="med"/>
                      <a:tailEnd type="none" w="med" len="med"/>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22734313"/>
                  </a:ext>
                </a:extLst>
              </a:tr>
              <a:tr h="328173">
                <a:tc>
                  <a:txBody>
                    <a:bodyPr/>
                    <a:lstStyle/>
                    <a:p>
                      <a:r>
                        <a:rPr lang="fi-FI" sz="1000" dirty="0"/>
                        <a:t>Oliko tilojen käyttö sovitun</a:t>
                      </a:r>
                      <a:r>
                        <a:rPr lang="fi-FI" sz="1000" baseline="0" dirty="0"/>
                        <a:t> mukaista</a:t>
                      </a:r>
                      <a:r>
                        <a:rPr lang="fi-FI" sz="1000" dirty="0"/>
                        <a:t>?</a:t>
                      </a:r>
                      <a:endParaRPr lang="en-US" sz="1000" dirty="0"/>
                    </a:p>
                  </a:txBody>
                  <a:tcPr>
                    <a:lnL w="12700" cmpd="sng">
                      <a:noFill/>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p>
                  </a:txBody>
                  <a:tcPr>
                    <a:lnL w="12700" cap="flat" cmpd="sng" algn="ctr">
                      <a:solidFill>
                        <a:schemeClr val="bg1">
                          <a:lumMod val="50000"/>
                        </a:schemeClr>
                      </a:solidFill>
                      <a:prstDash val="solid"/>
                      <a:round/>
                      <a:headEnd type="none" w="med" len="med"/>
                      <a:tailEnd type="none" w="med" len="med"/>
                    </a:lnL>
                    <a:lnR w="12700" cmpd="sng">
                      <a:noFill/>
                    </a:lnR>
                    <a:lnT w="1270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50436903"/>
                  </a:ext>
                </a:extLst>
              </a:tr>
            </a:tbl>
          </a:graphicData>
        </a:graphic>
      </p:graphicFrame>
      <p:sp>
        <p:nvSpPr>
          <p:cNvPr id="58" name="Rectangle 57"/>
          <p:cNvSpPr/>
          <p:nvPr/>
        </p:nvSpPr>
        <p:spPr>
          <a:xfrm>
            <a:off x="7556939" y="5517232"/>
            <a:ext cx="4248485" cy="643814"/>
          </a:xfrm>
          <a:prstGeom prst="rect">
            <a:avLst/>
          </a:prstGeom>
        </p:spPr>
        <p:txBody>
          <a:bodyPr wrap="square" lIns="36000" tIns="36000" rIns="36000" bIns="36000">
            <a:noAutofit/>
          </a:bodyPr>
          <a:lstStyle/>
          <a:p>
            <a:pPr lvl="0"/>
            <a:r>
              <a:rPr lang="fi-FI" sz="1000" dirty="0"/>
              <a:t>Mitä ollaan opittu seurannan ja arvioinnin kautta? </a:t>
            </a:r>
            <a:endParaRPr lang="en-US" sz="1000" dirty="0"/>
          </a:p>
        </p:txBody>
      </p:sp>
      <p:sp>
        <p:nvSpPr>
          <p:cNvPr id="61" name="Rectangle 60"/>
          <p:cNvSpPr/>
          <p:nvPr/>
        </p:nvSpPr>
        <p:spPr>
          <a:xfrm>
            <a:off x="4848693" y="3161015"/>
            <a:ext cx="1428658" cy="482810"/>
          </a:xfrm>
          <a:prstGeom prst="rect">
            <a:avLst/>
          </a:prstGeom>
        </p:spPr>
        <p:txBody>
          <a:bodyPr wrap="square" lIns="36000" tIns="36000" rIns="36000" bIns="36000">
            <a:noAutofit/>
          </a:bodyPr>
          <a:lstStyle/>
          <a:p>
            <a:pPr lvl="0"/>
            <a:r>
              <a:rPr lang="fi-FI" sz="900" dirty="0"/>
              <a:t>Nuorten sitoutuminen sääntöihin epävarmaa</a:t>
            </a:r>
          </a:p>
          <a:p>
            <a:pPr lvl="0"/>
            <a:r>
              <a:rPr lang="fi-FI" sz="900" dirty="0"/>
              <a:t>Aikuiset haluaisivat ennustettavuutta</a:t>
            </a:r>
            <a:endParaRPr lang="en-US" sz="900" dirty="0"/>
          </a:p>
        </p:txBody>
      </p:sp>
      <p:grpSp>
        <p:nvGrpSpPr>
          <p:cNvPr id="7" name="Group 6">
            <a:extLst>
              <a:ext uri="{FF2B5EF4-FFF2-40B4-BE49-F238E27FC236}">
                <a16:creationId xmlns:a16="http://schemas.microsoft.com/office/drawing/2014/main" id="{81F16746-619B-43EB-81EB-845ACC5FB435}"/>
              </a:ext>
            </a:extLst>
          </p:cNvPr>
          <p:cNvGrpSpPr/>
          <p:nvPr/>
        </p:nvGrpSpPr>
        <p:grpSpPr>
          <a:xfrm>
            <a:off x="162045" y="917199"/>
            <a:ext cx="5868941" cy="5246533"/>
            <a:chOff x="1609952" y="917199"/>
            <a:chExt cx="4421033" cy="5246533"/>
          </a:xfrm>
        </p:grpSpPr>
        <p:sp>
          <p:nvSpPr>
            <p:cNvPr id="90" name="Shape 56"/>
            <p:cNvSpPr txBox="1"/>
            <p:nvPr/>
          </p:nvSpPr>
          <p:spPr>
            <a:xfrm>
              <a:off x="1767940" y="917199"/>
              <a:ext cx="1879817" cy="991426"/>
            </a:xfrm>
            <a:prstGeom prst="rect">
              <a:avLst/>
            </a:prstGeom>
            <a:noFill/>
            <a:ln w="9525" cap="flat" cmpd="sng">
              <a:solidFill>
                <a:srgbClr val="B7B7B7"/>
              </a:solidFill>
              <a:prstDash val="solid"/>
              <a:round/>
              <a:headEnd type="none" w="med" len="med"/>
              <a:tailEnd type="none" w="med" len="med"/>
            </a:ln>
          </p:spPr>
          <p:txBody>
            <a:bodyPr lIns="72000" tIns="36000" rIns="91425" bIns="91425" anchor="t" anchorCtr="0">
              <a:noAutofit/>
            </a:bodyPr>
            <a:lstStyle/>
            <a:p>
              <a:pPr>
                <a:spcBef>
                  <a:spcPts val="0"/>
                </a:spcBef>
              </a:pPr>
              <a:r>
                <a:rPr lang="fi" sz="1200" dirty="0">
                  <a:solidFill>
                    <a:srgbClr val="999999"/>
                  </a:solidFill>
                  <a:latin typeface="Exo 2"/>
                  <a:ea typeface="Exo 2"/>
                  <a:cs typeface="Exo 2"/>
                  <a:sym typeface="Exo 2"/>
                </a:rPr>
                <a:t>Nykytila</a:t>
              </a:r>
            </a:p>
          </p:txBody>
        </p:sp>
        <p:sp>
          <p:nvSpPr>
            <p:cNvPr id="91" name="Shape 57"/>
            <p:cNvSpPr txBox="1"/>
            <p:nvPr/>
          </p:nvSpPr>
          <p:spPr>
            <a:xfrm>
              <a:off x="4004223" y="917199"/>
              <a:ext cx="1879817" cy="991426"/>
            </a:xfrm>
            <a:prstGeom prst="rect">
              <a:avLst/>
            </a:prstGeom>
            <a:noFill/>
            <a:ln w="9525" cap="flat" cmpd="sng">
              <a:solidFill>
                <a:srgbClr val="B7B7B7"/>
              </a:solidFill>
              <a:prstDash val="solid"/>
              <a:round/>
              <a:headEnd type="none" w="med" len="med"/>
              <a:tailEnd type="none" w="med" len="med"/>
            </a:ln>
          </p:spPr>
          <p:txBody>
            <a:bodyPr lIns="72000" tIns="36000" rIns="91425" bIns="91425" anchor="t" anchorCtr="0">
              <a:noAutofit/>
            </a:bodyPr>
            <a:lstStyle/>
            <a:p>
              <a:pPr>
                <a:spcBef>
                  <a:spcPts val="0"/>
                </a:spcBef>
              </a:pPr>
              <a:r>
                <a:rPr lang="fi" sz="1200">
                  <a:solidFill>
                    <a:srgbClr val="999999"/>
                  </a:solidFill>
                  <a:latin typeface="Exo 2"/>
                  <a:ea typeface="Exo 2"/>
                  <a:cs typeface="Exo 2"/>
                  <a:sym typeface="Exo 2"/>
                </a:rPr>
                <a:t>Tavoitetila</a:t>
              </a:r>
            </a:p>
          </p:txBody>
        </p:sp>
        <p:sp>
          <p:nvSpPr>
            <p:cNvPr id="92" name="Shape 58"/>
            <p:cNvSpPr txBox="1"/>
            <p:nvPr/>
          </p:nvSpPr>
          <p:spPr>
            <a:xfrm>
              <a:off x="1767939" y="2214609"/>
              <a:ext cx="4116204" cy="666329"/>
            </a:xfrm>
            <a:prstGeom prst="rect">
              <a:avLst/>
            </a:prstGeom>
            <a:noFill/>
            <a:ln w="9525" cap="flat" cmpd="sng">
              <a:solidFill>
                <a:srgbClr val="B7B7B7"/>
              </a:solidFill>
              <a:prstDash val="solid"/>
              <a:round/>
              <a:headEnd type="none" w="med" len="med"/>
              <a:tailEnd type="none" w="med" len="med"/>
            </a:ln>
          </p:spPr>
          <p:txBody>
            <a:bodyPr lIns="72000" tIns="36000" rIns="91425" bIns="91425" anchor="t" anchorCtr="0">
              <a:noAutofit/>
            </a:bodyPr>
            <a:lstStyle/>
            <a:p>
              <a:pPr>
                <a:spcBef>
                  <a:spcPts val="0"/>
                </a:spcBef>
              </a:pPr>
              <a:r>
                <a:rPr lang="fi" sz="1200">
                  <a:solidFill>
                    <a:srgbClr val="999999"/>
                  </a:solidFill>
                  <a:latin typeface="Exo 2"/>
                  <a:ea typeface="Exo 2"/>
                  <a:cs typeface="Exo 2"/>
                  <a:sym typeface="Exo 2"/>
                </a:rPr>
                <a:t>Ongelma</a:t>
              </a:r>
            </a:p>
          </p:txBody>
        </p:sp>
        <p:sp>
          <p:nvSpPr>
            <p:cNvPr id="93" name="Shape 59"/>
            <p:cNvSpPr txBox="1"/>
            <p:nvPr/>
          </p:nvSpPr>
          <p:spPr>
            <a:xfrm>
              <a:off x="2721742" y="2887570"/>
              <a:ext cx="1045547" cy="297132"/>
            </a:xfrm>
            <a:prstGeom prst="rect">
              <a:avLst/>
            </a:prstGeom>
            <a:noFill/>
            <a:ln>
              <a:noFill/>
            </a:ln>
          </p:spPr>
          <p:txBody>
            <a:bodyPr lIns="91425" tIns="91425" rIns="91425" bIns="91425" anchor="t" anchorCtr="0">
              <a:noAutofit/>
            </a:bodyPr>
            <a:lstStyle/>
            <a:p>
              <a:pPr>
                <a:spcBef>
                  <a:spcPts val="0"/>
                </a:spcBef>
              </a:pPr>
              <a:r>
                <a:rPr lang="fi" sz="1200">
                  <a:solidFill>
                    <a:srgbClr val="999999"/>
                  </a:solidFill>
                  <a:latin typeface="Exo 2"/>
                  <a:ea typeface="Exo 2"/>
                  <a:cs typeface="Exo 2"/>
                  <a:sym typeface="Exo 2"/>
                </a:rPr>
                <a:t>Välineet</a:t>
              </a:r>
            </a:p>
          </p:txBody>
        </p:sp>
        <p:sp>
          <p:nvSpPr>
            <p:cNvPr id="94" name="Shape 60"/>
            <p:cNvSpPr txBox="1"/>
            <p:nvPr/>
          </p:nvSpPr>
          <p:spPr>
            <a:xfrm>
              <a:off x="4054421" y="2887570"/>
              <a:ext cx="1045547" cy="297132"/>
            </a:xfrm>
            <a:prstGeom prst="rect">
              <a:avLst/>
            </a:prstGeom>
            <a:noFill/>
            <a:ln>
              <a:noFill/>
            </a:ln>
          </p:spPr>
          <p:txBody>
            <a:bodyPr lIns="91425" tIns="91425" rIns="91425" bIns="91425" anchor="t" anchorCtr="0">
              <a:noAutofit/>
            </a:bodyPr>
            <a:lstStyle/>
            <a:p>
              <a:pPr>
                <a:spcBef>
                  <a:spcPts val="0"/>
                </a:spcBef>
              </a:pPr>
              <a:r>
                <a:rPr lang="fi" sz="1200">
                  <a:solidFill>
                    <a:srgbClr val="999999"/>
                  </a:solidFill>
                  <a:latin typeface="Exo 2"/>
                  <a:ea typeface="Exo 2"/>
                  <a:cs typeface="Exo 2"/>
                  <a:sym typeface="Exo 2"/>
                </a:rPr>
                <a:t>Työtavat</a:t>
              </a:r>
            </a:p>
          </p:txBody>
        </p:sp>
        <p:sp>
          <p:nvSpPr>
            <p:cNvPr id="96" name="Shape 62"/>
            <p:cNvSpPr txBox="1"/>
            <p:nvPr/>
          </p:nvSpPr>
          <p:spPr>
            <a:xfrm>
              <a:off x="2560852" y="4511175"/>
              <a:ext cx="1045547" cy="297132"/>
            </a:xfrm>
            <a:prstGeom prst="rect">
              <a:avLst/>
            </a:prstGeom>
            <a:noFill/>
            <a:ln>
              <a:noFill/>
            </a:ln>
          </p:spPr>
          <p:txBody>
            <a:bodyPr lIns="91425" tIns="91425" rIns="91425" bIns="91425" anchor="t" anchorCtr="0">
              <a:noAutofit/>
            </a:bodyPr>
            <a:lstStyle/>
            <a:p>
              <a:pPr>
                <a:spcBef>
                  <a:spcPts val="0"/>
                </a:spcBef>
              </a:pPr>
              <a:r>
                <a:rPr lang="fi" sz="1200">
                  <a:solidFill>
                    <a:srgbClr val="999999"/>
                  </a:solidFill>
                  <a:latin typeface="Exo 2"/>
                  <a:ea typeface="Exo 2"/>
                  <a:cs typeface="Exo 2"/>
                  <a:sym typeface="Exo 2"/>
                </a:rPr>
                <a:t>Sisällöt</a:t>
              </a:r>
            </a:p>
          </p:txBody>
        </p:sp>
        <p:sp>
          <p:nvSpPr>
            <p:cNvPr id="97" name="Shape 63"/>
            <p:cNvSpPr txBox="1"/>
            <p:nvPr/>
          </p:nvSpPr>
          <p:spPr>
            <a:xfrm>
              <a:off x="3893530" y="4511175"/>
              <a:ext cx="1045547" cy="297132"/>
            </a:xfrm>
            <a:prstGeom prst="rect">
              <a:avLst/>
            </a:prstGeom>
            <a:noFill/>
            <a:ln>
              <a:noFill/>
            </a:ln>
          </p:spPr>
          <p:txBody>
            <a:bodyPr lIns="91425" tIns="91425" rIns="91425" bIns="91425" anchor="t" anchorCtr="0">
              <a:noAutofit/>
            </a:bodyPr>
            <a:lstStyle/>
            <a:p>
              <a:pPr>
                <a:spcBef>
                  <a:spcPts val="0"/>
                </a:spcBef>
              </a:pPr>
              <a:r>
                <a:rPr lang="fi" sz="1200">
                  <a:solidFill>
                    <a:srgbClr val="999999"/>
                  </a:solidFill>
                  <a:latin typeface="Exo 2"/>
                  <a:ea typeface="Exo 2"/>
                  <a:cs typeface="Exo 2"/>
                  <a:sym typeface="Exo 2"/>
                </a:rPr>
                <a:t>Ympäristö</a:t>
              </a:r>
            </a:p>
          </p:txBody>
        </p:sp>
        <p:cxnSp>
          <p:nvCxnSpPr>
            <p:cNvPr id="99" name="Shape 65"/>
            <p:cNvCxnSpPr>
              <a:stCxn id="93" idx="2"/>
            </p:cNvCxnSpPr>
            <p:nvPr/>
          </p:nvCxnSpPr>
          <p:spPr>
            <a:xfrm flipH="1">
              <a:off x="2841477" y="3184702"/>
              <a:ext cx="403039" cy="681118"/>
            </a:xfrm>
            <a:prstGeom prst="straightConnector1">
              <a:avLst/>
            </a:prstGeom>
            <a:noFill/>
            <a:ln w="9525" cap="flat" cmpd="sng">
              <a:solidFill>
                <a:schemeClr val="dk2"/>
              </a:solidFill>
              <a:prstDash val="solid"/>
              <a:round/>
              <a:headEnd type="none" w="lg" len="lg"/>
              <a:tailEnd type="none" w="lg" len="lg"/>
            </a:ln>
          </p:spPr>
        </p:cxnSp>
        <p:cxnSp>
          <p:nvCxnSpPr>
            <p:cNvPr id="100" name="Shape 66"/>
            <p:cNvCxnSpPr>
              <a:stCxn id="94" idx="2"/>
            </p:cNvCxnSpPr>
            <p:nvPr/>
          </p:nvCxnSpPr>
          <p:spPr>
            <a:xfrm flipH="1">
              <a:off x="4104761" y="3184703"/>
              <a:ext cx="472432" cy="701285"/>
            </a:xfrm>
            <a:prstGeom prst="straightConnector1">
              <a:avLst/>
            </a:prstGeom>
            <a:noFill/>
            <a:ln w="9525" cap="flat" cmpd="sng">
              <a:solidFill>
                <a:schemeClr val="dk2"/>
              </a:solidFill>
              <a:prstDash val="solid"/>
              <a:round/>
              <a:headEnd type="none" w="lg" len="lg"/>
              <a:tailEnd type="none" w="lg" len="lg"/>
            </a:ln>
          </p:spPr>
        </p:cxnSp>
        <p:cxnSp>
          <p:nvCxnSpPr>
            <p:cNvPr id="101" name="Shape 67"/>
            <p:cNvCxnSpPr>
              <a:stCxn id="95" idx="2"/>
            </p:cNvCxnSpPr>
            <p:nvPr/>
          </p:nvCxnSpPr>
          <p:spPr>
            <a:xfrm flipH="1">
              <a:off x="5426288" y="3184702"/>
              <a:ext cx="483585" cy="681118"/>
            </a:xfrm>
            <a:prstGeom prst="straightConnector1">
              <a:avLst/>
            </a:prstGeom>
            <a:noFill/>
            <a:ln w="9525" cap="flat" cmpd="sng">
              <a:solidFill>
                <a:schemeClr val="dk2"/>
              </a:solidFill>
              <a:prstDash val="solid"/>
              <a:round/>
              <a:headEnd type="none" w="lg" len="lg"/>
              <a:tailEnd type="none" w="lg" len="lg"/>
            </a:ln>
          </p:spPr>
        </p:cxnSp>
        <p:cxnSp>
          <p:nvCxnSpPr>
            <p:cNvPr id="102" name="Shape 68"/>
            <p:cNvCxnSpPr>
              <a:stCxn id="98" idx="0"/>
            </p:cNvCxnSpPr>
            <p:nvPr/>
          </p:nvCxnSpPr>
          <p:spPr>
            <a:xfrm rot="10800000">
              <a:off x="5101516" y="3885451"/>
              <a:ext cx="647465" cy="625725"/>
            </a:xfrm>
            <a:prstGeom prst="straightConnector1">
              <a:avLst/>
            </a:prstGeom>
            <a:noFill/>
            <a:ln w="9525" cap="flat" cmpd="sng">
              <a:solidFill>
                <a:schemeClr val="dk2"/>
              </a:solidFill>
              <a:prstDash val="solid"/>
              <a:round/>
              <a:headEnd type="none" w="lg" len="lg"/>
              <a:tailEnd type="none" w="lg" len="lg"/>
            </a:ln>
          </p:spPr>
        </p:cxnSp>
        <p:cxnSp>
          <p:nvCxnSpPr>
            <p:cNvPr id="103" name="Shape 69"/>
            <p:cNvCxnSpPr/>
            <p:nvPr/>
          </p:nvCxnSpPr>
          <p:spPr>
            <a:xfrm rot="10800000">
              <a:off x="3725158" y="3867165"/>
              <a:ext cx="533771" cy="644010"/>
            </a:xfrm>
            <a:prstGeom prst="straightConnector1">
              <a:avLst/>
            </a:prstGeom>
            <a:noFill/>
            <a:ln w="9525" cap="flat" cmpd="sng">
              <a:solidFill>
                <a:schemeClr val="dk2"/>
              </a:solidFill>
              <a:prstDash val="solid"/>
              <a:round/>
              <a:headEnd type="none" w="lg" len="lg"/>
              <a:tailEnd type="none" w="lg" len="lg"/>
            </a:ln>
          </p:spPr>
        </p:cxnSp>
        <p:cxnSp>
          <p:nvCxnSpPr>
            <p:cNvPr id="104" name="Shape 70"/>
            <p:cNvCxnSpPr>
              <a:stCxn id="96" idx="0"/>
            </p:cNvCxnSpPr>
            <p:nvPr/>
          </p:nvCxnSpPr>
          <p:spPr>
            <a:xfrm rot="10800000">
              <a:off x="2632259" y="3885451"/>
              <a:ext cx="451367" cy="625725"/>
            </a:xfrm>
            <a:prstGeom prst="straightConnector1">
              <a:avLst/>
            </a:prstGeom>
            <a:noFill/>
            <a:ln w="9525" cap="flat" cmpd="sng">
              <a:solidFill>
                <a:schemeClr val="dk2"/>
              </a:solidFill>
              <a:prstDash val="solid"/>
              <a:round/>
              <a:headEnd type="none" w="lg" len="lg"/>
              <a:tailEnd type="none" w="lg" len="lg"/>
            </a:ln>
          </p:spPr>
        </p:cxnSp>
        <p:sp>
          <p:nvSpPr>
            <p:cNvPr id="105" name="Shape 71"/>
            <p:cNvSpPr/>
            <p:nvPr/>
          </p:nvSpPr>
          <p:spPr>
            <a:xfrm>
              <a:off x="1609952" y="3474180"/>
              <a:ext cx="672753" cy="812752"/>
            </a:xfrm>
            <a:prstGeom prst="ellipse">
              <a:avLst/>
            </a:prstGeom>
            <a:solidFill>
              <a:schemeClr val="lt2"/>
            </a:solidFill>
            <a:ln w="38100" cap="flat" cmpd="sng">
              <a:solidFill>
                <a:schemeClr val="accent1"/>
              </a:solidFill>
              <a:prstDash val="solid"/>
              <a:round/>
              <a:headEnd type="none" w="med" len="med"/>
              <a:tailEnd type="none" w="med" len="med"/>
            </a:ln>
          </p:spPr>
          <p:txBody>
            <a:bodyPr lIns="0" tIns="0" rIns="0" bIns="0" anchor="ctr" anchorCtr="0">
              <a:noAutofit/>
            </a:bodyPr>
            <a:lstStyle/>
            <a:p>
              <a:pPr algn="ctr"/>
              <a:r>
                <a:rPr lang="fi-FI" sz="1000" dirty="0">
                  <a:solidFill>
                    <a:prstClr val="black"/>
                  </a:solidFill>
                </a:rPr>
                <a:t>Parempi tilojen käyttö</a:t>
              </a:r>
              <a:endParaRPr lang="fi" sz="1000" dirty="0">
                <a:solidFill>
                  <a:prstClr val="black"/>
                </a:solidFill>
              </a:endParaRPr>
            </a:p>
          </p:txBody>
        </p:sp>
        <p:sp>
          <p:nvSpPr>
            <p:cNvPr id="106" name="Shape 72"/>
            <p:cNvSpPr/>
            <p:nvPr/>
          </p:nvSpPr>
          <p:spPr>
            <a:xfrm>
              <a:off x="3440517" y="1317493"/>
              <a:ext cx="697736" cy="653082"/>
            </a:xfrm>
            <a:prstGeom prst="ellipse">
              <a:avLst/>
            </a:prstGeom>
            <a:solidFill>
              <a:schemeClr val="lt2"/>
            </a:solidFill>
            <a:ln w="38100" cap="flat" cmpd="sng">
              <a:solidFill>
                <a:schemeClr val="accent1"/>
              </a:solidFill>
              <a:prstDash val="solid"/>
              <a:round/>
              <a:headEnd type="none" w="med" len="med"/>
              <a:tailEnd type="none" w="med" len="med"/>
            </a:ln>
          </p:spPr>
          <p:txBody>
            <a:bodyPr lIns="0" tIns="0" rIns="0" bIns="0" anchor="ctr" anchorCtr="0">
              <a:noAutofit/>
            </a:bodyPr>
            <a:lstStyle/>
            <a:p>
              <a:pPr algn="ctr">
                <a:spcBef>
                  <a:spcPts val="0"/>
                </a:spcBef>
              </a:pPr>
              <a:r>
                <a:rPr lang="fi-FI" sz="1000" dirty="0">
                  <a:solidFill>
                    <a:prstClr val="black"/>
                  </a:solidFill>
                </a:rPr>
                <a:t>Parempi tilojen käyttö</a:t>
              </a:r>
              <a:endParaRPr lang="fi" dirty="0"/>
            </a:p>
          </p:txBody>
        </p:sp>
        <p:sp>
          <p:nvSpPr>
            <p:cNvPr id="108" name="Shape 74"/>
            <p:cNvSpPr txBox="1"/>
            <p:nvPr/>
          </p:nvSpPr>
          <p:spPr>
            <a:xfrm>
              <a:off x="1767940" y="5012043"/>
              <a:ext cx="4263045" cy="1151689"/>
            </a:xfrm>
            <a:prstGeom prst="rect">
              <a:avLst/>
            </a:prstGeom>
            <a:noFill/>
            <a:ln w="9525" cap="flat" cmpd="sng">
              <a:solidFill>
                <a:srgbClr val="B7B7B7"/>
              </a:solidFill>
              <a:prstDash val="solid"/>
              <a:round/>
              <a:headEnd type="none" w="med" len="med"/>
              <a:tailEnd type="none" w="med" len="med"/>
            </a:ln>
          </p:spPr>
          <p:txBody>
            <a:bodyPr lIns="72000" tIns="36000" rIns="91425" bIns="91425" anchor="t" anchorCtr="0">
              <a:noAutofit/>
            </a:bodyPr>
            <a:lstStyle/>
            <a:p>
              <a:pPr>
                <a:spcBef>
                  <a:spcPts val="0"/>
                </a:spcBef>
              </a:pPr>
              <a:r>
                <a:rPr lang="fi" sz="1200">
                  <a:solidFill>
                    <a:srgbClr val="999999"/>
                  </a:solidFill>
                  <a:latin typeface="Exo 2"/>
                  <a:ea typeface="Exo 2"/>
                  <a:cs typeface="Exo 2"/>
                  <a:sym typeface="Exo 2"/>
                </a:rPr>
                <a:t>Ratkaisu</a:t>
              </a:r>
            </a:p>
          </p:txBody>
        </p:sp>
        <p:cxnSp>
          <p:nvCxnSpPr>
            <p:cNvPr id="111" name="Shape 77"/>
            <p:cNvCxnSpPr>
              <a:cxnSpLocks/>
              <a:stCxn id="106" idx="4"/>
            </p:cNvCxnSpPr>
            <p:nvPr/>
          </p:nvCxnSpPr>
          <p:spPr>
            <a:xfrm>
              <a:off x="3789385" y="1970575"/>
              <a:ext cx="0" cy="284542"/>
            </a:xfrm>
            <a:prstGeom prst="straightConnector1">
              <a:avLst/>
            </a:prstGeom>
            <a:noFill/>
            <a:ln w="38100" cap="flat" cmpd="sng">
              <a:solidFill>
                <a:schemeClr val="accent1"/>
              </a:solidFill>
              <a:prstDash val="solid"/>
              <a:round/>
              <a:headEnd type="none" w="lg" len="lg"/>
              <a:tailEnd type="triangle" w="lg" len="lg"/>
            </a:ln>
          </p:spPr>
        </p:cxnSp>
        <p:cxnSp>
          <p:nvCxnSpPr>
            <p:cNvPr id="112" name="Shape 78"/>
            <p:cNvCxnSpPr>
              <a:cxnSpLocks/>
              <a:endCxn id="105" idx="6"/>
            </p:cNvCxnSpPr>
            <p:nvPr/>
          </p:nvCxnSpPr>
          <p:spPr>
            <a:xfrm flipH="1" flipV="1">
              <a:off x="2282705" y="3880556"/>
              <a:ext cx="3151774" cy="1332"/>
            </a:xfrm>
            <a:prstGeom prst="straightConnector1">
              <a:avLst/>
            </a:prstGeom>
            <a:noFill/>
            <a:ln w="9525" cap="flat" cmpd="sng">
              <a:solidFill>
                <a:schemeClr val="dk2"/>
              </a:solidFill>
              <a:prstDash val="solid"/>
              <a:round/>
              <a:headEnd type="none" w="lg" len="lg"/>
              <a:tailEnd type="triangle" w="lg" len="lg"/>
            </a:ln>
          </p:spPr>
        </p:cxnSp>
        <p:cxnSp>
          <p:nvCxnSpPr>
            <p:cNvPr id="113" name="Shape 79"/>
            <p:cNvCxnSpPr>
              <a:cxnSpLocks/>
              <a:stCxn id="128" idx="1"/>
              <a:endCxn id="105" idx="0"/>
            </p:cNvCxnSpPr>
            <p:nvPr/>
          </p:nvCxnSpPr>
          <p:spPr>
            <a:xfrm>
              <a:off x="1939100" y="2871279"/>
              <a:ext cx="7229" cy="602901"/>
            </a:xfrm>
            <a:prstGeom prst="straightConnector1">
              <a:avLst/>
            </a:prstGeom>
            <a:noFill/>
            <a:ln w="38100" cap="flat" cmpd="sng">
              <a:solidFill>
                <a:schemeClr val="accent1"/>
              </a:solidFill>
              <a:prstDash val="solid"/>
              <a:round/>
              <a:headEnd type="none" w="lg" len="lg"/>
              <a:tailEnd type="triangle" w="lg" len="lg"/>
            </a:ln>
          </p:spPr>
        </p:cxnSp>
        <p:cxnSp>
          <p:nvCxnSpPr>
            <p:cNvPr id="114" name="Shape 81"/>
            <p:cNvCxnSpPr>
              <a:cxnSpLocks/>
              <a:endCxn id="129" idx="3"/>
            </p:cNvCxnSpPr>
            <p:nvPr/>
          </p:nvCxnSpPr>
          <p:spPr>
            <a:xfrm>
              <a:off x="1948651" y="4312038"/>
              <a:ext cx="0" cy="616130"/>
            </a:xfrm>
            <a:prstGeom prst="straightConnector1">
              <a:avLst/>
            </a:prstGeom>
            <a:noFill/>
            <a:ln w="38100" cap="flat" cmpd="sng">
              <a:solidFill>
                <a:schemeClr val="accent1"/>
              </a:solidFill>
              <a:prstDash val="solid"/>
              <a:round/>
              <a:headEnd type="none" w="lg" len="lg"/>
              <a:tailEnd type="triangle" w="lg" len="lg"/>
            </a:ln>
          </p:spPr>
        </p:cxnSp>
        <p:sp>
          <p:nvSpPr>
            <p:cNvPr id="123" name="Shape 84"/>
            <p:cNvSpPr txBox="1"/>
            <p:nvPr/>
          </p:nvSpPr>
          <p:spPr>
            <a:xfrm>
              <a:off x="5934330" y="5864851"/>
              <a:ext cx="96655" cy="297132"/>
            </a:xfrm>
            <a:prstGeom prst="rect">
              <a:avLst/>
            </a:prstGeom>
            <a:noFill/>
            <a:ln>
              <a:noFill/>
            </a:ln>
          </p:spPr>
          <p:txBody>
            <a:bodyPr lIns="91425" tIns="91425" rIns="91425" bIns="91425" anchor="t" anchorCtr="0">
              <a:noAutofit/>
            </a:bodyPr>
            <a:lstStyle/>
            <a:p>
              <a:pPr>
                <a:spcBef>
                  <a:spcPts val="0"/>
                </a:spcBef>
              </a:pPr>
              <a:endParaRPr sz="1200">
                <a:solidFill>
                  <a:srgbClr val="999999"/>
                </a:solidFill>
                <a:latin typeface="Exo 2"/>
                <a:ea typeface="Exo 2"/>
                <a:cs typeface="Exo 2"/>
                <a:sym typeface="Exo 2"/>
              </a:endParaRPr>
            </a:p>
          </p:txBody>
        </p:sp>
        <p:sp>
          <p:nvSpPr>
            <p:cNvPr id="128" name="Shape 80"/>
            <p:cNvSpPr txBox="1"/>
            <p:nvPr/>
          </p:nvSpPr>
          <p:spPr>
            <a:xfrm rot="16200000">
              <a:off x="1897151" y="2658171"/>
              <a:ext cx="83896" cy="342320"/>
            </a:xfrm>
            <a:prstGeom prst="rect">
              <a:avLst/>
            </a:prstGeom>
            <a:noFill/>
            <a:ln>
              <a:noFill/>
            </a:ln>
          </p:spPr>
          <p:txBody>
            <a:bodyPr lIns="91425" tIns="91425" rIns="91425" bIns="91425" anchor="t" anchorCtr="0">
              <a:noAutofit/>
            </a:bodyPr>
            <a:lstStyle/>
            <a:p>
              <a:pPr>
                <a:spcBef>
                  <a:spcPts val="0"/>
                </a:spcBef>
              </a:pPr>
              <a:endParaRPr sz="1200">
                <a:solidFill>
                  <a:srgbClr val="999999"/>
                </a:solidFill>
                <a:latin typeface="Exo 2"/>
                <a:ea typeface="Exo 2"/>
                <a:cs typeface="Exo 2"/>
                <a:sym typeface="Exo 2"/>
              </a:endParaRPr>
            </a:p>
          </p:txBody>
        </p:sp>
        <p:sp>
          <p:nvSpPr>
            <p:cNvPr id="129" name="Shape 82"/>
            <p:cNvSpPr txBox="1"/>
            <p:nvPr/>
          </p:nvSpPr>
          <p:spPr>
            <a:xfrm rot="16200000">
              <a:off x="1906702" y="4798956"/>
              <a:ext cx="83896" cy="342320"/>
            </a:xfrm>
            <a:prstGeom prst="rect">
              <a:avLst/>
            </a:prstGeom>
            <a:noFill/>
            <a:ln>
              <a:noFill/>
            </a:ln>
          </p:spPr>
          <p:txBody>
            <a:bodyPr lIns="91425" tIns="91425" rIns="91425" bIns="91425" anchor="t" anchorCtr="0">
              <a:noAutofit/>
            </a:bodyPr>
            <a:lstStyle/>
            <a:p>
              <a:pPr>
                <a:spcBef>
                  <a:spcPts val="0"/>
                </a:spcBef>
              </a:pPr>
              <a:endParaRPr sz="1200">
                <a:solidFill>
                  <a:srgbClr val="999999"/>
                </a:solidFill>
                <a:latin typeface="Exo 2"/>
                <a:ea typeface="Exo 2"/>
                <a:cs typeface="Exo 2"/>
                <a:sym typeface="Exo 2"/>
              </a:endParaRPr>
            </a:p>
          </p:txBody>
        </p:sp>
        <p:sp>
          <p:nvSpPr>
            <p:cNvPr id="9" name="Rectangle 8"/>
            <p:cNvSpPr/>
            <p:nvPr/>
          </p:nvSpPr>
          <p:spPr>
            <a:xfrm>
              <a:off x="1771501" y="1215142"/>
              <a:ext cx="1637572" cy="812752"/>
            </a:xfrm>
            <a:prstGeom prst="rect">
              <a:avLst/>
            </a:prstGeom>
          </p:spPr>
          <p:txBody>
            <a:bodyPr wrap="square" lIns="36000" tIns="36000" rIns="36000" bIns="36000">
              <a:noAutofit/>
            </a:bodyPr>
            <a:lstStyle/>
            <a:p>
              <a:pPr lvl="0"/>
              <a:r>
                <a:rPr lang="fi-FI" sz="1000" dirty="0"/>
                <a:t>Kaupungin tilat ovat usein tyhjillään ja samaan aikaan nuorisolla ei ole paikkaa, jossa viettää aikaa. </a:t>
              </a:r>
              <a:endParaRPr lang="en-US" sz="1000" dirty="0"/>
            </a:p>
          </p:txBody>
        </p:sp>
        <p:sp>
          <p:nvSpPr>
            <p:cNvPr id="55" name="Rectangle 54"/>
            <p:cNvSpPr/>
            <p:nvPr/>
          </p:nvSpPr>
          <p:spPr>
            <a:xfrm>
              <a:off x="4186441" y="1161516"/>
              <a:ext cx="1751505" cy="812752"/>
            </a:xfrm>
            <a:prstGeom prst="rect">
              <a:avLst/>
            </a:prstGeom>
          </p:spPr>
          <p:txBody>
            <a:bodyPr wrap="square" lIns="36000" tIns="36000" rIns="36000" bIns="36000">
              <a:noAutofit/>
            </a:bodyPr>
            <a:lstStyle/>
            <a:p>
              <a:pPr lvl="0"/>
              <a:r>
                <a:rPr lang="fi-FI" sz="1000" dirty="0"/>
                <a:t>Nuoriso voi käyttää kaupungin tiloja siten, että tilat jäävät siistiin kuntoon seuraavia ajatellen ja niin, että tilojen käytön seuranta on helppoa.</a:t>
              </a:r>
              <a:endParaRPr lang="en-US" sz="1000" dirty="0"/>
            </a:p>
          </p:txBody>
        </p:sp>
        <p:sp>
          <p:nvSpPr>
            <p:cNvPr id="56" name="Rectangle 55"/>
            <p:cNvSpPr/>
            <p:nvPr/>
          </p:nvSpPr>
          <p:spPr>
            <a:xfrm>
              <a:off x="1764360" y="2399942"/>
              <a:ext cx="4119679" cy="482810"/>
            </a:xfrm>
            <a:prstGeom prst="rect">
              <a:avLst/>
            </a:prstGeom>
          </p:spPr>
          <p:txBody>
            <a:bodyPr wrap="square" lIns="36000" tIns="36000" rIns="36000" bIns="36000">
              <a:noAutofit/>
            </a:bodyPr>
            <a:lstStyle/>
            <a:p>
              <a:pPr lvl="0"/>
              <a:r>
                <a:rPr lang="fi-FI" sz="1000" dirty="0"/>
                <a:t>Luottamus nuorison haluun ja motivaatioon pitää tilat kunnossa ontuu. Ei olla halukkaita kokeilemaan tilojen avaamista koska riski korjauskuluista on liian suuri. Nuoriso kokee ettei heistä välitetä.</a:t>
              </a:r>
              <a:endParaRPr lang="en-US" sz="1000" dirty="0"/>
            </a:p>
          </p:txBody>
        </p:sp>
        <p:sp>
          <p:nvSpPr>
            <p:cNvPr id="57" name="Rectangle 56"/>
            <p:cNvSpPr/>
            <p:nvPr/>
          </p:nvSpPr>
          <p:spPr>
            <a:xfrm>
              <a:off x="1777490" y="5182976"/>
              <a:ext cx="4249914" cy="978941"/>
            </a:xfrm>
            <a:prstGeom prst="rect">
              <a:avLst/>
            </a:prstGeom>
          </p:spPr>
          <p:txBody>
            <a:bodyPr wrap="square" lIns="36000" tIns="36000" rIns="36000" bIns="36000">
              <a:noAutofit/>
            </a:bodyPr>
            <a:lstStyle/>
            <a:p>
              <a:pPr lvl="0"/>
              <a:r>
                <a:rPr lang="fi-FI" sz="1000" dirty="0"/>
                <a:t>Aloitamme osallistuttamalla nuoria arvioimaan millaisia tiloja he haluaisivat käyttää: mikä on paikka joka heille sopii, millaisina aikoina he tarvitsevat tiloja. Seuraavaksi arvioidaan, millaisia tiloja on saatavilla ja millaisia muutoksia tarvitaan että tilat vastaavat tarpeeseen. Selvitetään miten kaupungin käytänteitä pitää muuttaa, jotta uudenlainen käyttö mahdollistuu.</a:t>
              </a:r>
              <a:endParaRPr lang="en-US" sz="1000" dirty="0"/>
            </a:p>
          </p:txBody>
        </p:sp>
        <p:sp>
          <p:nvSpPr>
            <p:cNvPr id="59" name="Rectangle 58"/>
            <p:cNvSpPr/>
            <p:nvPr/>
          </p:nvSpPr>
          <p:spPr>
            <a:xfrm>
              <a:off x="2282705" y="3123239"/>
              <a:ext cx="1548001" cy="640726"/>
            </a:xfrm>
            <a:prstGeom prst="rect">
              <a:avLst/>
            </a:prstGeom>
          </p:spPr>
          <p:txBody>
            <a:bodyPr wrap="square" lIns="36000" tIns="36000" rIns="36000" bIns="36000">
              <a:noAutofit/>
            </a:bodyPr>
            <a:lstStyle/>
            <a:p>
              <a:pPr lvl="0"/>
              <a:r>
                <a:rPr lang="fi-FI" sz="900" dirty="0"/>
                <a:t>Osa tiloista on arvokiinteistöjä</a:t>
              </a:r>
            </a:p>
            <a:p>
              <a:pPr lvl="0"/>
              <a:r>
                <a:rPr lang="fi-FI" sz="900" dirty="0"/>
                <a:t>Osa tiloista hyvinkin käytettävissä</a:t>
              </a:r>
            </a:p>
            <a:p>
              <a:pPr lvl="0"/>
              <a:r>
                <a:rPr lang="fi-FI" sz="900" dirty="0"/>
                <a:t>Tilojen hallinta ei mahdollista helppoa varaamista ja käyttöä</a:t>
              </a:r>
              <a:endParaRPr lang="en-US" sz="900" dirty="0"/>
            </a:p>
          </p:txBody>
        </p:sp>
        <p:sp>
          <p:nvSpPr>
            <p:cNvPr id="60" name="Rectangle 59"/>
            <p:cNvSpPr/>
            <p:nvPr/>
          </p:nvSpPr>
          <p:spPr>
            <a:xfrm>
              <a:off x="3794205" y="3173511"/>
              <a:ext cx="1266012" cy="482810"/>
            </a:xfrm>
            <a:prstGeom prst="rect">
              <a:avLst/>
            </a:prstGeom>
          </p:spPr>
          <p:txBody>
            <a:bodyPr wrap="square" lIns="36000" tIns="36000" rIns="36000" bIns="36000">
              <a:noAutofit/>
            </a:bodyPr>
            <a:lstStyle/>
            <a:p>
              <a:pPr lvl="0"/>
              <a:r>
                <a:rPr lang="fi-FI" sz="900" dirty="0"/>
                <a:t>Perinteisesti tiloja ollaan käytetty vain sisäisesti</a:t>
              </a:r>
              <a:endParaRPr lang="en-US" sz="900" dirty="0"/>
            </a:p>
          </p:txBody>
        </p:sp>
        <p:sp>
          <p:nvSpPr>
            <p:cNvPr id="62" name="Rectangle 61"/>
            <p:cNvSpPr/>
            <p:nvPr/>
          </p:nvSpPr>
          <p:spPr>
            <a:xfrm>
              <a:off x="2452539" y="4231774"/>
              <a:ext cx="775109" cy="332866"/>
            </a:xfrm>
            <a:prstGeom prst="rect">
              <a:avLst/>
            </a:prstGeom>
          </p:spPr>
          <p:txBody>
            <a:bodyPr wrap="square" lIns="36000" tIns="36000" rIns="36000" bIns="36000">
              <a:noAutofit/>
            </a:bodyPr>
            <a:lstStyle/>
            <a:p>
              <a:pPr lvl="0"/>
              <a:r>
                <a:rPr lang="fi-FI" sz="900" dirty="0"/>
                <a:t>Vaikuttavat sisällöt</a:t>
              </a:r>
              <a:endParaRPr lang="en-US" sz="900" dirty="0"/>
            </a:p>
          </p:txBody>
        </p:sp>
        <p:sp>
          <p:nvSpPr>
            <p:cNvPr id="63" name="Rectangle 62"/>
            <p:cNvSpPr/>
            <p:nvPr/>
          </p:nvSpPr>
          <p:spPr>
            <a:xfrm>
              <a:off x="3647757" y="4130233"/>
              <a:ext cx="1260267" cy="482810"/>
            </a:xfrm>
            <a:prstGeom prst="rect">
              <a:avLst/>
            </a:prstGeom>
          </p:spPr>
          <p:txBody>
            <a:bodyPr wrap="square" lIns="36000" tIns="36000" rIns="36000" bIns="36000">
              <a:noAutofit/>
            </a:bodyPr>
            <a:lstStyle/>
            <a:p>
              <a:pPr lvl="0"/>
              <a:r>
                <a:rPr lang="fi-FI" sz="900" dirty="0"/>
                <a:t>Nuoret eivät koe ympäristöä omakseen, kunnioitus puuttuu</a:t>
              </a:r>
              <a:endParaRPr lang="en-US" sz="900" dirty="0"/>
            </a:p>
          </p:txBody>
        </p:sp>
      </p:grpSp>
      <p:sp>
        <p:nvSpPr>
          <p:cNvPr id="64" name="Rectangle 63"/>
          <p:cNvSpPr/>
          <p:nvPr/>
        </p:nvSpPr>
        <p:spPr>
          <a:xfrm>
            <a:off x="4752557" y="4037510"/>
            <a:ext cx="1286330" cy="622231"/>
          </a:xfrm>
          <a:prstGeom prst="rect">
            <a:avLst/>
          </a:prstGeom>
        </p:spPr>
        <p:txBody>
          <a:bodyPr wrap="square" lIns="36000" tIns="36000" rIns="36000" bIns="36000">
            <a:noAutofit/>
          </a:bodyPr>
          <a:lstStyle/>
          <a:p>
            <a:pPr lvl="0"/>
            <a:r>
              <a:rPr lang="fi-FI" sz="900" dirty="0"/>
              <a:t>Epäselvää:</a:t>
            </a:r>
            <a:br>
              <a:rPr lang="fi-FI" sz="900" dirty="0"/>
            </a:br>
            <a:r>
              <a:rPr lang="fi-FI" sz="900" dirty="0"/>
              <a:t>- kenen pitäisi päättää</a:t>
            </a:r>
          </a:p>
          <a:p>
            <a:pPr lvl="0"/>
            <a:r>
              <a:rPr lang="fi-FI" sz="900" dirty="0"/>
              <a:t>- kenen pitäisi edistää asiaa</a:t>
            </a:r>
            <a:endParaRPr lang="en-US" sz="900" dirty="0"/>
          </a:p>
        </p:txBody>
      </p:sp>
      <p:sp>
        <p:nvSpPr>
          <p:cNvPr id="69" name="Shape 71"/>
          <p:cNvSpPr/>
          <p:nvPr/>
        </p:nvSpPr>
        <p:spPr>
          <a:xfrm>
            <a:off x="7513280" y="2931731"/>
            <a:ext cx="821178" cy="740978"/>
          </a:xfrm>
          <a:prstGeom prst="ellipse">
            <a:avLst/>
          </a:prstGeom>
          <a:solidFill>
            <a:schemeClr val="lt2"/>
          </a:solidFill>
          <a:ln w="38100" cap="flat" cmpd="sng">
            <a:solidFill>
              <a:schemeClr val="accent1"/>
            </a:solidFill>
            <a:prstDash val="solid"/>
            <a:round/>
            <a:headEnd type="none" w="med" len="med"/>
            <a:tailEnd type="none" w="med" len="med"/>
          </a:ln>
        </p:spPr>
        <p:txBody>
          <a:bodyPr lIns="0" tIns="0" rIns="0" bIns="0" anchor="ctr" anchorCtr="0">
            <a:noAutofit/>
          </a:bodyPr>
          <a:lstStyle/>
          <a:p>
            <a:pPr algn="ctr"/>
            <a:r>
              <a:rPr lang="fi-FI" sz="1000" dirty="0">
                <a:solidFill>
                  <a:prstClr val="black"/>
                </a:solidFill>
              </a:rPr>
              <a:t>Parempi tilojen käyttö</a:t>
            </a:r>
            <a:endParaRPr lang="fi" sz="1000" dirty="0">
              <a:solidFill>
                <a:prstClr val="black"/>
              </a:solidFill>
            </a:endParaRPr>
          </a:p>
        </p:txBody>
      </p:sp>
    </p:spTree>
    <p:extLst>
      <p:ext uri="{BB962C8B-B14F-4D97-AF65-F5344CB8AC3E}">
        <p14:creationId xmlns:p14="http://schemas.microsoft.com/office/powerpoint/2010/main" val="3225986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z="3600" dirty="0">
                <a:latin typeface="+mj-lt"/>
              </a:rPr>
              <a:t>Kehityssuunnitelma – A3 – Esimerkki</a:t>
            </a:r>
          </a:p>
        </p:txBody>
      </p:sp>
      <p:sp>
        <p:nvSpPr>
          <p:cNvPr id="3" name="Date Placeholder 2"/>
          <p:cNvSpPr>
            <a:spLocks noGrp="1"/>
          </p:cNvSpPr>
          <p:nvPr>
            <p:ph type="dt" sz="half" idx="10"/>
          </p:nvPr>
        </p:nvSpPr>
        <p:spPr>
          <a:xfrm>
            <a:off x="4456595" y="6237313"/>
            <a:ext cx="1413520" cy="360040"/>
          </a:xfrm>
        </p:spPr>
        <p:txBody>
          <a:bodyPr/>
          <a:lstStyle/>
          <a:p>
            <a:fld id="{C98AAD8E-CCD1-48E5-A828-E01C252C164A}" type="datetime1">
              <a:rPr lang="fi-FI" smtClean="0">
                <a:latin typeface="+mj-lt"/>
              </a:rPr>
              <a:t>11.5.2020</a:t>
            </a:fld>
            <a:endParaRPr lang="fi-FI" dirty="0">
              <a:latin typeface="+mj-lt"/>
            </a:endParaRPr>
          </a:p>
        </p:txBody>
      </p:sp>
      <p:sp>
        <p:nvSpPr>
          <p:cNvPr id="4" name="Footer Placeholder 3"/>
          <p:cNvSpPr>
            <a:spLocks noGrp="1"/>
          </p:cNvSpPr>
          <p:nvPr>
            <p:ph type="ftr" sz="quarter" idx="11"/>
          </p:nvPr>
        </p:nvSpPr>
        <p:spPr>
          <a:xfrm>
            <a:off x="1804560" y="6130800"/>
            <a:ext cx="3295407" cy="466552"/>
          </a:xfrm>
        </p:spPr>
        <p:txBody>
          <a:bodyPr/>
          <a:lstStyle/>
          <a:p>
            <a:r>
              <a:rPr lang="en-US" dirty="0" err="1">
                <a:latin typeface="+mj-lt"/>
              </a:rPr>
              <a:t>Helsingin</a:t>
            </a:r>
            <a:r>
              <a:rPr lang="en-US" dirty="0">
                <a:latin typeface="+mj-lt"/>
              </a:rPr>
              <a:t> </a:t>
            </a:r>
            <a:r>
              <a:rPr lang="en-US" dirty="0" err="1">
                <a:latin typeface="+mj-lt"/>
              </a:rPr>
              <a:t>kaupunki</a:t>
            </a:r>
            <a:r>
              <a:rPr lang="en-US" dirty="0">
                <a:latin typeface="+mj-lt"/>
              </a:rPr>
              <a:t> </a:t>
            </a:r>
            <a:r>
              <a:rPr lang="en-US" dirty="0" err="1">
                <a:latin typeface="+mj-lt"/>
              </a:rPr>
              <a:t>Kaupunginkanslia</a:t>
            </a:r>
            <a:endParaRPr lang="fi-FI" dirty="0">
              <a:latin typeface="+mj-lt"/>
            </a:endParaRPr>
          </a:p>
        </p:txBody>
      </p:sp>
      <p:sp>
        <p:nvSpPr>
          <p:cNvPr id="5" name="Slide Number Placeholder 4"/>
          <p:cNvSpPr>
            <a:spLocks noGrp="1"/>
          </p:cNvSpPr>
          <p:nvPr>
            <p:ph type="sldNum" sz="quarter" idx="12"/>
          </p:nvPr>
        </p:nvSpPr>
        <p:spPr/>
        <p:txBody>
          <a:bodyPr/>
          <a:lstStyle/>
          <a:p>
            <a:fld id="{B679FAD7-EF2D-4BE4-9B6F-9AA65CF7513A}" type="slidenum">
              <a:rPr lang="fi-FI" smtClean="0">
                <a:latin typeface="+mj-lt"/>
              </a:rPr>
              <a:pPr/>
              <a:t>5</a:t>
            </a:fld>
            <a:endParaRPr lang="fi-FI">
              <a:latin typeface="+mj-lt"/>
            </a:endParaRPr>
          </a:p>
        </p:txBody>
      </p:sp>
      <p:sp>
        <p:nvSpPr>
          <p:cNvPr id="95" name="Shape 61"/>
          <p:cNvSpPr txBox="1"/>
          <p:nvPr/>
        </p:nvSpPr>
        <p:spPr>
          <a:xfrm>
            <a:off x="5387099" y="2887570"/>
            <a:ext cx="1045547" cy="297132"/>
          </a:xfrm>
          <a:prstGeom prst="rect">
            <a:avLst/>
          </a:prstGeom>
          <a:noFill/>
          <a:ln>
            <a:noFill/>
          </a:ln>
        </p:spPr>
        <p:txBody>
          <a:bodyPr lIns="91425" tIns="91425" rIns="91425" bIns="91425" anchor="t" anchorCtr="0">
            <a:noAutofit/>
          </a:bodyPr>
          <a:lstStyle/>
          <a:p>
            <a:pPr>
              <a:spcBef>
                <a:spcPts val="0"/>
              </a:spcBef>
            </a:pPr>
            <a:r>
              <a:rPr lang="fi" sz="1200">
                <a:solidFill>
                  <a:srgbClr val="999999"/>
                </a:solidFill>
                <a:latin typeface="+mj-lt"/>
                <a:ea typeface="Exo 2"/>
                <a:cs typeface="Exo 2"/>
                <a:sym typeface="Exo 2"/>
              </a:rPr>
              <a:t>Ihmiset</a:t>
            </a:r>
          </a:p>
        </p:txBody>
      </p:sp>
      <p:sp>
        <p:nvSpPr>
          <p:cNvPr id="98" name="Shape 64"/>
          <p:cNvSpPr txBox="1"/>
          <p:nvPr/>
        </p:nvSpPr>
        <p:spPr>
          <a:xfrm>
            <a:off x="5226207" y="4511175"/>
            <a:ext cx="1045547" cy="297132"/>
          </a:xfrm>
          <a:prstGeom prst="rect">
            <a:avLst/>
          </a:prstGeom>
          <a:noFill/>
          <a:ln>
            <a:noFill/>
          </a:ln>
        </p:spPr>
        <p:txBody>
          <a:bodyPr lIns="91425" tIns="91425" rIns="91425" bIns="91425" anchor="t" anchorCtr="0">
            <a:noAutofit/>
          </a:bodyPr>
          <a:lstStyle/>
          <a:p>
            <a:pPr>
              <a:spcBef>
                <a:spcPts val="0"/>
              </a:spcBef>
            </a:pPr>
            <a:r>
              <a:rPr lang="fi" sz="1200">
                <a:solidFill>
                  <a:srgbClr val="999999"/>
                </a:solidFill>
                <a:latin typeface="+mj-lt"/>
                <a:ea typeface="Exo 2"/>
                <a:cs typeface="Exo 2"/>
                <a:sym typeface="Exo 2"/>
              </a:rPr>
              <a:t>Johtaminen</a:t>
            </a:r>
          </a:p>
        </p:txBody>
      </p:sp>
      <p:sp>
        <p:nvSpPr>
          <p:cNvPr id="107" name="Shape 73"/>
          <p:cNvSpPr txBox="1"/>
          <p:nvPr/>
        </p:nvSpPr>
        <p:spPr>
          <a:xfrm>
            <a:off x="7557417" y="5297209"/>
            <a:ext cx="4225669" cy="864775"/>
          </a:xfrm>
          <a:prstGeom prst="rect">
            <a:avLst/>
          </a:prstGeom>
          <a:noFill/>
          <a:ln w="9525" cap="flat" cmpd="sng">
            <a:solidFill>
              <a:srgbClr val="B7B7B7"/>
            </a:solidFill>
            <a:prstDash val="solid"/>
            <a:round/>
            <a:headEnd type="none" w="med" len="med"/>
            <a:tailEnd type="none" w="med" len="med"/>
          </a:ln>
        </p:spPr>
        <p:txBody>
          <a:bodyPr lIns="72000" tIns="36000" rIns="91425" bIns="91425" anchor="t" anchorCtr="0">
            <a:noAutofit/>
          </a:bodyPr>
          <a:lstStyle/>
          <a:p>
            <a:pPr>
              <a:spcBef>
                <a:spcPts val="0"/>
              </a:spcBef>
            </a:pPr>
            <a:r>
              <a:rPr lang="fi" sz="1200">
                <a:solidFill>
                  <a:srgbClr val="999999"/>
                </a:solidFill>
                <a:latin typeface="+mj-lt"/>
                <a:ea typeface="Exo 2"/>
                <a:cs typeface="Exo 2"/>
                <a:sym typeface="Exo 2"/>
              </a:rPr>
              <a:t>Reflektointi</a:t>
            </a:r>
          </a:p>
        </p:txBody>
      </p:sp>
      <p:sp>
        <p:nvSpPr>
          <p:cNvPr id="109" name="Shape 75"/>
          <p:cNvSpPr txBox="1"/>
          <p:nvPr/>
        </p:nvSpPr>
        <p:spPr>
          <a:xfrm>
            <a:off x="6625977" y="917200"/>
            <a:ext cx="5160674" cy="2007745"/>
          </a:xfrm>
          <a:prstGeom prst="rect">
            <a:avLst/>
          </a:prstGeom>
          <a:noFill/>
          <a:ln w="9525" cap="flat" cmpd="sng">
            <a:solidFill>
              <a:srgbClr val="B7B7B7"/>
            </a:solidFill>
            <a:prstDash val="solid"/>
            <a:round/>
            <a:headEnd type="none" w="med" len="med"/>
            <a:tailEnd type="none" w="med" len="med"/>
          </a:ln>
        </p:spPr>
        <p:txBody>
          <a:bodyPr lIns="72000" tIns="36000" rIns="91425" bIns="91425" anchor="t" anchorCtr="0">
            <a:noAutofit/>
          </a:bodyPr>
          <a:lstStyle/>
          <a:p>
            <a:pPr>
              <a:spcBef>
                <a:spcPts val="0"/>
              </a:spcBef>
            </a:pPr>
            <a:r>
              <a:rPr lang="fi" sz="1200" dirty="0">
                <a:solidFill>
                  <a:srgbClr val="999999"/>
                </a:solidFill>
                <a:latin typeface="+mj-lt"/>
                <a:ea typeface="Exo 2"/>
                <a:cs typeface="Exo 2"/>
                <a:sym typeface="Exo 2"/>
              </a:rPr>
              <a:t>Toimintasuunnitelma</a:t>
            </a:r>
          </a:p>
        </p:txBody>
      </p:sp>
      <p:sp>
        <p:nvSpPr>
          <p:cNvPr id="110" name="Shape 76"/>
          <p:cNvSpPr txBox="1"/>
          <p:nvPr/>
        </p:nvSpPr>
        <p:spPr>
          <a:xfrm>
            <a:off x="6625977" y="3779588"/>
            <a:ext cx="5157109" cy="1232455"/>
          </a:xfrm>
          <a:prstGeom prst="rect">
            <a:avLst/>
          </a:prstGeom>
          <a:noFill/>
          <a:ln w="9525" cap="flat" cmpd="sng">
            <a:solidFill>
              <a:srgbClr val="B7B7B7"/>
            </a:solidFill>
            <a:prstDash val="solid"/>
            <a:round/>
            <a:headEnd type="none" w="med" len="med"/>
            <a:tailEnd type="none" w="med" len="med"/>
          </a:ln>
        </p:spPr>
        <p:txBody>
          <a:bodyPr lIns="72000" tIns="36000" rIns="91425" bIns="91425" anchor="t" anchorCtr="0">
            <a:noAutofit/>
          </a:bodyPr>
          <a:lstStyle/>
          <a:p>
            <a:pPr>
              <a:spcBef>
                <a:spcPts val="0"/>
              </a:spcBef>
            </a:pPr>
            <a:r>
              <a:rPr lang="fi" sz="1200" dirty="0">
                <a:solidFill>
                  <a:srgbClr val="999999"/>
                </a:solidFill>
                <a:latin typeface="+mj-lt"/>
                <a:ea typeface="Exo 2"/>
                <a:cs typeface="Exo 2"/>
                <a:sym typeface="Exo 2"/>
              </a:rPr>
              <a:t>Seuranta ja arviointi</a:t>
            </a:r>
          </a:p>
        </p:txBody>
      </p:sp>
      <p:cxnSp>
        <p:nvCxnSpPr>
          <p:cNvPr id="115" name="Shape 83"/>
          <p:cNvCxnSpPr>
            <a:cxnSpLocks/>
            <a:stCxn id="123" idx="3"/>
            <a:endCxn id="122" idx="1"/>
          </p:cNvCxnSpPr>
          <p:nvPr/>
        </p:nvCxnSpPr>
        <p:spPr>
          <a:xfrm flipV="1">
            <a:off x="6030985" y="1065765"/>
            <a:ext cx="594992" cy="4947652"/>
          </a:xfrm>
          <a:prstGeom prst="bentConnector3">
            <a:avLst>
              <a:gd name="adj1" fmla="val 50000"/>
            </a:avLst>
          </a:prstGeom>
          <a:noFill/>
          <a:ln w="38100" cap="flat" cmpd="sng">
            <a:solidFill>
              <a:schemeClr val="accent1"/>
            </a:solidFill>
            <a:prstDash val="solid"/>
            <a:round/>
            <a:headEnd type="none" w="lg" len="lg"/>
            <a:tailEnd type="none" w="lg" len="lg"/>
          </a:ln>
        </p:spPr>
      </p:cxnSp>
      <p:cxnSp>
        <p:nvCxnSpPr>
          <p:cNvPr id="116" name="Shape 86"/>
          <p:cNvCxnSpPr/>
          <p:nvPr/>
        </p:nvCxnSpPr>
        <p:spPr>
          <a:xfrm flipH="1">
            <a:off x="6797136" y="2924944"/>
            <a:ext cx="50" cy="864096"/>
          </a:xfrm>
          <a:prstGeom prst="straightConnector1">
            <a:avLst/>
          </a:prstGeom>
          <a:noFill/>
          <a:ln w="38100" cap="flat" cmpd="sng">
            <a:solidFill>
              <a:schemeClr val="accent1"/>
            </a:solidFill>
            <a:prstDash val="solid"/>
            <a:round/>
            <a:headEnd type="none" w="lg" len="lg"/>
            <a:tailEnd type="triangle" w="lg" len="lg"/>
          </a:ln>
        </p:spPr>
      </p:cxnSp>
      <p:cxnSp>
        <p:nvCxnSpPr>
          <p:cNvPr id="117" name="Shape 89"/>
          <p:cNvCxnSpPr>
            <a:cxnSpLocks/>
            <a:stCxn id="124" idx="1"/>
            <a:endCxn id="127" idx="1"/>
          </p:cNvCxnSpPr>
          <p:nvPr/>
        </p:nvCxnSpPr>
        <p:spPr>
          <a:xfrm rot="10800000">
            <a:off x="6851431" y="5012065"/>
            <a:ext cx="705986" cy="1001353"/>
          </a:xfrm>
          <a:prstGeom prst="bentConnector2">
            <a:avLst/>
          </a:prstGeom>
          <a:noFill/>
          <a:ln w="38100" cap="flat" cmpd="sng">
            <a:solidFill>
              <a:schemeClr val="accent1"/>
            </a:solidFill>
            <a:prstDash val="solid"/>
            <a:round/>
            <a:headEnd type="none" w="lg" len="lg"/>
            <a:tailEnd type="none" w="lg" len="lg"/>
          </a:ln>
        </p:spPr>
      </p:cxnSp>
      <p:sp>
        <p:nvSpPr>
          <p:cNvPr id="122" name="Shape 85"/>
          <p:cNvSpPr txBox="1"/>
          <p:nvPr/>
        </p:nvSpPr>
        <p:spPr>
          <a:xfrm>
            <a:off x="6625977" y="917199"/>
            <a:ext cx="127404" cy="297132"/>
          </a:xfrm>
          <a:prstGeom prst="rect">
            <a:avLst/>
          </a:prstGeom>
          <a:noFill/>
          <a:ln>
            <a:noFill/>
          </a:ln>
        </p:spPr>
        <p:txBody>
          <a:bodyPr lIns="91425" tIns="91425" rIns="91425" bIns="91425" anchor="t" anchorCtr="0">
            <a:noAutofit/>
          </a:bodyPr>
          <a:lstStyle/>
          <a:p>
            <a:pPr>
              <a:spcBef>
                <a:spcPts val="0"/>
              </a:spcBef>
            </a:pPr>
            <a:endParaRPr sz="1200">
              <a:solidFill>
                <a:srgbClr val="999999"/>
              </a:solidFill>
              <a:latin typeface="+mj-lt"/>
              <a:ea typeface="Exo 2"/>
              <a:cs typeface="Exo 2"/>
              <a:sym typeface="Exo 2"/>
            </a:endParaRPr>
          </a:p>
        </p:txBody>
      </p:sp>
      <p:sp>
        <p:nvSpPr>
          <p:cNvPr id="124" name="Shape 90"/>
          <p:cNvSpPr txBox="1"/>
          <p:nvPr/>
        </p:nvSpPr>
        <p:spPr>
          <a:xfrm>
            <a:off x="7557417" y="5864851"/>
            <a:ext cx="136878" cy="297132"/>
          </a:xfrm>
          <a:prstGeom prst="rect">
            <a:avLst/>
          </a:prstGeom>
          <a:noFill/>
          <a:ln>
            <a:noFill/>
          </a:ln>
        </p:spPr>
        <p:txBody>
          <a:bodyPr lIns="91425" tIns="91425" rIns="91425" bIns="91425" anchor="t" anchorCtr="0">
            <a:noAutofit/>
          </a:bodyPr>
          <a:lstStyle/>
          <a:p>
            <a:pPr>
              <a:spcBef>
                <a:spcPts val="0"/>
              </a:spcBef>
            </a:pPr>
            <a:endParaRPr sz="1200">
              <a:solidFill>
                <a:srgbClr val="999999"/>
              </a:solidFill>
              <a:latin typeface="+mj-lt"/>
              <a:ea typeface="Exo 2"/>
              <a:cs typeface="Exo 2"/>
              <a:sym typeface="Exo 2"/>
            </a:endParaRPr>
          </a:p>
        </p:txBody>
      </p:sp>
      <p:sp>
        <p:nvSpPr>
          <p:cNvPr id="125" name="Shape 87"/>
          <p:cNvSpPr txBox="1"/>
          <p:nvPr/>
        </p:nvSpPr>
        <p:spPr>
          <a:xfrm rot="16200000">
            <a:off x="6809639" y="2618196"/>
            <a:ext cx="83896" cy="451222"/>
          </a:xfrm>
          <a:prstGeom prst="rect">
            <a:avLst/>
          </a:prstGeom>
          <a:noFill/>
          <a:ln>
            <a:noFill/>
          </a:ln>
        </p:spPr>
        <p:txBody>
          <a:bodyPr lIns="91425" tIns="91425" rIns="91425" bIns="91425" anchor="t" anchorCtr="0">
            <a:noAutofit/>
          </a:bodyPr>
          <a:lstStyle/>
          <a:p>
            <a:pPr>
              <a:spcBef>
                <a:spcPts val="0"/>
              </a:spcBef>
            </a:pPr>
            <a:endParaRPr sz="1200">
              <a:solidFill>
                <a:srgbClr val="999999"/>
              </a:solidFill>
              <a:latin typeface="+mj-lt"/>
              <a:ea typeface="Exo 2"/>
              <a:cs typeface="Exo 2"/>
              <a:sym typeface="Exo 2"/>
            </a:endParaRPr>
          </a:p>
        </p:txBody>
      </p:sp>
      <p:sp>
        <p:nvSpPr>
          <p:cNvPr id="126" name="Shape 88"/>
          <p:cNvSpPr txBox="1"/>
          <p:nvPr/>
        </p:nvSpPr>
        <p:spPr>
          <a:xfrm rot="16200000">
            <a:off x="6809483" y="3788281"/>
            <a:ext cx="83896" cy="450910"/>
          </a:xfrm>
          <a:prstGeom prst="rect">
            <a:avLst/>
          </a:prstGeom>
          <a:noFill/>
          <a:ln>
            <a:noFill/>
          </a:ln>
        </p:spPr>
        <p:txBody>
          <a:bodyPr lIns="91425" tIns="91425" rIns="91425" bIns="91425" anchor="t" anchorCtr="0">
            <a:noAutofit/>
          </a:bodyPr>
          <a:lstStyle/>
          <a:p>
            <a:pPr>
              <a:spcBef>
                <a:spcPts val="0"/>
              </a:spcBef>
            </a:pPr>
            <a:endParaRPr sz="1200">
              <a:solidFill>
                <a:srgbClr val="999999"/>
              </a:solidFill>
              <a:latin typeface="+mj-lt"/>
              <a:ea typeface="Exo 2"/>
              <a:cs typeface="Exo 2"/>
              <a:sym typeface="Exo 2"/>
            </a:endParaRPr>
          </a:p>
        </p:txBody>
      </p:sp>
      <p:sp>
        <p:nvSpPr>
          <p:cNvPr id="127" name="Shape 91"/>
          <p:cNvSpPr txBox="1"/>
          <p:nvPr/>
        </p:nvSpPr>
        <p:spPr>
          <a:xfrm rot="16200000">
            <a:off x="6809483" y="4744661"/>
            <a:ext cx="83896" cy="450910"/>
          </a:xfrm>
          <a:prstGeom prst="rect">
            <a:avLst/>
          </a:prstGeom>
          <a:noFill/>
          <a:ln>
            <a:noFill/>
          </a:ln>
        </p:spPr>
        <p:txBody>
          <a:bodyPr lIns="91425" tIns="91425" rIns="91425" bIns="91425" anchor="t" anchorCtr="0">
            <a:noAutofit/>
          </a:bodyPr>
          <a:lstStyle/>
          <a:p>
            <a:pPr>
              <a:spcBef>
                <a:spcPts val="0"/>
              </a:spcBef>
            </a:pPr>
            <a:endParaRPr sz="1200">
              <a:solidFill>
                <a:srgbClr val="999999"/>
              </a:solidFill>
              <a:latin typeface="+mj-lt"/>
              <a:ea typeface="Exo 2"/>
              <a:cs typeface="Exo 2"/>
              <a:sym typeface="Exo 2"/>
            </a:endParaRPr>
          </a:p>
        </p:txBody>
      </p:sp>
      <p:cxnSp>
        <p:nvCxnSpPr>
          <p:cNvPr id="131" name="Shape 99"/>
          <p:cNvCxnSpPr>
            <a:cxnSpLocks/>
            <a:endCxn id="124" idx="1"/>
          </p:cNvCxnSpPr>
          <p:nvPr/>
        </p:nvCxnSpPr>
        <p:spPr>
          <a:xfrm>
            <a:off x="6886408" y="6007771"/>
            <a:ext cx="671009" cy="5646"/>
          </a:xfrm>
          <a:prstGeom prst="straightConnector1">
            <a:avLst/>
          </a:prstGeom>
          <a:noFill/>
          <a:ln w="38100" cap="flat" cmpd="sng">
            <a:solidFill>
              <a:schemeClr val="accent1"/>
            </a:solidFill>
            <a:prstDash val="solid"/>
            <a:round/>
            <a:headEnd type="none" w="lg" len="lg"/>
            <a:tailEnd type="triangle" w="lg" len="lg"/>
          </a:ln>
        </p:spPr>
      </p:cxnSp>
      <p:sp>
        <p:nvSpPr>
          <p:cNvPr id="133" name="Rectangle 132"/>
          <p:cNvSpPr/>
          <p:nvPr/>
        </p:nvSpPr>
        <p:spPr>
          <a:xfrm>
            <a:off x="7608169" y="6309611"/>
            <a:ext cx="2090637" cy="215444"/>
          </a:xfrm>
          <a:prstGeom prst="rect">
            <a:avLst/>
          </a:prstGeom>
        </p:spPr>
        <p:txBody>
          <a:bodyPr wrap="none">
            <a:spAutoFit/>
          </a:bodyPr>
          <a:lstStyle/>
          <a:p>
            <a:r>
              <a:rPr lang="fi-FI" sz="800" i="1" dirty="0">
                <a:solidFill>
                  <a:srgbClr val="404046"/>
                </a:solidFill>
                <a:latin typeface="+mj-lt"/>
                <a:cs typeface="Neo Sans"/>
              </a:rPr>
              <a:t>Pohjautuu Toyotan käyttämään A3-malliin</a:t>
            </a:r>
            <a:endParaRPr lang="en-US" sz="800" i="1" dirty="0">
              <a:latin typeface="+mj-lt"/>
            </a:endParaRPr>
          </a:p>
        </p:txBody>
      </p:sp>
      <p:graphicFrame>
        <p:nvGraphicFramePr>
          <p:cNvPr id="6" name="Table 5"/>
          <p:cNvGraphicFramePr>
            <a:graphicFrameLocks noGrp="1"/>
          </p:cNvGraphicFramePr>
          <p:nvPr/>
        </p:nvGraphicFramePr>
        <p:xfrm>
          <a:off x="6625926" y="1147946"/>
          <a:ext cx="5181622" cy="1640865"/>
        </p:xfrm>
        <a:graphic>
          <a:graphicData uri="http://schemas.openxmlformats.org/drawingml/2006/table">
            <a:tbl>
              <a:tblPr firstRow="1" bandRow="1">
                <a:tableStyleId>{5940675A-B579-460E-94D1-54222C63F5DA}</a:tableStyleId>
              </a:tblPr>
              <a:tblGrid>
                <a:gridCol w="2977946">
                  <a:extLst>
                    <a:ext uri="{9D8B030D-6E8A-4147-A177-3AD203B41FA5}">
                      <a16:colId xmlns:a16="http://schemas.microsoft.com/office/drawing/2014/main" val="13783548"/>
                    </a:ext>
                  </a:extLst>
                </a:gridCol>
                <a:gridCol w="1044075">
                  <a:extLst>
                    <a:ext uri="{9D8B030D-6E8A-4147-A177-3AD203B41FA5}">
                      <a16:colId xmlns:a16="http://schemas.microsoft.com/office/drawing/2014/main" val="3113416686"/>
                    </a:ext>
                  </a:extLst>
                </a:gridCol>
                <a:gridCol w="1159601">
                  <a:extLst>
                    <a:ext uri="{9D8B030D-6E8A-4147-A177-3AD203B41FA5}">
                      <a16:colId xmlns:a16="http://schemas.microsoft.com/office/drawing/2014/main" val="3029461078"/>
                    </a:ext>
                  </a:extLst>
                </a:gridCol>
              </a:tblGrid>
              <a:tr h="328173">
                <a:tc>
                  <a:txBody>
                    <a:bodyPr/>
                    <a:lstStyle/>
                    <a:p>
                      <a:r>
                        <a:rPr lang="fi-FI" sz="1000" dirty="0">
                          <a:solidFill>
                            <a:schemeClr val="bg1">
                              <a:lumMod val="50000"/>
                            </a:schemeClr>
                          </a:solidFill>
                        </a:rPr>
                        <a:t>Mitä tehdään</a:t>
                      </a:r>
                      <a:endParaRPr lang="en-US" sz="1000" dirty="0">
                        <a:solidFill>
                          <a:schemeClr val="bg1">
                            <a:lumMod val="50000"/>
                          </a:schemeClr>
                        </a:solidFill>
                      </a:endParaRPr>
                    </a:p>
                  </a:txBody>
                  <a:tcPr>
                    <a:lnL w="12700" cmpd="sng">
                      <a:noFill/>
                    </a:lnL>
                    <a:lnR w="12700" cap="flat" cmpd="sng" algn="ctr">
                      <a:solidFill>
                        <a:schemeClr val="bg1">
                          <a:lumMod val="50000"/>
                        </a:schemeClr>
                      </a:solidFill>
                      <a:prstDash val="solid"/>
                      <a:round/>
                      <a:headEnd type="none" w="med" len="med"/>
                      <a:tailEnd type="none" w="med" len="med"/>
                    </a:lnR>
                    <a:lnT w="12700" cmpd="sng">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fi-FI" sz="1000" dirty="0">
                          <a:solidFill>
                            <a:schemeClr val="bg1">
                              <a:lumMod val="50000"/>
                            </a:schemeClr>
                          </a:solidFill>
                        </a:rPr>
                        <a:t>Kuka</a:t>
                      </a:r>
                      <a:endParaRPr lang="en-US" sz="1000" dirty="0">
                        <a:solidFill>
                          <a:schemeClr val="bg1">
                            <a:lumMod val="50000"/>
                          </a:schemeClr>
                        </a:solidFill>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mpd="sng">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fi-FI" sz="1000" dirty="0">
                          <a:solidFill>
                            <a:schemeClr val="bg1">
                              <a:lumMod val="50000"/>
                            </a:schemeClr>
                          </a:solidFill>
                        </a:rPr>
                        <a:t>Milloin</a:t>
                      </a:r>
                      <a:endParaRPr lang="en-US" sz="1000" dirty="0">
                        <a:solidFill>
                          <a:schemeClr val="bg1">
                            <a:lumMod val="50000"/>
                          </a:schemeClr>
                        </a:solidFill>
                      </a:endParaRPr>
                    </a:p>
                  </a:txBody>
                  <a:tcPr>
                    <a:lnL w="12700" cap="flat" cmpd="sng" algn="ctr">
                      <a:solidFill>
                        <a:schemeClr val="bg1">
                          <a:lumMod val="50000"/>
                        </a:schemeClr>
                      </a:solidFill>
                      <a:prstDash val="solid"/>
                      <a:round/>
                      <a:headEnd type="none" w="med" len="med"/>
                      <a:tailEnd type="none" w="med" len="med"/>
                    </a:lnL>
                    <a:lnR w="12700" cmpd="sng">
                      <a:noFill/>
                    </a:lnR>
                    <a:lnT w="12700" cmpd="sng">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6481171"/>
                  </a:ext>
                </a:extLst>
              </a:tr>
              <a:tr h="328173">
                <a:tc>
                  <a:txBody>
                    <a:bodyPr/>
                    <a:lstStyle/>
                    <a:p>
                      <a:r>
                        <a:rPr lang="fi-FI" sz="1000" dirty="0"/>
                        <a:t>Nuorten asiakkaiden löytäminen</a:t>
                      </a:r>
                      <a:endParaRPr lang="en-US" sz="1000" dirty="0"/>
                    </a:p>
                  </a:txBody>
                  <a:tcPr>
                    <a:lnL w="12700" cmpd="sng">
                      <a:noFill/>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p>
                  </a:txBody>
                  <a:tcPr>
                    <a:lnL w="12700" cap="flat" cmpd="sng" algn="ctr">
                      <a:solidFill>
                        <a:schemeClr val="bg1">
                          <a:lumMod val="50000"/>
                        </a:schemeClr>
                      </a:solidFill>
                      <a:prstDash val="solid"/>
                      <a:round/>
                      <a:headEnd type="none" w="med" len="med"/>
                      <a:tailEnd type="none" w="med" len="med"/>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22734313"/>
                  </a:ext>
                </a:extLst>
              </a:tr>
              <a:tr h="328173">
                <a:tc>
                  <a:txBody>
                    <a:bodyPr/>
                    <a:lstStyle/>
                    <a:p>
                      <a:r>
                        <a:rPr lang="fi-FI" sz="1000" dirty="0"/>
                        <a:t>Yhteinen suunnittelu</a:t>
                      </a:r>
                      <a:r>
                        <a:rPr lang="fi-FI" sz="1000" baseline="0" dirty="0"/>
                        <a:t> tilojen tarpeesta</a:t>
                      </a:r>
                      <a:endParaRPr lang="en-US" sz="1000" dirty="0"/>
                    </a:p>
                  </a:txBody>
                  <a:tcPr>
                    <a:lnL w="12700" cmpd="sng">
                      <a:noFill/>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p>
                  </a:txBody>
                  <a:tcPr>
                    <a:lnL w="12700" cap="flat" cmpd="sng" algn="ctr">
                      <a:solidFill>
                        <a:schemeClr val="bg1">
                          <a:lumMod val="50000"/>
                        </a:schemeClr>
                      </a:solidFill>
                      <a:prstDash val="solid"/>
                      <a:round/>
                      <a:headEnd type="none" w="med" len="med"/>
                      <a:tailEnd type="none" w="med" len="med"/>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50436903"/>
                  </a:ext>
                </a:extLst>
              </a:tr>
              <a:tr h="328173">
                <a:tc>
                  <a:txBody>
                    <a:bodyPr/>
                    <a:lstStyle/>
                    <a:p>
                      <a:r>
                        <a:rPr lang="fi-FI" sz="1000" dirty="0"/>
                        <a:t>Tilojen valinta koekäyttöön</a:t>
                      </a:r>
                      <a:endParaRPr lang="en-US" sz="1000" dirty="0"/>
                    </a:p>
                  </a:txBody>
                  <a:tcPr>
                    <a:lnL w="12700" cmpd="sng">
                      <a:noFill/>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p>
                  </a:txBody>
                  <a:tcPr>
                    <a:lnL w="12700" cap="flat" cmpd="sng" algn="ctr">
                      <a:solidFill>
                        <a:schemeClr val="bg1">
                          <a:lumMod val="50000"/>
                        </a:schemeClr>
                      </a:solidFill>
                      <a:prstDash val="solid"/>
                      <a:round/>
                      <a:headEnd type="none" w="med" len="med"/>
                      <a:tailEnd type="none" w="med" len="med"/>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72985413"/>
                  </a:ext>
                </a:extLst>
              </a:tr>
              <a:tr h="328173">
                <a:tc>
                  <a:txBody>
                    <a:bodyPr/>
                    <a:lstStyle/>
                    <a:p>
                      <a:r>
                        <a:rPr lang="fi-FI" sz="1000" dirty="0"/>
                        <a:t>Koekäytön</a:t>
                      </a:r>
                      <a:r>
                        <a:rPr lang="fi-FI" sz="1000" baseline="0" dirty="0"/>
                        <a:t> käytännön järjestelyt</a:t>
                      </a:r>
                      <a:endParaRPr lang="en-US" sz="1000" dirty="0"/>
                    </a:p>
                  </a:txBody>
                  <a:tcPr>
                    <a:lnL w="12700" cmpd="sng">
                      <a:noFill/>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en-US" sz="1000"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en-US" sz="1000" dirty="0"/>
                    </a:p>
                  </a:txBody>
                  <a:tcPr>
                    <a:lnL w="12700" cap="flat" cmpd="sng" algn="ctr">
                      <a:solidFill>
                        <a:schemeClr val="bg1">
                          <a:lumMod val="50000"/>
                        </a:schemeClr>
                      </a:solidFill>
                      <a:prstDash val="solid"/>
                      <a:round/>
                      <a:headEnd type="none" w="med" len="med"/>
                      <a:tailEnd type="none" w="med" len="med"/>
                    </a:lnL>
                    <a:lnR w="12700" cmpd="sng">
                      <a:noFill/>
                    </a:lnR>
                    <a:lnT w="12700" cap="flat" cmpd="sng" algn="ctr">
                      <a:solidFill>
                        <a:schemeClr val="bg1">
                          <a:lumMod val="5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156618700"/>
                  </a:ext>
                </a:extLst>
              </a:tr>
            </a:tbl>
          </a:graphicData>
        </a:graphic>
      </p:graphicFrame>
      <p:graphicFrame>
        <p:nvGraphicFramePr>
          <p:cNvPr id="51" name="Table 50"/>
          <p:cNvGraphicFramePr>
            <a:graphicFrameLocks noGrp="1"/>
          </p:cNvGraphicFramePr>
          <p:nvPr/>
        </p:nvGraphicFramePr>
        <p:xfrm>
          <a:off x="6629456" y="4032793"/>
          <a:ext cx="5178042" cy="984519"/>
        </p:xfrm>
        <a:graphic>
          <a:graphicData uri="http://schemas.openxmlformats.org/drawingml/2006/table">
            <a:tbl>
              <a:tblPr firstRow="1" bandRow="1">
                <a:tableStyleId>{5940675A-B579-460E-94D1-54222C63F5DA}</a:tableStyleId>
              </a:tblPr>
              <a:tblGrid>
                <a:gridCol w="2975889">
                  <a:extLst>
                    <a:ext uri="{9D8B030D-6E8A-4147-A177-3AD203B41FA5}">
                      <a16:colId xmlns:a16="http://schemas.microsoft.com/office/drawing/2014/main" val="13783548"/>
                    </a:ext>
                  </a:extLst>
                </a:gridCol>
                <a:gridCol w="1043353">
                  <a:extLst>
                    <a:ext uri="{9D8B030D-6E8A-4147-A177-3AD203B41FA5}">
                      <a16:colId xmlns:a16="http://schemas.microsoft.com/office/drawing/2014/main" val="3113416686"/>
                    </a:ext>
                  </a:extLst>
                </a:gridCol>
                <a:gridCol w="1158800">
                  <a:extLst>
                    <a:ext uri="{9D8B030D-6E8A-4147-A177-3AD203B41FA5}">
                      <a16:colId xmlns:a16="http://schemas.microsoft.com/office/drawing/2014/main" val="3029461078"/>
                    </a:ext>
                  </a:extLst>
                </a:gridCol>
              </a:tblGrid>
              <a:tr h="328173">
                <a:tc>
                  <a:txBody>
                    <a:bodyPr/>
                    <a:lstStyle/>
                    <a:p>
                      <a:r>
                        <a:rPr lang="fi-FI" sz="1000" dirty="0">
                          <a:solidFill>
                            <a:schemeClr val="bg1">
                              <a:lumMod val="50000"/>
                            </a:schemeClr>
                          </a:solidFill>
                        </a:rPr>
                        <a:t>Mitä seurataan</a:t>
                      </a:r>
                      <a:endParaRPr lang="en-US" sz="1000" dirty="0">
                        <a:solidFill>
                          <a:schemeClr val="bg1">
                            <a:lumMod val="50000"/>
                          </a:schemeClr>
                        </a:solidFill>
                      </a:endParaRPr>
                    </a:p>
                  </a:txBody>
                  <a:tcPr>
                    <a:lnL w="12700" cmpd="sng">
                      <a:noFill/>
                    </a:lnL>
                    <a:lnR w="12700" cap="flat" cmpd="sng" algn="ctr">
                      <a:solidFill>
                        <a:schemeClr val="bg1">
                          <a:lumMod val="50000"/>
                        </a:schemeClr>
                      </a:solidFill>
                      <a:prstDash val="solid"/>
                      <a:round/>
                      <a:headEnd type="none" w="med" len="med"/>
                      <a:tailEnd type="none" w="med" len="med"/>
                    </a:lnR>
                    <a:lnT w="12700" cmpd="sng">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fi-FI" sz="1000" dirty="0">
                          <a:solidFill>
                            <a:schemeClr val="bg1">
                              <a:lumMod val="50000"/>
                            </a:schemeClr>
                          </a:solidFill>
                        </a:rPr>
                        <a:t>Kuka</a:t>
                      </a:r>
                      <a:endParaRPr lang="en-US" sz="1000" dirty="0">
                        <a:solidFill>
                          <a:schemeClr val="bg1">
                            <a:lumMod val="50000"/>
                          </a:schemeClr>
                        </a:solidFill>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mpd="sng">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fi-FI" sz="1000" dirty="0">
                          <a:solidFill>
                            <a:schemeClr val="bg1">
                              <a:lumMod val="50000"/>
                            </a:schemeClr>
                          </a:solidFill>
                        </a:rPr>
                        <a:t>Milloin</a:t>
                      </a:r>
                      <a:endParaRPr lang="en-US" sz="1000" dirty="0">
                        <a:solidFill>
                          <a:schemeClr val="bg1">
                            <a:lumMod val="50000"/>
                          </a:schemeClr>
                        </a:solidFill>
                      </a:endParaRPr>
                    </a:p>
                  </a:txBody>
                  <a:tcPr>
                    <a:lnL w="12700" cap="flat" cmpd="sng" algn="ctr">
                      <a:solidFill>
                        <a:schemeClr val="bg1">
                          <a:lumMod val="50000"/>
                        </a:schemeClr>
                      </a:solidFill>
                      <a:prstDash val="solid"/>
                      <a:round/>
                      <a:headEnd type="none" w="med" len="med"/>
                      <a:tailEnd type="none" w="med" len="med"/>
                    </a:lnL>
                    <a:lnR w="12700" cmpd="sng">
                      <a:noFill/>
                    </a:lnR>
                    <a:lnT w="12700" cmpd="sng">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6481171"/>
                  </a:ext>
                </a:extLst>
              </a:tr>
              <a:tr h="328173">
                <a:tc>
                  <a:txBody>
                    <a:bodyPr/>
                    <a:lstStyle/>
                    <a:p>
                      <a:r>
                        <a:rPr lang="fi-FI" sz="1000" dirty="0"/>
                        <a:t>Olivatko asiakkaat tyytyväisiä?</a:t>
                      </a:r>
                      <a:endParaRPr lang="en-US" sz="1000" dirty="0"/>
                    </a:p>
                  </a:txBody>
                  <a:tcPr>
                    <a:lnL w="12700" cmpd="sng">
                      <a:noFill/>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p>
                  </a:txBody>
                  <a:tcPr>
                    <a:lnL w="12700" cap="flat" cmpd="sng" algn="ctr">
                      <a:solidFill>
                        <a:schemeClr val="bg1">
                          <a:lumMod val="50000"/>
                        </a:schemeClr>
                      </a:solidFill>
                      <a:prstDash val="solid"/>
                      <a:round/>
                      <a:headEnd type="none" w="med" len="med"/>
                      <a:tailEnd type="none" w="med" len="med"/>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22734313"/>
                  </a:ext>
                </a:extLst>
              </a:tr>
              <a:tr h="328173">
                <a:tc>
                  <a:txBody>
                    <a:bodyPr/>
                    <a:lstStyle/>
                    <a:p>
                      <a:r>
                        <a:rPr lang="fi-FI" sz="1000" dirty="0"/>
                        <a:t>Oliko tilojen käyttö sovitun</a:t>
                      </a:r>
                      <a:r>
                        <a:rPr lang="fi-FI" sz="1000" baseline="0" dirty="0"/>
                        <a:t> mukaista</a:t>
                      </a:r>
                      <a:r>
                        <a:rPr lang="fi-FI" sz="1000" dirty="0"/>
                        <a:t>?</a:t>
                      </a:r>
                      <a:endParaRPr lang="en-US" sz="1000" dirty="0"/>
                    </a:p>
                  </a:txBody>
                  <a:tcPr>
                    <a:lnL w="12700" cmpd="sng">
                      <a:noFill/>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p>
                  </a:txBody>
                  <a:tcPr>
                    <a:lnL w="12700" cap="flat" cmpd="sng" algn="ctr">
                      <a:solidFill>
                        <a:schemeClr val="bg1">
                          <a:lumMod val="50000"/>
                        </a:schemeClr>
                      </a:solidFill>
                      <a:prstDash val="solid"/>
                      <a:round/>
                      <a:headEnd type="none" w="med" len="med"/>
                      <a:tailEnd type="none" w="med" len="med"/>
                    </a:lnL>
                    <a:lnR w="12700" cmpd="sng">
                      <a:noFill/>
                    </a:lnR>
                    <a:lnT w="1270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50436903"/>
                  </a:ext>
                </a:extLst>
              </a:tr>
            </a:tbl>
          </a:graphicData>
        </a:graphic>
      </p:graphicFrame>
      <p:sp>
        <p:nvSpPr>
          <p:cNvPr id="58" name="Rectangle 57"/>
          <p:cNvSpPr/>
          <p:nvPr/>
        </p:nvSpPr>
        <p:spPr>
          <a:xfrm>
            <a:off x="7556939" y="5517232"/>
            <a:ext cx="4248485" cy="643814"/>
          </a:xfrm>
          <a:prstGeom prst="rect">
            <a:avLst/>
          </a:prstGeom>
        </p:spPr>
        <p:txBody>
          <a:bodyPr wrap="square" lIns="36000" tIns="36000" rIns="36000" bIns="36000">
            <a:noAutofit/>
          </a:bodyPr>
          <a:lstStyle/>
          <a:p>
            <a:pPr lvl="0"/>
            <a:r>
              <a:rPr lang="fi-FI" sz="1000" dirty="0">
                <a:latin typeface="+mj-lt"/>
              </a:rPr>
              <a:t>Mitä ollaan opittu seurannan ja arvioinnin kautta? </a:t>
            </a:r>
            <a:endParaRPr lang="en-US" sz="1000" dirty="0">
              <a:latin typeface="+mj-lt"/>
            </a:endParaRPr>
          </a:p>
        </p:txBody>
      </p:sp>
      <p:sp>
        <p:nvSpPr>
          <p:cNvPr id="61" name="Rectangle 60"/>
          <p:cNvSpPr/>
          <p:nvPr/>
        </p:nvSpPr>
        <p:spPr>
          <a:xfrm>
            <a:off x="5087888" y="3153250"/>
            <a:ext cx="1428658" cy="482810"/>
          </a:xfrm>
          <a:prstGeom prst="rect">
            <a:avLst/>
          </a:prstGeom>
        </p:spPr>
        <p:txBody>
          <a:bodyPr wrap="square" lIns="36000" tIns="36000" rIns="36000" bIns="36000">
            <a:noAutofit/>
          </a:bodyPr>
          <a:lstStyle/>
          <a:p>
            <a:pPr lvl="0"/>
            <a:r>
              <a:rPr lang="fi-FI" sz="900" dirty="0">
                <a:latin typeface="+mj-lt"/>
              </a:rPr>
              <a:t>Nuorten sitoutuminen sääntöihin epävarmaa</a:t>
            </a:r>
          </a:p>
          <a:p>
            <a:pPr lvl="0"/>
            <a:r>
              <a:rPr lang="fi-FI" sz="900" dirty="0">
                <a:latin typeface="+mj-lt"/>
              </a:rPr>
              <a:t>Aikuiset haluaisivat ennustettavuutta</a:t>
            </a:r>
            <a:endParaRPr lang="en-US" sz="900" dirty="0">
              <a:latin typeface="+mj-lt"/>
            </a:endParaRPr>
          </a:p>
        </p:txBody>
      </p:sp>
      <p:grpSp>
        <p:nvGrpSpPr>
          <p:cNvPr id="7" name="Group 6">
            <a:extLst>
              <a:ext uri="{FF2B5EF4-FFF2-40B4-BE49-F238E27FC236}">
                <a16:creationId xmlns:a16="http://schemas.microsoft.com/office/drawing/2014/main" id="{81F16746-619B-43EB-81EB-845ACC5FB435}"/>
              </a:ext>
            </a:extLst>
          </p:cNvPr>
          <p:cNvGrpSpPr/>
          <p:nvPr/>
        </p:nvGrpSpPr>
        <p:grpSpPr>
          <a:xfrm>
            <a:off x="118582" y="917199"/>
            <a:ext cx="5912403" cy="5246533"/>
            <a:chOff x="1577212" y="917199"/>
            <a:chExt cx="4453773" cy="5246533"/>
          </a:xfrm>
        </p:grpSpPr>
        <p:sp>
          <p:nvSpPr>
            <p:cNvPr id="90" name="Shape 56"/>
            <p:cNvSpPr txBox="1"/>
            <p:nvPr/>
          </p:nvSpPr>
          <p:spPr>
            <a:xfrm>
              <a:off x="1767940" y="917199"/>
              <a:ext cx="1879817" cy="991426"/>
            </a:xfrm>
            <a:prstGeom prst="rect">
              <a:avLst/>
            </a:prstGeom>
            <a:noFill/>
            <a:ln w="9525" cap="flat" cmpd="sng">
              <a:solidFill>
                <a:srgbClr val="B7B7B7"/>
              </a:solidFill>
              <a:prstDash val="solid"/>
              <a:round/>
              <a:headEnd type="none" w="med" len="med"/>
              <a:tailEnd type="none" w="med" len="med"/>
            </a:ln>
          </p:spPr>
          <p:txBody>
            <a:bodyPr lIns="72000" tIns="36000" rIns="91425" bIns="91425" anchor="t" anchorCtr="0">
              <a:noAutofit/>
            </a:bodyPr>
            <a:lstStyle/>
            <a:p>
              <a:pPr>
                <a:spcBef>
                  <a:spcPts val="0"/>
                </a:spcBef>
              </a:pPr>
              <a:r>
                <a:rPr lang="fi" sz="1200" dirty="0">
                  <a:solidFill>
                    <a:srgbClr val="999999"/>
                  </a:solidFill>
                  <a:latin typeface="+mj-lt"/>
                  <a:ea typeface="Exo 2"/>
                  <a:cs typeface="Exo 2"/>
                  <a:sym typeface="Exo 2"/>
                </a:rPr>
                <a:t>Nykytila</a:t>
              </a:r>
            </a:p>
          </p:txBody>
        </p:sp>
        <p:sp>
          <p:nvSpPr>
            <p:cNvPr id="91" name="Shape 57"/>
            <p:cNvSpPr txBox="1"/>
            <p:nvPr/>
          </p:nvSpPr>
          <p:spPr>
            <a:xfrm>
              <a:off x="4004223" y="917199"/>
              <a:ext cx="1879817" cy="991426"/>
            </a:xfrm>
            <a:prstGeom prst="rect">
              <a:avLst/>
            </a:prstGeom>
            <a:noFill/>
            <a:ln w="9525" cap="flat" cmpd="sng">
              <a:solidFill>
                <a:srgbClr val="B7B7B7"/>
              </a:solidFill>
              <a:prstDash val="solid"/>
              <a:round/>
              <a:headEnd type="none" w="med" len="med"/>
              <a:tailEnd type="none" w="med" len="med"/>
            </a:ln>
          </p:spPr>
          <p:txBody>
            <a:bodyPr lIns="72000" tIns="36000" rIns="91425" bIns="91425" anchor="t" anchorCtr="0">
              <a:noAutofit/>
            </a:bodyPr>
            <a:lstStyle/>
            <a:p>
              <a:pPr>
                <a:spcBef>
                  <a:spcPts val="0"/>
                </a:spcBef>
              </a:pPr>
              <a:r>
                <a:rPr lang="fi" sz="1200">
                  <a:solidFill>
                    <a:srgbClr val="999999"/>
                  </a:solidFill>
                  <a:latin typeface="+mj-lt"/>
                  <a:ea typeface="Exo 2"/>
                  <a:cs typeface="Exo 2"/>
                  <a:sym typeface="Exo 2"/>
                </a:rPr>
                <a:t>Tavoitetila</a:t>
              </a:r>
            </a:p>
          </p:txBody>
        </p:sp>
        <p:sp>
          <p:nvSpPr>
            <p:cNvPr id="92" name="Shape 58"/>
            <p:cNvSpPr txBox="1"/>
            <p:nvPr/>
          </p:nvSpPr>
          <p:spPr>
            <a:xfrm>
              <a:off x="1767939" y="2214609"/>
              <a:ext cx="4116204" cy="666329"/>
            </a:xfrm>
            <a:prstGeom prst="rect">
              <a:avLst/>
            </a:prstGeom>
            <a:noFill/>
            <a:ln w="9525" cap="flat" cmpd="sng">
              <a:solidFill>
                <a:srgbClr val="B7B7B7"/>
              </a:solidFill>
              <a:prstDash val="solid"/>
              <a:round/>
              <a:headEnd type="none" w="med" len="med"/>
              <a:tailEnd type="none" w="med" len="med"/>
            </a:ln>
          </p:spPr>
          <p:txBody>
            <a:bodyPr lIns="72000" tIns="36000" rIns="91425" bIns="91425" anchor="t" anchorCtr="0">
              <a:noAutofit/>
            </a:bodyPr>
            <a:lstStyle/>
            <a:p>
              <a:pPr>
                <a:spcBef>
                  <a:spcPts val="0"/>
                </a:spcBef>
              </a:pPr>
              <a:r>
                <a:rPr lang="fi" sz="1200">
                  <a:solidFill>
                    <a:srgbClr val="999999"/>
                  </a:solidFill>
                  <a:latin typeface="+mj-lt"/>
                  <a:ea typeface="Exo 2"/>
                  <a:cs typeface="Exo 2"/>
                  <a:sym typeface="Exo 2"/>
                </a:rPr>
                <a:t>Ongelma</a:t>
              </a:r>
            </a:p>
          </p:txBody>
        </p:sp>
        <p:sp>
          <p:nvSpPr>
            <p:cNvPr id="93" name="Shape 59"/>
            <p:cNvSpPr txBox="1"/>
            <p:nvPr/>
          </p:nvSpPr>
          <p:spPr>
            <a:xfrm>
              <a:off x="2721742" y="2887570"/>
              <a:ext cx="1045547" cy="297132"/>
            </a:xfrm>
            <a:prstGeom prst="rect">
              <a:avLst/>
            </a:prstGeom>
            <a:noFill/>
            <a:ln>
              <a:noFill/>
            </a:ln>
          </p:spPr>
          <p:txBody>
            <a:bodyPr lIns="91425" tIns="91425" rIns="91425" bIns="91425" anchor="t" anchorCtr="0">
              <a:noAutofit/>
            </a:bodyPr>
            <a:lstStyle/>
            <a:p>
              <a:pPr>
                <a:spcBef>
                  <a:spcPts val="0"/>
                </a:spcBef>
              </a:pPr>
              <a:r>
                <a:rPr lang="fi" sz="1200">
                  <a:solidFill>
                    <a:srgbClr val="999999"/>
                  </a:solidFill>
                  <a:latin typeface="+mj-lt"/>
                  <a:ea typeface="Exo 2"/>
                  <a:cs typeface="Exo 2"/>
                  <a:sym typeface="Exo 2"/>
                </a:rPr>
                <a:t>Välineet</a:t>
              </a:r>
            </a:p>
          </p:txBody>
        </p:sp>
        <p:sp>
          <p:nvSpPr>
            <p:cNvPr id="94" name="Shape 60"/>
            <p:cNvSpPr txBox="1"/>
            <p:nvPr/>
          </p:nvSpPr>
          <p:spPr>
            <a:xfrm>
              <a:off x="4054421" y="2887570"/>
              <a:ext cx="1045547" cy="297132"/>
            </a:xfrm>
            <a:prstGeom prst="rect">
              <a:avLst/>
            </a:prstGeom>
            <a:noFill/>
            <a:ln>
              <a:noFill/>
            </a:ln>
          </p:spPr>
          <p:txBody>
            <a:bodyPr lIns="91425" tIns="91425" rIns="91425" bIns="91425" anchor="t" anchorCtr="0">
              <a:noAutofit/>
            </a:bodyPr>
            <a:lstStyle/>
            <a:p>
              <a:pPr>
                <a:spcBef>
                  <a:spcPts val="0"/>
                </a:spcBef>
              </a:pPr>
              <a:r>
                <a:rPr lang="fi" sz="1200">
                  <a:solidFill>
                    <a:srgbClr val="999999"/>
                  </a:solidFill>
                  <a:latin typeface="+mj-lt"/>
                  <a:ea typeface="Exo 2"/>
                  <a:cs typeface="Exo 2"/>
                  <a:sym typeface="Exo 2"/>
                </a:rPr>
                <a:t>Työtavat</a:t>
              </a:r>
            </a:p>
          </p:txBody>
        </p:sp>
        <p:sp>
          <p:nvSpPr>
            <p:cNvPr id="96" name="Shape 62"/>
            <p:cNvSpPr txBox="1"/>
            <p:nvPr/>
          </p:nvSpPr>
          <p:spPr>
            <a:xfrm>
              <a:off x="2560852" y="4511175"/>
              <a:ext cx="1045547" cy="297132"/>
            </a:xfrm>
            <a:prstGeom prst="rect">
              <a:avLst/>
            </a:prstGeom>
            <a:noFill/>
            <a:ln>
              <a:noFill/>
            </a:ln>
          </p:spPr>
          <p:txBody>
            <a:bodyPr lIns="91425" tIns="91425" rIns="91425" bIns="91425" anchor="t" anchorCtr="0">
              <a:noAutofit/>
            </a:bodyPr>
            <a:lstStyle/>
            <a:p>
              <a:pPr>
                <a:spcBef>
                  <a:spcPts val="0"/>
                </a:spcBef>
              </a:pPr>
              <a:r>
                <a:rPr lang="fi" sz="1200">
                  <a:solidFill>
                    <a:srgbClr val="999999"/>
                  </a:solidFill>
                  <a:latin typeface="+mj-lt"/>
                  <a:ea typeface="Exo 2"/>
                  <a:cs typeface="Exo 2"/>
                  <a:sym typeface="Exo 2"/>
                </a:rPr>
                <a:t>Sisällöt</a:t>
              </a:r>
            </a:p>
          </p:txBody>
        </p:sp>
        <p:sp>
          <p:nvSpPr>
            <p:cNvPr id="97" name="Shape 63"/>
            <p:cNvSpPr txBox="1"/>
            <p:nvPr/>
          </p:nvSpPr>
          <p:spPr>
            <a:xfrm>
              <a:off x="3893530" y="4511175"/>
              <a:ext cx="1045547" cy="297132"/>
            </a:xfrm>
            <a:prstGeom prst="rect">
              <a:avLst/>
            </a:prstGeom>
            <a:noFill/>
            <a:ln>
              <a:noFill/>
            </a:ln>
          </p:spPr>
          <p:txBody>
            <a:bodyPr lIns="91425" tIns="91425" rIns="91425" bIns="91425" anchor="t" anchorCtr="0">
              <a:noAutofit/>
            </a:bodyPr>
            <a:lstStyle/>
            <a:p>
              <a:pPr>
                <a:spcBef>
                  <a:spcPts val="0"/>
                </a:spcBef>
              </a:pPr>
              <a:r>
                <a:rPr lang="fi" sz="1200">
                  <a:solidFill>
                    <a:srgbClr val="999999"/>
                  </a:solidFill>
                  <a:latin typeface="+mj-lt"/>
                  <a:ea typeface="Exo 2"/>
                  <a:cs typeface="Exo 2"/>
                  <a:sym typeface="Exo 2"/>
                </a:rPr>
                <a:t>Ympäristö</a:t>
              </a:r>
            </a:p>
          </p:txBody>
        </p:sp>
        <p:cxnSp>
          <p:nvCxnSpPr>
            <p:cNvPr id="99" name="Shape 65"/>
            <p:cNvCxnSpPr>
              <a:stCxn id="93" idx="2"/>
            </p:cNvCxnSpPr>
            <p:nvPr/>
          </p:nvCxnSpPr>
          <p:spPr>
            <a:xfrm flipH="1">
              <a:off x="2841477" y="3184702"/>
              <a:ext cx="403039" cy="681118"/>
            </a:xfrm>
            <a:prstGeom prst="straightConnector1">
              <a:avLst/>
            </a:prstGeom>
            <a:noFill/>
            <a:ln w="9525" cap="flat" cmpd="sng">
              <a:solidFill>
                <a:schemeClr val="dk2"/>
              </a:solidFill>
              <a:prstDash val="solid"/>
              <a:round/>
              <a:headEnd type="none" w="lg" len="lg"/>
              <a:tailEnd type="none" w="lg" len="lg"/>
            </a:ln>
          </p:spPr>
        </p:cxnSp>
        <p:cxnSp>
          <p:nvCxnSpPr>
            <p:cNvPr id="100" name="Shape 66"/>
            <p:cNvCxnSpPr>
              <a:stCxn id="94" idx="2"/>
            </p:cNvCxnSpPr>
            <p:nvPr/>
          </p:nvCxnSpPr>
          <p:spPr>
            <a:xfrm flipH="1">
              <a:off x="4104761" y="3184703"/>
              <a:ext cx="472432" cy="701285"/>
            </a:xfrm>
            <a:prstGeom prst="straightConnector1">
              <a:avLst/>
            </a:prstGeom>
            <a:noFill/>
            <a:ln w="9525" cap="flat" cmpd="sng">
              <a:solidFill>
                <a:schemeClr val="dk2"/>
              </a:solidFill>
              <a:prstDash val="solid"/>
              <a:round/>
              <a:headEnd type="none" w="lg" len="lg"/>
              <a:tailEnd type="none" w="lg" len="lg"/>
            </a:ln>
          </p:spPr>
        </p:cxnSp>
        <p:cxnSp>
          <p:nvCxnSpPr>
            <p:cNvPr id="101" name="Shape 67"/>
            <p:cNvCxnSpPr>
              <a:stCxn id="95" idx="2"/>
            </p:cNvCxnSpPr>
            <p:nvPr/>
          </p:nvCxnSpPr>
          <p:spPr>
            <a:xfrm flipH="1">
              <a:off x="5426288" y="3184702"/>
              <a:ext cx="483585" cy="681118"/>
            </a:xfrm>
            <a:prstGeom prst="straightConnector1">
              <a:avLst/>
            </a:prstGeom>
            <a:noFill/>
            <a:ln w="9525" cap="flat" cmpd="sng">
              <a:solidFill>
                <a:schemeClr val="dk2"/>
              </a:solidFill>
              <a:prstDash val="solid"/>
              <a:round/>
              <a:headEnd type="none" w="lg" len="lg"/>
              <a:tailEnd type="none" w="lg" len="lg"/>
            </a:ln>
          </p:spPr>
        </p:cxnSp>
        <p:cxnSp>
          <p:nvCxnSpPr>
            <p:cNvPr id="102" name="Shape 68"/>
            <p:cNvCxnSpPr>
              <a:stCxn id="98" idx="0"/>
            </p:cNvCxnSpPr>
            <p:nvPr/>
          </p:nvCxnSpPr>
          <p:spPr>
            <a:xfrm rot="10800000">
              <a:off x="5101516" y="3885451"/>
              <a:ext cx="647465" cy="625725"/>
            </a:xfrm>
            <a:prstGeom prst="straightConnector1">
              <a:avLst/>
            </a:prstGeom>
            <a:noFill/>
            <a:ln w="9525" cap="flat" cmpd="sng">
              <a:solidFill>
                <a:schemeClr val="dk2"/>
              </a:solidFill>
              <a:prstDash val="solid"/>
              <a:round/>
              <a:headEnd type="none" w="lg" len="lg"/>
              <a:tailEnd type="none" w="lg" len="lg"/>
            </a:ln>
          </p:spPr>
        </p:cxnSp>
        <p:cxnSp>
          <p:nvCxnSpPr>
            <p:cNvPr id="103" name="Shape 69"/>
            <p:cNvCxnSpPr/>
            <p:nvPr/>
          </p:nvCxnSpPr>
          <p:spPr>
            <a:xfrm rot="10800000">
              <a:off x="3725158" y="3867165"/>
              <a:ext cx="533771" cy="644010"/>
            </a:xfrm>
            <a:prstGeom prst="straightConnector1">
              <a:avLst/>
            </a:prstGeom>
            <a:noFill/>
            <a:ln w="9525" cap="flat" cmpd="sng">
              <a:solidFill>
                <a:schemeClr val="dk2"/>
              </a:solidFill>
              <a:prstDash val="solid"/>
              <a:round/>
              <a:headEnd type="none" w="lg" len="lg"/>
              <a:tailEnd type="none" w="lg" len="lg"/>
            </a:ln>
          </p:spPr>
        </p:cxnSp>
        <p:cxnSp>
          <p:nvCxnSpPr>
            <p:cNvPr id="104" name="Shape 70"/>
            <p:cNvCxnSpPr>
              <a:stCxn id="96" idx="0"/>
            </p:cNvCxnSpPr>
            <p:nvPr/>
          </p:nvCxnSpPr>
          <p:spPr>
            <a:xfrm rot="10800000">
              <a:off x="2632259" y="3885451"/>
              <a:ext cx="451367" cy="625725"/>
            </a:xfrm>
            <a:prstGeom prst="straightConnector1">
              <a:avLst/>
            </a:prstGeom>
            <a:noFill/>
            <a:ln w="9525" cap="flat" cmpd="sng">
              <a:solidFill>
                <a:schemeClr val="dk2"/>
              </a:solidFill>
              <a:prstDash val="solid"/>
              <a:round/>
              <a:headEnd type="none" w="lg" len="lg"/>
              <a:tailEnd type="none" w="lg" len="lg"/>
            </a:ln>
          </p:spPr>
        </p:cxnSp>
        <p:sp>
          <p:nvSpPr>
            <p:cNvPr id="105" name="Shape 71"/>
            <p:cNvSpPr/>
            <p:nvPr/>
          </p:nvSpPr>
          <p:spPr>
            <a:xfrm>
              <a:off x="1577212" y="3573822"/>
              <a:ext cx="709834" cy="616130"/>
            </a:xfrm>
            <a:prstGeom prst="ellipse">
              <a:avLst/>
            </a:prstGeom>
            <a:solidFill>
              <a:schemeClr val="lt2"/>
            </a:solidFill>
            <a:ln w="38100" cap="flat" cmpd="sng">
              <a:solidFill>
                <a:schemeClr val="accent1"/>
              </a:solidFill>
              <a:prstDash val="solid"/>
              <a:round/>
              <a:headEnd type="none" w="med" len="med"/>
              <a:tailEnd type="none" w="med" len="med"/>
            </a:ln>
          </p:spPr>
          <p:txBody>
            <a:bodyPr lIns="0" tIns="0" rIns="0" bIns="0" anchor="ctr" anchorCtr="0">
              <a:noAutofit/>
            </a:bodyPr>
            <a:lstStyle/>
            <a:p>
              <a:pPr algn="ctr"/>
              <a:r>
                <a:rPr lang="fi-FI" sz="1000" dirty="0">
                  <a:solidFill>
                    <a:prstClr val="black"/>
                  </a:solidFill>
                  <a:latin typeface="+mj-lt"/>
                </a:rPr>
                <a:t>Parempi tilojen käyttö</a:t>
              </a:r>
              <a:endParaRPr lang="fi" sz="1000" dirty="0">
                <a:solidFill>
                  <a:prstClr val="black"/>
                </a:solidFill>
                <a:latin typeface="+mj-lt"/>
              </a:endParaRPr>
            </a:p>
          </p:txBody>
        </p:sp>
        <p:sp>
          <p:nvSpPr>
            <p:cNvPr id="106" name="Shape 72"/>
            <p:cNvSpPr/>
            <p:nvPr/>
          </p:nvSpPr>
          <p:spPr>
            <a:xfrm>
              <a:off x="3463172" y="1235036"/>
              <a:ext cx="717007" cy="622359"/>
            </a:xfrm>
            <a:prstGeom prst="ellipse">
              <a:avLst/>
            </a:prstGeom>
            <a:solidFill>
              <a:schemeClr val="lt2"/>
            </a:solidFill>
            <a:ln w="38100" cap="flat" cmpd="sng">
              <a:solidFill>
                <a:schemeClr val="accent1"/>
              </a:solidFill>
              <a:prstDash val="solid"/>
              <a:round/>
              <a:headEnd type="none" w="med" len="med"/>
              <a:tailEnd type="none" w="med" len="med"/>
            </a:ln>
          </p:spPr>
          <p:txBody>
            <a:bodyPr lIns="0" tIns="0" rIns="0" bIns="0" anchor="ctr" anchorCtr="0">
              <a:noAutofit/>
            </a:bodyPr>
            <a:lstStyle/>
            <a:p>
              <a:pPr algn="ctr">
                <a:spcBef>
                  <a:spcPts val="0"/>
                </a:spcBef>
              </a:pPr>
              <a:r>
                <a:rPr lang="fi-FI" sz="1000" dirty="0">
                  <a:solidFill>
                    <a:prstClr val="black"/>
                  </a:solidFill>
                  <a:latin typeface="+mj-lt"/>
                </a:rPr>
                <a:t>Parempi tilojen käyttö</a:t>
              </a:r>
              <a:endParaRPr lang="fi" dirty="0">
                <a:latin typeface="+mj-lt"/>
              </a:endParaRPr>
            </a:p>
          </p:txBody>
        </p:sp>
        <p:sp>
          <p:nvSpPr>
            <p:cNvPr id="108" name="Shape 74"/>
            <p:cNvSpPr txBox="1"/>
            <p:nvPr/>
          </p:nvSpPr>
          <p:spPr>
            <a:xfrm>
              <a:off x="1767940" y="5012043"/>
              <a:ext cx="4263045" cy="1151689"/>
            </a:xfrm>
            <a:prstGeom prst="rect">
              <a:avLst/>
            </a:prstGeom>
            <a:noFill/>
            <a:ln w="9525" cap="flat" cmpd="sng">
              <a:solidFill>
                <a:srgbClr val="B7B7B7"/>
              </a:solidFill>
              <a:prstDash val="solid"/>
              <a:round/>
              <a:headEnd type="none" w="med" len="med"/>
              <a:tailEnd type="none" w="med" len="med"/>
            </a:ln>
          </p:spPr>
          <p:txBody>
            <a:bodyPr lIns="72000" tIns="36000" rIns="91425" bIns="91425" anchor="t" anchorCtr="0">
              <a:noAutofit/>
            </a:bodyPr>
            <a:lstStyle/>
            <a:p>
              <a:pPr>
                <a:spcBef>
                  <a:spcPts val="0"/>
                </a:spcBef>
              </a:pPr>
              <a:r>
                <a:rPr lang="fi" sz="1200">
                  <a:solidFill>
                    <a:srgbClr val="999999"/>
                  </a:solidFill>
                  <a:latin typeface="+mj-lt"/>
                  <a:ea typeface="Exo 2"/>
                  <a:cs typeface="Exo 2"/>
                  <a:sym typeface="Exo 2"/>
                </a:rPr>
                <a:t>Ratkaisu</a:t>
              </a:r>
            </a:p>
          </p:txBody>
        </p:sp>
        <p:cxnSp>
          <p:nvCxnSpPr>
            <p:cNvPr id="111" name="Shape 77"/>
            <p:cNvCxnSpPr>
              <a:stCxn id="106" idx="4"/>
              <a:endCxn id="92" idx="0"/>
            </p:cNvCxnSpPr>
            <p:nvPr/>
          </p:nvCxnSpPr>
          <p:spPr>
            <a:xfrm>
              <a:off x="3821675" y="1857394"/>
              <a:ext cx="4366" cy="357214"/>
            </a:xfrm>
            <a:prstGeom prst="straightConnector1">
              <a:avLst/>
            </a:prstGeom>
            <a:noFill/>
            <a:ln w="38100" cap="flat" cmpd="sng">
              <a:solidFill>
                <a:schemeClr val="accent1"/>
              </a:solidFill>
              <a:prstDash val="solid"/>
              <a:round/>
              <a:headEnd type="none" w="lg" len="lg"/>
              <a:tailEnd type="triangle" w="lg" len="lg"/>
            </a:ln>
          </p:spPr>
        </p:cxnSp>
        <p:cxnSp>
          <p:nvCxnSpPr>
            <p:cNvPr id="112" name="Shape 78"/>
            <p:cNvCxnSpPr>
              <a:endCxn id="105" idx="6"/>
            </p:cNvCxnSpPr>
            <p:nvPr/>
          </p:nvCxnSpPr>
          <p:spPr>
            <a:xfrm flipH="1">
              <a:off x="2287046" y="3881887"/>
              <a:ext cx="3147434" cy="0"/>
            </a:xfrm>
            <a:prstGeom prst="straightConnector1">
              <a:avLst/>
            </a:prstGeom>
            <a:noFill/>
            <a:ln w="9525" cap="flat" cmpd="sng">
              <a:solidFill>
                <a:schemeClr val="dk2"/>
              </a:solidFill>
              <a:prstDash val="solid"/>
              <a:round/>
              <a:headEnd type="none" w="lg" len="lg"/>
              <a:tailEnd type="triangle" w="lg" len="lg"/>
            </a:ln>
          </p:spPr>
        </p:cxnSp>
        <p:cxnSp>
          <p:nvCxnSpPr>
            <p:cNvPr id="113" name="Shape 79"/>
            <p:cNvCxnSpPr>
              <a:stCxn id="128" idx="1"/>
              <a:endCxn id="105" idx="0"/>
            </p:cNvCxnSpPr>
            <p:nvPr/>
          </p:nvCxnSpPr>
          <p:spPr>
            <a:xfrm flipH="1">
              <a:off x="1932129" y="2871280"/>
              <a:ext cx="6970" cy="702543"/>
            </a:xfrm>
            <a:prstGeom prst="straightConnector1">
              <a:avLst/>
            </a:prstGeom>
            <a:noFill/>
            <a:ln w="38100" cap="flat" cmpd="sng">
              <a:solidFill>
                <a:schemeClr val="accent1"/>
              </a:solidFill>
              <a:prstDash val="solid"/>
              <a:round/>
              <a:headEnd type="none" w="lg" len="lg"/>
              <a:tailEnd type="triangle" w="lg" len="lg"/>
            </a:ln>
          </p:spPr>
        </p:cxnSp>
        <p:cxnSp>
          <p:nvCxnSpPr>
            <p:cNvPr id="114" name="Shape 81"/>
            <p:cNvCxnSpPr>
              <a:stCxn id="105" idx="4"/>
              <a:endCxn id="129" idx="3"/>
            </p:cNvCxnSpPr>
            <p:nvPr/>
          </p:nvCxnSpPr>
          <p:spPr>
            <a:xfrm>
              <a:off x="1932130" y="4189952"/>
              <a:ext cx="16521" cy="738216"/>
            </a:xfrm>
            <a:prstGeom prst="straightConnector1">
              <a:avLst/>
            </a:prstGeom>
            <a:noFill/>
            <a:ln w="38100" cap="flat" cmpd="sng">
              <a:solidFill>
                <a:schemeClr val="accent1"/>
              </a:solidFill>
              <a:prstDash val="solid"/>
              <a:round/>
              <a:headEnd type="none" w="lg" len="lg"/>
              <a:tailEnd type="triangle" w="lg" len="lg"/>
            </a:ln>
          </p:spPr>
        </p:cxnSp>
        <p:sp>
          <p:nvSpPr>
            <p:cNvPr id="123" name="Shape 84"/>
            <p:cNvSpPr txBox="1"/>
            <p:nvPr/>
          </p:nvSpPr>
          <p:spPr>
            <a:xfrm>
              <a:off x="5934330" y="5864851"/>
              <a:ext cx="96655" cy="297132"/>
            </a:xfrm>
            <a:prstGeom prst="rect">
              <a:avLst/>
            </a:prstGeom>
            <a:noFill/>
            <a:ln>
              <a:noFill/>
            </a:ln>
          </p:spPr>
          <p:txBody>
            <a:bodyPr lIns="91425" tIns="91425" rIns="91425" bIns="91425" anchor="t" anchorCtr="0">
              <a:noAutofit/>
            </a:bodyPr>
            <a:lstStyle/>
            <a:p>
              <a:pPr>
                <a:spcBef>
                  <a:spcPts val="0"/>
                </a:spcBef>
              </a:pPr>
              <a:endParaRPr sz="1200">
                <a:solidFill>
                  <a:srgbClr val="999999"/>
                </a:solidFill>
                <a:latin typeface="+mj-lt"/>
                <a:ea typeface="Exo 2"/>
                <a:cs typeface="Exo 2"/>
                <a:sym typeface="Exo 2"/>
              </a:endParaRPr>
            </a:p>
          </p:txBody>
        </p:sp>
        <p:sp>
          <p:nvSpPr>
            <p:cNvPr id="128" name="Shape 80"/>
            <p:cNvSpPr txBox="1"/>
            <p:nvPr/>
          </p:nvSpPr>
          <p:spPr>
            <a:xfrm rot="16200000">
              <a:off x="1897151" y="2658171"/>
              <a:ext cx="83896" cy="342320"/>
            </a:xfrm>
            <a:prstGeom prst="rect">
              <a:avLst/>
            </a:prstGeom>
            <a:noFill/>
            <a:ln>
              <a:noFill/>
            </a:ln>
          </p:spPr>
          <p:txBody>
            <a:bodyPr lIns="91425" tIns="91425" rIns="91425" bIns="91425" anchor="t" anchorCtr="0">
              <a:noAutofit/>
            </a:bodyPr>
            <a:lstStyle/>
            <a:p>
              <a:pPr>
                <a:spcBef>
                  <a:spcPts val="0"/>
                </a:spcBef>
              </a:pPr>
              <a:endParaRPr sz="1200">
                <a:solidFill>
                  <a:srgbClr val="999999"/>
                </a:solidFill>
                <a:latin typeface="+mj-lt"/>
                <a:ea typeface="Exo 2"/>
                <a:cs typeface="Exo 2"/>
                <a:sym typeface="Exo 2"/>
              </a:endParaRPr>
            </a:p>
          </p:txBody>
        </p:sp>
        <p:sp>
          <p:nvSpPr>
            <p:cNvPr id="129" name="Shape 82"/>
            <p:cNvSpPr txBox="1"/>
            <p:nvPr/>
          </p:nvSpPr>
          <p:spPr>
            <a:xfrm rot="16200000">
              <a:off x="1906702" y="4798956"/>
              <a:ext cx="83896" cy="342320"/>
            </a:xfrm>
            <a:prstGeom prst="rect">
              <a:avLst/>
            </a:prstGeom>
            <a:noFill/>
            <a:ln>
              <a:noFill/>
            </a:ln>
          </p:spPr>
          <p:txBody>
            <a:bodyPr lIns="91425" tIns="91425" rIns="91425" bIns="91425" anchor="t" anchorCtr="0">
              <a:noAutofit/>
            </a:bodyPr>
            <a:lstStyle/>
            <a:p>
              <a:pPr>
                <a:spcBef>
                  <a:spcPts val="0"/>
                </a:spcBef>
              </a:pPr>
              <a:endParaRPr sz="1200">
                <a:solidFill>
                  <a:srgbClr val="999999"/>
                </a:solidFill>
                <a:latin typeface="+mj-lt"/>
                <a:ea typeface="Exo 2"/>
                <a:cs typeface="Exo 2"/>
                <a:sym typeface="Exo 2"/>
              </a:endParaRPr>
            </a:p>
          </p:txBody>
        </p:sp>
        <p:sp>
          <p:nvSpPr>
            <p:cNvPr id="9" name="Rectangle 8"/>
            <p:cNvSpPr/>
            <p:nvPr/>
          </p:nvSpPr>
          <p:spPr>
            <a:xfrm>
              <a:off x="1777490" y="1095873"/>
              <a:ext cx="1877288" cy="812752"/>
            </a:xfrm>
            <a:prstGeom prst="rect">
              <a:avLst/>
            </a:prstGeom>
          </p:spPr>
          <p:txBody>
            <a:bodyPr wrap="square" lIns="36000" tIns="36000" rIns="36000" bIns="36000">
              <a:noAutofit/>
            </a:bodyPr>
            <a:lstStyle/>
            <a:p>
              <a:pPr lvl="0"/>
              <a:r>
                <a:rPr lang="fi-FI" sz="1000" dirty="0">
                  <a:latin typeface="+mj-lt"/>
                </a:rPr>
                <a:t>Kaupungin tilat ovat usein tyhjillään ja samaan aikaan nuorisolla ei ole paikkaa jossa viettää aikaa. </a:t>
              </a:r>
              <a:endParaRPr lang="en-US" sz="1000" dirty="0">
                <a:latin typeface="+mj-lt"/>
              </a:endParaRPr>
            </a:p>
          </p:txBody>
        </p:sp>
        <p:sp>
          <p:nvSpPr>
            <p:cNvPr id="55" name="Rectangle 54"/>
            <p:cNvSpPr/>
            <p:nvPr/>
          </p:nvSpPr>
          <p:spPr>
            <a:xfrm>
              <a:off x="4006751" y="1089957"/>
              <a:ext cx="1877288" cy="812752"/>
            </a:xfrm>
            <a:prstGeom prst="rect">
              <a:avLst/>
            </a:prstGeom>
          </p:spPr>
          <p:txBody>
            <a:bodyPr wrap="square" lIns="36000" tIns="36000" rIns="36000" bIns="36000">
              <a:noAutofit/>
            </a:bodyPr>
            <a:lstStyle/>
            <a:p>
              <a:pPr lvl="0"/>
              <a:r>
                <a:rPr lang="fi-FI" sz="1000" dirty="0">
                  <a:latin typeface="+mj-lt"/>
                </a:rPr>
                <a:t>Nuoriso voi käyttää kaupungin tiloja siten että tilat jäävät siistiin kuntoon seuraavia ajatellen ja siten että tilojen käytön seuranta on helppoa</a:t>
              </a:r>
              <a:endParaRPr lang="en-US" sz="1000" dirty="0">
                <a:latin typeface="+mj-lt"/>
              </a:endParaRPr>
            </a:p>
          </p:txBody>
        </p:sp>
        <p:sp>
          <p:nvSpPr>
            <p:cNvPr id="56" name="Rectangle 55"/>
            <p:cNvSpPr/>
            <p:nvPr/>
          </p:nvSpPr>
          <p:spPr>
            <a:xfrm>
              <a:off x="1764360" y="2399942"/>
              <a:ext cx="4119679" cy="482810"/>
            </a:xfrm>
            <a:prstGeom prst="rect">
              <a:avLst/>
            </a:prstGeom>
          </p:spPr>
          <p:txBody>
            <a:bodyPr wrap="square" lIns="36000" tIns="36000" rIns="36000" bIns="36000">
              <a:noAutofit/>
            </a:bodyPr>
            <a:lstStyle/>
            <a:p>
              <a:pPr lvl="0"/>
              <a:r>
                <a:rPr lang="fi-FI" sz="1000" dirty="0">
                  <a:latin typeface="+mj-lt"/>
                </a:rPr>
                <a:t>Luottamus nuorison haluun ja motivaatioon pitää tilat kunnossa ontuu. Ei olla halukkaita kokeilemaan tilojen avaamista koska riski korjauskuluista on liian suuri. Nuoriso kokee ettei heistä välitetä</a:t>
              </a:r>
              <a:endParaRPr lang="en-US" sz="1000" dirty="0">
                <a:latin typeface="+mj-lt"/>
              </a:endParaRPr>
            </a:p>
          </p:txBody>
        </p:sp>
        <p:sp>
          <p:nvSpPr>
            <p:cNvPr id="57" name="Rectangle 56"/>
            <p:cNvSpPr/>
            <p:nvPr/>
          </p:nvSpPr>
          <p:spPr>
            <a:xfrm>
              <a:off x="1777490" y="5182976"/>
              <a:ext cx="4249914" cy="978941"/>
            </a:xfrm>
            <a:prstGeom prst="rect">
              <a:avLst/>
            </a:prstGeom>
          </p:spPr>
          <p:txBody>
            <a:bodyPr wrap="square" lIns="36000" tIns="36000" rIns="36000" bIns="36000">
              <a:noAutofit/>
            </a:bodyPr>
            <a:lstStyle/>
            <a:p>
              <a:pPr lvl="0"/>
              <a:r>
                <a:rPr lang="fi-FI" sz="1000" dirty="0">
                  <a:latin typeface="+mj-lt"/>
                </a:rPr>
                <a:t>Aloitamme osallistuttamalla nuoria arvioimaan millaisia tiloja he haluaisivat käyttää, mikä on paikka joka heille sopii, millaisina aikoina he tarvitsevat tiloja. Seuraavaksi arvioidaan millaisia tiloja on saatavilla ja millaisia muutoksia tarvitaan että tilat vastaavat tarpeeseen. Selvitetään miten kaupungin käytänteitä pitää muuttaa jotta uudenlainen käyttö mahdollistuu.</a:t>
              </a:r>
              <a:endParaRPr lang="en-US" sz="1000" dirty="0">
                <a:latin typeface="+mj-lt"/>
              </a:endParaRPr>
            </a:p>
          </p:txBody>
        </p:sp>
        <p:sp>
          <p:nvSpPr>
            <p:cNvPr id="59" name="Rectangle 58"/>
            <p:cNvSpPr/>
            <p:nvPr/>
          </p:nvSpPr>
          <p:spPr>
            <a:xfrm>
              <a:off x="2007188" y="3123239"/>
              <a:ext cx="2172990" cy="482810"/>
            </a:xfrm>
            <a:prstGeom prst="rect">
              <a:avLst/>
            </a:prstGeom>
          </p:spPr>
          <p:txBody>
            <a:bodyPr wrap="square" lIns="36000" tIns="36000" rIns="36000" bIns="36000">
              <a:noAutofit/>
            </a:bodyPr>
            <a:lstStyle/>
            <a:p>
              <a:pPr lvl="0"/>
              <a:r>
                <a:rPr lang="fi-FI" sz="900" dirty="0">
                  <a:latin typeface="+mj-lt"/>
                </a:rPr>
                <a:t>Osa tiloista on arvokiinteistöjä</a:t>
              </a:r>
            </a:p>
            <a:p>
              <a:pPr lvl="0"/>
              <a:r>
                <a:rPr lang="fi-FI" sz="900" dirty="0">
                  <a:latin typeface="+mj-lt"/>
                </a:rPr>
                <a:t>Osa tiloista hyvinkin käytettävissä</a:t>
              </a:r>
            </a:p>
            <a:p>
              <a:pPr lvl="0"/>
              <a:r>
                <a:rPr lang="fi-FI" sz="900" dirty="0">
                  <a:latin typeface="+mj-lt"/>
                </a:rPr>
                <a:t>Tilojen hallinta ei mahdollista helppoa varaamista ja käyttöä</a:t>
              </a:r>
              <a:endParaRPr lang="en-US" sz="900" dirty="0">
                <a:latin typeface="+mj-lt"/>
              </a:endParaRPr>
            </a:p>
          </p:txBody>
        </p:sp>
        <p:sp>
          <p:nvSpPr>
            <p:cNvPr id="60" name="Rectangle 59"/>
            <p:cNvSpPr/>
            <p:nvPr/>
          </p:nvSpPr>
          <p:spPr>
            <a:xfrm>
              <a:off x="4007768" y="3134917"/>
              <a:ext cx="1266012" cy="482810"/>
            </a:xfrm>
            <a:prstGeom prst="rect">
              <a:avLst/>
            </a:prstGeom>
          </p:spPr>
          <p:txBody>
            <a:bodyPr wrap="square" lIns="36000" tIns="36000" rIns="36000" bIns="36000">
              <a:noAutofit/>
            </a:bodyPr>
            <a:lstStyle/>
            <a:p>
              <a:pPr lvl="0"/>
              <a:r>
                <a:rPr lang="fi-FI" sz="900" dirty="0">
                  <a:latin typeface="+mj-lt"/>
                </a:rPr>
                <a:t>Perinteisesti tiloja ollaan käytetty vain sisäisesti</a:t>
              </a:r>
              <a:endParaRPr lang="en-US" sz="900" dirty="0">
                <a:latin typeface="+mj-lt"/>
              </a:endParaRPr>
            </a:p>
          </p:txBody>
        </p:sp>
        <p:sp>
          <p:nvSpPr>
            <p:cNvPr id="62" name="Rectangle 61"/>
            <p:cNvSpPr/>
            <p:nvPr/>
          </p:nvSpPr>
          <p:spPr>
            <a:xfrm>
              <a:off x="2452539" y="4231774"/>
              <a:ext cx="775109" cy="332866"/>
            </a:xfrm>
            <a:prstGeom prst="rect">
              <a:avLst/>
            </a:prstGeom>
          </p:spPr>
          <p:txBody>
            <a:bodyPr wrap="square" lIns="36000" tIns="36000" rIns="36000" bIns="36000">
              <a:noAutofit/>
            </a:bodyPr>
            <a:lstStyle/>
            <a:p>
              <a:pPr lvl="0"/>
              <a:r>
                <a:rPr lang="fi-FI" sz="900" dirty="0">
                  <a:latin typeface="+mj-lt"/>
                </a:rPr>
                <a:t>Vaikuttavat sisällöt</a:t>
              </a:r>
              <a:endParaRPr lang="en-US" sz="900" dirty="0">
                <a:latin typeface="+mj-lt"/>
              </a:endParaRPr>
            </a:p>
          </p:txBody>
        </p:sp>
        <p:sp>
          <p:nvSpPr>
            <p:cNvPr id="63" name="Rectangle 62"/>
            <p:cNvSpPr/>
            <p:nvPr/>
          </p:nvSpPr>
          <p:spPr>
            <a:xfrm>
              <a:off x="3647757" y="4130233"/>
              <a:ext cx="1260267" cy="482810"/>
            </a:xfrm>
            <a:prstGeom prst="rect">
              <a:avLst/>
            </a:prstGeom>
          </p:spPr>
          <p:txBody>
            <a:bodyPr wrap="square" lIns="36000" tIns="36000" rIns="36000" bIns="36000">
              <a:noAutofit/>
            </a:bodyPr>
            <a:lstStyle/>
            <a:p>
              <a:pPr lvl="0"/>
              <a:r>
                <a:rPr lang="fi-FI" sz="900" dirty="0">
                  <a:latin typeface="+mj-lt"/>
                </a:rPr>
                <a:t>Nuoret eivät koe ympäristöä omakseen, kunnioitus puuttuu</a:t>
              </a:r>
              <a:endParaRPr lang="en-US" sz="900" dirty="0">
                <a:latin typeface="+mj-lt"/>
              </a:endParaRPr>
            </a:p>
          </p:txBody>
        </p:sp>
      </p:grpSp>
      <p:sp>
        <p:nvSpPr>
          <p:cNvPr id="64" name="Rectangle 63"/>
          <p:cNvSpPr/>
          <p:nvPr/>
        </p:nvSpPr>
        <p:spPr>
          <a:xfrm>
            <a:off x="4985423" y="4038363"/>
            <a:ext cx="1286330" cy="482810"/>
          </a:xfrm>
          <a:prstGeom prst="rect">
            <a:avLst/>
          </a:prstGeom>
        </p:spPr>
        <p:txBody>
          <a:bodyPr wrap="square" lIns="36000" tIns="36000" rIns="36000" bIns="36000">
            <a:noAutofit/>
          </a:bodyPr>
          <a:lstStyle/>
          <a:p>
            <a:pPr lvl="0"/>
            <a:r>
              <a:rPr lang="fi-FI" sz="900" dirty="0">
                <a:latin typeface="+mj-lt"/>
              </a:rPr>
              <a:t>Epäselvää:</a:t>
            </a:r>
            <a:br>
              <a:rPr lang="fi-FI" sz="900" dirty="0">
                <a:latin typeface="+mj-lt"/>
              </a:rPr>
            </a:br>
            <a:r>
              <a:rPr lang="fi-FI" sz="900" dirty="0">
                <a:latin typeface="+mj-lt"/>
              </a:rPr>
              <a:t>-kenen pitäisi päättää</a:t>
            </a:r>
          </a:p>
          <a:p>
            <a:pPr lvl="0"/>
            <a:r>
              <a:rPr lang="fi-FI" sz="900" dirty="0">
                <a:latin typeface="+mj-lt"/>
              </a:rPr>
              <a:t>-kenen pitäisi edistää asiaa</a:t>
            </a:r>
            <a:endParaRPr lang="en-US" sz="900" dirty="0">
              <a:latin typeface="+mj-lt"/>
            </a:endParaRPr>
          </a:p>
        </p:txBody>
      </p:sp>
      <p:sp>
        <p:nvSpPr>
          <p:cNvPr id="69" name="Shape 71"/>
          <p:cNvSpPr/>
          <p:nvPr/>
        </p:nvSpPr>
        <p:spPr>
          <a:xfrm>
            <a:off x="7624624" y="3056579"/>
            <a:ext cx="709834" cy="616130"/>
          </a:xfrm>
          <a:prstGeom prst="ellipse">
            <a:avLst/>
          </a:prstGeom>
          <a:solidFill>
            <a:schemeClr val="lt2"/>
          </a:solidFill>
          <a:ln w="38100" cap="flat" cmpd="sng">
            <a:solidFill>
              <a:schemeClr val="accent1"/>
            </a:solidFill>
            <a:prstDash val="solid"/>
            <a:round/>
            <a:headEnd type="none" w="med" len="med"/>
            <a:tailEnd type="none" w="med" len="med"/>
          </a:ln>
        </p:spPr>
        <p:txBody>
          <a:bodyPr lIns="0" tIns="0" rIns="0" bIns="0" anchor="ctr" anchorCtr="0">
            <a:noAutofit/>
          </a:bodyPr>
          <a:lstStyle/>
          <a:p>
            <a:pPr algn="ctr"/>
            <a:r>
              <a:rPr lang="fi-FI" sz="1000" dirty="0">
                <a:solidFill>
                  <a:prstClr val="black"/>
                </a:solidFill>
                <a:latin typeface="+mj-lt"/>
              </a:rPr>
              <a:t>Parempi tilojen käyttö</a:t>
            </a:r>
            <a:endParaRPr lang="fi" sz="1000" dirty="0">
              <a:solidFill>
                <a:prstClr val="black"/>
              </a:solidFill>
              <a:latin typeface="+mj-lt"/>
            </a:endParaRPr>
          </a:p>
        </p:txBody>
      </p:sp>
      <p:sp>
        <p:nvSpPr>
          <p:cNvPr id="65" name="Rectangular Callout 1">
            <a:extLst>
              <a:ext uri="{FF2B5EF4-FFF2-40B4-BE49-F238E27FC236}">
                <a16:creationId xmlns:a16="http://schemas.microsoft.com/office/drawing/2014/main" id="{396C8DDB-7EC2-44F0-8098-329F6949CAAA}"/>
              </a:ext>
            </a:extLst>
          </p:cNvPr>
          <p:cNvSpPr/>
          <p:nvPr/>
        </p:nvSpPr>
        <p:spPr>
          <a:xfrm>
            <a:off x="298584" y="1518662"/>
            <a:ext cx="1578637" cy="612073"/>
          </a:xfrm>
          <a:prstGeom prst="wedgeRectCallout">
            <a:avLst>
              <a:gd name="adj1" fmla="val -19628"/>
              <a:gd name="adj2" fmla="val -113634"/>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i-FI" sz="1200" dirty="0">
                <a:solidFill>
                  <a:schemeClr val="tx1"/>
                </a:solidFill>
                <a:latin typeface="+mj-lt"/>
              </a:rPr>
              <a:t>Ymmärretään ja kuvataan mikä on nykytila</a:t>
            </a:r>
          </a:p>
        </p:txBody>
      </p:sp>
      <p:sp>
        <p:nvSpPr>
          <p:cNvPr id="66" name="Rectangular Callout 1">
            <a:extLst>
              <a:ext uri="{FF2B5EF4-FFF2-40B4-BE49-F238E27FC236}">
                <a16:creationId xmlns:a16="http://schemas.microsoft.com/office/drawing/2014/main" id="{70C56D4B-2419-4FD7-B55C-B671C8EE03CC}"/>
              </a:ext>
            </a:extLst>
          </p:cNvPr>
          <p:cNvSpPr/>
          <p:nvPr/>
        </p:nvSpPr>
        <p:spPr>
          <a:xfrm>
            <a:off x="4384353" y="941763"/>
            <a:ext cx="1364627" cy="853511"/>
          </a:xfrm>
          <a:prstGeom prst="wedgeRectCallout">
            <a:avLst>
              <a:gd name="adj1" fmla="val -58339"/>
              <a:gd name="adj2" fmla="val -3666"/>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i-FI" sz="1200" dirty="0">
                <a:solidFill>
                  <a:schemeClr val="tx1"/>
                </a:solidFill>
                <a:latin typeface="+mj-lt"/>
              </a:rPr>
              <a:t>Ymmärretään ja kuvataan mikä tavoitetila</a:t>
            </a:r>
          </a:p>
        </p:txBody>
      </p:sp>
      <p:sp>
        <p:nvSpPr>
          <p:cNvPr id="67" name="Rectangular Callout 1">
            <a:extLst>
              <a:ext uri="{FF2B5EF4-FFF2-40B4-BE49-F238E27FC236}">
                <a16:creationId xmlns:a16="http://schemas.microsoft.com/office/drawing/2014/main" id="{2414821E-065C-433F-8FFC-887B27404FF7}"/>
              </a:ext>
            </a:extLst>
          </p:cNvPr>
          <p:cNvSpPr/>
          <p:nvPr/>
        </p:nvSpPr>
        <p:spPr>
          <a:xfrm>
            <a:off x="3849299" y="1819082"/>
            <a:ext cx="1677944" cy="669956"/>
          </a:xfrm>
          <a:prstGeom prst="wedgeRectCallout">
            <a:avLst>
              <a:gd name="adj1" fmla="val -92573"/>
              <a:gd name="adj2" fmla="val -63403"/>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i-FI" sz="1200" dirty="0">
                <a:solidFill>
                  <a:schemeClr val="tx1"/>
                </a:solidFill>
                <a:latin typeface="+mj-lt"/>
              </a:rPr>
              <a:t>Minkä pitäisi muuttua että päästään tavoitteeseen</a:t>
            </a:r>
          </a:p>
        </p:txBody>
      </p:sp>
      <p:sp>
        <p:nvSpPr>
          <p:cNvPr id="68" name="Rectangular Callout 1">
            <a:extLst>
              <a:ext uri="{FF2B5EF4-FFF2-40B4-BE49-F238E27FC236}">
                <a16:creationId xmlns:a16="http://schemas.microsoft.com/office/drawing/2014/main" id="{825CED88-D954-492D-8EF6-347DB7D9CC87}"/>
              </a:ext>
            </a:extLst>
          </p:cNvPr>
          <p:cNvSpPr/>
          <p:nvPr/>
        </p:nvSpPr>
        <p:spPr>
          <a:xfrm>
            <a:off x="1406883" y="2493852"/>
            <a:ext cx="1990712" cy="430593"/>
          </a:xfrm>
          <a:prstGeom prst="wedgeRectCallout">
            <a:avLst>
              <a:gd name="adj1" fmla="val -68235"/>
              <a:gd name="adj2" fmla="val -80208"/>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i-FI" sz="1200" dirty="0">
                <a:solidFill>
                  <a:schemeClr val="tx1"/>
                </a:solidFill>
                <a:latin typeface="+mj-lt"/>
              </a:rPr>
              <a:t>Ymmärretään ja kuvataan mikä on ongelma</a:t>
            </a:r>
          </a:p>
        </p:txBody>
      </p:sp>
      <p:sp>
        <p:nvSpPr>
          <p:cNvPr id="70" name="Rectangular Callout 1">
            <a:extLst>
              <a:ext uri="{FF2B5EF4-FFF2-40B4-BE49-F238E27FC236}">
                <a16:creationId xmlns:a16="http://schemas.microsoft.com/office/drawing/2014/main" id="{B3523C22-08A7-42AC-BAFE-63EB6DAB71D2}"/>
              </a:ext>
            </a:extLst>
          </p:cNvPr>
          <p:cNvSpPr/>
          <p:nvPr/>
        </p:nvSpPr>
        <p:spPr>
          <a:xfrm>
            <a:off x="2631197" y="3652358"/>
            <a:ext cx="1990712" cy="430593"/>
          </a:xfrm>
          <a:prstGeom prst="wedgeRectCallout">
            <a:avLst>
              <a:gd name="adj1" fmla="val 39494"/>
              <a:gd name="adj2" fmla="val -139791"/>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i-FI" sz="1200" dirty="0">
                <a:solidFill>
                  <a:schemeClr val="tx1"/>
                </a:solidFill>
                <a:latin typeface="+mj-lt"/>
              </a:rPr>
              <a:t>…</a:t>
            </a:r>
          </a:p>
        </p:txBody>
      </p:sp>
      <p:sp>
        <p:nvSpPr>
          <p:cNvPr id="71" name="Rectangular Callout 1">
            <a:extLst>
              <a:ext uri="{FF2B5EF4-FFF2-40B4-BE49-F238E27FC236}">
                <a16:creationId xmlns:a16="http://schemas.microsoft.com/office/drawing/2014/main" id="{EE97B410-6040-48CE-8EB8-24ACA68BDC37}"/>
              </a:ext>
            </a:extLst>
          </p:cNvPr>
          <p:cNvSpPr/>
          <p:nvPr/>
        </p:nvSpPr>
        <p:spPr>
          <a:xfrm>
            <a:off x="2619572" y="3650089"/>
            <a:ext cx="1990712" cy="430593"/>
          </a:xfrm>
          <a:prstGeom prst="wedgeRectCallout">
            <a:avLst>
              <a:gd name="adj1" fmla="val 40485"/>
              <a:gd name="adj2" fmla="val 138261"/>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i-FI" sz="1200" dirty="0">
                <a:solidFill>
                  <a:schemeClr val="tx1"/>
                </a:solidFill>
                <a:latin typeface="+mj-lt"/>
              </a:rPr>
              <a:t>…</a:t>
            </a:r>
          </a:p>
        </p:txBody>
      </p:sp>
      <p:sp>
        <p:nvSpPr>
          <p:cNvPr id="72" name="Rectangular Callout 1">
            <a:extLst>
              <a:ext uri="{FF2B5EF4-FFF2-40B4-BE49-F238E27FC236}">
                <a16:creationId xmlns:a16="http://schemas.microsoft.com/office/drawing/2014/main" id="{0805983E-C2E8-4E78-8A8B-382CB9E35835}"/>
              </a:ext>
            </a:extLst>
          </p:cNvPr>
          <p:cNvSpPr/>
          <p:nvPr/>
        </p:nvSpPr>
        <p:spPr>
          <a:xfrm>
            <a:off x="2607947" y="3647820"/>
            <a:ext cx="1990712" cy="430593"/>
          </a:xfrm>
          <a:prstGeom prst="wedgeRectCallout">
            <a:avLst>
              <a:gd name="adj1" fmla="val -24945"/>
              <a:gd name="adj2" fmla="val -168818"/>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i-FI" sz="1200" dirty="0">
                <a:solidFill>
                  <a:schemeClr val="tx1"/>
                </a:solidFill>
                <a:latin typeface="+mj-lt"/>
              </a:rPr>
              <a:t>Mitkä ovat ongelman komponentteja?</a:t>
            </a:r>
          </a:p>
        </p:txBody>
      </p:sp>
      <p:sp>
        <p:nvSpPr>
          <p:cNvPr id="73" name="Rectangular Callout 1">
            <a:extLst>
              <a:ext uri="{FF2B5EF4-FFF2-40B4-BE49-F238E27FC236}">
                <a16:creationId xmlns:a16="http://schemas.microsoft.com/office/drawing/2014/main" id="{6A6AD028-B694-42ED-8A96-EA4521DFC64B}"/>
              </a:ext>
            </a:extLst>
          </p:cNvPr>
          <p:cNvSpPr/>
          <p:nvPr/>
        </p:nvSpPr>
        <p:spPr>
          <a:xfrm>
            <a:off x="2707847" y="5522103"/>
            <a:ext cx="1990712" cy="430593"/>
          </a:xfrm>
          <a:prstGeom prst="wedgeRectCallout">
            <a:avLst>
              <a:gd name="adj1" fmla="val -62286"/>
              <a:gd name="adj2" fmla="val -142846"/>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i-FI" sz="1200" dirty="0">
                <a:solidFill>
                  <a:schemeClr val="tx1"/>
                </a:solidFill>
                <a:latin typeface="+mj-lt"/>
              </a:rPr>
              <a:t>Miten asia ajatellaan ratkaistavan</a:t>
            </a:r>
          </a:p>
        </p:txBody>
      </p:sp>
      <p:sp>
        <p:nvSpPr>
          <p:cNvPr id="74" name="Rectangular Callout 1">
            <a:extLst>
              <a:ext uri="{FF2B5EF4-FFF2-40B4-BE49-F238E27FC236}">
                <a16:creationId xmlns:a16="http://schemas.microsoft.com/office/drawing/2014/main" id="{52E6DEA6-D992-4478-95A1-2DFFBEE27C93}"/>
              </a:ext>
            </a:extLst>
          </p:cNvPr>
          <p:cNvSpPr/>
          <p:nvPr/>
        </p:nvSpPr>
        <p:spPr>
          <a:xfrm>
            <a:off x="8233769" y="1578828"/>
            <a:ext cx="1990712" cy="430593"/>
          </a:xfrm>
          <a:prstGeom prst="wedgeRectCallout">
            <a:avLst>
              <a:gd name="adj1" fmla="val -62286"/>
              <a:gd name="adj2" fmla="val -142846"/>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i-FI" sz="1200" dirty="0">
                <a:solidFill>
                  <a:schemeClr val="tx1"/>
                </a:solidFill>
                <a:latin typeface="+mj-lt"/>
              </a:rPr>
              <a:t>Toimintasuunnitelma vastuiden ja aikojan kanssa</a:t>
            </a:r>
          </a:p>
        </p:txBody>
      </p:sp>
      <p:sp>
        <p:nvSpPr>
          <p:cNvPr id="75" name="Rectangular Callout 1">
            <a:extLst>
              <a:ext uri="{FF2B5EF4-FFF2-40B4-BE49-F238E27FC236}">
                <a16:creationId xmlns:a16="http://schemas.microsoft.com/office/drawing/2014/main" id="{7A5AA92C-44A1-41AE-B723-978997E747E7}"/>
              </a:ext>
            </a:extLst>
          </p:cNvPr>
          <p:cNvSpPr/>
          <p:nvPr/>
        </p:nvSpPr>
        <p:spPr>
          <a:xfrm>
            <a:off x="8309685" y="4391516"/>
            <a:ext cx="1990712" cy="430593"/>
          </a:xfrm>
          <a:prstGeom prst="wedgeRectCallout">
            <a:avLst>
              <a:gd name="adj1" fmla="val -62286"/>
              <a:gd name="adj2" fmla="val -142846"/>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i-FI" sz="1200" dirty="0">
                <a:solidFill>
                  <a:schemeClr val="tx1"/>
                </a:solidFill>
                <a:latin typeface="+mj-lt"/>
              </a:rPr>
              <a:t>Toteutumisen arviointi</a:t>
            </a:r>
          </a:p>
        </p:txBody>
      </p:sp>
      <p:sp>
        <p:nvSpPr>
          <p:cNvPr id="76" name="Rectangular Callout 1">
            <a:extLst>
              <a:ext uri="{FF2B5EF4-FFF2-40B4-BE49-F238E27FC236}">
                <a16:creationId xmlns:a16="http://schemas.microsoft.com/office/drawing/2014/main" id="{E9C1092E-E08C-4F6B-AA43-4E456686ABAF}"/>
              </a:ext>
            </a:extLst>
          </p:cNvPr>
          <p:cNvSpPr/>
          <p:nvPr/>
        </p:nvSpPr>
        <p:spPr>
          <a:xfrm>
            <a:off x="8705051" y="5766603"/>
            <a:ext cx="1990712" cy="430593"/>
          </a:xfrm>
          <a:prstGeom prst="wedgeRectCallout">
            <a:avLst>
              <a:gd name="adj1" fmla="val -62286"/>
              <a:gd name="adj2" fmla="val -142846"/>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i-FI" sz="1200" dirty="0">
                <a:solidFill>
                  <a:schemeClr val="tx1"/>
                </a:solidFill>
                <a:latin typeface="+mj-lt"/>
              </a:rPr>
              <a:t>Mitä tästä tekemisestä voi oppia?</a:t>
            </a:r>
          </a:p>
        </p:txBody>
      </p:sp>
      <p:sp>
        <p:nvSpPr>
          <p:cNvPr id="77" name="Rectangular Callout 1">
            <a:extLst>
              <a:ext uri="{FF2B5EF4-FFF2-40B4-BE49-F238E27FC236}">
                <a16:creationId xmlns:a16="http://schemas.microsoft.com/office/drawing/2014/main" id="{6E07AD4E-6475-41D0-A310-FE0C80A4C91F}"/>
              </a:ext>
            </a:extLst>
          </p:cNvPr>
          <p:cNvSpPr/>
          <p:nvPr/>
        </p:nvSpPr>
        <p:spPr>
          <a:xfrm>
            <a:off x="8488367" y="3136943"/>
            <a:ext cx="1990712" cy="430593"/>
          </a:xfrm>
          <a:prstGeom prst="wedgeRectCallout">
            <a:avLst>
              <a:gd name="adj1" fmla="val -67573"/>
              <a:gd name="adj2" fmla="val 11458"/>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i-FI" sz="1200" dirty="0">
                <a:solidFill>
                  <a:schemeClr val="tx1"/>
                </a:solidFill>
                <a:latin typeface="+mj-lt"/>
              </a:rPr>
              <a:t>…</a:t>
            </a:r>
          </a:p>
        </p:txBody>
      </p:sp>
    </p:spTree>
    <p:extLst>
      <p:ext uri="{BB962C8B-B14F-4D97-AF65-F5344CB8AC3E}">
        <p14:creationId xmlns:p14="http://schemas.microsoft.com/office/powerpoint/2010/main" val="1025654452"/>
      </p:ext>
    </p:extLst>
  </p:cSld>
  <p:clrMapOvr>
    <a:masterClrMapping/>
  </p:clrMapOvr>
</p:sld>
</file>

<file path=ppt/theme/theme1.xml><?xml version="1.0" encoding="utf-8"?>
<a:theme xmlns:a="http://schemas.openxmlformats.org/drawingml/2006/main" name="Kehmet-perus">
  <a:themeElements>
    <a:clrScheme name="HKI">
      <a:dk1>
        <a:srgbClr val="000000"/>
      </a:dk1>
      <a:lt1>
        <a:srgbClr val="FFFFFF"/>
      </a:lt1>
      <a:dk2>
        <a:srgbClr val="44546A"/>
      </a:dk2>
      <a:lt2>
        <a:srgbClr val="E7E6E6"/>
      </a:lt2>
      <a:accent1>
        <a:srgbClr val="0000BF"/>
      </a:accent1>
      <a:accent2>
        <a:srgbClr val="FD4F00"/>
      </a:accent2>
      <a:accent3>
        <a:srgbClr val="9FC9EB"/>
      </a:accent3>
      <a:accent4>
        <a:srgbClr val="F5A3C7"/>
      </a:accent4>
      <a:accent5>
        <a:srgbClr val="FFC61E"/>
      </a:accent5>
      <a:accent6>
        <a:srgbClr val="00D7A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a:lstStyle/>
      <a:style>
        <a:lnRef idx="1">
          <a:schemeClr val="accent1"/>
        </a:lnRef>
        <a:fillRef idx="1">
          <a:schemeClr val="accent1"/>
        </a:fillRef>
        <a:effectRef idx="1">
          <a:schemeClr val="accent1"/>
        </a:effectRef>
        <a:fontRef idx="minor">
          <a:schemeClr val="lt1"/>
        </a:fontRef>
      </a:style>
    </a:spDef>
    <a:lnDef>
      <a:spPr/>
      <a:bodyPr/>
      <a:lstStyle/>
      <a:style>
        <a:lnRef idx="1">
          <a:schemeClr val="accent1"/>
        </a:lnRef>
        <a:fillRef idx="0">
          <a:schemeClr val="accent1"/>
        </a:fillRef>
        <a:effectRef idx="1">
          <a:schemeClr val="accent1"/>
        </a:effectRef>
        <a:fontRef idx="minor">
          <a:schemeClr val="tx1"/>
        </a:fontRef>
      </a:style>
    </a:lnDef>
    <a:txDef>
      <a:spPr/>
      <a:bodyPr/>
      <a:lstStyle/>
    </a:txDef>
  </a:objectDefaults>
  <a:extraClrSchemeLst/>
</a:theme>
</file>

<file path=ppt/theme/theme2.xml><?xml version="1.0" encoding="utf-8"?>
<a:theme xmlns:a="http://schemas.openxmlformats.org/drawingml/2006/main" name="Office-teema">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a:lstStyle/>
      <a:style>
        <a:lnRef idx="1">
          <a:schemeClr val="accent1"/>
        </a:lnRef>
        <a:fillRef idx="1">
          <a:schemeClr val="accent1"/>
        </a:fillRef>
        <a:effectRef idx="1">
          <a:schemeClr val="accent1"/>
        </a:effectRef>
        <a:fontRef idx="minor">
          <a:schemeClr val="lt1"/>
        </a:fontRef>
      </a:style>
    </a:spDef>
    <a:lnDef>
      <a:spPr/>
      <a:bodyPr/>
      <a:lstStyle/>
      <a:style>
        <a:lnRef idx="1">
          <a:schemeClr val="accent1"/>
        </a:lnRef>
        <a:fillRef idx="0">
          <a:schemeClr val="accent1"/>
        </a:fillRef>
        <a:effectRef idx="1">
          <a:schemeClr val="accent1"/>
        </a:effectRef>
        <a:fontRef idx="minor">
          <a:schemeClr val="tx1"/>
        </a:fontRef>
      </a:style>
    </a:lnDef>
    <a:txDef>
      <a:spPr/>
      <a:bodyPr/>
      <a:lstStyle/>
    </a:txDef>
  </a:objectDefaults>
  <a:extraClrSchemeLst/>
</a:theme>
</file>

<file path=docProps/app.xml><?xml version="1.0" encoding="utf-8"?>
<Properties xmlns="http://schemas.openxmlformats.org/officeDocument/2006/extended-properties" xmlns:vt="http://schemas.openxmlformats.org/officeDocument/2006/docPropsVTypes">
  <Template>HKI_presentation</Template>
  <TotalTime>619</TotalTime>
  <Words>767</Words>
  <Application>Microsoft Office PowerPoint</Application>
  <PresentationFormat>Laajakuva</PresentationFormat>
  <Paragraphs>201</Paragraphs>
  <Slides>5</Slides>
  <Notes>0</Notes>
  <HiddenSlides>0</HiddenSlides>
  <MMClips>0</MMClips>
  <ScaleCrop>false</ScaleCrop>
  <HeadingPairs>
    <vt:vector size="6" baseType="variant">
      <vt:variant>
        <vt:lpstr>Käytetyt fontit</vt:lpstr>
      </vt:variant>
      <vt:variant>
        <vt:i4>5</vt:i4>
      </vt:variant>
      <vt:variant>
        <vt:lpstr>Teema</vt:lpstr>
      </vt:variant>
      <vt:variant>
        <vt:i4>1</vt:i4>
      </vt:variant>
      <vt:variant>
        <vt:lpstr>Dian otsikot</vt:lpstr>
      </vt:variant>
      <vt:variant>
        <vt:i4>5</vt:i4>
      </vt:variant>
    </vt:vector>
  </HeadingPairs>
  <TitlesOfParts>
    <vt:vector size="11" baseType="lpstr">
      <vt:lpstr>Arial</vt:lpstr>
      <vt:lpstr>Arial Black</vt:lpstr>
      <vt:lpstr>Calibri</vt:lpstr>
      <vt:lpstr>Exo 2</vt:lpstr>
      <vt:lpstr>Neo Sans</vt:lpstr>
      <vt:lpstr>Kehmet-perus</vt:lpstr>
      <vt:lpstr>Kehityssuunnitelma – A3</vt:lpstr>
      <vt:lpstr>Kehityssuunnitelma – A3</vt:lpstr>
      <vt:lpstr>Kehityssuunnitelma – A3</vt:lpstr>
      <vt:lpstr>Kehityssuunnitelma – A3 – Esimerkki</vt:lpstr>
      <vt:lpstr>Kehityssuunnitelma – A3 – Esimerkki</vt:lpstr>
    </vt:vector>
  </TitlesOfParts>
  <Company>City of Helsinki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Uusi Helsinki-ilme PowerPoint-pohja</dc:title>
  <dc:creator>ilkka.kautto@hel.fi</dc:creator>
  <cp:lastModifiedBy>Katja Heikkiläinen</cp:lastModifiedBy>
  <cp:revision>55</cp:revision>
  <dcterms:created xsi:type="dcterms:W3CDTF">2017-05-03T10:47:49Z</dcterms:created>
  <dcterms:modified xsi:type="dcterms:W3CDTF">2020-05-11T08:11:34Z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0x01010013094D0B79839644B9CB8A9F582781E1</vt:lpwstr>
  </property>
</Properties>
</file>