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66" r:id="rId3"/>
    <p:sldId id="267" r:id="rId4"/>
    <p:sldId id="268" r:id="rId5"/>
    <p:sldId id="269" r:id="rId6"/>
  </p:sldIdLst>
  <p:sldSz cx="12192000" cy="6858000"/>
  <p:notesSz cx="6858000" cy="9144000"/>
  <p:defaultTextStyle>
    <a:defPPr>
      <a:defRPr lang="fi-FI">
        <a:uFillTx/>
      </a:defRPr>
    </a:defPPr>
    <a:lvl1pPr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5pPr>
    <a:lvl6pPr marL="2286000" algn="l" defTabSz="914400" rtl="0" eaLnBrk="1" latinLnBrk="0" hangingPunct="1">
      <a:defRPr kern="1200">
        <a:solidFill>
          <a:schemeClr val="tx1"/>
        </a:solidFill>
        <a:uFillTx/>
        <a:latin typeface="Arial" panose="020B0604020202020204" pitchFamily="34" charset="0"/>
        <a:ea typeface="+mn-ea"/>
        <a:cs typeface="+mn-cs"/>
      </a:defRPr>
    </a:lvl6pPr>
    <a:lvl7pPr marL="2743200" algn="l" defTabSz="914400" rtl="0" eaLnBrk="1" latinLnBrk="0" hangingPunct="1">
      <a:defRPr kern="1200">
        <a:solidFill>
          <a:schemeClr val="tx1"/>
        </a:solidFill>
        <a:uFillTx/>
        <a:latin typeface="Arial" panose="020B0604020202020204" pitchFamily="34" charset="0"/>
        <a:ea typeface="+mn-ea"/>
        <a:cs typeface="+mn-cs"/>
      </a:defRPr>
    </a:lvl7pPr>
    <a:lvl8pPr marL="3200400" algn="l" defTabSz="914400" rtl="0" eaLnBrk="1" latinLnBrk="0" hangingPunct="1">
      <a:defRPr kern="1200">
        <a:solidFill>
          <a:schemeClr val="tx1"/>
        </a:solidFill>
        <a:uFillTx/>
        <a:latin typeface="Arial" panose="020B0604020202020204" pitchFamily="34" charset="0"/>
        <a:ea typeface="+mn-ea"/>
        <a:cs typeface="+mn-cs"/>
      </a:defRPr>
    </a:lvl8pPr>
    <a:lvl9pPr marL="3657600" algn="l" defTabSz="914400" rtl="0" eaLnBrk="1" latinLnBrk="0" hangingPunct="1">
      <a:defRPr kern="1200">
        <a:solidFill>
          <a:schemeClr val="tx1"/>
        </a:solidFill>
        <a:uFillTx/>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BF"/>
    <a:srgbClr val="9FC9EB"/>
    <a:srgbClr val="0072C6"/>
    <a:srgbClr val="C39836"/>
    <a:srgbClr val="A6E6FF"/>
    <a:srgbClr val="F20D00"/>
    <a:srgbClr val="FFEA77"/>
    <a:srgbClr val="DEDFE1"/>
    <a:srgbClr val="C2A251"/>
    <a:srgbClr val="00D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56" autoAdjust="0"/>
    <p:restoredTop sz="92077" autoAdjust="0"/>
  </p:normalViewPr>
  <p:slideViewPr>
    <p:cSldViewPr snapToGrid="0">
      <p:cViewPr varScale="1">
        <p:scale>
          <a:sx n="61" d="100"/>
          <a:sy n="61" d="100"/>
        </p:scale>
        <p:origin x="110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uFillTx/>
                <a:latin typeface="+mn-lt"/>
              </a:defRPr>
            </a:lvl1pPr>
          </a:lstStyle>
          <a:p>
            <a:pPr>
              <a:defRPr>
                <a:uFillTx/>
              </a:defRPr>
            </a:pPr>
            <a:endParaRPr lang="fi-FI">
              <a:uFillTx/>
            </a:endParaRPr>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uFillTx/>
                <a:latin typeface="+mn-lt"/>
              </a:defRPr>
            </a:lvl1pPr>
          </a:lstStyle>
          <a:p>
            <a:pPr>
              <a:defRPr>
                <a:uFillTx/>
              </a:defRPr>
            </a:pPr>
            <a:fld id="{42956EC9-597C-40E3-B3F5-EAB7A3B6821A}" type="datetimeFigureOut">
              <a:rPr lang="fi-FI">
                <a:uFillTx/>
              </a:rPr>
              <a:pPr>
                <a:defRPr>
                  <a:uFillTx/>
                </a:defRPr>
              </a:pPr>
              <a:t>7.5.2020</a:t>
            </a:fld>
            <a:endParaRPr lang="fi-FI">
              <a:uFillTx/>
            </a:endParaRPr>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srgbClr val="000000"/>
            </a:solidFill>
          </a:ln>
        </p:spPr>
        <p:txBody>
          <a:bodyPr vert="horz" lIns="91440" tIns="45720" rIns="91440" bIns="45720" rtlCol="0" anchor="ctr"/>
          <a:lstStyle/>
          <a:p>
            <a:pPr lvl="0"/>
            <a:endParaRPr lang="fi-FI" noProof="0">
              <a:uFillTx/>
            </a:endParaRPr>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noProof="0">
                <a:uFillTx/>
              </a:rPr>
              <a:t>Muokkaa tekstin perustyylejä napsauttamalla</a:t>
            </a:r>
          </a:p>
          <a:p>
            <a:pPr lvl="1"/>
            <a:r>
              <a:rPr lang="fi-FI" noProof="0">
                <a:uFillTx/>
              </a:rPr>
              <a:t>toinen taso</a:t>
            </a:r>
          </a:p>
          <a:p>
            <a:pPr lvl="2"/>
            <a:r>
              <a:rPr lang="fi-FI" noProof="0">
                <a:uFillTx/>
              </a:rPr>
              <a:t>kolmas taso</a:t>
            </a:r>
          </a:p>
          <a:p>
            <a:pPr lvl="3"/>
            <a:r>
              <a:rPr lang="fi-FI" noProof="0">
                <a:uFillTx/>
              </a:rPr>
              <a:t>neljäs taso</a:t>
            </a:r>
          </a:p>
          <a:p>
            <a:pPr lvl="4"/>
            <a:r>
              <a:rPr lang="fi-FI" noProof="0">
                <a:uFillTx/>
              </a:rPr>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uFillTx/>
                <a:latin typeface="+mn-lt"/>
              </a:defRPr>
            </a:lvl1pPr>
          </a:lstStyle>
          <a:p>
            <a:pPr>
              <a:defRPr>
                <a:uFillTx/>
              </a:defRPr>
            </a:pPr>
            <a:endParaRPr lang="fi-FI">
              <a:uFillTx/>
            </a:endParaRPr>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uFillTx/>
                <a:latin typeface="+mn-lt"/>
              </a:defRPr>
            </a:lvl1pPr>
          </a:lstStyle>
          <a:p>
            <a:pPr>
              <a:defRPr>
                <a:uFillTx/>
              </a:defRPr>
            </a:pPr>
            <a:fld id="{3F52220B-28E9-4D5F-AEAE-7B1EBEECD88E}" type="slidenum">
              <a:rPr lang="fi-FI">
                <a:uFillTx/>
              </a:rPr>
              <a:pPr>
                <a:defRPr>
                  <a:uFillTx/>
                </a:defRPr>
              </a:pPr>
              <a:t>‹#›</a:t>
            </a:fld>
            <a:endParaRPr lang="fi-FI">
              <a:uFillTx/>
            </a:endParaRPr>
          </a:p>
        </p:txBody>
      </p:sp>
    </p:spTree>
    <p:extLst>
      <p:ext uri="{BB962C8B-B14F-4D97-AF65-F5344CB8AC3E}">
        <p14:creationId xmlns:p14="http://schemas.microsoft.com/office/powerpoint/2010/main" val="9238069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uFillTx/>
        <a:latin typeface="+mn-lt"/>
        <a:ea typeface="+mn-ea"/>
        <a:cs typeface="+mn-cs"/>
      </a:defRPr>
    </a:lvl1pPr>
    <a:lvl2pPr marL="457200" algn="l" rtl="0" fontAlgn="base">
      <a:spcBef>
        <a:spcPct val="30000"/>
      </a:spcBef>
      <a:spcAft>
        <a:spcPct val="0"/>
      </a:spcAft>
      <a:defRPr sz="1200" kern="1200">
        <a:solidFill>
          <a:schemeClr val="tx1"/>
        </a:solidFill>
        <a:uFillTx/>
        <a:latin typeface="+mn-lt"/>
        <a:ea typeface="+mn-ea"/>
        <a:cs typeface="+mn-cs"/>
      </a:defRPr>
    </a:lvl2pPr>
    <a:lvl3pPr marL="914400" algn="l" rtl="0" fontAlgn="base">
      <a:spcBef>
        <a:spcPct val="30000"/>
      </a:spcBef>
      <a:spcAft>
        <a:spcPct val="0"/>
      </a:spcAft>
      <a:defRPr sz="1200" kern="1200">
        <a:solidFill>
          <a:schemeClr val="tx1"/>
        </a:solidFill>
        <a:uFillTx/>
        <a:latin typeface="+mn-lt"/>
        <a:ea typeface="+mn-ea"/>
        <a:cs typeface="+mn-cs"/>
      </a:defRPr>
    </a:lvl3pPr>
    <a:lvl4pPr marL="1371600" algn="l" rtl="0" fontAlgn="base">
      <a:spcBef>
        <a:spcPct val="30000"/>
      </a:spcBef>
      <a:spcAft>
        <a:spcPct val="0"/>
      </a:spcAft>
      <a:defRPr sz="1200" kern="1200">
        <a:solidFill>
          <a:schemeClr val="tx1"/>
        </a:solidFill>
        <a:uFillTx/>
        <a:latin typeface="+mn-lt"/>
        <a:ea typeface="+mn-ea"/>
        <a:cs typeface="+mn-cs"/>
      </a:defRPr>
    </a:lvl4pPr>
    <a:lvl5pPr marL="1828800" algn="l" rtl="0" fontAlgn="base">
      <a:spcBef>
        <a:spcPct val="30000"/>
      </a:spcBef>
      <a:spcAft>
        <a:spcPct val="0"/>
      </a:spcAft>
      <a:defRPr sz="1200" kern="1200">
        <a:solidFill>
          <a:schemeClr val="tx1"/>
        </a:solidFill>
        <a:uFillTx/>
        <a:latin typeface="+mn-lt"/>
        <a:ea typeface="+mn-ea"/>
        <a:cs typeface="+mn-cs"/>
      </a:defRPr>
    </a:lvl5pPr>
    <a:lvl6pPr marL="2286000" algn="l" defTabSz="914400" rtl="0" eaLnBrk="1" latinLnBrk="0" hangingPunct="1">
      <a:defRPr sz="1200" kern="1200">
        <a:solidFill>
          <a:schemeClr val="tx1"/>
        </a:solidFill>
        <a:uFillTx/>
        <a:latin typeface="+mn-lt"/>
        <a:ea typeface="+mn-ea"/>
        <a:cs typeface="+mn-cs"/>
      </a:defRPr>
    </a:lvl6pPr>
    <a:lvl7pPr marL="2743200" algn="l" defTabSz="914400" rtl="0" eaLnBrk="1" latinLnBrk="0" hangingPunct="1">
      <a:defRPr sz="1200" kern="1200">
        <a:solidFill>
          <a:schemeClr val="tx1"/>
        </a:solidFill>
        <a:uFillTx/>
        <a:latin typeface="+mn-lt"/>
        <a:ea typeface="+mn-ea"/>
        <a:cs typeface="+mn-cs"/>
      </a:defRPr>
    </a:lvl7pPr>
    <a:lvl8pPr marL="3200400" algn="l" defTabSz="914400" rtl="0" eaLnBrk="1" latinLnBrk="0" hangingPunct="1">
      <a:defRPr sz="1200" kern="1200">
        <a:solidFill>
          <a:schemeClr val="tx1"/>
        </a:solidFill>
        <a:uFillTx/>
        <a:latin typeface="+mn-lt"/>
        <a:ea typeface="+mn-ea"/>
        <a:cs typeface="+mn-cs"/>
      </a:defRPr>
    </a:lvl8pPr>
    <a:lvl9pPr marL="3657600" algn="l" defTabSz="914400" rtl="0" eaLnBrk="1" latinLnBrk="0" hangingPunct="1">
      <a:defRPr sz="1200" kern="1200">
        <a:solidFill>
          <a:schemeClr val="tx1"/>
        </a:solidFill>
        <a:uFillTx/>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Kehmet-kansilehti">
    <p:bg>
      <p:bgPr>
        <a:solidFill>
          <a:srgbClr val="0000BF"/>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grpSp>
      <p:sp>
        <p:nvSpPr>
          <p:cNvPr id="2" name="Otsikko 1"/>
          <p:cNvSpPr>
            <a:spLocks noGrp="1"/>
          </p:cNvSpPr>
          <p:nvPr>
            <p:ph type="ctrTitle"/>
          </p:nvPr>
        </p:nvSpPr>
        <p:spPr>
          <a:xfrm>
            <a:off x="486383" y="457200"/>
            <a:ext cx="8324242" cy="1981200"/>
          </a:xfrm>
        </p:spPr>
        <p:txBody>
          <a:bodyPr/>
          <a:lstStyle>
            <a:lvl1pPr algn="l">
              <a:lnSpc>
                <a:spcPct val="85000"/>
              </a:lnSpc>
              <a:defRPr sz="7000">
                <a:solidFill>
                  <a:srgbClr val="FFFFFF"/>
                </a:solidFill>
                <a:uFillTx/>
                <a:latin typeface="+mj-lt"/>
              </a:defRPr>
            </a:lvl1pPr>
          </a:lstStyle>
          <a:p>
            <a:r>
              <a:rPr lang="fi-FI" noProof="0" dirty="0">
                <a:uFillTx/>
              </a:rPr>
              <a:t>Muokkaa </a:t>
            </a:r>
            <a:r>
              <a:rPr lang="fi-FI" noProof="0" dirty="0" err="1">
                <a:uFillTx/>
              </a:rPr>
              <a:t>perustyyl</a:t>
            </a:r>
            <a:r>
              <a:rPr lang="fi-FI" noProof="0" dirty="0">
                <a:uFillTx/>
              </a:rPr>
              <a:t>. </a:t>
            </a:r>
            <a:r>
              <a:rPr lang="fi-FI" noProof="0" dirty="0" err="1">
                <a:uFillTx/>
              </a:rPr>
              <a:t>napsautt</a:t>
            </a:r>
            <a:r>
              <a:rPr lang="fi-FI" noProof="0" dirty="0">
                <a:uFillTx/>
              </a:rPr>
              <a:t>.</a:t>
            </a: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6B7A6C68-645B-4F41-ABC8-019B81F00910}" type="datetime1">
              <a:rPr lang="fi-FI" noProof="0">
                <a:uFillTx/>
              </a:rPr>
              <a:pPr>
                <a:defRPr>
                  <a:uFillTx/>
                </a:defRPr>
              </a:pPr>
              <a:t>7.5.2020</a:t>
            </a:fld>
            <a:endParaRPr lang="fi-FI" noProof="0" dirty="0">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noProof="0" dirty="0">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809E99C8-8CCD-4720-861E-909799E61B02}" type="slidenum">
              <a:rPr lang="fi-FI" noProof="0">
                <a:uFillTx/>
              </a:rPr>
              <a:pPr>
                <a:defRPr>
                  <a:uFillTx/>
                </a:defRPr>
              </a:pPr>
              <a:t>‹#›</a:t>
            </a:fld>
            <a:endParaRPr lang="fi-FI" noProof="0" dirty="0">
              <a:uFillTx/>
            </a:endParaRPr>
          </a:p>
        </p:txBody>
      </p:sp>
      <p:grpSp>
        <p:nvGrpSpPr>
          <p:cNvPr id="19" name="Ryhmä 18"/>
          <p:cNvGrpSpPr>
            <a:grpSpLocks noChangeAspect="1"/>
          </p:cNvGrpSpPr>
          <p:nvPr userDrawn="1"/>
        </p:nvGrpSpPr>
        <p:grpSpPr>
          <a:xfrm>
            <a:off x="8485693" y="2245393"/>
            <a:ext cx="3471523" cy="2323432"/>
            <a:chOff x="5676903" y="1810547"/>
            <a:chExt cx="5997572" cy="4014075"/>
          </a:xfrm>
        </p:grpSpPr>
        <p:grpSp>
          <p:nvGrpSpPr>
            <p:cNvPr id="20" name="Ryhmä 19"/>
            <p:cNvGrpSpPr/>
            <p:nvPr/>
          </p:nvGrpSpPr>
          <p:grpSpPr>
            <a:xfrm>
              <a:off x="9644984" y="2713992"/>
              <a:ext cx="2029491" cy="2778661"/>
              <a:chOff x="9733920" y="2165958"/>
              <a:chExt cx="2029491" cy="2778661"/>
            </a:xfrm>
          </p:grpSpPr>
          <p:pic>
            <p:nvPicPr>
              <p:cNvPr id="23" name="Kuva 22"/>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4" name="Kuva 23"/>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1" name="Kuva 20"/>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2" name="Kuva 21"/>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
        <p:nvSpPr>
          <p:cNvPr id="25" name="Tekstin paikkamerkki 11"/>
          <p:cNvSpPr>
            <a:spLocks noGrp="1"/>
          </p:cNvSpPr>
          <p:nvPr>
            <p:ph type="body" sz="quarter" idx="13"/>
          </p:nvPr>
        </p:nvSpPr>
        <p:spPr>
          <a:xfrm>
            <a:off x="486382" y="2667510"/>
            <a:ext cx="7925003" cy="1337700"/>
          </a:xfrm>
        </p:spPr>
        <p:txBody>
          <a:bodyPr/>
          <a:lstStyle>
            <a:lvl1pPr marL="0" indent="0">
              <a:buNone/>
              <a:defRPr sz="4000" b="1">
                <a:solidFill>
                  <a:srgbClr val="FFFFFF"/>
                </a:solidFill>
                <a:uFillTx/>
                <a:latin typeface="+mj-lt"/>
              </a:defRPr>
            </a:lvl1pPr>
          </a:lstStyle>
          <a:p>
            <a:pPr lvl="0"/>
            <a:r>
              <a:rPr lang="fi-FI" dirty="0">
                <a:uFillTx/>
              </a:rPr>
              <a:t>Muokkaa tekstin perustyylejä napsauttamalla</a:t>
            </a:r>
          </a:p>
        </p:txBody>
      </p:sp>
      <p:sp>
        <p:nvSpPr>
          <p:cNvPr id="26" name="Tekstin paikkamerkki 11"/>
          <p:cNvSpPr>
            <a:spLocks noGrp="1"/>
          </p:cNvSpPr>
          <p:nvPr>
            <p:ph type="body" sz="quarter" idx="14"/>
          </p:nvPr>
        </p:nvSpPr>
        <p:spPr>
          <a:xfrm>
            <a:off x="486382" y="4216228"/>
            <a:ext cx="7925003" cy="972000"/>
          </a:xfrm>
        </p:spPr>
        <p:txBody>
          <a:bodyPr/>
          <a:lstStyle>
            <a:lvl1pPr marL="0" indent="0">
              <a:buNone/>
              <a:defRPr b="1">
                <a:solidFill>
                  <a:srgbClr val="FFFFFF"/>
                </a:solidFill>
                <a:uFillTx/>
                <a:latin typeface="+mj-lt"/>
              </a:defRPr>
            </a:lvl1pPr>
          </a:lstStyle>
          <a:p>
            <a:pPr lvl="0"/>
            <a:r>
              <a:rPr lang="fi-FI" dirty="0">
                <a:uFillTx/>
              </a:rPr>
              <a:t>Muokkaa tekstin perustyylejä napsauttamalla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ehmet-kolme-kuvaa-B">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dirty="0">
              <a:uFillTx/>
            </a:endParaRPr>
          </a:p>
        </p:txBody>
      </p:sp>
      <p:sp>
        <p:nvSpPr>
          <p:cNvPr id="9" name="Picture Placeholder 7"/>
          <p:cNvSpPr>
            <a:spLocks noGrp="1"/>
          </p:cNvSpPr>
          <p:nvPr>
            <p:ph type="pic" sz="quarter" idx="14"/>
          </p:nvPr>
        </p:nvSpPr>
        <p:spPr>
          <a:xfrm>
            <a:off x="8132324" y="0"/>
            <a:ext cx="4059676"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1" name="Picture Placeholder 10"/>
          <p:cNvSpPr>
            <a:spLocks noGrp="1"/>
          </p:cNvSpPr>
          <p:nvPr>
            <p:ph type="pic" sz="quarter" idx="15"/>
          </p:nvPr>
        </p:nvSpPr>
        <p:spPr>
          <a:xfrm>
            <a:off x="4046537" y="0"/>
            <a:ext cx="4085785" cy="5428642"/>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6" name="Päivämäärän paikkamerkki 3"/>
          <p:cNvSpPr>
            <a:spLocks noGrp="1"/>
          </p:cNvSpPr>
          <p:nvPr>
            <p:ph type="dt" sz="half" idx="16"/>
          </p:nvPr>
        </p:nvSpPr>
        <p:spPr/>
        <p:txBody>
          <a:bodyPr/>
          <a:lstStyle>
            <a:lvl1pPr>
              <a:defRPr>
                <a:uFillTx/>
              </a:defRPr>
            </a:lvl1pPr>
          </a:lstStyle>
          <a:p>
            <a:pPr>
              <a:defRPr>
                <a:uFillTx/>
              </a:defRPr>
            </a:pPr>
            <a:fld id="{8C31F623-B4BB-4BA9-94B0-5FCD5E9CC118}" type="datetime1">
              <a:rPr lang="fi-FI">
                <a:uFillTx/>
              </a:rPr>
              <a:pPr>
                <a:defRPr>
                  <a:uFillTx/>
                </a:defRPr>
              </a:pPr>
              <a:t>7.5.2020</a:t>
            </a:fld>
            <a:endParaRPr lang="fi-FI" dirty="0">
              <a:uFillTx/>
            </a:endParaRPr>
          </a:p>
        </p:txBody>
      </p:sp>
      <p:sp>
        <p:nvSpPr>
          <p:cNvPr id="7" name="Alatunnisteen paikkamerkki 4"/>
          <p:cNvSpPr>
            <a:spLocks noGrp="1"/>
          </p:cNvSpPr>
          <p:nvPr>
            <p:ph type="ftr" sz="quarter" idx="17"/>
          </p:nvPr>
        </p:nvSpPr>
        <p:spPr/>
        <p:txBody>
          <a:bodyPr/>
          <a:lstStyle>
            <a:lvl1pPr>
              <a:defRPr>
                <a:uFillTx/>
              </a:defRPr>
            </a:lvl1pPr>
          </a:lstStyle>
          <a:p>
            <a:pPr>
              <a:defRPr>
                <a:uFillTx/>
              </a:defRPr>
            </a:pPr>
            <a:r>
              <a:rPr lang="fi-FI">
                <a:uFillTx/>
              </a:rPr>
              <a:t>Etunimi Sukunimi</a:t>
            </a:r>
            <a:endParaRPr lang="fi-FI" dirty="0">
              <a:uFillTx/>
            </a:endParaRPr>
          </a:p>
        </p:txBody>
      </p:sp>
      <p:sp>
        <p:nvSpPr>
          <p:cNvPr id="10" name="Dian numeron paikkamerkki 5"/>
          <p:cNvSpPr>
            <a:spLocks noGrp="1"/>
          </p:cNvSpPr>
          <p:nvPr>
            <p:ph type="sldNum" sz="quarter" idx="18"/>
          </p:nvPr>
        </p:nvSpPr>
        <p:spPr/>
        <p:txBody>
          <a:bodyPr/>
          <a:lstStyle>
            <a:lvl1pPr>
              <a:defRPr>
                <a:uFillTx/>
              </a:defRPr>
            </a:lvl1pPr>
          </a:lstStyle>
          <a:p>
            <a:pPr>
              <a:defRPr>
                <a:uFillTx/>
              </a:defRPr>
            </a:pPr>
            <a:fld id="{38FE3441-211B-4FAE-844A-6F0F418E8983}" type="slidenum">
              <a:rPr lang="fi-FI">
                <a:uFillTx/>
              </a:rPr>
              <a:pPr>
                <a:defRPr>
                  <a:uFillTx/>
                </a:defRPr>
              </a:pPr>
              <a:t>‹#›</a:t>
            </a:fld>
            <a:endParaRPr lang="fi-FI" dirty="0">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ehmet-kuusi-kuv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9" name="Picture Placeholder 7"/>
          <p:cNvSpPr>
            <a:spLocks noGrp="1"/>
          </p:cNvSpPr>
          <p:nvPr>
            <p:ph type="pic" sz="quarter" idx="14"/>
          </p:nvPr>
        </p:nvSpPr>
        <p:spPr>
          <a:xfrm>
            <a:off x="8132324" y="0"/>
            <a:ext cx="4059676"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1" name="Picture Placeholder 10"/>
          <p:cNvSpPr>
            <a:spLocks noGrp="1"/>
          </p:cNvSpPr>
          <p:nvPr>
            <p:ph type="pic" sz="quarter" idx="15"/>
          </p:nvPr>
        </p:nvSpPr>
        <p:spPr>
          <a:xfrm>
            <a:off x="4046537" y="0"/>
            <a:ext cx="4085785" cy="2714625"/>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12" name="Picture Placeholder 7"/>
          <p:cNvSpPr>
            <a:spLocks noGrp="1"/>
          </p:cNvSpPr>
          <p:nvPr>
            <p:ph type="pic" sz="quarter" idx="16"/>
          </p:nvPr>
        </p:nvSpPr>
        <p:spPr>
          <a:xfrm>
            <a:off x="0" y="2714017"/>
            <a:ext cx="4046538"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3" name="Picture Placeholder 7"/>
          <p:cNvSpPr>
            <a:spLocks noGrp="1"/>
          </p:cNvSpPr>
          <p:nvPr>
            <p:ph type="pic" sz="quarter" idx="17"/>
          </p:nvPr>
        </p:nvSpPr>
        <p:spPr>
          <a:xfrm>
            <a:off x="8132324" y="2714017"/>
            <a:ext cx="4059676"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4" name="Picture Placeholder 10"/>
          <p:cNvSpPr>
            <a:spLocks noGrp="1"/>
          </p:cNvSpPr>
          <p:nvPr>
            <p:ph type="pic" sz="quarter" idx="18"/>
          </p:nvPr>
        </p:nvSpPr>
        <p:spPr>
          <a:xfrm>
            <a:off x="4046537" y="2714017"/>
            <a:ext cx="4085785" cy="2714625"/>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0" name="Päivämäärän paikkamerkki 3"/>
          <p:cNvSpPr>
            <a:spLocks noGrp="1"/>
          </p:cNvSpPr>
          <p:nvPr>
            <p:ph type="dt" sz="half" idx="19"/>
          </p:nvPr>
        </p:nvSpPr>
        <p:spPr/>
        <p:txBody>
          <a:bodyPr/>
          <a:lstStyle>
            <a:lvl1pPr>
              <a:defRPr>
                <a:uFillTx/>
              </a:defRPr>
            </a:lvl1pPr>
          </a:lstStyle>
          <a:p>
            <a:pPr>
              <a:defRPr>
                <a:uFillTx/>
              </a:defRPr>
            </a:pPr>
            <a:fld id="{3D382C77-360B-40F4-9F3F-4C48F04B9639}" type="datetime1">
              <a:rPr lang="fi-FI">
                <a:uFillTx/>
              </a:rPr>
              <a:pPr>
                <a:defRPr>
                  <a:uFillTx/>
                </a:defRPr>
              </a:pPr>
              <a:t>7.5.2020</a:t>
            </a:fld>
            <a:endParaRPr lang="fi-FI" dirty="0">
              <a:uFillTx/>
            </a:endParaRPr>
          </a:p>
        </p:txBody>
      </p:sp>
      <p:sp>
        <p:nvSpPr>
          <p:cNvPr id="15" name="Alatunnisteen paikkamerkki 4"/>
          <p:cNvSpPr>
            <a:spLocks noGrp="1"/>
          </p:cNvSpPr>
          <p:nvPr>
            <p:ph type="ftr" sz="quarter" idx="20"/>
          </p:nvPr>
        </p:nvSpPr>
        <p:spPr/>
        <p:txBody>
          <a:bodyPr/>
          <a:lstStyle>
            <a:lvl1pPr>
              <a:defRPr>
                <a:uFillTx/>
              </a:defRPr>
            </a:lvl1pPr>
          </a:lstStyle>
          <a:p>
            <a:pPr>
              <a:defRPr>
                <a:uFillTx/>
              </a:defRPr>
            </a:pPr>
            <a:r>
              <a:rPr lang="fi-FI">
                <a:uFillTx/>
              </a:rPr>
              <a:t>Etunimi Sukunimi</a:t>
            </a:r>
            <a:endParaRPr lang="fi-FI" dirty="0">
              <a:uFillTx/>
            </a:endParaRPr>
          </a:p>
        </p:txBody>
      </p:sp>
      <p:sp>
        <p:nvSpPr>
          <p:cNvPr id="16" name="Dian numeron paikkamerkki 5"/>
          <p:cNvSpPr>
            <a:spLocks noGrp="1"/>
          </p:cNvSpPr>
          <p:nvPr>
            <p:ph type="sldNum" sz="quarter" idx="21"/>
          </p:nvPr>
        </p:nvSpPr>
        <p:spPr/>
        <p:txBody>
          <a:bodyPr/>
          <a:lstStyle>
            <a:lvl1pPr>
              <a:defRPr>
                <a:uFillTx/>
              </a:defRPr>
            </a:lvl1pPr>
          </a:lstStyle>
          <a:p>
            <a:pPr>
              <a:defRPr>
                <a:uFillTx/>
              </a:defRPr>
            </a:pPr>
            <a:fld id="{93D146FE-DE78-43ED-B92F-F451ED1A685F}" type="slidenum">
              <a:rPr lang="fi-FI">
                <a:uFillTx/>
              </a:rPr>
              <a:pPr>
                <a:defRPr>
                  <a:uFillTx/>
                </a:defRPr>
              </a:pPr>
              <a:t>‹#›</a:t>
            </a:fld>
            <a:endParaRPr lang="fi-FI" dirty="0">
              <a:uFillTx/>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hmet-kuvapohja-aaltokuviolla">
    <p:bg>
      <p:bgPr>
        <a:solidFill>
          <a:srgbClr val="D9D9D9"/>
        </a:solidFill>
        <a:effectLst/>
      </p:bgPr>
    </p:bg>
    <p:spTree>
      <p:nvGrpSpPr>
        <p:cNvPr id="1" name=""/>
        <p:cNvGrpSpPr/>
        <p:nvPr/>
      </p:nvGrpSpPr>
      <p:grpSpPr>
        <a:xfrm>
          <a:off x="0" y="0"/>
          <a:ext cx="0" cy="0"/>
          <a:chOff x="0" y="0"/>
          <a:chExt cx="0" cy="0"/>
        </a:xfrm>
      </p:grpSpPr>
      <p:sp>
        <p:nvSpPr>
          <p:cNvPr id="3" name="Freeform 5"/>
          <p:cNvSpPr>
            <a:spLocks/>
          </p:cNvSpPr>
          <p:nvPr/>
        </p:nvSpPr>
        <p:spPr bwMode="auto">
          <a:xfrm>
            <a:off x="0" y="5199063"/>
            <a:ext cx="12193588" cy="1646237"/>
          </a:xfrm>
          <a:custGeom>
            <a:avLst/>
            <a:gdLst>
              <a:gd name="T0" fmla="*/ 12193200 w 25400"/>
              <a:gd name="T1" fmla="*/ 87335 h 3411"/>
              <a:gd name="T2" fmla="*/ 11746276 w 25400"/>
              <a:gd name="T3" fmla="*/ 217131 h 3411"/>
              <a:gd name="T4" fmla="*/ 11704992 w 25400"/>
              <a:gd name="T5" fmla="*/ 217131 h 3411"/>
              <a:gd name="T6" fmla="*/ 10892272 w 25400"/>
              <a:gd name="T7" fmla="*/ 0 h 3411"/>
              <a:gd name="T8" fmla="*/ 10079552 w 25400"/>
              <a:gd name="T9" fmla="*/ 217131 h 3411"/>
              <a:gd name="T10" fmla="*/ 9266832 w 25400"/>
              <a:gd name="T11" fmla="*/ 0 h 3411"/>
              <a:gd name="T12" fmla="*/ 8454112 w 25400"/>
              <a:gd name="T13" fmla="*/ 217131 h 3411"/>
              <a:gd name="T14" fmla="*/ 7641872 w 25400"/>
              <a:gd name="T15" fmla="*/ 0 h 3411"/>
              <a:gd name="T16" fmla="*/ 6829152 w 25400"/>
              <a:gd name="T17" fmla="*/ 217131 h 3411"/>
              <a:gd name="T18" fmla="*/ 6016432 w 25400"/>
              <a:gd name="T19" fmla="*/ 0 h 3411"/>
              <a:gd name="T20" fmla="*/ 5203712 w 25400"/>
              <a:gd name="T21" fmla="*/ 217131 h 3411"/>
              <a:gd name="T22" fmla="*/ 4390992 w 25400"/>
              <a:gd name="T23" fmla="*/ 0 h 3411"/>
              <a:gd name="T24" fmla="*/ 3578272 w 25400"/>
              <a:gd name="T25" fmla="*/ 217131 h 3411"/>
              <a:gd name="T26" fmla="*/ 2765552 w 25400"/>
              <a:gd name="T27" fmla="*/ 0 h 3411"/>
              <a:gd name="T28" fmla="*/ 1952832 w 25400"/>
              <a:gd name="T29" fmla="*/ 217131 h 3411"/>
              <a:gd name="T30" fmla="*/ 1140592 w 25400"/>
              <a:gd name="T31" fmla="*/ 0 h 3411"/>
              <a:gd name="T32" fmla="*/ 327872 w 25400"/>
              <a:gd name="T33" fmla="*/ 217131 h 3411"/>
              <a:gd name="T34" fmla="*/ 0 w 25400"/>
              <a:gd name="T35" fmla="*/ 148614 h 3411"/>
              <a:gd name="T36" fmla="*/ 0 w 25400"/>
              <a:gd name="T37" fmla="*/ 1645854 h 3411"/>
              <a:gd name="T38" fmla="*/ 12193200 w 25400"/>
              <a:gd name="T39" fmla="*/ 1645854 h 3411"/>
              <a:gd name="T40" fmla="*/ 12193200 w 25400"/>
              <a:gd name="T41" fmla="*/ 87335 h 34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400" h="3411">
                <a:moveTo>
                  <a:pt x="25400" y="181"/>
                </a:moveTo>
                <a:cubicBezTo>
                  <a:pt x="25156" y="306"/>
                  <a:pt x="24948" y="450"/>
                  <a:pt x="24469" y="450"/>
                </a:cubicBezTo>
                <a:lnTo>
                  <a:pt x="24383" y="450"/>
                </a:lnTo>
                <a:cubicBezTo>
                  <a:pt x="23537" y="450"/>
                  <a:pt x="23537" y="0"/>
                  <a:pt x="22690" y="0"/>
                </a:cubicBezTo>
                <a:cubicBezTo>
                  <a:pt x="21844" y="0"/>
                  <a:pt x="21844" y="450"/>
                  <a:pt x="20997" y="450"/>
                </a:cubicBezTo>
                <a:cubicBezTo>
                  <a:pt x="20151" y="450"/>
                  <a:pt x="20151" y="0"/>
                  <a:pt x="19304" y="0"/>
                </a:cubicBezTo>
                <a:cubicBezTo>
                  <a:pt x="18458" y="0"/>
                  <a:pt x="18458" y="450"/>
                  <a:pt x="17611" y="450"/>
                </a:cubicBezTo>
                <a:cubicBezTo>
                  <a:pt x="16765" y="450"/>
                  <a:pt x="16765" y="0"/>
                  <a:pt x="15919" y="0"/>
                </a:cubicBezTo>
                <a:cubicBezTo>
                  <a:pt x="15072" y="0"/>
                  <a:pt x="15072" y="450"/>
                  <a:pt x="14226" y="450"/>
                </a:cubicBezTo>
                <a:cubicBezTo>
                  <a:pt x="13379" y="450"/>
                  <a:pt x="13379" y="0"/>
                  <a:pt x="12533" y="0"/>
                </a:cubicBezTo>
                <a:cubicBezTo>
                  <a:pt x="11686" y="0"/>
                  <a:pt x="11686" y="450"/>
                  <a:pt x="10840" y="450"/>
                </a:cubicBezTo>
                <a:cubicBezTo>
                  <a:pt x="9993" y="450"/>
                  <a:pt x="9993" y="0"/>
                  <a:pt x="9147" y="0"/>
                </a:cubicBezTo>
                <a:cubicBezTo>
                  <a:pt x="8300" y="0"/>
                  <a:pt x="8300" y="450"/>
                  <a:pt x="7454" y="450"/>
                </a:cubicBezTo>
                <a:cubicBezTo>
                  <a:pt x="6607" y="450"/>
                  <a:pt x="6607" y="0"/>
                  <a:pt x="5761" y="0"/>
                </a:cubicBezTo>
                <a:cubicBezTo>
                  <a:pt x="4914" y="0"/>
                  <a:pt x="4914" y="450"/>
                  <a:pt x="4068" y="450"/>
                </a:cubicBezTo>
                <a:cubicBezTo>
                  <a:pt x="3223" y="450"/>
                  <a:pt x="3223" y="0"/>
                  <a:pt x="2376" y="0"/>
                </a:cubicBezTo>
                <a:cubicBezTo>
                  <a:pt x="1530" y="0"/>
                  <a:pt x="1530" y="450"/>
                  <a:pt x="683" y="450"/>
                </a:cubicBezTo>
                <a:cubicBezTo>
                  <a:pt x="367" y="450"/>
                  <a:pt x="168" y="387"/>
                  <a:pt x="0" y="308"/>
                </a:cubicBezTo>
                <a:lnTo>
                  <a:pt x="0" y="3411"/>
                </a:lnTo>
                <a:lnTo>
                  <a:pt x="25400" y="3411"/>
                </a:lnTo>
                <a:lnTo>
                  <a:pt x="25400" y="181"/>
                </a:lnTo>
                <a:close/>
              </a:path>
            </a:pathLst>
          </a:custGeom>
          <a:solidFill>
            <a:srgbClr val="FFFFFF"/>
          </a:solidFill>
          <a:ln>
            <a:noFill/>
          </a:ln>
        </p:spPr>
        <p:txBody>
          <a:bodyPr/>
          <a:lstStyle/>
          <a:p>
            <a:endParaRPr lang="fi-FI">
              <a:uFillTx/>
            </a:endParaRPr>
          </a:p>
        </p:txBody>
      </p:sp>
      <p:grpSp>
        <p:nvGrpSpPr>
          <p:cNvPr id="4" name="Ryhmä 8"/>
          <p:cNvGrpSpPr/>
          <p:nvPr/>
        </p:nvGrpSpPr>
        <p:grpSpPr>
          <a:xfrm>
            <a:off x="465138" y="6221413"/>
            <a:ext cx="804862" cy="374650"/>
            <a:chOff x="228601" y="704851"/>
            <a:chExt cx="11734800" cy="5449888"/>
          </a:xfrm>
        </p:grpSpPr>
        <p:sp>
          <p:nvSpPr>
            <p:cNvPr id="5"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p:spPr>
          <p:txBody>
            <a:bodyPr lIns="0" tIns="0" rIns="0" bIns="0"/>
            <a:lstStyle/>
            <a:p>
              <a:endParaRPr lang="fi-FI">
                <a:uFillTx/>
              </a:endParaRPr>
            </a:p>
          </p:txBody>
        </p:sp>
        <p:sp>
          <p:nvSpPr>
            <p:cNvPr id="6"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p:spPr>
          <p:txBody>
            <a:bodyPr lIns="0" tIns="0" rIns="0" bIns="0"/>
            <a:lstStyle/>
            <a:p>
              <a:endParaRPr lang="fi-FI">
                <a:uFillTx/>
              </a:endParaRPr>
            </a:p>
          </p:txBody>
        </p:sp>
        <p:sp>
          <p:nvSpPr>
            <p:cNvPr id="7" name="Rectangle 7"/>
            <p:cNvSpPr>
              <a:spLocks noChangeArrowheads="1"/>
            </p:cNvSpPr>
            <p:nvPr/>
          </p:nvSpPr>
          <p:spPr bwMode="black">
            <a:xfrm>
              <a:off x="9986963"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8"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p:spPr>
          <p:txBody>
            <a:bodyPr lIns="0" tIns="0" rIns="0" bIns="0"/>
            <a:lstStyle/>
            <a:p>
              <a:endParaRPr lang="fi-FI">
                <a:uFillTx/>
              </a:endParaRPr>
            </a:p>
          </p:txBody>
        </p:sp>
        <p:sp>
          <p:nvSpPr>
            <p:cNvPr id="9"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p:spPr>
          <p:txBody>
            <a:bodyPr lIns="0" tIns="0" rIns="0" bIns="0"/>
            <a:lstStyle/>
            <a:p>
              <a:endParaRPr lang="fi-FI">
                <a:uFillTx/>
              </a:endParaRPr>
            </a:p>
          </p:txBody>
        </p:sp>
        <p:sp>
          <p:nvSpPr>
            <p:cNvPr id="10"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p:spPr>
          <p:txBody>
            <a:bodyPr lIns="0" tIns="0" rIns="0" bIns="0"/>
            <a:lstStyle/>
            <a:p>
              <a:endParaRPr lang="fi-FI">
                <a:uFillTx/>
              </a:endParaRPr>
            </a:p>
          </p:txBody>
        </p:sp>
        <p:sp>
          <p:nvSpPr>
            <p:cNvPr id="11" name="Rectangle 11"/>
            <p:cNvSpPr>
              <a:spLocks noChangeArrowheads="1"/>
            </p:cNvSpPr>
            <p:nvPr/>
          </p:nvSpPr>
          <p:spPr bwMode="black">
            <a:xfrm>
              <a:off x="6689726"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12"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p:spPr>
          <p:txBody>
            <a:bodyPr lIns="0" tIns="0" rIns="0" bIns="0"/>
            <a:lstStyle/>
            <a:p>
              <a:endParaRPr lang="fi-FI">
                <a:uFillTx/>
              </a:endParaRPr>
            </a:p>
          </p:txBody>
        </p:sp>
        <p:sp>
          <p:nvSpPr>
            <p:cNvPr id="13"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p:spPr>
          <p:txBody>
            <a:bodyPr lIns="0" tIns="0" rIns="0" bIns="0"/>
            <a:lstStyle/>
            <a:p>
              <a:endParaRPr lang="fi-FI">
                <a:uFillTx/>
              </a:endParaRPr>
            </a:p>
          </p:txBody>
        </p:sp>
        <p:sp>
          <p:nvSpPr>
            <p:cNvPr id="14"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p:spPr>
          <p:txBody>
            <a:bodyPr lIns="0" tIns="0" rIns="0" bIns="0"/>
            <a:lstStyle/>
            <a:p>
              <a:endParaRPr lang="fi-FI">
                <a:uFillTx/>
              </a:endParaRPr>
            </a:p>
          </p:txBody>
        </p:sp>
        <p:sp>
          <p:nvSpPr>
            <p:cNvPr id="15"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p:spPr>
          <p:txBody>
            <a:bodyPr lIns="0" tIns="0" rIns="0" bIns="0"/>
            <a:lstStyle/>
            <a:p>
              <a:endParaRPr lang="fi-FI">
                <a:uFillTx/>
              </a:endParaRPr>
            </a:p>
          </p:txBody>
        </p:sp>
      </p:gr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6" name="Päivämäärän paikkamerkki 2"/>
          <p:cNvSpPr>
            <a:spLocks noGrp="1"/>
          </p:cNvSpPr>
          <p:nvPr>
            <p:ph type="dt" sz="half" idx="10"/>
          </p:nvPr>
        </p:nvSpPr>
        <p:spPr/>
        <p:txBody>
          <a:bodyPr/>
          <a:lstStyle>
            <a:lvl1pPr>
              <a:defRPr>
                <a:uFillTx/>
              </a:defRPr>
            </a:lvl1pPr>
          </a:lstStyle>
          <a:p>
            <a:pPr>
              <a:defRPr>
                <a:uFillTx/>
              </a:defRPr>
            </a:pPr>
            <a:fld id="{1D603583-DBA3-4E51-9577-D003BE5B364F}" type="datetime1">
              <a:rPr lang="fi-FI">
                <a:uFillTx/>
              </a:rPr>
              <a:pPr>
                <a:defRPr>
                  <a:uFillTx/>
                </a:defRPr>
              </a:pPr>
              <a:t>7.5.2020</a:t>
            </a:fld>
            <a:endParaRPr lang="fi-FI">
              <a:uFillTx/>
            </a:endParaRPr>
          </a:p>
        </p:txBody>
      </p:sp>
      <p:sp>
        <p:nvSpPr>
          <p:cNvPr id="17" name="Alatunnisteen paikkamerkki 3"/>
          <p:cNvSpPr>
            <a:spLocks noGrp="1"/>
          </p:cNvSpPr>
          <p:nvPr>
            <p:ph type="ftr" sz="quarter" idx="11"/>
          </p:nvPr>
        </p:nvSpPr>
        <p:spPr/>
        <p:txBody>
          <a:bodyPr/>
          <a:lstStyle>
            <a:lvl1pPr>
              <a:defRPr>
                <a:uFillTx/>
              </a:defRPr>
            </a:lvl1pPr>
          </a:lstStyle>
          <a:p>
            <a:pPr>
              <a:defRPr>
                <a:uFillTx/>
              </a:defRPr>
            </a:pPr>
            <a:r>
              <a:rPr lang="fi-FI">
                <a:uFillTx/>
              </a:rPr>
              <a:t>Etunimi Sukunimi</a:t>
            </a:r>
          </a:p>
        </p:txBody>
      </p:sp>
      <p:sp>
        <p:nvSpPr>
          <p:cNvPr id="18" name="Dian numeron paikkamerkki 4"/>
          <p:cNvSpPr>
            <a:spLocks noGrp="1"/>
          </p:cNvSpPr>
          <p:nvPr>
            <p:ph type="sldNum" sz="quarter" idx="12"/>
          </p:nvPr>
        </p:nvSpPr>
        <p:spPr/>
        <p:txBody>
          <a:bodyPr/>
          <a:lstStyle>
            <a:lvl1pPr>
              <a:defRPr>
                <a:uFillTx/>
              </a:defRPr>
            </a:lvl1pPr>
          </a:lstStyle>
          <a:p>
            <a:pPr>
              <a:defRPr>
                <a:uFillTx/>
              </a:defRPr>
            </a:pPr>
            <a:fld id="{BED33C52-3939-4B31-8F57-2F1453C47137}" type="slidenum">
              <a:rPr lang="fi-FI">
                <a:uFillTx/>
              </a:rPr>
              <a:pPr>
                <a:defRPr>
                  <a:uFillTx/>
                </a:defRPr>
              </a:pPr>
              <a:t>‹#›</a:t>
            </a:fld>
            <a:endParaRPr lang="fi-FI">
              <a:uFillTx/>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ehmet-kuvapohja">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0" y="0"/>
            <a:ext cx="12192000" cy="6858000"/>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p:txBody>
          <a:bodyPr/>
          <a:lstStyle/>
          <a:p>
            <a:r>
              <a:rPr lang="fi-FI">
                <a:uFillTx/>
              </a:rPr>
              <a:t>Muokkaa perustyyl. napsautt.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Kehme-vain-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Päivämäärän paikkamerkki 3"/>
          <p:cNvSpPr>
            <a:spLocks noGrp="1"/>
          </p:cNvSpPr>
          <p:nvPr>
            <p:ph type="dt" sz="half" idx="10"/>
          </p:nvPr>
        </p:nvSpPr>
        <p:spPr/>
        <p:txBody>
          <a:bodyPr/>
          <a:lstStyle>
            <a:lvl1pPr>
              <a:defRPr>
                <a:uFillTx/>
              </a:defRPr>
            </a:lvl1pPr>
          </a:lstStyle>
          <a:p>
            <a:pPr>
              <a:defRPr>
                <a:uFillTx/>
              </a:defRPr>
            </a:pPr>
            <a:fld id="{78FF4F39-16EF-4CAE-8D7D-D7E28F08240C}" type="datetime1">
              <a:rPr lang="fi-FI">
                <a:uFillTx/>
              </a:rPr>
              <a:pPr>
                <a:defRPr>
                  <a:uFillTx/>
                </a:defRPr>
              </a:pPr>
              <a:t>7.5.2020</a:t>
            </a:fld>
            <a:endParaRPr lang="fi-FI" dirty="0">
              <a:uFillTx/>
            </a:endParaRPr>
          </a:p>
        </p:txBody>
      </p:sp>
      <p:sp>
        <p:nvSpPr>
          <p:cNvPr id="4"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5" name="Dian numeron paikkamerkki 5"/>
          <p:cNvSpPr>
            <a:spLocks noGrp="1"/>
          </p:cNvSpPr>
          <p:nvPr>
            <p:ph type="sldNum" sz="quarter" idx="12"/>
          </p:nvPr>
        </p:nvSpPr>
        <p:spPr/>
        <p:txBody>
          <a:bodyPr/>
          <a:lstStyle>
            <a:lvl1pPr>
              <a:defRPr>
                <a:uFillTx/>
              </a:defRPr>
            </a:lvl1pPr>
          </a:lstStyle>
          <a:p>
            <a:pPr>
              <a:defRPr>
                <a:uFillTx/>
              </a:defRPr>
            </a:pPr>
            <a:fld id="{CE842C2E-1894-47C6-8C45-A75AB5596D31}" type="slidenum">
              <a:rPr lang="fi-FI">
                <a:uFillTx/>
              </a:rPr>
              <a:pPr>
                <a:defRPr>
                  <a:uFillTx/>
                </a:defRPr>
              </a:pPr>
              <a:t>‹#›</a:t>
            </a:fld>
            <a:endParaRPr lang="fi-FI" dirty="0">
              <a:uFillTx/>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Kehmet-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uFillTx/>
              </a:defRPr>
            </a:lvl1pPr>
          </a:lstStyle>
          <a:p>
            <a:pPr>
              <a:defRPr>
                <a:uFillTx/>
              </a:defRPr>
            </a:pPr>
            <a:fld id="{D28D144D-A55D-46C5-A00D-1C253264F70D}" type="datetime1">
              <a:rPr lang="fi-FI">
                <a:uFillTx/>
              </a:rPr>
              <a:pPr>
                <a:defRPr>
                  <a:uFillTx/>
                </a:defRPr>
              </a:pPr>
              <a:t>7.5.2020</a:t>
            </a:fld>
            <a:endParaRPr lang="fi-FI" dirty="0">
              <a:uFillTx/>
            </a:endParaRPr>
          </a:p>
        </p:txBody>
      </p:sp>
      <p:sp>
        <p:nvSpPr>
          <p:cNvPr id="3"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4" name="Dian numeron paikkamerkki 5"/>
          <p:cNvSpPr>
            <a:spLocks noGrp="1"/>
          </p:cNvSpPr>
          <p:nvPr>
            <p:ph type="sldNum" sz="quarter" idx="12"/>
          </p:nvPr>
        </p:nvSpPr>
        <p:spPr/>
        <p:txBody>
          <a:bodyPr/>
          <a:lstStyle>
            <a:lvl1pPr>
              <a:defRPr>
                <a:uFillTx/>
              </a:defRPr>
            </a:lvl1pPr>
          </a:lstStyle>
          <a:p>
            <a:pPr>
              <a:defRPr>
                <a:uFillTx/>
              </a:defRPr>
            </a:pPr>
            <a:fld id="{D978BA27-5A6D-4D9A-B51A-B3F539A5E9A6}" type="slidenum">
              <a:rPr lang="fi-FI">
                <a:uFillTx/>
              </a:rPr>
              <a:pPr>
                <a:defRPr>
                  <a:uFillTx/>
                </a:defRPr>
              </a:pPr>
              <a:t>‹#›</a:t>
            </a:fld>
            <a:endParaRPr lang="fi-FI" dirty="0">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Kehmet-sisällysluettelo">
    <p:bg>
      <p:bgPr>
        <a:solidFill>
          <a:srgbClr val="0072C6"/>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grpSp>
      <p:sp>
        <p:nvSpPr>
          <p:cNvPr id="2" name="Otsikko 1"/>
          <p:cNvSpPr>
            <a:spLocks noGrp="1"/>
          </p:cNvSpPr>
          <p:nvPr>
            <p:ph type="ctrTitle"/>
          </p:nvPr>
        </p:nvSpPr>
        <p:spPr>
          <a:xfrm>
            <a:off x="486383" y="457200"/>
            <a:ext cx="9680301" cy="1961147"/>
          </a:xfrm>
        </p:spPr>
        <p:txBody>
          <a:bodyPr/>
          <a:lstStyle>
            <a:lvl1pPr algn="l">
              <a:lnSpc>
                <a:spcPct val="85000"/>
              </a:lnSpc>
              <a:defRPr sz="7000">
                <a:solidFill>
                  <a:srgbClr val="FFFFFF"/>
                </a:solidFill>
                <a:uFillTx/>
                <a:latin typeface="+mj-lt"/>
              </a:defRPr>
            </a:lvl1p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A83171E9-DB45-4935-8103-E2FD507E4EE6}" type="datetime1">
              <a:rPr lang="fi-FI">
                <a:uFillTx/>
              </a:rPr>
              <a:pPr>
                <a:defRPr>
                  <a:uFillTx/>
                </a:defRPr>
              </a:pPr>
              <a:t>7.5.2020</a:t>
            </a:fld>
            <a:endParaRPr lang="fi-FI">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69E0BBBE-72AA-48AE-B8C9-683FB2D14905}" type="slidenum">
              <a:rPr lang="fi-FI">
                <a:uFillTx/>
              </a:rPr>
              <a:pPr>
                <a:defRPr>
                  <a:uFillTx/>
                </a:defRPr>
              </a:pPr>
              <a:t>‹#›</a:t>
            </a:fld>
            <a:endParaRPr lang="fi-FI">
              <a:uFillTx/>
            </a:endParaRPr>
          </a:p>
        </p:txBody>
      </p:sp>
      <p:grpSp>
        <p:nvGrpSpPr>
          <p:cNvPr id="18" name="Ryhmä 17"/>
          <p:cNvGrpSpPr>
            <a:grpSpLocks noChangeAspect="1"/>
          </p:cNvGrpSpPr>
          <p:nvPr userDrawn="1"/>
        </p:nvGrpSpPr>
        <p:grpSpPr>
          <a:xfrm>
            <a:off x="10258648" y="105915"/>
            <a:ext cx="1778500" cy="1190320"/>
            <a:chOff x="5676903" y="1810547"/>
            <a:chExt cx="5997572" cy="4014075"/>
          </a:xfrm>
        </p:grpSpPr>
        <p:grpSp>
          <p:nvGrpSpPr>
            <p:cNvPr id="19" name="Ryhmä 18"/>
            <p:cNvGrpSpPr/>
            <p:nvPr/>
          </p:nvGrpSpPr>
          <p:grpSpPr>
            <a:xfrm>
              <a:off x="9644984" y="2713992"/>
              <a:ext cx="2029491" cy="2778661"/>
              <a:chOff x="9733920" y="2165958"/>
              <a:chExt cx="2029491" cy="2778661"/>
            </a:xfrm>
          </p:grpSpPr>
          <p:pic>
            <p:nvPicPr>
              <p:cNvPr id="22" name="Kuva 21"/>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3" name="Kuva 22"/>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0" name="Kuva 19"/>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1" name="Kuva 20"/>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
        <p:nvSpPr>
          <p:cNvPr id="25" name="Tekstin paikkamerkki 11"/>
          <p:cNvSpPr>
            <a:spLocks noGrp="1"/>
          </p:cNvSpPr>
          <p:nvPr>
            <p:ph type="body" sz="quarter" idx="13"/>
          </p:nvPr>
        </p:nvSpPr>
        <p:spPr>
          <a:xfrm>
            <a:off x="486382" y="2667510"/>
            <a:ext cx="7925003" cy="3215932"/>
          </a:xfrm>
        </p:spPr>
        <p:txBody>
          <a:bodyPr/>
          <a:lstStyle>
            <a:lvl1pPr marL="0" indent="0">
              <a:buNone/>
              <a:defRPr sz="4000" b="1">
                <a:solidFill>
                  <a:srgbClr val="FFFFFF"/>
                </a:solidFill>
                <a:uFillTx/>
                <a:latin typeface="+mj-lt"/>
              </a:defRPr>
            </a:lvl1pPr>
          </a:lstStyle>
          <a:p>
            <a:pPr lvl="0"/>
            <a:r>
              <a:rPr lang="fi-FI" dirty="0">
                <a:uFillTx/>
              </a:rPr>
              <a:t>Muokkaa tekstin perustyylejä napsauttamalla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Kehmet-väliotsikko">
    <p:bg>
      <p:bgPr>
        <a:solidFill>
          <a:srgbClr val="0072C6"/>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uFillTx/>
                <a:latin typeface="+mj-lt"/>
              </a:defRPr>
            </a:lvl1pPr>
          </a:lstStyle>
          <a:p>
            <a:r>
              <a:rPr lang="fi-FI">
                <a:uFillTx/>
              </a:rPr>
              <a:t>Muokkaa perustyyl. napsautt.</a:t>
            </a:r>
            <a:endParaRPr lang="fi-FI" dirty="0">
              <a:uFillTx/>
            </a:endParaRP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9D270131-D298-4E66-8347-236AF470D665}" type="datetime1">
              <a:rPr lang="fi-FI">
                <a:uFillTx/>
              </a:rPr>
              <a:pPr>
                <a:defRPr>
                  <a:uFillTx/>
                </a:defRPr>
              </a:pPr>
              <a:t>7.5.2020</a:t>
            </a:fld>
            <a:endParaRPr lang="fi-FI">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2721E670-1F5B-4A49-8DE6-16F3E62BC8C2}" type="slidenum">
              <a:rPr lang="fi-FI">
                <a:uFillTx/>
              </a:rPr>
              <a:pPr>
                <a:defRPr>
                  <a:uFillTx/>
                </a:defRPr>
              </a:pPr>
              <a:t>‹#›</a:t>
            </a:fld>
            <a:endParaRPr lang="fi-FI">
              <a:uFillTx/>
            </a:endParaRPr>
          </a:p>
        </p:txBody>
      </p:sp>
      <p:grpSp>
        <p:nvGrpSpPr>
          <p:cNvPr id="18" name="Ryhmä 17"/>
          <p:cNvGrpSpPr>
            <a:grpSpLocks noChangeAspect="1"/>
          </p:cNvGrpSpPr>
          <p:nvPr userDrawn="1"/>
        </p:nvGrpSpPr>
        <p:grpSpPr>
          <a:xfrm>
            <a:off x="10258648" y="105915"/>
            <a:ext cx="1778500" cy="1190320"/>
            <a:chOff x="5676903" y="1810547"/>
            <a:chExt cx="5997572" cy="4014075"/>
          </a:xfrm>
        </p:grpSpPr>
        <p:grpSp>
          <p:nvGrpSpPr>
            <p:cNvPr id="19" name="Ryhmä 18"/>
            <p:cNvGrpSpPr/>
            <p:nvPr/>
          </p:nvGrpSpPr>
          <p:grpSpPr>
            <a:xfrm>
              <a:off x="9644984" y="2713992"/>
              <a:ext cx="2029491" cy="2778661"/>
              <a:chOff x="9733920" y="2165958"/>
              <a:chExt cx="2029491" cy="2778661"/>
            </a:xfrm>
          </p:grpSpPr>
          <p:pic>
            <p:nvPicPr>
              <p:cNvPr id="22" name="Kuva 21"/>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3" name="Kuva 22"/>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0" name="Kuva 19"/>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1" name="Kuva 20"/>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Kehmet-otsikko-ja-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7988"/>
            <a:ext cx="11234738" cy="662824"/>
          </a:xfrm>
        </p:spPr>
        <p:txBody>
          <a:body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3" name="Sisällön paikkamerkki 2"/>
          <p:cNvSpPr>
            <a:spLocks noGrp="1"/>
          </p:cNvSpPr>
          <p:nvPr>
            <p:ph idx="1"/>
          </p:nvPr>
        </p:nvSpPr>
        <p:spPr>
          <a:xfrm>
            <a:off x="457200" y="1560011"/>
            <a:ext cx="11234738" cy="4616951"/>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Päivämäärän paikkamerkki 3"/>
          <p:cNvSpPr>
            <a:spLocks noGrp="1"/>
          </p:cNvSpPr>
          <p:nvPr>
            <p:ph type="dt" sz="half" idx="10"/>
          </p:nvPr>
        </p:nvSpPr>
        <p:spPr/>
        <p:txBody>
          <a:bodyPr/>
          <a:lstStyle>
            <a:lvl1pPr>
              <a:defRPr>
                <a:uFillTx/>
              </a:defRPr>
            </a:lvl1pPr>
          </a:lstStyle>
          <a:p>
            <a:pPr>
              <a:defRPr>
                <a:uFillTx/>
              </a:defRPr>
            </a:pPr>
            <a:fld id="{72D3E8FF-0D86-4156-9F0A-94F0D78AD399}" type="datetime1">
              <a:rPr lang="fi-FI">
                <a:uFillTx/>
              </a:rPr>
              <a:pPr>
                <a:defRPr>
                  <a:uFillTx/>
                </a:defRPr>
              </a:pPr>
              <a:t>7.5.2020</a:t>
            </a:fld>
            <a:endParaRPr lang="fi-FI" dirty="0">
              <a:uFillTx/>
            </a:endParaRPr>
          </a:p>
        </p:txBody>
      </p:sp>
      <p:sp>
        <p:nvSpPr>
          <p:cNvPr id="5"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12"/>
          </p:nvPr>
        </p:nvSpPr>
        <p:spPr/>
        <p:txBody>
          <a:bodyPr/>
          <a:lstStyle>
            <a:lvl1pPr>
              <a:defRPr>
                <a:uFillTx/>
              </a:defRPr>
            </a:lvl1pPr>
          </a:lstStyle>
          <a:p>
            <a:pPr>
              <a:defRPr>
                <a:uFillTx/>
              </a:defRPr>
            </a:pPr>
            <a:fld id="{13CFDC6C-3633-4E4E-A1CE-7741E7EBFD50}" type="slidenum">
              <a:rPr lang="fi-FI">
                <a:uFillTx/>
              </a:rPr>
              <a:pPr>
                <a:defRPr>
                  <a:uFillTx/>
                </a:defRPr>
              </a:pPr>
              <a:t>‹#›</a:t>
            </a:fld>
            <a:endParaRPr lang="fi-FI" dirty="0">
              <a:uFillTx/>
            </a:endParaRPr>
          </a:p>
        </p:txBody>
      </p:sp>
      <p:sp>
        <p:nvSpPr>
          <p:cNvPr id="9" name="Sisällön paikkamerkki 2"/>
          <p:cNvSpPr>
            <a:spLocks noGrp="1"/>
          </p:cNvSpPr>
          <p:nvPr>
            <p:ph idx="13" hasCustomPrompt="1"/>
          </p:nvPr>
        </p:nvSpPr>
        <p:spPr>
          <a:xfrm>
            <a:off x="457200" y="1070812"/>
            <a:ext cx="11234738" cy="445252"/>
          </a:xfrm>
        </p:spPr>
        <p:txBody>
          <a:bodyPr/>
          <a:lstStyle>
            <a:lvl1pPr marL="0" indent="0">
              <a:buNone/>
              <a:defRPr sz="1400">
                <a:uFillTx/>
              </a:defRPr>
            </a:lvl1pPr>
          </a:lstStyle>
          <a:p>
            <a:pPr lvl="0"/>
            <a:r>
              <a:rPr lang="fi-FI" dirty="0">
                <a:uFillTx/>
              </a:rPr>
              <a:t>[muokkaa ohje tähän]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ehmet-kaksi-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Sisällön paikkamerkki 2"/>
          <p:cNvSpPr>
            <a:spLocks noGrp="1"/>
          </p:cNvSpPr>
          <p:nvPr>
            <p:ph sz="half" idx="1"/>
          </p:nvPr>
        </p:nvSpPr>
        <p:spPr>
          <a:xfrm>
            <a:off x="457200" y="1323474"/>
            <a:ext cx="5364000" cy="4854126"/>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Sisällön paikkamerkki 3"/>
          <p:cNvSpPr>
            <a:spLocks noGrp="1"/>
          </p:cNvSpPr>
          <p:nvPr>
            <p:ph sz="half" idx="2"/>
          </p:nvPr>
        </p:nvSpPr>
        <p:spPr>
          <a:xfrm>
            <a:off x="6172200" y="1323474"/>
            <a:ext cx="5364000" cy="4854126"/>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p>
        </p:txBody>
      </p:sp>
      <p:sp>
        <p:nvSpPr>
          <p:cNvPr id="5" name="Päivämäärän paikkamerkki 3"/>
          <p:cNvSpPr>
            <a:spLocks noGrp="1"/>
          </p:cNvSpPr>
          <p:nvPr>
            <p:ph type="dt" sz="half" idx="10"/>
          </p:nvPr>
        </p:nvSpPr>
        <p:spPr/>
        <p:txBody>
          <a:bodyPr/>
          <a:lstStyle>
            <a:lvl1pPr>
              <a:defRPr>
                <a:uFillTx/>
              </a:defRPr>
            </a:lvl1pPr>
          </a:lstStyle>
          <a:p>
            <a:pPr>
              <a:defRPr>
                <a:uFillTx/>
              </a:defRPr>
            </a:pPr>
            <a:fld id="{71E289CD-BC0E-4898-812E-A6A43EF32DBA}" type="datetime1">
              <a:rPr lang="fi-FI">
                <a:uFillTx/>
              </a:rPr>
              <a:pPr>
                <a:defRPr>
                  <a:uFillTx/>
                </a:defRPr>
              </a:pPr>
              <a:t>7.5.2020</a:t>
            </a:fld>
            <a:endParaRPr lang="fi-FI" dirty="0">
              <a:uFillTx/>
            </a:endParaRPr>
          </a:p>
        </p:txBody>
      </p:sp>
      <p:sp>
        <p:nvSpPr>
          <p:cNvPr id="6"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7" name="Dian numeron paikkamerkki 5"/>
          <p:cNvSpPr>
            <a:spLocks noGrp="1"/>
          </p:cNvSpPr>
          <p:nvPr>
            <p:ph type="sldNum" sz="quarter" idx="12"/>
          </p:nvPr>
        </p:nvSpPr>
        <p:spPr/>
        <p:txBody>
          <a:bodyPr/>
          <a:lstStyle>
            <a:lvl1pPr>
              <a:defRPr>
                <a:uFillTx/>
              </a:defRPr>
            </a:lvl1pPr>
          </a:lstStyle>
          <a:p>
            <a:pPr>
              <a:defRPr>
                <a:uFillTx/>
              </a:defRPr>
            </a:pPr>
            <a:fld id="{E8ACFB45-9A1F-4BF1-AEB1-168A3EE59D06}" type="slidenum">
              <a:rPr lang="fi-FI">
                <a:uFillTx/>
              </a:rPr>
              <a:pPr>
                <a:defRPr>
                  <a:uFillTx/>
                </a:defRPr>
              </a:pPr>
              <a:t>‹#›</a:t>
            </a:fld>
            <a:endParaRPr lang="fi-FI" dirty="0">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Kehmet-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Sisällön paikkamerkki 3"/>
          <p:cNvSpPr>
            <a:spLocks noGrp="1"/>
          </p:cNvSpPr>
          <p:nvPr>
            <p:ph sz="half" idx="2"/>
          </p:nvPr>
        </p:nvSpPr>
        <p:spPr>
          <a:xfrm>
            <a:off x="6172200" y="1935804"/>
            <a:ext cx="5364000" cy="4241795"/>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uFillTx/>
                <a:latin typeface="Arial Black" panose="020B0A04020102020204" pitchFamily="34" charset="0"/>
              </a:defRPr>
            </a:lvl1pPr>
          </a:lstStyle>
          <a:p>
            <a:pPr lvl="0"/>
            <a:r>
              <a:rPr lang="fi-FI">
                <a:uFillTx/>
              </a:rPr>
              <a:t>Muokkaa tekstin perustyylejä napsauttamalla</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uFillTx/>
                <a:latin typeface="Arial Black" panose="020B0A04020102020204" pitchFamily="34" charset="0"/>
              </a:defRPr>
            </a:lvl1pPr>
          </a:lstStyle>
          <a:p>
            <a:pPr lvl="0"/>
            <a:r>
              <a:rPr lang="fi-FI">
                <a:uFillTx/>
              </a:rPr>
              <a:t>Muokkaa tekstin perustyylejä napsauttamalla</a:t>
            </a:r>
          </a:p>
        </p:txBody>
      </p:sp>
      <p:sp>
        <p:nvSpPr>
          <p:cNvPr id="7" name="Päivämäärän paikkamerkki 3"/>
          <p:cNvSpPr>
            <a:spLocks noGrp="1"/>
          </p:cNvSpPr>
          <p:nvPr>
            <p:ph type="dt" sz="half" idx="15"/>
          </p:nvPr>
        </p:nvSpPr>
        <p:spPr/>
        <p:txBody>
          <a:bodyPr/>
          <a:lstStyle>
            <a:lvl1pPr>
              <a:defRPr>
                <a:uFillTx/>
              </a:defRPr>
            </a:lvl1pPr>
          </a:lstStyle>
          <a:p>
            <a:pPr>
              <a:defRPr>
                <a:uFillTx/>
              </a:defRPr>
            </a:pPr>
            <a:fld id="{AE3CF9F1-E9BA-4577-88F3-3C23F9C0C1A0}" type="datetime1">
              <a:rPr lang="fi-FI">
                <a:uFillTx/>
              </a:rPr>
              <a:pPr>
                <a:defRPr>
                  <a:uFillTx/>
                </a:defRPr>
              </a:pPr>
              <a:t>7.5.2020</a:t>
            </a:fld>
            <a:endParaRPr lang="fi-FI" dirty="0">
              <a:uFillTx/>
            </a:endParaRPr>
          </a:p>
        </p:txBody>
      </p:sp>
      <p:sp>
        <p:nvSpPr>
          <p:cNvPr id="8" name="Alatunnisteen paikkamerkki 4"/>
          <p:cNvSpPr>
            <a:spLocks noGrp="1"/>
          </p:cNvSpPr>
          <p:nvPr>
            <p:ph type="ftr" sz="quarter" idx="16"/>
          </p:nvPr>
        </p:nvSpPr>
        <p:spPr/>
        <p:txBody>
          <a:bodyPr/>
          <a:lstStyle>
            <a:lvl1pPr>
              <a:defRPr>
                <a:uFillTx/>
              </a:defRPr>
            </a:lvl1pPr>
          </a:lstStyle>
          <a:p>
            <a:pPr>
              <a:defRPr>
                <a:uFillTx/>
              </a:defRPr>
            </a:pPr>
            <a:r>
              <a:rPr lang="fi-FI">
                <a:uFillTx/>
              </a:rPr>
              <a:t>Etunimi Sukunimi</a:t>
            </a:r>
            <a:endParaRPr lang="fi-FI" dirty="0">
              <a:uFillTx/>
            </a:endParaRPr>
          </a:p>
        </p:txBody>
      </p:sp>
      <p:sp>
        <p:nvSpPr>
          <p:cNvPr id="9" name="Dian numeron paikkamerkki 5"/>
          <p:cNvSpPr>
            <a:spLocks noGrp="1"/>
          </p:cNvSpPr>
          <p:nvPr>
            <p:ph type="sldNum" sz="quarter" idx="17"/>
          </p:nvPr>
        </p:nvSpPr>
        <p:spPr/>
        <p:txBody>
          <a:bodyPr/>
          <a:lstStyle>
            <a:lvl1pPr>
              <a:defRPr>
                <a:uFillTx/>
              </a:defRPr>
            </a:lvl1pPr>
          </a:lstStyle>
          <a:p>
            <a:pPr>
              <a:defRPr>
                <a:uFillTx/>
              </a:defRPr>
            </a:pPr>
            <a:fld id="{4E379DBF-2A29-43B1-9F7E-346CAF37AC69}" type="slidenum">
              <a:rPr lang="fi-FI">
                <a:uFillTx/>
              </a:rPr>
              <a:pPr>
                <a:defRPr>
                  <a:uFillTx/>
                </a:defRPr>
              </a:pPr>
              <a:t>‹#›</a:t>
            </a:fld>
            <a:endParaRPr lang="fi-FI" dirty="0">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ehmet-sisältö-ja-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1172387"/>
          </a:xfrm>
        </p:spPr>
        <p:txBody>
          <a:body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3" name="Sisällön paikkamerkki 2"/>
          <p:cNvSpPr>
            <a:spLocks noGrp="1"/>
          </p:cNvSpPr>
          <p:nvPr>
            <p:ph sz="half" idx="1"/>
          </p:nvPr>
        </p:nvSpPr>
        <p:spPr>
          <a:xfrm>
            <a:off x="457200" y="1720516"/>
            <a:ext cx="6371618" cy="4457083"/>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uFillTx/>
              </a:defRPr>
            </a:lvl1pPr>
          </a:lstStyle>
          <a:p>
            <a:pPr lvl="0"/>
            <a:r>
              <a:rPr lang="fi-FI" noProof="0">
                <a:uFillTx/>
              </a:rPr>
              <a:t>Lisää kuva napsauttamalla kuvaketta</a:t>
            </a:r>
          </a:p>
        </p:txBody>
      </p:sp>
      <p:sp>
        <p:nvSpPr>
          <p:cNvPr id="5" name="Päivämäärän paikkamerkki 3"/>
          <p:cNvSpPr>
            <a:spLocks noGrp="1"/>
          </p:cNvSpPr>
          <p:nvPr>
            <p:ph type="dt" sz="half" idx="14"/>
          </p:nvPr>
        </p:nvSpPr>
        <p:spPr/>
        <p:txBody>
          <a:bodyPr/>
          <a:lstStyle>
            <a:lvl1pPr>
              <a:defRPr>
                <a:uFillTx/>
              </a:defRPr>
            </a:lvl1pPr>
          </a:lstStyle>
          <a:p>
            <a:pPr>
              <a:defRPr>
                <a:uFillTx/>
              </a:defRPr>
            </a:pPr>
            <a:fld id="{D83ECD06-8F20-4CE8-943F-B69CD98B9D5E}" type="datetime1">
              <a:rPr lang="fi-FI">
                <a:uFillTx/>
              </a:rPr>
              <a:pPr>
                <a:defRPr>
                  <a:uFillTx/>
                </a:defRPr>
              </a:pPr>
              <a:t>7.5.2020</a:t>
            </a:fld>
            <a:endParaRPr lang="fi-FI" dirty="0">
              <a:uFillTx/>
            </a:endParaRPr>
          </a:p>
        </p:txBody>
      </p:sp>
      <p:sp>
        <p:nvSpPr>
          <p:cNvPr id="6" name="Alatunnisteen paikkamerkki 4"/>
          <p:cNvSpPr>
            <a:spLocks noGrp="1"/>
          </p:cNvSpPr>
          <p:nvPr>
            <p:ph type="ftr" sz="quarter" idx="15"/>
          </p:nvPr>
        </p:nvSpPr>
        <p:spPr/>
        <p:txBody>
          <a:bodyPr/>
          <a:lstStyle>
            <a:lvl1pPr>
              <a:defRPr>
                <a:uFillTx/>
              </a:defRPr>
            </a:lvl1pPr>
          </a:lstStyle>
          <a:p>
            <a:pPr>
              <a:defRPr>
                <a:uFillTx/>
              </a:defRPr>
            </a:pPr>
            <a:r>
              <a:rPr lang="fi-FI">
                <a:uFillTx/>
              </a:rPr>
              <a:t>Etunimi Sukunimi</a:t>
            </a:r>
            <a:endParaRPr lang="fi-FI" dirty="0">
              <a:uFillTx/>
            </a:endParaRPr>
          </a:p>
        </p:txBody>
      </p:sp>
      <p:sp>
        <p:nvSpPr>
          <p:cNvPr id="7" name="Dian numeron paikkamerkki 5"/>
          <p:cNvSpPr>
            <a:spLocks noGrp="1"/>
          </p:cNvSpPr>
          <p:nvPr>
            <p:ph type="sldNum" sz="quarter" idx="16"/>
          </p:nvPr>
        </p:nvSpPr>
        <p:spPr/>
        <p:txBody>
          <a:bodyPr/>
          <a:lstStyle>
            <a:lvl1pPr>
              <a:defRPr>
                <a:uFillTx/>
              </a:defRPr>
            </a:lvl1pPr>
          </a:lstStyle>
          <a:p>
            <a:pPr>
              <a:defRPr>
                <a:uFillTx/>
              </a:defRPr>
            </a:pPr>
            <a:fld id="{79853895-AB2C-4C0C-8295-D1EE2770F9CD}" type="slidenum">
              <a:rPr lang="fi-FI">
                <a:uFillTx/>
              </a:rPr>
              <a:pPr>
                <a:defRPr>
                  <a:uFillTx/>
                </a:defRPr>
              </a:pPr>
              <a:t>‹#›</a:t>
            </a:fld>
            <a:endParaRPr lang="fi-FI" dirty="0">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hmet-iso-kuvapohj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12192000"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4" name="Päivämäärän paikkamerkki 3"/>
          <p:cNvSpPr>
            <a:spLocks noGrp="1"/>
          </p:cNvSpPr>
          <p:nvPr>
            <p:ph type="dt" sz="half" idx="14"/>
          </p:nvPr>
        </p:nvSpPr>
        <p:spPr/>
        <p:txBody>
          <a:bodyPr/>
          <a:lstStyle>
            <a:lvl1pPr>
              <a:defRPr>
                <a:uFillTx/>
              </a:defRPr>
            </a:lvl1pPr>
          </a:lstStyle>
          <a:p>
            <a:pPr>
              <a:defRPr>
                <a:uFillTx/>
              </a:defRPr>
            </a:pPr>
            <a:fld id="{AAA1AE9D-5030-41AB-A4FF-78CB0C415936}" type="datetime1">
              <a:rPr lang="fi-FI">
                <a:uFillTx/>
              </a:rPr>
              <a:pPr>
                <a:defRPr>
                  <a:uFillTx/>
                </a:defRPr>
              </a:pPr>
              <a:t>7.5.2020</a:t>
            </a:fld>
            <a:endParaRPr lang="fi-FI" dirty="0">
              <a:uFillTx/>
            </a:endParaRPr>
          </a:p>
        </p:txBody>
      </p:sp>
      <p:sp>
        <p:nvSpPr>
          <p:cNvPr id="5" name="Alatunnisteen paikkamerkki 4"/>
          <p:cNvSpPr>
            <a:spLocks noGrp="1"/>
          </p:cNvSpPr>
          <p:nvPr>
            <p:ph type="ftr" sz="quarter" idx="15"/>
          </p:nvPr>
        </p:nvSpPr>
        <p:spPr/>
        <p:txBody>
          <a:bodyPr/>
          <a:lstStyle>
            <a:lvl1pPr>
              <a:defRPr>
                <a:uFillTx/>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16"/>
          </p:nvPr>
        </p:nvSpPr>
        <p:spPr/>
        <p:txBody>
          <a:bodyPr/>
          <a:lstStyle>
            <a:lvl1pPr>
              <a:defRPr>
                <a:uFillTx/>
              </a:defRPr>
            </a:lvl1pPr>
          </a:lstStyle>
          <a:p>
            <a:pPr>
              <a:defRPr>
                <a:uFillTx/>
              </a:defRPr>
            </a:pPr>
            <a:fld id="{10D2B2FB-3A4B-4871-9BF7-9291A37AF9F4}" type="slidenum">
              <a:rPr lang="fi-FI">
                <a:uFillTx/>
              </a:rPr>
              <a:pPr>
                <a:defRPr>
                  <a:uFillTx/>
                </a:defRPr>
              </a:pPr>
              <a:t>‹#›</a:t>
            </a:fld>
            <a:endParaRPr lang="fi-FI" dirty="0">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Kehmet-kolme-kuva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54000"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0" name="Picture Placeholder 7"/>
          <p:cNvSpPr>
            <a:spLocks noGrp="1"/>
          </p:cNvSpPr>
          <p:nvPr>
            <p:ph type="pic" sz="quarter" idx="14"/>
          </p:nvPr>
        </p:nvSpPr>
        <p:spPr>
          <a:xfrm>
            <a:off x="4258733"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2" name="Picture Placeholder 7"/>
          <p:cNvSpPr>
            <a:spLocks noGrp="1"/>
          </p:cNvSpPr>
          <p:nvPr>
            <p:ph type="pic" sz="quarter" idx="15"/>
          </p:nvPr>
        </p:nvSpPr>
        <p:spPr>
          <a:xfrm>
            <a:off x="8271933"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6" name="Päivämäärän paikkamerkki 3"/>
          <p:cNvSpPr>
            <a:spLocks noGrp="1"/>
          </p:cNvSpPr>
          <p:nvPr>
            <p:ph type="dt" sz="half" idx="16"/>
          </p:nvPr>
        </p:nvSpPr>
        <p:spPr/>
        <p:txBody>
          <a:bodyPr/>
          <a:lstStyle>
            <a:lvl1pPr>
              <a:defRPr>
                <a:uFillTx/>
              </a:defRPr>
            </a:lvl1pPr>
          </a:lstStyle>
          <a:p>
            <a:pPr>
              <a:defRPr>
                <a:uFillTx/>
              </a:defRPr>
            </a:pPr>
            <a:fld id="{1A0C054D-5469-4F93-96B9-22A37617ACB9}" type="datetime1">
              <a:rPr lang="fi-FI">
                <a:uFillTx/>
              </a:rPr>
              <a:pPr>
                <a:defRPr>
                  <a:uFillTx/>
                </a:defRPr>
              </a:pPr>
              <a:t>7.5.2020</a:t>
            </a:fld>
            <a:endParaRPr lang="fi-FI" dirty="0">
              <a:uFillTx/>
            </a:endParaRPr>
          </a:p>
        </p:txBody>
      </p:sp>
      <p:sp>
        <p:nvSpPr>
          <p:cNvPr id="7" name="Alatunnisteen paikkamerkki 4"/>
          <p:cNvSpPr>
            <a:spLocks noGrp="1"/>
          </p:cNvSpPr>
          <p:nvPr>
            <p:ph type="ftr" sz="quarter" idx="17"/>
          </p:nvPr>
        </p:nvSpPr>
        <p:spPr/>
        <p:txBody>
          <a:bodyPr/>
          <a:lstStyle>
            <a:lvl1pPr>
              <a:defRPr>
                <a:uFillTx/>
              </a:defRPr>
            </a:lvl1pPr>
          </a:lstStyle>
          <a:p>
            <a:pPr>
              <a:defRPr>
                <a:uFillTx/>
              </a:defRPr>
            </a:pPr>
            <a:r>
              <a:rPr lang="fi-FI">
                <a:uFillTx/>
              </a:rPr>
              <a:t>Etunimi Sukunimi</a:t>
            </a:r>
            <a:endParaRPr lang="fi-FI" dirty="0">
              <a:uFillTx/>
            </a:endParaRPr>
          </a:p>
        </p:txBody>
      </p:sp>
      <p:sp>
        <p:nvSpPr>
          <p:cNvPr id="9" name="Dian numeron paikkamerkki 5"/>
          <p:cNvSpPr>
            <a:spLocks noGrp="1"/>
          </p:cNvSpPr>
          <p:nvPr>
            <p:ph type="sldNum" sz="quarter" idx="18"/>
          </p:nvPr>
        </p:nvSpPr>
        <p:spPr/>
        <p:txBody>
          <a:bodyPr/>
          <a:lstStyle>
            <a:lvl1pPr>
              <a:defRPr>
                <a:uFillTx/>
              </a:defRPr>
            </a:lvl1pPr>
          </a:lstStyle>
          <a:p>
            <a:pPr>
              <a:defRPr>
                <a:uFillTx/>
              </a:defRPr>
            </a:pPr>
            <a:fld id="{30A1BF7D-A071-4EEB-BDBC-D210FAA6695A}" type="slidenum">
              <a:rPr lang="fi-FI">
                <a:uFillTx/>
              </a:rPr>
              <a:pPr>
                <a:defRPr>
                  <a:uFillTx/>
                </a:defRPr>
              </a:pPr>
              <a:t>‹#›</a:t>
            </a:fld>
            <a:endParaRPr lang="fi-FI" dirty="0">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Otsikon paikkamerkki 1"/>
          <p:cNvSpPr>
            <a:spLocks noGrp="1"/>
          </p:cNvSpPr>
          <p:nvPr>
            <p:ph type="title"/>
          </p:nvPr>
        </p:nvSpPr>
        <p:spPr bwMode="auto">
          <a:xfrm>
            <a:off x="457200" y="407988"/>
            <a:ext cx="11234738" cy="787400"/>
          </a:xfrm>
          <a:prstGeom prst="rect">
            <a:avLst/>
          </a:prstGeom>
          <a:noFill/>
          <a:ln>
            <a:noFill/>
          </a:ln>
        </p:spPr>
        <p:txBody>
          <a:bodyPr vert="horz" wrap="square" lIns="0" tIns="0" rIns="0" bIns="0" numCol="1" anchor="t" anchorCtr="0" compatLnSpc="1">
            <a:prstTxWarp prst="textNoShape">
              <a:avLst/>
            </a:prstTxWarp>
          </a:bodyPr>
          <a:lstStyle/>
          <a:p>
            <a:pPr lvl="0"/>
            <a:r>
              <a:rPr lang="fi-FI" altLang="fi-FI">
                <a:uFillTx/>
              </a:rPr>
              <a:t>Muokkaa perustyyl. napsautt.</a:t>
            </a:r>
          </a:p>
        </p:txBody>
      </p:sp>
      <p:sp>
        <p:nvSpPr>
          <p:cNvPr id="3075" name="Tekstin paikkamerkki 2"/>
          <p:cNvSpPr>
            <a:spLocks noGrp="1"/>
          </p:cNvSpPr>
          <p:nvPr>
            <p:ph type="body" idx="1"/>
          </p:nvPr>
        </p:nvSpPr>
        <p:spPr bwMode="auto">
          <a:xfrm>
            <a:off x="457200" y="1196975"/>
            <a:ext cx="11234738" cy="4979988"/>
          </a:xfrm>
          <a:prstGeom prst="rect">
            <a:avLst/>
          </a:prstGeom>
          <a:noFill/>
          <a:ln>
            <a:noFill/>
          </a:ln>
        </p:spPr>
        <p:txBody>
          <a:bodyPr vert="horz" wrap="square" lIns="0" tIns="0" rIns="0" bIns="0" numCol="1" anchor="t" anchorCtr="0" compatLnSpc="1">
            <a:prstTxWarp prst="textNoShape">
              <a:avLst/>
            </a:prstTxWarp>
          </a:bodyPr>
          <a:lstStyle/>
          <a:p>
            <a:pPr lvl="0"/>
            <a:r>
              <a:rPr lang="fi-FI" altLang="fi-FI">
                <a:uFillTx/>
              </a:rPr>
              <a:t>Muokkaa tekstin perustyylejä napsauttamalla</a:t>
            </a:r>
          </a:p>
          <a:p>
            <a:pPr lvl="1"/>
            <a:r>
              <a:rPr lang="fi-FI" altLang="fi-FI">
                <a:uFillTx/>
              </a:rPr>
              <a:t>toinen taso</a:t>
            </a:r>
          </a:p>
          <a:p>
            <a:pPr lvl="2"/>
            <a:r>
              <a:rPr lang="fi-FI" altLang="fi-FI">
                <a:uFillTx/>
              </a:rPr>
              <a:t>kolmas taso</a:t>
            </a:r>
          </a:p>
          <a:p>
            <a:pPr lvl="3"/>
            <a:r>
              <a:rPr lang="fi-FI" altLang="fi-FI">
                <a:uFillTx/>
              </a:rPr>
              <a:t>neljäs taso</a:t>
            </a:r>
          </a:p>
          <a:p>
            <a:pPr lvl="4"/>
            <a:r>
              <a:rPr lang="fi-FI" altLang="fi-FI">
                <a:uFillTx/>
              </a:rPr>
              <a:t>viides taso</a:t>
            </a:r>
          </a:p>
        </p:txBody>
      </p:sp>
      <p:sp>
        <p:nvSpPr>
          <p:cNvPr id="4" name="Päivämäärän paikkamerkki 3"/>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00"/>
                </a:solidFill>
                <a:uFillTx/>
                <a:latin typeface="+mn-lt"/>
              </a:defRPr>
            </a:lvl1pPr>
          </a:lstStyle>
          <a:p>
            <a:pPr>
              <a:defRPr>
                <a:uFillTx/>
              </a:defRPr>
            </a:pPr>
            <a:fld id="{21B3815A-B376-4C20-976A-CC788C852782}" type="datetime1">
              <a:rPr lang="fi-FI">
                <a:uFillTx/>
              </a:rPr>
              <a:pPr>
                <a:defRPr>
                  <a:uFillTx/>
                </a:defRPr>
              </a:pPr>
              <a:t>7.5.2020</a:t>
            </a:fld>
            <a:endParaRPr lang="fi-FI" dirty="0">
              <a:uFillTx/>
            </a:endParaRPr>
          </a:p>
        </p:txBody>
      </p:sp>
      <p:sp>
        <p:nvSpPr>
          <p:cNvPr id="5" name="Alatunnisteen paikkamerkki 4"/>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000000"/>
                </a:solidFill>
                <a:uFillTx/>
                <a:latin typeface="+mn-lt"/>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4"/>
          </p:nvPr>
        </p:nvSpPr>
        <p:spPr>
          <a:xfrm>
            <a:off x="10437813" y="6269038"/>
            <a:ext cx="1236662" cy="258762"/>
          </a:xfrm>
          <a:prstGeom prst="rect">
            <a:avLst/>
          </a:prstGeom>
        </p:spPr>
        <p:txBody>
          <a:bodyPr vert="horz" lIns="0" tIns="0" rIns="0" bIns="0" rtlCol="0" anchor="ctr">
            <a:noAutofit/>
          </a:bodyPr>
          <a:lstStyle>
            <a:lvl1pPr algn="r" eaLnBrk="1" fontAlgn="auto" hangingPunct="1">
              <a:spcBef>
                <a:spcPts val="0"/>
              </a:spcBef>
              <a:spcAft>
                <a:spcPts val="0"/>
              </a:spcAft>
              <a:defRPr sz="1300" b="1" smtClean="0">
                <a:solidFill>
                  <a:srgbClr val="000000"/>
                </a:solidFill>
                <a:uFillTx/>
                <a:latin typeface="+mn-lt"/>
              </a:defRPr>
            </a:lvl1pPr>
          </a:lstStyle>
          <a:p>
            <a:pPr>
              <a:defRPr>
                <a:uFillTx/>
              </a:defRPr>
            </a:pPr>
            <a:fld id="{3CC8933F-2D5B-4E8A-B1D8-F79D01572547}" type="slidenum">
              <a:rPr lang="fi-FI">
                <a:uFillTx/>
              </a:rPr>
              <a:pPr>
                <a:defRPr>
                  <a:uFillTx/>
                </a:defRPr>
              </a:pPr>
              <a:t>‹#›</a:t>
            </a:fld>
            <a:endParaRPr lang="fi-FI" dirty="0">
              <a:uFillTx/>
            </a:endParaRPr>
          </a:p>
        </p:txBody>
      </p:sp>
      <p:grpSp>
        <p:nvGrpSpPr>
          <p:cNvPr id="3079" name="Ryhmä 6"/>
          <p:cNvGrpSpPr/>
          <p:nvPr/>
        </p:nvGrpSpPr>
        <p:grpSpPr>
          <a:xfrm>
            <a:off x="465138" y="6221413"/>
            <a:ext cx="804862" cy="374650"/>
            <a:chOff x="228601" y="704851"/>
            <a:chExt cx="11734800" cy="5449888"/>
          </a:xfrm>
        </p:grpSpPr>
        <p:sp>
          <p:nvSpPr>
            <p:cNvPr id="3080"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p:spPr>
          <p:txBody>
            <a:bodyPr lIns="0" tIns="0" rIns="0" bIns="0"/>
            <a:lstStyle/>
            <a:p>
              <a:endParaRPr lang="fi-FI">
                <a:uFillTx/>
              </a:endParaRPr>
            </a:p>
          </p:txBody>
        </p:sp>
        <p:sp>
          <p:nvSpPr>
            <p:cNvPr id="3081"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p:spPr>
          <p:txBody>
            <a:bodyPr lIns="0" tIns="0" rIns="0" bIns="0"/>
            <a:lstStyle/>
            <a:p>
              <a:endParaRPr lang="fi-FI">
                <a:uFillTx/>
              </a:endParaRPr>
            </a:p>
          </p:txBody>
        </p:sp>
        <p:sp>
          <p:nvSpPr>
            <p:cNvPr id="3082" name="Rectangle 7"/>
            <p:cNvSpPr>
              <a:spLocks noChangeArrowheads="1"/>
            </p:cNvSpPr>
            <p:nvPr/>
          </p:nvSpPr>
          <p:spPr bwMode="black">
            <a:xfrm>
              <a:off x="9986963"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3083"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p:spPr>
          <p:txBody>
            <a:bodyPr lIns="0" tIns="0" rIns="0" bIns="0"/>
            <a:lstStyle/>
            <a:p>
              <a:endParaRPr lang="fi-FI">
                <a:uFillTx/>
              </a:endParaRPr>
            </a:p>
          </p:txBody>
        </p:sp>
        <p:sp>
          <p:nvSpPr>
            <p:cNvPr id="3084"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p:spPr>
          <p:txBody>
            <a:bodyPr lIns="0" tIns="0" rIns="0" bIns="0"/>
            <a:lstStyle/>
            <a:p>
              <a:endParaRPr lang="fi-FI">
                <a:uFillTx/>
              </a:endParaRPr>
            </a:p>
          </p:txBody>
        </p:sp>
        <p:sp>
          <p:nvSpPr>
            <p:cNvPr id="3085"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p:spPr>
          <p:txBody>
            <a:bodyPr lIns="0" tIns="0" rIns="0" bIns="0"/>
            <a:lstStyle/>
            <a:p>
              <a:endParaRPr lang="fi-FI">
                <a:uFillTx/>
              </a:endParaRPr>
            </a:p>
          </p:txBody>
        </p:sp>
        <p:sp>
          <p:nvSpPr>
            <p:cNvPr id="3086" name="Rectangle 11"/>
            <p:cNvSpPr>
              <a:spLocks noChangeArrowheads="1"/>
            </p:cNvSpPr>
            <p:nvPr/>
          </p:nvSpPr>
          <p:spPr bwMode="black">
            <a:xfrm>
              <a:off x="6689726"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3087"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p:spPr>
          <p:txBody>
            <a:bodyPr lIns="0" tIns="0" rIns="0" bIns="0"/>
            <a:lstStyle/>
            <a:p>
              <a:endParaRPr lang="fi-FI">
                <a:uFillTx/>
              </a:endParaRPr>
            </a:p>
          </p:txBody>
        </p:sp>
        <p:sp>
          <p:nvSpPr>
            <p:cNvPr id="3088"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p:spPr>
          <p:txBody>
            <a:bodyPr lIns="0" tIns="0" rIns="0" bIns="0"/>
            <a:lstStyle/>
            <a:p>
              <a:endParaRPr lang="fi-FI">
                <a:uFillTx/>
              </a:endParaRPr>
            </a:p>
          </p:txBody>
        </p:sp>
        <p:sp>
          <p:nvSpPr>
            <p:cNvPr id="3089"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p:spPr>
          <p:txBody>
            <a:bodyPr lIns="0" tIns="0" rIns="0" bIns="0"/>
            <a:lstStyle/>
            <a:p>
              <a:endParaRPr lang="fi-FI">
                <a:uFillTx/>
              </a:endParaRPr>
            </a:p>
          </p:txBody>
        </p:sp>
        <p:sp>
          <p:nvSpPr>
            <p:cNvPr id="3090"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p:spPr>
          <p:txBody>
            <a:bodyPr lIns="0" tIns="0" rIns="0" bIns="0"/>
            <a:lstStyle/>
            <a:p>
              <a:endParaRPr lang="fi-FI">
                <a:uFillTx/>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p:txStyles>
    <p:titleStyle>
      <a:lvl1pPr algn="l" rtl="0" eaLnBrk="1" fontAlgn="base" hangingPunct="1">
        <a:lnSpc>
          <a:spcPct val="90000"/>
        </a:lnSpc>
        <a:spcBef>
          <a:spcPct val="0"/>
        </a:spcBef>
        <a:spcAft>
          <a:spcPct val="0"/>
        </a:spcAft>
        <a:defRPr sz="4200" b="1" kern="1200">
          <a:solidFill>
            <a:schemeClr val="tx1"/>
          </a:solidFill>
          <a:uFillTx/>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9pPr>
    </p:titleStyle>
    <p:body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uFillTx/>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uFillTx/>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uFillTx/>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uFillTx/>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p:bodyStyle>
    <p:otherStyle>
      <a:defPPr>
        <a:defRPr lang="fi-FI">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1949116"/>
            <a:ext cx="10661515" cy="3644288"/>
          </a:xfrm>
        </p:spPr>
        <p:txBody>
          <a:bodyPr/>
          <a:lstStyle/>
          <a:p>
            <a:pPr algn="ctr"/>
            <a:r>
              <a:rPr lang="fi-FI" dirty="0"/>
              <a:t>PDCA-sykli</a:t>
            </a:r>
            <a:br>
              <a:rPr lang="fi-FI" dirty="0"/>
            </a:br>
            <a:r>
              <a:rPr lang="fi-FI" dirty="0"/>
              <a:t>Suunnittele, toteuta, tarkasta ja toimi</a:t>
            </a:r>
            <a:endParaRPr lang="fi-FI" dirty="0">
              <a:uFillTx/>
            </a:endParaRPr>
          </a:p>
        </p:txBody>
      </p:sp>
      <p:sp>
        <p:nvSpPr>
          <p:cNvPr id="3" name="Päivämäärän paikkamerkki 2"/>
          <p:cNvSpPr>
            <a:spLocks noGrp="1"/>
          </p:cNvSpPr>
          <p:nvPr>
            <p:ph type="dt" sz="half" idx="10"/>
          </p:nvPr>
        </p:nvSpPr>
        <p:spPr/>
        <p:txBody>
          <a:bodyPr/>
          <a:lstStyle/>
          <a:p>
            <a:pPr>
              <a:defRPr>
                <a:uFillTx/>
              </a:defRPr>
            </a:pPr>
            <a:fld id="{9D270131-D298-4E66-8347-236AF470D665}" type="datetime1">
              <a:rPr lang="fi-FI" smtClean="0">
                <a:uFillTx/>
              </a:rPr>
              <a:pPr>
                <a:defRPr>
                  <a:uFillTx/>
                </a:defRPr>
              </a:pPr>
              <a:t>7.5.2020</a:t>
            </a:fld>
            <a:endParaRPr lang="fi-FI">
              <a:uFillTx/>
            </a:endParaRPr>
          </a:p>
        </p:txBody>
      </p:sp>
      <p:sp>
        <p:nvSpPr>
          <p:cNvPr id="4" name="Alatunnisteen paikkamerkki 3"/>
          <p:cNvSpPr>
            <a:spLocks noGrp="1"/>
          </p:cNvSpPr>
          <p:nvPr>
            <p:ph type="ftr" sz="quarter" idx="11"/>
          </p:nvPr>
        </p:nvSpPr>
        <p:spPr/>
        <p:txBody>
          <a:bodyPr/>
          <a:lstStyle/>
          <a:p>
            <a:pPr>
              <a:defRPr>
                <a:uFillTx/>
              </a:defRPr>
            </a:pPr>
            <a:r>
              <a:rPr lang="fi-FI">
                <a:uFillTx/>
              </a:rPr>
              <a:t>Etunimi Sukunimi</a:t>
            </a:r>
          </a:p>
        </p:txBody>
      </p:sp>
      <p:sp>
        <p:nvSpPr>
          <p:cNvPr id="5" name="Dian numeron paikkamerkki 4"/>
          <p:cNvSpPr>
            <a:spLocks noGrp="1"/>
          </p:cNvSpPr>
          <p:nvPr>
            <p:ph type="sldNum" sz="quarter" idx="12"/>
          </p:nvPr>
        </p:nvSpPr>
        <p:spPr/>
        <p:txBody>
          <a:bodyPr/>
          <a:lstStyle/>
          <a:p>
            <a:pPr>
              <a:defRPr>
                <a:uFillTx/>
              </a:defRPr>
            </a:pPr>
            <a:fld id="{2721E670-1F5B-4A49-8DE6-16F3E62BC8C2}" type="slidenum">
              <a:rPr lang="fi-FI" smtClean="0">
                <a:uFillTx/>
              </a:rPr>
              <a:pPr>
                <a:defRPr>
                  <a:uFillTx/>
                </a:defRPr>
              </a:pPr>
              <a:t>1</a:t>
            </a:fld>
            <a:endParaRPr lang="fi-FI">
              <a:uFillTx/>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A174F-EA2C-4EA5-BE4C-6EA89803F29F}"/>
              </a:ext>
            </a:extLst>
          </p:cNvPr>
          <p:cNvSpPr>
            <a:spLocks noGrp="1"/>
          </p:cNvSpPr>
          <p:nvPr>
            <p:ph type="title"/>
          </p:nvPr>
        </p:nvSpPr>
        <p:spPr/>
        <p:txBody>
          <a:bodyPr/>
          <a:lstStyle/>
          <a:p>
            <a:r>
              <a:rPr lang="fi-FI" dirty="0"/>
              <a:t>PDCA-syklin vaiheiden kuvaus</a:t>
            </a:r>
            <a:endParaRPr lang="en-US" dirty="0"/>
          </a:p>
        </p:txBody>
      </p:sp>
      <p:sp>
        <p:nvSpPr>
          <p:cNvPr id="3" name="Content Placeholder 2">
            <a:extLst>
              <a:ext uri="{FF2B5EF4-FFF2-40B4-BE49-F238E27FC236}">
                <a16:creationId xmlns:a16="http://schemas.microsoft.com/office/drawing/2014/main" id="{C2756076-519B-41A6-858F-964054AEA82C}"/>
              </a:ext>
            </a:extLst>
          </p:cNvPr>
          <p:cNvSpPr>
            <a:spLocks noGrp="1"/>
          </p:cNvSpPr>
          <p:nvPr>
            <p:ph idx="1"/>
          </p:nvPr>
        </p:nvSpPr>
        <p:spPr>
          <a:xfrm>
            <a:off x="457200" y="1441173"/>
            <a:ext cx="11234738" cy="4735789"/>
          </a:xfrm>
        </p:spPr>
        <p:txBody>
          <a:bodyPr/>
          <a:lstStyle/>
          <a:p>
            <a:r>
              <a:rPr lang="fi-FI" sz="2400" b="1" dirty="0">
                <a:solidFill>
                  <a:schemeClr val="accent1"/>
                </a:solidFill>
              </a:rPr>
              <a:t>Suunnittele (Plan)</a:t>
            </a:r>
          </a:p>
          <a:p>
            <a:pPr lvl="1"/>
            <a:r>
              <a:rPr lang="fi-FI" sz="1800" dirty="0"/>
              <a:t>Mieti, miten tavoitetta kohden voisi päästä. Dokumentoi, mitä olet tekemässä ja mitä oletat tapahtuvan.</a:t>
            </a:r>
          </a:p>
          <a:p>
            <a:pPr lvl="1"/>
            <a:endParaRPr lang="fi-FI" sz="1800" dirty="0"/>
          </a:p>
          <a:p>
            <a:r>
              <a:rPr lang="fi-FI" sz="2400" b="1" dirty="0">
                <a:solidFill>
                  <a:schemeClr val="accent1"/>
                </a:solidFill>
              </a:rPr>
              <a:t>Toteuta (Do)</a:t>
            </a:r>
          </a:p>
          <a:p>
            <a:pPr lvl="1"/>
            <a:r>
              <a:rPr lang="fi-FI" sz="1800" dirty="0"/>
              <a:t>Tee suunnittelemasi muutokset. Tarkkaile ja dokumentoi, mitä tapahtuu.</a:t>
            </a:r>
          </a:p>
          <a:p>
            <a:pPr lvl="1"/>
            <a:endParaRPr lang="fi-FI" sz="1800" dirty="0"/>
          </a:p>
          <a:p>
            <a:r>
              <a:rPr lang="fi-FI" sz="2400" b="1" dirty="0">
                <a:solidFill>
                  <a:schemeClr val="accent1"/>
                </a:solidFill>
              </a:rPr>
              <a:t>Tarkista (Check)</a:t>
            </a:r>
          </a:p>
          <a:p>
            <a:pPr lvl="1"/>
            <a:r>
              <a:rPr lang="fi-FI" sz="1800" dirty="0"/>
              <a:t>Miten tapahtunut poikkesi siitä mitä oletit tapahtuvan?</a:t>
            </a:r>
          </a:p>
          <a:p>
            <a:pPr lvl="1"/>
            <a:r>
              <a:rPr lang="fi-FI" sz="1800" dirty="0"/>
              <a:t>Toimiiko?</a:t>
            </a:r>
          </a:p>
          <a:p>
            <a:pPr lvl="1"/>
            <a:endParaRPr lang="fi-FI" sz="2000" dirty="0"/>
          </a:p>
          <a:p>
            <a:r>
              <a:rPr lang="fi-FI" sz="2400" b="1" dirty="0">
                <a:solidFill>
                  <a:schemeClr val="accent1"/>
                </a:solidFill>
              </a:rPr>
              <a:t>Toimi (Act)</a:t>
            </a:r>
          </a:p>
          <a:p>
            <a:pPr lvl="1"/>
            <a:r>
              <a:rPr lang="fi-FI" sz="1800" dirty="0"/>
              <a:t>Jos toimii, jalkauta ja ota käyttöön koko laajuudessaan.</a:t>
            </a:r>
          </a:p>
          <a:p>
            <a:pPr lvl="1"/>
            <a:r>
              <a:rPr lang="fi-FI" sz="1800" dirty="0"/>
              <a:t>Kun olet saanut lisää tietoa ympäristöstä, mieti, mikä olisi seuraava tarvittava asia.</a:t>
            </a:r>
          </a:p>
          <a:p>
            <a:pPr marL="0" indent="0">
              <a:buNone/>
            </a:pPr>
            <a:endParaRPr lang="fi-FI" sz="2400" dirty="0"/>
          </a:p>
          <a:p>
            <a:pPr marL="0" indent="0" algn="ctr">
              <a:buNone/>
            </a:pPr>
            <a:r>
              <a:rPr lang="fi-FI" sz="1600" i="1" dirty="0"/>
              <a:t>Tyypillisesti PDCA-syklejä tehdään jatkuvasti - edetään kokeillen, askel askeleelta kohti vaativampia tavoitteita. </a:t>
            </a:r>
          </a:p>
        </p:txBody>
      </p:sp>
      <p:sp>
        <p:nvSpPr>
          <p:cNvPr id="4" name="Date Placeholder 3">
            <a:extLst>
              <a:ext uri="{FF2B5EF4-FFF2-40B4-BE49-F238E27FC236}">
                <a16:creationId xmlns:a16="http://schemas.microsoft.com/office/drawing/2014/main" id="{97A29FD6-11E3-42E0-8371-DE17C5BB7A2B}"/>
              </a:ext>
            </a:extLst>
          </p:cNvPr>
          <p:cNvSpPr>
            <a:spLocks noGrp="1"/>
          </p:cNvSpPr>
          <p:nvPr>
            <p:ph type="dt" sz="half" idx="10"/>
          </p:nvPr>
        </p:nvSpPr>
        <p:spPr/>
        <p:txBody>
          <a:bodyPr/>
          <a:lstStyle/>
          <a:p>
            <a:pPr>
              <a:defRPr>
                <a:uFillTx/>
              </a:defRPr>
            </a:pPr>
            <a:fld id="{72D3E8FF-0D86-4156-9F0A-94F0D78AD399}" type="datetime1">
              <a:rPr lang="fi-FI" smtClean="0">
                <a:uFillTx/>
              </a:rPr>
              <a:pPr>
                <a:defRPr>
                  <a:uFillTx/>
                </a:defRPr>
              </a:pPr>
              <a:t>7.5.2020</a:t>
            </a:fld>
            <a:endParaRPr lang="fi-FI" dirty="0">
              <a:uFillTx/>
            </a:endParaRPr>
          </a:p>
        </p:txBody>
      </p:sp>
      <p:sp>
        <p:nvSpPr>
          <p:cNvPr id="5" name="Footer Placeholder 4">
            <a:extLst>
              <a:ext uri="{FF2B5EF4-FFF2-40B4-BE49-F238E27FC236}">
                <a16:creationId xmlns:a16="http://schemas.microsoft.com/office/drawing/2014/main" id="{7CE281F1-1055-487F-B9D3-E5BA73D00771}"/>
              </a:ext>
            </a:extLst>
          </p:cNvPr>
          <p:cNvSpPr>
            <a:spLocks noGrp="1"/>
          </p:cNvSpPr>
          <p:nvPr>
            <p:ph type="ftr" sz="quarter" idx="11"/>
          </p:nvPr>
        </p:nvSpPr>
        <p:spPr/>
        <p:txBody>
          <a:bodyPr/>
          <a:lstStyle/>
          <a:p>
            <a:pPr>
              <a:defRPr>
                <a:uFillTx/>
              </a:defRPr>
            </a:pPr>
            <a:r>
              <a:rPr lang="fi-FI">
                <a:uFillTx/>
              </a:rPr>
              <a:t>Etunimi Sukunimi</a:t>
            </a:r>
            <a:endParaRPr lang="fi-FI" dirty="0">
              <a:uFillTx/>
            </a:endParaRPr>
          </a:p>
        </p:txBody>
      </p:sp>
      <p:sp>
        <p:nvSpPr>
          <p:cNvPr id="6" name="Slide Number Placeholder 5">
            <a:extLst>
              <a:ext uri="{FF2B5EF4-FFF2-40B4-BE49-F238E27FC236}">
                <a16:creationId xmlns:a16="http://schemas.microsoft.com/office/drawing/2014/main" id="{294E91B1-391A-4F25-AF94-C0FAE8CE338F}"/>
              </a:ext>
            </a:extLst>
          </p:cNvPr>
          <p:cNvSpPr>
            <a:spLocks noGrp="1"/>
          </p:cNvSpPr>
          <p:nvPr>
            <p:ph type="sldNum" sz="quarter" idx="12"/>
          </p:nvPr>
        </p:nvSpPr>
        <p:spPr/>
        <p:txBody>
          <a:bodyPr/>
          <a:lstStyle/>
          <a:p>
            <a:pPr>
              <a:defRPr>
                <a:uFillTx/>
              </a:defRPr>
            </a:pPr>
            <a:fld id="{13CFDC6C-3633-4E4E-A1CE-7741E7EBFD50}" type="slidenum">
              <a:rPr lang="fi-FI" smtClean="0">
                <a:uFillTx/>
              </a:rPr>
              <a:pPr>
                <a:defRPr>
                  <a:uFillTx/>
                </a:defRPr>
              </a:pPr>
              <a:t>2</a:t>
            </a:fld>
            <a:endParaRPr lang="fi-FI" dirty="0">
              <a:uFillTx/>
            </a:endParaRPr>
          </a:p>
        </p:txBody>
      </p:sp>
      <p:sp>
        <p:nvSpPr>
          <p:cNvPr id="7" name="Content Placeholder 6">
            <a:extLst>
              <a:ext uri="{FF2B5EF4-FFF2-40B4-BE49-F238E27FC236}">
                <a16:creationId xmlns:a16="http://schemas.microsoft.com/office/drawing/2014/main" id="{87E8837A-4E8F-4265-9099-D8C5F4926AC6}"/>
              </a:ext>
            </a:extLst>
          </p:cNvPr>
          <p:cNvSpPr>
            <a:spLocks noGrp="1"/>
          </p:cNvSpPr>
          <p:nvPr>
            <p:ph idx="13"/>
          </p:nvPr>
        </p:nvSpPr>
        <p:spPr/>
        <p:txBody>
          <a:bodyPr/>
          <a:lstStyle/>
          <a:p>
            <a:r>
              <a:rPr lang="fi-FI" dirty="0"/>
              <a:t>PDCA-viitekehys lähestyy kehittämistä tieteellisesti ja nopeiden iteraatioiden kautta.</a:t>
            </a:r>
            <a:endParaRPr lang="en-US" dirty="0"/>
          </a:p>
        </p:txBody>
      </p:sp>
    </p:spTree>
    <p:extLst>
      <p:ext uri="{BB962C8B-B14F-4D97-AF65-F5344CB8AC3E}">
        <p14:creationId xmlns:p14="http://schemas.microsoft.com/office/powerpoint/2010/main" val="225400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A174F-EA2C-4EA5-BE4C-6EA89803F29F}"/>
              </a:ext>
            </a:extLst>
          </p:cNvPr>
          <p:cNvSpPr>
            <a:spLocks noGrp="1"/>
          </p:cNvSpPr>
          <p:nvPr>
            <p:ph type="title"/>
          </p:nvPr>
        </p:nvSpPr>
        <p:spPr>
          <a:xfrm>
            <a:off x="457200" y="239025"/>
            <a:ext cx="11234738" cy="662824"/>
          </a:xfrm>
        </p:spPr>
        <p:txBody>
          <a:bodyPr/>
          <a:lstStyle/>
          <a:p>
            <a:r>
              <a:rPr lang="fi-FI" dirty="0"/>
              <a:t>PDCA-sykli – laajempi konteksti</a:t>
            </a:r>
            <a:endParaRPr lang="en-US" dirty="0"/>
          </a:p>
        </p:txBody>
      </p:sp>
      <p:sp>
        <p:nvSpPr>
          <p:cNvPr id="4" name="Date Placeholder 3">
            <a:extLst>
              <a:ext uri="{FF2B5EF4-FFF2-40B4-BE49-F238E27FC236}">
                <a16:creationId xmlns:a16="http://schemas.microsoft.com/office/drawing/2014/main" id="{97A29FD6-11E3-42E0-8371-DE17C5BB7A2B}"/>
              </a:ext>
            </a:extLst>
          </p:cNvPr>
          <p:cNvSpPr>
            <a:spLocks noGrp="1"/>
          </p:cNvSpPr>
          <p:nvPr>
            <p:ph type="dt" sz="half" idx="10"/>
          </p:nvPr>
        </p:nvSpPr>
        <p:spPr/>
        <p:txBody>
          <a:bodyPr/>
          <a:lstStyle/>
          <a:p>
            <a:pPr>
              <a:defRPr>
                <a:uFillTx/>
              </a:defRPr>
            </a:pPr>
            <a:fld id="{72D3E8FF-0D86-4156-9F0A-94F0D78AD399}" type="datetime1">
              <a:rPr lang="fi-FI" smtClean="0">
                <a:uFillTx/>
              </a:rPr>
              <a:pPr>
                <a:defRPr>
                  <a:uFillTx/>
                </a:defRPr>
              </a:pPr>
              <a:t>7.5.2020</a:t>
            </a:fld>
            <a:endParaRPr lang="fi-FI" dirty="0">
              <a:uFillTx/>
            </a:endParaRPr>
          </a:p>
        </p:txBody>
      </p:sp>
      <p:sp>
        <p:nvSpPr>
          <p:cNvPr id="5" name="Footer Placeholder 4">
            <a:extLst>
              <a:ext uri="{FF2B5EF4-FFF2-40B4-BE49-F238E27FC236}">
                <a16:creationId xmlns:a16="http://schemas.microsoft.com/office/drawing/2014/main" id="{7CE281F1-1055-487F-B9D3-E5BA73D00771}"/>
              </a:ext>
            </a:extLst>
          </p:cNvPr>
          <p:cNvSpPr>
            <a:spLocks noGrp="1"/>
          </p:cNvSpPr>
          <p:nvPr>
            <p:ph type="ftr" sz="quarter" idx="11"/>
          </p:nvPr>
        </p:nvSpPr>
        <p:spPr/>
        <p:txBody>
          <a:bodyPr/>
          <a:lstStyle/>
          <a:p>
            <a:pPr>
              <a:defRPr>
                <a:uFillTx/>
              </a:defRPr>
            </a:pPr>
            <a:r>
              <a:rPr lang="fi-FI">
                <a:uFillTx/>
              </a:rPr>
              <a:t>Etunimi Sukunimi</a:t>
            </a:r>
            <a:endParaRPr lang="fi-FI" dirty="0">
              <a:uFillTx/>
            </a:endParaRPr>
          </a:p>
        </p:txBody>
      </p:sp>
      <p:sp>
        <p:nvSpPr>
          <p:cNvPr id="6" name="Slide Number Placeholder 5">
            <a:extLst>
              <a:ext uri="{FF2B5EF4-FFF2-40B4-BE49-F238E27FC236}">
                <a16:creationId xmlns:a16="http://schemas.microsoft.com/office/drawing/2014/main" id="{294E91B1-391A-4F25-AF94-C0FAE8CE338F}"/>
              </a:ext>
            </a:extLst>
          </p:cNvPr>
          <p:cNvSpPr>
            <a:spLocks noGrp="1"/>
          </p:cNvSpPr>
          <p:nvPr>
            <p:ph type="sldNum" sz="quarter" idx="12"/>
          </p:nvPr>
        </p:nvSpPr>
        <p:spPr/>
        <p:txBody>
          <a:bodyPr/>
          <a:lstStyle/>
          <a:p>
            <a:pPr>
              <a:defRPr>
                <a:uFillTx/>
              </a:defRPr>
            </a:pPr>
            <a:fld id="{13CFDC6C-3633-4E4E-A1CE-7741E7EBFD50}" type="slidenum">
              <a:rPr lang="fi-FI" smtClean="0">
                <a:uFillTx/>
              </a:rPr>
              <a:pPr>
                <a:defRPr>
                  <a:uFillTx/>
                </a:defRPr>
              </a:pPr>
              <a:t>3</a:t>
            </a:fld>
            <a:endParaRPr lang="fi-FI" dirty="0">
              <a:uFillTx/>
            </a:endParaRPr>
          </a:p>
        </p:txBody>
      </p:sp>
      <p:sp>
        <p:nvSpPr>
          <p:cNvPr id="7" name="Content Placeholder 6">
            <a:extLst>
              <a:ext uri="{FF2B5EF4-FFF2-40B4-BE49-F238E27FC236}">
                <a16:creationId xmlns:a16="http://schemas.microsoft.com/office/drawing/2014/main" id="{87E8837A-4E8F-4265-9099-D8C5F4926AC6}"/>
              </a:ext>
            </a:extLst>
          </p:cNvPr>
          <p:cNvSpPr>
            <a:spLocks noGrp="1"/>
          </p:cNvSpPr>
          <p:nvPr>
            <p:ph idx="13"/>
          </p:nvPr>
        </p:nvSpPr>
        <p:spPr>
          <a:xfrm>
            <a:off x="457200" y="901849"/>
            <a:ext cx="11234738" cy="445252"/>
          </a:xfrm>
        </p:spPr>
        <p:txBody>
          <a:bodyPr/>
          <a:lstStyle/>
          <a:p>
            <a:r>
              <a:rPr lang="fi-FI" dirty="0"/>
              <a:t>PDCA on nopeiden iteraatioiden kautta ja tieteellisesti kehitystä lähestyvä viitekehys</a:t>
            </a:r>
            <a:endParaRPr lang="en-US" dirty="0"/>
          </a:p>
        </p:txBody>
      </p:sp>
      <p:grpSp>
        <p:nvGrpSpPr>
          <p:cNvPr id="62" name="Group 61">
            <a:extLst>
              <a:ext uri="{FF2B5EF4-FFF2-40B4-BE49-F238E27FC236}">
                <a16:creationId xmlns:a16="http://schemas.microsoft.com/office/drawing/2014/main" id="{2C3417E3-7468-411D-AEF1-1906889821CD}"/>
              </a:ext>
            </a:extLst>
          </p:cNvPr>
          <p:cNvGrpSpPr/>
          <p:nvPr/>
        </p:nvGrpSpPr>
        <p:grpSpPr>
          <a:xfrm rot="900000">
            <a:off x="1443101" y="1708928"/>
            <a:ext cx="2860296" cy="2860296"/>
            <a:chOff x="2612630" y="733079"/>
            <a:chExt cx="2860296" cy="2860296"/>
          </a:xfrm>
        </p:grpSpPr>
        <p:sp>
          <p:nvSpPr>
            <p:cNvPr id="63" name="Shape 701">
              <a:extLst>
                <a:ext uri="{FF2B5EF4-FFF2-40B4-BE49-F238E27FC236}">
                  <a16:creationId xmlns:a16="http://schemas.microsoft.com/office/drawing/2014/main" id="{17A7C841-02DA-495D-BEA3-3601A629E66F}"/>
                </a:ext>
              </a:extLst>
            </p:cNvPr>
            <p:cNvSpPr/>
            <p:nvPr/>
          </p:nvSpPr>
          <p:spPr>
            <a:xfrm>
              <a:off x="2612630" y="733079"/>
              <a:ext cx="2860296" cy="2860296"/>
            </a:xfrm>
            <a:prstGeom prst="ellipse">
              <a:avLst/>
            </a:prstGeom>
            <a:noFill/>
            <a:ln w="76200" cap="flat" cmpd="sng">
              <a:solidFill>
                <a:srgbClr val="BFBFBF"/>
              </a:solidFill>
              <a:prstDash val="solid"/>
              <a:round/>
              <a:headEnd type="none" w="med" len="med"/>
              <a:tailEnd type="none" w="med" len="med"/>
            </a:ln>
          </p:spPr>
          <p:txBody>
            <a:bodyPr lIns="91425" tIns="45700" rIns="91425" bIns="45700" anchor="t" anchorCtr="0">
              <a:noAutofit/>
            </a:bodyPr>
            <a:lstStyle/>
            <a:p>
              <a:pPr defTabSz="457200" eaLnBrk="1" hangingPunct="1">
                <a:spcBef>
                  <a:spcPts val="0"/>
                </a:spcBef>
                <a:spcAft>
                  <a:spcPts val="0"/>
                </a:spcAft>
                <a:buClr>
                  <a:srgbClr val="000000"/>
                </a:buClr>
                <a:buFont typeface="Arial"/>
                <a:buNone/>
              </a:pPr>
              <a:endParaRPr sz="1400">
                <a:solidFill>
                  <a:prstClr val="black"/>
                </a:solidFill>
                <a:latin typeface="Neo Sans" panose="020B0504020202020204" pitchFamily="34" charset="0"/>
                <a:ea typeface="Arial"/>
                <a:cs typeface="Arial"/>
                <a:sym typeface="Arial"/>
              </a:endParaRPr>
            </a:p>
          </p:txBody>
        </p:sp>
        <p:sp>
          <p:nvSpPr>
            <p:cNvPr id="64" name="Shape 703">
              <a:extLst>
                <a:ext uri="{FF2B5EF4-FFF2-40B4-BE49-F238E27FC236}">
                  <a16:creationId xmlns:a16="http://schemas.microsoft.com/office/drawing/2014/main" id="{CE794574-BC73-46BE-80BF-7A78CF999BDD}"/>
                </a:ext>
              </a:extLst>
            </p:cNvPr>
            <p:cNvSpPr/>
            <p:nvPr/>
          </p:nvSpPr>
          <p:spPr>
            <a:xfrm>
              <a:off x="4038391" y="1386212"/>
              <a:ext cx="1408943" cy="800717"/>
            </a:xfrm>
            <a:prstGeom prst="roundRect">
              <a:avLst>
                <a:gd name="adj" fmla="val 16667"/>
              </a:avLst>
            </a:prstGeom>
            <a:noFill/>
            <a:ln>
              <a:noFill/>
            </a:ln>
          </p:spPr>
          <p:txBody>
            <a:bodyPr lIns="91425" tIns="45700" rIns="91425" bIns="45700" anchor="t" anchorCtr="0">
              <a:noAutofit/>
            </a:bodyPr>
            <a:lstStyle/>
            <a:p>
              <a:pPr defTabSz="457200" eaLnBrk="1" hangingPunct="1">
                <a:spcBef>
                  <a:spcPts val="0"/>
                </a:spcBef>
                <a:spcAft>
                  <a:spcPts val="0"/>
                </a:spcAft>
                <a:buClr>
                  <a:prstClr val="black"/>
                </a:buClr>
                <a:buSzPct val="25000"/>
                <a:buFont typeface="Arial"/>
                <a:buNone/>
              </a:pPr>
              <a:r>
                <a:rPr lang="fi-FI" sz="1600" b="1" dirty="0">
                  <a:solidFill>
                    <a:prstClr val="black"/>
                  </a:solidFill>
                  <a:latin typeface="+mj-lt"/>
                  <a:ea typeface="Arial"/>
                  <a:cs typeface="Arial"/>
                  <a:sym typeface="Arial"/>
                </a:rPr>
                <a:t>Suunnittele</a:t>
              </a:r>
              <a:br>
                <a:rPr lang="fi-FI" sz="1600" dirty="0">
                  <a:solidFill>
                    <a:prstClr val="black"/>
                  </a:solidFill>
                  <a:latin typeface="+mj-lt"/>
                  <a:ea typeface="Arial"/>
                  <a:cs typeface="Arial"/>
                  <a:sym typeface="Arial"/>
                </a:rPr>
              </a:br>
              <a:r>
                <a:rPr lang="fi-FI" sz="1600" dirty="0">
                  <a:solidFill>
                    <a:prstClr val="black"/>
                  </a:solidFill>
                  <a:latin typeface="+mj-lt"/>
                  <a:ea typeface="Arial"/>
                  <a:cs typeface="Arial"/>
                  <a:sym typeface="Arial"/>
                </a:rPr>
                <a:t>(Plan)</a:t>
              </a:r>
            </a:p>
          </p:txBody>
        </p:sp>
        <p:sp>
          <p:nvSpPr>
            <p:cNvPr id="65" name="Shape 704">
              <a:extLst>
                <a:ext uri="{FF2B5EF4-FFF2-40B4-BE49-F238E27FC236}">
                  <a16:creationId xmlns:a16="http://schemas.microsoft.com/office/drawing/2014/main" id="{805CD2EF-A166-4524-890B-A2E94A7512A9}"/>
                </a:ext>
              </a:extLst>
            </p:cNvPr>
            <p:cNvSpPr/>
            <p:nvPr/>
          </p:nvSpPr>
          <p:spPr>
            <a:xfrm>
              <a:off x="4057130" y="2360521"/>
              <a:ext cx="1340313" cy="800717"/>
            </a:xfrm>
            <a:prstGeom prst="roundRect">
              <a:avLst>
                <a:gd name="adj" fmla="val 16667"/>
              </a:avLst>
            </a:prstGeom>
            <a:noFill/>
            <a:ln>
              <a:noFill/>
            </a:ln>
          </p:spPr>
          <p:txBody>
            <a:bodyPr lIns="91425" tIns="45700" rIns="91425" bIns="45700" anchor="t" anchorCtr="0">
              <a:noAutofit/>
            </a:bodyPr>
            <a:lstStyle/>
            <a:p>
              <a:pPr defTabSz="457200" eaLnBrk="1" hangingPunct="1">
                <a:spcBef>
                  <a:spcPts val="0"/>
                </a:spcBef>
                <a:spcAft>
                  <a:spcPts val="0"/>
                </a:spcAft>
                <a:buClr>
                  <a:prstClr val="black"/>
                </a:buClr>
                <a:buSzPct val="25000"/>
                <a:buFont typeface="Arial"/>
                <a:buNone/>
              </a:pPr>
              <a:r>
                <a:rPr lang="fi-FI" sz="1600" b="1" dirty="0">
                  <a:solidFill>
                    <a:prstClr val="black"/>
                  </a:solidFill>
                  <a:latin typeface="+mj-lt"/>
                  <a:ea typeface="Arial"/>
                  <a:cs typeface="Arial"/>
                  <a:sym typeface="Arial"/>
                </a:rPr>
                <a:t>Toteuta</a:t>
              </a:r>
              <a:br>
                <a:rPr lang="fi-FI" sz="1600" dirty="0">
                  <a:solidFill>
                    <a:prstClr val="black"/>
                  </a:solidFill>
                  <a:latin typeface="+mj-lt"/>
                  <a:ea typeface="Arial"/>
                  <a:cs typeface="Arial"/>
                  <a:sym typeface="Arial"/>
                </a:rPr>
              </a:br>
              <a:r>
                <a:rPr lang="fi-FI" sz="1600" dirty="0">
                  <a:solidFill>
                    <a:prstClr val="black"/>
                  </a:solidFill>
                  <a:latin typeface="+mj-lt"/>
                  <a:ea typeface="Arial"/>
                  <a:cs typeface="Arial"/>
                  <a:sym typeface="Arial"/>
                </a:rPr>
                <a:t>(Do)</a:t>
              </a:r>
            </a:p>
          </p:txBody>
        </p:sp>
        <p:sp>
          <p:nvSpPr>
            <p:cNvPr id="66" name="Shape 705">
              <a:extLst>
                <a:ext uri="{FF2B5EF4-FFF2-40B4-BE49-F238E27FC236}">
                  <a16:creationId xmlns:a16="http://schemas.microsoft.com/office/drawing/2014/main" id="{EC732ACB-CC52-4C6C-9E3F-96E11ECDF5B8}"/>
                </a:ext>
              </a:extLst>
            </p:cNvPr>
            <p:cNvSpPr/>
            <p:nvPr/>
          </p:nvSpPr>
          <p:spPr>
            <a:xfrm>
              <a:off x="2986499" y="2360516"/>
              <a:ext cx="1061759" cy="800717"/>
            </a:xfrm>
            <a:prstGeom prst="roundRect">
              <a:avLst>
                <a:gd name="adj" fmla="val 16667"/>
              </a:avLst>
            </a:prstGeom>
            <a:noFill/>
            <a:ln>
              <a:noFill/>
            </a:ln>
          </p:spPr>
          <p:txBody>
            <a:bodyPr lIns="91425" tIns="45700" rIns="91425" bIns="45700" anchor="t" anchorCtr="0">
              <a:noAutofit/>
            </a:bodyPr>
            <a:lstStyle/>
            <a:p>
              <a:pPr defTabSz="457200" eaLnBrk="1" hangingPunct="1">
                <a:spcBef>
                  <a:spcPts val="0"/>
                </a:spcBef>
                <a:spcAft>
                  <a:spcPts val="0"/>
                </a:spcAft>
                <a:buClr>
                  <a:prstClr val="black"/>
                </a:buClr>
                <a:buSzPct val="25000"/>
                <a:buFont typeface="Arial"/>
                <a:buNone/>
              </a:pPr>
              <a:r>
                <a:rPr lang="fi-FI" sz="1600" b="1" dirty="0">
                  <a:solidFill>
                    <a:prstClr val="black"/>
                  </a:solidFill>
                  <a:latin typeface="+mj-lt"/>
                  <a:ea typeface="Arial"/>
                  <a:cs typeface="Arial"/>
                  <a:sym typeface="Arial"/>
                </a:rPr>
                <a:t>Tarkista</a:t>
              </a:r>
              <a:br>
                <a:rPr lang="fi-FI" sz="1600" dirty="0">
                  <a:solidFill>
                    <a:prstClr val="black"/>
                  </a:solidFill>
                  <a:latin typeface="+mj-lt"/>
                  <a:ea typeface="Arial"/>
                  <a:cs typeface="Arial"/>
                  <a:sym typeface="Arial"/>
                </a:rPr>
              </a:br>
              <a:r>
                <a:rPr lang="fi-FI" sz="1600" dirty="0">
                  <a:solidFill>
                    <a:prstClr val="black"/>
                  </a:solidFill>
                  <a:latin typeface="+mj-lt"/>
                  <a:ea typeface="Arial"/>
                  <a:cs typeface="Arial"/>
                  <a:sym typeface="Arial"/>
                </a:rPr>
                <a:t>(Check/</a:t>
              </a:r>
              <a:br>
                <a:rPr lang="fi-FI" sz="1600" dirty="0">
                  <a:solidFill>
                    <a:prstClr val="black"/>
                  </a:solidFill>
                  <a:latin typeface="+mj-lt"/>
                  <a:ea typeface="Arial"/>
                  <a:cs typeface="Arial"/>
                  <a:sym typeface="Arial"/>
                </a:rPr>
              </a:br>
              <a:r>
                <a:rPr lang="fi-FI" sz="1600" dirty="0" err="1">
                  <a:solidFill>
                    <a:prstClr val="black"/>
                  </a:solidFill>
                  <a:latin typeface="+mj-lt"/>
                  <a:ea typeface="Arial"/>
                  <a:cs typeface="Arial"/>
                  <a:sym typeface="Arial"/>
                </a:rPr>
                <a:t>Study</a:t>
              </a:r>
              <a:r>
                <a:rPr lang="fi-FI" sz="1600" dirty="0">
                  <a:solidFill>
                    <a:prstClr val="black"/>
                  </a:solidFill>
                  <a:latin typeface="+mj-lt"/>
                  <a:ea typeface="Arial"/>
                  <a:cs typeface="Arial"/>
                  <a:sym typeface="Arial"/>
                </a:rPr>
                <a:t>)</a:t>
              </a:r>
            </a:p>
          </p:txBody>
        </p:sp>
        <p:sp>
          <p:nvSpPr>
            <p:cNvPr id="67" name="Shape 706">
              <a:extLst>
                <a:ext uri="{FF2B5EF4-FFF2-40B4-BE49-F238E27FC236}">
                  <a16:creationId xmlns:a16="http://schemas.microsoft.com/office/drawing/2014/main" id="{E22D72E8-801A-4D1D-B17C-6884BC740784}"/>
                </a:ext>
              </a:extLst>
            </p:cNvPr>
            <p:cNvSpPr/>
            <p:nvPr/>
          </p:nvSpPr>
          <p:spPr>
            <a:xfrm>
              <a:off x="2967763" y="1387913"/>
              <a:ext cx="1061759" cy="800717"/>
            </a:xfrm>
            <a:prstGeom prst="roundRect">
              <a:avLst>
                <a:gd name="adj" fmla="val 16667"/>
              </a:avLst>
            </a:prstGeom>
            <a:noFill/>
            <a:ln>
              <a:noFill/>
            </a:ln>
          </p:spPr>
          <p:txBody>
            <a:bodyPr lIns="91425" tIns="45700" rIns="91425" bIns="45700" anchor="t" anchorCtr="0">
              <a:noAutofit/>
            </a:bodyPr>
            <a:lstStyle/>
            <a:p>
              <a:pPr defTabSz="457200" eaLnBrk="1" hangingPunct="1">
                <a:spcBef>
                  <a:spcPts val="0"/>
                </a:spcBef>
                <a:spcAft>
                  <a:spcPts val="0"/>
                </a:spcAft>
                <a:buClr>
                  <a:prstClr val="black"/>
                </a:buClr>
                <a:buSzPct val="25000"/>
                <a:buFont typeface="Arial"/>
                <a:buNone/>
              </a:pPr>
              <a:r>
                <a:rPr lang="fi-FI" sz="1600" b="1" dirty="0">
                  <a:solidFill>
                    <a:prstClr val="black"/>
                  </a:solidFill>
                  <a:latin typeface="+mj-lt"/>
                  <a:ea typeface="Arial"/>
                  <a:cs typeface="Arial"/>
                  <a:sym typeface="Arial"/>
                </a:rPr>
                <a:t>Toimi</a:t>
              </a:r>
              <a:br>
                <a:rPr lang="fi-FI" sz="1600" b="1" dirty="0">
                  <a:solidFill>
                    <a:prstClr val="black"/>
                  </a:solidFill>
                  <a:latin typeface="+mj-lt"/>
                  <a:ea typeface="Arial"/>
                  <a:cs typeface="Arial"/>
                  <a:sym typeface="Arial"/>
                </a:rPr>
              </a:br>
              <a:r>
                <a:rPr lang="fi-FI" sz="1600" dirty="0">
                  <a:solidFill>
                    <a:prstClr val="black"/>
                  </a:solidFill>
                  <a:latin typeface="+mj-lt"/>
                  <a:ea typeface="Arial"/>
                  <a:cs typeface="Arial"/>
                  <a:sym typeface="Arial"/>
                </a:rPr>
                <a:t>(Act)</a:t>
              </a:r>
              <a:br>
                <a:rPr lang="fi-FI" sz="1600" dirty="0">
                  <a:solidFill>
                    <a:prstClr val="black"/>
                  </a:solidFill>
                  <a:latin typeface="+mj-lt"/>
                  <a:ea typeface="Arial"/>
                  <a:cs typeface="Arial"/>
                  <a:sym typeface="Arial"/>
                </a:rPr>
              </a:br>
              <a:endParaRPr lang="fi-FI" sz="1600" dirty="0">
                <a:solidFill>
                  <a:prstClr val="black"/>
                </a:solidFill>
                <a:latin typeface="+mj-lt"/>
                <a:ea typeface="Arial"/>
                <a:cs typeface="Arial"/>
                <a:sym typeface="Arial"/>
              </a:endParaRPr>
            </a:p>
          </p:txBody>
        </p:sp>
        <p:cxnSp>
          <p:nvCxnSpPr>
            <p:cNvPr id="68" name="Shape 711">
              <a:extLst>
                <a:ext uri="{FF2B5EF4-FFF2-40B4-BE49-F238E27FC236}">
                  <a16:creationId xmlns:a16="http://schemas.microsoft.com/office/drawing/2014/main" id="{0CAC9F48-40DC-470B-B756-973DC34FEFE3}"/>
                </a:ext>
              </a:extLst>
            </p:cNvPr>
            <p:cNvCxnSpPr>
              <a:stCxn id="63" idx="0"/>
              <a:endCxn id="63" idx="4"/>
            </p:cNvCxnSpPr>
            <p:nvPr/>
          </p:nvCxnSpPr>
          <p:spPr>
            <a:xfrm>
              <a:off x="4042778" y="733079"/>
              <a:ext cx="0" cy="2860200"/>
            </a:xfrm>
            <a:prstGeom prst="straightConnector1">
              <a:avLst/>
            </a:prstGeom>
            <a:noFill/>
            <a:ln w="38100" cap="flat" cmpd="sng">
              <a:solidFill>
                <a:srgbClr val="BFBFBF"/>
              </a:solidFill>
              <a:prstDash val="solid"/>
              <a:round/>
              <a:headEnd type="none" w="med" len="med"/>
              <a:tailEnd type="none" w="med" len="med"/>
            </a:ln>
          </p:spPr>
        </p:cxnSp>
        <p:cxnSp>
          <p:nvCxnSpPr>
            <p:cNvPr id="69" name="Shape 712">
              <a:extLst>
                <a:ext uri="{FF2B5EF4-FFF2-40B4-BE49-F238E27FC236}">
                  <a16:creationId xmlns:a16="http://schemas.microsoft.com/office/drawing/2014/main" id="{FF51EFC8-02FC-44D3-92A8-9CC99ED3EFF6}"/>
                </a:ext>
              </a:extLst>
            </p:cNvPr>
            <p:cNvCxnSpPr>
              <a:stCxn id="63" idx="2"/>
              <a:endCxn id="63" idx="6"/>
            </p:cNvCxnSpPr>
            <p:nvPr/>
          </p:nvCxnSpPr>
          <p:spPr>
            <a:xfrm>
              <a:off x="2612630" y="2163227"/>
              <a:ext cx="2860199" cy="0"/>
            </a:xfrm>
            <a:prstGeom prst="straightConnector1">
              <a:avLst/>
            </a:prstGeom>
            <a:noFill/>
            <a:ln w="38100" cap="flat" cmpd="sng">
              <a:solidFill>
                <a:srgbClr val="BFBFBF"/>
              </a:solidFill>
              <a:prstDash val="solid"/>
              <a:round/>
              <a:headEnd type="none" w="med" len="med"/>
              <a:tailEnd type="none" w="med" len="med"/>
            </a:ln>
          </p:spPr>
        </p:cxnSp>
      </p:grpSp>
      <p:sp>
        <p:nvSpPr>
          <p:cNvPr id="70" name="Shape 714">
            <a:extLst>
              <a:ext uri="{FF2B5EF4-FFF2-40B4-BE49-F238E27FC236}">
                <a16:creationId xmlns:a16="http://schemas.microsoft.com/office/drawing/2014/main" id="{D60E5D51-3FA2-4E2C-BB8B-74B637E0FC3B}"/>
              </a:ext>
            </a:extLst>
          </p:cNvPr>
          <p:cNvSpPr/>
          <p:nvPr/>
        </p:nvSpPr>
        <p:spPr>
          <a:xfrm>
            <a:off x="1307373" y="4268014"/>
            <a:ext cx="1503335" cy="1077133"/>
          </a:xfrm>
          <a:custGeom>
            <a:avLst/>
            <a:gdLst/>
            <a:ahLst/>
            <a:cxnLst/>
            <a:rect l="0" t="0" r="0" b="0"/>
            <a:pathLst>
              <a:path w="120000" h="120000" extrusionOk="0">
                <a:moveTo>
                  <a:pt x="120000" y="51798"/>
                </a:moveTo>
                <a:lnTo>
                  <a:pt x="3711" y="0"/>
                </a:lnTo>
                <a:lnTo>
                  <a:pt x="0" y="120000"/>
                </a:lnTo>
                <a:lnTo>
                  <a:pt x="120000" y="51798"/>
                </a:lnTo>
                <a:close/>
              </a:path>
            </a:pathLst>
          </a:custGeom>
          <a:noFill/>
          <a:ln w="76200" cap="flat" cmpd="sng">
            <a:solidFill>
              <a:srgbClr val="BFBFBF"/>
            </a:solidFill>
            <a:prstDash val="solid"/>
            <a:round/>
            <a:headEnd type="none" w="med" len="med"/>
            <a:tailEnd type="none" w="med" len="med"/>
          </a:ln>
        </p:spPr>
        <p:txBody>
          <a:bodyPr lIns="91425" tIns="45700" rIns="91425" bIns="45700" anchor="t" anchorCtr="0">
            <a:noAutofit/>
          </a:bodyPr>
          <a:lstStyle/>
          <a:p>
            <a:pPr defTabSz="457200" eaLnBrk="1" hangingPunct="1">
              <a:spcBef>
                <a:spcPts val="0"/>
              </a:spcBef>
              <a:spcAft>
                <a:spcPts val="0"/>
              </a:spcAft>
              <a:buClr>
                <a:srgbClr val="000000"/>
              </a:buClr>
              <a:buFont typeface="Arial"/>
              <a:buNone/>
            </a:pPr>
            <a:endParaRPr sz="1400">
              <a:solidFill>
                <a:prstClr val="black"/>
              </a:solidFill>
              <a:latin typeface="Neo Sans" panose="020B0504020202020204" pitchFamily="34" charset="0"/>
              <a:ea typeface="Arial"/>
              <a:cs typeface="Arial"/>
              <a:sym typeface="Arial"/>
            </a:endParaRPr>
          </a:p>
        </p:txBody>
      </p:sp>
      <p:sp>
        <p:nvSpPr>
          <p:cNvPr id="71" name="Shape 715">
            <a:extLst>
              <a:ext uri="{FF2B5EF4-FFF2-40B4-BE49-F238E27FC236}">
                <a16:creationId xmlns:a16="http://schemas.microsoft.com/office/drawing/2014/main" id="{7CC3DB96-BFC1-4A3C-AC93-A51B211F087E}"/>
              </a:ext>
            </a:extLst>
          </p:cNvPr>
          <p:cNvSpPr/>
          <p:nvPr/>
        </p:nvSpPr>
        <p:spPr>
          <a:xfrm>
            <a:off x="1305924" y="4463820"/>
            <a:ext cx="1155756" cy="800717"/>
          </a:xfrm>
          <a:prstGeom prst="roundRect">
            <a:avLst>
              <a:gd name="adj" fmla="val 16667"/>
            </a:avLst>
          </a:prstGeom>
          <a:noFill/>
          <a:ln>
            <a:noFill/>
          </a:ln>
        </p:spPr>
        <p:txBody>
          <a:bodyPr lIns="91425" tIns="45700" rIns="91425" bIns="45700" anchor="t" anchorCtr="0">
            <a:noAutofit/>
          </a:bodyPr>
          <a:lstStyle/>
          <a:p>
            <a:pPr defTabSz="457200" eaLnBrk="1" hangingPunct="1">
              <a:spcBef>
                <a:spcPts val="0"/>
              </a:spcBef>
              <a:spcAft>
                <a:spcPts val="0"/>
              </a:spcAft>
              <a:buClr>
                <a:prstClr val="black"/>
              </a:buClr>
              <a:buSzPct val="25000"/>
              <a:buFont typeface="Arial"/>
              <a:buNone/>
            </a:pPr>
            <a:r>
              <a:rPr lang="fi-FI" sz="1400" dirty="0">
                <a:solidFill>
                  <a:prstClr val="black"/>
                </a:solidFill>
                <a:latin typeface="+mj-lt"/>
                <a:ea typeface="Arial"/>
                <a:cs typeface="Arial"/>
                <a:sym typeface="Arial"/>
              </a:rPr>
              <a:t>Sovittu tapa toimia</a:t>
            </a:r>
          </a:p>
        </p:txBody>
      </p:sp>
      <p:sp>
        <p:nvSpPr>
          <p:cNvPr id="72" name="Shape 716">
            <a:extLst>
              <a:ext uri="{FF2B5EF4-FFF2-40B4-BE49-F238E27FC236}">
                <a16:creationId xmlns:a16="http://schemas.microsoft.com/office/drawing/2014/main" id="{B22CBF63-6DB0-4570-BB7F-C2898B0CA0C4}"/>
              </a:ext>
            </a:extLst>
          </p:cNvPr>
          <p:cNvSpPr/>
          <p:nvPr/>
        </p:nvSpPr>
        <p:spPr>
          <a:xfrm>
            <a:off x="7151709" y="2669389"/>
            <a:ext cx="815267" cy="379743"/>
          </a:xfrm>
          <a:prstGeom prst="roundRect">
            <a:avLst>
              <a:gd name="adj" fmla="val 16667"/>
            </a:avLst>
          </a:prstGeom>
          <a:noFill/>
          <a:ln>
            <a:noFill/>
          </a:ln>
        </p:spPr>
        <p:txBody>
          <a:bodyPr lIns="91425" tIns="45700" rIns="91425" bIns="45700" anchor="t" anchorCtr="0">
            <a:noAutofit/>
          </a:bodyPr>
          <a:lstStyle/>
          <a:p>
            <a:pPr defTabSz="457200" eaLnBrk="1" hangingPunct="1">
              <a:spcBef>
                <a:spcPts val="0"/>
              </a:spcBef>
              <a:spcAft>
                <a:spcPts val="0"/>
              </a:spcAft>
              <a:buClr>
                <a:prstClr val="black"/>
              </a:buClr>
              <a:buSzPct val="25000"/>
              <a:buFont typeface="Arial"/>
              <a:buNone/>
            </a:pPr>
            <a:r>
              <a:rPr lang="fi-FI" sz="1400" dirty="0">
                <a:solidFill>
                  <a:prstClr val="black"/>
                </a:solidFill>
                <a:latin typeface="+mj-lt"/>
                <a:ea typeface="Arial"/>
                <a:cs typeface="Arial"/>
                <a:sym typeface="Arial"/>
              </a:rPr>
              <a:t>Tavoite</a:t>
            </a:r>
          </a:p>
        </p:txBody>
      </p:sp>
      <p:pic>
        <p:nvPicPr>
          <p:cNvPr id="73" name="Shape 717" descr="jamppa">
            <a:extLst>
              <a:ext uri="{FF2B5EF4-FFF2-40B4-BE49-F238E27FC236}">
                <a16:creationId xmlns:a16="http://schemas.microsoft.com/office/drawing/2014/main" id="{AF01C174-497E-49FA-8C47-CA65B7AA16AF}"/>
              </a:ext>
            </a:extLst>
          </p:cNvPr>
          <p:cNvPicPr preferRelativeResize="0"/>
          <p:nvPr/>
        </p:nvPicPr>
        <p:blipFill rotWithShape="1">
          <a:blip r:embed="rId2">
            <a:alphaModFix/>
          </a:blip>
          <a:srcRect/>
          <a:stretch/>
        </p:blipFill>
        <p:spPr>
          <a:xfrm>
            <a:off x="6226152" y="1772400"/>
            <a:ext cx="222526" cy="366151"/>
          </a:xfrm>
          <a:prstGeom prst="rect">
            <a:avLst/>
          </a:prstGeom>
          <a:noFill/>
          <a:ln>
            <a:noFill/>
          </a:ln>
        </p:spPr>
      </p:pic>
      <p:sp>
        <p:nvSpPr>
          <p:cNvPr id="74" name="Shape 718">
            <a:extLst>
              <a:ext uri="{FF2B5EF4-FFF2-40B4-BE49-F238E27FC236}">
                <a16:creationId xmlns:a16="http://schemas.microsoft.com/office/drawing/2014/main" id="{E89951CD-2070-447E-8CF4-F4C322140B70}"/>
              </a:ext>
            </a:extLst>
          </p:cNvPr>
          <p:cNvSpPr/>
          <p:nvPr/>
        </p:nvSpPr>
        <p:spPr>
          <a:xfrm>
            <a:off x="5334824" y="1514925"/>
            <a:ext cx="1115932" cy="379743"/>
          </a:xfrm>
          <a:prstGeom prst="roundRect">
            <a:avLst>
              <a:gd name="adj" fmla="val 16667"/>
            </a:avLst>
          </a:prstGeom>
          <a:noFill/>
          <a:ln>
            <a:noFill/>
          </a:ln>
        </p:spPr>
        <p:txBody>
          <a:bodyPr lIns="91425" tIns="45700" rIns="91425" bIns="45700" anchor="t" anchorCtr="0">
            <a:noAutofit/>
          </a:bodyPr>
          <a:lstStyle/>
          <a:p>
            <a:pPr algn="ctr" defTabSz="457200" eaLnBrk="1" hangingPunct="1">
              <a:spcBef>
                <a:spcPts val="0"/>
              </a:spcBef>
              <a:spcAft>
                <a:spcPts val="0"/>
              </a:spcAft>
              <a:buClr>
                <a:prstClr val="black"/>
              </a:buClr>
              <a:buSzPct val="25000"/>
              <a:buFont typeface="Arial"/>
              <a:buNone/>
            </a:pPr>
            <a:r>
              <a:rPr lang="fi-FI" sz="1400" dirty="0">
                <a:solidFill>
                  <a:prstClr val="black"/>
                </a:solidFill>
                <a:latin typeface="+mj-lt"/>
                <a:ea typeface="Arial"/>
                <a:cs typeface="Arial"/>
                <a:sym typeface="Arial"/>
              </a:rPr>
              <a:t>Asiakas ja tarve</a:t>
            </a:r>
          </a:p>
        </p:txBody>
      </p:sp>
      <p:sp>
        <p:nvSpPr>
          <p:cNvPr id="75" name="Shape 719">
            <a:extLst>
              <a:ext uri="{FF2B5EF4-FFF2-40B4-BE49-F238E27FC236}">
                <a16:creationId xmlns:a16="http://schemas.microsoft.com/office/drawing/2014/main" id="{CE986198-9D97-4DA9-AB3B-5577826444C4}"/>
              </a:ext>
            </a:extLst>
          </p:cNvPr>
          <p:cNvSpPr/>
          <p:nvPr/>
        </p:nvSpPr>
        <p:spPr>
          <a:xfrm>
            <a:off x="6535067" y="1332044"/>
            <a:ext cx="1757236" cy="379743"/>
          </a:xfrm>
          <a:prstGeom prst="roundRect">
            <a:avLst>
              <a:gd name="adj" fmla="val 16667"/>
            </a:avLst>
          </a:prstGeom>
          <a:noFill/>
          <a:ln>
            <a:noFill/>
          </a:ln>
        </p:spPr>
        <p:txBody>
          <a:bodyPr lIns="91425" tIns="45700" rIns="91425" bIns="45700" anchor="t" anchorCtr="0">
            <a:noAutofit/>
          </a:bodyPr>
          <a:lstStyle/>
          <a:p>
            <a:pPr algn="ctr" defTabSz="457200" eaLnBrk="1" hangingPunct="1">
              <a:spcBef>
                <a:spcPts val="0"/>
              </a:spcBef>
              <a:spcAft>
                <a:spcPts val="0"/>
              </a:spcAft>
              <a:buClr>
                <a:prstClr val="black"/>
              </a:buClr>
              <a:buSzPct val="25000"/>
              <a:buFont typeface="Arial"/>
              <a:buNone/>
            </a:pPr>
            <a:r>
              <a:rPr lang="fi-FI" sz="1400" dirty="0">
                <a:solidFill>
                  <a:prstClr val="black"/>
                </a:solidFill>
                <a:latin typeface="+mj-lt"/>
                <a:ea typeface="Arial"/>
                <a:cs typeface="Arial"/>
                <a:sym typeface="Arial"/>
              </a:rPr>
              <a:t>Muut toiminnan edellytykset</a:t>
            </a:r>
          </a:p>
        </p:txBody>
      </p:sp>
      <p:sp>
        <p:nvSpPr>
          <p:cNvPr id="76" name="Shape 720">
            <a:extLst>
              <a:ext uri="{FF2B5EF4-FFF2-40B4-BE49-F238E27FC236}">
                <a16:creationId xmlns:a16="http://schemas.microsoft.com/office/drawing/2014/main" id="{4DDBCDF3-3452-443F-A9BA-BE701BDBC40C}"/>
              </a:ext>
            </a:extLst>
          </p:cNvPr>
          <p:cNvSpPr/>
          <p:nvPr/>
        </p:nvSpPr>
        <p:spPr>
          <a:xfrm>
            <a:off x="7448079" y="1891700"/>
            <a:ext cx="222526" cy="275377"/>
          </a:xfrm>
          <a:prstGeom prst="roundRect">
            <a:avLst>
              <a:gd name="adj" fmla="val 16667"/>
            </a:avLst>
          </a:prstGeom>
          <a:noFill/>
          <a:ln w="38100" cap="flat" cmpd="sng">
            <a:solidFill>
              <a:sysClr val="windowText" lastClr="000000"/>
            </a:solidFill>
            <a:prstDash val="solid"/>
            <a:round/>
            <a:headEnd type="none" w="med" len="med"/>
            <a:tailEnd type="none" w="med" len="med"/>
          </a:ln>
        </p:spPr>
        <p:txBody>
          <a:bodyPr lIns="91425" tIns="45700" rIns="91425" bIns="45700" anchor="t" anchorCtr="0">
            <a:noAutofit/>
          </a:bodyPr>
          <a:lstStyle/>
          <a:p>
            <a:pPr marL="0" marR="0" lvl="0" indent="0" defTabSz="4572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prstClr val="black"/>
              </a:solidFill>
              <a:effectLst/>
              <a:uLnTx/>
              <a:uFillTx/>
              <a:latin typeface="Neo Sans" panose="020B0504020202020204" pitchFamily="34" charset="0"/>
              <a:ea typeface="Arial"/>
              <a:cs typeface="Arial"/>
              <a:sym typeface="Arial"/>
            </a:endParaRPr>
          </a:p>
        </p:txBody>
      </p:sp>
      <p:cxnSp>
        <p:nvCxnSpPr>
          <p:cNvPr id="77" name="Shape 721">
            <a:extLst>
              <a:ext uri="{FF2B5EF4-FFF2-40B4-BE49-F238E27FC236}">
                <a16:creationId xmlns:a16="http://schemas.microsoft.com/office/drawing/2014/main" id="{DA12A456-DFCA-4543-B920-FEF99241D82A}"/>
              </a:ext>
            </a:extLst>
          </p:cNvPr>
          <p:cNvCxnSpPr>
            <a:cxnSpLocks/>
            <a:stCxn id="76" idx="2"/>
            <a:endCxn id="72" idx="0"/>
          </p:cNvCxnSpPr>
          <p:nvPr/>
        </p:nvCxnSpPr>
        <p:spPr>
          <a:xfrm>
            <a:off x="7559342" y="2167077"/>
            <a:ext cx="1" cy="502312"/>
          </a:xfrm>
          <a:prstGeom prst="straightConnector1">
            <a:avLst/>
          </a:prstGeom>
          <a:noFill/>
          <a:ln w="38100" cap="flat" cmpd="sng" algn="ctr">
            <a:solidFill>
              <a:srgbClr val="9FC9EB"/>
            </a:solidFill>
            <a:prstDash val="solid"/>
            <a:headEnd type="none" w="med" len="med"/>
            <a:tailEnd type="triangle" w="lg" len="lg"/>
          </a:ln>
          <a:effectLst/>
        </p:spPr>
      </p:cxnSp>
      <p:cxnSp>
        <p:nvCxnSpPr>
          <p:cNvPr id="78" name="Shape 722">
            <a:extLst>
              <a:ext uri="{FF2B5EF4-FFF2-40B4-BE49-F238E27FC236}">
                <a16:creationId xmlns:a16="http://schemas.microsoft.com/office/drawing/2014/main" id="{B5048017-7F40-487C-A0CC-5F92B1E41AE0}"/>
              </a:ext>
            </a:extLst>
          </p:cNvPr>
          <p:cNvCxnSpPr>
            <a:stCxn id="73" idx="2"/>
            <a:endCxn id="72" idx="0"/>
          </p:cNvCxnSpPr>
          <p:nvPr/>
        </p:nvCxnSpPr>
        <p:spPr>
          <a:xfrm>
            <a:off x="6337415" y="2138551"/>
            <a:ext cx="1221928" cy="530838"/>
          </a:xfrm>
          <a:prstGeom prst="straightConnector1">
            <a:avLst/>
          </a:prstGeom>
          <a:noFill/>
          <a:ln w="38100" cap="flat" cmpd="sng" algn="ctr">
            <a:solidFill>
              <a:srgbClr val="9FC9EB"/>
            </a:solidFill>
            <a:prstDash val="solid"/>
            <a:headEnd type="none" w="med" len="med"/>
            <a:tailEnd type="triangle" w="lg" len="lg"/>
          </a:ln>
          <a:effectLst/>
        </p:spPr>
      </p:cxnSp>
      <p:sp>
        <p:nvSpPr>
          <p:cNvPr id="79" name="Arc 78">
            <a:extLst>
              <a:ext uri="{FF2B5EF4-FFF2-40B4-BE49-F238E27FC236}">
                <a16:creationId xmlns:a16="http://schemas.microsoft.com/office/drawing/2014/main" id="{EB601C12-6D86-4106-B5D0-9D47BC2E24B5}"/>
              </a:ext>
            </a:extLst>
          </p:cNvPr>
          <p:cNvSpPr/>
          <p:nvPr/>
        </p:nvSpPr>
        <p:spPr>
          <a:xfrm>
            <a:off x="1458345" y="1508742"/>
            <a:ext cx="3080779" cy="3080779"/>
          </a:xfrm>
          <a:prstGeom prst="arc">
            <a:avLst>
              <a:gd name="adj1" fmla="val 18199177"/>
              <a:gd name="adj2" fmla="val 21174099"/>
            </a:avLst>
          </a:prstGeom>
          <a:noFill/>
          <a:ln w="38100" cap="flat" cmpd="sng" algn="ctr">
            <a:solidFill>
              <a:srgbClr val="0000BF"/>
            </a:solidFill>
            <a:prstDash val="solid"/>
            <a:headEnd type="none" w="med" len="med"/>
            <a:tailEnd type="triangle" w="lg" len="lg"/>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Calibri"/>
              <a:ea typeface="+mn-ea"/>
              <a:cs typeface="+mn-cs"/>
            </a:endParaRPr>
          </a:p>
        </p:txBody>
      </p:sp>
      <p:cxnSp>
        <p:nvCxnSpPr>
          <p:cNvPr id="80" name="Shape 721">
            <a:extLst>
              <a:ext uri="{FF2B5EF4-FFF2-40B4-BE49-F238E27FC236}">
                <a16:creationId xmlns:a16="http://schemas.microsoft.com/office/drawing/2014/main" id="{CB4401E4-9FBE-4656-98E8-ADB858FEC32B}"/>
              </a:ext>
            </a:extLst>
          </p:cNvPr>
          <p:cNvCxnSpPr/>
          <p:nvPr/>
        </p:nvCxnSpPr>
        <p:spPr>
          <a:xfrm flipV="1">
            <a:off x="350715" y="5019048"/>
            <a:ext cx="863088" cy="410542"/>
          </a:xfrm>
          <a:prstGeom prst="straightConnector1">
            <a:avLst/>
          </a:prstGeom>
          <a:noFill/>
          <a:ln w="38100" cap="flat" cmpd="sng" algn="ctr">
            <a:solidFill>
              <a:srgbClr val="0000BF"/>
            </a:solidFill>
            <a:prstDash val="solid"/>
            <a:headEnd type="none" w="med" len="med"/>
            <a:tailEnd type="triangle" w="lg" len="lg"/>
          </a:ln>
          <a:effectLst/>
        </p:spPr>
      </p:cxnSp>
      <p:sp>
        <p:nvSpPr>
          <p:cNvPr id="81" name="Shape 716">
            <a:extLst>
              <a:ext uri="{FF2B5EF4-FFF2-40B4-BE49-F238E27FC236}">
                <a16:creationId xmlns:a16="http://schemas.microsoft.com/office/drawing/2014/main" id="{B73EA098-6E14-4387-B579-EEABB1C02AA8}"/>
              </a:ext>
            </a:extLst>
          </p:cNvPr>
          <p:cNvSpPr/>
          <p:nvPr/>
        </p:nvSpPr>
        <p:spPr>
          <a:xfrm rot="20237079">
            <a:off x="4187937" y="3171656"/>
            <a:ext cx="2365552" cy="379743"/>
          </a:xfrm>
          <a:prstGeom prst="roundRect">
            <a:avLst>
              <a:gd name="adj" fmla="val 16667"/>
            </a:avLst>
          </a:prstGeom>
          <a:noFill/>
          <a:ln>
            <a:noFill/>
          </a:ln>
        </p:spPr>
        <p:txBody>
          <a:bodyPr lIns="91425" tIns="45700" rIns="91425" bIns="45700" anchor="t" anchorCtr="0">
            <a:noAutofit/>
          </a:bodyPr>
          <a:lstStyle/>
          <a:p>
            <a:pPr defTabSz="457200" eaLnBrk="1" hangingPunct="1">
              <a:spcBef>
                <a:spcPts val="0"/>
              </a:spcBef>
              <a:spcAft>
                <a:spcPts val="0"/>
              </a:spcAft>
              <a:buClr>
                <a:prstClr val="black"/>
              </a:buClr>
              <a:buSzPct val="25000"/>
              <a:buFont typeface="Arial"/>
              <a:buNone/>
            </a:pPr>
            <a:r>
              <a:rPr lang="fi-FI" sz="1400" dirty="0">
                <a:solidFill>
                  <a:prstClr val="black"/>
                </a:solidFill>
                <a:latin typeface="+mj-lt"/>
                <a:ea typeface="Arial"/>
                <a:cs typeface="Arial"/>
                <a:sym typeface="Arial"/>
              </a:rPr>
              <a:t>Tunnista ja poista esteitä</a:t>
            </a:r>
          </a:p>
        </p:txBody>
      </p:sp>
      <p:sp>
        <p:nvSpPr>
          <p:cNvPr id="82" name="Isosceles Triangle 81">
            <a:extLst>
              <a:ext uri="{FF2B5EF4-FFF2-40B4-BE49-F238E27FC236}">
                <a16:creationId xmlns:a16="http://schemas.microsoft.com/office/drawing/2014/main" id="{9779CF90-83E0-4148-8E80-D69570308D29}"/>
              </a:ext>
            </a:extLst>
          </p:cNvPr>
          <p:cNvSpPr/>
          <p:nvPr/>
        </p:nvSpPr>
        <p:spPr>
          <a:xfrm rot="20121964">
            <a:off x="4050643" y="3931545"/>
            <a:ext cx="471796" cy="183076"/>
          </a:xfrm>
          <a:prstGeom prst="triangle">
            <a:avLst/>
          </a:prstGeom>
          <a:solidFill>
            <a:sysClr val="window" lastClr="FFFFFF">
              <a:lumMod val="75000"/>
            </a:sys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83" name="Isosceles Triangle 82">
            <a:extLst>
              <a:ext uri="{FF2B5EF4-FFF2-40B4-BE49-F238E27FC236}">
                <a16:creationId xmlns:a16="http://schemas.microsoft.com/office/drawing/2014/main" id="{05E42D68-B632-4262-9080-0D863C8DB48A}"/>
              </a:ext>
            </a:extLst>
          </p:cNvPr>
          <p:cNvSpPr/>
          <p:nvPr/>
        </p:nvSpPr>
        <p:spPr>
          <a:xfrm rot="20121964">
            <a:off x="4769161" y="3641669"/>
            <a:ext cx="296380" cy="197110"/>
          </a:xfrm>
          <a:prstGeom prst="triangle">
            <a:avLst/>
          </a:prstGeom>
          <a:solidFill>
            <a:sysClr val="window" lastClr="FFFFFF">
              <a:lumMod val="85000"/>
            </a:sys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84" name="Isosceles Triangle 83">
            <a:extLst>
              <a:ext uri="{FF2B5EF4-FFF2-40B4-BE49-F238E27FC236}">
                <a16:creationId xmlns:a16="http://schemas.microsoft.com/office/drawing/2014/main" id="{EB15CA0C-0D96-4DA7-B82E-A1C7956B5DF0}"/>
              </a:ext>
            </a:extLst>
          </p:cNvPr>
          <p:cNvSpPr/>
          <p:nvPr/>
        </p:nvSpPr>
        <p:spPr>
          <a:xfrm rot="20121964">
            <a:off x="4563698" y="3832359"/>
            <a:ext cx="110964" cy="134386"/>
          </a:xfrm>
          <a:prstGeom prst="triangle">
            <a:avLst/>
          </a:prstGeom>
          <a:solidFill>
            <a:sysClr val="window" lastClr="FFFFFF">
              <a:lumMod val="75000"/>
            </a:sys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85" name="Isosceles Triangle 84">
            <a:extLst>
              <a:ext uri="{FF2B5EF4-FFF2-40B4-BE49-F238E27FC236}">
                <a16:creationId xmlns:a16="http://schemas.microsoft.com/office/drawing/2014/main" id="{AA699469-9657-4126-A929-DBCBD89B0483}"/>
              </a:ext>
            </a:extLst>
          </p:cNvPr>
          <p:cNvSpPr/>
          <p:nvPr/>
        </p:nvSpPr>
        <p:spPr>
          <a:xfrm rot="20121964">
            <a:off x="5112551" y="3479544"/>
            <a:ext cx="471796" cy="183076"/>
          </a:xfrm>
          <a:prstGeom prst="triangle">
            <a:avLst/>
          </a:prstGeom>
          <a:solidFill>
            <a:sysClr val="window" lastClr="FFFFFF">
              <a:lumMod val="95000"/>
            </a:sys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86" name="Isosceles Triangle 85">
            <a:extLst>
              <a:ext uri="{FF2B5EF4-FFF2-40B4-BE49-F238E27FC236}">
                <a16:creationId xmlns:a16="http://schemas.microsoft.com/office/drawing/2014/main" id="{BFF2C128-3DC5-4F21-A9D7-3205F8531229}"/>
              </a:ext>
            </a:extLst>
          </p:cNvPr>
          <p:cNvSpPr/>
          <p:nvPr/>
        </p:nvSpPr>
        <p:spPr>
          <a:xfrm rot="20121964">
            <a:off x="5767607" y="3224578"/>
            <a:ext cx="296380" cy="197110"/>
          </a:xfrm>
          <a:prstGeom prst="triangle">
            <a:avLst/>
          </a:prstGeom>
          <a:solidFill>
            <a:sysClr val="window" lastClr="FFFFFF">
              <a:lumMod val="85000"/>
            </a:sys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87" name="Isosceles Triangle 86">
            <a:extLst>
              <a:ext uri="{FF2B5EF4-FFF2-40B4-BE49-F238E27FC236}">
                <a16:creationId xmlns:a16="http://schemas.microsoft.com/office/drawing/2014/main" id="{24B62033-0B16-408D-A693-1150B6596761}"/>
              </a:ext>
            </a:extLst>
          </p:cNvPr>
          <p:cNvSpPr/>
          <p:nvPr/>
        </p:nvSpPr>
        <p:spPr>
          <a:xfrm rot="20121964">
            <a:off x="5562144" y="3415268"/>
            <a:ext cx="110964" cy="134386"/>
          </a:xfrm>
          <a:prstGeom prst="triangle">
            <a:avLst/>
          </a:prstGeom>
          <a:solidFill>
            <a:sysClr val="window" lastClr="FFFFFF">
              <a:lumMod val="95000"/>
            </a:sys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88" name="Isosceles Triangle 87">
            <a:extLst>
              <a:ext uri="{FF2B5EF4-FFF2-40B4-BE49-F238E27FC236}">
                <a16:creationId xmlns:a16="http://schemas.microsoft.com/office/drawing/2014/main" id="{FEBBD9EE-1BD1-46A9-82E7-A371D6E1E30B}"/>
              </a:ext>
            </a:extLst>
          </p:cNvPr>
          <p:cNvSpPr/>
          <p:nvPr/>
        </p:nvSpPr>
        <p:spPr>
          <a:xfrm rot="20121964">
            <a:off x="6098108" y="3076227"/>
            <a:ext cx="296380" cy="197110"/>
          </a:xfrm>
          <a:prstGeom prst="triangle">
            <a:avLst/>
          </a:prstGeom>
          <a:solidFill>
            <a:sysClr val="window" lastClr="FFFFFF">
              <a:lumMod val="95000"/>
            </a:sys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cxnSp>
        <p:nvCxnSpPr>
          <p:cNvPr id="89" name="Shape 713">
            <a:extLst>
              <a:ext uri="{FF2B5EF4-FFF2-40B4-BE49-F238E27FC236}">
                <a16:creationId xmlns:a16="http://schemas.microsoft.com/office/drawing/2014/main" id="{C012C99B-1527-40DF-8732-C3FB45446A4A}"/>
              </a:ext>
            </a:extLst>
          </p:cNvPr>
          <p:cNvCxnSpPr/>
          <p:nvPr/>
        </p:nvCxnSpPr>
        <p:spPr>
          <a:xfrm flipH="1">
            <a:off x="663482" y="2902657"/>
            <a:ext cx="6523374" cy="2764248"/>
          </a:xfrm>
          <a:prstGeom prst="straightConnector1">
            <a:avLst/>
          </a:prstGeom>
          <a:noFill/>
          <a:ln w="38100" cap="flat" cmpd="sng">
            <a:solidFill>
              <a:srgbClr val="BFBFBF"/>
            </a:solidFill>
            <a:prstDash val="solid"/>
            <a:round/>
            <a:headEnd type="triangle" w="lg" len="lg"/>
            <a:tailEnd type="none" w="med" len="med"/>
          </a:ln>
        </p:spPr>
      </p:cxnSp>
      <p:sp>
        <p:nvSpPr>
          <p:cNvPr id="90" name="Isosceles Triangle 89">
            <a:extLst>
              <a:ext uri="{FF2B5EF4-FFF2-40B4-BE49-F238E27FC236}">
                <a16:creationId xmlns:a16="http://schemas.microsoft.com/office/drawing/2014/main" id="{6997BFF4-40B8-42E1-953A-5BEACD8A3956}"/>
              </a:ext>
            </a:extLst>
          </p:cNvPr>
          <p:cNvSpPr/>
          <p:nvPr/>
        </p:nvSpPr>
        <p:spPr>
          <a:xfrm rot="20121964">
            <a:off x="3914926" y="4125944"/>
            <a:ext cx="110964" cy="134386"/>
          </a:xfrm>
          <a:prstGeom prst="triangle">
            <a:avLst/>
          </a:prstGeom>
          <a:solidFill>
            <a:sysClr val="window" lastClr="FFFFFF">
              <a:lumMod val="50000"/>
            </a:sysClr>
          </a:soli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111" name="Shape 716">
            <a:extLst>
              <a:ext uri="{FF2B5EF4-FFF2-40B4-BE49-F238E27FC236}">
                <a16:creationId xmlns:a16="http://schemas.microsoft.com/office/drawing/2014/main" id="{6FD5B784-DDBE-47F9-8824-3128E58D14D5}"/>
              </a:ext>
            </a:extLst>
          </p:cNvPr>
          <p:cNvSpPr/>
          <p:nvPr/>
        </p:nvSpPr>
        <p:spPr>
          <a:xfrm>
            <a:off x="123806" y="4482950"/>
            <a:ext cx="1253553" cy="379743"/>
          </a:xfrm>
          <a:prstGeom prst="roundRect">
            <a:avLst>
              <a:gd name="adj" fmla="val 16667"/>
            </a:avLst>
          </a:prstGeom>
          <a:noFill/>
          <a:ln>
            <a:noFill/>
          </a:ln>
        </p:spPr>
        <p:txBody>
          <a:bodyPr lIns="91425" tIns="45700" rIns="91425" bIns="45700" anchor="t" anchorCtr="0">
            <a:noAutofit/>
          </a:bodyPr>
          <a:lstStyle/>
          <a:p>
            <a:pPr defTabSz="457200" eaLnBrk="1" hangingPunct="1">
              <a:spcBef>
                <a:spcPts val="0"/>
              </a:spcBef>
              <a:spcAft>
                <a:spcPts val="0"/>
              </a:spcAft>
              <a:buClr>
                <a:prstClr val="black"/>
              </a:buClr>
              <a:buSzPct val="25000"/>
              <a:buFont typeface="Arial"/>
              <a:buNone/>
            </a:pPr>
            <a:r>
              <a:rPr lang="fi-FI" sz="1400" dirty="0">
                <a:solidFill>
                  <a:prstClr val="black"/>
                </a:solidFill>
                <a:latin typeface="+mj-lt"/>
                <a:ea typeface="Arial"/>
                <a:cs typeface="Arial"/>
                <a:sym typeface="Arial"/>
              </a:rPr>
              <a:t>Vakauta uusi parempi tapa</a:t>
            </a:r>
          </a:p>
        </p:txBody>
      </p:sp>
      <p:sp>
        <p:nvSpPr>
          <p:cNvPr id="112" name="Shape 707">
            <a:extLst>
              <a:ext uri="{FF2B5EF4-FFF2-40B4-BE49-F238E27FC236}">
                <a16:creationId xmlns:a16="http://schemas.microsoft.com/office/drawing/2014/main" id="{AA4EE06A-A80C-4C5C-8DD9-55D86DBEA76B}"/>
              </a:ext>
            </a:extLst>
          </p:cNvPr>
          <p:cNvSpPr/>
          <p:nvPr/>
        </p:nvSpPr>
        <p:spPr>
          <a:xfrm>
            <a:off x="8061947" y="978542"/>
            <a:ext cx="3851379" cy="1217951"/>
          </a:xfrm>
          <a:prstGeom prst="roundRect">
            <a:avLst>
              <a:gd name="adj" fmla="val 16667"/>
            </a:avLst>
          </a:prstGeom>
          <a:solidFill>
            <a:schemeClr val="bg1"/>
          </a:solidFill>
          <a:ln w="76200" cap="flat" cmpd="sng">
            <a:solidFill>
              <a:srgbClr val="BFBFBF"/>
            </a:solidFill>
            <a:prstDash val="solid"/>
            <a:round/>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fi-FI" sz="1400" b="1" i="0" u="none" strike="noStrike" cap="none" dirty="0">
                <a:solidFill>
                  <a:schemeClr val="dk1"/>
                </a:solidFill>
                <a:latin typeface="+mj-lt"/>
                <a:ea typeface="Arial"/>
                <a:cs typeface="Arial"/>
                <a:sym typeface="Arial"/>
              </a:rPr>
              <a:t>Suunnittele (Plan)</a:t>
            </a:r>
          </a:p>
          <a:p>
            <a:pPr marL="114300" lvl="1" indent="-114300" defTabSz="533400">
              <a:lnSpc>
                <a:spcPct val="90000"/>
              </a:lnSpc>
              <a:spcAft>
                <a:spcPct val="15000"/>
              </a:spcAft>
              <a:buChar char="•"/>
            </a:pPr>
            <a:r>
              <a:rPr lang="fi-FI" sz="1400" dirty="0">
                <a:latin typeface="+mj-lt"/>
              </a:rPr>
              <a:t>Ymmärrä nykytila ja tavoite</a:t>
            </a:r>
            <a:endParaRPr lang="en-US" sz="1400" dirty="0">
              <a:latin typeface="+mj-lt"/>
            </a:endParaRPr>
          </a:p>
          <a:p>
            <a:pPr marL="114300" lvl="1" indent="-114300" defTabSz="533400">
              <a:lnSpc>
                <a:spcPct val="90000"/>
              </a:lnSpc>
              <a:spcAft>
                <a:spcPct val="15000"/>
              </a:spcAft>
              <a:buChar char="•"/>
            </a:pPr>
            <a:r>
              <a:rPr lang="fi-FI" sz="1400" dirty="0">
                <a:latin typeface="+mj-lt"/>
              </a:rPr>
              <a:t>Hyödynnä tai tee käyttäjätutkimuksia</a:t>
            </a:r>
            <a:endParaRPr lang="en-US" sz="1400" dirty="0">
              <a:latin typeface="+mj-lt"/>
            </a:endParaRPr>
          </a:p>
          <a:p>
            <a:pPr marL="114300" lvl="1" indent="-114300" defTabSz="533400">
              <a:lnSpc>
                <a:spcPct val="90000"/>
              </a:lnSpc>
              <a:spcAft>
                <a:spcPct val="15000"/>
              </a:spcAft>
              <a:buChar char="•"/>
            </a:pPr>
            <a:r>
              <a:rPr lang="fi-FI" sz="1400" dirty="0">
                <a:latin typeface="+mj-lt"/>
              </a:rPr>
              <a:t>Mikä estää pääsemästä tavoitetilaan, miten voidaan saada lisää tietoa?</a:t>
            </a:r>
            <a:endParaRPr lang="en-US" sz="1400" dirty="0">
              <a:latin typeface="+mj-lt"/>
            </a:endParaRPr>
          </a:p>
        </p:txBody>
      </p:sp>
      <p:sp>
        <p:nvSpPr>
          <p:cNvPr id="113" name="Shape 708">
            <a:extLst>
              <a:ext uri="{FF2B5EF4-FFF2-40B4-BE49-F238E27FC236}">
                <a16:creationId xmlns:a16="http://schemas.microsoft.com/office/drawing/2014/main" id="{A04A6E8C-CC21-471A-AE81-918BC2F30916}"/>
              </a:ext>
            </a:extLst>
          </p:cNvPr>
          <p:cNvSpPr/>
          <p:nvPr/>
        </p:nvSpPr>
        <p:spPr>
          <a:xfrm>
            <a:off x="8061947" y="2332952"/>
            <a:ext cx="3851378" cy="1217951"/>
          </a:xfrm>
          <a:prstGeom prst="roundRect">
            <a:avLst>
              <a:gd name="adj" fmla="val 16667"/>
            </a:avLst>
          </a:prstGeom>
          <a:solidFill>
            <a:schemeClr val="bg1"/>
          </a:solidFill>
          <a:ln w="76200" cap="flat" cmpd="sng">
            <a:solidFill>
              <a:srgbClr val="BFBFBF"/>
            </a:solidFill>
            <a:prstDash val="solid"/>
            <a:round/>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fi-FI" sz="1400" b="1" i="0" u="none" strike="noStrike" cap="none" dirty="0">
                <a:solidFill>
                  <a:schemeClr val="dk1"/>
                </a:solidFill>
                <a:latin typeface="+mj-lt"/>
                <a:ea typeface="Arial"/>
                <a:cs typeface="Arial"/>
                <a:sym typeface="Arial"/>
              </a:rPr>
              <a:t>Toteuta (Do)</a:t>
            </a:r>
          </a:p>
          <a:p>
            <a:pPr marL="114300" lvl="1" indent="-114300" defTabSz="533400">
              <a:lnSpc>
                <a:spcPct val="90000"/>
              </a:lnSpc>
              <a:spcAft>
                <a:spcPct val="15000"/>
              </a:spcAft>
              <a:buChar char="•"/>
            </a:pPr>
            <a:r>
              <a:rPr lang="fi-FI" sz="1400" dirty="0">
                <a:latin typeface="+mj-lt"/>
              </a:rPr>
              <a:t>Toteutetaan koejärjestely ja mittarit</a:t>
            </a:r>
            <a:endParaRPr lang="en-US" sz="1400" dirty="0">
              <a:latin typeface="+mj-lt"/>
            </a:endParaRPr>
          </a:p>
          <a:p>
            <a:pPr marL="114300" lvl="1" indent="-114300" defTabSz="533400">
              <a:lnSpc>
                <a:spcPct val="90000"/>
              </a:lnSpc>
              <a:spcAft>
                <a:spcPct val="15000"/>
              </a:spcAft>
              <a:buChar char="•"/>
            </a:pPr>
            <a:r>
              <a:rPr lang="fi-FI" sz="1400" dirty="0">
                <a:latin typeface="+mj-lt"/>
              </a:rPr>
              <a:t>Keveät kehitysmenetelmät</a:t>
            </a:r>
            <a:endParaRPr lang="en-US" sz="1400" dirty="0">
              <a:latin typeface="+mj-lt"/>
            </a:endParaRPr>
          </a:p>
          <a:p>
            <a:pPr marL="114300" lvl="1" indent="-114300" defTabSz="533400">
              <a:lnSpc>
                <a:spcPct val="90000"/>
              </a:lnSpc>
              <a:spcAft>
                <a:spcPct val="15000"/>
              </a:spcAft>
              <a:buChar char="•"/>
            </a:pPr>
            <a:r>
              <a:rPr lang="fi-FI" sz="1400" dirty="0">
                <a:latin typeface="+mj-lt"/>
              </a:rPr>
              <a:t>Antaako toteutus luotettavaa uutta tietoa?</a:t>
            </a:r>
            <a:endParaRPr lang="en-US" sz="1400" dirty="0">
              <a:latin typeface="+mj-lt"/>
            </a:endParaRPr>
          </a:p>
        </p:txBody>
      </p:sp>
      <p:sp>
        <p:nvSpPr>
          <p:cNvPr id="114" name="Shape 709">
            <a:extLst>
              <a:ext uri="{FF2B5EF4-FFF2-40B4-BE49-F238E27FC236}">
                <a16:creationId xmlns:a16="http://schemas.microsoft.com/office/drawing/2014/main" id="{DAD5B883-0F79-4713-A529-24E089F3CC19}"/>
              </a:ext>
            </a:extLst>
          </p:cNvPr>
          <p:cNvSpPr/>
          <p:nvPr/>
        </p:nvSpPr>
        <p:spPr>
          <a:xfrm>
            <a:off x="8061947" y="3687362"/>
            <a:ext cx="3851379" cy="1217951"/>
          </a:xfrm>
          <a:prstGeom prst="roundRect">
            <a:avLst>
              <a:gd name="adj" fmla="val 16667"/>
            </a:avLst>
          </a:prstGeom>
          <a:solidFill>
            <a:schemeClr val="bg1"/>
          </a:solidFill>
          <a:ln w="76200" cap="flat" cmpd="sng">
            <a:solidFill>
              <a:srgbClr val="BFBFBF"/>
            </a:solidFill>
            <a:prstDash val="solid"/>
            <a:round/>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fi-FI" sz="1400" b="1" i="0" u="none" strike="noStrike" cap="none" dirty="0">
                <a:solidFill>
                  <a:schemeClr val="dk1"/>
                </a:solidFill>
                <a:latin typeface="+mj-lt"/>
                <a:ea typeface="Arial"/>
                <a:cs typeface="Arial"/>
                <a:sym typeface="Arial"/>
              </a:rPr>
              <a:t>Tarkista (Check)</a:t>
            </a:r>
          </a:p>
          <a:p>
            <a:pPr marL="114300" lvl="1" indent="-114300" defTabSz="533400">
              <a:lnSpc>
                <a:spcPct val="90000"/>
              </a:lnSpc>
              <a:spcAft>
                <a:spcPct val="15000"/>
              </a:spcAft>
              <a:buChar char="•"/>
            </a:pPr>
            <a:r>
              <a:rPr lang="fi-FI" sz="1400" dirty="0">
                <a:latin typeface="+mj-lt"/>
              </a:rPr>
              <a:t>Käytä ratkaisua</a:t>
            </a:r>
          </a:p>
          <a:p>
            <a:pPr marL="114300" lvl="1" indent="-114300" defTabSz="533400">
              <a:lnSpc>
                <a:spcPct val="90000"/>
              </a:lnSpc>
              <a:spcAft>
                <a:spcPct val="15000"/>
              </a:spcAft>
              <a:buChar char="•"/>
            </a:pPr>
            <a:r>
              <a:rPr lang="fi-FI" sz="1400" dirty="0">
                <a:latin typeface="+mj-lt"/>
              </a:rPr>
              <a:t>Arvioi ratkaisua käyttäjien kanssa </a:t>
            </a:r>
          </a:p>
          <a:p>
            <a:pPr marL="114300" lvl="1" indent="-114300" defTabSz="533400">
              <a:lnSpc>
                <a:spcPct val="90000"/>
              </a:lnSpc>
              <a:spcAft>
                <a:spcPct val="15000"/>
              </a:spcAft>
              <a:buChar char="•"/>
            </a:pPr>
            <a:r>
              <a:rPr lang="fi-FI" sz="1400" dirty="0">
                <a:latin typeface="+mj-lt"/>
              </a:rPr>
              <a:t>Palaa tarvittaessa toteutusvaiheeseen uuden tiedon kanssa</a:t>
            </a:r>
          </a:p>
        </p:txBody>
      </p:sp>
      <p:sp>
        <p:nvSpPr>
          <p:cNvPr id="115" name="Shape 710">
            <a:extLst>
              <a:ext uri="{FF2B5EF4-FFF2-40B4-BE49-F238E27FC236}">
                <a16:creationId xmlns:a16="http://schemas.microsoft.com/office/drawing/2014/main" id="{F008A3CB-D0C3-474F-A4A7-D09519927E0C}"/>
              </a:ext>
            </a:extLst>
          </p:cNvPr>
          <p:cNvSpPr/>
          <p:nvPr/>
        </p:nvSpPr>
        <p:spPr>
          <a:xfrm>
            <a:off x="8061947" y="5041772"/>
            <a:ext cx="3851379" cy="1217951"/>
          </a:xfrm>
          <a:prstGeom prst="roundRect">
            <a:avLst>
              <a:gd name="adj" fmla="val 16667"/>
            </a:avLst>
          </a:prstGeom>
          <a:solidFill>
            <a:schemeClr val="bg1"/>
          </a:solidFill>
          <a:ln w="76200" cap="flat" cmpd="sng">
            <a:solidFill>
              <a:srgbClr val="BFBFBF"/>
            </a:solidFill>
            <a:prstDash val="solid"/>
            <a:round/>
            <a:headEnd type="none" w="med" len="med"/>
            <a:tailEnd type="none" w="med" len="med"/>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fi-FI" sz="1400" b="1" i="0" u="none" strike="noStrike" cap="none" dirty="0">
                <a:solidFill>
                  <a:schemeClr val="dk1"/>
                </a:solidFill>
                <a:latin typeface="+mj-lt"/>
                <a:ea typeface="Arial"/>
                <a:cs typeface="Arial"/>
                <a:sym typeface="Arial"/>
              </a:rPr>
              <a:t>Toimi (Act)</a:t>
            </a:r>
          </a:p>
          <a:p>
            <a:pPr marL="114300" lvl="1" indent="-114300" defTabSz="533400">
              <a:lnSpc>
                <a:spcPct val="90000"/>
              </a:lnSpc>
              <a:spcAft>
                <a:spcPct val="15000"/>
              </a:spcAft>
              <a:buChar char="•"/>
            </a:pPr>
            <a:r>
              <a:rPr lang="fi-FI" sz="1400" dirty="0">
                <a:latin typeface="+mj-lt"/>
              </a:rPr>
              <a:t>Jos ongelma ratkesi, mikä on seuraava? </a:t>
            </a:r>
          </a:p>
          <a:p>
            <a:pPr marL="114300" lvl="1" indent="-114300" defTabSz="533400">
              <a:lnSpc>
                <a:spcPct val="90000"/>
              </a:lnSpc>
              <a:spcAft>
                <a:spcPct val="15000"/>
              </a:spcAft>
              <a:buChar char="•"/>
            </a:pPr>
            <a:r>
              <a:rPr lang="fi-FI" sz="1400" dirty="0">
                <a:latin typeface="+mj-lt"/>
              </a:rPr>
              <a:t>Jos tavoite saavutettiin, tue organisaatiota omaksumaan uusi tapa</a:t>
            </a:r>
          </a:p>
          <a:p>
            <a:pPr marL="114300" lvl="1" indent="-114300" defTabSz="533400">
              <a:lnSpc>
                <a:spcPct val="90000"/>
              </a:lnSpc>
              <a:spcAft>
                <a:spcPct val="15000"/>
              </a:spcAft>
              <a:buChar char="•"/>
            </a:pPr>
            <a:r>
              <a:rPr lang="fi-FI" sz="1400" dirty="0">
                <a:latin typeface="+mj-lt"/>
              </a:rPr>
              <a:t>Tunnista uusia kehitysmahdollisuuksia</a:t>
            </a:r>
          </a:p>
        </p:txBody>
      </p:sp>
      <p:sp>
        <p:nvSpPr>
          <p:cNvPr id="116" name="Shape 729">
            <a:extLst>
              <a:ext uri="{FF2B5EF4-FFF2-40B4-BE49-F238E27FC236}">
                <a16:creationId xmlns:a16="http://schemas.microsoft.com/office/drawing/2014/main" id="{378AB888-BF74-4AC4-9469-2DCCD48B9BCF}"/>
              </a:ext>
            </a:extLst>
          </p:cNvPr>
          <p:cNvSpPr txBox="1"/>
          <p:nvPr/>
        </p:nvSpPr>
        <p:spPr>
          <a:xfrm>
            <a:off x="8504864" y="6624472"/>
            <a:ext cx="3000000" cy="275400"/>
          </a:xfrm>
          <a:prstGeom prst="rect">
            <a:avLst/>
          </a:prstGeom>
          <a:noFill/>
          <a:ln>
            <a:noFill/>
          </a:ln>
        </p:spPr>
        <p:txBody>
          <a:bodyPr lIns="91425" tIns="91425" rIns="91425" bIns="91425" anchor="ctr" anchorCtr="0">
            <a:noAutofit/>
          </a:bodyPr>
          <a:lstStyle/>
          <a:p>
            <a:pPr lvl="0" rtl="0">
              <a:lnSpc>
                <a:spcPct val="115000"/>
              </a:lnSpc>
              <a:spcBef>
                <a:spcPts val="0"/>
              </a:spcBef>
              <a:buNone/>
            </a:pPr>
            <a:r>
              <a:rPr lang="fi-FI" sz="800" dirty="0">
                <a:solidFill>
                  <a:schemeClr val="dk2"/>
                </a:solidFill>
                <a:latin typeface="Neo Sans" panose="020B0504020202020204" pitchFamily="34" charset="0"/>
              </a:rPr>
              <a:t>Pohjautuu </a:t>
            </a:r>
            <a:r>
              <a:rPr lang="fi-FI" sz="800" dirty="0">
                <a:solidFill>
                  <a:schemeClr val="dk1"/>
                </a:solidFill>
                <a:latin typeface="Neo Sans" panose="020B0504020202020204" pitchFamily="34" charset="0"/>
                <a:ea typeface="Calibri"/>
                <a:cs typeface="Calibri"/>
                <a:sym typeface="Calibri"/>
              </a:rPr>
              <a:t>(c) </a:t>
            </a:r>
            <a:r>
              <a:rPr lang="fi-FI" sz="800" dirty="0" err="1">
                <a:solidFill>
                  <a:schemeClr val="dk1"/>
                </a:solidFill>
                <a:latin typeface="Neo Sans" panose="020B0504020202020204" pitchFamily="34" charset="0"/>
                <a:ea typeface="Calibri"/>
                <a:cs typeface="Calibri"/>
                <a:sym typeface="Calibri"/>
              </a:rPr>
              <a:t>E.Deming</a:t>
            </a:r>
            <a:r>
              <a:rPr lang="fi-FI" sz="800" dirty="0">
                <a:solidFill>
                  <a:schemeClr val="dk1"/>
                </a:solidFill>
                <a:latin typeface="Neo Sans" panose="020B0504020202020204" pitchFamily="34" charset="0"/>
                <a:ea typeface="Calibri"/>
                <a:cs typeface="Calibri"/>
                <a:sym typeface="Calibri"/>
              </a:rPr>
              <a:t> &amp; </a:t>
            </a:r>
            <a:r>
              <a:rPr lang="fi-FI" sz="800" dirty="0" err="1">
                <a:solidFill>
                  <a:schemeClr val="dk1"/>
                </a:solidFill>
                <a:latin typeface="Neo Sans" panose="020B0504020202020204" pitchFamily="34" charset="0"/>
                <a:ea typeface="Calibri"/>
                <a:cs typeface="Calibri"/>
                <a:sym typeface="Calibri"/>
              </a:rPr>
              <a:t>W.Shewhart</a:t>
            </a:r>
            <a:r>
              <a:rPr lang="fi-FI" sz="800" dirty="0">
                <a:solidFill>
                  <a:schemeClr val="dk1"/>
                </a:solidFill>
                <a:latin typeface="Neo Sans" panose="020B0504020202020204" pitchFamily="34" charset="0"/>
                <a:ea typeface="Calibri"/>
                <a:cs typeface="Calibri"/>
                <a:sym typeface="Calibri"/>
              </a:rPr>
              <a:t> malliin</a:t>
            </a:r>
          </a:p>
        </p:txBody>
      </p:sp>
    </p:spTree>
    <p:extLst>
      <p:ext uri="{BB962C8B-B14F-4D97-AF65-F5344CB8AC3E}">
        <p14:creationId xmlns:p14="http://schemas.microsoft.com/office/powerpoint/2010/main" val="32320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56">
            <a:extLst>
              <a:ext uri="{FF2B5EF4-FFF2-40B4-BE49-F238E27FC236}">
                <a16:creationId xmlns:a16="http://schemas.microsoft.com/office/drawing/2014/main" id="{0BEF8D17-92FB-4139-83D7-E238F6210597}"/>
              </a:ext>
            </a:extLst>
          </p:cNvPr>
          <p:cNvSpPr txBox="1"/>
          <p:nvPr/>
        </p:nvSpPr>
        <p:spPr>
          <a:xfrm>
            <a:off x="622827" y="1624460"/>
            <a:ext cx="3506584" cy="2073475"/>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Nykytila</a:t>
            </a:r>
            <a:endParaRPr lang="fi" sz="1200" dirty="0">
              <a:solidFill>
                <a:srgbClr val="0072C6"/>
              </a:solidFill>
              <a:latin typeface="+mj-lt"/>
              <a:ea typeface="Exo 2"/>
              <a:cs typeface="Exo 2"/>
              <a:sym typeface="Exo 2"/>
            </a:endParaRPr>
          </a:p>
        </p:txBody>
      </p:sp>
      <p:sp>
        <p:nvSpPr>
          <p:cNvPr id="43" name="Rectangle 42">
            <a:extLst>
              <a:ext uri="{FF2B5EF4-FFF2-40B4-BE49-F238E27FC236}">
                <a16:creationId xmlns:a16="http://schemas.microsoft.com/office/drawing/2014/main" id="{C904BD7C-67E0-4B7A-B404-9FE0145F406E}"/>
              </a:ext>
            </a:extLst>
          </p:cNvPr>
          <p:cNvSpPr/>
          <p:nvPr/>
        </p:nvSpPr>
        <p:spPr>
          <a:xfrm>
            <a:off x="632939" y="1814336"/>
            <a:ext cx="3501867" cy="1883600"/>
          </a:xfrm>
          <a:prstGeom prst="rect">
            <a:avLst/>
          </a:prstGeom>
        </p:spPr>
        <p:txBody>
          <a:bodyPr wrap="square" lIns="91440" tIns="36000" rIns="36000" bIns="36000">
            <a:noAutofit/>
          </a:bodyPr>
          <a:lstStyle/>
          <a:p>
            <a:pPr lvl="0"/>
            <a:r>
              <a:rPr lang="fi-FI" sz="1000" dirty="0"/>
              <a:t>Miten toimimme nyt, mikä ei toimi, mikä toimii?</a:t>
            </a:r>
            <a:endParaRPr lang="en-US" sz="1000" dirty="0"/>
          </a:p>
        </p:txBody>
      </p:sp>
      <p:sp>
        <p:nvSpPr>
          <p:cNvPr id="44" name="Shape 56">
            <a:extLst>
              <a:ext uri="{FF2B5EF4-FFF2-40B4-BE49-F238E27FC236}">
                <a16:creationId xmlns:a16="http://schemas.microsoft.com/office/drawing/2014/main" id="{0A29C4DA-1AA9-4DB4-AF57-EAD7A3CE7610}"/>
              </a:ext>
            </a:extLst>
          </p:cNvPr>
          <p:cNvSpPr txBox="1"/>
          <p:nvPr/>
        </p:nvSpPr>
        <p:spPr>
          <a:xfrm>
            <a:off x="7781339" y="1624460"/>
            <a:ext cx="3506584" cy="2073475"/>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Tavoitetila</a:t>
            </a:r>
            <a:endParaRPr lang="fi" sz="1200" dirty="0">
              <a:solidFill>
                <a:srgbClr val="0072C6"/>
              </a:solidFill>
              <a:latin typeface="+mj-lt"/>
              <a:ea typeface="Exo 2"/>
              <a:cs typeface="Exo 2"/>
              <a:sym typeface="Exo 2"/>
            </a:endParaRPr>
          </a:p>
        </p:txBody>
      </p:sp>
      <p:sp>
        <p:nvSpPr>
          <p:cNvPr id="45" name="Rectangle 44">
            <a:extLst>
              <a:ext uri="{FF2B5EF4-FFF2-40B4-BE49-F238E27FC236}">
                <a16:creationId xmlns:a16="http://schemas.microsoft.com/office/drawing/2014/main" id="{562BF104-CBBF-4B32-AB41-56F76EC717A1}"/>
              </a:ext>
            </a:extLst>
          </p:cNvPr>
          <p:cNvSpPr/>
          <p:nvPr/>
        </p:nvSpPr>
        <p:spPr>
          <a:xfrm>
            <a:off x="7791451" y="1814336"/>
            <a:ext cx="3501867" cy="1883600"/>
          </a:xfrm>
          <a:prstGeom prst="rect">
            <a:avLst/>
          </a:prstGeom>
        </p:spPr>
        <p:txBody>
          <a:bodyPr wrap="square" lIns="91440" tIns="36000" rIns="36000" bIns="36000">
            <a:noAutofit/>
          </a:bodyPr>
          <a:lstStyle/>
          <a:p>
            <a:pPr lvl="0"/>
            <a:r>
              <a:rPr lang="fi-FI" sz="1000" dirty="0"/>
              <a:t>Millainen on tila, jossa toivoisimme olevamme?</a:t>
            </a:r>
            <a:endParaRPr lang="en-US" sz="1000" dirty="0"/>
          </a:p>
        </p:txBody>
      </p:sp>
      <p:sp>
        <p:nvSpPr>
          <p:cNvPr id="46" name="Shape 56">
            <a:extLst>
              <a:ext uri="{FF2B5EF4-FFF2-40B4-BE49-F238E27FC236}">
                <a16:creationId xmlns:a16="http://schemas.microsoft.com/office/drawing/2014/main" id="{E7654C09-1D81-4DB0-8A71-54964CDEB34A}"/>
              </a:ext>
            </a:extLst>
          </p:cNvPr>
          <p:cNvSpPr txBox="1"/>
          <p:nvPr/>
        </p:nvSpPr>
        <p:spPr>
          <a:xfrm>
            <a:off x="4207359" y="1635661"/>
            <a:ext cx="3506584" cy="1428770"/>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Mikä</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estää</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siirtymästä</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tavoitetilaan</a:t>
            </a:r>
            <a:r>
              <a:rPr lang="en-US" sz="1200" dirty="0">
                <a:solidFill>
                  <a:srgbClr val="0072C6"/>
                </a:solidFill>
                <a:latin typeface="+mj-lt"/>
                <a:ea typeface="Exo 2"/>
                <a:cs typeface="Exo 2"/>
                <a:sym typeface="Exo 2"/>
              </a:rPr>
              <a:t>?</a:t>
            </a:r>
            <a:endParaRPr lang="fi" sz="1200" dirty="0">
              <a:solidFill>
                <a:srgbClr val="0072C6"/>
              </a:solidFill>
              <a:latin typeface="+mj-lt"/>
              <a:ea typeface="Exo 2"/>
              <a:cs typeface="Exo 2"/>
              <a:sym typeface="Exo 2"/>
            </a:endParaRPr>
          </a:p>
        </p:txBody>
      </p:sp>
      <p:sp>
        <p:nvSpPr>
          <p:cNvPr id="47" name="Rectangle 46">
            <a:extLst>
              <a:ext uri="{FF2B5EF4-FFF2-40B4-BE49-F238E27FC236}">
                <a16:creationId xmlns:a16="http://schemas.microsoft.com/office/drawing/2014/main" id="{25246D7C-2495-407D-A58C-92278409A3BB}"/>
              </a:ext>
            </a:extLst>
          </p:cNvPr>
          <p:cNvSpPr/>
          <p:nvPr/>
        </p:nvSpPr>
        <p:spPr>
          <a:xfrm>
            <a:off x="4217472" y="1814334"/>
            <a:ext cx="3501867" cy="1140795"/>
          </a:xfrm>
          <a:prstGeom prst="rect">
            <a:avLst/>
          </a:prstGeom>
        </p:spPr>
        <p:txBody>
          <a:bodyPr wrap="square" lIns="91440" tIns="36000" rIns="36000" bIns="36000">
            <a:noAutofit/>
          </a:bodyPr>
          <a:lstStyle/>
          <a:p>
            <a:pPr lvl="0"/>
            <a:r>
              <a:rPr lang="fi-FI" sz="1000" dirty="0"/>
              <a:t>Listaa asioita, jotka estävät tavoite tilan toteutumisen</a:t>
            </a:r>
            <a:endParaRPr lang="en-US" sz="1000" dirty="0"/>
          </a:p>
        </p:txBody>
      </p:sp>
      <p:grpSp>
        <p:nvGrpSpPr>
          <p:cNvPr id="12" name="Group 11">
            <a:extLst>
              <a:ext uri="{FF2B5EF4-FFF2-40B4-BE49-F238E27FC236}">
                <a16:creationId xmlns:a16="http://schemas.microsoft.com/office/drawing/2014/main" id="{16D78A55-D02D-4B8F-80B3-36A890B4E591}"/>
              </a:ext>
            </a:extLst>
          </p:cNvPr>
          <p:cNvGrpSpPr/>
          <p:nvPr/>
        </p:nvGrpSpPr>
        <p:grpSpPr>
          <a:xfrm>
            <a:off x="552322" y="2976476"/>
            <a:ext cx="10819377" cy="3025425"/>
            <a:chOff x="552322" y="2976476"/>
            <a:chExt cx="10819377" cy="3025425"/>
          </a:xfrm>
        </p:grpSpPr>
        <p:sp>
          <p:nvSpPr>
            <p:cNvPr id="94" name="TextBox 93">
              <a:extLst>
                <a:ext uri="{FF2B5EF4-FFF2-40B4-BE49-F238E27FC236}">
                  <a16:creationId xmlns:a16="http://schemas.microsoft.com/office/drawing/2014/main" id="{B03858CB-F5F5-4331-A167-BE17865E0B9B}"/>
                </a:ext>
              </a:extLst>
            </p:cNvPr>
            <p:cNvSpPr txBox="1"/>
            <p:nvPr/>
          </p:nvSpPr>
          <p:spPr>
            <a:xfrm>
              <a:off x="552322" y="2998870"/>
              <a:ext cx="10819377" cy="3003031"/>
            </a:xfrm>
            <a:custGeom>
              <a:avLst/>
              <a:gdLst>
                <a:gd name="connsiteX0" fmla="*/ 3360421 w 10819377"/>
                <a:gd name="connsiteY0" fmla="*/ 0 h 3003031"/>
                <a:gd name="connsiteX1" fmla="*/ 7375127 w 10819377"/>
                <a:gd name="connsiteY1" fmla="*/ 0 h 3003031"/>
                <a:gd name="connsiteX2" fmla="*/ 7375127 w 10819377"/>
                <a:gd name="connsiteY2" fmla="*/ 818662 h 3003031"/>
                <a:gd name="connsiteX3" fmla="*/ 10819377 w 10819377"/>
                <a:gd name="connsiteY3" fmla="*/ 818662 h 3003031"/>
                <a:gd name="connsiteX4" fmla="*/ 10819377 w 10819377"/>
                <a:gd name="connsiteY4" fmla="*/ 3003031 h 3003031"/>
                <a:gd name="connsiteX5" fmla="*/ 0 w 10819377"/>
                <a:gd name="connsiteY5" fmla="*/ 3003031 h 3003031"/>
                <a:gd name="connsiteX6" fmla="*/ 0 w 10819377"/>
                <a:gd name="connsiteY6" fmla="*/ 818662 h 3003031"/>
                <a:gd name="connsiteX7" fmla="*/ 3360421 w 10819377"/>
                <a:gd name="connsiteY7" fmla="*/ 818662 h 3003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19377" h="3003031">
                  <a:moveTo>
                    <a:pt x="3360421" y="0"/>
                  </a:moveTo>
                  <a:lnTo>
                    <a:pt x="7375127" y="0"/>
                  </a:lnTo>
                  <a:lnTo>
                    <a:pt x="7375127" y="818662"/>
                  </a:lnTo>
                  <a:lnTo>
                    <a:pt x="10819377" y="818662"/>
                  </a:lnTo>
                  <a:lnTo>
                    <a:pt x="10819377" y="3003031"/>
                  </a:lnTo>
                  <a:lnTo>
                    <a:pt x="0" y="3003031"/>
                  </a:lnTo>
                  <a:lnTo>
                    <a:pt x="0" y="818662"/>
                  </a:lnTo>
                  <a:lnTo>
                    <a:pt x="3360421" y="818662"/>
                  </a:lnTo>
                  <a:close/>
                </a:path>
              </a:pathLst>
            </a:custGeom>
            <a:solidFill>
              <a:schemeClr val="bg1"/>
            </a:solidFill>
            <a:ln w="9525" cap="flat" cmpd="sng">
              <a:solidFill>
                <a:srgbClr val="0072C6"/>
              </a:solidFill>
              <a:prstDash val="solid"/>
              <a:round/>
              <a:headEnd type="none" w="med" len="med"/>
              <a:tailEnd type="none" w="med" len="med"/>
            </a:ln>
          </p:spPr>
          <p:txBody>
            <a:bodyPr wrap="square" lIns="72000" tIns="36000" rIns="91425" bIns="91425" anchor="t" anchorCtr="0">
              <a:noAutofit/>
            </a:bodyPr>
            <a:lstStyle/>
            <a:p>
              <a:pPr lvl="0" rtl="0">
                <a:spcBef>
                  <a:spcPts val="0"/>
                </a:spcBef>
                <a:buNone/>
              </a:pPr>
              <a:endParaRPr lang="fi" sz="1200" dirty="0">
                <a:solidFill>
                  <a:srgbClr val="0072C6"/>
                </a:solidFill>
                <a:latin typeface="Exo 2"/>
                <a:ea typeface="Exo 2"/>
                <a:cs typeface="Exo 2"/>
                <a:sym typeface="Exo 2"/>
              </a:endParaRPr>
            </a:p>
          </p:txBody>
        </p:sp>
        <p:sp>
          <p:nvSpPr>
            <p:cNvPr id="11" name="Rectangle 10">
              <a:extLst>
                <a:ext uri="{FF2B5EF4-FFF2-40B4-BE49-F238E27FC236}">
                  <a16:creationId xmlns:a16="http://schemas.microsoft.com/office/drawing/2014/main" id="{7595821F-6373-46AD-9F54-6AD22C39F3C3}"/>
                </a:ext>
              </a:extLst>
            </p:cNvPr>
            <p:cNvSpPr/>
            <p:nvPr/>
          </p:nvSpPr>
          <p:spPr>
            <a:xfrm>
              <a:off x="3922855" y="2976476"/>
              <a:ext cx="3373039" cy="276999"/>
            </a:xfrm>
            <a:prstGeom prst="rect">
              <a:avLst/>
            </a:prstGeom>
          </p:spPr>
          <p:txBody>
            <a:bodyPr wrap="none">
              <a:spAutoFit/>
            </a:bodyPr>
            <a:lstStyle/>
            <a:p>
              <a:pPr lvl="0">
                <a:spcBef>
                  <a:spcPts val="0"/>
                </a:spcBef>
              </a:pPr>
              <a:r>
                <a:rPr lang="en-US" sz="1200" dirty="0" err="1">
                  <a:solidFill>
                    <a:srgbClr val="0072C6"/>
                  </a:solidFill>
                  <a:latin typeface="+mj-lt"/>
                  <a:ea typeface="Exo 2"/>
                  <a:cs typeface="Exo 2"/>
                  <a:sym typeface="Exo 2"/>
                </a:rPr>
                <a:t>Mikä</a:t>
              </a:r>
              <a:r>
                <a:rPr lang="en-US" sz="1200" dirty="0">
                  <a:solidFill>
                    <a:srgbClr val="0072C6"/>
                  </a:solidFill>
                  <a:latin typeface="+mj-lt"/>
                  <a:ea typeface="Exo 2"/>
                  <a:cs typeface="Exo 2"/>
                  <a:sym typeface="Exo 2"/>
                </a:rPr>
                <a:t> on </a:t>
              </a:r>
              <a:r>
                <a:rPr lang="en-US" sz="1200" dirty="0" err="1">
                  <a:solidFill>
                    <a:srgbClr val="0072C6"/>
                  </a:solidFill>
                  <a:latin typeface="+mj-lt"/>
                  <a:ea typeface="Exo 2"/>
                  <a:cs typeface="Exo 2"/>
                  <a:sym typeface="Exo 2"/>
                </a:rPr>
                <a:t>seuraava</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este</a:t>
              </a:r>
              <a:r>
                <a:rPr lang="en-US" sz="1200" dirty="0">
                  <a:solidFill>
                    <a:srgbClr val="0072C6"/>
                  </a:solidFill>
                  <a:latin typeface="+mj-lt"/>
                  <a:ea typeface="Exo 2"/>
                  <a:cs typeface="Exo 2"/>
                  <a:sym typeface="Exo 2"/>
                </a:rPr>
                <a:t> jota </a:t>
              </a:r>
              <a:r>
                <a:rPr lang="en-US" sz="1200" dirty="0" err="1">
                  <a:solidFill>
                    <a:srgbClr val="0072C6"/>
                  </a:solidFill>
                  <a:latin typeface="+mj-lt"/>
                  <a:ea typeface="Exo 2"/>
                  <a:cs typeface="Exo 2"/>
                  <a:sym typeface="Exo 2"/>
                </a:rPr>
                <a:t>ollaan</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poistamassa</a:t>
              </a:r>
              <a:endParaRPr lang="fi" sz="1200" dirty="0">
                <a:solidFill>
                  <a:srgbClr val="0072C6"/>
                </a:solidFill>
                <a:latin typeface="+mj-lt"/>
                <a:ea typeface="Exo 2"/>
                <a:cs typeface="Exo 2"/>
                <a:sym typeface="Exo 2"/>
              </a:endParaRPr>
            </a:p>
          </p:txBody>
        </p:sp>
      </p:grpSp>
      <p:sp>
        <p:nvSpPr>
          <p:cNvPr id="2" name="Title 1">
            <a:extLst>
              <a:ext uri="{FF2B5EF4-FFF2-40B4-BE49-F238E27FC236}">
                <a16:creationId xmlns:a16="http://schemas.microsoft.com/office/drawing/2014/main" id="{5C6A174F-EA2C-4EA5-BE4C-6EA89803F29F}"/>
              </a:ext>
            </a:extLst>
          </p:cNvPr>
          <p:cNvSpPr>
            <a:spLocks noGrp="1"/>
          </p:cNvSpPr>
          <p:nvPr>
            <p:ph type="title"/>
          </p:nvPr>
        </p:nvSpPr>
        <p:spPr>
          <a:xfrm>
            <a:off x="457200" y="288720"/>
            <a:ext cx="11234738" cy="662824"/>
          </a:xfrm>
        </p:spPr>
        <p:txBody>
          <a:bodyPr/>
          <a:lstStyle/>
          <a:p>
            <a:r>
              <a:rPr lang="fi-FI" dirty="0"/>
              <a:t>PDCA-sykli -pohja</a:t>
            </a:r>
            <a:endParaRPr lang="en-US" dirty="0"/>
          </a:p>
        </p:txBody>
      </p:sp>
      <p:sp>
        <p:nvSpPr>
          <p:cNvPr id="4" name="Date Placeholder 3">
            <a:extLst>
              <a:ext uri="{FF2B5EF4-FFF2-40B4-BE49-F238E27FC236}">
                <a16:creationId xmlns:a16="http://schemas.microsoft.com/office/drawing/2014/main" id="{97A29FD6-11E3-42E0-8371-DE17C5BB7A2B}"/>
              </a:ext>
            </a:extLst>
          </p:cNvPr>
          <p:cNvSpPr>
            <a:spLocks noGrp="1"/>
          </p:cNvSpPr>
          <p:nvPr>
            <p:ph type="dt" sz="half" idx="10"/>
          </p:nvPr>
        </p:nvSpPr>
        <p:spPr/>
        <p:txBody>
          <a:bodyPr/>
          <a:lstStyle/>
          <a:p>
            <a:pPr>
              <a:defRPr>
                <a:uFillTx/>
              </a:defRPr>
            </a:pPr>
            <a:fld id="{72D3E8FF-0D86-4156-9F0A-94F0D78AD399}" type="datetime1">
              <a:rPr lang="fi-FI" smtClean="0">
                <a:uFillTx/>
              </a:rPr>
              <a:pPr>
                <a:defRPr>
                  <a:uFillTx/>
                </a:defRPr>
              </a:pPr>
              <a:t>7.5.2020</a:t>
            </a:fld>
            <a:endParaRPr lang="fi-FI" dirty="0">
              <a:uFillTx/>
            </a:endParaRPr>
          </a:p>
        </p:txBody>
      </p:sp>
      <p:sp>
        <p:nvSpPr>
          <p:cNvPr id="5" name="Footer Placeholder 4">
            <a:extLst>
              <a:ext uri="{FF2B5EF4-FFF2-40B4-BE49-F238E27FC236}">
                <a16:creationId xmlns:a16="http://schemas.microsoft.com/office/drawing/2014/main" id="{7CE281F1-1055-487F-B9D3-E5BA73D00771}"/>
              </a:ext>
            </a:extLst>
          </p:cNvPr>
          <p:cNvSpPr>
            <a:spLocks noGrp="1"/>
          </p:cNvSpPr>
          <p:nvPr>
            <p:ph type="ftr" sz="quarter" idx="11"/>
          </p:nvPr>
        </p:nvSpPr>
        <p:spPr/>
        <p:txBody>
          <a:bodyPr/>
          <a:lstStyle/>
          <a:p>
            <a:pPr>
              <a:defRPr>
                <a:uFillTx/>
              </a:defRPr>
            </a:pPr>
            <a:r>
              <a:rPr lang="fi-FI">
                <a:uFillTx/>
              </a:rPr>
              <a:t>Etunimi Sukunimi</a:t>
            </a:r>
            <a:endParaRPr lang="fi-FI" dirty="0">
              <a:uFillTx/>
            </a:endParaRPr>
          </a:p>
        </p:txBody>
      </p:sp>
      <p:sp>
        <p:nvSpPr>
          <p:cNvPr id="6" name="Slide Number Placeholder 5">
            <a:extLst>
              <a:ext uri="{FF2B5EF4-FFF2-40B4-BE49-F238E27FC236}">
                <a16:creationId xmlns:a16="http://schemas.microsoft.com/office/drawing/2014/main" id="{294E91B1-391A-4F25-AF94-C0FAE8CE338F}"/>
              </a:ext>
            </a:extLst>
          </p:cNvPr>
          <p:cNvSpPr>
            <a:spLocks noGrp="1"/>
          </p:cNvSpPr>
          <p:nvPr>
            <p:ph type="sldNum" sz="quarter" idx="12"/>
          </p:nvPr>
        </p:nvSpPr>
        <p:spPr/>
        <p:txBody>
          <a:bodyPr/>
          <a:lstStyle/>
          <a:p>
            <a:pPr>
              <a:defRPr>
                <a:uFillTx/>
              </a:defRPr>
            </a:pPr>
            <a:fld id="{13CFDC6C-3633-4E4E-A1CE-7741E7EBFD50}" type="slidenum">
              <a:rPr lang="fi-FI" smtClean="0">
                <a:uFillTx/>
              </a:rPr>
              <a:pPr>
                <a:defRPr>
                  <a:uFillTx/>
                </a:defRPr>
              </a:pPr>
              <a:t>4</a:t>
            </a:fld>
            <a:endParaRPr lang="fi-FI" dirty="0">
              <a:uFillTx/>
            </a:endParaRPr>
          </a:p>
        </p:txBody>
      </p:sp>
      <p:sp>
        <p:nvSpPr>
          <p:cNvPr id="7" name="Content Placeholder 6">
            <a:extLst>
              <a:ext uri="{FF2B5EF4-FFF2-40B4-BE49-F238E27FC236}">
                <a16:creationId xmlns:a16="http://schemas.microsoft.com/office/drawing/2014/main" id="{87E8837A-4E8F-4265-9099-D8C5F4926AC6}"/>
              </a:ext>
            </a:extLst>
          </p:cNvPr>
          <p:cNvSpPr>
            <a:spLocks noGrp="1"/>
          </p:cNvSpPr>
          <p:nvPr>
            <p:ph idx="13"/>
          </p:nvPr>
        </p:nvSpPr>
        <p:spPr>
          <a:xfrm>
            <a:off x="457200" y="951544"/>
            <a:ext cx="11234738" cy="445252"/>
          </a:xfrm>
        </p:spPr>
        <p:txBody>
          <a:bodyPr/>
          <a:lstStyle/>
          <a:p>
            <a:r>
              <a:rPr lang="fi-FI" dirty="0"/>
              <a:t>Täytä ensin nykytila, sitten tavoitetila. Mikä estää tavoitteeseen pääsyä? Valitse </a:t>
            </a:r>
            <a:r>
              <a:rPr lang="fi-FI" i="1" dirty="0"/>
              <a:t>yksi</a:t>
            </a:r>
            <a:r>
              <a:rPr lang="fi-FI" dirty="0"/>
              <a:t> este. Suunnittele, miten sen ratkaiset. Toteuta suunnitelma. Tarkista, mitä tapahtui ja opi siitä. Päivitä nykytila, ongelmat mieti mikä on seuraava ratkaistava ongelma. Palaa suunnitteluvaiheeseen ja jatka.</a:t>
            </a:r>
            <a:endParaRPr lang="en-US" dirty="0"/>
          </a:p>
        </p:txBody>
      </p:sp>
      <p:sp>
        <p:nvSpPr>
          <p:cNvPr id="116" name="Shape 729">
            <a:extLst>
              <a:ext uri="{FF2B5EF4-FFF2-40B4-BE49-F238E27FC236}">
                <a16:creationId xmlns:a16="http://schemas.microsoft.com/office/drawing/2014/main" id="{378AB888-BF74-4AC4-9469-2DCCD48B9BCF}"/>
              </a:ext>
            </a:extLst>
          </p:cNvPr>
          <p:cNvSpPr txBox="1"/>
          <p:nvPr/>
        </p:nvSpPr>
        <p:spPr>
          <a:xfrm>
            <a:off x="8504864" y="6624472"/>
            <a:ext cx="3000000" cy="275400"/>
          </a:xfrm>
          <a:prstGeom prst="rect">
            <a:avLst/>
          </a:prstGeom>
          <a:noFill/>
          <a:ln>
            <a:noFill/>
          </a:ln>
        </p:spPr>
        <p:txBody>
          <a:bodyPr lIns="91425" tIns="91425" rIns="91425" bIns="91425" anchor="ctr" anchorCtr="0">
            <a:noAutofit/>
          </a:bodyPr>
          <a:lstStyle/>
          <a:p>
            <a:pPr lvl="0" rtl="0">
              <a:lnSpc>
                <a:spcPct val="115000"/>
              </a:lnSpc>
              <a:spcBef>
                <a:spcPts val="0"/>
              </a:spcBef>
              <a:buNone/>
            </a:pPr>
            <a:r>
              <a:rPr lang="fi-FI" sz="800" dirty="0">
                <a:solidFill>
                  <a:schemeClr val="dk2"/>
                </a:solidFill>
                <a:latin typeface="Neo Sans" panose="020B0504020202020204" pitchFamily="34" charset="0"/>
              </a:rPr>
              <a:t>Pohjautuu </a:t>
            </a:r>
            <a:r>
              <a:rPr lang="fi-FI" sz="800" dirty="0">
                <a:solidFill>
                  <a:schemeClr val="dk1"/>
                </a:solidFill>
                <a:latin typeface="Neo Sans" panose="020B0504020202020204" pitchFamily="34" charset="0"/>
                <a:ea typeface="Calibri"/>
                <a:cs typeface="Calibri"/>
                <a:sym typeface="Calibri"/>
              </a:rPr>
              <a:t>(c) </a:t>
            </a:r>
            <a:r>
              <a:rPr lang="fi-FI" sz="800" dirty="0" err="1">
                <a:solidFill>
                  <a:schemeClr val="dk1"/>
                </a:solidFill>
                <a:latin typeface="Neo Sans" panose="020B0504020202020204" pitchFamily="34" charset="0"/>
                <a:ea typeface="Calibri"/>
                <a:cs typeface="Calibri"/>
                <a:sym typeface="Calibri"/>
              </a:rPr>
              <a:t>E.Deming</a:t>
            </a:r>
            <a:r>
              <a:rPr lang="fi-FI" sz="800" dirty="0">
                <a:solidFill>
                  <a:schemeClr val="dk1"/>
                </a:solidFill>
                <a:latin typeface="Neo Sans" panose="020B0504020202020204" pitchFamily="34" charset="0"/>
                <a:ea typeface="Calibri"/>
                <a:cs typeface="Calibri"/>
                <a:sym typeface="Calibri"/>
              </a:rPr>
              <a:t> &amp; </a:t>
            </a:r>
            <a:r>
              <a:rPr lang="fi-FI" sz="800" dirty="0" err="1">
                <a:solidFill>
                  <a:schemeClr val="dk1"/>
                </a:solidFill>
                <a:latin typeface="Neo Sans" panose="020B0504020202020204" pitchFamily="34" charset="0"/>
                <a:ea typeface="Calibri"/>
                <a:cs typeface="Calibri"/>
                <a:sym typeface="Calibri"/>
              </a:rPr>
              <a:t>W.Shewhart</a:t>
            </a:r>
            <a:r>
              <a:rPr lang="fi-FI" sz="800" dirty="0">
                <a:solidFill>
                  <a:schemeClr val="dk1"/>
                </a:solidFill>
                <a:latin typeface="Neo Sans" panose="020B0504020202020204" pitchFamily="34" charset="0"/>
                <a:ea typeface="Calibri"/>
                <a:cs typeface="Calibri"/>
                <a:sym typeface="Calibri"/>
              </a:rPr>
              <a:t> malliin</a:t>
            </a:r>
          </a:p>
        </p:txBody>
      </p:sp>
      <p:sp>
        <p:nvSpPr>
          <p:cNvPr id="49" name="Rectangle 48">
            <a:extLst>
              <a:ext uri="{FF2B5EF4-FFF2-40B4-BE49-F238E27FC236}">
                <a16:creationId xmlns:a16="http://schemas.microsoft.com/office/drawing/2014/main" id="{71A7B727-AE02-4C7A-9C47-A6B5DD380CA9}"/>
              </a:ext>
            </a:extLst>
          </p:cNvPr>
          <p:cNvSpPr/>
          <p:nvPr/>
        </p:nvSpPr>
        <p:spPr>
          <a:xfrm>
            <a:off x="3922855" y="3139748"/>
            <a:ext cx="4009305" cy="716046"/>
          </a:xfrm>
          <a:prstGeom prst="rect">
            <a:avLst/>
          </a:prstGeom>
        </p:spPr>
        <p:txBody>
          <a:bodyPr wrap="square" lIns="91440" tIns="36000" rIns="36000" bIns="36000">
            <a:noAutofit/>
          </a:bodyPr>
          <a:lstStyle/>
          <a:p>
            <a:pPr lvl="0"/>
            <a:r>
              <a:rPr lang="fi-FI" sz="1000" dirty="0"/>
              <a:t>Mikä on este, jota nyt keskitytään poistamaan?</a:t>
            </a:r>
          </a:p>
        </p:txBody>
      </p:sp>
      <p:sp>
        <p:nvSpPr>
          <p:cNvPr id="50" name="Shape 56">
            <a:extLst>
              <a:ext uri="{FF2B5EF4-FFF2-40B4-BE49-F238E27FC236}">
                <a16:creationId xmlns:a16="http://schemas.microsoft.com/office/drawing/2014/main" id="{D8171A66-991B-4340-8441-BA564A23B84D}"/>
              </a:ext>
            </a:extLst>
          </p:cNvPr>
          <p:cNvSpPr txBox="1"/>
          <p:nvPr/>
        </p:nvSpPr>
        <p:spPr>
          <a:xfrm>
            <a:off x="632380" y="3901158"/>
            <a:ext cx="2601156" cy="1998198"/>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Suunnittele</a:t>
            </a:r>
            <a:r>
              <a:rPr lang="en-US" sz="1200" dirty="0">
                <a:solidFill>
                  <a:srgbClr val="0072C6"/>
                </a:solidFill>
                <a:latin typeface="+mj-lt"/>
                <a:ea typeface="Exo 2"/>
                <a:cs typeface="Exo 2"/>
                <a:sym typeface="Exo 2"/>
              </a:rPr>
              <a:t> (Plan)</a:t>
            </a:r>
            <a:endParaRPr lang="fi" sz="1200" dirty="0">
              <a:solidFill>
                <a:srgbClr val="0072C6"/>
              </a:solidFill>
              <a:latin typeface="+mj-lt"/>
              <a:ea typeface="Exo 2"/>
              <a:cs typeface="Exo 2"/>
              <a:sym typeface="Exo 2"/>
            </a:endParaRPr>
          </a:p>
        </p:txBody>
      </p:sp>
      <p:sp>
        <p:nvSpPr>
          <p:cNvPr id="51" name="Rectangle 50">
            <a:extLst>
              <a:ext uri="{FF2B5EF4-FFF2-40B4-BE49-F238E27FC236}">
                <a16:creationId xmlns:a16="http://schemas.microsoft.com/office/drawing/2014/main" id="{BA6146DA-7FAE-43D8-A747-49AC6AB5AD55}"/>
              </a:ext>
            </a:extLst>
          </p:cNvPr>
          <p:cNvSpPr/>
          <p:nvPr/>
        </p:nvSpPr>
        <p:spPr>
          <a:xfrm>
            <a:off x="641931" y="4078980"/>
            <a:ext cx="2597657" cy="1849334"/>
          </a:xfrm>
          <a:prstGeom prst="rect">
            <a:avLst/>
          </a:prstGeom>
        </p:spPr>
        <p:txBody>
          <a:bodyPr wrap="square" lIns="91440" tIns="36000" rIns="36000" bIns="36000">
            <a:noAutofit/>
          </a:bodyPr>
          <a:lstStyle/>
          <a:p>
            <a:pPr marL="171450" lvl="0" indent="-171450">
              <a:buFont typeface="Arial" panose="020B0604020202020204" pitchFamily="34" charset="0"/>
              <a:buChar char="•"/>
            </a:pPr>
            <a:r>
              <a:rPr lang="fi-FI" sz="1000" dirty="0"/>
              <a:t>Mikä on seuraava askel tai kokeilu, jolla  ongelman uskotaan poistuvan tai lisätiedon löytyvän?</a:t>
            </a:r>
          </a:p>
          <a:p>
            <a:pPr marL="171450" lvl="0" indent="-171450">
              <a:buFont typeface="Arial" panose="020B0604020202020204" pitchFamily="34" charset="0"/>
              <a:buChar char="•"/>
            </a:pPr>
            <a:r>
              <a:rPr lang="fi-FI" sz="1000" dirty="0"/>
              <a:t>Mitä oletat tapahtuvan, kun teet seuraavan toimenpiteen?</a:t>
            </a:r>
          </a:p>
          <a:p>
            <a:pPr marL="171450" lvl="0" indent="-171450">
              <a:buFont typeface="Arial" panose="020B0604020202020204" pitchFamily="34" charset="0"/>
              <a:buChar char="•"/>
            </a:pPr>
            <a:r>
              <a:rPr lang="fi-FI" sz="1000" dirty="0"/>
              <a:t>Miten mittaat sitä?</a:t>
            </a:r>
            <a:endParaRPr lang="en-US" sz="1000" dirty="0"/>
          </a:p>
        </p:txBody>
      </p:sp>
      <p:sp>
        <p:nvSpPr>
          <p:cNvPr id="58" name="Shape 56">
            <a:extLst>
              <a:ext uri="{FF2B5EF4-FFF2-40B4-BE49-F238E27FC236}">
                <a16:creationId xmlns:a16="http://schemas.microsoft.com/office/drawing/2014/main" id="{AFCD95E8-EBC2-48E8-AF00-DE992B6AD433}"/>
              </a:ext>
            </a:extLst>
          </p:cNvPr>
          <p:cNvSpPr txBox="1"/>
          <p:nvPr/>
        </p:nvSpPr>
        <p:spPr>
          <a:xfrm>
            <a:off x="3318974" y="3909975"/>
            <a:ext cx="2601156" cy="1998198"/>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Toteuta</a:t>
            </a:r>
            <a:r>
              <a:rPr lang="en-US" sz="1200" dirty="0">
                <a:solidFill>
                  <a:srgbClr val="0072C6"/>
                </a:solidFill>
                <a:latin typeface="+mj-lt"/>
                <a:ea typeface="Exo 2"/>
                <a:cs typeface="Exo 2"/>
                <a:sym typeface="Exo 2"/>
              </a:rPr>
              <a:t> (Do)</a:t>
            </a:r>
            <a:endParaRPr lang="fi" sz="1200" dirty="0">
              <a:solidFill>
                <a:srgbClr val="0072C6"/>
              </a:solidFill>
              <a:latin typeface="+mj-lt"/>
              <a:ea typeface="Exo 2"/>
              <a:cs typeface="Exo 2"/>
              <a:sym typeface="Exo 2"/>
            </a:endParaRPr>
          </a:p>
        </p:txBody>
      </p:sp>
      <p:sp>
        <p:nvSpPr>
          <p:cNvPr id="59" name="Rectangle 58">
            <a:extLst>
              <a:ext uri="{FF2B5EF4-FFF2-40B4-BE49-F238E27FC236}">
                <a16:creationId xmlns:a16="http://schemas.microsoft.com/office/drawing/2014/main" id="{EAD7DB67-7B38-41C5-B8BD-0D620B99E26D}"/>
              </a:ext>
            </a:extLst>
          </p:cNvPr>
          <p:cNvSpPr/>
          <p:nvPr/>
        </p:nvSpPr>
        <p:spPr>
          <a:xfrm>
            <a:off x="3328525" y="4087797"/>
            <a:ext cx="2597657" cy="1849334"/>
          </a:xfrm>
          <a:prstGeom prst="rect">
            <a:avLst/>
          </a:prstGeom>
        </p:spPr>
        <p:txBody>
          <a:bodyPr wrap="square" lIns="91440" tIns="36000" rIns="36000" bIns="36000">
            <a:noAutofit/>
          </a:bodyPr>
          <a:lstStyle/>
          <a:p>
            <a:pPr lvl="0"/>
            <a:r>
              <a:rPr lang="fi-FI" sz="1000" dirty="0"/>
              <a:t>Toteuta askel tai kokeilu. Tarkastele toimintaa ja dokumentoi.</a:t>
            </a:r>
          </a:p>
          <a:p>
            <a:pPr marL="171450" lvl="0" indent="-171450">
              <a:buFont typeface="Arial" panose="020B0604020202020204" pitchFamily="34" charset="0"/>
              <a:buChar char="•"/>
            </a:pPr>
            <a:r>
              <a:rPr lang="fi-FI" sz="1000" dirty="0"/>
              <a:t>Mitä tapahtui</a:t>
            </a:r>
          </a:p>
          <a:p>
            <a:pPr marL="171450" lvl="0" indent="-171450">
              <a:buFont typeface="Arial" panose="020B0604020202020204" pitchFamily="34" charset="0"/>
              <a:buChar char="•"/>
            </a:pPr>
            <a:r>
              <a:rPr lang="fi-FI" sz="1000" dirty="0"/>
              <a:t>Kerää dataa mittareista</a:t>
            </a:r>
          </a:p>
        </p:txBody>
      </p:sp>
      <p:sp>
        <p:nvSpPr>
          <p:cNvPr id="60" name="Shape 56">
            <a:extLst>
              <a:ext uri="{FF2B5EF4-FFF2-40B4-BE49-F238E27FC236}">
                <a16:creationId xmlns:a16="http://schemas.microsoft.com/office/drawing/2014/main" id="{8C1EB6E7-7301-4A12-BA57-FDCF3F3C4141}"/>
              </a:ext>
            </a:extLst>
          </p:cNvPr>
          <p:cNvSpPr txBox="1"/>
          <p:nvPr/>
        </p:nvSpPr>
        <p:spPr>
          <a:xfrm>
            <a:off x="6005568" y="3918792"/>
            <a:ext cx="2601156" cy="1998198"/>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fi-FI" sz="1200" dirty="0">
                <a:solidFill>
                  <a:srgbClr val="0072C6"/>
                </a:solidFill>
                <a:latin typeface="+mj-lt"/>
                <a:ea typeface="Exo 2"/>
                <a:cs typeface="Exo 2"/>
                <a:sym typeface="Exo 2"/>
              </a:rPr>
              <a:t>Tarkista (</a:t>
            </a:r>
            <a:r>
              <a:rPr lang="fi-FI" sz="1200" dirty="0" err="1">
                <a:solidFill>
                  <a:srgbClr val="0072C6"/>
                </a:solidFill>
                <a:latin typeface="+mj-lt"/>
                <a:ea typeface="Exo 2"/>
                <a:cs typeface="Exo 2"/>
                <a:sym typeface="Exo 2"/>
              </a:rPr>
              <a:t>Check</a:t>
            </a:r>
            <a:r>
              <a:rPr lang="fi-FI" sz="1200" dirty="0">
                <a:solidFill>
                  <a:srgbClr val="0072C6"/>
                </a:solidFill>
                <a:latin typeface="+mj-lt"/>
                <a:ea typeface="Exo 2"/>
                <a:cs typeface="Exo 2"/>
                <a:sym typeface="Exo 2"/>
              </a:rPr>
              <a:t>/</a:t>
            </a:r>
            <a:r>
              <a:rPr lang="fi-FI" sz="1200" dirty="0" err="1">
                <a:solidFill>
                  <a:srgbClr val="0072C6"/>
                </a:solidFill>
                <a:latin typeface="+mj-lt"/>
                <a:ea typeface="Exo 2"/>
                <a:cs typeface="Exo 2"/>
                <a:sym typeface="Exo 2"/>
              </a:rPr>
              <a:t>Study</a:t>
            </a:r>
            <a:r>
              <a:rPr lang="fi-FI" sz="1200" dirty="0">
                <a:solidFill>
                  <a:srgbClr val="0072C6"/>
                </a:solidFill>
                <a:latin typeface="+mj-lt"/>
                <a:ea typeface="Exo 2"/>
                <a:cs typeface="Exo 2"/>
                <a:sym typeface="Exo 2"/>
              </a:rPr>
              <a:t>)</a:t>
            </a:r>
            <a:endParaRPr lang="fi" sz="1200" dirty="0">
              <a:solidFill>
                <a:srgbClr val="0072C6"/>
              </a:solidFill>
              <a:latin typeface="+mj-lt"/>
              <a:ea typeface="Exo 2"/>
              <a:cs typeface="Exo 2"/>
              <a:sym typeface="Exo 2"/>
            </a:endParaRPr>
          </a:p>
        </p:txBody>
      </p:sp>
      <p:sp>
        <p:nvSpPr>
          <p:cNvPr id="61" name="Rectangle 60">
            <a:extLst>
              <a:ext uri="{FF2B5EF4-FFF2-40B4-BE49-F238E27FC236}">
                <a16:creationId xmlns:a16="http://schemas.microsoft.com/office/drawing/2014/main" id="{82105CDA-9A22-411F-A337-3A45CEFF5F6A}"/>
              </a:ext>
            </a:extLst>
          </p:cNvPr>
          <p:cNvSpPr/>
          <p:nvPr/>
        </p:nvSpPr>
        <p:spPr>
          <a:xfrm>
            <a:off x="6015119" y="4096614"/>
            <a:ext cx="2597657" cy="1849334"/>
          </a:xfrm>
          <a:prstGeom prst="rect">
            <a:avLst/>
          </a:prstGeom>
        </p:spPr>
        <p:txBody>
          <a:bodyPr wrap="square" lIns="91440" tIns="36000" rIns="36000" bIns="36000">
            <a:noAutofit/>
          </a:bodyPr>
          <a:lstStyle/>
          <a:p>
            <a:pPr lvl="0"/>
            <a:r>
              <a:rPr lang="fi-FI" sz="1000" dirty="0"/>
              <a:t>Mitä asiakkaat sanovat? Mikä tapahtui eri lailla kuin oletit?</a:t>
            </a:r>
          </a:p>
          <a:p>
            <a:pPr marL="171450" lvl="0" indent="-171450">
              <a:buFont typeface="Arial" panose="020B0604020202020204" pitchFamily="34" charset="0"/>
              <a:buChar char="•"/>
            </a:pPr>
            <a:r>
              <a:rPr lang="fi-FI" sz="1000" dirty="0"/>
              <a:t>Analysoi mitä tapahtui ja mitä voit oppia</a:t>
            </a:r>
          </a:p>
          <a:p>
            <a:pPr marL="171450" lvl="0" indent="-171450">
              <a:buFont typeface="Arial" panose="020B0604020202020204" pitchFamily="34" charset="0"/>
              <a:buChar char="•"/>
            </a:pPr>
            <a:r>
              <a:rPr lang="fi-FI" sz="1000" dirty="0"/>
              <a:t>Toimivatko mittarit, miten kehittää niitä?</a:t>
            </a:r>
          </a:p>
          <a:p>
            <a:pPr marL="171450" lvl="0" indent="-171450">
              <a:buFont typeface="Arial" panose="020B0604020202020204" pitchFamily="34" charset="0"/>
              <a:buChar char="•"/>
            </a:pPr>
            <a:r>
              <a:rPr lang="fi-FI" sz="1000" dirty="0"/>
              <a:t>Mitä data kertoi?</a:t>
            </a:r>
          </a:p>
          <a:p>
            <a:pPr lvl="0"/>
            <a:endParaRPr lang="en-US" sz="1000" dirty="0"/>
          </a:p>
        </p:txBody>
      </p:sp>
      <p:sp>
        <p:nvSpPr>
          <p:cNvPr id="91" name="Shape 56">
            <a:extLst>
              <a:ext uri="{FF2B5EF4-FFF2-40B4-BE49-F238E27FC236}">
                <a16:creationId xmlns:a16="http://schemas.microsoft.com/office/drawing/2014/main" id="{977CCFD5-4DCD-4E22-875F-46DBB4AB4001}"/>
              </a:ext>
            </a:extLst>
          </p:cNvPr>
          <p:cNvSpPr txBox="1"/>
          <p:nvPr/>
        </p:nvSpPr>
        <p:spPr>
          <a:xfrm>
            <a:off x="8692162" y="3927609"/>
            <a:ext cx="2601156" cy="1998198"/>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Toimi</a:t>
            </a:r>
            <a:r>
              <a:rPr lang="en-US" sz="1200" dirty="0">
                <a:solidFill>
                  <a:srgbClr val="0072C6"/>
                </a:solidFill>
                <a:latin typeface="+mj-lt"/>
                <a:ea typeface="Exo 2"/>
                <a:cs typeface="Exo 2"/>
                <a:sym typeface="Exo 2"/>
              </a:rPr>
              <a:t> (Act)</a:t>
            </a:r>
            <a:endParaRPr lang="fi" sz="1200" dirty="0">
              <a:solidFill>
                <a:srgbClr val="0072C6"/>
              </a:solidFill>
              <a:latin typeface="+mj-lt"/>
              <a:ea typeface="Exo 2"/>
              <a:cs typeface="Exo 2"/>
              <a:sym typeface="Exo 2"/>
            </a:endParaRPr>
          </a:p>
        </p:txBody>
      </p:sp>
      <p:sp>
        <p:nvSpPr>
          <p:cNvPr id="92" name="Rectangle 91">
            <a:extLst>
              <a:ext uri="{FF2B5EF4-FFF2-40B4-BE49-F238E27FC236}">
                <a16:creationId xmlns:a16="http://schemas.microsoft.com/office/drawing/2014/main" id="{FD15C602-23E4-4270-B0D3-1205375B6519}"/>
              </a:ext>
            </a:extLst>
          </p:cNvPr>
          <p:cNvSpPr/>
          <p:nvPr/>
        </p:nvSpPr>
        <p:spPr>
          <a:xfrm>
            <a:off x="8701713" y="4105431"/>
            <a:ext cx="2597657" cy="1849334"/>
          </a:xfrm>
          <a:prstGeom prst="rect">
            <a:avLst/>
          </a:prstGeom>
        </p:spPr>
        <p:txBody>
          <a:bodyPr wrap="square" lIns="91440" tIns="36000" rIns="36000" bIns="36000">
            <a:noAutofit/>
          </a:bodyPr>
          <a:lstStyle/>
          <a:p>
            <a:pPr lvl="0"/>
            <a:r>
              <a:rPr lang="fi-FI" sz="1000" dirty="0"/>
              <a:t>Poistuiko este? Vakiintuiko toiminta tavoitellulle tasolle? </a:t>
            </a:r>
          </a:p>
          <a:p>
            <a:pPr marL="171450" lvl="0" indent="-171450">
              <a:buFont typeface="Arial" panose="020B0604020202020204" pitchFamily="34" charset="0"/>
              <a:buChar char="•"/>
            </a:pPr>
            <a:r>
              <a:rPr lang="fi-FI" sz="1000" dirty="0"/>
              <a:t>Päivitä </a:t>
            </a:r>
            <a:r>
              <a:rPr lang="fi-FI" sz="1000" i="1" dirty="0"/>
              <a:t>nykytila</a:t>
            </a:r>
          </a:p>
          <a:p>
            <a:pPr marL="171450" lvl="0" indent="-171450">
              <a:buFont typeface="Arial" panose="020B0604020202020204" pitchFamily="34" charset="0"/>
              <a:buChar char="•"/>
            </a:pPr>
            <a:r>
              <a:rPr lang="fi-FI" sz="1000" dirty="0"/>
              <a:t>Arvioi, mikä vielä estää tavoitteeseen pääsyä</a:t>
            </a:r>
          </a:p>
          <a:p>
            <a:pPr marL="171450" lvl="0" indent="-171450">
              <a:buFont typeface="Arial" panose="020B0604020202020204" pitchFamily="34" charset="0"/>
              <a:buChar char="•"/>
            </a:pPr>
            <a:r>
              <a:rPr lang="fi-FI" sz="1000" dirty="0"/>
              <a:t>Valitse este, jota ratkot seuraavaksi. Usein se on sama kuin edellisellä kierroksella. Jos ratkottava este vaihtuu joka kerta, ratkot ehkä itsestäänselvyyksiä – ota vaikeampia haasteita. </a:t>
            </a:r>
            <a:endParaRPr lang="en-US" sz="1000" dirty="0"/>
          </a:p>
        </p:txBody>
      </p:sp>
    </p:spTree>
    <p:extLst>
      <p:ext uri="{BB962C8B-B14F-4D97-AF65-F5344CB8AC3E}">
        <p14:creationId xmlns:p14="http://schemas.microsoft.com/office/powerpoint/2010/main" val="404920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56">
            <a:extLst>
              <a:ext uri="{FF2B5EF4-FFF2-40B4-BE49-F238E27FC236}">
                <a16:creationId xmlns:a16="http://schemas.microsoft.com/office/drawing/2014/main" id="{0BEF8D17-92FB-4139-83D7-E238F6210597}"/>
              </a:ext>
            </a:extLst>
          </p:cNvPr>
          <p:cNvSpPr txBox="1"/>
          <p:nvPr/>
        </p:nvSpPr>
        <p:spPr>
          <a:xfrm>
            <a:off x="622827" y="1624460"/>
            <a:ext cx="3506584" cy="2073475"/>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Nykyinen</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asioiden</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tila</a:t>
            </a:r>
            <a:endParaRPr lang="fi" sz="1200" dirty="0">
              <a:solidFill>
                <a:srgbClr val="0072C6"/>
              </a:solidFill>
              <a:latin typeface="+mj-lt"/>
              <a:ea typeface="Exo 2"/>
              <a:cs typeface="Exo 2"/>
              <a:sym typeface="Exo 2"/>
            </a:endParaRPr>
          </a:p>
        </p:txBody>
      </p:sp>
      <p:sp>
        <p:nvSpPr>
          <p:cNvPr id="43" name="Rectangle 42">
            <a:extLst>
              <a:ext uri="{FF2B5EF4-FFF2-40B4-BE49-F238E27FC236}">
                <a16:creationId xmlns:a16="http://schemas.microsoft.com/office/drawing/2014/main" id="{C904BD7C-67E0-4B7A-B404-9FE0145F406E}"/>
              </a:ext>
            </a:extLst>
          </p:cNvPr>
          <p:cNvSpPr/>
          <p:nvPr/>
        </p:nvSpPr>
        <p:spPr>
          <a:xfrm>
            <a:off x="632939" y="1814336"/>
            <a:ext cx="3501867" cy="1883600"/>
          </a:xfrm>
          <a:prstGeom prst="rect">
            <a:avLst/>
          </a:prstGeom>
        </p:spPr>
        <p:txBody>
          <a:bodyPr wrap="square" lIns="91440" tIns="36000" rIns="36000" bIns="36000">
            <a:noAutofit/>
          </a:bodyPr>
          <a:lstStyle/>
          <a:p>
            <a:pPr lvl="0"/>
            <a:r>
              <a:rPr lang="fi-FI" sz="1000" dirty="0"/>
              <a:t>Lähetämme </a:t>
            </a:r>
            <a:r>
              <a:rPr lang="fi-FI" sz="1000" dirty="0" err="1"/>
              <a:t>excel</a:t>
            </a:r>
            <a:r>
              <a:rPr lang="fi-FI" sz="1000" dirty="0"/>
              <a:t>-tiedostoja toisillemme. Täydennämme niihin tietoja kukin omasta näkökulmastamme ja lähetämme ne pohjaksi vuotuiselle suunnittelulle</a:t>
            </a:r>
            <a:endParaRPr lang="en-US" sz="1000" dirty="0"/>
          </a:p>
        </p:txBody>
      </p:sp>
      <p:sp>
        <p:nvSpPr>
          <p:cNvPr id="44" name="Shape 56">
            <a:extLst>
              <a:ext uri="{FF2B5EF4-FFF2-40B4-BE49-F238E27FC236}">
                <a16:creationId xmlns:a16="http://schemas.microsoft.com/office/drawing/2014/main" id="{0A29C4DA-1AA9-4DB4-AF57-EAD7A3CE7610}"/>
              </a:ext>
            </a:extLst>
          </p:cNvPr>
          <p:cNvSpPr txBox="1"/>
          <p:nvPr/>
        </p:nvSpPr>
        <p:spPr>
          <a:xfrm>
            <a:off x="7781339" y="1624460"/>
            <a:ext cx="3506584" cy="2073475"/>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Tavoiteltava</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asioiden</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tila</a:t>
            </a:r>
            <a:endParaRPr lang="fi" sz="1200" dirty="0">
              <a:solidFill>
                <a:srgbClr val="0072C6"/>
              </a:solidFill>
              <a:latin typeface="+mj-lt"/>
              <a:ea typeface="Exo 2"/>
              <a:cs typeface="Exo 2"/>
              <a:sym typeface="Exo 2"/>
            </a:endParaRPr>
          </a:p>
        </p:txBody>
      </p:sp>
      <p:sp>
        <p:nvSpPr>
          <p:cNvPr id="45" name="Rectangle 44">
            <a:extLst>
              <a:ext uri="{FF2B5EF4-FFF2-40B4-BE49-F238E27FC236}">
                <a16:creationId xmlns:a16="http://schemas.microsoft.com/office/drawing/2014/main" id="{562BF104-CBBF-4B32-AB41-56F76EC717A1}"/>
              </a:ext>
            </a:extLst>
          </p:cNvPr>
          <p:cNvSpPr/>
          <p:nvPr/>
        </p:nvSpPr>
        <p:spPr>
          <a:xfrm>
            <a:off x="7791451" y="1814336"/>
            <a:ext cx="3501867" cy="1883600"/>
          </a:xfrm>
          <a:prstGeom prst="rect">
            <a:avLst/>
          </a:prstGeom>
        </p:spPr>
        <p:txBody>
          <a:bodyPr wrap="square" lIns="91440" tIns="36000" rIns="36000" bIns="36000">
            <a:noAutofit/>
          </a:bodyPr>
          <a:lstStyle/>
          <a:p>
            <a:pPr lvl="0"/>
            <a:r>
              <a:rPr lang="fi-FI" sz="1000" dirty="0"/>
              <a:t>Suunnittelemme yhteisesti käytössä olevan datan pohjalta. Ei tarvitse koota tai lähetellä </a:t>
            </a:r>
            <a:r>
              <a:rPr lang="fi-FI" sz="1000" dirty="0" err="1"/>
              <a:t>exceleitä</a:t>
            </a:r>
            <a:r>
              <a:rPr lang="fi-FI" sz="1000" dirty="0"/>
              <a:t>, koska tiedot ovat jo yhteisessä järjestelmässä. Mietimme yhdessä, mitä datan perusteella pitäisi tehdä sen sijaan, että tuskailemme datan keräämisen ja laadun varmistelun kanssa.</a:t>
            </a:r>
            <a:endParaRPr lang="en-US" sz="1000" dirty="0"/>
          </a:p>
        </p:txBody>
      </p:sp>
      <p:sp>
        <p:nvSpPr>
          <p:cNvPr id="46" name="Shape 56">
            <a:extLst>
              <a:ext uri="{FF2B5EF4-FFF2-40B4-BE49-F238E27FC236}">
                <a16:creationId xmlns:a16="http://schemas.microsoft.com/office/drawing/2014/main" id="{E7654C09-1D81-4DB0-8A71-54964CDEB34A}"/>
              </a:ext>
            </a:extLst>
          </p:cNvPr>
          <p:cNvSpPr txBox="1"/>
          <p:nvPr/>
        </p:nvSpPr>
        <p:spPr>
          <a:xfrm>
            <a:off x="4207359" y="1635661"/>
            <a:ext cx="3506584" cy="1428770"/>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Mikä</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estää</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siirtymästä</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tavoitetilaan</a:t>
            </a:r>
            <a:r>
              <a:rPr lang="en-US" sz="1200" dirty="0">
                <a:solidFill>
                  <a:srgbClr val="0072C6"/>
                </a:solidFill>
                <a:latin typeface="+mj-lt"/>
                <a:ea typeface="Exo 2"/>
                <a:cs typeface="Exo 2"/>
                <a:sym typeface="Exo 2"/>
              </a:rPr>
              <a:t>?</a:t>
            </a:r>
            <a:endParaRPr lang="fi" sz="1200" dirty="0">
              <a:solidFill>
                <a:srgbClr val="0072C6"/>
              </a:solidFill>
              <a:latin typeface="+mj-lt"/>
              <a:ea typeface="Exo 2"/>
              <a:cs typeface="Exo 2"/>
              <a:sym typeface="Exo 2"/>
            </a:endParaRPr>
          </a:p>
        </p:txBody>
      </p:sp>
      <p:sp>
        <p:nvSpPr>
          <p:cNvPr id="47" name="Rectangle 46">
            <a:extLst>
              <a:ext uri="{FF2B5EF4-FFF2-40B4-BE49-F238E27FC236}">
                <a16:creationId xmlns:a16="http://schemas.microsoft.com/office/drawing/2014/main" id="{25246D7C-2495-407D-A58C-92278409A3BB}"/>
              </a:ext>
            </a:extLst>
          </p:cNvPr>
          <p:cNvSpPr/>
          <p:nvPr/>
        </p:nvSpPr>
        <p:spPr>
          <a:xfrm>
            <a:off x="4217472" y="1814334"/>
            <a:ext cx="3501867" cy="1140795"/>
          </a:xfrm>
          <a:prstGeom prst="rect">
            <a:avLst/>
          </a:prstGeom>
        </p:spPr>
        <p:txBody>
          <a:bodyPr wrap="square" lIns="91440" tIns="36000" rIns="36000" bIns="36000">
            <a:noAutofit/>
          </a:bodyPr>
          <a:lstStyle/>
          <a:p>
            <a:pPr marL="228600" lvl="0" indent="-228600">
              <a:buFont typeface="+mj-lt"/>
              <a:buAutoNum type="arabicPeriod"/>
            </a:pPr>
            <a:r>
              <a:rPr lang="fi-FI" sz="1000" dirty="0"/>
              <a:t>Olemme tottuneet työskentelemään sähköpostivetoisesti</a:t>
            </a:r>
          </a:p>
          <a:p>
            <a:pPr marL="228600" lvl="0" indent="-228600">
              <a:buFont typeface="+mj-lt"/>
              <a:buAutoNum type="arabicPeriod"/>
            </a:pPr>
            <a:r>
              <a:rPr lang="fi-FI" sz="1000" dirty="0"/>
              <a:t>Jokainen raportoi omasta organisaatiostaan, koko raportoinnilla ei ole yhteistä omistajaa</a:t>
            </a:r>
          </a:p>
          <a:p>
            <a:pPr marL="228600" lvl="0" indent="-228600">
              <a:buFont typeface="+mj-lt"/>
              <a:buAutoNum type="arabicPeriod"/>
            </a:pPr>
            <a:r>
              <a:rPr lang="fi-FI" sz="1000" dirty="0"/>
              <a:t>Perinteisesti organisaatiot ovat olleet eriytyneitä ja niitä on mitattu erillisillä mittareilla</a:t>
            </a:r>
          </a:p>
          <a:p>
            <a:pPr marL="228600" lvl="0" indent="-228600">
              <a:buFont typeface="+mj-lt"/>
              <a:buAutoNum type="arabicPeriod"/>
            </a:pPr>
            <a:endParaRPr lang="en-US" sz="1000" dirty="0"/>
          </a:p>
        </p:txBody>
      </p:sp>
      <p:grpSp>
        <p:nvGrpSpPr>
          <p:cNvPr id="12" name="Group 11">
            <a:extLst>
              <a:ext uri="{FF2B5EF4-FFF2-40B4-BE49-F238E27FC236}">
                <a16:creationId xmlns:a16="http://schemas.microsoft.com/office/drawing/2014/main" id="{16D78A55-D02D-4B8F-80B3-36A890B4E591}"/>
              </a:ext>
            </a:extLst>
          </p:cNvPr>
          <p:cNvGrpSpPr/>
          <p:nvPr/>
        </p:nvGrpSpPr>
        <p:grpSpPr>
          <a:xfrm>
            <a:off x="552322" y="2976476"/>
            <a:ext cx="10819377" cy="3025425"/>
            <a:chOff x="552322" y="2976476"/>
            <a:chExt cx="10819377" cy="3025425"/>
          </a:xfrm>
        </p:grpSpPr>
        <p:sp>
          <p:nvSpPr>
            <p:cNvPr id="94" name="TextBox 93">
              <a:extLst>
                <a:ext uri="{FF2B5EF4-FFF2-40B4-BE49-F238E27FC236}">
                  <a16:creationId xmlns:a16="http://schemas.microsoft.com/office/drawing/2014/main" id="{B03858CB-F5F5-4331-A167-BE17865E0B9B}"/>
                </a:ext>
              </a:extLst>
            </p:cNvPr>
            <p:cNvSpPr txBox="1"/>
            <p:nvPr/>
          </p:nvSpPr>
          <p:spPr>
            <a:xfrm>
              <a:off x="552322" y="2998870"/>
              <a:ext cx="10819377" cy="3003031"/>
            </a:xfrm>
            <a:custGeom>
              <a:avLst/>
              <a:gdLst>
                <a:gd name="connsiteX0" fmla="*/ 3360421 w 10819377"/>
                <a:gd name="connsiteY0" fmla="*/ 0 h 3003031"/>
                <a:gd name="connsiteX1" fmla="*/ 7375127 w 10819377"/>
                <a:gd name="connsiteY1" fmla="*/ 0 h 3003031"/>
                <a:gd name="connsiteX2" fmla="*/ 7375127 w 10819377"/>
                <a:gd name="connsiteY2" fmla="*/ 818662 h 3003031"/>
                <a:gd name="connsiteX3" fmla="*/ 10819377 w 10819377"/>
                <a:gd name="connsiteY3" fmla="*/ 818662 h 3003031"/>
                <a:gd name="connsiteX4" fmla="*/ 10819377 w 10819377"/>
                <a:gd name="connsiteY4" fmla="*/ 3003031 h 3003031"/>
                <a:gd name="connsiteX5" fmla="*/ 0 w 10819377"/>
                <a:gd name="connsiteY5" fmla="*/ 3003031 h 3003031"/>
                <a:gd name="connsiteX6" fmla="*/ 0 w 10819377"/>
                <a:gd name="connsiteY6" fmla="*/ 818662 h 3003031"/>
                <a:gd name="connsiteX7" fmla="*/ 3360421 w 10819377"/>
                <a:gd name="connsiteY7" fmla="*/ 818662 h 3003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19377" h="3003031">
                  <a:moveTo>
                    <a:pt x="3360421" y="0"/>
                  </a:moveTo>
                  <a:lnTo>
                    <a:pt x="7375127" y="0"/>
                  </a:lnTo>
                  <a:lnTo>
                    <a:pt x="7375127" y="818662"/>
                  </a:lnTo>
                  <a:lnTo>
                    <a:pt x="10819377" y="818662"/>
                  </a:lnTo>
                  <a:lnTo>
                    <a:pt x="10819377" y="3003031"/>
                  </a:lnTo>
                  <a:lnTo>
                    <a:pt x="0" y="3003031"/>
                  </a:lnTo>
                  <a:lnTo>
                    <a:pt x="0" y="818662"/>
                  </a:lnTo>
                  <a:lnTo>
                    <a:pt x="3360421" y="818662"/>
                  </a:lnTo>
                  <a:close/>
                </a:path>
              </a:pathLst>
            </a:custGeom>
            <a:solidFill>
              <a:schemeClr val="bg1"/>
            </a:solidFill>
            <a:ln w="9525" cap="flat" cmpd="sng">
              <a:solidFill>
                <a:srgbClr val="0072C6"/>
              </a:solidFill>
              <a:prstDash val="solid"/>
              <a:round/>
              <a:headEnd type="none" w="med" len="med"/>
              <a:tailEnd type="none" w="med" len="med"/>
            </a:ln>
          </p:spPr>
          <p:txBody>
            <a:bodyPr wrap="square" lIns="72000" tIns="36000" rIns="91425" bIns="91425" anchor="t" anchorCtr="0">
              <a:noAutofit/>
            </a:bodyPr>
            <a:lstStyle/>
            <a:p>
              <a:pPr lvl="0" rtl="0">
                <a:spcBef>
                  <a:spcPts val="0"/>
                </a:spcBef>
                <a:buNone/>
              </a:pPr>
              <a:endParaRPr lang="fi" sz="1200" dirty="0">
                <a:solidFill>
                  <a:srgbClr val="0072C6"/>
                </a:solidFill>
                <a:latin typeface="Exo 2"/>
                <a:ea typeface="Exo 2"/>
                <a:cs typeface="Exo 2"/>
                <a:sym typeface="Exo 2"/>
              </a:endParaRPr>
            </a:p>
          </p:txBody>
        </p:sp>
        <p:sp>
          <p:nvSpPr>
            <p:cNvPr id="11" name="Rectangle 10">
              <a:extLst>
                <a:ext uri="{FF2B5EF4-FFF2-40B4-BE49-F238E27FC236}">
                  <a16:creationId xmlns:a16="http://schemas.microsoft.com/office/drawing/2014/main" id="{7595821F-6373-46AD-9F54-6AD22C39F3C3}"/>
                </a:ext>
              </a:extLst>
            </p:cNvPr>
            <p:cNvSpPr/>
            <p:nvPr/>
          </p:nvSpPr>
          <p:spPr>
            <a:xfrm>
              <a:off x="3922855" y="2976476"/>
              <a:ext cx="3416320" cy="276999"/>
            </a:xfrm>
            <a:prstGeom prst="rect">
              <a:avLst/>
            </a:prstGeom>
          </p:spPr>
          <p:txBody>
            <a:bodyPr wrap="none">
              <a:spAutoFit/>
            </a:bodyPr>
            <a:lstStyle/>
            <a:p>
              <a:pPr lvl="0">
                <a:spcBef>
                  <a:spcPts val="0"/>
                </a:spcBef>
              </a:pPr>
              <a:r>
                <a:rPr lang="en-US" sz="1200" dirty="0" err="1">
                  <a:solidFill>
                    <a:srgbClr val="0072C6"/>
                  </a:solidFill>
                  <a:latin typeface="+mj-lt"/>
                  <a:ea typeface="Exo 2"/>
                  <a:cs typeface="Exo 2"/>
                  <a:sym typeface="Exo 2"/>
                </a:rPr>
                <a:t>Mikä</a:t>
              </a:r>
              <a:r>
                <a:rPr lang="en-US" sz="1200" dirty="0">
                  <a:solidFill>
                    <a:srgbClr val="0072C6"/>
                  </a:solidFill>
                  <a:latin typeface="+mj-lt"/>
                  <a:ea typeface="Exo 2"/>
                  <a:cs typeface="Exo 2"/>
                  <a:sym typeface="Exo 2"/>
                </a:rPr>
                <a:t> on </a:t>
              </a:r>
              <a:r>
                <a:rPr lang="en-US" sz="1200" dirty="0" err="1">
                  <a:solidFill>
                    <a:srgbClr val="0072C6"/>
                  </a:solidFill>
                  <a:latin typeface="+mj-lt"/>
                  <a:ea typeface="Exo 2"/>
                  <a:cs typeface="Exo 2"/>
                  <a:sym typeface="Exo 2"/>
                </a:rPr>
                <a:t>seuraava</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este</a:t>
              </a:r>
              <a:r>
                <a:rPr lang="en-US" sz="1200" dirty="0">
                  <a:solidFill>
                    <a:srgbClr val="0072C6"/>
                  </a:solidFill>
                  <a:latin typeface="+mj-lt"/>
                  <a:ea typeface="Exo 2"/>
                  <a:cs typeface="Exo 2"/>
                  <a:sym typeface="Exo 2"/>
                </a:rPr>
                <a:t>, jota </a:t>
              </a:r>
              <a:r>
                <a:rPr lang="en-US" sz="1200" dirty="0" err="1">
                  <a:solidFill>
                    <a:srgbClr val="0072C6"/>
                  </a:solidFill>
                  <a:latin typeface="+mj-lt"/>
                  <a:ea typeface="Exo 2"/>
                  <a:cs typeface="Exo 2"/>
                  <a:sym typeface="Exo 2"/>
                </a:rPr>
                <a:t>ollaan</a:t>
              </a:r>
              <a:r>
                <a:rPr lang="en-US" sz="1200" dirty="0">
                  <a:solidFill>
                    <a:srgbClr val="0072C6"/>
                  </a:solidFill>
                  <a:latin typeface="+mj-lt"/>
                  <a:ea typeface="Exo 2"/>
                  <a:cs typeface="Exo 2"/>
                  <a:sym typeface="Exo 2"/>
                </a:rPr>
                <a:t> </a:t>
              </a:r>
              <a:r>
                <a:rPr lang="en-US" sz="1200" dirty="0" err="1">
                  <a:solidFill>
                    <a:srgbClr val="0072C6"/>
                  </a:solidFill>
                  <a:latin typeface="+mj-lt"/>
                  <a:ea typeface="Exo 2"/>
                  <a:cs typeface="Exo 2"/>
                  <a:sym typeface="Exo 2"/>
                </a:rPr>
                <a:t>poistamassa</a:t>
              </a:r>
              <a:endParaRPr lang="fi" sz="1200" dirty="0">
                <a:solidFill>
                  <a:srgbClr val="0072C6"/>
                </a:solidFill>
                <a:latin typeface="+mj-lt"/>
                <a:ea typeface="Exo 2"/>
                <a:cs typeface="Exo 2"/>
                <a:sym typeface="Exo 2"/>
              </a:endParaRPr>
            </a:p>
          </p:txBody>
        </p:sp>
      </p:grpSp>
      <p:sp>
        <p:nvSpPr>
          <p:cNvPr id="2" name="Title 1">
            <a:extLst>
              <a:ext uri="{FF2B5EF4-FFF2-40B4-BE49-F238E27FC236}">
                <a16:creationId xmlns:a16="http://schemas.microsoft.com/office/drawing/2014/main" id="{5C6A174F-EA2C-4EA5-BE4C-6EA89803F29F}"/>
              </a:ext>
            </a:extLst>
          </p:cNvPr>
          <p:cNvSpPr>
            <a:spLocks noGrp="1"/>
          </p:cNvSpPr>
          <p:nvPr>
            <p:ph type="title"/>
          </p:nvPr>
        </p:nvSpPr>
        <p:spPr>
          <a:xfrm>
            <a:off x="457200" y="288720"/>
            <a:ext cx="11234738" cy="662824"/>
          </a:xfrm>
        </p:spPr>
        <p:txBody>
          <a:bodyPr/>
          <a:lstStyle/>
          <a:p>
            <a:r>
              <a:rPr lang="fi-FI" dirty="0"/>
              <a:t>PDCA-sykli esimerkki</a:t>
            </a:r>
            <a:endParaRPr lang="en-US" dirty="0"/>
          </a:p>
        </p:txBody>
      </p:sp>
      <p:sp>
        <p:nvSpPr>
          <p:cNvPr id="4" name="Date Placeholder 3">
            <a:extLst>
              <a:ext uri="{FF2B5EF4-FFF2-40B4-BE49-F238E27FC236}">
                <a16:creationId xmlns:a16="http://schemas.microsoft.com/office/drawing/2014/main" id="{97A29FD6-11E3-42E0-8371-DE17C5BB7A2B}"/>
              </a:ext>
            </a:extLst>
          </p:cNvPr>
          <p:cNvSpPr>
            <a:spLocks noGrp="1"/>
          </p:cNvSpPr>
          <p:nvPr>
            <p:ph type="dt" sz="half" idx="10"/>
          </p:nvPr>
        </p:nvSpPr>
        <p:spPr/>
        <p:txBody>
          <a:bodyPr/>
          <a:lstStyle/>
          <a:p>
            <a:pPr>
              <a:defRPr>
                <a:uFillTx/>
              </a:defRPr>
            </a:pPr>
            <a:fld id="{72D3E8FF-0D86-4156-9F0A-94F0D78AD399}" type="datetime1">
              <a:rPr lang="fi-FI" smtClean="0">
                <a:uFillTx/>
              </a:rPr>
              <a:pPr>
                <a:defRPr>
                  <a:uFillTx/>
                </a:defRPr>
              </a:pPr>
              <a:t>7.5.2020</a:t>
            </a:fld>
            <a:endParaRPr lang="fi-FI" dirty="0">
              <a:uFillTx/>
            </a:endParaRPr>
          </a:p>
        </p:txBody>
      </p:sp>
      <p:sp>
        <p:nvSpPr>
          <p:cNvPr id="5" name="Footer Placeholder 4">
            <a:extLst>
              <a:ext uri="{FF2B5EF4-FFF2-40B4-BE49-F238E27FC236}">
                <a16:creationId xmlns:a16="http://schemas.microsoft.com/office/drawing/2014/main" id="{7CE281F1-1055-487F-B9D3-E5BA73D00771}"/>
              </a:ext>
            </a:extLst>
          </p:cNvPr>
          <p:cNvSpPr>
            <a:spLocks noGrp="1"/>
          </p:cNvSpPr>
          <p:nvPr>
            <p:ph type="ftr" sz="quarter" idx="11"/>
          </p:nvPr>
        </p:nvSpPr>
        <p:spPr/>
        <p:txBody>
          <a:bodyPr/>
          <a:lstStyle/>
          <a:p>
            <a:pPr>
              <a:defRPr>
                <a:uFillTx/>
              </a:defRPr>
            </a:pPr>
            <a:r>
              <a:rPr lang="fi-FI">
                <a:uFillTx/>
              </a:rPr>
              <a:t>Etunimi Sukunimi</a:t>
            </a:r>
            <a:endParaRPr lang="fi-FI" dirty="0">
              <a:uFillTx/>
            </a:endParaRPr>
          </a:p>
        </p:txBody>
      </p:sp>
      <p:sp>
        <p:nvSpPr>
          <p:cNvPr id="6" name="Slide Number Placeholder 5">
            <a:extLst>
              <a:ext uri="{FF2B5EF4-FFF2-40B4-BE49-F238E27FC236}">
                <a16:creationId xmlns:a16="http://schemas.microsoft.com/office/drawing/2014/main" id="{294E91B1-391A-4F25-AF94-C0FAE8CE338F}"/>
              </a:ext>
            </a:extLst>
          </p:cNvPr>
          <p:cNvSpPr>
            <a:spLocks noGrp="1"/>
          </p:cNvSpPr>
          <p:nvPr>
            <p:ph type="sldNum" sz="quarter" idx="12"/>
          </p:nvPr>
        </p:nvSpPr>
        <p:spPr/>
        <p:txBody>
          <a:bodyPr/>
          <a:lstStyle/>
          <a:p>
            <a:pPr>
              <a:defRPr>
                <a:uFillTx/>
              </a:defRPr>
            </a:pPr>
            <a:fld id="{13CFDC6C-3633-4E4E-A1CE-7741E7EBFD50}" type="slidenum">
              <a:rPr lang="fi-FI" smtClean="0">
                <a:uFillTx/>
              </a:rPr>
              <a:pPr>
                <a:defRPr>
                  <a:uFillTx/>
                </a:defRPr>
              </a:pPr>
              <a:t>5</a:t>
            </a:fld>
            <a:endParaRPr lang="fi-FI" dirty="0">
              <a:uFillTx/>
            </a:endParaRPr>
          </a:p>
        </p:txBody>
      </p:sp>
      <p:sp>
        <p:nvSpPr>
          <p:cNvPr id="7" name="Content Placeholder 6">
            <a:extLst>
              <a:ext uri="{FF2B5EF4-FFF2-40B4-BE49-F238E27FC236}">
                <a16:creationId xmlns:a16="http://schemas.microsoft.com/office/drawing/2014/main" id="{87E8837A-4E8F-4265-9099-D8C5F4926AC6}"/>
              </a:ext>
            </a:extLst>
          </p:cNvPr>
          <p:cNvSpPr>
            <a:spLocks noGrp="1"/>
          </p:cNvSpPr>
          <p:nvPr>
            <p:ph idx="13"/>
          </p:nvPr>
        </p:nvSpPr>
        <p:spPr>
          <a:xfrm>
            <a:off x="457200" y="951544"/>
            <a:ext cx="11234738" cy="445252"/>
          </a:xfrm>
        </p:spPr>
        <p:txBody>
          <a:bodyPr/>
          <a:lstStyle/>
          <a:p>
            <a:r>
              <a:rPr lang="fi-FI" dirty="0"/>
              <a:t>Täytä ensin nykytila, sitten tavoitetila. Mikä estää tavoitteeseen pääsyä? Valitse yksi este. Suunnittele miten sen ratkaiset. Toteuta suunnitelma. Tarkista mitä tapahtui ja opi siitä. Päivitä nykytila, ongelmat mieti mikä on seuraava ratkaistava ongelma. Palaa suunnittelu vaiheeseen ja jatka.</a:t>
            </a:r>
            <a:endParaRPr lang="en-US" dirty="0"/>
          </a:p>
        </p:txBody>
      </p:sp>
      <p:sp>
        <p:nvSpPr>
          <p:cNvPr id="116" name="Shape 729">
            <a:extLst>
              <a:ext uri="{FF2B5EF4-FFF2-40B4-BE49-F238E27FC236}">
                <a16:creationId xmlns:a16="http://schemas.microsoft.com/office/drawing/2014/main" id="{378AB888-BF74-4AC4-9469-2DCCD48B9BCF}"/>
              </a:ext>
            </a:extLst>
          </p:cNvPr>
          <p:cNvSpPr txBox="1"/>
          <p:nvPr/>
        </p:nvSpPr>
        <p:spPr>
          <a:xfrm>
            <a:off x="8504864" y="6624472"/>
            <a:ext cx="3000000" cy="275400"/>
          </a:xfrm>
          <a:prstGeom prst="rect">
            <a:avLst/>
          </a:prstGeom>
          <a:noFill/>
          <a:ln>
            <a:noFill/>
          </a:ln>
        </p:spPr>
        <p:txBody>
          <a:bodyPr lIns="91425" tIns="91425" rIns="91425" bIns="91425" anchor="ctr" anchorCtr="0">
            <a:noAutofit/>
          </a:bodyPr>
          <a:lstStyle/>
          <a:p>
            <a:pPr lvl="0" rtl="0">
              <a:lnSpc>
                <a:spcPct val="115000"/>
              </a:lnSpc>
              <a:spcBef>
                <a:spcPts val="0"/>
              </a:spcBef>
              <a:buNone/>
            </a:pPr>
            <a:r>
              <a:rPr lang="fi-FI" sz="800" dirty="0">
                <a:solidFill>
                  <a:schemeClr val="dk2"/>
                </a:solidFill>
                <a:latin typeface="Neo Sans" panose="020B0504020202020204" pitchFamily="34" charset="0"/>
              </a:rPr>
              <a:t>Pohjautuu </a:t>
            </a:r>
            <a:r>
              <a:rPr lang="fi-FI" sz="800" dirty="0">
                <a:solidFill>
                  <a:schemeClr val="dk1"/>
                </a:solidFill>
                <a:latin typeface="Neo Sans" panose="020B0504020202020204" pitchFamily="34" charset="0"/>
                <a:ea typeface="Calibri"/>
                <a:cs typeface="Calibri"/>
                <a:sym typeface="Calibri"/>
              </a:rPr>
              <a:t>(c) </a:t>
            </a:r>
            <a:r>
              <a:rPr lang="fi-FI" sz="800" dirty="0" err="1">
                <a:solidFill>
                  <a:schemeClr val="dk1"/>
                </a:solidFill>
                <a:latin typeface="Neo Sans" panose="020B0504020202020204" pitchFamily="34" charset="0"/>
                <a:ea typeface="Calibri"/>
                <a:cs typeface="Calibri"/>
                <a:sym typeface="Calibri"/>
              </a:rPr>
              <a:t>E.Deming</a:t>
            </a:r>
            <a:r>
              <a:rPr lang="fi-FI" sz="800" dirty="0">
                <a:solidFill>
                  <a:schemeClr val="dk1"/>
                </a:solidFill>
                <a:latin typeface="Neo Sans" panose="020B0504020202020204" pitchFamily="34" charset="0"/>
                <a:ea typeface="Calibri"/>
                <a:cs typeface="Calibri"/>
                <a:sym typeface="Calibri"/>
              </a:rPr>
              <a:t> &amp; </a:t>
            </a:r>
            <a:r>
              <a:rPr lang="fi-FI" sz="800" dirty="0" err="1">
                <a:solidFill>
                  <a:schemeClr val="dk1"/>
                </a:solidFill>
                <a:latin typeface="Neo Sans" panose="020B0504020202020204" pitchFamily="34" charset="0"/>
                <a:ea typeface="Calibri"/>
                <a:cs typeface="Calibri"/>
                <a:sym typeface="Calibri"/>
              </a:rPr>
              <a:t>W.Shewhart</a:t>
            </a:r>
            <a:r>
              <a:rPr lang="fi-FI" sz="800" dirty="0">
                <a:solidFill>
                  <a:schemeClr val="dk1"/>
                </a:solidFill>
                <a:latin typeface="Neo Sans" panose="020B0504020202020204" pitchFamily="34" charset="0"/>
                <a:ea typeface="Calibri"/>
                <a:cs typeface="Calibri"/>
                <a:sym typeface="Calibri"/>
              </a:rPr>
              <a:t> malliin</a:t>
            </a:r>
          </a:p>
        </p:txBody>
      </p:sp>
      <p:sp>
        <p:nvSpPr>
          <p:cNvPr id="49" name="Rectangle 48">
            <a:extLst>
              <a:ext uri="{FF2B5EF4-FFF2-40B4-BE49-F238E27FC236}">
                <a16:creationId xmlns:a16="http://schemas.microsoft.com/office/drawing/2014/main" id="{71A7B727-AE02-4C7A-9C47-A6B5DD380CA9}"/>
              </a:ext>
            </a:extLst>
          </p:cNvPr>
          <p:cNvSpPr/>
          <p:nvPr/>
        </p:nvSpPr>
        <p:spPr>
          <a:xfrm>
            <a:off x="3922855" y="3139748"/>
            <a:ext cx="4009305" cy="716046"/>
          </a:xfrm>
          <a:prstGeom prst="rect">
            <a:avLst/>
          </a:prstGeom>
        </p:spPr>
        <p:txBody>
          <a:bodyPr wrap="square" lIns="91440" tIns="36000" rIns="36000" bIns="36000">
            <a:noAutofit/>
          </a:bodyPr>
          <a:lstStyle/>
          <a:p>
            <a:pPr lvl="0"/>
            <a:r>
              <a:rPr lang="fi-FI" sz="1400" dirty="0"/>
              <a:t>(3) Miten saisimme yhteiset mittarit kaikille?</a:t>
            </a:r>
          </a:p>
        </p:txBody>
      </p:sp>
      <p:sp>
        <p:nvSpPr>
          <p:cNvPr id="50" name="Shape 56">
            <a:extLst>
              <a:ext uri="{FF2B5EF4-FFF2-40B4-BE49-F238E27FC236}">
                <a16:creationId xmlns:a16="http://schemas.microsoft.com/office/drawing/2014/main" id="{D8171A66-991B-4340-8441-BA564A23B84D}"/>
              </a:ext>
            </a:extLst>
          </p:cNvPr>
          <p:cNvSpPr txBox="1"/>
          <p:nvPr/>
        </p:nvSpPr>
        <p:spPr>
          <a:xfrm>
            <a:off x="632380" y="3901158"/>
            <a:ext cx="2601156" cy="1998198"/>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Suunnittele</a:t>
            </a:r>
            <a:r>
              <a:rPr lang="en-US" sz="1200" dirty="0">
                <a:solidFill>
                  <a:srgbClr val="0072C6"/>
                </a:solidFill>
                <a:latin typeface="+mj-lt"/>
                <a:ea typeface="Exo 2"/>
                <a:cs typeface="Exo 2"/>
                <a:sym typeface="Exo 2"/>
              </a:rPr>
              <a:t> (Plan)</a:t>
            </a:r>
            <a:endParaRPr lang="fi" sz="1200" dirty="0">
              <a:solidFill>
                <a:srgbClr val="0072C6"/>
              </a:solidFill>
              <a:latin typeface="+mj-lt"/>
              <a:ea typeface="Exo 2"/>
              <a:cs typeface="Exo 2"/>
              <a:sym typeface="Exo 2"/>
            </a:endParaRPr>
          </a:p>
        </p:txBody>
      </p:sp>
      <p:sp>
        <p:nvSpPr>
          <p:cNvPr id="51" name="Rectangle 50">
            <a:extLst>
              <a:ext uri="{FF2B5EF4-FFF2-40B4-BE49-F238E27FC236}">
                <a16:creationId xmlns:a16="http://schemas.microsoft.com/office/drawing/2014/main" id="{BA6146DA-7FAE-43D8-A747-49AC6AB5AD55}"/>
              </a:ext>
            </a:extLst>
          </p:cNvPr>
          <p:cNvSpPr/>
          <p:nvPr/>
        </p:nvSpPr>
        <p:spPr>
          <a:xfrm>
            <a:off x="641931" y="4078980"/>
            <a:ext cx="2597657" cy="1849334"/>
          </a:xfrm>
          <a:prstGeom prst="rect">
            <a:avLst/>
          </a:prstGeom>
        </p:spPr>
        <p:txBody>
          <a:bodyPr wrap="square" lIns="91440" tIns="36000" rIns="36000" bIns="36000">
            <a:noAutofit/>
          </a:bodyPr>
          <a:lstStyle/>
          <a:p>
            <a:pPr marL="228600" lvl="0" indent="-228600">
              <a:buAutoNum type="alphaUcParenR"/>
            </a:pPr>
            <a:r>
              <a:rPr lang="fi-FI" sz="1000" dirty="0"/>
              <a:t>Kuvataan ensin ne mittarit, joilla meidän organisaatiotamme ohjataan. Jaetaan mittarit ja pyydetään muita tekemään sama harjoitus.</a:t>
            </a:r>
          </a:p>
          <a:p>
            <a:pPr marL="228600" lvl="0" indent="-228600">
              <a:buAutoNum type="alphaUcParenR"/>
            </a:pPr>
            <a:r>
              <a:rPr lang="fi-FI" sz="1000" dirty="0"/>
              <a:t>Oletettavasti saamme mittarit kuvattua ja toisten organisaatioiden on helppo kuvata ovat mittarinsa.</a:t>
            </a:r>
          </a:p>
          <a:p>
            <a:pPr marL="228600" lvl="0" indent="-228600">
              <a:buAutoNum type="alphaUcParenR"/>
            </a:pPr>
            <a:r>
              <a:rPr lang="fi-FI" sz="1000" dirty="0"/>
              <a:t>Mittaamme kokeilun onnistumista sillä, saammeko mittarit muilta organisaatioilta.</a:t>
            </a:r>
            <a:endParaRPr lang="en-US" sz="1000" dirty="0"/>
          </a:p>
        </p:txBody>
      </p:sp>
      <p:sp>
        <p:nvSpPr>
          <p:cNvPr id="58" name="Shape 56">
            <a:extLst>
              <a:ext uri="{FF2B5EF4-FFF2-40B4-BE49-F238E27FC236}">
                <a16:creationId xmlns:a16="http://schemas.microsoft.com/office/drawing/2014/main" id="{AFCD95E8-EBC2-48E8-AF00-DE992B6AD433}"/>
              </a:ext>
            </a:extLst>
          </p:cNvPr>
          <p:cNvSpPr txBox="1"/>
          <p:nvPr/>
        </p:nvSpPr>
        <p:spPr>
          <a:xfrm>
            <a:off x="3318974" y="3909975"/>
            <a:ext cx="2601156" cy="1998198"/>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Toteuta</a:t>
            </a:r>
            <a:r>
              <a:rPr lang="en-US" sz="1200" dirty="0">
                <a:solidFill>
                  <a:srgbClr val="0072C6"/>
                </a:solidFill>
                <a:latin typeface="+mj-lt"/>
                <a:ea typeface="Exo 2"/>
                <a:cs typeface="Exo 2"/>
                <a:sym typeface="Exo 2"/>
              </a:rPr>
              <a:t> (Do)</a:t>
            </a:r>
            <a:endParaRPr lang="fi" sz="1200" dirty="0">
              <a:solidFill>
                <a:srgbClr val="0072C6"/>
              </a:solidFill>
              <a:latin typeface="+mj-lt"/>
              <a:ea typeface="Exo 2"/>
              <a:cs typeface="Exo 2"/>
              <a:sym typeface="Exo 2"/>
            </a:endParaRPr>
          </a:p>
        </p:txBody>
      </p:sp>
      <p:sp>
        <p:nvSpPr>
          <p:cNvPr id="59" name="Rectangle 58">
            <a:extLst>
              <a:ext uri="{FF2B5EF4-FFF2-40B4-BE49-F238E27FC236}">
                <a16:creationId xmlns:a16="http://schemas.microsoft.com/office/drawing/2014/main" id="{EAD7DB67-7B38-41C5-B8BD-0D620B99E26D}"/>
              </a:ext>
            </a:extLst>
          </p:cNvPr>
          <p:cNvSpPr/>
          <p:nvPr/>
        </p:nvSpPr>
        <p:spPr>
          <a:xfrm>
            <a:off x="3328525" y="4087797"/>
            <a:ext cx="2597657" cy="1849334"/>
          </a:xfrm>
          <a:prstGeom prst="rect">
            <a:avLst/>
          </a:prstGeom>
        </p:spPr>
        <p:txBody>
          <a:bodyPr wrap="square" lIns="91440" tIns="36000" rIns="36000" bIns="36000">
            <a:noAutofit/>
          </a:bodyPr>
          <a:lstStyle/>
          <a:p>
            <a:pPr marL="228600" lvl="0" indent="-228600">
              <a:buAutoNum type="alphaUcParenR"/>
            </a:pPr>
            <a:r>
              <a:rPr lang="fi-FI" sz="1000" dirty="0"/>
              <a:t>Omien mittareidemme kuvaamiseen kului kaksi päivää. Saimme kuukauden kuluessa mittarit vain kahdelta muulta organisaatiolta</a:t>
            </a:r>
          </a:p>
          <a:p>
            <a:pPr marL="228600" lvl="0" indent="-228600">
              <a:buAutoNum type="alphaUcParenR"/>
            </a:pPr>
            <a:r>
              <a:rPr lang="fi-FI" sz="1000" dirty="0"/>
              <a:t>Mittarimme osoittaa, että 2/23 lähti mukaan yhtenäistämiseen.</a:t>
            </a:r>
          </a:p>
        </p:txBody>
      </p:sp>
      <p:sp>
        <p:nvSpPr>
          <p:cNvPr id="60" name="Shape 56">
            <a:extLst>
              <a:ext uri="{FF2B5EF4-FFF2-40B4-BE49-F238E27FC236}">
                <a16:creationId xmlns:a16="http://schemas.microsoft.com/office/drawing/2014/main" id="{8C1EB6E7-7301-4A12-BA57-FDCF3F3C4141}"/>
              </a:ext>
            </a:extLst>
          </p:cNvPr>
          <p:cNvSpPr txBox="1"/>
          <p:nvPr/>
        </p:nvSpPr>
        <p:spPr>
          <a:xfrm>
            <a:off x="6005568" y="3918792"/>
            <a:ext cx="2601156" cy="1998198"/>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fi-FI" sz="1200" dirty="0">
                <a:solidFill>
                  <a:srgbClr val="0072C6"/>
                </a:solidFill>
                <a:latin typeface="+mj-lt"/>
                <a:ea typeface="Exo 2"/>
                <a:cs typeface="Exo 2"/>
                <a:sym typeface="Exo 2"/>
              </a:rPr>
              <a:t>Tarkista (</a:t>
            </a:r>
            <a:r>
              <a:rPr lang="fi-FI" sz="1200" dirty="0" err="1">
                <a:solidFill>
                  <a:srgbClr val="0072C6"/>
                </a:solidFill>
                <a:latin typeface="+mj-lt"/>
                <a:ea typeface="Exo 2"/>
                <a:cs typeface="Exo 2"/>
                <a:sym typeface="Exo 2"/>
              </a:rPr>
              <a:t>Check</a:t>
            </a:r>
            <a:r>
              <a:rPr lang="fi-FI" sz="1200" dirty="0">
                <a:solidFill>
                  <a:srgbClr val="0072C6"/>
                </a:solidFill>
                <a:latin typeface="+mj-lt"/>
                <a:ea typeface="Exo 2"/>
                <a:cs typeface="Exo 2"/>
                <a:sym typeface="Exo 2"/>
              </a:rPr>
              <a:t>/</a:t>
            </a:r>
            <a:r>
              <a:rPr lang="fi-FI" sz="1200" dirty="0" err="1">
                <a:solidFill>
                  <a:srgbClr val="0072C6"/>
                </a:solidFill>
                <a:latin typeface="+mj-lt"/>
                <a:ea typeface="Exo 2"/>
                <a:cs typeface="Exo 2"/>
                <a:sym typeface="Exo 2"/>
              </a:rPr>
              <a:t>Study</a:t>
            </a:r>
            <a:r>
              <a:rPr lang="fi-FI" sz="1200" dirty="0">
                <a:solidFill>
                  <a:srgbClr val="0072C6"/>
                </a:solidFill>
                <a:latin typeface="+mj-lt"/>
                <a:ea typeface="Exo 2"/>
                <a:cs typeface="Exo 2"/>
                <a:sym typeface="Exo 2"/>
              </a:rPr>
              <a:t>)</a:t>
            </a:r>
            <a:endParaRPr lang="fi" sz="1200" dirty="0">
              <a:solidFill>
                <a:srgbClr val="0072C6"/>
              </a:solidFill>
              <a:latin typeface="+mj-lt"/>
              <a:ea typeface="Exo 2"/>
              <a:cs typeface="Exo 2"/>
              <a:sym typeface="Exo 2"/>
            </a:endParaRPr>
          </a:p>
        </p:txBody>
      </p:sp>
      <p:sp>
        <p:nvSpPr>
          <p:cNvPr id="61" name="Rectangle 60">
            <a:extLst>
              <a:ext uri="{FF2B5EF4-FFF2-40B4-BE49-F238E27FC236}">
                <a16:creationId xmlns:a16="http://schemas.microsoft.com/office/drawing/2014/main" id="{82105CDA-9A22-411F-A337-3A45CEFF5F6A}"/>
              </a:ext>
            </a:extLst>
          </p:cNvPr>
          <p:cNvSpPr/>
          <p:nvPr/>
        </p:nvSpPr>
        <p:spPr>
          <a:xfrm>
            <a:off x="6015119" y="4096614"/>
            <a:ext cx="2597657" cy="1849334"/>
          </a:xfrm>
          <a:prstGeom prst="rect">
            <a:avLst/>
          </a:prstGeom>
        </p:spPr>
        <p:txBody>
          <a:bodyPr wrap="square" lIns="91440" tIns="36000" rIns="36000" bIns="36000">
            <a:noAutofit/>
          </a:bodyPr>
          <a:lstStyle/>
          <a:p>
            <a:pPr lvl="0"/>
            <a:r>
              <a:rPr lang="fi-FI" sz="1000" dirty="0"/>
              <a:t>Mitä asiakkaat sanovat? Mikä tapahtui eri lailla, kun oletit?</a:t>
            </a:r>
          </a:p>
          <a:p>
            <a:pPr marL="228600" lvl="0" indent="-228600">
              <a:buAutoNum type="alphaUcParenR"/>
            </a:pPr>
            <a:r>
              <a:rPr lang="fi-FI" sz="1000" dirty="0"/>
              <a:t>Sinällään asia nähtiin tärkeäksi, mutta erilaiset muut prioriteetit veivät ihmisten huomion.</a:t>
            </a:r>
          </a:p>
          <a:p>
            <a:pPr marL="228600" lvl="0" indent="-228600">
              <a:buAutoNum type="alphaUcParenR"/>
            </a:pPr>
            <a:r>
              <a:rPr lang="fi-FI" sz="1000" dirty="0"/>
              <a:t>Voisimme kehittää mittareita niin, että saisimme enemmän tietoa siitä, miksi muut organisaatiot eivät lähteneet mukaan yhtenäistämiseen.</a:t>
            </a:r>
          </a:p>
          <a:p>
            <a:pPr lvl="0"/>
            <a:endParaRPr lang="en-US" sz="1000" dirty="0"/>
          </a:p>
        </p:txBody>
      </p:sp>
      <p:sp>
        <p:nvSpPr>
          <p:cNvPr id="91" name="Shape 56">
            <a:extLst>
              <a:ext uri="{FF2B5EF4-FFF2-40B4-BE49-F238E27FC236}">
                <a16:creationId xmlns:a16="http://schemas.microsoft.com/office/drawing/2014/main" id="{977CCFD5-4DCD-4E22-875F-46DBB4AB4001}"/>
              </a:ext>
            </a:extLst>
          </p:cNvPr>
          <p:cNvSpPr txBox="1"/>
          <p:nvPr/>
        </p:nvSpPr>
        <p:spPr>
          <a:xfrm>
            <a:off x="8692162" y="3927609"/>
            <a:ext cx="2601156" cy="1998198"/>
          </a:xfrm>
          <a:prstGeom prst="rect">
            <a:avLst/>
          </a:prstGeom>
          <a:noFill/>
          <a:ln w="9525" cap="flat" cmpd="sng">
            <a:solidFill>
              <a:srgbClr val="0072C6"/>
            </a:solidFill>
            <a:prstDash val="solid"/>
            <a:round/>
            <a:headEnd type="none" w="med" len="med"/>
            <a:tailEnd type="none" w="med" len="med"/>
          </a:ln>
        </p:spPr>
        <p:txBody>
          <a:bodyPr lIns="72000" tIns="36000" rIns="91425" bIns="91425" anchor="t" anchorCtr="0">
            <a:noAutofit/>
          </a:bodyPr>
          <a:lstStyle/>
          <a:p>
            <a:pPr lvl="0" rtl="0">
              <a:spcBef>
                <a:spcPts val="0"/>
              </a:spcBef>
              <a:buNone/>
            </a:pPr>
            <a:r>
              <a:rPr lang="en-US" sz="1200" dirty="0" err="1">
                <a:solidFill>
                  <a:srgbClr val="0072C6"/>
                </a:solidFill>
                <a:latin typeface="+mj-lt"/>
                <a:ea typeface="Exo 2"/>
                <a:cs typeface="Exo 2"/>
                <a:sym typeface="Exo 2"/>
              </a:rPr>
              <a:t>Toimi</a:t>
            </a:r>
            <a:r>
              <a:rPr lang="en-US" sz="1200" dirty="0">
                <a:solidFill>
                  <a:srgbClr val="0072C6"/>
                </a:solidFill>
                <a:latin typeface="+mj-lt"/>
                <a:ea typeface="Exo 2"/>
                <a:cs typeface="Exo 2"/>
                <a:sym typeface="Exo 2"/>
              </a:rPr>
              <a:t> (Act)</a:t>
            </a:r>
            <a:endParaRPr lang="fi" sz="1200" dirty="0">
              <a:solidFill>
                <a:srgbClr val="0072C6"/>
              </a:solidFill>
              <a:latin typeface="+mj-lt"/>
              <a:ea typeface="Exo 2"/>
              <a:cs typeface="Exo 2"/>
              <a:sym typeface="Exo 2"/>
            </a:endParaRPr>
          </a:p>
        </p:txBody>
      </p:sp>
      <p:sp>
        <p:nvSpPr>
          <p:cNvPr id="92" name="Rectangle 91">
            <a:extLst>
              <a:ext uri="{FF2B5EF4-FFF2-40B4-BE49-F238E27FC236}">
                <a16:creationId xmlns:a16="http://schemas.microsoft.com/office/drawing/2014/main" id="{FD15C602-23E4-4270-B0D3-1205375B6519}"/>
              </a:ext>
            </a:extLst>
          </p:cNvPr>
          <p:cNvSpPr/>
          <p:nvPr/>
        </p:nvSpPr>
        <p:spPr>
          <a:xfrm>
            <a:off x="8701713" y="4105431"/>
            <a:ext cx="2597657" cy="1849334"/>
          </a:xfrm>
          <a:prstGeom prst="rect">
            <a:avLst/>
          </a:prstGeom>
        </p:spPr>
        <p:txBody>
          <a:bodyPr wrap="square" lIns="91440" tIns="36000" rIns="36000" bIns="36000">
            <a:noAutofit/>
          </a:bodyPr>
          <a:lstStyle/>
          <a:p>
            <a:pPr lvl="0"/>
            <a:r>
              <a:rPr lang="fi-FI" sz="1000" dirty="0"/>
              <a:t>Este ei ratkennut, tarvitaan useampi iteraatio. </a:t>
            </a:r>
          </a:p>
          <a:p>
            <a:pPr marL="228600" lvl="0" indent="-228600">
              <a:buAutoNum type="alphaUcParenR"/>
            </a:pPr>
            <a:r>
              <a:rPr lang="fi-FI" sz="1000" dirty="0"/>
              <a:t>Nykytila ei muuttunut</a:t>
            </a:r>
          </a:p>
          <a:p>
            <a:pPr marL="228600" lvl="0" indent="-228600">
              <a:buAutoNum type="alphaUcParenR"/>
            </a:pPr>
            <a:r>
              <a:rPr lang="fi-FI" sz="1000" dirty="0"/>
              <a:t>Esteisiin voisi lisätä, että vaikka asian artikuloitiin olevan tärkeä, se ei sitä todellisuudessa näyttänyt olevan</a:t>
            </a:r>
          </a:p>
          <a:p>
            <a:pPr marL="228600" lvl="0" indent="-228600">
              <a:buAutoNum type="alphaUcParenR"/>
            </a:pPr>
            <a:r>
              <a:rPr lang="fi-FI" sz="1000" dirty="0"/>
              <a:t>Jatketaan tämän esteen ratkomista. Keskitytään seuraavassa kokeilussa enemmän…</a:t>
            </a:r>
            <a:endParaRPr lang="en-US" sz="1000" dirty="0"/>
          </a:p>
        </p:txBody>
      </p:sp>
    </p:spTree>
    <p:extLst>
      <p:ext uri="{BB962C8B-B14F-4D97-AF65-F5344CB8AC3E}">
        <p14:creationId xmlns:p14="http://schemas.microsoft.com/office/powerpoint/2010/main" val="378438893"/>
      </p:ext>
    </p:extLst>
  </p:cSld>
  <p:clrMapOvr>
    <a:masterClrMapping/>
  </p:clrMapOvr>
</p:sld>
</file>

<file path=ppt/theme/theme1.xml><?xml version="1.0" encoding="utf-8"?>
<a:theme xmlns:a="http://schemas.openxmlformats.org/drawingml/2006/main" name="Kehmet-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teema">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HKI_presentation</Template>
  <TotalTime>738</TotalTime>
  <Words>872</Words>
  <Application>Microsoft Office PowerPoint</Application>
  <PresentationFormat>Laajakuva</PresentationFormat>
  <Paragraphs>120</Paragraphs>
  <Slides>5</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5</vt:i4>
      </vt:variant>
    </vt:vector>
  </HeadingPairs>
  <TitlesOfParts>
    <vt:vector size="11" baseType="lpstr">
      <vt:lpstr>Arial</vt:lpstr>
      <vt:lpstr>Arial Black</vt:lpstr>
      <vt:lpstr>Calibri</vt:lpstr>
      <vt:lpstr>Exo 2</vt:lpstr>
      <vt:lpstr>Neo Sans</vt:lpstr>
      <vt:lpstr>Kehmet-perus</vt:lpstr>
      <vt:lpstr>PDCA-sykli Suunnittele, toteuta, tarkasta ja toimi</vt:lpstr>
      <vt:lpstr>PDCA-syklin vaiheiden kuvaus</vt:lpstr>
      <vt:lpstr>PDCA-sykli – laajempi konteksti</vt:lpstr>
      <vt:lpstr>PDCA-sykli -pohja</vt:lpstr>
      <vt:lpstr>PDCA-sykli esimerkki</vt:lpstr>
    </vt:vector>
  </TitlesOfParts>
  <Company>City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Uusi Helsinki-ilme PowerPoint-pohja</dc:title>
  <dc:creator>ilkka.kautto@hel.fi</dc:creator>
  <cp:lastModifiedBy>Katja Heikkiläinen</cp:lastModifiedBy>
  <cp:revision>63</cp:revision>
  <dcterms:created xsi:type="dcterms:W3CDTF">2017-05-03T10:47:49Z</dcterms:created>
  <dcterms:modified xsi:type="dcterms:W3CDTF">2020-05-07T12:41:05Z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0x01010013094D0B79839644B9CB8A9F582781E1</vt:lpwstr>
  </property>
</Properties>
</file>