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3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4" r:id="rId2"/>
    <p:sldMasterId id="2147483696" r:id="rId3"/>
    <p:sldMasterId id="2147483683" r:id="rId4"/>
  </p:sldMasterIdLst>
  <p:notesMasterIdLst>
    <p:notesMasterId r:id="rId13"/>
  </p:notesMasterIdLst>
  <p:sldIdLst>
    <p:sldId id="264" r:id="rId5"/>
    <p:sldId id="299" r:id="rId6"/>
    <p:sldId id="268" r:id="rId7"/>
    <p:sldId id="260" r:id="rId8"/>
    <p:sldId id="296" r:id="rId9"/>
    <p:sldId id="297" r:id="rId10"/>
    <p:sldId id="300" r:id="rId11"/>
    <p:sldId id="293" r:id="rId1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46"/>
    <a:srgbClr val="FD4F00"/>
    <a:srgbClr val="0072C6"/>
    <a:srgbClr val="9FC9EB"/>
    <a:srgbClr val="DEDFE1"/>
    <a:srgbClr val="C2A251"/>
    <a:srgbClr val="0000BF"/>
    <a:srgbClr val="FFFFFF"/>
    <a:srgbClr val="0001BE"/>
    <a:srgbClr val="00D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69" autoAdjust="0"/>
    <p:restoredTop sz="92041" autoAdjust="0"/>
  </p:normalViewPr>
  <p:slideViewPr>
    <p:cSldViewPr snapToGrid="0" showGuides="1">
      <p:cViewPr varScale="1">
        <p:scale>
          <a:sx n="96" d="100"/>
          <a:sy n="96" d="100"/>
        </p:scale>
        <p:origin x="331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D23529-80E8-44E5-9C3B-7C6157D2B183}" type="datetimeFigureOut">
              <a:rPr lang="fi-FI" smtClean="0"/>
              <a:t>5.10.2020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78EC4-376A-4FAC-844F-6C9BF98A64A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01423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78EC4-376A-4FAC-844F-6C9BF98A64AA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8386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0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78131-8278-E443-ACEA-85ED72E9D379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55569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6705D-AF81-174E-930D-A3F0C0D2C87A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63312238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"/>
          <p:cNvSpPr>
            <a:spLocks/>
          </p:cNvSpPr>
          <p:nvPr userDrawn="1"/>
        </p:nvSpPr>
        <p:spPr bwMode="auto">
          <a:xfrm>
            <a:off x="0" y="5199434"/>
            <a:ext cx="12193200" cy="1645854"/>
          </a:xfrm>
          <a:custGeom>
            <a:avLst/>
            <a:gdLst>
              <a:gd name="T0" fmla="*/ 25400 w 25400"/>
              <a:gd name="T1" fmla="*/ 181 h 3411"/>
              <a:gd name="T2" fmla="*/ 24469 w 25400"/>
              <a:gd name="T3" fmla="*/ 450 h 3411"/>
              <a:gd name="T4" fmla="*/ 24383 w 25400"/>
              <a:gd name="T5" fmla="*/ 450 h 3411"/>
              <a:gd name="T6" fmla="*/ 22690 w 25400"/>
              <a:gd name="T7" fmla="*/ 0 h 3411"/>
              <a:gd name="T8" fmla="*/ 20997 w 25400"/>
              <a:gd name="T9" fmla="*/ 450 h 3411"/>
              <a:gd name="T10" fmla="*/ 19304 w 25400"/>
              <a:gd name="T11" fmla="*/ 0 h 3411"/>
              <a:gd name="T12" fmla="*/ 17611 w 25400"/>
              <a:gd name="T13" fmla="*/ 450 h 3411"/>
              <a:gd name="T14" fmla="*/ 15919 w 25400"/>
              <a:gd name="T15" fmla="*/ 0 h 3411"/>
              <a:gd name="T16" fmla="*/ 14226 w 25400"/>
              <a:gd name="T17" fmla="*/ 450 h 3411"/>
              <a:gd name="T18" fmla="*/ 12533 w 25400"/>
              <a:gd name="T19" fmla="*/ 0 h 3411"/>
              <a:gd name="T20" fmla="*/ 10840 w 25400"/>
              <a:gd name="T21" fmla="*/ 450 h 3411"/>
              <a:gd name="T22" fmla="*/ 9147 w 25400"/>
              <a:gd name="T23" fmla="*/ 0 h 3411"/>
              <a:gd name="T24" fmla="*/ 7454 w 25400"/>
              <a:gd name="T25" fmla="*/ 450 h 3411"/>
              <a:gd name="T26" fmla="*/ 5761 w 25400"/>
              <a:gd name="T27" fmla="*/ 0 h 3411"/>
              <a:gd name="T28" fmla="*/ 4068 w 25400"/>
              <a:gd name="T29" fmla="*/ 450 h 3411"/>
              <a:gd name="T30" fmla="*/ 2376 w 25400"/>
              <a:gd name="T31" fmla="*/ 0 h 3411"/>
              <a:gd name="T32" fmla="*/ 683 w 25400"/>
              <a:gd name="T33" fmla="*/ 450 h 3411"/>
              <a:gd name="T34" fmla="*/ 0 w 25400"/>
              <a:gd name="T35" fmla="*/ 308 h 3411"/>
              <a:gd name="T36" fmla="*/ 0 w 25400"/>
              <a:gd name="T37" fmla="*/ 3411 h 3411"/>
              <a:gd name="T38" fmla="*/ 25400 w 25400"/>
              <a:gd name="T39" fmla="*/ 3411 h 3411"/>
              <a:gd name="T40" fmla="*/ 25400 w 25400"/>
              <a:gd name="T41" fmla="*/ 181 h 3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78ADC-24A2-AA4F-822A-770ABACA3E3D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Ryhmä 8"/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33335964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069E9-B883-5949-A4D0-738FC7D9AFC4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693553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44C47-BA7C-BE4A-9365-041DDB5EA3C9}" type="datetime1">
              <a:rPr lang="fi-FI" smtClean="0"/>
              <a:t>5.10.2020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6455590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white">
          <a:xfrm>
            <a:off x="0" y="0"/>
            <a:ext cx="9393678" cy="6858000"/>
          </a:xfrm>
          <a:custGeom>
            <a:avLst/>
            <a:gdLst>
              <a:gd name="T0" fmla="*/ 5214 w 19559"/>
              <a:gd name="T1" fmla="*/ 14300 h 14300"/>
              <a:gd name="T2" fmla="*/ 5647 w 19559"/>
              <a:gd name="T3" fmla="*/ 13565 h 14300"/>
              <a:gd name="T4" fmla="*/ 7162 w 19559"/>
              <a:gd name="T5" fmla="*/ 12686 h 14300"/>
              <a:gd name="T6" fmla="*/ 8041 w 19559"/>
              <a:gd name="T7" fmla="*/ 11171 h 14300"/>
              <a:gd name="T8" fmla="*/ 9556 w 19559"/>
              <a:gd name="T9" fmla="*/ 10292 h 14300"/>
              <a:gd name="T10" fmla="*/ 10435 w 19559"/>
              <a:gd name="T11" fmla="*/ 8777 h 14300"/>
              <a:gd name="T12" fmla="*/ 11951 w 19559"/>
              <a:gd name="T13" fmla="*/ 7898 h 14300"/>
              <a:gd name="T14" fmla="*/ 12830 w 19559"/>
              <a:gd name="T15" fmla="*/ 6382 h 14300"/>
              <a:gd name="T16" fmla="*/ 14345 w 19559"/>
              <a:gd name="T17" fmla="*/ 5503 h 14300"/>
              <a:gd name="T18" fmla="*/ 15224 w 19559"/>
              <a:gd name="T19" fmla="*/ 3988 h 14300"/>
              <a:gd name="T20" fmla="*/ 16739 w 19559"/>
              <a:gd name="T21" fmla="*/ 3109 h 14300"/>
              <a:gd name="T22" fmla="*/ 17618 w 19559"/>
              <a:gd name="T23" fmla="*/ 1594 h 14300"/>
              <a:gd name="T24" fmla="*/ 19132 w 19559"/>
              <a:gd name="T25" fmla="*/ 716 h 14300"/>
              <a:gd name="T26" fmla="*/ 19559 w 19559"/>
              <a:gd name="T27" fmla="*/ 0 h 14300"/>
              <a:gd name="T28" fmla="*/ 0 w 19559"/>
              <a:gd name="T29" fmla="*/ 0 h 14300"/>
              <a:gd name="T30" fmla="*/ 0 w 19559"/>
              <a:gd name="T31" fmla="*/ 14300 h 14300"/>
              <a:gd name="T32" fmla="*/ 5214 w 19559"/>
              <a:gd name="T33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3678318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444470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12192000" cy="3888500"/>
          </a:xfrm>
          <a:custGeom>
            <a:avLst/>
            <a:gdLst>
              <a:gd name="T0" fmla="*/ 0 w 25400"/>
              <a:gd name="T1" fmla="*/ 6386 h 8063"/>
              <a:gd name="T2" fmla="*/ 2540 w 25400"/>
              <a:gd name="T3" fmla="*/ 8063 h 8063"/>
              <a:gd name="T4" fmla="*/ 5080 w 25400"/>
              <a:gd name="T5" fmla="*/ 6386 h 8063"/>
              <a:gd name="T6" fmla="*/ 7620 w 25400"/>
              <a:gd name="T7" fmla="*/ 8063 h 8063"/>
              <a:gd name="T8" fmla="*/ 10160 w 25400"/>
              <a:gd name="T9" fmla="*/ 6386 h 8063"/>
              <a:gd name="T10" fmla="*/ 12700 w 25400"/>
              <a:gd name="T11" fmla="*/ 8063 h 8063"/>
              <a:gd name="T12" fmla="*/ 15240 w 25400"/>
              <a:gd name="T13" fmla="*/ 6386 h 8063"/>
              <a:gd name="T14" fmla="*/ 17780 w 25400"/>
              <a:gd name="T15" fmla="*/ 8063 h 8063"/>
              <a:gd name="T16" fmla="*/ 20320 w 25400"/>
              <a:gd name="T17" fmla="*/ 6386 h 8063"/>
              <a:gd name="T18" fmla="*/ 22860 w 25400"/>
              <a:gd name="T19" fmla="*/ 8063 h 8063"/>
              <a:gd name="T20" fmla="*/ 25400 w 25400"/>
              <a:gd name="T21" fmla="*/ 6386 h 8063"/>
              <a:gd name="T22" fmla="*/ 25400 w 25400"/>
              <a:gd name="T23" fmla="*/ 0 h 8063"/>
              <a:gd name="T24" fmla="*/ 0 w 25400"/>
              <a:gd name="T25" fmla="*/ 0 h 8063"/>
              <a:gd name="T26" fmla="*/ 0 w 25400"/>
              <a:gd name="T27" fmla="*/ 6386 h 8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5237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5572461"/>
          </a:xfrm>
          <a:custGeom>
            <a:avLst/>
            <a:gdLst>
              <a:gd name="T0" fmla="*/ 0 w 25400"/>
              <a:gd name="T1" fmla="*/ 9914 h 11590"/>
              <a:gd name="T2" fmla="*/ 2540 w 25400"/>
              <a:gd name="T3" fmla="*/ 11590 h 11590"/>
              <a:gd name="T4" fmla="*/ 5080 w 25400"/>
              <a:gd name="T5" fmla="*/ 9914 h 11590"/>
              <a:gd name="T6" fmla="*/ 7620 w 25400"/>
              <a:gd name="T7" fmla="*/ 11590 h 11590"/>
              <a:gd name="T8" fmla="*/ 10160 w 25400"/>
              <a:gd name="T9" fmla="*/ 9914 h 11590"/>
              <a:gd name="T10" fmla="*/ 12700 w 25400"/>
              <a:gd name="T11" fmla="*/ 11590 h 11590"/>
              <a:gd name="T12" fmla="*/ 15240 w 25400"/>
              <a:gd name="T13" fmla="*/ 9914 h 11590"/>
              <a:gd name="T14" fmla="*/ 17780 w 25400"/>
              <a:gd name="T15" fmla="*/ 11590 h 11590"/>
              <a:gd name="T16" fmla="*/ 20320 w 25400"/>
              <a:gd name="T17" fmla="*/ 9914 h 11590"/>
              <a:gd name="T18" fmla="*/ 22860 w 25400"/>
              <a:gd name="T19" fmla="*/ 11590 h 11590"/>
              <a:gd name="T20" fmla="*/ 25400 w 25400"/>
              <a:gd name="T21" fmla="*/ 9914 h 11590"/>
              <a:gd name="T22" fmla="*/ 25400 w 25400"/>
              <a:gd name="T23" fmla="*/ 0 h 11590"/>
              <a:gd name="T24" fmla="*/ 0 w 25400"/>
              <a:gd name="T25" fmla="*/ 0 h 11590"/>
              <a:gd name="T26" fmla="*/ 0 w 25400"/>
              <a:gd name="T27" fmla="*/ 9914 h 1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981476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7305472" cy="6858000"/>
          </a:xfrm>
          <a:custGeom>
            <a:avLst/>
            <a:gdLst>
              <a:gd name="T0" fmla="*/ 15203 w 15203"/>
              <a:gd name="T1" fmla="*/ 14300 h 14300"/>
              <a:gd name="T2" fmla="*/ 14018 w 15203"/>
              <a:gd name="T3" fmla="*/ 12518 h 14300"/>
              <a:gd name="T4" fmla="*/ 15203 w 15203"/>
              <a:gd name="T5" fmla="*/ 10722 h 14300"/>
              <a:gd name="T6" fmla="*/ 14018 w 15203"/>
              <a:gd name="T7" fmla="*/ 8926 h 14300"/>
              <a:gd name="T8" fmla="*/ 15203 w 15203"/>
              <a:gd name="T9" fmla="*/ 7131 h 14300"/>
              <a:gd name="T10" fmla="*/ 14018 w 15203"/>
              <a:gd name="T11" fmla="*/ 5335 h 14300"/>
              <a:gd name="T12" fmla="*/ 15203 w 15203"/>
              <a:gd name="T13" fmla="*/ 3540 h 14300"/>
              <a:gd name="T14" fmla="*/ 14018 w 15203"/>
              <a:gd name="T15" fmla="*/ 1744 h 14300"/>
              <a:gd name="T16" fmla="*/ 15202 w 15203"/>
              <a:gd name="T17" fmla="*/ 0 h 14300"/>
              <a:gd name="T18" fmla="*/ 0 w 15203"/>
              <a:gd name="T19" fmla="*/ 0 h 14300"/>
              <a:gd name="T20" fmla="*/ 0 w 15203"/>
              <a:gd name="T21" fmla="*/ 3271 h 14300"/>
              <a:gd name="T22" fmla="*/ 0 w 15203"/>
              <a:gd name="T23" fmla="*/ 14300 h 14300"/>
              <a:gd name="T24" fmla="*/ 15203 w 15203"/>
              <a:gd name="T2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003515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0" y="0"/>
            <a:ext cx="9679021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14300 h 14300"/>
              <a:gd name="T4" fmla="*/ 20141 w 20142"/>
              <a:gd name="T5" fmla="*/ 14300 h 14300"/>
              <a:gd name="T6" fmla="*/ 18957 w 20142"/>
              <a:gd name="T7" fmla="*/ 12518 h 14300"/>
              <a:gd name="T8" fmla="*/ 20142 w 20142"/>
              <a:gd name="T9" fmla="*/ 10722 h 14300"/>
              <a:gd name="T10" fmla="*/ 18957 w 20142"/>
              <a:gd name="T11" fmla="*/ 8926 h 14300"/>
              <a:gd name="T12" fmla="*/ 20142 w 20142"/>
              <a:gd name="T13" fmla="*/ 7131 h 14300"/>
              <a:gd name="T14" fmla="*/ 18957 w 20142"/>
              <a:gd name="T15" fmla="*/ 5335 h 14300"/>
              <a:gd name="T16" fmla="*/ 20142 w 20142"/>
              <a:gd name="T17" fmla="*/ 3540 h 14300"/>
              <a:gd name="T18" fmla="*/ 18957 w 20142"/>
              <a:gd name="T19" fmla="*/ 1744 h 14300"/>
              <a:gd name="T20" fmla="*/ 20141 w 20142"/>
              <a:gd name="T21" fmla="*/ 0 h 14300"/>
              <a:gd name="T22" fmla="*/ 0 w 20142"/>
              <a:gd name="T2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136815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white">
          <a:xfrm>
            <a:off x="0" y="0"/>
            <a:ext cx="9815209" cy="6858000"/>
          </a:xfrm>
          <a:custGeom>
            <a:avLst/>
            <a:gdLst>
              <a:gd name="T0" fmla="*/ 0 w 20470"/>
              <a:gd name="T1" fmla="*/ 14293 h 14293"/>
              <a:gd name="T2" fmla="*/ 5684 w 20470"/>
              <a:gd name="T3" fmla="*/ 14293 h 14293"/>
              <a:gd name="T4" fmla="*/ 5306 w 20470"/>
              <a:gd name="T5" fmla="*/ 13517 h 14293"/>
              <a:gd name="T6" fmla="*/ 5472 w 20470"/>
              <a:gd name="T7" fmla="*/ 12643 h 14293"/>
              <a:gd name="T8" fmla="*/ 6345 w 20470"/>
              <a:gd name="T9" fmla="*/ 12478 h 14293"/>
              <a:gd name="T10" fmla="*/ 7917 w 20470"/>
              <a:gd name="T11" fmla="*/ 13245 h 14293"/>
              <a:gd name="T12" fmla="*/ 8751 w 20470"/>
              <a:gd name="T13" fmla="*/ 13067 h 14293"/>
              <a:gd name="T14" fmla="*/ 8921 w 20470"/>
              <a:gd name="T15" fmla="*/ 12211 h 14293"/>
              <a:gd name="T16" fmla="*/ 8164 w 20470"/>
              <a:gd name="T17" fmla="*/ 10659 h 14293"/>
              <a:gd name="T18" fmla="*/ 8330 w 20470"/>
              <a:gd name="T19" fmla="*/ 9785 h 14293"/>
              <a:gd name="T20" fmla="*/ 9203 w 20470"/>
              <a:gd name="T21" fmla="*/ 9620 h 14293"/>
              <a:gd name="T22" fmla="*/ 10775 w 20470"/>
              <a:gd name="T23" fmla="*/ 10387 h 14293"/>
              <a:gd name="T24" fmla="*/ 11609 w 20470"/>
              <a:gd name="T25" fmla="*/ 10209 h 14293"/>
              <a:gd name="T26" fmla="*/ 11780 w 20470"/>
              <a:gd name="T27" fmla="*/ 9353 h 14293"/>
              <a:gd name="T28" fmla="*/ 11022 w 20470"/>
              <a:gd name="T29" fmla="*/ 7801 h 14293"/>
              <a:gd name="T30" fmla="*/ 11188 w 20470"/>
              <a:gd name="T31" fmla="*/ 6927 h 14293"/>
              <a:gd name="T32" fmla="*/ 12061 w 20470"/>
              <a:gd name="T33" fmla="*/ 6762 h 14293"/>
              <a:gd name="T34" fmla="*/ 13631 w 20470"/>
              <a:gd name="T35" fmla="*/ 7532 h 14293"/>
              <a:gd name="T36" fmla="*/ 14462 w 20470"/>
              <a:gd name="T37" fmla="*/ 7357 h 14293"/>
              <a:gd name="T38" fmla="*/ 14632 w 20470"/>
              <a:gd name="T39" fmla="*/ 6500 h 14293"/>
              <a:gd name="T40" fmla="*/ 13875 w 20470"/>
              <a:gd name="T41" fmla="*/ 4948 h 14293"/>
              <a:gd name="T42" fmla="*/ 14040 w 20470"/>
              <a:gd name="T43" fmla="*/ 4075 h 14293"/>
              <a:gd name="T44" fmla="*/ 14913 w 20470"/>
              <a:gd name="T45" fmla="*/ 3910 h 14293"/>
              <a:gd name="T46" fmla="*/ 16486 w 20470"/>
              <a:gd name="T47" fmla="*/ 4676 h 14293"/>
              <a:gd name="T48" fmla="*/ 17320 w 20470"/>
              <a:gd name="T49" fmla="*/ 4499 h 14293"/>
              <a:gd name="T50" fmla="*/ 17490 w 20470"/>
              <a:gd name="T51" fmla="*/ 3642 h 14293"/>
              <a:gd name="T52" fmla="*/ 16733 w 20470"/>
              <a:gd name="T53" fmla="*/ 2090 h 14293"/>
              <a:gd name="T54" fmla="*/ 16899 w 20470"/>
              <a:gd name="T55" fmla="*/ 1217 h 14293"/>
              <a:gd name="T56" fmla="*/ 17772 w 20470"/>
              <a:gd name="T57" fmla="*/ 1051 h 14293"/>
              <a:gd name="T58" fmla="*/ 19345 w 20470"/>
              <a:gd name="T59" fmla="*/ 1818 h 14293"/>
              <a:gd name="T60" fmla="*/ 20179 w 20470"/>
              <a:gd name="T61" fmla="*/ 1639 h 14293"/>
              <a:gd name="T62" fmla="*/ 20349 w 20470"/>
              <a:gd name="T63" fmla="*/ 783 h 14293"/>
              <a:gd name="T64" fmla="*/ 19967 w 20470"/>
              <a:gd name="T65" fmla="*/ 0 h 14293"/>
              <a:gd name="T66" fmla="*/ 0 w 20470"/>
              <a:gd name="T67" fmla="*/ 0 h 14293"/>
              <a:gd name="T68" fmla="*/ 0 w 20470"/>
              <a:gd name="T69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70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9"/>
          <p:cNvSpPr>
            <a:spLocks noChangeAspect="1"/>
          </p:cNvSpPr>
          <p:nvPr userDrawn="1"/>
        </p:nvSpPr>
        <p:spPr bwMode="auto">
          <a:xfrm>
            <a:off x="11019581" y="0"/>
            <a:ext cx="1188749" cy="6858000"/>
          </a:xfrm>
          <a:custGeom>
            <a:avLst/>
            <a:gdLst>
              <a:gd name="T0" fmla="*/ 222 w 2460"/>
              <a:gd name="T1" fmla="*/ 0 h 14300"/>
              <a:gd name="T2" fmla="*/ 0 w 2460"/>
              <a:gd name="T3" fmla="*/ 709 h 14300"/>
              <a:gd name="T4" fmla="*/ 239 w 2460"/>
              <a:gd name="T5" fmla="*/ 1609 h 14300"/>
              <a:gd name="T6" fmla="*/ 0 w 2460"/>
              <a:gd name="T7" fmla="*/ 2509 h 14300"/>
              <a:gd name="T8" fmla="*/ 239 w 2460"/>
              <a:gd name="T9" fmla="*/ 3409 h 14300"/>
              <a:gd name="T10" fmla="*/ 0 w 2460"/>
              <a:gd name="T11" fmla="*/ 4308 h 14300"/>
              <a:gd name="T12" fmla="*/ 239 w 2460"/>
              <a:gd name="T13" fmla="*/ 5208 h 14300"/>
              <a:gd name="T14" fmla="*/ 239 w 2460"/>
              <a:gd name="T15" fmla="*/ 5254 h 14300"/>
              <a:gd name="T16" fmla="*/ 0 w 2460"/>
              <a:gd name="T17" fmla="*/ 6154 h 14300"/>
              <a:gd name="T18" fmla="*/ 239 w 2460"/>
              <a:gd name="T19" fmla="*/ 7053 h 14300"/>
              <a:gd name="T20" fmla="*/ 0 w 2460"/>
              <a:gd name="T21" fmla="*/ 7953 h 14300"/>
              <a:gd name="T22" fmla="*/ 239 w 2460"/>
              <a:gd name="T23" fmla="*/ 8853 h 14300"/>
              <a:gd name="T24" fmla="*/ 0 w 2460"/>
              <a:gd name="T25" fmla="*/ 9752 h 14300"/>
              <a:gd name="T26" fmla="*/ 239 w 2460"/>
              <a:gd name="T27" fmla="*/ 10652 h 14300"/>
              <a:gd name="T28" fmla="*/ 0 w 2460"/>
              <a:gd name="T29" fmla="*/ 11552 h 14300"/>
              <a:gd name="T30" fmla="*/ 239 w 2460"/>
              <a:gd name="T31" fmla="*/ 12451 h 14300"/>
              <a:gd name="T32" fmla="*/ 0 w 2460"/>
              <a:gd name="T33" fmla="*/ 13351 h 14300"/>
              <a:gd name="T34" fmla="*/ 239 w 2460"/>
              <a:gd name="T35" fmla="*/ 14251 h 14300"/>
              <a:gd name="T36" fmla="*/ 238 w 2460"/>
              <a:gd name="T37" fmla="*/ 14300 h 14300"/>
              <a:gd name="T38" fmla="*/ 2460 w 2460"/>
              <a:gd name="T39" fmla="*/ 14300 h 14300"/>
              <a:gd name="T40" fmla="*/ 2460 w 2460"/>
              <a:gd name="T41" fmla="*/ 0 h 14300"/>
              <a:gd name="T42" fmla="*/ 222 w 2460"/>
              <a:gd name="T4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7FF5-5F17-B14E-A81E-2D8FB5CCC92C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25191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1" y="0"/>
            <a:ext cx="12193200" cy="6858000"/>
          </a:xfrm>
          <a:custGeom>
            <a:avLst/>
            <a:gdLst>
              <a:gd name="T0" fmla="*/ 0 w 25400"/>
              <a:gd name="T1" fmla="*/ 14293 h 14293"/>
              <a:gd name="T2" fmla="*/ 11682 w 25400"/>
              <a:gd name="T3" fmla="*/ 14293 h 14293"/>
              <a:gd name="T4" fmla="*/ 11303 w 25400"/>
              <a:gd name="T5" fmla="*/ 13517 h 14293"/>
              <a:gd name="T6" fmla="*/ 11469 w 25400"/>
              <a:gd name="T7" fmla="*/ 12643 h 14293"/>
              <a:gd name="T8" fmla="*/ 12342 w 25400"/>
              <a:gd name="T9" fmla="*/ 12478 h 14293"/>
              <a:gd name="T10" fmla="*/ 13914 w 25400"/>
              <a:gd name="T11" fmla="*/ 13245 h 14293"/>
              <a:gd name="T12" fmla="*/ 14748 w 25400"/>
              <a:gd name="T13" fmla="*/ 13067 h 14293"/>
              <a:gd name="T14" fmla="*/ 14919 w 25400"/>
              <a:gd name="T15" fmla="*/ 12211 h 14293"/>
              <a:gd name="T16" fmla="*/ 14161 w 25400"/>
              <a:gd name="T17" fmla="*/ 10659 h 14293"/>
              <a:gd name="T18" fmla="*/ 14327 w 25400"/>
              <a:gd name="T19" fmla="*/ 9785 h 14293"/>
              <a:gd name="T20" fmla="*/ 15200 w 25400"/>
              <a:gd name="T21" fmla="*/ 9620 h 14293"/>
              <a:gd name="T22" fmla="*/ 16773 w 25400"/>
              <a:gd name="T23" fmla="*/ 10387 h 14293"/>
              <a:gd name="T24" fmla="*/ 17607 w 25400"/>
              <a:gd name="T25" fmla="*/ 10209 h 14293"/>
              <a:gd name="T26" fmla="*/ 17777 w 25400"/>
              <a:gd name="T27" fmla="*/ 9353 h 14293"/>
              <a:gd name="T28" fmla="*/ 17020 w 25400"/>
              <a:gd name="T29" fmla="*/ 7801 h 14293"/>
              <a:gd name="T30" fmla="*/ 17185 w 25400"/>
              <a:gd name="T31" fmla="*/ 6927 h 14293"/>
              <a:gd name="T32" fmla="*/ 18058 w 25400"/>
              <a:gd name="T33" fmla="*/ 6762 h 14293"/>
              <a:gd name="T34" fmla="*/ 19628 w 25400"/>
              <a:gd name="T35" fmla="*/ 7532 h 14293"/>
              <a:gd name="T36" fmla="*/ 20459 w 25400"/>
              <a:gd name="T37" fmla="*/ 7357 h 14293"/>
              <a:gd name="T38" fmla="*/ 20629 w 25400"/>
              <a:gd name="T39" fmla="*/ 6500 h 14293"/>
              <a:gd name="T40" fmla="*/ 19872 w 25400"/>
              <a:gd name="T41" fmla="*/ 4948 h 14293"/>
              <a:gd name="T42" fmla="*/ 20038 w 25400"/>
              <a:gd name="T43" fmla="*/ 4075 h 14293"/>
              <a:gd name="T44" fmla="*/ 20911 w 25400"/>
              <a:gd name="T45" fmla="*/ 3910 h 14293"/>
              <a:gd name="T46" fmla="*/ 22483 w 25400"/>
              <a:gd name="T47" fmla="*/ 4676 h 14293"/>
              <a:gd name="T48" fmla="*/ 23317 w 25400"/>
              <a:gd name="T49" fmla="*/ 4499 h 14293"/>
              <a:gd name="T50" fmla="*/ 23487 w 25400"/>
              <a:gd name="T51" fmla="*/ 3642 h 14293"/>
              <a:gd name="T52" fmla="*/ 22730 w 25400"/>
              <a:gd name="T53" fmla="*/ 2090 h 14293"/>
              <a:gd name="T54" fmla="*/ 22896 w 25400"/>
              <a:gd name="T55" fmla="*/ 1217 h 14293"/>
              <a:gd name="T56" fmla="*/ 23769 w 25400"/>
              <a:gd name="T57" fmla="*/ 1051 h 14293"/>
              <a:gd name="T58" fmla="*/ 25342 w 25400"/>
              <a:gd name="T59" fmla="*/ 1818 h 14293"/>
              <a:gd name="T60" fmla="*/ 25400 w 25400"/>
              <a:gd name="T61" fmla="*/ 1837 h 14293"/>
              <a:gd name="T62" fmla="*/ 25400 w 25400"/>
              <a:gd name="T63" fmla="*/ 0 h 14293"/>
              <a:gd name="T64" fmla="*/ 0 w 25400"/>
              <a:gd name="T65" fmla="*/ 0 h 14293"/>
              <a:gd name="T66" fmla="*/ 0 w 25400"/>
              <a:gd name="T67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59252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 noChangeAspect="1"/>
          </p:cNvSpPr>
          <p:nvPr userDrawn="1"/>
        </p:nvSpPr>
        <p:spPr bwMode="auto">
          <a:xfrm>
            <a:off x="-18000" y="-18000"/>
            <a:ext cx="9727872" cy="6876000"/>
          </a:xfrm>
          <a:custGeom>
            <a:avLst/>
            <a:gdLst>
              <a:gd name="T0" fmla="*/ 0 w 20206"/>
              <a:gd name="T1" fmla="*/ 13 h 14300"/>
              <a:gd name="T2" fmla="*/ 0 w 20206"/>
              <a:gd name="T3" fmla="*/ 14300 h 14300"/>
              <a:gd name="T4" fmla="*/ 7482 w 20206"/>
              <a:gd name="T5" fmla="*/ 14300 h 14300"/>
              <a:gd name="T6" fmla="*/ 7478 w 20206"/>
              <a:gd name="T7" fmla="*/ 12595 h 14300"/>
              <a:gd name="T8" fmla="*/ 9300 w 20206"/>
              <a:gd name="T9" fmla="*/ 12600 h 14300"/>
              <a:gd name="T10" fmla="*/ 9295 w 20206"/>
              <a:gd name="T11" fmla="*/ 10777 h 14300"/>
              <a:gd name="T12" fmla="*/ 11118 w 20206"/>
              <a:gd name="T13" fmla="*/ 10782 h 14300"/>
              <a:gd name="T14" fmla="*/ 11113 w 20206"/>
              <a:gd name="T15" fmla="*/ 9085 h 14300"/>
              <a:gd name="T16" fmla="*/ 12935 w 20206"/>
              <a:gd name="T17" fmla="*/ 9090 h 14300"/>
              <a:gd name="T18" fmla="*/ 12930 w 20206"/>
              <a:gd name="T19" fmla="*/ 7267 h 14300"/>
              <a:gd name="T20" fmla="*/ 14753 w 20206"/>
              <a:gd name="T21" fmla="*/ 7272 h 14300"/>
              <a:gd name="T22" fmla="*/ 14748 w 20206"/>
              <a:gd name="T23" fmla="*/ 5450 h 14300"/>
              <a:gd name="T24" fmla="*/ 16571 w 20206"/>
              <a:gd name="T25" fmla="*/ 5455 h 14300"/>
              <a:gd name="T26" fmla="*/ 16566 w 20206"/>
              <a:gd name="T27" fmla="*/ 3632 h 14300"/>
              <a:gd name="T28" fmla="*/ 18388 w 20206"/>
              <a:gd name="T29" fmla="*/ 3637 h 14300"/>
              <a:gd name="T30" fmla="*/ 18383 w 20206"/>
              <a:gd name="T31" fmla="*/ 1815 h 14300"/>
              <a:gd name="T32" fmla="*/ 20206 w 20206"/>
              <a:gd name="T33" fmla="*/ 1820 h 14300"/>
              <a:gd name="T34" fmla="*/ 20201 w 20206"/>
              <a:gd name="T35" fmla="*/ 0 h 14300"/>
              <a:gd name="T36" fmla="*/ 0 w 20206"/>
              <a:gd name="T37" fmla="*/ 13 h 14300"/>
              <a:gd name="connsiteX0" fmla="*/ 284 w 20206"/>
              <a:gd name="connsiteY0" fmla="*/ 196 h 14300"/>
              <a:gd name="connsiteX1" fmla="*/ 0 w 20206"/>
              <a:gd name="connsiteY1" fmla="*/ 14300 h 14300"/>
              <a:gd name="connsiteX2" fmla="*/ 7482 w 20206"/>
              <a:gd name="connsiteY2" fmla="*/ 14300 h 14300"/>
              <a:gd name="connsiteX3" fmla="*/ 7478 w 20206"/>
              <a:gd name="connsiteY3" fmla="*/ 12595 h 14300"/>
              <a:gd name="connsiteX4" fmla="*/ 9300 w 20206"/>
              <a:gd name="connsiteY4" fmla="*/ 12600 h 14300"/>
              <a:gd name="connsiteX5" fmla="*/ 9295 w 20206"/>
              <a:gd name="connsiteY5" fmla="*/ 10777 h 14300"/>
              <a:gd name="connsiteX6" fmla="*/ 11118 w 20206"/>
              <a:gd name="connsiteY6" fmla="*/ 10782 h 14300"/>
              <a:gd name="connsiteX7" fmla="*/ 11113 w 20206"/>
              <a:gd name="connsiteY7" fmla="*/ 9085 h 14300"/>
              <a:gd name="connsiteX8" fmla="*/ 12935 w 20206"/>
              <a:gd name="connsiteY8" fmla="*/ 9090 h 14300"/>
              <a:gd name="connsiteX9" fmla="*/ 12930 w 20206"/>
              <a:gd name="connsiteY9" fmla="*/ 7267 h 14300"/>
              <a:gd name="connsiteX10" fmla="*/ 14753 w 20206"/>
              <a:gd name="connsiteY10" fmla="*/ 7272 h 14300"/>
              <a:gd name="connsiteX11" fmla="*/ 14748 w 20206"/>
              <a:gd name="connsiteY11" fmla="*/ 5450 h 14300"/>
              <a:gd name="connsiteX12" fmla="*/ 16571 w 20206"/>
              <a:gd name="connsiteY12" fmla="*/ 5455 h 14300"/>
              <a:gd name="connsiteX13" fmla="*/ 16566 w 20206"/>
              <a:gd name="connsiteY13" fmla="*/ 3632 h 14300"/>
              <a:gd name="connsiteX14" fmla="*/ 18388 w 20206"/>
              <a:gd name="connsiteY14" fmla="*/ 3637 h 14300"/>
              <a:gd name="connsiteX15" fmla="*/ 18383 w 20206"/>
              <a:gd name="connsiteY15" fmla="*/ 1815 h 14300"/>
              <a:gd name="connsiteX16" fmla="*/ 20206 w 20206"/>
              <a:gd name="connsiteY16" fmla="*/ 1820 h 14300"/>
              <a:gd name="connsiteX17" fmla="*/ 20201 w 20206"/>
              <a:gd name="connsiteY17" fmla="*/ 0 h 14300"/>
              <a:gd name="connsiteX18" fmla="*/ 284 w 20206"/>
              <a:gd name="connsiteY18" fmla="*/ 196 h 14300"/>
              <a:gd name="connsiteX0" fmla="*/ 27 w 20233"/>
              <a:gd name="connsiteY0" fmla="*/ 13 h 14300"/>
              <a:gd name="connsiteX1" fmla="*/ 27 w 20233"/>
              <a:gd name="connsiteY1" fmla="*/ 14300 h 14300"/>
              <a:gd name="connsiteX2" fmla="*/ 7509 w 20233"/>
              <a:gd name="connsiteY2" fmla="*/ 14300 h 14300"/>
              <a:gd name="connsiteX3" fmla="*/ 7505 w 20233"/>
              <a:gd name="connsiteY3" fmla="*/ 12595 h 14300"/>
              <a:gd name="connsiteX4" fmla="*/ 9327 w 20233"/>
              <a:gd name="connsiteY4" fmla="*/ 12600 h 14300"/>
              <a:gd name="connsiteX5" fmla="*/ 9322 w 20233"/>
              <a:gd name="connsiteY5" fmla="*/ 10777 h 14300"/>
              <a:gd name="connsiteX6" fmla="*/ 11145 w 20233"/>
              <a:gd name="connsiteY6" fmla="*/ 10782 h 14300"/>
              <a:gd name="connsiteX7" fmla="*/ 11140 w 20233"/>
              <a:gd name="connsiteY7" fmla="*/ 9085 h 14300"/>
              <a:gd name="connsiteX8" fmla="*/ 12962 w 20233"/>
              <a:gd name="connsiteY8" fmla="*/ 9090 h 14300"/>
              <a:gd name="connsiteX9" fmla="*/ 12957 w 20233"/>
              <a:gd name="connsiteY9" fmla="*/ 7267 h 14300"/>
              <a:gd name="connsiteX10" fmla="*/ 14780 w 20233"/>
              <a:gd name="connsiteY10" fmla="*/ 7272 h 14300"/>
              <a:gd name="connsiteX11" fmla="*/ 14775 w 20233"/>
              <a:gd name="connsiteY11" fmla="*/ 5450 h 14300"/>
              <a:gd name="connsiteX12" fmla="*/ 16598 w 20233"/>
              <a:gd name="connsiteY12" fmla="*/ 5455 h 14300"/>
              <a:gd name="connsiteX13" fmla="*/ 16593 w 20233"/>
              <a:gd name="connsiteY13" fmla="*/ 3632 h 14300"/>
              <a:gd name="connsiteX14" fmla="*/ 18415 w 20233"/>
              <a:gd name="connsiteY14" fmla="*/ 3637 h 14300"/>
              <a:gd name="connsiteX15" fmla="*/ 18410 w 20233"/>
              <a:gd name="connsiteY15" fmla="*/ 1815 h 14300"/>
              <a:gd name="connsiteX16" fmla="*/ 20233 w 20233"/>
              <a:gd name="connsiteY16" fmla="*/ 1820 h 14300"/>
              <a:gd name="connsiteX17" fmla="*/ 20228 w 20233"/>
              <a:gd name="connsiteY17" fmla="*/ 0 h 14300"/>
              <a:gd name="connsiteX18" fmla="*/ 27 w 20233"/>
              <a:gd name="connsiteY18" fmla="*/ 13 h 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44096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14300 h 14300"/>
              <a:gd name="T4" fmla="*/ 14503 w 25400"/>
              <a:gd name="T5" fmla="*/ 14300 h 14300"/>
              <a:gd name="T6" fmla="*/ 14498 w 25400"/>
              <a:gd name="T7" fmla="*/ 12595 h 14300"/>
              <a:gd name="T8" fmla="*/ 16321 w 25400"/>
              <a:gd name="T9" fmla="*/ 12600 h 14300"/>
              <a:gd name="T10" fmla="*/ 16316 w 25400"/>
              <a:gd name="T11" fmla="*/ 10777 h 14300"/>
              <a:gd name="T12" fmla="*/ 18138 w 25400"/>
              <a:gd name="T13" fmla="*/ 10782 h 14300"/>
              <a:gd name="T14" fmla="*/ 18133 w 25400"/>
              <a:gd name="T15" fmla="*/ 9085 h 14300"/>
              <a:gd name="T16" fmla="*/ 19956 w 25400"/>
              <a:gd name="T17" fmla="*/ 9090 h 14300"/>
              <a:gd name="T18" fmla="*/ 19951 w 25400"/>
              <a:gd name="T19" fmla="*/ 7267 h 14300"/>
              <a:gd name="T20" fmla="*/ 21773 w 25400"/>
              <a:gd name="T21" fmla="*/ 7272 h 14300"/>
              <a:gd name="T22" fmla="*/ 21768 w 25400"/>
              <a:gd name="T23" fmla="*/ 5450 h 14300"/>
              <a:gd name="T24" fmla="*/ 23591 w 25400"/>
              <a:gd name="T25" fmla="*/ 5455 h 14300"/>
              <a:gd name="T26" fmla="*/ 23586 w 25400"/>
              <a:gd name="T27" fmla="*/ 3632 h 14300"/>
              <a:gd name="T28" fmla="*/ 25400 w 25400"/>
              <a:gd name="T29" fmla="*/ 3637 h 14300"/>
              <a:gd name="T30" fmla="*/ 25400 w 25400"/>
              <a:gd name="T31" fmla="*/ 0 h 14300"/>
              <a:gd name="T32" fmla="*/ 0 w 25400"/>
              <a:gd name="T3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40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9"/>
          <p:cNvSpPr>
            <a:spLocks noChangeAspect="1"/>
          </p:cNvSpPr>
          <p:nvPr userDrawn="1"/>
        </p:nvSpPr>
        <p:spPr bwMode="auto">
          <a:xfrm>
            <a:off x="11077339" y="0"/>
            <a:ext cx="1112737" cy="6858000"/>
          </a:xfrm>
          <a:custGeom>
            <a:avLst/>
            <a:gdLst>
              <a:gd name="T0" fmla="*/ 63 w 2304"/>
              <a:gd name="T1" fmla="*/ 0 h 14300"/>
              <a:gd name="T2" fmla="*/ 38 w 2304"/>
              <a:gd name="T3" fmla="*/ 25 h 14300"/>
              <a:gd name="T4" fmla="*/ 593 w 2304"/>
              <a:gd name="T5" fmla="*/ 577 h 14300"/>
              <a:gd name="T6" fmla="*/ 38 w 2304"/>
              <a:gd name="T7" fmla="*/ 1128 h 14300"/>
              <a:gd name="T8" fmla="*/ 555 w 2304"/>
              <a:gd name="T9" fmla="*/ 1643 h 14300"/>
              <a:gd name="T10" fmla="*/ 0 w 2304"/>
              <a:gd name="T11" fmla="*/ 2194 h 14300"/>
              <a:gd name="T12" fmla="*/ 555 w 2304"/>
              <a:gd name="T13" fmla="*/ 2746 h 14300"/>
              <a:gd name="T14" fmla="*/ 0 w 2304"/>
              <a:gd name="T15" fmla="*/ 3298 h 14300"/>
              <a:gd name="T16" fmla="*/ 555 w 2304"/>
              <a:gd name="T17" fmla="*/ 3850 h 14300"/>
              <a:gd name="T18" fmla="*/ 0 w 2304"/>
              <a:gd name="T19" fmla="*/ 4402 h 14300"/>
              <a:gd name="T20" fmla="*/ 555 w 2304"/>
              <a:gd name="T21" fmla="*/ 4954 h 14300"/>
              <a:gd name="T22" fmla="*/ 0 w 2304"/>
              <a:gd name="T23" fmla="*/ 5506 h 14300"/>
              <a:gd name="T24" fmla="*/ 555 w 2304"/>
              <a:gd name="T25" fmla="*/ 6058 h 14300"/>
              <a:gd name="T26" fmla="*/ 0 w 2304"/>
              <a:gd name="T27" fmla="*/ 6610 h 14300"/>
              <a:gd name="T28" fmla="*/ 582 w 2304"/>
              <a:gd name="T29" fmla="*/ 7189 h 14300"/>
              <a:gd name="T30" fmla="*/ 38 w 2304"/>
              <a:gd name="T31" fmla="*/ 7729 h 14300"/>
              <a:gd name="T32" fmla="*/ 593 w 2304"/>
              <a:gd name="T33" fmla="*/ 8281 h 14300"/>
              <a:gd name="T34" fmla="*/ 38 w 2304"/>
              <a:gd name="T35" fmla="*/ 8833 h 14300"/>
              <a:gd name="T36" fmla="*/ 593 w 2304"/>
              <a:gd name="T37" fmla="*/ 9385 h 14300"/>
              <a:gd name="T38" fmla="*/ 38 w 2304"/>
              <a:gd name="T39" fmla="*/ 9937 h 14300"/>
              <a:gd name="T40" fmla="*/ 593 w 2304"/>
              <a:gd name="T41" fmla="*/ 10489 h 14300"/>
              <a:gd name="T42" fmla="*/ 38 w 2304"/>
              <a:gd name="T43" fmla="*/ 11041 h 14300"/>
              <a:gd name="T44" fmla="*/ 555 w 2304"/>
              <a:gd name="T45" fmla="*/ 11555 h 14300"/>
              <a:gd name="T46" fmla="*/ 0 w 2304"/>
              <a:gd name="T47" fmla="*/ 12107 h 14300"/>
              <a:gd name="T48" fmla="*/ 555 w 2304"/>
              <a:gd name="T49" fmla="*/ 12659 h 14300"/>
              <a:gd name="T50" fmla="*/ 0 w 2304"/>
              <a:gd name="T51" fmla="*/ 13211 h 14300"/>
              <a:gd name="T52" fmla="*/ 555 w 2304"/>
              <a:gd name="T53" fmla="*/ 13763 h 14300"/>
              <a:gd name="T54" fmla="*/ 15 w 2304"/>
              <a:gd name="T55" fmla="*/ 14300 h 14300"/>
              <a:gd name="T56" fmla="*/ 2304 w 2304"/>
              <a:gd name="T57" fmla="*/ 14300 h 14300"/>
              <a:gd name="T58" fmla="*/ 2304 w 2304"/>
              <a:gd name="T59" fmla="*/ 0 h 14300"/>
              <a:gd name="T60" fmla="*/ 63 w 2304"/>
              <a:gd name="T61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9FD85-C88E-9841-9940-DEF255BDF9BF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8102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3"/>
          <p:cNvSpPr>
            <a:spLocks noChangeAspect="1"/>
          </p:cNvSpPr>
          <p:nvPr userDrawn="1"/>
        </p:nvSpPr>
        <p:spPr bwMode="auto">
          <a:xfrm>
            <a:off x="10964794" y="0"/>
            <a:ext cx="1228866" cy="6858000"/>
          </a:xfrm>
          <a:custGeom>
            <a:avLst/>
            <a:gdLst>
              <a:gd name="T0" fmla="*/ 0 w 2539"/>
              <a:gd name="T1" fmla="*/ 8810 h 14300"/>
              <a:gd name="T2" fmla="*/ 0 w 2539"/>
              <a:gd name="T3" fmla="*/ 8810 h 14300"/>
              <a:gd name="T4" fmla="*/ 360 w 2539"/>
              <a:gd name="T5" fmla="*/ 9359 h 14300"/>
              <a:gd name="T6" fmla="*/ 0 w 2539"/>
              <a:gd name="T7" fmla="*/ 9908 h 14300"/>
              <a:gd name="T8" fmla="*/ 0 w 2539"/>
              <a:gd name="T9" fmla="*/ 9910 h 14300"/>
              <a:gd name="T10" fmla="*/ 0 w 2539"/>
              <a:gd name="T11" fmla="*/ 9911 h 14300"/>
              <a:gd name="T12" fmla="*/ 360 w 2539"/>
              <a:gd name="T13" fmla="*/ 10460 h 14300"/>
              <a:gd name="T14" fmla="*/ 0 w 2539"/>
              <a:gd name="T15" fmla="*/ 11009 h 14300"/>
              <a:gd name="T16" fmla="*/ 0 w 2539"/>
              <a:gd name="T17" fmla="*/ 11009 h 14300"/>
              <a:gd name="T18" fmla="*/ 0 w 2539"/>
              <a:gd name="T19" fmla="*/ 11012 h 14300"/>
              <a:gd name="T20" fmla="*/ 363 w 2539"/>
              <a:gd name="T21" fmla="*/ 11562 h 14300"/>
              <a:gd name="T22" fmla="*/ 0 w 2539"/>
              <a:gd name="T23" fmla="*/ 12113 h 14300"/>
              <a:gd name="T24" fmla="*/ 363 w 2539"/>
              <a:gd name="T25" fmla="*/ 12663 h 14300"/>
              <a:gd name="T26" fmla="*/ 0 w 2539"/>
              <a:gd name="T27" fmla="*/ 13214 h 14300"/>
              <a:gd name="T28" fmla="*/ 363 w 2539"/>
              <a:gd name="T29" fmla="*/ 13764 h 14300"/>
              <a:gd name="T30" fmla="*/ 0 w 2539"/>
              <a:gd name="T31" fmla="*/ 14300 h 14300"/>
              <a:gd name="T32" fmla="*/ 2539 w 2539"/>
              <a:gd name="T33" fmla="*/ 14300 h 14300"/>
              <a:gd name="T34" fmla="*/ 2539 w 2539"/>
              <a:gd name="T35" fmla="*/ 0 h 14300"/>
              <a:gd name="T36" fmla="*/ 0 w 2539"/>
              <a:gd name="T37" fmla="*/ 0 h 14300"/>
              <a:gd name="T38" fmla="*/ 363 w 2539"/>
              <a:gd name="T39" fmla="*/ 551 h 14300"/>
              <a:gd name="T40" fmla="*/ 0 w 2539"/>
              <a:gd name="T41" fmla="*/ 1101 h 14300"/>
              <a:gd name="T42" fmla="*/ 363 w 2539"/>
              <a:gd name="T43" fmla="*/ 1651 h 14300"/>
              <a:gd name="T44" fmla="*/ 0 w 2539"/>
              <a:gd name="T45" fmla="*/ 2202 h 14300"/>
              <a:gd name="T46" fmla="*/ 363 w 2539"/>
              <a:gd name="T47" fmla="*/ 2752 h 14300"/>
              <a:gd name="T48" fmla="*/ 0 w 2539"/>
              <a:gd name="T49" fmla="*/ 3303 h 14300"/>
              <a:gd name="T50" fmla="*/ 363 w 2539"/>
              <a:gd name="T51" fmla="*/ 3853 h 14300"/>
              <a:gd name="T52" fmla="*/ 0 w 2539"/>
              <a:gd name="T53" fmla="*/ 4404 h 14300"/>
              <a:gd name="T54" fmla="*/ 363 w 2539"/>
              <a:gd name="T55" fmla="*/ 4954 h 14300"/>
              <a:gd name="T56" fmla="*/ 0 w 2539"/>
              <a:gd name="T57" fmla="*/ 5505 h 14300"/>
              <a:gd name="T58" fmla="*/ 363 w 2539"/>
              <a:gd name="T59" fmla="*/ 6055 h 14300"/>
              <a:gd name="T60" fmla="*/ 0 w 2539"/>
              <a:gd name="T61" fmla="*/ 6606 h 14300"/>
              <a:gd name="T62" fmla="*/ 363 w 2539"/>
              <a:gd name="T63" fmla="*/ 7156 h 14300"/>
              <a:gd name="T64" fmla="*/ 0 w 2539"/>
              <a:gd name="T65" fmla="*/ 7706 h 14300"/>
              <a:gd name="T66" fmla="*/ 363 w 2539"/>
              <a:gd name="T67" fmla="*/ 8257 h 14300"/>
              <a:gd name="T68" fmla="*/ 0 w 2539"/>
              <a:gd name="T69" fmla="*/ 8807 h 14300"/>
              <a:gd name="T70" fmla="*/ 0 w 2539"/>
              <a:gd name="T71" fmla="*/ 881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09"/>
                </a:ln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67F94-9122-BB45-B045-41F17D4522F3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572446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ChangeAspect="1"/>
          </p:cNvSpPr>
          <p:nvPr userDrawn="1"/>
        </p:nvSpPr>
        <p:spPr bwMode="auto">
          <a:xfrm>
            <a:off x="10887581" y="0"/>
            <a:ext cx="1304878" cy="6858000"/>
          </a:xfrm>
          <a:custGeom>
            <a:avLst/>
            <a:gdLst>
              <a:gd name="T0" fmla="*/ 0 w 2700"/>
              <a:gd name="T1" fmla="*/ 34 h 14300"/>
              <a:gd name="T2" fmla="*/ 440 w 2700"/>
              <a:gd name="T3" fmla="*/ 301 h 14300"/>
              <a:gd name="T4" fmla="*/ 440 w 2700"/>
              <a:gd name="T5" fmla="*/ 606 h 14300"/>
              <a:gd name="T6" fmla="*/ 0 w 2700"/>
              <a:gd name="T7" fmla="*/ 873 h 14300"/>
              <a:gd name="T8" fmla="*/ 440 w 2700"/>
              <a:gd name="T9" fmla="*/ 1140 h 14300"/>
              <a:gd name="T10" fmla="*/ 440 w 2700"/>
              <a:gd name="T11" fmla="*/ 1445 h 14300"/>
              <a:gd name="T12" fmla="*/ 0 w 2700"/>
              <a:gd name="T13" fmla="*/ 1710 h 14300"/>
              <a:gd name="T14" fmla="*/ 440 w 2700"/>
              <a:gd name="T15" fmla="*/ 1977 h 14300"/>
              <a:gd name="T16" fmla="*/ 440 w 2700"/>
              <a:gd name="T17" fmla="*/ 2282 h 14300"/>
              <a:gd name="T18" fmla="*/ 0 w 2700"/>
              <a:gd name="T19" fmla="*/ 2548 h 14300"/>
              <a:gd name="T20" fmla="*/ 440 w 2700"/>
              <a:gd name="T21" fmla="*/ 2815 h 14300"/>
              <a:gd name="T22" fmla="*/ 440 w 2700"/>
              <a:gd name="T23" fmla="*/ 3120 h 14300"/>
              <a:gd name="T24" fmla="*/ 0 w 2700"/>
              <a:gd name="T25" fmla="*/ 3387 h 14300"/>
              <a:gd name="T26" fmla="*/ 440 w 2700"/>
              <a:gd name="T27" fmla="*/ 3654 h 14300"/>
              <a:gd name="T28" fmla="*/ 440 w 2700"/>
              <a:gd name="T29" fmla="*/ 3959 h 14300"/>
              <a:gd name="T30" fmla="*/ 0 w 2700"/>
              <a:gd name="T31" fmla="*/ 4226 h 14300"/>
              <a:gd name="T32" fmla="*/ 440 w 2700"/>
              <a:gd name="T33" fmla="*/ 4493 h 14300"/>
              <a:gd name="T34" fmla="*/ 440 w 2700"/>
              <a:gd name="T35" fmla="*/ 4798 h 14300"/>
              <a:gd name="T36" fmla="*/ 0 w 2700"/>
              <a:gd name="T37" fmla="*/ 5066 h 14300"/>
              <a:gd name="T38" fmla="*/ 440 w 2700"/>
              <a:gd name="T39" fmla="*/ 5333 h 14300"/>
              <a:gd name="T40" fmla="*/ 440 w 2700"/>
              <a:gd name="T41" fmla="*/ 5638 h 14300"/>
              <a:gd name="T42" fmla="*/ 0 w 2700"/>
              <a:gd name="T43" fmla="*/ 5904 h 14300"/>
              <a:gd name="T44" fmla="*/ 440 w 2700"/>
              <a:gd name="T45" fmla="*/ 6172 h 14300"/>
              <a:gd name="T46" fmla="*/ 440 w 2700"/>
              <a:gd name="T47" fmla="*/ 6476 h 14300"/>
              <a:gd name="T48" fmla="*/ 0 w 2700"/>
              <a:gd name="T49" fmla="*/ 6741 h 14300"/>
              <a:gd name="T50" fmla="*/ 440 w 2700"/>
              <a:gd name="T51" fmla="*/ 7008 h 14300"/>
              <a:gd name="T52" fmla="*/ 440 w 2700"/>
              <a:gd name="T53" fmla="*/ 7313 h 14300"/>
              <a:gd name="T54" fmla="*/ 0 w 2700"/>
              <a:gd name="T55" fmla="*/ 7580 h 14300"/>
              <a:gd name="T56" fmla="*/ 440 w 2700"/>
              <a:gd name="T57" fmla="*/ 7847 h 14300"/>
              <a:gd name="T58" fmla="*/ 440 w 2700"/>
              <a:gd name="T59" fmla="*/ 8152 h 14300"/>
              <a:gd name="T60" fmla="*/ 0 w 2700"/>
              <a:gd name="T61" fmla="*/ 8419 h 14300"/>
              <a:gd name="T62" fmla="*/ 440 w 2700"/>
              <a:gd name="T63" fmla="*/ 8686 h 14300"/>
              <a:gd name="T64" fmla="*/ 440 w 2700"/>
              <a:gd name="T65" fmla="*/ 8991 h 14300"/>
              <a:gd name="T66" fmla="*/ 0 w 2700"/>
              <a:gd name="T67" fmla="*/ 9257 h 14300"/>
              <a:gd name="T68" fmla="*/ 440 w 2700"/>
              <a:gd name="T69" fmla="*/ 9525 h 14300"/>
              <a:gd name="T70" fmla="*/ 543 w 2700"/>
              <a:gd name="T71" fmla="*/ 9707 h 14300"/>
              <a:gd name="T72" fmla="*/ 92 w 2700"/>
              <a:gd name="T73" fmla="*/ 9979 h 14300"/>
              <a:gd name="T74" fmla="*/ 101 w 2700"/>
              <a:gd name="T75" fmla="*/ 10277 h 14300"/>
              <a:gd name="T76" fmla="*/ 543 w 2700"/>
              <a:gd name="T77" fmla="*/ 10547 h 14300"/>
              <a:gd name="T78" fmla="*/ 96 w 2700"/>
              <a:gd name="T79" fmla="*/ 10817 h 14300"/>
              <a:gd name="T80" fmla="*/ 101 w 2700"/>
              <a:gd name="T81" fmla="*/ 11116 h 14300"/>
              <a:gd name="T82" fmla="*/ 543 w 2700"/>
              <a:gd name="T83" fmla="*/ 11385 h 14300"/>
              <a:gd name="T84" fmla="*/ 96 w 2700"/>
              <a:gd name="T85" fmla="*/ 11655 h 14300"/>
              <a:gd name="T86" fmla="*/ 101 w 2700"/>
              <a:gd name="T87" fmla="*/ 11953 h 14300"/>
              <a:gd name="T88" fmla="*/ 543 w 2700"/>
              <a:gd name="T89" fmla="*/ 12222 h 14300"/>
              <a:gd name="T90" fmla="*/ 96 w 2700"/>
              <a:gd name="T91" fmla="*/ 12493 h 14300"/>
              <a:gd name="T92" fmla="*/ 101 w 2700"/>
              <a:gd name="T93" fmla="*/ 12792 h 14300"/>
              <a:gd name="T94" fmla="*/ 543 w 2700"/>
              <a:gd name="T95" fmla="*/ 13061 h 14300"/>
              <a:gd name="T96" fmla="*/ 96 w 2700"/>
              <a:gd name="T97" fmla="*/ 13331 h 14300"/>
              <a:gd name="T98" fmla="*/ 101 w 2700"/>
              <a:gd name="T99" fmla="*/ 13631 h 14300"/>
              <a:gd name="T100" fmla="*/ 543 w 2700"/>
              <a:gd name="T101" fmla="*/ 13900 h 14300"/>
              <a:gd name="T102" fmla="*/ 96 w 2700"/>
              <a:gd name="T103" fmla="*/ 14170 h 14300"/>
              <a:gd name="T104" fmla="*/ 2700 w 2700"/>
              <a:gd name="T105" fmla="*/ 14300 h 14300"/>
              <a:gd name="T106" fmla="*/ 3 w 2700"/>
              <a:gd name="T107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90CE-A967-A74A-BA31-41D76D732346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11533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/>
          </p:cNvSpPr>
          <p:nvPr userDrawn="1"/>
        </p:nvSpPr>
        <p:spPr bwMode="auto">
          <a:xfrm>
            <a:off x="10903659" y="0"/>
            <a:ext cx="1290370" cy="6858000"/>
          </a:xfrm>
          <a:custGeom>
            <a:avLst/>
            <a:gdLst>
              <a:gd name="T0" fmla="*/ 362 w 2658"/>
              <a:gd name="T1" fmla="*/ 0 h 14271"/>
              <a:gd name="T2" fmla="*/ 0 w 2658"/>
              <a:gd name="T3" fmla="*/ 549 h 14271"/>
              <a:gd name="T4" fmla="*/ 362 w 2658"/>
              <a:gd name="T5" fmla="*/ 1098 h 14271"/>
              <a:gd name="T6" fmla="*/ 0 w 2658"/>
              <a:gd name="T7" fmla="*/ 1647 h 14271"/>
              <a:gd name="T8" fmla="*/ 362 w 2658"/>
              <a:gd name="T9" fmla="*/ 2196 h 14271"/>
              <a:gd name="T10" fmla="*/ 0 w 2658"/>
              <a:gd name="T11" fmla="*/ 2745 h 14271"/>
              <a:gd name="T12" fmla="*/ 362 w 2658"/>
              <a:gd name="T13" fmla="*/ 3293 h 14271"/>
              <a:gd name="T14" fmla="*/ 0 w 2658"/>
              <a:gd name="T15" fmla="*/ 3842 h 14271"/>
              <a:gd name="T16" fmla="*/ 362 w 2658"/>
              <a:gd name="T17" fmla="*/ 4391 h 14271"/>
              <a:gd name="T18" fmla="*/ 0 w 2658"/>
              <a:gd name="T19" fmla="*/ 4940 h 14271"/>
              <a:gd name="T20" fmla="*/ 362 w 2658"/>
              <a:gd name="T21" fmla="*/ 5489 h 14271"/>
              <a:gd name="T22" fmla="*/ 0 w 2658"/>
              <a:gd name="T23" fmla="*/ 6038 h 14271"/>
              <a:gd name="T24" fmla="*/ 362 w 2658"/>
              <a:gd name="T25" fmla="*/ 6587 h 14271"/>
              <a:gd name="T26" fmla="*/ 0 w 2658"/>
              <a:gd name="T27" fmla="*/ 7136 h 14271"/>
              <a:gd name="T28" fmla="*/ 362 w 2658"/>
              <a:gd name="T29" fmla="*/ 7685 h 14271"/>
              <a:gd name="T30" fmla="*/ 0 w 2658"/>
              <a:gd name="T31" fmla="*/ 8234 h 14271"/>
              <a:gd name="T32" fmla="*/ 362 w 2658"/>
              <a:gd name="T33" fmla="*/ 8782 h 14271"/>
              <a:gd name="T34" fmla="*/ 0 w 2658"/>
              <a:gd name="T35" fmla="*/ 9331 h 14271"/>
              <a:gd name="T36" fmla="*/ 362 w 2658"/>
              <a:gd name="T37" fmla="*/ 9880 h 14271"/>
              <a:gd name="T38" fmla="*/ 0 w 2658"/>
              <a:gd name="T39" fmla="*/ 10429 h 14271"/>
              <a:gd name="T40" fmla="*/ 362 w 2658"/>
              <a:gd name="T41" fmla="*/ 10978 h 14271"/>
              <a:gd name="T42" fmla="*/ 0 w 2658"/>
              <a:gd name="T43" fmla="*/ 11527 h 14271"/>
              <a:gd name="T44" fmla="*/ 362 w 2658"/>
              <a:gd name="T45" fmla="*/ 12076 h 14271"/>
              <a:gd name="T46" fmla="*/ 0 w 2658"/>
              <a:gd name="T47" fmla="*/ 12625 h 14271"/>
              <a:gd name="T48" fmla="*/ 362 w 2658"/>
              <a:gd name="T49" fmla="*/ 13174 h 14271"/>
              <a:gd name="T50" fmla="*/ 0 w 2658"/>
              <a:gd name="T51" fmla="*/ 13722 h 14271"/>
              <a:gd name="T52" fmla="*/ 362 w 2658"/>
              <a:gd name="T53" fmla="*/ 14271 h 14271"/>
              <a:gd name="T54" fmla="*/ 2658 w 2658"/>
              <a:gd name="T55" fmla="*/ 14271 h 14271"/>
              <a:gd name="T56" fmla="*/ 2658 w 2658"/>
              <a:gd name="T57" fmla="*/ 1 h 14271"/>
              <a:gd name="T58" fmla="*/ 362 w 2658"/>
              <a:gd name="T59" fmla="*/ 0 h 142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88FBC-9814-8D4E-96A6-37072AAD0348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9286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C5C2DB-64EC-634D-956F-C803B7AA37C5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35015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924F-3D1F-154C-804F-C470176D500F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35844608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E3280-07E5-1744-94F7-F2B15E50C4C1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r">
              <a:buNone/>
              <a:defRPr/>
            </a:lvl1pPr>
          </a:lstStyle>
          <a:p>
            <a:r>
              <a:rPr lang="en-US"/>
              <a:t>Click icon to add picture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4540348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88B45-5D3E-7249-8691-658C257B2F1F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46653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8C91D7A-4968-E543-86A0-BBEF152649A9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3962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2408E-F232-F74C-BDAF-80111D3594EE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6115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9841F-8ACD-AE4A-9B94-4E8F0AA62678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96690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37E9C-DE98-5044-8B65-304F51F446FC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242360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"/>
          <p:cNvSpPr>
            <a:spLocks/>
          </p:cNvSpPr>
          <p:nvPr userDrawn="1"/>
        </p:nvSpPr>
        <p:spPr bwMode="auto">
          <a:xfrm>
            <a:off x="0" y="5199434"/>
            <a:ext cx="12193200" cy="1645854"/>
          </a:xfrm>
          <a:custGeom>
            <a:avLst/>
            <a:gdLst>
              <a:gd name="T0" fmla="*/ 25400 w 25400"/>
              <a:gd name="T1" fmla="*/ 181 h 3411"/>
              <a:gd name="T2" fmla="*/ 24469 w 25400"/>
              <a:gd name="T3" fmla="*/ 450 h 3411"/>
              <a:gd name="T4" fmla="*/ 24383 w 25400"/>
              <a:gd name="T5" fmla="*/ 450 h 3411"/>
              <a:gd name="T6" fmla="*/ 22690 w 25400"/>
              <a:gd name="T7" fmla="*/ 0 h 3411"/>
              <a:gd name="T8" fmla="*/ 20997 w 25400"/>
              <a:gd name="T9" fmla="*/ 450 h 3411"/>
              <a:gd name="T10" fmla="*/ 19304 w 25400"/>
              <a:gd name="T11" fmla="*/ 0 h 3411"/>
              <a:gd name="T12" fmla="*/ 17611 w 25400"/>
              <a:gd name="T13" fmla="*/ 450 h 3411"/>
              <a:gd name="T14" fmla="*/ 15919 w 25400"/>
              <a:gd name="T15" fmla="*/ 0 h 3411"/>
              <a:gd name="T16" fmla="*/ 14226 w 25400"/>
              <a:gd name="T17" fmla="*/ 450 h 3411"/>
              <a:gd name="T18" fmla="*/ 12533 w 25400"/>
              <a:gd name="T19" fmla="*/ 0 h 3411"/>
              <a:gd name="T20" fmla="*/ 10840 w 25400"/>
              <a:gd name="T21" fmla="*/ 450 h 3411"/>
              <a:gd name="T22" fmla="*/ 9147 w 25400"/>
              <a:gd name="T23" fmla="*/ 0 h 3411"/>
              <a:gd name="T24" fmla="*/ 7454 w 25400"/>
              <a:gd name="T25" fmla="*/ 450 h 3411"/>
              <a:gd name="T26" fmla="*/ 5761 w 25400"/>
              <a:gd name="T27" fmla="*/ 0 h 3411"/>
              <a:gd name="T28" fmla="*/ 4068 w 25400"/>
              <a:gd name="T29" fmla="*/ 450 h 3411"/>
              <a:gd name="T30" fmla="*/ 2376 w 25400"/>
              <a:gd name="T31" fmla="*/ 0 h 3411"/>
              <a:gd name="T32" fmla="*/ 683 w 25400"/>
              <a:gd name="T33" fmla="*/ 450 h 3411"/>
              <a:gd name="T34" fmla="*/ 0 w 25400"/>
              <a:gd name="T35" fmla="*/ 308 h 3411"/>
              <a:gd name="T36" fmla="*/ 0 w 25400"/>
              <a:gd name="T37" fmla="*/ 3411 h 3411"/>
              <a:gd name="T38" fmla="*/ 25400 w 25400"/>
              <a:gd name="T39" fmla="*/ 3411 h 3411"/>
              <a:gd name="T40" fmla="*/ 25400 w 25400"/>
              <a:gd name="T41" fmla="*/ 181 h 3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B89B6-1F33-6240-BCDC-973B4C70705E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Ryhmä 8"/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160697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uva aaltokuviolla B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5"/>
          <p:cNvSpPr>
            <a:spLocks/>
          </p:cNvSpPr>
          <p:nvPr userDrawn="1"/>
        </p:nvSpPr>
        <p:spPr bwMode="auto">
          <a:xfrm>
            <a:off x="8715984" y="3384933"/>
            <a:ext cx="3459636" cy="3474385"/>
          </a:xfrm>
          <a:custGeom>
            <a:avLst/>
            <a:gdLst>
              <a:gd name="T0" fmla="*/ 0 w 7208"/>
              <a:gd name="T1" fmla="*/ 7249 h 7249"/>
              <a:gd name="T2" fmla="*/ 7208 w 7208"/>
              <a:gd name="T3" fmla="*/ 7249 h 7249"/>
              <a:gd name="T4" fmla="*/ 7208 w 7208"/>
              <a:gd name="T5" fmla="*/ 0 h 7249"/>
              <a:gd name="T6" fmla="*/ 6688 w 7208"/>
              <a:gd name="T7" fmla="*/ 995 h 7249"/>
              <a:gd name="T8" fmla="*/ 6688 w 7208"/>
              <a:gd name="T9" fmla="*/ 995 h 7249"/>
              <a:gd name="T10" fmla="*/ 5172 w 7208"/>
              <a:gd name="T11" fmla="*/ 1874 h 7249"/>
              <a:gd name="T12" fmla="*/ 5172 w 7208"/>
              <a:gd name="T13" fmla="*/ 1874 h 7249"/>
              <a:gd name="T14" fmla="*/ 4293 w 7208"/>
              <a:gd name="T15" fmla="*/ 3389 h 7249"/>
              <a:gd name="T16" fmla="*/ 4293 w 7208"/>
              <a:gd name="T17" fmla="*/ 3389 h 7249"/>
              <a:gd name="T18" fmla="*/ 2778 w 7208"/>
              <a:gd name="T19" fmla="*/ 4268 h 7249"/>
              <a:gd name="T20" fmla="*/ 2778 w 7208"/>
              <a:gd name="T21" fmla="*/ 4268 h 7249"/>
              <a:gd name="T22" fmla="*/ 1899 w 7208"/>
              <a:gd name="T23" fmla="*/ 5783 h 7249"/>
              <a:gd name="T24" fmla="*/ 1899 w 7208"/>
              <a:gd name="T25" fmla="*/ 5783 h 7249"/>
              <a:gd name="T26" fmla="*/ 384 w 7208"/>
              <a:gd name="T27" fmla="*/ 6662 h 7249"/>
              <a:gd name="T28" fmla="*/ 384 w 7208"/>
              <a:gd name="T29" fmla="*/ 6662 h 7249"/>
              <a:gd name="T30" fmla="*/ 0 w 7208"/>
              <a:gd name="T31" fmla="*/ 7249 h 72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lnTo>
                  <a:pt x="6688" y="995"/>
                </a:lnTo>
                <a:cubicBezTo>
                  <a:pt x="6089" y="1593"/>
                  <a:pt x="5771" y="1275"/>
                  <a:pt x="5172" y="1874"/>
                </a:cubicBezTo>
                <a:lnTo>
                  <a:pt x="5172" y="1874"/>
                </a:lnTo>
                <a:cubicBezTo>
                  <a:pt x="4574" y="2472"/>
                  <a:pt x="4892" y="2790"/>
                  <a:pt x="4293" y="3389"/>
                </a:cubicBezTo>
                <a:lnTo>
                  <a:pt x="4293" y="3389"/>
                </a:lnTo>
                <a:cubicBezTo>
                  <a:pt x="3695" y="3988"/>
                  <a:pt x="3377" y="3669"/>
                  <a:pt x="2778" y="4268"/>
                </a:cubicBezTo>
                <a:lnTo>
                  <a:pt x="2778" y="4268"/>
                </a:lnTo>
                <a:cubicBezTo>
                  <a:pt x="2180" y="4867"/>
                  <a:pt x="2498" y="5185"/>
                  <a:pt x="1899" y="5783"/>
                </a:cubicBezTo>
                <a:lnTo>
                  <a:pt x="1899" y="5783"/>
                </a:lnTo>
                <a:cubicBezTo>
                  <a:pt x="1301" y="6382"/>
                  <a:pt x="983" y="6064"/>
                  <a:pt x="384" y="6662"/>
                </a:cubicBezTo>
                <a:lnTo>
                  <a:pt x="384" y="6662"/>
                </a:ln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 anchorCtr="0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grpSp>
        <p:nvGrpSpPr>
          <p:cNvPr id="37" name="Ryhmä 36"/>
          <p:cNvGrpSpPr/>
          <p:nvPr userDrawn="1"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38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39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0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1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2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3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4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5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6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7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48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9210961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839316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03BB1F-3558-EF4D-8140-C4BA315B177D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60576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D49CBD-0AC9-6047-BD96-ECFF364BBBE9}" type="datetime1">
              <a:rPr lang="fi-FI" smtClean="0"/>
              <a:t>5.10.2020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1860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004C8-3853-924F-AE41-D83E47BE3B08}" type="datetime1">
              <a:rPr lang="fi-FI" smtClean="0"/>
              <a:t>5.10.2020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9239389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white">
          <a:xfrm>
            <a:off x="0" y="0"/>
            <a:ext cx="9393678" cy="6858000"/>
          </a:xfrm>
          <a:custGeom>
            <a:avLst/>
            <a:gdLst>
              <a:gd name="T0" fmla="*/ 5214 w 19559"/>
              <a:gd name="T1" fmla="*/ 14300 h 14300"/>
              <a:gd name="T2" fmla="*/ 5647 w 19559"/>
              <a:gd name="T3" fmla="*/ 13565 h 14300"/>
              <a:gd name="T4" fmla="*/ 7162 w 19559"/>
              <a:gd name="T5" fmla="*/ 12686 h 14300"/>
              <a:gd name="T6" fmla="*/ 8041 w 19559"/>
              <a:gd name="T7" fmla="*/ 11171 h 14300"/>
              <a:gd name="T8" fmla="*/ 9556 w 19559"/>
              <a:gd name="T9" fmla="*/ 10292 h 14300"/>
              <a:gd name="T10" fmla="*/ 10435 w 19559"/>
              <a:gd name="T11" fmla="*/ 8777 h 14300"/>
              <a:gd name="T12" fmla="*/ 11951 w 19559"/>
              <a:gd name="T13" fmla="*/ 7898 h 14300"/>
              <a:gd name="T14" fmla="*/ 12830 w 19559"/>
              <a:gd name="T15" fmla="*/ 6382 h 14300"/>
              <a:gd name="T16" fmla="*/ 14345 w 19559"/>
              <a:gd name="T17" fmla="*/ 5503 h 14300"/>
              <a:gd name="T18" fmla="*/ 15224 w 19559"/>
              <a:gd name="T19" fmla="*/ 3988 h 14300"/>
              <a:gd name="T20" fmla="*/ 16739 w 19559"/>
              <a:gd name="T21" fmla="*/ 3109 h 14300"/>
              <a:gd name="T22" fmla="*/ 17618 w 19559"/>
              <a:gd name="T23" fmla="*/ 1594 h 14300"/>
              <a:gd name="T24" fmla="*/ 19132 w 19559"/>
              <a:gd name="T25" fmla="*/ 716 h 14300"/>
              <a:gd name="T26" fmla="*/ 19559 w 19559"/>
              <a:gd name="T27" fmla="*/ 0 h 14300"/>
              <a:gd name="T28" fmla="*/ 0 w 19559"/>
              <a:gd name="T29" fmla="*/ 0 h 14300"/>
              <a:gd name="T30" fmla="*/ 0 w 19559"/>
              <a:gd name="T31" fmla="*/ 14300 h 14300"/>
              <a:gd name="T32" fmla="*/ 5214 w 19559"/>
              <a:gd name="T33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37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C72ED44-ED68-834E-A58F-BA7019374A32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6687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21459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12192000" cy="3888500"/>
          </a:xfrm>
          <a:custGeom>
            <a:avLst/>
            <a:gdLst>
              <a:gd name="T0" fmla="*/ 0 w 25400"/>
              <a:gd name="T1" fmla="*/ 6386 h 8063"/>
              <a:gd name="T2" fmla="*/ 2540 w 25400"/>
              <a:gd name="T3" fmla="*/ 8063 h 8063"/>
              <a:gd name="T4" fmla="*/ 5080 w 25400"/>
              <a:gd name="T5" fmla="*/ 6386 h 8063"/>
              <a:gd name="T6" fmla="*/ 7620 w 25400"/>
              <a:gd name="T7" fmla="*/ 8063 h 8063"/>
              <a:gd name="T8" fmla="*/ 10160 w 25400"/>
              <a:gd name="T9" fmla="*/ 6386 h 8063"/>
              <a:gd name="T10" fmla="*/ 12700 w 25400"/>
              <a:gd name="T11" fmla="*/ 8063 h 8063"/>
              <a:gd name="T12" fmla="*/ 15240 w 25400"/>
              <a:gd name="T13" fmla="*/ 6386 h 8063"/>
              <a:gd name="T14" fmla="*/ 17780 w 25400"/>
              <a:gd name="T15" fmla="*/ 8063 h 8063"/>
              <a:gd name="T16" fmla="*/ 20320 w 25400"/>
              <a:gd name="T17" fmla="*/ 6386 h 8063"/>
              <a:gd name="T18" fmla="*/ 22860 w 25400"/>
              <a:gd name="T19" fmla="*/ 8063 h 8063"/>
              <a:gd name="T20" fmla="*/ 25400 w 25400"/>
              <a:gd name="T21" fmla="*/ 6386 h 8063"/>
              <a:gd name="T22" fmla="*/ 25400 w 25400"/>
              <a:gd name="T23" fmla="*/ 0 h 8063"/>
              <a:gd name="T24" fmla="*/ 0 w 25400"/>
              <a:gd name="T25" fmla="*/ 0 h 8063"/>
              <a:gd name="T26" fmla="*/ 0 w 25400"/>
              <a:gd name="T27" fmla="*/ 6386 h 8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30205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5572461"/>
          </a:xfrm>
          <a:custGeom>
            <a:avLst/>
            <a:gdLst>
              <a:gd name="T0" fmla="*/ 0 w 25400"/>
              <a:gd name="T1" fmla="*/ 9914 h 11590"/>
              <a:gd name="T2" fmla="*/ 2540 w 25400"/>
              <a:gd name="T3" fmla="*/ 11590 h 11590"/>
              <a:gd name="T4" fmla="*/ 5080 w 25400"/>
              <a:gd name="T5" fmla="*/ 9914 h 11590"/>
              <a:gd name="T6" fmla="*/ 7620 w 25400"/>
              <a:gd name="T7" fmla="*/ 11590 h 11590"/>
              <a:gd name="T8" fmla="*/ 10160 w 25400"/>
              <a:gd name="T9" fmla="*/ 9914 h 11590"/>
              <a:gd name="T10" fmla="*/ 12700 w 25400"/>
              <a:gd name="T11" fmla="*/ 11590 h 11590"/>
              <a:gd name="T12" fmla="*/ 15240 w 25400"/>
              <a:gd name="T13" fmla="*/ 9914 h 11590"/>
              <a:gd name="T14" fmla="*/ 17780 w 25400"/>
              <a:gd name="T15" fmla="*/ 11590 h 11590"/>
              <a:gd name="T16" fmla="*/ 20320 w 25400"/>
              <a:gd name="T17" fmla="*/ 9914 h 11590"/>
              <a:gd name="T18" fmla="*/ 22860 w 25400"/>
              <a:gd name="T19" fmla="*/ 11590 h 11590"/>
              <a:gd name="T20" fmla="*/ 25400 w 25400"/>
              <a:gd name="T21" fmla="*/ 9914 h 11590"/>
              <a:gd name="T22" fmla="*/ 25400 w 25400"/>
              <a:gd name="T23" fmla="*/ 0 h 11590"/>
              <a:gd name="T24" fmla="*/ 0 w 25400"/>
              <a:gd name="T25" fmla="*/ 0 h 11590"/>
              <a:gd name="T26" fmla="*/ 0 w 25400"/>
              <a:gd name="T27" fmla="*/ 9914 h 1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46741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7305472" cy="6858000"/>
          </a:xfrm>
          <a:custGeom>
            <a:avLst/>
            <a:gdLst>
              <a:gd name="T0" fmla="*/ 15203 w 15203"/>
              <a:gd name="T1" fmla="*/ 14300 h 14300"/>
              <a:gd name="T2" fmla="*/ 14018 w 15203"/>
              <a:gd name="T3" fmla="*/ 12518 h 14300"/>
              <a:gd name="T4" fmla="*/ 15203 w 15203"/>
              <a:gd name="T5" fmla="*/ 10722 h 14300"/>
              <a:gd name="T6" fmla="*/ 14018 w 15203"/>
              <a:gd name="T7" fmla="*/ 8926 h 14300"/>
              <a:gd name="T8" fmla="*/ 15203 w 15203"/>
              <a:gd name="T9" fmla="*/ 7131 h 14300"/>
              <a:gd name="T10" fmla="*/ 14018 w 15203"/>
              <a:gd name="T11" fmla="*/ 5335 h 14300"/>
              <a:gd name="T12" fmla="*/ 15203 w 15203"/>
              <a:gd name="T13" fmla="*/ 3540 h 14300"/>
              <a:gd name="T14" fmla="*/ 14018 w 15203"/>
              <a:gd name="T15" fmla="*/ 1744 h 14300"/>
              <a:gd name="T16" fmla="*/ 15202 w 15203"/>
              <a:gd name="T17" fmla="*/ 0 h 14300"/>
              <a:gd name="T18" fmla="*/ 0 w 15203"/>
              <a:gd name="T19" fmla="*/ 0 h 14300"/>
              <a:gd name="T20" fmla="*/ 0 w 15203"/>
              <a:gd name="T21" fmla="*/ 3271 h 14300"/>
              <a:gd name="T22" fmla="*/ 0 w 15203"/>
              <a:gd name="T23" fmla="*/ 14300 h 14300"/>
              <a:gd name="T24" fmla="*/ 15203 w 15203"/>
              <a:gd name="T2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49150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0" y="0"/>
            <a:ext cx="9679021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14300 h 14300"/>
              <a:gd name="T4" fmla="*/ 20141 w 20142"/>
              <a:gd name="T5" fmla="*/ 14300 h 14300"/>
              <a:gd name="T6" fmla="*/ 18957 w 20142"/>
              <a:gd name="T7" fmla="*/ 12518 h 14300"/>
              <a:gd name="T8" fmla="*/ 20142 w 20142"/>
              <a:gd name="T9" fmla="*/ 10722 h 14300"/>
              <a:gd name="T10" fmla="*/ 18957 w 20142"/>
              <a:gd name="T11" fmla="*/ 8926 h 14300"/>
              <a:gd name="T12" fmla="*/ 20142 w 20142"/>
              <a:gd name="T13" fmla="*/ 7131 h 14300"/>
              <a:gd name="T14" fmla="*/ 18957 w 20142"/>
              <a:gd name="T15" fmla="*/ 5335 h 14300"/>
              <a:gd name="T16" fmla="*/ 20142 w 20142"/>
              <a:gd name="T17" fmla="*/ 3540 h 14300"/>
              <a:gd name="T18" fmla="*/ 18957 w 20142"/>
              <a:gd name="T19" fmla="*/ 1744 h 14300"/>
              <a:gd name="T20" fmla="*/ 20141 w 20142"/>
              <a:gd name="T21" fmla="*/ 0 h 14300"/>
              <a:gd name="T22" fmla="*/ 0 w 20142"/>
              <a:gd name="T2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2559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white">
          <a:xfrm>
            <a:off x="0" y="0"/>
            <a:ext cx="9815209" cy="6858000"/>
          </a:xfrm>
          <a:custGeom>
            <a:avLst/>
            <a:gdLst>
              <a:gd name="T0" fmla="*/ 0 w 20470"/>
              <a:gd name="T1" fmla="*/ 14293 h 14293"/>
              <a:gd name="T2" fmla="*/ 5684 w 20470"/>
              <a:gd name="T3" fmla="*/ 14293 h 14293"/>
              <a:gd name="T4" fmla="*/ 5306 w 20470"/>
              <a:gd name="T5" fmla="*/ 13517 h 14293"/>
              <a:gd name="T6" fmla="*/ 5472 w 20470"/>
              <a:gd name="T7" fmla="*/ 12643 h 14293"/>
              <a:gd name="T8" fmla="*/ 6345 w 20470"/>
              <a:gd name="T9" fmla="*/ 12478 h 14293"/>
              <a:gd name="T10" fmla="*/ 7917 w 20470"/>
              <a:gd name="T11" fmla="*/ 13245 h 14293"/>
              <a:gd name="T12" fmla="*/ 8751 w 20470"/>
              <a:gd name="T13" fmla="*/ 13067 h 14293"/>
              <a:gd name="T14" fmla="*/ 8921 w 20470"/>
              <a:gd name="T15" fmla="*/ 12211 h 14293"/>
              <a:gd name="T16" fmla="*/ 8164 w 20470"/>
              <a:gd name="T17" fmla="*/ 10659 h 14293"/>
              <a:gd name="T18" fmla="*/ 8330 w 20470"/>
              <a:gd name="T19" fmla="*/ 9785 h 14293"/>
              <a:gd name="T20" fmla="*/ 9203 w 20470"/>
              <a:gd name="T21" fmla="*/ 9620 h 14293"/>
              <a:gd name="T22" fmla="*/ 10775 w 20470"/>
              <a:gd name="T23" fmla="*/ 10387 h 14293"/>
              <a:gd name="T24" fmla="*/ 11609 w 20470"/>
              <a:gd name="T25" fmla="*/ 10209 h 14293"/>
              <a:gd name="T26" fmla="*/ 11780 w 20470"/>
              <a:gd name="T27" fmla="*/ 9353 h 14293"/>
              <a:gd name="T28" fmla="*/ 11022 w 20470"/>
              <a:gd name="T29" fmla="*/ 7801 h 14293"/>
              <a:gd name="T30" fmla="*/ 11188 w 20470"/>
              <a:gd name="T31" fmla="*/ 6927 h 14293"/>
              <a:gd name="T32" fmla="*/ 12061 w 20470"/>
              <a:gd name="T33" fmla="*/ 6762 h 14293"/>
              <a:gd name="T34" fmla="*/ 13631 w 20470"/>
              <a:gd name="T35" fmla="*/ 7532 h 14293"/>
              <a:gd name="T36" fmla="*/ 14462 w 20470"/>
              <a:gd name="T37" fmla="*/ 7357 h 14293"/>
              <a:gd name="T38" fmla="*/ 14632 w 20470"/>
              <a:gd name="T39" fmla="*/ 6500 h 14293"/>
              <a:gd name="T40" fmla="*/ 13875 w 20470"/>
              <a:gd name="T41" fmla="*/ 4948 h 14293"/>
              <a:gd name="T42" fmla="*/ 14040 w 20470"/>
              <a:gd name="T43" fmla="*/ 4075 h 14293"/>
              <a:gd name="T44" fmla="*/ 14913 w 20470"/>
              <a:gd name="T45" fmla="*/ 3910 h 14293"/>
              <a:gd name="T46" fmla="*/ 16486 w 20470"/>
              <a:gd name="T47" fmla="*/ 4676 h 14293"/>
              <a:gd name="T48" fmla="*/ 17320 w 20470"/>
              <a:gd name="T49" fmla="*/ 4499 h 14293"/>
              <a:gd name="T50" fmla="*/ 17490 w 20470"/>
              <a:gd name="T51" fmla="*/ 3642 h 14293"/>
              <a:gd name="T52" fmla="*/ 16733 w 20470"/>
              <a:gd name="T53" fmla="*/ 2090 h 14293"/>
              <a:gd name="T54" fmla="*/ 16899 w 20470"/>
              <a:gd name="T55" fmla="*/ 1217 h 14293"/>
              <a:gd name="T56" fmla="*/ 17772 w 20470"/>
              <a:gd name="T57" fmla="*/ 1051 h 14293"/>
              <a:gd name="T58" fmla="*/ 19345 w 20470"/>
              <a:gd name="T59" fmla="*/ 1818 h 14293"/>
              <a:gd name="T60" fmla="*/ 20179 w 20470"/>
              <a:gd name="T61" fmla="*/ 1639 h 14293"/>
              <a:gd name="T62" fmla="*/ 20349 w 20470"/>
              <a:gd name="T63" fmla="*/ 783 h 14293"/>
              <a:gd name="T64" fmla="*/ 19967 w 20470"/>
              <a:gd name="T65" fmla="*/ 0 h 14293"/>
              <a:gd name="T66" fmla="*/ 0 w 20470"/>
              <a:gd name="T67" fmla="*/ 0 h 14293"/>
              <a:gd name="T68" fmla="*/ 0 w 20470"/>
              <a:gd name="T69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29721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1" y="0"/>
            <a:ext cx="12193200" cy="6858000"/>
          </a:xfrm>
          <a:custGeom>
            <a:avLst/>
            <a:gdLst>
              <a:gd name="T0" fmla="*/ 0 w 25400"/>
              <a:gd name="T1" fmla="*/ 14293 h 14293"/>
              <a:gd name="T2" fmla="*/ 11682 w 25400"/>
              <a:gd name="T3" fmla="*/ 14293 h 14293"/>
              <a:gd name="T4" fmla="*/ 11303 w 25400"/>
              <a:gd name="T5" fmla="*/ 13517 h 14293"/>
              <a:gd name="T6" fmla="*/ 11469 w 25400"/>
              <a:gd name="T7" fmla="*/ 12643 h 14293"/>
              <a:gd name="T8" fmla="*/ 12342 w 25400"/>
              <a:gd name="T9" fmla="*/ 12478 h 14293"/>
              <a:gd name="T10" fmla="*/ 13914 w 25400"/>
              <a:gd name="T11" fmla="*/ 13245 h 14293"/>
              <a:gd name="T12" fmla="*/ 14748 w 25400"/>
              <a:gd name="T13" fmla="*/ 13067 h 14293"/>
              <a:gd name="T14" fmla="*/ 14919 w 25400"/>
              <a:gd name="T15" fmla="*/ 12211 h 14293"/>
              <a:gd name="T16" fmla="*/ 14161 w 25400"/>
              <a:gd name="T17" fmla="*/ 10659 h 14293"/>
              <a:gd name="T18" fmla="*/ 14327 w 25400"/>
              <a:gd name="T19" fmla="*/ 9785 h 14293"/>
              <a:gd name="T20" fmla="*/ 15200 w 25400"/>
              <a:gd name="T21" fmla="*/ 9620 h 14293"/>
              <a:gd name="T22" fmla="*/ 16773 w 25400"/>
              <a:gd name="T23" fmla="*/ 10387 h 14293"/>
              <a:gd name="T24" fmla="*/ 17607 w 25400"/>
              <a:gd name="T25" fmla="*/ 10209 h 14293"/>
              <a:gd name="T26" fmla="*/ 17777 w 25400"/>
              <a:gd name="T27" fmla="*/ 9353 h 14293"/>
              <a:gd name="T28" fmla="*/ 17020 w 25400"/>
              <a:gd name="T29" fmla="*/ 7801 h 14293"/>
              <a:gd name="T30" fmla="*/ 17185 w 25400"/>
              <a:gd name="T31" fmla="*/ 6927 h 14293"/>
              <a:gd name="T32" fmla="*/ 18058 w 25400"/>
              <a:gd name="T33" fmla="*/ 6762 h 14293"/>
              <a:gd name="T34" fmla="*/ 19628 w 25400"/>
              <a:gd name="T35" fmla="*/ 7532 h 14293"/>
              <a:gd name="T36" fmla="*/ 20459 w 25400"/>
              <a:gd name="T37" fmla="*/ 7357 h 14293"/>
              <a:gd name="T38" fmla="*/ 20629 w 25400"/>
              <a:gd name="T39" fmla="*/ 6500 h 14293"/>
              <a:gd name="T40" fmla="*/ 19872 w 25400"/>
              <a:gd name="T41" fmla="*/ 4948 h 14293"/>
              <a:gd name="T42" fmla="*/ 20038 w 25400"/>
              <a:gd name="T43" fmla="*/ 4075 h 14293"/>
              <a:gd name="T44" fmla="*/ 20911 w 25400"/>
              <a:gd name="T45" fmla="*/ 3910 h 14293"/>
              <a:gd name="T46" fmla="*/ 22483 w 25400"/>
              <a:gd name="T47" fmla="*/ 4676 h 14293"/>
              <a:gd name="T48" fmla="*/ 23317 w 25400"/>
              <a:gd name="T49" fmla="*/ 4499 h 14293"/>
              <a:gd name="T50" fmla="*/ 23487 w 25400"/>
              <a:gd name="T51" fmla="*/ 3642 h 14293"/>
              <a:gd name="T52" fmla="*/ 22730 w 25400"/>
              <a:gd name="T53" fmla="*/ 2090 h 14293"/>
              <a:gd name="T54" fmla="*/ 22896 w 25400"/>
              <a:gd name="T55" fmla="*/ 1217 h 14293"/>
              <a:gd name="T56" fmla="*/ 23769 w 25400"/>
              <a:gd name="T57" fmla="*/ 1051 h 14293"/>
              <a:gd name="T58" fmla="*/ 25342 w 25400"/>
              <a:gd name="T59" fmla="*/ 1818 h 14293"/>
              <a:gd name="T60" fmla="*/ 25400 w 25400"/>
              <a:gd name="T61" fmla="*/ 1837 h 14293"/>
              <a:gd name="T62" fmla="*/ 25400 w 25400"/>
              <a:gd name="T63" fmla="*/ 0 h 14293"/>
              <a:gd name="T64" fmla="*/ 0 w 25400"/>
              <a:gd name="T65" fmla="*/ 0 h 14293"/>
              <a:gd name="T66" fmla="*/ 0 w 25400"/>
              <a:gd name="T67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50398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 noChangeAspect="1"/>
          </p:cNvSpPr>
          <p:nvPr userDrawn="1"/>
        </p:nvSpPr>
        <p:spPr bwMode="auto">
          <a:xfrm>
            <a:off x="-18000" y="-18000"/>
            <a:ext cx="9727872" cy="6876000"/>
          </a:xfrm>
          <a:custGeom>
            <a:avLst/>
            <a:gdLst>
              <a:gd name="T0" fmla="*/ 0 w 20206"/>
              <a:gd name="T1" fmla="*/ 13 h 14300"/>
              <a:gd name="T2" fmla="*/ 0 w 20206"/>
              <a:gd name="T3" fmla="*/ 14300 h 14300"/>
              <a:gd name="T4" fmla="*/ 7482 w 20206"/>
              <a:gd name="T5" fmla="*/ 14300 h 14300"/>
              <a:gd name="T6" fmla="*/ 7478 w 20206"/>
              <a:gd name="T7" fmla="*/ 12595 h 14300"/>
              <a:gd name="T8" fmla="*/ 9300 w 20206"/>
              <a:gd name="T9" fmla="*/ 12600 h 14300"/>
              <a:gd name="T10" fmla="*/ 9295 w 20206"/>
              <a:gd name="T11" fmla="*/ 10777 h 14300"/>
              <a:gd name="T12" fmla="*/ 11118 w 20206"/>
              <a:gd name="T13" fmla="*/ 10782 h 14300"/>
              <a:gd name="T14" fmla="*/ 11113 w 20206"/>
              <a:gd name="T15" fmla="*/ 9085 h 14300"/>
              <a:gd name="T16" fmla="*/ 12935 w 20206"/>
              <a:gd name="T17" fmla="*/ 9090 h 14300"/>
              <a:gd name="T18" fmla="*/ 12930 w 20206"/>
              <a:gd name="T19" fmla="*/ 7267 h 14300"/>
              <a:gd name="T20" fmla="*/ 14753 w 20206"/>
              <a:gd name="T21" fmla="*/ 7272 h 14300"/>
              <a:gd name="T22" fmla="*/ 14748 w 20206"/>
              <a:gd name="T23" fmla="*/ 5450 h 14300"/>
              <a:gd name="T24" fmla="*/ 16571 w 20206"/>
              <a:gd name="T25" fmla="*/ 5455 h 14300"/>
              <a:gd name="T26" fmla="*/ 16566 w 20206"/>
              <a:gd name="T27" fmla="*/ 3632 h 14300"/>
              <a:gd name="T28" fmla="*/ 18388 w 20206"/>
              <a:gd name="T29" fmla="*/ 3637 h 14300"/>
              <a:gd name="T30" fmla="*/ 18383 w 20206"/>
              <a:gd name="T31" fmla="*/ 1815 h 14300"/>
              <a:gd name="T32" fmla="*/ 20206 w 20206"/>
              <a:gd name="T33" fmla="*/ 1820 h 14300"/>
              <a:gd name="T34" fmla="*/ 20201 w 20206"/>
              <a:gd name="T35" fmla="*/ 0 h 14300"/>
              <a:gd name="T36" fmla="*/ 0 w 20206"/>
              <a:gd name="T37" fmla="*/ 13 h 14300"/>
              <a:gd name="connsiteX0" fmla="*/ 284 w 20206"/>
              <a:gd name="connsiteY0" fmla="*/ 196 h 14300"/>
              <a:gd name="connsiteX1" fmla="*/ 0 w 20206"/>
              <a:gd name="connsiteY1" fmla="*/ 14300 h 14300"/>
              <a:gd name="connsiteX2" fmla="*/ 7482 w 20206"/>
              <a:gd name="connsiteY2" fmla="*/ 14300 h 14300"/>
              <a:gd name="connsiteX3" fmla="*/ 7478 w 20206"/>
              <a:gd name="connsiteY3" fmla="*/ 12595 h 14300"/>
              <a:gd name="connsiteX4" fmla="*/ 9300 w 20206"/>
              <a:gd name="connsiteY4" fmla="*/ 12600 h 14300"/>
              <a:gd name="connsiteX5" fmla="*/ 9295 w 20206"/>
              <a:gd name="connsiteY5" fmla="*/ 10777 h 14300"/>
              <a:gd name="connsiteX6" fmla="*/ 11118 w 20206"/>
              <a:gd name="connsiteY6" fmla="*/ 10782 h 14300"/>
              <a:gd name="connsiteX7" fmla="*/ 11113 w 20206"/>
              <a:gd name="connsiteY7" fmla="*/ 9085 h 14300"/>
              <a:gd name="connsiteX8" fmla="*/ 12935 w 20206"/>
              <a:gd name="connsiteY8" fmla="*/ 9090 h 14300"/>
              <a:gd name="connsiteX9" fmla="*/ 12930 w 20206"/>
              <a:gd name="connsiteY9" fmla="*/ 7267 h 14300"/>
              <a:gd name="connsiteX10" fmla="*/ 14753 w 20206"/>
              <a:gd name="connsiteY10" fmla="*/ 7272 h 14300"/>
              <a:gd name="connsiteX11" fmla="*/ 14748 w 20206"/>
              <a:gd name="connsiteY11" fmla="*/ 5450 h 14300"/>
              <a:gd name="connsiteX12" fmla="*/ 16571 w 20206"/>
              <a:gd name="connsiteY12" fmla="*/ 5455 h 14300"/>
              <a:gd name="connsiteX13" fmla="*/ 16566 w 20206"/>
              <a:gd name="connsiteY13" fmla="*/ 3632 h 14300"/>
              <a:gd name="connsiteX14" fmla="*/ 18388 w 20206"/>
              <a:gd name="connsiteY14" fmla="*/ 3637 h 14300"/>
              <a:gd name="connsiteX15" fmla="*/ 18383 w 20206"/>
              <a:gd name="connsiteY15" fmla="*/ 1815 h 14300"/>
              <a:gd name="connsiteX16" fmla="*/ 20206 w 20206"/>
              <a:gd name="connsiteY16" fmla="*/ 1820 h 14300"/>
              <a:gd name="connsiteX17" fmla="*/ 20201 w 20206"/>
              <a:gd name="connsiteY17" fmla="*/ 0 h 14300"/>
              <a:gd name="connsiteX18" fmla="*/ 284 w 20206"/>
              <a:gd name="connsiteY18" fmla="*/ 196 h 14300"/>
              <a:gd name="connsiteX0" fmla="*/ 27 w 20233"/>
              <a:gd name="connsiteY0" fmla="*/ 13 h 14300"/>
              <a:gd name="connsiteX1" fmla="*/ 27 w 20233"/>
              <a:gd name="connsiteY1" fmla="*/ 14300 h 14300"/>
              <a:gd name="connsiteX2" fmla="*/ 7509 w 20233"/>
              <a:gd name="connsiteY2" fmla="*/ 14300 h 14300"/>
              <a:gd name="connsiteX3" fmla="*/ 7505 w 20233"/>
              <a:gd name="connsiteY3" fmla="*/ 12595 h 14300"/>
              <a:gd name="connsiteX4" fmla="*/ 9327 w 20233"/>
              <a:gd name="connsiteY4" fmla="*/ 12600 h 14300"/>
              <a:gd name="connsiteX5" fmla="*/ 9322 w 20233"/>
              <a:gd name="connsiteY5" fmla="*/ 10777 h 14300"/>
              <a:gd name="connsiteX6" fmla="*/ 11145 w 20233"/>
              <a:gd name="connsiteY6" fmla="*/ 10782 h 14300"/>
              <a:gd name="connsiteX7" fmla="*/ 11140 w 20233"/>
              <a:gd name="connsiteY7" fmla="*/ 9085 h 14300"/>
              <a:gd name="connsiteX8" fmla="*/ 12962 w 20233"/>
              <a:gd name="connsiteY8" fmla="*/ 9090 h 14300"/>
              <a:gd name="connsiteX9" fmla="*/ 12957 w 20233"/>
              <a:gd name="connsiteY9" fmla="*/ 7267 h 14300"/>
              <a:gd name="connsiteX10" fmla="*/ 14780 w 20233"/>
              <a:gd name="connsiteY10" fmla="*/ 7272 h 14300"/>
              <a:gd name="connsiteX11" fmla="*/ 14775 w 20233"/>
              <a:gd name="connsiteY11" fmla="*/ 5450 h 14300"/>
              <a:gd name="connsiteX12" fmla="*/ 16598 w 20233"/>
              <a:gd name="connsiteY12" fmla="*/ 5455 h 14300"/>
              <a:gd name="connsiteX13" fmla="*/ 16593 w 20233"/>
              <a:gd name="connsiteY13" fmla="*/ 3632 h 14300"/>
              <a:gd name="connsiteX14" fmla="*/ 18415 w 20233"/>
              <a:gd name="connsiteY14" fmla="*/ 3637 h 14300"/>
              <a:gd name="connsiteX15" fmla="*/ 18410 w 20233"/>
              <a:gd name="connsiteY15" fmla="*/ 1815 h 14300"/>
              <a:gd name="connsiteX16" fmla="*/ 20233 w 20233"/>
              <a:gd name="connsiteY16" fmla="*/ 1820 h 14300"/>
              <a:gd name="connsiteX17" fmla="*/ 20228 w 20233"/>
              <a:gd name="connsiteY17" fmla="*/ 0 h 14300"/>
              <a:gd name="connsiteX18" fmla="*/ 27 w 20233"/>
              <a:gd name="connsiteY18" fmla="*/ 13 h 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680484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14300 h 14300"/>
              <a:gd name="T4" fmla="*/ 14503 w 25400"/>
              <a:gd name="T5" fmla="*/ 14300 h 14300"/>
              <a:gd name="T6" fmla="*/ 14498 w 25400"/>
              <a:gd name="T7" fmla="*/ 12595 h 14300"/>
              <a:gd name="T8" fmla="*/ 16321 w 25400"/>
              <a:gd name="T9" fmla="*/ 12600 h 14300"/>
              <a:gd name="T10" fmla="*/ 16316 w 25400"/>
              <a:gd name="T11" fmla="*/ 10777 h 14300"/>
              <a:gd name="T12" fmla="*/ 18138 w 25400"/>
              <a:gd name="T13" fmla="*/ 10782 h 14300"/>
              <a:gd name="T14" fmla="*/ 18133 w 25400"/>
              <a:gd name="T15" fmla="*/ 9085 h 14300"/>
              <a:gd name="T16" fmla="*/ 19956 w 25400"/>
              <a:gd name="T17" fmla="*/ 9090 h 14300"/>
              <a:gd name="T18" fmla="*/ 19951 w 25400"/>
              <a:gd name="T19" fmla="*/ 7267 h 14300"/>
              <a:gd name="T20" fmla="*/ 21773 w 25400"/>
              <a:gd name="T21" fmla="*/ 7272 h 14300"/>
              <a:gd name="T22" fmla="*/ 21768 w 25400"/>
              <a:gd name="T23" fmla="*/ 5450 h 14300"/>
              <a:gd name="T24" fmla="*/ 23591 w 25400"/>
              <a:gd name="T25" fmla="*/ 5455 h 14300"/>
              <a:gd name="T26" fmla="*/ 23586 w 25400"/>
              <a:gd name="T27" fmla="*/ 3632 h 14300"/>
              <a:gd name="T28" fmla="*/ 25400 w 25400"/>
              <a:gd name="T29" fmla="*/ 3637 h 14300"/>
              <a:gd name="T30" fmla="*/ 25400 w 25400"/>
              <a:gd name="T31" fmla="*/ 0 h 14300"/>
              <a:gd name="T32" fmla="*/ 0 w 25400"/>
              <a:gd name="T3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52154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7" name="Tekstin paikkamerkki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344738"/>
            <a:ext cx="5461000" cy="3044385"/>
          </a:xfrm>
        </p:spPr>
        <p:txBody>
          <a:bodyPr anchor="b" anchorCtr="0"/>
          <a:lstStyle>
            <a:lvl1pPr marL="0" indent="0">
              <a:buNone/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mahdollinen yhteystieto</a:t>
            </a:r>
          </a:p>
        </p:txBody>
      </p:sp>
      <p:sp>
        <p:nvSpPr>
          <p:cNvPr id="8" name="Tekstiruutu 7"/>
          <p:cNvSpPr txBox="1"/>
          <p:nvPr userDrawn="1"/>
        </p:nvSpPr>
        <p:spPr>
          <a:xfrm>
            <a:off x="301556" y="194553"/>
            <a:ext cx="10087583" cy="173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i-FI" sz="9000" b="1" dirty="0">
                <a:solidFill>
                  <a:srgbClr val="FFFFFF"/>
                </a:solidFill>
                <a:latin typeface="+mj-lt"/>
              </a:rPr>
              <a:t>Kiitos!</a:t>
            </a:r>
          </a:p>
        </p:txBody>
      </p:sp>
      <p:pic>
        <p:nvPicPr>
          <p:cNvPr id="12" name="Kuva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559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C6DE4F-A2F0-B849-BF47-3FB52C6E3CDA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50079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pic>
        <p:nvPicPr>
          <p:cNvPr id="10" name="Kuva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  <p:sp>
        <p:nvSpPr>
          <p:cNvPr id="7" name="Tekstin paikkamerkki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2344738"/>
            <a:ext cx="5461000" cy="3044385"/>
          </a:xfrm>
        </p:spPr>
        <p:txBody>
          <a:bodyPr anchor="b" anchorCtr="0"/>
          <a:lstStyle>
            <a:lvl1pPr marL="0" indent="0">
              <a:buNone/>
              <a:defRPr baseline="0">
                <a:solidFill>
                  <a:srgbClr val="FFFFFF"/>
                </a:solidFill>
              </a:defRPr>
            </a:lvl1pPr>
          </a:lstStyle>
          <a:p>
            <a:pPr lvl="0"/>
            <a:r>
              <a:rPr lang="fi-FI" dirty="0"/>
              <a:t>Lisää mahdollinen yhteystieto</a:t>
            </a:r>
          </a:p>
        </p:txBody>
      </p:sp>
      <p:sp>
        <p:nvSpPr>
          <p:cNvPr id="8" name="Tekstiruutu 7"/>
          <p:cNvSpPr txBox="1"/>
          <p:nvPr userDrawn="1"/>
        </p:nvSpPr>
        <p:spPr>
          <a:xfrm>
            <a:off x="301556" y="194553"/>
            <a:ext cx="10087583" cy="173997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fi-FI" sz="9000" b="1" dirty="0" err="1">
                <a:solidFill>
                  <a:srgbClr val="FFFFFF"/>
                </a:solidFill>
                <a:latin typeface="+mj-lt"/>
              </a:rPr>
              <a:t>Thank</a:t>
            </a:r>
            <a:r>
              <a:rPr lang="fi-FI" sz="9000" b="1" dirty="0">
                <a:solidFill>
                  <a:srgbClr val="FFFFFF"/>
                </a:solidFill>
                <a:latin typeface="+mj-lt"/>
              </a:rPr>
              <a:t> </a:t>
            </a:r>
            <a:r>
              <a:rPr lang="fi-FI" sz="9000" b="1" dirty="0" err="1">
                <a:solidFill>
                  <a:srgbClr val="FFFFFF"/>
                </a:solidFill>
                <a:latin typeface="+mj-lt"/>
              </a:rPr>
              <a:t>you</a:t>
            </a:r>
            <a:r>
              <a:rPr lang="fi-FI" sz="9000" b="1" dirty="0">
                <a:solidFill>
                  <a:srgbClr val="FFFFFF"/>
                </a:solidFill>
                <a:latin typeface="+mj-lt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45349318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0000B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8E0A7-8BF8-1543-A881-1D080B547670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579149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722F7B9-5040-5041-AEF9-B47506BB4695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17762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6BB44-0A31-3248-B4A2-2CE2DCAC2FAA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4905481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1046771" y="0"/>
            <a:ext cx="1142297" cy="6858000"/>
          </a:xfrm>
          <a:custGeom>
            <a:avLst/>
            <a:gdLst>
              <a:gd name="T0" fmla="*/ 222 w 2359"/>
              <a:gd name="T1" fmla="*/ 0 h 14300"/>
              <a:gd name="T2" fmla="*/ 0 w 2359"/>
              <a:gd name="T3" fmla="*/ 709 h 14300"/>
              <a:gd name="T4" fmla="*/ 239 w 2359"/>
              <a:gd name="T5" fmla="*/ 1609 h 14300"/>
              <a:gd name="T6" fmla="*/ 0 w 2359"/>
              <a:gd name="T7" fmla="*/ 2509 h 14300"/>
              <a:gd name="T8" fmla="*/ 239 w 2359"/>
              <a:gd name="T9" fmla="*/ 3409 h 14300"/>
              <a:gd name="T10" fmla="*/ 0 w 2359"/>
              <a:gd name="T11" fmla="*/ 4308 h 14300"/>
              <a:gd name="T12" fmla="*/ 239 w 2359"/>
              <a:gd name="T13" fmla="*/ 5208 h 14300"/>
              <a:gd name="T14" fmla="*/ 239 w 2359"/>
              <a:gd name="T15" fmla="*/ 5254 h 14300"/>
              <a:gd name="T16" fmla="*/ 0 w 2359"/>
              <a:gd name="T17" fmla="*/ 6154 h 14300"/>
              <a:gd name="T18" fmla="*/ 239 w 2359"/>
              <a:gd name="T19" fmla="*/ 7053 h 14300"/>
              <a:gd name="T20" fmla="*/ 0 w 2359"/>
              <a:gd name="T21" fmla="*/ 7953 h 14300"/>
              <a:gd name="T22" fmla="*/ 239 w 2359"/>
              <a:gd name="T23" fmla="*/ 8853 h 14300"/>
              <a:gd name="T24" fmla="*/ 0 w 2359"/>
              <a:gd name="T25" fmla="*/ 9752 h 14300"/>
              <a:gd name="T26" fmla="*/ 239 w 2359"/>
              <a:gd name="T27" fmla="*/ 10652 h 14300"/>
              <a:gd name="T28" fmla="*/ 0 w 2359"/>
              <a:gd name="T29" fmla="*/ 11552 h 14300"/>
              <a:gd name="T30" fmla="*/ 239 w 2359"/>
              <a:gd name="T31" fmla="*/ 12451 h 14300"/>
              <a:gd name="T32" fmla="*/ 0 w 2359"/>
              <a:gd name="T33" fmla="*/ 13351 h 14300"/>
              <a:gd name="T34" fmla="*/ 239 w 2359"/>
              <a:gd name="T35" fmla="*/ 14251 h 14300"/>
              <a:gd name="T36" fmla="*/ 238 w 2359"/>
              <a:gd name="T37" fmla="*/ 14300 h 14300"/>
              <a:gd name="T38" fmla="*/ 2359 w 2359"/>
              <a:gd name="T39" fmla="*/ 14300 h 14300"/>
              <a:gd name="T40" fmla="*/ 2359 w 2359"/>
              <a:gd name="T41" fmla="*/ 0 h 14300"/>
              <a:gd name="T42" fmla="*/ 222 w 2359"/>
              <a:gd name="T4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359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359" y="14300"/>
                </a:lnTo>
                <a:lnTo>
                  <a:pt x="2359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B3FF5-B3D5-CC4A-B244-4928EF97B719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1772648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62302-1E95-8E47-84E5-50BE8900C702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436861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B39F-84E5-7649-BB8B-722C8602595A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15289287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EAD6F-8AEC-604F-8385-E56AB1DC010C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r"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9094913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0C106-2BD2-6C43-A72E-D5ADE98831FB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633030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AD378-90B4-8F45-8C38-06F273CEDDAD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13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bussi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2870513-94A0-C64D-B37D-691CD899648F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0778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7CE0F-1936-E442-94D2-D4F3443CC257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599508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788D0-BA39-A741-AC7D-ACF1772399C1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468992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"/>
          <p:cNvSpPr>
            <a:spLocks/>
          </p:cNvSpPr>
          <p:nvPr userDrawn="1"/>
        </p:nvSpPr>
        <p:spPr bwMode="auto">
          <a:xfrm>
            <a:off x="0" y="5199434"/>
            <a:ext cx="12193200" cy="1645854"/>
          </a:xfrm>
          <a:custGeom>
            <a:avLst/>
            <a:gdLst>
              <a:gd name="T0" fmla="*/ 25400 w 25400"/>
              <a:gd name="T1" fmla="*/ 181 h 3411"/>
              <a:gd name="T2" fmla="*/ 24469 w 25400"/>
              <a:gd name="T3" fmla="*/ 450 h 3411"/>
              <a:gd name="T4" fmla="*/ 24383 w 25400"/>
              <a:gd name="T5" fmla="*/ 450 h 3411"/>
              <a:gd name="T6" fmla="*/ 22690 w 25400"/>
              <a:gd name="T7" fmla="*/ 0 h 3411"/>
              <a:gd name="T8" fmla="*/ 20997 w 25400"/>
              <a:gd name="T9" fmla="*/ 450 h 3411"/>
              <a:gd name="T10" fmla="*/ 19304 w 25400"/>
              <a:gd name="T11" fmla="*/ 0 h 3411"/>
              <a:gd name="T12" fmla="*/ 17611 w 25400"/>
              <a:gd name="T13" fmla="*/ 450 h 3411"/>
              <a:gd name="T14" fmla="*/ 15919 w 25400"/>
              <a:gd name="T15" fmla="*/ 0 h 3411"/>
              <a:gd name="T16" fmla="*/ 14226 w 25400"/>
              <a:gd name="T17" fmla="*/ 450 h 3411"/>
              <a:gd name="T18" fmla="*/ 12533 w 25400"/>
              <a:gd name="T19" fmla="*/ 0 h 3411"/>
              <a:gd name="T20" fmla="*/ 10840 w 25400"/>
              <a:gd name="T21" fmla="*/ 450 h 3411"/>
              <a:gd name="T22" fmla="*/ 9147 w 25400"/>
              <a:gd name="T23" fmla="*/ 0 h 3411"/>
              <a:gd name="T24" fmla="*/ 7454 w 25400"/>
              <a:gd name="T25" fmla="*/ 450 h 3411"/>
              <a:gd name="T26" fmla="*/ 5761 w 25400"/>
              <a:gd name="T27" fmla="*/ 0 h 3411"/>
              <a:gd name="T28" fmla="*/ 4068 w 25400"/>
              <a:gd name="T29" fmla="*/ 450 h 3411"/>
              <a:gd name="T30" fmla="*/ 2376 w 25400"/>
              <a:gd name="T31" fmla="*/ 0 h 3411"/>
              <a:gd name="T32" fmla="*/ 683 w 25400"/>
              <a:gd name="T33" fmla="*/ 450 h 3411"/>
              <a:gd name="T34" fmla="*/ 0 w 25400"/>
              <a:gd name="T35" fmla="*/ 308 h 3411"/>
              <a:gd name="T36" fmla="*/ 0 w 25400"/>
              <a:gd name="T37" fmla="*/ 3411 h 3411"/>
              <a:gd name="T38" fmla="*/ 25400 w 25400"/>
              <a:gd name="T39" fmla="*/ 3411 h 3411"/>
              <a:gd name="T40" fmla="*/ 25400 w 25400"/>
              <a:gd name="T41" fmla="*/ 181 h 3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1E93C9-35E5-3C4B-9C6C-A4DCE7F5D618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Ryhmä 8"/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169385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87703-41CD-1F48-853C-6D6CD0A999A6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4905850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C9E07-A380-8A43-BA12-D80E12EE8541}" type="datetime1">
              <a:rPr lang="fi-FI" smtClean="0"/>
              <a:t>5.10.2020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20344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white">
          <a:xfrm>
            <a:off x="0" y="0"/>
            <a:ext cx="9393678" cy="6858000"/>
          </a:xfrm>
          <a:custGeom>
            <a:avLst/>
            <a:gdLst>
              <a:gd name="T0" fmla="*/ 5214 w 19559"/>
              <a:gd name="T1" fmla="*/ 14300 h 14300"/>
              <a:gd name="T2" fmla="*/ 5647 w 19559"/>
              <a:gd name="T3" fmla="*/ 13565 h 14300"/>
              <a:gd name="T4" fmla="*/ 7162 w 19559"/>
              <a:gd name="T5" fmla="*/ 12686 h 14300"/>
              <a:gd name="T6" fmla="*/ 8041 w 19559"/>
              <a:gd name="T7" fmla="*/ 11171 h 14300"/>
              <a:gd name="T8" fmla="*/ 9556 w 19559"/>
              <a:gd name="T9" fmla="*/ 10292 h 14300"/>
              <a:gd name="T10" fmla="*/ 10435 w 19559"/>
              <a:gd name="T11" fmla="*/ 8777 h 14300"/>
              <a:gd name="T12" fmla="*/ 11951 w 19559"/>
              <a:gd name="T13" fmla="*/ 7898 h 14300"/>
              <a:gd name="T14" fmla="*/ 12830 w 19559"/>
              <a:gd name="T15" fmla="*/ 6382 h 14300"/>
              <a:gd name="T16" fmla="*/ 14345 w 19559"/>
              <a:gd name="T17" fmla="*/ 5503 h 14300"/>
              <a:gd name="T18" fmla="*/ 15224 w 19559"/>
              <a:gd name="T19" fmla="*/ 3988 h 14300"/>
              <a:gd name="T20" fmla="*/ 16739 w 19559"/>
              <a:gd name="T21" fmla="*/ 3109 h 14300"/>
              <a:gd name="T22" fmla="*/ 17618 w 19559"/>
              <a:gd name="T23" fmla="*/ 1594 h 14300"/>
              <a:gd name="T24" fmla="*/ 19132 w 19559"/>
              <a:gd name="T25" fmla="*/ 716 h 14300"/>
              <a:gd name="T26" fmla="*/ 19559 w 19559"/>
              <a:gd name="T27" fmla="*/ 0 h 14300"/>
              <a:gd name="T28" fmla="*/ 0 w 19559"/>
              <a:gd name="T29" fmla="*/ 0 h 14300"/>
              <a:gd name="T30" fmla="*/ 0 w 19559"/>
              <a:gd name="T31" fmla="*/ 14300 h 14300"/>
              <a:gd name="T32" fmla="*/ 5214 w 19559"/>
              <a:gd name="T33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56692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46729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12192000" cy="3888500"/>
          </a:xfrm>
          <a:custGeom>
            <a:avLst/>
            <a:gdLst>
              <a:gd name="T0" fmla="*/ 0 w 25400"/>
              <a:gd name="T1" fmla="*/ 6386 h 8063"/>
              <a:gd name="T2" fmla="*/ 2540 w 25400"/>
              <a:gd name="T3" fmla="*/ 8063 h 8063"/>
              <a:gd name="T4" fmla="*/ 5080 w 25400"/>
              <a:gd name="T5" fmla="*/ 6386 h 8063"/>
              <a:gd name="T6" fmla="*/ 7620 w 25400"/>
              <a:gd name="T7" fmla="*/ 8063 h 8063"/>
              <a:gd name="T8" fmla="*/ 10160 w 25400"/>
              <a:gd name="T9" fmla="*/ 6386 h 8063"/>
              <a:gd name="T10" fmla="*/ 12700 w 25400"/>
              <a:gd name="T11" fmla="*/ 8063 h 8063"/>
              <a:gd name="T12" fmla="*/ 15240 w 25400"/>
              <a:gd name="T13" fmla="*/ 6386 h 8063"/>
              <a:gd name="T14" fmla="*/ 17780 w 25400"/>
              <a:gd name="T15" fmla="*/ 8063 h 8063"/>
              <a:gd name="T16" fmla="*/ 20320 w 25400"/>
              <a:gd name="T17" fmla="*/ 6386 h 8063"/>
              <a:gd name="T18" fmla="*/ 22860 w 25400"/>
              <a:gd name="T19" fmla="*/ 8063 h 8063"/>
              <a:gd name="T20" fmla="*/ 25400 w 25400"/>
              <a:gd name="T21" fmla="*/ 6386 h 8063"/>
              <a:gd name="T22" fmla="*/ 25400 w 25400"/>
              <a:gd name="T23" fmla="*/ 0 h 8063"/>
              <a:gd name="T24" fmla="*/ 0 w 25400"/>
              <a:gd name="T25" fmla="*/ 0 h 8063"/>
              <a:gd name="T26" fmla="*/ 0 w 25400"/>
              <a:gd name="T27" fmla="*/ 6386 h 8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3726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5572461"/>
          </a:xfrm>
          <a:custGeom>
            <a:avLst/>
            <a:gdLst>
              <a:gd name="T0" fmla="*/ 0 w 25400"/>
              <a:gd name="T1" fmla="*/ 9914 h 11590"/>
              <a:gd name="T2" fmla="*/ 2540 w 25400"/>
              <a:gd name="T3" fmla="*/ 11590 h 11590"/>
              <a:gd name="T4" fmla="*/ 5080 w 25400"/>
              <a:gd name="T5" fmla="*/ 9914 h 11590"/>
              <a:gd name="T6" fmla="*/ 7620 w 25400"/>
              <a:gd name="T7" fmla="*/ 11590 h 11590"/>
              <a:gd name="T8" fmla="*/ 10160 w 25400"/>
              <a:gd name="T9" fmla="*/ 9914 h 11590"/>
              <a:gd name="T10" fmla="*/ 12700 w 25400"/>
              <a:gd name="T11" fmla="*/ 11590 h 11590"/>
              <a:gd name="T12" fmla="*/ 15240 w 25400"/>
              <a:gd name="T13" fmla="*/ 9914 h 11590"/>
              <a:gd name="T14" fmla="*/ 17780 w 25400"/>
              <a:gd name="T15" fmla="*/ 11590 h 11590"/>
              <a:gd name="T16" fmla="*/ 20320 w 25400"/>
              <a:gd name="T17" fmla="*/ 9914 h 11590"/>
              <a:gd name="T18" fmla="*/ 22860 w 25400"/>
              <a:gd name="T19" fmla="*/ 11590 h 11590"/>
              <a:gd name="T20" fmla="*/ 25400 w 25400"/>
              <a:gd name="T21" fmla="*/ 9914 h 11590"/>
              <a:gd name="T22" fmla="*/ 25400 w 25400"/>
              <a:gd name="T23" fmla="*/ 0 h 11590"/>
              <a:gd name="T24" fmla="*/ 0 w 25400"/>
              <a:gd name="T25" fmla="*/ 0 h 11590"/>
              <a:gd name="T26" fmla="*/ 0 w 25400"/>
              <a:gd name="T27" fmla="*/ 9914 h 1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62534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7305472" cy="6858000"/>
          </a:xfrm>
          <a:custGeom>
            <a:avLst/>
            <a:gdLst>
              <a:gd name="T0" fmla="*/ 15203 w 15203"/>
              <a:gd name="T1" fmla="*/ 14300 h 14300"/>
              <a:gd name="T2" fmla="*/ 14018 w 15203"/>
              <a:gd name="T3" fmla="*/ 12518 h 14300"/>
              <a:gd name="T4" fmla="*/ 15203 w 15203"/>
              <a:gd name="T5" fmla="*/ 10722 h 14300"/>
              <a:gd name="T6" fmla="*/ 14018 w 15203"/>
              <a:gd name="T7" fmla="*/ 8926 h 14300"/>
              <a:gd name="T8" fmla="*/ 15203 w 15203"/>
              <a:gd name="T9" fmla="*/ 7131 h 14300"/>
              <a:gd name="T10" fmla="*/ 14018 w 15203"/>
              <a:gd name="T11" fmla="*/ 5335 h 14300"/>
              <a:gd name="T12" fmla="*/ 15203 w 15203"/>
              <a:gd name="T13" fmla="*/ 3540 h 14300"/>
              <a:gd name="T14" fmla="*/ 14018 w 15203"/>
              <a:gd name="T15" fmla="*/ 1744 h 14300"/>
              <a:gd name="T16" fmla="*/ 15202 w 15203"/>
              <a:gd name="T17" fmla="*/ 0 h 14300"/>
              <a:gd name="T18" fmla="*/ 0 w 15203"/>
              <a:gd name="T19" fmla="*/ 0 h 14300"/>
              <a:gd name="T20" fmla="*/ 0 w 15203"/>
              <a:gd name="T21" fmla="*/ 3271 h 14300"/>
              <a:gd name="T22" fmla="*/ 0 w 15203"/>
              <a:gd name="T23" fmla="*/ 14300 h 14300"/>
              <a:gd name="T24" fmla="*/ 15203 w 15203"/>
              <a:gd name="T2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118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vaakuna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6818C3C-24E0-714B-93F0-57E9E4A55A7B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95062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0" y="0"/>
            <a:ext cx="9679021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14300 h 14300"/>
              <a:gd name="T4" fmla="*/ 20141 w 20142"/>
              <a:gd name="T5" fmla="*/ 14300 h 14300"/>
              <a:gd name="T6" fmla="*/ 18957 w 20142"/>
              <a:gd name="T7" fmla="*/ 12518 h 14300"/>
              <a:gd name="T8" fmla="*/ 20142 w 20142"/>
              <a:gd name="T9" fmla="*/ 10722 h 14300"/>
              <a:gd name="T10" fmla="*/ 18957 w 20142"/>
              <a:gd name="T11" fmla="*/ 8926 h 14300"/>
              <a:gd name="T12" fmla="*/ 20142 w 20142"/>
              <a:gd name="T13" fmla="*/ 7131 h 14300"/>
              <a:gd name="T14" fmla="*/ 18957 w 20142"/>
              <a:gd name="T15" fmla="*/ 5335 h 14300"/>
              <a:gd name="T16" fmla="*/ 20142 w 20142"/>
              <a:gd name="T17" fmla="*/ 3540 h 14300"/>
              <a:gd name="T18" fmla="*/ 18957 w 20142"/>
              <a:gd name="T19" fmla="*/ 1744 h 14300"/>
              <a:gd name="T20" fmla="*/ 20141 w 20142"/>
              <a:gd name="T21" fmla="*/ 0 h 14300"/>
              <a:gd name="T22" fmla="*/ 0 w 20142"/>
              <a:gd name="T2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96132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white">
          <a:xfrm>
            <a:off x="0" y="0"/>
            <a:ext cx="9815209" cy="6858000"/>
          </a:xfrm>
          <a:custGeom>
            <a:avLst/>
            <a:gdLst>
              <a:gd name="T0" fmla="*/ 0 w 20470"/>
              <a:gd name="T1" fmla="*/ 14293 h 14293"/>
              <a:gd name="T2" fmla="*/ 5684 w 20470"/>
              <a:gd name="T3" fmla="*/ 14293 h 14293"/>
              <a:gd name="T4" fmla="*/ 5306 w 20470"/>
              <a:gd name="T5" fmla="*/ 13517 h 14293"/>
              <a:gd name="T6" fmla="*/ 5472 w 20470"/>
              <a:gd name="T7" fmla="*/ 12643 h 14293"/>
              <a:gd name="T8" fmla="*/ 6345 w 20470"/>
              <a:gd name="T9" fmla="*/ 12478 h 14293"/>
              <a:gd name="T10" fmla="*/ 7917 w 20470"/>
              <a:gd name="T11" fmla="*/ 13245 h 14293"/>
              <a:gd name="T12" fmla="*/ 8751 w 20470"/>
              <a:gd name="T13" fmla="*/ 13067 h 14293"/>
              <a:gd name="T14" fmla="*/ 8921 w 20470"/>
              <a:gd name="T15" fmla="*/ 12211 h 14293"/>
              <a:gd name="T16" fmla="*/ 8164 w 20470"/>
              <a:gd name="T17" fmla="*/ 10659 h 14293"/>
              <a:gd name="T18" fmla="*/ 8330 w 20470"/>
              <a:gd name="T19" fmla="*/ 9785 h 14293"/>
              <a:gd name="T20" fmla="*/ 9203 w 20470"/>
              <a:gd name="T21" fmla="*/ 9620 h 14293"/>
              <a:gd name="T22" fmla="*/ 10775 w 20470"/>
              <a:gd name="T23" fmla="*/ 10387 h 14293"/>
              <a:gd name="T24" fmla="*/ 11609 w 20470"/>
              <a:gd name="T25" fmla="*/ 10209 h 14293"/>
              <a:gd name="T26" fmla="*/ 11780 w 20470"/>
              <a:gd name="T27" fmla="*/ 9353 h 14293"/>
              <a:gd name="T28" fmla="*/ 11022 w 20470"/>
              <a:gd name="T29" fmla="*/ 7801 h 14293"/>
              <a:gd name="T30" fmla="*/ 11188 w 20470"/>
              <a:gd name="T31" fmla="*/ 6927 h 14293"/>
              <a:gd name="T32" fmla="*/ 12061 w 20470"/>
              <a:gd name="T33" fmla="*/ 6762 h 14293"/>
              <a:gd name="T34" fmla="*/ 13631 w 20470"/>
              <a:gd name="T35" fmla="*/ 7532 h 14293"/>
              <a:gd name="T36" fmla="*/ 14462 w 20470"/>
              <a:gd name="T37" fmla="*/ 7357 h 14293"/>
              <a:gd name="T38" fmla="*/ 14632 w 20470"/>
              <a:gd name="T39" fmla="*/ 6500 h 14293"/>
              <a:gd name="T40" fmla="*/ 13875 w 20470"/>
              <a:gd name="T41" fmla="*/ 4948 h 14293"/>
              <a:gd name="T42" fmla="*/ 14040 w 20470"/>
              <a:gd name="T43" fmla="*/ 4075 h 14293"/>
              <a:gd name="T44" fmla="*/ 14913 w 20470"/>
              <a:gd name="T45" fmla="*/ 3910 h 14293"/>
              <a:gd name="T46" fmla="*/ 16486 w 20470"/>
              <a:gd name="T47" fmla="*/ 4676 h 14293"/>
              <a:gd name="T48" fmla="*/ 17320 w 20470"/>
              <a:gd name="T49" fmla="*/ 4499 h 14293"/>
              <a:gd name="T50" fmla="*/ 17490 w 20470"/>
              <a:gd name="T51" fmla="*/ 3642 h 14293"/>
              <a:gd name="T52" fmla="*/ 16733 w 20470"/>
              <a:gd name="T53" fmla="*/ 2090 h 14293"/>
              <a:gd name="T54" fmla="*/ 16899 w 20470"/>
              <a:gd name="T55" fmla="*/ 1217 h 14293"/>
              <a:gd name="T56" fmla="*/ 17772 w 20470"/>
              <a:gd name="T57" fmla="*/ 1051 h 14293"/>
              <a:gd name="T58" fmla="*/ 19345 w 20470"/>
              <a:gd name="T59" fmla="*/ 1818 h 14293"/>
              <a:gd name="T60" fmla="*/ 20179 w 20470"/>
              <a:gd name="T61" fmla="*/ 1639 h 14293"/>
              <a:gd name="T62" fmla="*/ 20349 w 20470"/>
              <a:gd name="T63" fmla="*/ 783 h 14293"/>
              <a:gd name="T64" fmla="*/ 19967 w 20470"/>
              <a:gd name="T65" fmla="*/ 0 h 14293"/>
              <a:gd name="T66" fmla="*/ 0 w 20470"/>
              <a:gd name="T67" fmla="*/ 0 h 14293"/>
              <a:gd name="T68" fmla="*/ 0 w 20470"/>
              <a:gd name="T69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1495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1" y="0"/>
            <a:ext cx="12193200" cy="6858000"/>
          </a:xfrm>
          <a:custGeom>
            <a:avLst/>
            <a:gdLst>
              <a:gd name="T0" fmla="*/ 0 w 25400"/>
              <a:gd name="T1" fmla="*/ 14293 h 14293"/>
              <a:gd name="T2" fmla="*/ 11682 w 25400"/>
              <a:gd name="T3" fmla="*/ 14293 h 14293"/>
              <a:gd name="T4" fmla="*/ 11303 w 25400"/>
              <a:gd name="T5" fmla="*/ 13517 h 14293"/>
              <a:gd name="T6" fmla="*/ 11469 w 25400"/>
              <a:gd name="T7" fmla="*/ 12643 h 14293"/>
              <a:gd name="T8" fmla="*/ 12342 w 25400"/>
              <a:gd name="T9" fmla="*/ 12478 h 14293"/>
              <a:gd name="T10" fmla="*/ 13914 w 25400"/>
              <a:gd name="T11" fmla="*/ 13245 h 14293"/>
              <a:gd name="T12" fmla="*/ 14748 w 25400"/>
              <a:gd name="T13" fmla="*/ 13067 h 14293"/>
              <a:gd name="T14" fmla="*/ 14919 w 25400"/>
              <a:gd name="T15" fmla="*/ 12211 h 14293"/>
              <a:gd name="T16" fmla="*/ 14161 w 25400"/>
              <a:gd name="T17" fmla="*/ 10659 h 14293"/>
              <a:gd name="T18" fmla="*/ 14327 w 25400"/>
              <a:gd name="T19" fmla="*/ 9785 h 14293"/>
              <a:gd name="T20" fmla="*/ 15200 w 25400"/>
              <a:gd name="T21" fmla="*/ 9620 h 14293"/>
              <a:gd name="T22" fmla="*/ 16773 w 25400"/>
              <a:gd name="T23" fmla="*/ 10387 h 14293"/>
              <a:gd name="T24" fmla="*/ 17607 w 25400"/>
              <a:gd name="T25" fmla="*/ 10209 h 14293"/>
              <a:gd name="T26" fmla="*/ 17777 w 25400"/>
              <a:gd name="T27" fmla="*/ 9353 h 14293"/>
              <a:gd name="T28" fmla="*/ 17020 w 25400"/>
              <a:gd name="T29" fmla="*/ 7801 h 14293"/>
              <a:gd name="T30" fmla="*/ 17185 w 25400"/>
              <a:gd name="T31" fmla="*/ 6927 h 14293"/>
              <a:gd name="T32" fmla="*/ 18058 w 25400"/>
              <a:gd name="T33" fmla="*/ 6762 h 14293"/>
              <a:gd name="T34" fmla="*/ 19628 w 25400"/>
              <a:gd name="T35" fmla="*/ 7532 h 14293"/>
              <a:gd name="T36" fmla="*/ 20459 w 25400"/>
              <a:gd name="T37" fmla="*/ 7357 h 14293"/>
              <a:gd name="T38" fmla="*/ 20629 w 25400"/>
              <a:gd name="T39" fmla="*/ 6500 h 14293"/>
              <a:gd name="T40" fmla="*/ 19872 w 25400"/>
              <a:gd name="T41" fmla="*/ 4948 h 14293"/>
              <a:gd name="T42" fmla="*/ 20038 w 25400"/>
              <a:gd name="T43" fmla="*/ 4075 h 14293"/>
              <a:gd name="T44" fmla="*/ 20911 w 25400"/>
              <a:gd name="T45" fmla="*/ 3910 h 14293"/>
              <a:gd name="T46" fmla="*/ 22483 w 25400"/>
              <a:gd name="T47" fmla="*/ 4676 h 14293"/>
              <a:gd name="T48" fmla="*/ 23317 w 25400"/>
              <a:gd name="T49" fmla="*/ 4499 h 14293"/>
              <a:gd name="T50" fmla="*/ 23487 w 25400"/>
              <a:gd name="T51" fmla="*/ 3642 h 14293"/>
              <a:gd name="T52" fmla="*/ 22730 w 25400"/>
              <a:gd name="T53" fmla="*/ 2090 h 14293"/>
              <a:gd name="T54" fmla="*/ 22896 w 25400"/>
              <a:gd name="T55" fmla="*/ 1217 h 14293"/>
              <a:gd name="T56" fmla="*/ 23769 w 25400"/>
              <a:gd name="T57" fmla="*/ 1051 h 14293"/>
              <a:gd name="T58" fmla="*/ 25342 w 25400"/>
              <a:gd name="T59" fmla="*/ 1818 h 14293"/>
              <a:gd name="T60" fmla="*/ 25400 w 25400"/>
              <a:gd name="T61" fmla="*/ 1837 h 14293"/>
              <a:gd name="T62" fmla="*/ 25400 w 25400"/>
              <a:gd name="T63" fmla="*/ 0 h 14293"/>
              <a:gd name="T64" fmla="*/ 0 w 25400"/>
              <a:gd name="T65" fmla="*/ 0 h 14293"/>
              <a:gd name="T66" fmla="*/ 0 w 25400"/>
              <a:gd name="T67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24225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 noChangeAspect="1"/>
          </p:cNvSpPr>
          <p:nvPr userDrawn="1"/>
        </p:nvSpPr>
        <p:spPr bwMode="auto">
          <a:xfrm>
            <a:off x="-18000" y="-18000"/>
            <a:ext cx="9727872" cy="6876000"/>
          </a:xfrm>
          <a:custGeom>
            <a:avLst/>
            <a:gdLst>
              <a:gd name="T0" fmla="*/ 0 w 20206"/>
              <a:gd name="T1" fmla="*/ 13 h 14300"/>
              <a:gd name="T2" fmla="*/ 0 w 20206"/>
              <a:gd name="T3" fmla="*/ 14300 h 14300"/>
              <a:gd name="T4" fmla="*/ 7482 w 20206"/>
              <a:gd name="T5" fmla="*/ 14300 h 14300"/>
              <a:gd name="T6" fmla="*/ 7478 w 20206"/>
              <a:gd name="T7" fmla="*/ 12595 h 14300"/>
              <a:gd name="T8" fmla="*/ 9300 w 20206"/>
              <a:gd name="T9" fmla="*/ 12600 h 14300"/>
              <a:gd name="T10" fmla="*/ 9295 w 20206"/>
              <a:gd name="T11" fmla="*/ 10777 h 14300"/>
              <a:gd name="T12" fmla="*/ 11118 w 20206"/>
              <a:gd name="T13" fmla="*/ 10782 h 14300"/>
              <a:gd name="T14" fmla="*/ 11113 w 20206"/>
              <a:gd name="T15" fmla="*/ 9085 h 14300"/>
              <a:gd name="T16" fmla="*/ 12935 w 20206"/>
              <a:gd name="T17" fmla="*/ 9090 h 14300"/>
              <a:gd name="T18" fmla="*/ 12930 w 20206"/>
              <a:gd name="T19" fmla="*/ 7267 h 14300"/>
              <a:gd name="T20" fmla="*/ 14753 w 20206"/>
              <a:gd name="T21" fmla="*/ 7272 h 14300"/>
              <a:gd name="T22" fmla="*/ 14748 w 20206"/>
              <a:gd name="T23" fmla="*/ 5450 h 14300"/>
              <a:gd name="T24" fmla="*/ 16571 w 20206"/>
              <a:gd name="T25" fmla="*/ 5455 h 14300"/>
              <a:gd name="T26" fmla="*/ 16566 w 20206"/>
              <a:gd name="T27" fmla="*/ 3632 h 14300"/>
              <a:gd name="T28" fmla="*/ 18388 w 20206"/>
              <a:gd name="T29" fmla="*/ 3637 h 14300"/>
              <a:gd name="T30" fmla="*/ 18383 w 20206"/>
              <a:gd name="T31" fmla="*/ 1815 h 14300"/>
              <a:gd name="T32" fmla="*/ 20206 w 20206"/>
              <a:gd name="T33" fmla="*/ 1820 h 14300"/>
              <a:gd name="T34" fmla="*/ 20201 w 20206"/>
              <a:gd name="T35" fmla="*/ 0 h 14300"/>
              <a:gd name="T36" fmla="*/ 0 w 20206"/>
              <a:gd name="T37" fmla="*/ 13 h 14300"/>
              <a:gd name="connsiteX0" fmla="*/ 284 w 20206"/>
              <a:gd name="connsiteY0" fmla="*/ 196 h 14300"/>
              <a:gd name="connsiteX1" fmla="*/ 0 w 20206"/>
              <a:gd name="connsiteY1" fmla="*/ 14300 h 14300"/>
              <a:gd name="connsiteX2" fmla="*/ 7482 w 20206"/>
              <a:gd name="connsiteY2" fmla="*/ 14300 h 14300"/>
              <a:gd name="connsiteX3" fmla="*/ 7478 w 20206"/>
              <a:gd name="connsiteY3" fmla="*/ 12595 h 14300"/>
              <a:gd name="connsiteX4" fmla="*/ 9300 w 20206"/>
              <a:gd name="connsiteY4" fmla="*/ 12600 h 14300"/>
              <a:gd name="connsiteX5" fmla="*/ 9295 w 20206"/>
              <a:gd name="connsiteY5" fmla="*/ 10777 h 14300"/>
              <a:gd name="connsiteX6" fmla="*/ 11118 w 20206"/>
              <a:gd name="connsiteY6" fmla="*/ 10782 h 14300"/>
              <a:gd name="connsiteX7" fmla="*/ 11113 w 20206"/>
              <a:gd name="connsiteY7" fmla="*/ 9085 h 14300"/>
              <a:gd name="connsiteX8" fmla="*/ 12935 w 20206"/>
              <a:gd name="connsiteY8" fmla="*/ 9090 h 14300"/>
              <a:gd name="connsiteX9" fmla="*/ 12930 w 20206"/>
              <a:gd name="connsiteY9" fmla="*/ 7267 h 14300"/>
              <a:gd name="connsiteX10" fmla="*/ 14753 w 20206"/>
              <a:gd name="connsiteY10" fmla="*/ 7272 h 14300"/>
              <a:gd name="connsiteX11" fmla="*/ 14748 w 20206"/>
              <a:gd name="connsiteY11" fmla="*/ 5450 h 14300"/>
              <a:gd name="connsiteX12" fmla="*/ 16571 w 20206"/>
              <a:gd name="connsiteY12" fmla="*/ 5455 h 14300"/>
              <a:gd name="connsiteX13" fmla="*/ 16566 w 20206"/>
              <a:gd name="connsiteY13" fmla="*/ 3632 h 14300"/>
              <a:gd name="connsiteX14" fmla="*/ 18388 w 20206"/>
              <a:gd name="connsiteY14" fmla="*/ 3637 h 14300"/>
              <a:gd name="connsiteX15" fmla="*/ 18383 w 20206"/>
              <a:gd name="connsiteY15" fmla="*/ 1815 h 14300"/>
              <a:gd name="connsiteX16" fmla="*/ 20206 w 20206"/>
              <a:gd name="connsiteY16" fmla="*/ 1820 h 14300"/>
              <a:gd name="connsiteX17" fmla="*/ 20201 w 20206"/>
              <a:gd name="connsiteY17" fmla="*/ 0 h 14300"/>
              <a:gd name="connsiteX18" fmla="*/ 284 w 20206"/>
              <a:gd name="connsiteY18" fmla="*/ 196 h 14300"/>
              <a:gd name="connsiteX0" fmla="*/ 27 w 20233"/>
              <a:gd name="connsiteY0" fmla="*/ 13 h 14300"/>
              <a:gd name="connsiteX1" fmla="*/ 27 w 20233"/>
              <a:gd name="connsiteY1" fmla="*/ 14300 h 14300"/>
              <a:gd name="connsiteX2" fmla="*/ 7509 w 20233"/>
              <a:gd name="connsiteY2" fmla="*/ 14300 h 14300"/>
              <a:gd name="connsiteX3" fmla="*/ 7505 w 20233"/>
              <a:gd name="connsiteY3" fmla="*/ 12595 h 14300"/>
              <a:gd name="connsiteX4" fmla="*/ 9327 w 20233"/>
              <a:gd name="connsiteY4" fmla="*/ 12600 h 14300"/>
              <a:gd name="connsiteX5" fmla="*/ 9322 w 20233"/>
              <a:gd name="connsiteY5" fmla="*/ 10777 h 14300"/>
              <a:gd name="connsiteX6" fmla="*/ 11145 w 20233"/>
              <a:gd name="connsiteY6" fmla="*/ 10782 h 14300"/>
              <a:gd name="connsiteX7" fmla="*/ 11140 w 20233"/>
              <a:gd name="connsiteY7" fmla="*/ 9085 h 14300"/>
              <a:gd name="connsiteX8" fmla="*/ 12962 w 20233"/>
              <a:gd name="connsiteY8" fmla="*/ 9090 h 14300"/>
              <a:gd name="connsiteX9" fmla="*/ 12957 w 20233"/>
              <a:gd name="connsiteY9" fmla="*/ 7267 h 14300"/>
              <a:gd name="connsiteX10" fmla="*/ 14780 w 20233"/>
              <a:gd name="connsiteY10" fmla="*/ 7272 h 14300"/>
              <a:gd name="connsiteX11" fmla="*/ 14775 w 20233"/>
              <a:gd name="connsiteY11" fmla="*/ 5450 h 14300"/>
              <a:gd name="connsiteX12" fmla="*/ 16598 w 20233"/>
              <a:gd name="connsiteY12" fmla="*/ 5455 h 14300"/>
              <a:gd name="connsiteX13" fmla="*/ 16593 w 20233"/>
              <a:gd name="connsiteY13" fmla="*/ 3632 h 14300"/>
              <a:gd name="connsiteX14" fmla="*/ 18415 w 20233"/>
              <a:gd name="connsiteY14" fmla="*/ 3637 h 14300"/>
              <a:gd name="connsiteX15" fmla="*/ 18410 w 20233"/>
              <a:gd name="connsiteY15" fmla="*/ 1815 h 14300"/>
              <a:gd name="connsiteX16" fmla="*/ 20233 w 20233"/>
              <a:gd name="connsiteY16" fmla="*/ 1820 h 14300"/>
              <a:gd name="connsiteX17" fmla="*/ 20228 w 20233"/>
              <a:gd name="connsiteY17" fmla="*/ 0 h 14300"/>
              <a:gd name="connsiteX18" fmla="*/ 27 w 20233"/>
              <a:gd name="connsiteY18" fmla="*/ 13 h 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406159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14300 h 14300"/>
              <a:gd name="T4" fmla="*/ 14503 w 25400"/>
              <a:gd name="T5" fmla="*/ 14300 h 14300"/>
              <a:gd name="T6" fmla="*/ 14498 w 25400"/>
              <a:gd name="T7" fmla="*/ 12595 h 14300"/>
              <a:gd name="T8" fmla="*/ 16321 w 25400"/>
              <a:gd name="T9" fmla="*/ 12600 h 14300"/>
              <a:gd name="T10" fmla="*/ 16316 w 25400"/>
              <a:gd name="T11" fmla="*/ 10777 h 14300"/>
              <a:gd name="T12" fmla="*/ 18138 w 25400"/>
              <a:gd name="T13" fmla="*/ 10782 h 14300"/>
              <a:gd name="T14" fmla="*/ 18133 w 25400"/>
              <a:gd name="T15" fmla="*/ 9085 h 14300"/>
              <a:gd name="T16" fmla="*/ 19956 w 25400"/>
              <a:gd name="T17" fmla="*/ 9090 h 14300"/>
              <a:gd name="T18" fmla="*/ 19951 w 25400"/>
              <a:gd name="T19" fmla="*/ 7267 h 14300"/>
              <a:gd name="T20" fmla="*/ 21773 w 25400"/>
              <a:gd name="T21" fmla="*/ 7272 h 14300"/>
              <a:gd name="T22" fmla="*/ 21768 w 25400"/>
              <a:gd name="T23" fmla="*/ 5450 h 14300"/>
              <a:gd name="T24" fmla="*/ 23591 w 25400"/>
              <a:gd name="T25" fmla="*/ 5455 h 14300"/>
              <a:gd name="T26" fmla="*/ 23586 w 25400"/>
              <a:gd name="T27" fmla="*/ 3632 h 14300"/>
              <a:gd name="T28" fmla="*/ 25400 w 25400"/>
              <a:gd name="T29" fmla="*/ 3637 h 14300"/>
              <a:gd name="T30" fmla="*/ 25400 w 25400"/>
              <a:gd name="T31" fmla="*/ 0 h 14300"/>
              <a:gd name="T32" fmla="*/ 0 w 25400"/>
              <a:gd name="T3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1BE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grpSp>
        <p:nvGrpSpPr>
          <p:cNvPr id="15" name="Ryhmä 14"/>
          <p:cNvGrpSpPr/>
          <p:nvPr userDrawn="1"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1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2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3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02909968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D4F00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494379-EDAF-034E-8BDF-D5D0E7E626CE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859357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883F68C-1330-B14D-A520-BA6E3277F42A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87572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85EB7C-AA23-FC4D-AA6B-A5A98ACB2BE9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347506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 noChangeAspect="1"/>
          </p:cNvSpPr>
          <p:nvPr userDrawn="1"/>
        </p:nvSpPr>
        <p:spPr bwMode="auto">
          <a:xfrm>
            <a:off x="10805607" y="0"/>
            <a:ext cx="1395671" cy="6858000"/>
          </a:xfrm>
          <a:custGeom>
            <a:avLst/>
            <a:gdLst>
              <a:gd name="T0" fmla="*/ 63 w 2885"/>
              <a:gd name="T1" fmla="*/ 0 h 14300"/>
              <a:gd name="T2" fmla="*/ 38 w 2885"/>
              <a:gd name="T3" fmla="*/ 25 h 14300"/>
              <a:gd name="T4" fmla="*/ 593 w 2885"/>
              <a:gd name="T5" fmla="*/ 577 h 14300"/>
              <a:gd name="T6" fmla="*/ 38 w 2885"/>
              <a:gd name="T7" fmla="*/ 1128 h 14300"/>
              <a:gd name="T8" fmla="*/ 555 w 2885"/>
              <a:gd name="T9" fmla="*/ 1643 h 14300"/>
              <a:gd name="T10" fmla="*/ 0 w 2885"/>
              <a:gd name="T11" fmla="*/ 2194 h 14300"/>
              <a:gd name="T12" fmla="*/ 555 w 2885"/>
              <a:gd name="T13" fmla="*/ 2746 h 14300"/>
              <a:gd name="T14" fmla="*/ 0 w 2885"/>
              <a:gd name="T15" fmla="*/ 3298 h 14300"/>
              <a:gd name="T16" fmla="*/ 555 w 2885"/>
              <a:gd name="T17" fmla="*/ 3850 h 14300"/>
              <a:gd name="T18" fmla="*/ 0 w 2885"/>
              <a:gd name="T19" fmla="*/ 4402 h 14300"/>
              <a:gd name="T20" fmla="*/ 555 w 2885"/>
              <a:gd name="T21" fmla="*/ 4954 h 14300"/>
              <a:gd name="T22" fmla="*/ 0 w 2885"/>
              <a:gd name="T23" fmla="*/ 5506 h 14300"/>
              <a:gd name="T24" fmla="*/ 555 w 2885"/>
              <a:gd name="T25" fmla="*/ 6058 h 14300"/>
              <a:gd name="T26" fmla="*/ 0 w 2885"/>
              <a:gd name="T27" fmla="*/ 6610 h 14300"/>
              <a:gd name="T28" fmla="*/ 582 w 2885"/>
              <a:gd name="T29" fmla="*/ 7189 h 14300"/>
              <a:gd name="T30" fmla="*/ 38 w 2885"/>
              <a:gd name="T31" fmla="*/ 7729 h 14300"/>
              <a:gd name="T32" fmla="*/ 593 w 2885"/>
              <a:gd name="T33" fmla="*/ 8281 h 14300"/>
              <a:gd name="T34" fmla="*/ 38 w 2885"/>
              <a:gd name="T35" fmla="*/ 8833 h 14300"/>
              <a:gd name="T36" fmla="*/ 593 w 2885"/>
              <a:gd name="T37" fmla="*/ 9385 h 14300"/>
              <a:gd name="T38" fmla="*/ 38 w 2885"/>
              <a:gd name="T39" fmla="*/ 9937 h 14300"/>
              <a:gd name="T40" fmla="*/ 593 w 2885"/>
              <a:gd name="T41" fmla="*/ 10489 h 14300"/>
              <a:gd name="T42" fmla="*/ 38 w 2885"/>
              <a:gd name="T43" fmla="*/ 11041 h 14300"/>
              <a:gd name="T44" fmla="*/ 555 w 2885"/>
              <a:gd name="T45" fmla="*/ 11555 h 14300"/>
              <a:gd name="T46" fmla="*/ 0 w 2885"/>
              <a:gd name="T47" fmla="*/ 12107 h 14300"/>
              <a:gd name="T48" fmla="*/ 555 w 2885"/>
              <a:gd name="T49" fmla="*/ 12659 h 14300"/>
              <a:gd name="T50" fmla="*/ 0 w 2885"/>
              <a:gd name="T51" fmla="*/ 13211 h 14300"/>
              <a:gd name="T52" fmla="*/ 555 w 2885"/>
              <a:gd name="T53" fmla="*/ 13763 h 14300"/>
              <a:gd name="T54" fmla="*/ 15 w 2885"/>
              <a:gd name="T55" fmla="*/ 14300 h 14300"/>
              <a:gd name="T56" fmla="*/ 2885 w 2885"/>
              <a:gd name="T57" fmla="*/ 14300 h 14300"/>
              <a:gd name="T58" fmla="*/ 2885 w 2885"/>
              <a:gd name="T59" fmla="*/ 0 h 14300"/>
              <a:gd name="T60" fmla="*/ 63 w 2885"/>
              <a:gd name="T61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</a:cxnLst>
            <a:rect l="0" t="0" r="r" b="b"/>
            <a:pathLst>
              <a:path w="2885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885" y="14300"/>
                </a:lnTo>
                <a:cubicBezTo>
                  <a:pt x="2885" y="9533"/>
                  <a:pt x="2885" y="4767"/>
                  <a:pt x="2885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C57D1-C983-C54D-85D1-CE7ECB54A4F5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1721339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0EB04-6BDD-744F-9483-D5B8EC7B6480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92432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E81DBD0-6012-654C-9235-9686514D15A0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069423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E81F2-CCEB-A245-B222-D38293176326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96178426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421A4-ECE7-7A4C-9926-E1A2009044EF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r"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743426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490D3E-7995-3848-B568-633BE4072B00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2633987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D21CD-96A4-224E-8345-BD715D548023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38789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301C0-2143-CE48-9A01-3B3D1EAB4E85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0740350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DEC7B-4E01-7C42-9C90-EB0E503B1661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8622518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aaltokuviolla"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 5"/>
          <p:cNvSpPr>
            <a:spLocks/>
          </p:cNvSpPr>
          <p:nvPr userDrawn="1"/>
        </p:nvSpPr>
        <p:spPr bwMode="auto">
          <a:xfrm>
            <a:off x="0" y="5199434"/>
            <a:ext cx="12193200" cy="1645854"/>
          </a:xfrm>
          <a:custGeom>
            <a:avLst/>
            <a:gdLst>
              <a:gd name="T0" fmla="*/ 25400 w 25400"/>
              <a:gd name="T1" fmla="*/ 181 h 3411"/>
              <a:gd name="T2" fmla="*/ 24469 w 25400"/>
              <a:gd name="T3" fmla="*/ 450 h 3411"/>
              <a:gd name="T4" fmla="*/ 24383 w 25400"/>
              <a:gd name="T5" fmla="*/ 450 h 3411"/>
              <a:gd name="T6" fmla="*/ 22690 w 25400"/>
              <a:gd name="T7" fmla="*/ 0 h 3411"/>
              <a:gd name="T8" fmla="*/ 20997 w 25400"/>
              <a:gd name="T9" fmla="*/ 450 h 3411"/>
              <a:gd name="T10" fmla="*/ 19304 w 25400"/>
              <a:gd name="T11" fmla="*/ 0 h 3411"/>
              <a:gd name="T12" fmla="*/ 17611 w 25400"/>
              <a:gd name="T13" fmla="*/ 450 h 3411"/>
              <a:gd name="T14" fmla="*/ 15919 w 25400"/>
              <a:gd name="T15" fmla="*/ 0 h 3411"/>
              <a:gd name="T16" fmla="*/ 14226 w 25400"/>
              <a:gd name="T17" fmla="*/ 450 h 3411"/>
              <a:gd name="T18" fmla="*/ 12533 w 25400"/>
              <a:gd name="T19" fmla="*/ 0 h 3411"/>
              <a:gd name="T20" fmla="*/ 10840 w 25400"/>
              <a:gd name="T21" fmla="*/ 450 h 3411"/>
              <a:gd name="T22" fmla="*/ 9147 w 25400"/>
              <a:gd name="T23" fmla="*/ 0 h 3411"/>
              <a:gd name="T24" fmla="*/ 7454 w 25400"/>
              <a:gd name="T25" fmla="*/ 450 h 3411"/>
              <a:gd name="T26" fmla="*/ 5761 w 25400"/>
              <a:gd name="T27" fmla="*/ 0 h 3411"/>
              <a:gd name="T28" fmla="*/ 4068 w 25400"/>
              <a:gd name="T29" fmla="*/ 450 h 3411"/>
              <a:gd name="T30" fmla="*/ 2376 w 25400"/>
              <a:gd name="T31" fmla="*/ 0 h 3411"/>
              <a:gd name="T32" fmla="*/ 683 w 25400"/>
              <a:gd name="T33" fmla="*/ 450 h 3411"/>
              <a:gd name="T34" fmla="*/ 0 w 25400"/>
              <a:gd name="T35" fmla="*/ 308 h 3411"/>
              <a:gd name="T36" fmla="*/ 0 w 25400"/>
              <a:gd name="T37" fmla="*/ 3411 h 3411"/>
              <a:gd name="T38" fmla="*/ 25400 w 25400"/>
              <a:gd name="T39" fmla="*/ 3411 h 3411"/>
              <a:gd name="T40" fmla="*/ 25400 w 25400"/>
              <a:gd name="T41" fmla="*/ 181 h 34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6181E-110F-1B41-8929-9E32619DD802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grpSp>
        <p:nvGrpSpPr>
          <p:cNvPr id="9" name="Ryhmä 8"/>
          <p:cNvGrpSpPr/>
          <p:nvPr userDrawn="1"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</p:grpSpPr>
        <p:sp>
          <p:nvSpPr>
            <p:cNvPr id="1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1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  <p:sp>
          <p:nvSpPr>
            <p:cNvPr id="2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318479710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BAE8A-84B9-7249-8399-37274150F290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370966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C4E4-4401-144D-8F5D-A6859BAFD8EF}" type="datetime1">
              <a:rPr lang="fi-FI" smtClean="0"/>
              <a:t>5.10.2020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426131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>
            <a:spLocks/>
          </p:cNvSpPr>
          <p:nvPr userDrawn="1"/>
        </p:nvSpPr>
        <p:spPr bwMode="white">
          <a:xfrm>
            <a:off x="0" y="0"/>
            <a:ext cx="9393678" cy="6858000"/>
          </a:xfrm>
          <a:custGeom>
            <a:avLst/>
            <a:gdLst>
              <a:gd name="T0" fmla="*/ 5214 w 19559"/>
              <a:gd name="T1" fmla="*/ 14300 h 14300"/>
              <a:gd name="T2" fmla="*/ 5647 w 19559"/>
              <a:gd name="T3" fmla="*/ 13565 h 14300"/>
              <a:gd name="T4" fmla="*/ 7162 w 19559"/>
              <a:gd name="T5" fmla="*/ 12686 h 14300"/>
              <a:gd name="T6" fmla="*/ 8041 w 19559"/>
              <a:gd name="T7" fmla="*/ 11171 h 14300"/>
              <a:gd name="T8" fmla="*/ 9556 w 19559"/>
              <a:gd name="T9" fmla="*/ 10292 h 14300"/>
              <a:gd name="T10" fmla="*/ 10435 w 19559"/>
              <a:gd name="T11" fmla="*/ 8777 h 14300"/>
              <a:gd name="T12" fmla="*/ 11951 w 19559"/>
              <a:gd name="T13" fmla="*/ 7898 h 14300"/>
              <a:gd name="T14" fmla="*/ 12830 w 19559"/>
              <a:gd name="T15" fmla="*/ 6382 h 14300"/>
              <a:gd name="T16" fmla="*/ 14345 w 19559"/>
              <a:gd name="T17" fmla="*/ 5503 h 14300"/>
              <a:gd name="T18" fmla="*/ 15224 w 19559"/>
              <a:gd name="T19" fmla="*/ 3988 h 14300"/>
              <a:gd name="T20" fmla="*/ 16739 w 19559"/>
              <a:gd name="T21" fmla="*/ 3109 h 14300"/>
              <a:gd name="T22" fmla="*/ 17618 w 19559"/>
              <a:gd name="T23" fmla="*/ 1594 h 14300"/>
              <a:gd name="T24" fmla="*/ 19132 w 19559"/>
              <a:gd name="T25" fmla="*/ 716 h 14300"/>
              <a:gd name="T26" fmla="*/ 19559 w 19559"/>
              <a:gd name="T27" fmla="*/ 0 h 14300"/>
              <a:gd name="T28" fmla="*/ 0 w 19559"/>
              <a:gd name="T29" fmla="*/ 0 h 14300"/>
              <a:gd name="T30" fmla="*/ 0 w 19559"/>
              <a:gd name="T31" fmla="*/ 14300 h 14300"/>
              <a:gd name="T32" fmla="*/ 5214 w 19559"/>
              <a:gd name="T33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727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sumu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A4966E0-5C5E-A34A-A579-F03E8F7534C5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5802223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1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11070 w 25400"/>
              <a:gd name="T1" fmla="*/ 14300 h 14300"/>
              <a:gd name="T2" fmla="*/ 11503 w 25400"/>
              <a:gd name="T3" fmla="*/ 13565 h 14300"/>
              <a:gd name="T4" fmla="*/ 13018 w 25400"/>
              <a:gd name="T5" fmla="*/ 12686 h 14300"/>
              <a:gd name="T6" fmla="*/ 13897 w 25400"/>
              <a:gd name="T7" fmla="*/ 11171 h 14300"/>
              <a:gd name="T8" fmla="*/ 15412 w 25400"/>
              <a:gd name="T9" fmla="*/ 10292 h 14300"/>
              <a:gd name="T10" fmla="*/ 16291 w 25400"/>
              <a:gd name="T11" fmla="*/ 8777 h 14300"/>
              <a:gd name="T12" fmla="*/ 17807 w 25400"/>
              <a:gd name="T13" fmla="*/ 7898 h 14300"/>
              <a:gd name="T14" fmla="*/ 18686 w 25400"/>
              <a:gd name="T15" fmla="*/ 6382 h 14300"/>
              <a:gd name="T16" fmla="*/ 20201 w 25400"/>
              <a:gd name="T17" fmla="*/ 5503 h 14300"/>
              <a:gd name="T18" fmla="*/ 21080 w 25400"/>
              <a:gd name="T19" fmla="*/ 3988 h 14300"/>
              <a:gd name="T20" fmla="*/ 22595 w 25400"/>
              <a:gd name="T21" fmla="*/ 3109 h 14300"/>
              <a:gd name="T22" fmla="*/ 23474 w 25400"/>
              <a:gd name="T23" fmla="*/ 1594 h 14300"/>
              <a:gd name="T24" fmla="*/ 24988 w 25400"/>
              <a:gd name="T25" fmla="*/ 716 h 14300"/>
              <a:gd name="T26" fmla="*/ 25400 w 25400"/>
              <a:gd name="T27" fmla="*/ 48 h 14300"/>
              <a:gd name="T28" fmla="*/ 25400 w 25400"/>
              <a:gd name="T29" fmla="*/ 0 h 14300"/>
              <a:gd name="T30" fmla="*/ 0 w 25400"/>
              <a:gd name="T31" fmla="*/ 0 h 14300"/>
              <a:gd name="T32" fmla="*/ 0 w 25400"/>
              <a:gd name="T33" fmla="*/ 14300 h 14300"/>
              <a:gd name="T34" fmla="*/ 11070 w 25400"/>
              <a:gd name="T3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82371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12192000" cy="3888500"/>
          </a:xfrm>
          <a:custGeom>
            <a:avLst/>
            <a:gdLst>
              <a:gd name="T0" fmla="*/ 0 w 25400"/>
              <a:gd name="T1" fmla="*/ 6386 h 8063"/>
              <a:gd name="T2" fmla="*/ 2540 w 25400"/>
              <a:gd name="T3" fmla="*/ 8063 h 8063"/>
              <a:gd name="T4" fmla="*/ 5080 w 25400"/>
              <a:gd name="T5" fmla="*/ 6386 h 8063"/>
              <a:gd name="T6" fmla="*/ 7620 w 25400"/>
              <a:gd name="T7" fmla="*/ 8063 h 8063"/>
              <a:gd name="T8" fmla="*/ 10160 w 25400"/>
              <a:gd name="T9" fmla="*/ 6386 h 8063"/>
              <a:gd name="T10" fmla="*/ 12700 w 25400"/>
              <a:gd name="T11" fmla="*/ 8063 h 8063"/>
              <a:gd name="T12" fmla="*/ 15240 w 25400"/>
              <a:gd name="T13" fmla="*/ 6386 h 8063"/>
              <a:gd name="T14" fmla="*/ 17780 w 25400"/>
              <a:gd name="T15" fmla="*/ 8063 h 8063"/>
              <a:gd name="T16" fmla="*/ 20320 w 25400"/>
              <a:gd name="T17" fmla="*/ 6386 h 8063"/>
              <a:gd name="T18" fmla="*/ 22860 w 25400"/>
              <a:gd name="T19" fmla="*/ 8063 h 8063"/>
              <a:gd name="T20" fmla="*/ 25400 w 25400"/>
              <a:gd name="T21" fmla="*/ 6386 h 8063"/>
              <a:gd name="T22" fmla="*/ 25400 w 25400"/>
              <a:gd name="T23" fmla="*/ 0 h 8063"/>
              <a:gd name="T24" fmla="*/ 0 w 25400"/>
              <a:gd name="T25" fmla="*/ 0 h 8063"/>
              <a:gd name="T26" fmla="*/ 0 w 25400"/>
              <a:gd name="T27" fmla="*/ 6386 h 80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75571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5572461"/>
          </a:xfrm>
          <a:custGeom>
            <a:avLst/>
            <a:gdLst>
              <a:gd name="T0" fmla="*/ 0 w 25400"/>
              <a:gd name="T1" fmla="*/ 9914 h 11590"/>
              <a:gd name="T2" fmla="*/ 2540 w 25400"/>
              <a:gd name="T3" fmla="*/ 11590 h 11590"/>
              <a:gd name="T4" fmla="*/ 5080 w 25400"/>
              <a:gd name="T5" fmla="*/ 9914 h 11590"/>
              <a:gd name="T6" fmla="*/ 7620 w 25400"/>
              <a:gd name="T7" fmla="*/ 11590 h 11590"/>
              <a:gd name="T8" fmla="*/ 10160 w 25400"/>
              <a:gd name="T9" fmla="*/ 9914 h 11590"/>
              <a:gd name="T10" fmla="*/ 12700 w 25400"/>
              <a:gd name="T11" fmla="*/ 11590 h 11590"/>
              <a:gd name="T12" fmla="*/ 15240 w 25400"/>
              <a:gd name="T13" fmla="*/ 9914 h 11590"/>
              <a:gd name="T14" fmla="*/ 17780 w 25400"/>
              <a:gd name="T15" fmla="*/ 11590 h 11590"/>
              <a:gd name="T16" fmla="*/ 20320 w 25400"/>
              <a:gd name="T17" fmla="*/ 9914 h 11590"/>
              <a:gd name="T18" fmla="*/ 22860 w 25400"/>
              <a:gd name="T19" fmla="*/ 11590 h 11590"/>
              <a:gd name="T20" fmla="*/ 25400 w 25400"/>
              <a:gd name="T21" fmla="*/ 9914 h 11590"/>
              <a:gd name="T22" fmla="*/ 25400 w 25400"/>
              <a:gd name="T23" fmla="*/ 0 h 11590"/>
              <a:gd name="T24" fmla="*/ 0 w 25400"/>
              <a:gd name="T25" fmla="*/ 0 h 11590"/>
              <a:gd name="T26" fmla="*/ 0 w 25400"/>
              <a:gd name="T27" fmla="*/ 9914 h 11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05722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/>
          </p:cNvSpPr>
          <p:nvPr userDrawn="1"/>
        </p:nvSpPr>
        <p:spPr bwMode="white">
          <a:xfrm>
            <a:off x="0" y="0"/>
            <a:ext cx="7305472" cy="6858000"/>
          </a:xfrm>
          <a:custGeom>
            <a:avLst/>
            <a:gdLst>
              <a:gd name="T0" fmla="*/ 15203 w 15203"/>
              <a:gd name="T1" fmla="*/ 14300 h 14300"/>
              <a:gd name="T2" fmla="*/ 14018 w 15203"/>
              <a:gd name="T3" fmla="*/ 12518 h 14300"/>
              <a:gd name="T4" fmla="*/ 15203 w 15203"/>
              <a:gd name="T5" fmla="*/ 10722 h 14300"/>
              <a:gd name="T6" fmla="*/ 14018 w 15203"/>
              <a:gd name="T7" fmla="*/ 8926 h 14300"/>
              <a:gd name="T8" fmla="*/ 15203 w 15203"/>
              <a:gd name="T9" fmla="*/ 7131 h 14300"/>
              <a:gd name="T10" fmla="*/ 14018 w 15203"/>
              <a:gd name="T11" fmla="*/ 5335 h 14300"/>
              <a:gd name="T12" fmla="*/ 15203 w 15203"/>
              <a:gd name="T13" fmla="*/ 3540 h 14300"/>
              <a:gd name="T14" fmla="*/ 14018 w 15203"/>
              <a:gd name="T15" fmla="*/ 1744 h 14300"/>
              <a:gd name="T16" fmla="*/ 15202 w 15203"/>
              <a:gd name="T17" fmla="*/ 0 h 14300"/>
              <a:gd name="T18" fmla="*/ 0 w 15203"/>
              <a:gd name="T19" fmla="*/ 0 h 14300"/>
              <a:gd name="T20" fmla="*/ 0 w 15203"/>
              <a:gd name="T21" fmla="*/ 3271 h 14300"/>
              <a:gd name="T22" fmla="*/ 0 w 15203"/>
              <a:gd name="T23" fmla="*/ 14300 h 14300"/>
              <a:gd name="T24" fmla="*/ 15203 w 15203"/>
              <a:gd name="T25" fmla="*/ 1430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451298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3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0" y="0"/>
            <a:ext cx="9679021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14300 h 14300"/>
              <a:gd name="T4" fmla="*/ 20141 w 20142"/>
              <a:gd name="T5" fmla="*/ 14300 h 14300"/>
              <a:gd name="T6" fmla="*/ 18957 w 20142"/>
              <a:gd name="T7" fmla="*/ 12518 h 14300"/>
              <a:gd name="T8" fmla="*/ 20142 w 20142"/>
              <a:gd name="T9" fmla="*/ 10722 h 14300"/>
              <a:gd name="T10" fmla="*/ 18957 w 20142"/>
              <a:gd name="T11" fmla="*/ 8926 h 14300"/>
              <a:gd name="T12" fmla="*/ 20142 w 20142"/>
              <a:gd name="T13" fmla="*/ 7131 h 14300"/>
              <a:gd name="T14" fmla="*/ 18957 w 20142"/>
              <a:gd name="T15" fmla="*/ 5335 h 14300"/>
              <a:gd name="T16" fmla="*/ 20142 w 20142"/>
              <a:gd name="T17" fmla="*/ 3540 h 14300"/>
              <a:gd name="T18" fmla="*/ 18957 w 20142"/>
              <a:gd name="T19" fmla="*/ 1744 h 14300"/>
              <a:gd name="T20" fmla="*/ 20141 w 20142"/>
              <a:gd name="T21" fmla="*/ 0 h 14300"/>
              <a:gd name="T22" fmla="*/ 0 w 20142"/>
              <a:gd name="T2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148322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white">
          <a:xfrm>
            <a:off x="0" y="0"/>
            <a:ext cx="9815209" cy="6858000"/>
          </a:xfrm>
          <a:custGeom>
            <a:avLst/>
            <a:gdLst>
              <a:gd name="T0" fmla="*/ 0 w 20470"/>
              <a:gd name="T1" fmla="*/ 14293 h 14293"/>
              <a:gd name="T2" fmla="*/ 5684 w 20470"/>
              <a:gd name="T3" fmla="*/ 14293 h 14293"/>
              <a:gd name="T4" fmla="*/ 5306 w 20470"/>
              <a:gd name="T5" fmla="*/ 13517 h 14293"/>
              <a:gd name="T6" fmla="*/ 5472 w 20470"/>
              <a:gd name="T7" fmla="*/ 12643 h 14293"/>
              <a:gd name="T8" fmla="*/ 6345 w 20470"/>
              <a:gd name="T9" fmla="*/ 12478 h 14293"/>
              <a:gd name="T10" fmla="*/ 7917 w 20470"/>
              <a:gd name="T11" fmla="*/ 13245 h 14293"/>
              <a:gd name="T12" fmla="*/ 8751 w 20470"/>
              <a:gd name="T13" fmla="*/ 13067 h 14293"/>
              <a:gd name="T14" fmla="*/ 8921 w 20470"/>
              <a:gd name="T15" fmla="*/ 12211 h 14293"/>
              <a:gd name="T16" fmla="*/ 8164 w 20470"/>
              <a:gd name="T17" fmla="*/ 10659 h 14293"/>
              <a:gd name="T18" fmla="*/ 8330 w 20470"/>
              <a:gd name="T19" fmla="*/ 9785 h 14293"/>
              <a:gd name="T20" fmla="*/ 9203 w 20470"/>
              <a:gd name="T21" fmla="*/ 9620 h 14293"/>
              <a:gd name="T22" fmla="*/ 10775 w 20470"/>
              <a:gd name="T23" fmla="*/ 10387 h 14293"/>
              <a:gd name="T24" fmla="*/ 11609 w 20470"/>
              <a:gd name="T25" fmla="*/ 10209 h 14293"/>
              <a:gd name="T26" fmla="*/ 11780 w 20470"/>
              <a:gd name="T27" fmla="*/ 9353 h 14293"/>
              <a:gd name="T28" fmla="*/ 11022 w 20470"/>
              <a:gd name="T29" fmla="*/ 7801 h 14293"/>
              <a:gd name="T30" fmla="*/ 11188 w 20470"/>
              <a:gd name="T31" fmla="*/ 6927 h 14293"/>
              <a:gd name="T32" fmla="*/ 12061 w 20470"/>
              <a:gd name="T33" fmla="*/ 6762 h 14293"/>
              <a:gd name="T34" fmla="*/ 13631 w 20470"/>
              <a:gd name="T35" fmla="*/ 7532 h 14293"/>
              <a:gd name="T36" fmla="*/ 14462 w 20470"/>
              <a:gd name="T37" fmla="*/ 7357 h 14293"/>
              <a:gd name="T38" fmla="*/ 14632 w 20470"/>
              <a:gd name="T39" fmla="*/ 6500 h 14293"/>
              <a:gd name="T40" fmla="*/ 13875 w 20470"/>
              <a:gd name="T41" fmla="*/ 4948 h 14293"/>
              <a:gd name="T42" fmla="*/ 14040 w 20470"/>
              <a:gd name="T43" fmla="*/ 4075 h 14293"/>
              <a:gd name="T44" fmla="*/ 14913 w 20470"/>
              <a:gd name="T45" fmla="*/ 3910 h 14293"/>
              <a:gd name="T46" fmla="*/ 16486 w 20470"/>
              <a:gd name="T47" fmla="*/ 4676 h 14293"/>
              <a:gd name="T48" fmla="*/ 17320 w 20470"/>
              <a:gd name="T49" fmla="*/ 4499 h 14293"/>
              <a:gd name="T50" fmla="*/ 17490 w 20470"/>
              <a:gd name="T51" fmla="*/ 3642 h 14293"/>
              <a:gd name="T52" fmla="*/ 16733 w 20470"/>
              <a:gd name="T53" fmla="*/ 2090 h 14293"/>
              <a:gd name="T54" fmla="*/ 16899 w 20470"/>
              <a:gd name="T55" fmla="*/ 1217 h 14293"/>
              <a:gd name="T56" fmla="*/ 17772 w 20470"/>
              <a:gd name="T57" fmla="*/ 1051 h 14293"/>
              <a:gd name="T58" fmla="*/ 19345 w 20470"/>
              <a:gd name="T59" fmla="*/ 1818 h 14293"/>
              <a:gd name="T60" fmla="*/ 20179 w 20470"/>
              <a:gd name="T61" fmla="*/ 1639 h 14293"/>
              <a:gd name="T62" fmla="*/ 20349 w 20470"/>
              <a:gd name="T63" fmla="*/ 783 h 14293"/>
              <a:gd name="T64" fmla="*/ 19967 w 20470"/>
              <a:gd name="T65" fmla="*/ 0 h 14293"/>
              <a:gd name="T66" fmla="*/ 0 w 20470"/>
              <a:gd name="T67" fmla="*/ 0 h 14293"/>
              <a:gd name="T68" fmla="*/ 0 w 20470"/>
              <a:gd name="T69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49768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4 B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>
            <a:spLocks/>
          </p:cNvSpPr>
          <p:nvPr userDrawn="1"/>
        </p:nvSpPr>
        <p:spPr bwMode="auto">
          <a:xfrm>
            <a:off x="-1" y="0"/>
            <a:ext cx="12193200" cy="6858000"/>
          </a:xfrm>
          <a:custGeom>
            <a:avLst/>
            <a:gdLst>
              <a:gd name="T0" fmla="*/ 0 w 25400"/>
              <a:gd name="T1" fmla="*/ 14293 h 14293"/>
              <a:gd name="T2" fmla="*/ 11682 w 25400"/>
              <a:gd name="T3" fmla="*/ 14293 h 14293"/>
              <a:gd name="T4" fmla="*/ 11303 w 25400"/>
              <a:gd name="T5" fmla="*/ 13517 h 14293"/>
              <a:gd name="T6" fmla="*/ 11469 w 25400"/>
              <a:gd name="T7" fmla="*/ 12643 h 14293"/>
              <a:gd name="T8" fmla="*/ 12342 w 25400"/>
              <a:gd name="T9" fmla="*/ 12478 h 14293"/>
              <a:gd name="T10" fmla="*/ 13914 w 25400"/>
              <a:gd name="T11" fmla="*/ 13245 h 14293"/>
              <a:gd name="T12" fmla="*/ 14748 w 25400"/>
              <a:gd name="T13" fmla="*/ 13067 h 14293"/>
              <a:gd name="T14" fmla="*/ 14919 w 25400"/>
              <a:gd name="T15" fmla="*/ 12211 h 14293"/>
              <a:gd name="T16" fmla="*/ 14161 w 25400"/>
              <a:gd name="T17" fmla="*/ 10659 h 14293"/>
              <a:gd name="T18" fmla="*/ 14327 w 25400"/>
              <a:gd name="T19" fmla="*/ 9785 h 14293"/>
              <a:gd name="T20" fmla="*/ 15200 w 25400"/>
              <a:gd name="T21" fmla="*/ 9620 h 14293"/>
              <a:gd name="T22" fmla="*/ 16773 w 25400"/>
              <a:gd name="T23" fmla="*/ 10387 h 14293"/>
              <a:gd name="T24" fmla="*/ 17607 w 25400"/>
              <a:gd name="T25" fmla="*/ 10209 h 14293"/>
              <a:gd name="T26" fmla="*/ 17777 w 25400"/>
              <a:gd name="T27" fmla="*/ 9353 h 14293"/>
              <a:gd name="T28" fmla="*/ 17020 w 25400"/>
              <a:gd name="T29" fmla="*/ 7801 h 14293"/>
              <a:gd name="T30" fmla="*/ 17185 w 25400"/>
              <a:gd name="T31" fmla="*/ 6927 h 14293"/>
              <a:gd name="T32" fmla="*/ 18058 w 25400"/>
              <a:gd name="T33" fmla="*/ 6762 h 14293"/>
              <a:gd name="T34" fmla="*/ 19628 w 25400"/>
              <a:gd name="T35" fmla="*/ 7532 h 14293"/>
              <a:gd name="T36" fmla="*/ 20459 w 25400"/>
              <a:gd name="T37" fmla="*/ 7357 h 14293"/>
              <a:gd name="T38" fmla="*/ 20629 w 25400"/>
              <a:gd name="T39" fmla="*/ 6500 h 14293"/>
              <a:gd name="T40" fmla="*/ 19872 w 25400"/>
              <a:gd name="T41" fmla="*/ 4948 h 14293"/>
              <a:gd name="T42" fmla="*/ 20038 w 25400"/>
              <a:gd name="T43" fmla="*/ 4075 h 14293"/>
              <a:gd name="T44" fmla="*/ 20911 w 25400"/>
              <a:gd name="T45" fmla="*/ 3910 h 14293"/>
              <a:gd name="T46" fmla="*/ 22483 w 25400"/>
              <a:gd name="T47" fmla="*/ 4676 h 14293"/>
              <a:gd name="T48" fmla="*/ 23317 w 25400"/>
              <a:gd name="T49" fmla="*/ 4499 h 14293"/>
              <a:gd name="T50" fmla="*/ 23487 w 25400"/>
              <a:gd name="T51" fmla="*/ 3642 h 14293"/>
              <a:gd name="T52" fmla="*/ 22730 w 25400"/>
              <a:gd name="T53" fmla="*/ 2090 h 14293"/>
              <a:gd name="T54" fmla="*/ 22896 w 25400"/>
              <a:gd name="T55" fmla="*/ 1217 h 14293"/>
              <a:gd name="T56" fmla="*/ 23769 w 25400"/>
              <a:gd name="T57" fmla="*/ 1051 h 14293"/>
              <a:gd name="T58" fmla="*/ 25342 w 25400"/>
              <a:gd name="T59" fmla="*/ 1818 h 14293"/>
              <a:gd name="T60" fmla="*/ 25400 w 25400"/>
              <a:gd name="T61" fmla="*/ 1837 h 14293"/>
              <a:gd name="T62" fmla="*/ 25400 w 25400"/>
              <a:gd name="T63" fmla="*/ 0 h 14293"/>
              <a:gd name="T64" fmla="*/ 0 w 25400"/>
              <a:gd name="T65" fmla="*/ 0 h 14293"/>
              <a:gd name="T66" fmla="*/ 0 w 25400"/>
              <a:gd name="T67" fmla="*/ 14293 h 142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636518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5"/>
          <p:cNvSpPr>
            <a:spLocks noChangeAspect="1"/>
          </p:cNvSpPr>
          <p:nvPr userDrawn="1"/>
        </p:nvSpPr>
        <p:spPr bwMode="auto">
          <a:xfrm>
            <a:off x="-18000" y="-18000"/>
            <a:ext cx="9727872" cy="6876000"/>
          </a:xfrm>
          <a:custGeom>
            <a:avLst/>
            <a:gdLst>
              <a:gd name="T0" fmla="*/ 0 w 20206"/>
              <a:gd name="T1" fmla="*/ 13 h 14300"/>
              <a:gd name="T2" fmla="*/ 0 w 20206"/>
              <a:gd name="T3" fmla="*/ 14300 h 14300"/>
              <a:gd name="T4" fmla="*/ 7482 w 20206"/>
              <a:gd name="T5" fmla="*/ 14300 h 14300"/>
              <a:gd name="T6" fmla="*/ 7478 w 20206"/>
              <a:gd name="T7" fmla="*/ 12595 h 14300"/>
              <a:gd name="T8" fmla="*/ 9300 w 20206"/>
              <a:gd name="T9" fmla="*/ 12600 h 14300"/>
              <a:gd name="T10" fmla="*/ 9295 w 20206"/>
              <a:gd name="T11" fmla="*/ 10777 h 14300"/>
              <a:gd name="T12" fmla="*/ 11118 w 20206"/>
              <a:gd name="T13" fmla="*/ 10782 h 14300"/>
              <a:gd name="T14" fmla="*/ 11113 w 20206"/>
              <a:gd name="T15" fmla="*/ 9085 h 14300"/>
              <a:gd name="T16" fmla="*/ 12935 w 20206"/>
              <a:gd name="T17" fmla="*/ 9090 h 14300"/>
              <a:gd name="T18" fmla="*/ 12930 w 20206"/>
              <a:gd name="T19" fmla="*/ 7267 h 14300"/>
              <a:gd name="T20" fmla="*/ 14753 w 20206"/>
              <a:gd name="T21" fmla="*/ 7272 h 14300"/>
              <a:gd name="T22" fmla="*/ 14748 w 20206"/>
              <a:gd name="T23" fmla="*/ 5450 h 14300"/>
              <a:gd name="T24" fmla="*/ 16571 w 20206"/>
              <a:gd name="T25" fmla="*/ 5455 h 14300"/>
              <a:gd name="T26" fmla="*/ 16566 w 20206"/>
              <a:gd name="T27" fmla="*/ 3632 h 14300"/>
              <a:gd name="T28" fmla="*/ 18388 w 20206"/>
              <a:gd name="T29" fmla="*/ 3637 h 14300"/>
              <a:gd name="T30" fmla="*/ 18383 w 20206"/>
              <a:gd name="T31" fmla="*/ 1815 h 14300"/>
              <a:gd name="T32" fmla="*/ 20206 w 20206"/>
              <a:gd name="T33" fmla="*/ 1820 h 14300"/>
              <a:gd name="T34" fmla="*/ 20201 w 20206"/>
              <a:gd name="T35" fmla="*/ 0 h 14300"/>
              <a:gd name="T36" fmla="*/ 0 w 20206"/>
              <a:gd name="T37" fmla="*/ 13 h 14300"/>
              <a:gd name="connsiteX0" fmla="*/ 284 w 20206"/>
              <a:gd name="connsiteY0" fmla="*/ 196 h 14300"/>
              <a:gd name="connsiteX1" fmla="*/ 0 w 20206"/>
              <a:gd name="connsiteY1" fmla="*/ 14300 h 14300"/>
              <a:gd name="connsiteX2" fmla="*/ 7482 w 20206"/>
              <a:gd name="connsiteY2" fmla="*/ 14300 h 14300"/>
              <a:gd name="connsiteX3" fmla="*/ 7478 w 20206"/>
              <a:gd name="connsiteY3" fmla="*/ 12595 h 14300"/>
              <a:gd name="connsiteX4" fmla="*/ 9300 w 20206"/>
              <a:gd name="connsiteY4" fmla="*/ 12600 h 14300"/>
              <a:gd name="connsiteX5" fmla="*/ 9295 w 20206"/>
              <a:gd name="connsiteY5" fmla="*/ 10777 h 14300"/>
              <a:gd name="connsiteX6" fmla="*/ 11118 w 20206"/>
              <a:gd name="connsiteY6" fmla="*/ 10782 h 14300"/>
              <a:gd name="connsiteX7" fmla="*/ 11113 w 20206"/>
              <a:gd name="connsiteY7" fmla="*/ 9085 h 14300"/>
              <a:gd name="connsiteX8" fmla="*/ 12935 w 20206"/>
              <a:gd name="connsiteY8" fmla="*/ 9090 h 14300"/>
              <a:gd name="connsiteX9" fmla="*/ 12930 w 20206"/>
              <a:gd name="connsiteY9" fmla="*/ 7267 h 14300"/>
              <a:gd name="connsiteX10" fmla="*/ 14753 w 20206"/>
              <a:gd name="connsiteY10" fmla="*/ 7272 h 14300"/>
              <a:gd name="connsiteX11" fmla="*/ 14748 w 20206"/>
              <a:gd name="connsiteY11" fmla="*/ 5450 h 14300"/>
              <a:gd name="connsiteX12" fmla="*/ 16571 w 20206"/>
              <a:gd name="connsiteY12" fmla="*/ 5455 h 14300"/>
              <a:gd name="connsiteX13" fmla="*/ 16566 w 20206"/>
              <a:gd name="connsiteY13" fmla="*/ 3632 h 14300"/>
              <a:gd name="connsiteX14" fmla="*/ 18388 w 20206"/>
              <a:gd name="connsiteY14" fmla="*/ 3637 h 14300"/>
              <a:gd name="connsiteX15" fmla="*/ 18383 w 20206"/>
              <a:gd name="connsiteY15" fmla="*/ 1815 h 14300"/>
              <a:gd name="connsiteX16" fmla="*/ 20206 w 20206"/>
              <a:gd name="connsiteY16" fmla="*/ 1820 h 14300"/>
              <a:gd name="connsiteX17" fmla="*/ 20201 w 20206"/>
              <a:gd name="connsiteY17" fmla="*/ 0 h 14300"/>
              <a:gd name="connsiteX18" fmla="*/ 284 w 20206"/>
              <a:gd name="connsiteY18" fmla="*/ 196 h 14300"/>
              <a:gd name="connsiteX0" fmla="*/ 27 w 20233"/>
              <a:gd name="connsiteY0" fmla="*/ 13 h 14300"/>
              <a:gd name="connsiteX1" fmla="*/ 27 w 20233"/>
              <a:gd name="connsiteY1" fmla="*/ 14300 h 14300"/>
              <a:gd name="connsiteX2" fmla="*/ 7509 w 20233"/>
              <a:gd name="connsiteY2" fmla="*/ 14300 h 14300"/>
              <a:gd name="connsiteX3" fmla="*/ 7505 w 20233"/>
              <a:gd name="connsiteY3" fmla="*/ 12595 h 14300"/>
              <a:gd name="connsiteX4" fmla="*/ 9327 w 20233"/>
              <a:gd name="connsiteY4" fmla="*/ 12600 h 14300"/>
              <a:gd name="connsiteX5" fmla="*/ 9322 w 20233"/>
              <a:gd name="connsiteY5" fmla="*/ 10777 h 14300"/>
              <a:gd name="connsiteX6" fmla="*/ 11145 w 20233"/>
              <a:gd name="connsiteY6" fmla="*/ 10782 h 14300"/>
              <a:gd name="connsiteX7" fmla="*/ 11140 w 20233"/>
              <a:gd name="connsiteY7" fmla="*/ 9085 h 14300"/>
              <a:gd name="connsiteX8" fmla="*/ 12962 w 20233"/>
              <a:gd name="connsiteY8" fmla="*/ 9090 h 14300"/>
              <a:gd name="connsiteX9" fmla="*/ 12957 w 20233"/>
              <a:gd name="connsiteY9" fmla="*/ 7267 h 14300"/>
              <a:gd name="connsiteX10" fmla="*/ 14780 w 20233"/>
              <a:gd name="connsiteY10" fmla="*/ 7272 h 14300"/>
              <a:gd name="connsiteX11" fmla="*/ 14775 w 20233"/>
              <a:gd name="connsiteY11" fmla="*/ 5450 h 14300"/>
              <a:gd name="connsiteX12" fmla="*/ 16598 w 20233"/>
              <a:gd name="connsiteY12" fmla="*/ 5455 h 14300"/>
              <a:gd name="connsiteX13" fmla="*/ 16593 w 20233"/>
              <a:gd name="connsiteY13" fmla="*/ 3632 h 14300"/>
              <a:gd name="connsiteX14" fmla="*/ 18415 w 20233"/>
              <a:gd name="connsiteY14" fmla="*/ 3637 h 14300"/>
              <a:gd name="connsiteX15" fmla="*/ 18410 w 20233"/>
              <a:gd name="connsiteY15" fmla="*/ 1815 h 14300"/>
              <a:gd name="connsiteX16" fmla="*/ 20233 w 20233"/>
              <a:gd name="connsiteY16" fmla="*/ 1820 h 14300"/>
              <a:gd name="connsiteX17" fmla="*/ 20228 w 20233"/>
              <a:gd name="connsiteY17" fmla="*/ 0 h 14300"/>
              <a:gd name="connsiteX18" fmla="*/ 27 w 20233"/>
              <a:gd name="connsiteY18" fmla="*/ 13 h 14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8" name="Kuva 2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728912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0" y="0"/>
            <a:ext cx="12193200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14300 h 14300"/>
              <a:gd name="T4" fmla="*/ 14503 w 25400"/>
              <a:gd name="T5" fmla="*/ 14300 h 14300"/>
              <a:gd name="T6" fmla="*/ 14498 w 25400"/>
              <a:gd name="T7" fmla="*/ 12595 h 14300"/>
              <a:gd name="T8" fmla="*/ 16321 w 25400"/>
              <a:gd name="T9" fmla="*/ 12600 h 14300"/>
              <a:gd name="T10" fmla="*/ 16316 w 25400"/>
              <a:gd name="T11" fmla="*/ 10777 h 14300"/>
              <a:gd name="T12" fmla="*/ 18138 w 25400"/>
              <a:gd name="T13" fmla="*/ 10782 h 14300"/>
              <a:gd name="T14" fmla="*/ 18133 w 25400"/>
              <a:gd name="T15" fmla="*/ 9085 h 14300"/>
              <a:gd name="T16" fmla="*/ 19956 w 25400"/>
              <a:gd name="T17" fmla="*/ 9090 h 14300"/>
              <a:gd name="T18" fmla="*/ 19951 w 25400"/>
              <a:gd name="T19" fmla="*/ 7267 h 14300"/>
              <a:gd name="T20" fmla="*/ 21773 w 25400"/>
              <a:gd name="T21" fmla="*/ 7272 h 14300"/>
              <a:gd name="T22" fmla="*/ 21768 w 25400"/>
              <a:gd name="T23" fmla="*/ 5450 h 14300"/>
              <a:gd name="T24" fmla="*/ 23591 w 25400"/>
              <a:gd name="T25" fmla="*/ 5455 h 14300"/>
              <a:gd name="T26" fmla="*/ 23586 w 25400"/>
              <a:gd name="T27" fmla="*/ 3632 h 14300"/>
              <a:gd name="T28" fmla="*/ 25400 w 25400"/>
              <a:gd name="T29" fmla="*/ 3637 h 14300"/>
              <a:gd name="T30" fmla="*/ 25400 w 25400"/>
              <a:gd name="T31" fmla="*/ 0 h 14300"/>
              <a:gd name="T32" fmla="*/ 0 w 25400"/>
              <a:gd name="T33" fmla="*/ 0 h 143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FD4F00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pic>
        <p:nvPicPr>
          <p:cNvPr id="27" name="Kuva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11" y="5677621"/>
            <a:ext cx="1686983" cy="94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513988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009246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676BA-721F-AA4A-A490-35CC67104222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2653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EE7499-1E13-AC4D-8899-7DE22F735906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489965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äliotsikko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972000" cy="5136204"/>
          </a:xfrm>
        </p:spPr>
        <p:txBody>
          <a:bodyPr anchor="t" anchorCtr="0"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F7E0EF8-FBCC-AE44-8ACD-A67303113E3F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21" name="Kuva 2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37583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98C77-847F-8B46-8B73-E1F1C3FE3CC3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653861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uorakulmio 6"/>
          <p:cNvSpPr/>
          <p:nvPr userDrawn="1"/>
        </p:nvSpPr>
        <p:spPr bwMode="auto">
          <a:xfrm>
            <a:off x="11050621" y="0"/>
            <a:ext cx="1141379" cy="6858000"/>
          </a:xfrm>
          <a:prstGeom prst="rect">
            <a:avLst/>
          </a:prstGeom>
          <a:solidFill>
            <a:srgbClr val="009246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F5CBD0-507F-DA4B-B9B1-E95C45B8B543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6433551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260C8-F1DE-6D48-B599-53CF06A43B5A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6020173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FBBE5-96B2-7747-B5E1-63BF9C1EFAE6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 hasCustomPrompt="1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dirty="0"/>
              <a:t>Väliotsikko</a:t>
            </a:r>
          </a:p>
        </p:txBody>
      </p:sp>
    </p:spTree>
    <p:extLst>
      <p:ext uri="{BB962C8B-B14F-4D97-AF65-F5344CB8AC3E}">
        <p14:creationId xmlns:p14="http://schemas.microsoft.com/office/powerpoint/2010/main" val="209564530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F80CE6-FD4A-0E40-88BB-431BA2C22E9C}" type="datetime1">
              <a:rPr lang="fi-FI" smtClean="0"/>
              <a:t>5.10.2020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 algn="r">
              <a:buNone/>
              <a:defRPr/>
            </a:lvl1pPr>
          </a:lstStyle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2126542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EA45C-DC4D-4D44-B65C-E02341E880F2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485390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2E4BE-57CA-1B4E-BFC6-72AF6FB0D0DF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30930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BD83B-4049-3E47-A367-86A2A7BB888C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9137068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endParaRPr lang="en-GB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/>
          <a:lstStyle>
            <a:lvl1pPr marL="0" indent="0">
              <a:buNone/>
              <a:defRPr/>
            </a:lvl1pPr>
          </a:lstStyle>
          <a:p>
            <a:endParaRPr lang="en-GB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 anchorCtr="0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C81516-E2FA-FD49-B8A3-786F66BE51D9}" type="datetime1">
              <a:rPr lang="fi-FI" smtClean="0"/>
              <a:t>5.10.2020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272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image" Target="../media/image1.w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53.xml"/><Relationship Id="rId18" Type="http://schemas.openxmlformats.org/officeDocument/2006/relationships/slideLayout" Target="../slideLayouts/slideLayout58.xml"/><Relationship Id="rId26" Type="http://schemas.openxmlformats.org/officeDocument/2006/relationships/image" Target="../media/image3.wmf"/><Relationship Id="rId3" Type="http://schemas.openxmlformats.org/officeDocument/2006/relationships/slideLayout" Target="../slideLayouts/slideLayout43.xml"/><Relationship Id="rId21" Type="http://schemas.openxmlformats.org/officeDocument/2006/relationships/slideLayout" Target="../slideLayouts/slideLayout61.xml"/><Relationship Id="rId7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52.xml"/><Relationship Id="rId17" Type="http://schemas.openxmlformats.org/officeDocument/2006/relationships/slideLayout" Target="../slideLayouts/slideLayout57.xml"/><Relationship Id="rId25" Type="http://schemas.openxmlformats.org/officeDocument/2006/relationships/theme" Target="../theme/theme2.xml"/><Relationship Id="rId2" Type="http://schemas.openxmlformats.org/officeDocument/2006/relationships/slideLayout" Target="../slideLayouts/slideLayout42.xml"/><Relationship Id="rId16" Type="http://schemas.openxmlformats.org/officeDocument/2006/relationships/slideLayout" Target="../slideLayouts/slideLayout56.xml"/><Relationship Id="rId20" Type="http://schemas.openxmlformats.org/officeDocument/2006/relationships/slideLayout" Target="../slideLayouts/slideLayout60.xml"/><Relationship Id="rId1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6.xml"/><Relationship Id="rId11" Type="http://schemas.openxmlformats.org/officeDocument/2006/relationships/slideLayout" Target="../slideLayouts/slideLayout51.xml"/><Relationship Id="rId24" Type="http://schemas.openxmlformats.org/officeDocument/2006/relationships/slideLayout" Target="../slideLayouts/slideLayout64.xml"/><Relationship Id="rId5" Type="http://schemas.openxmlformats.org/officeDocument/2006/relationships/slideLayout" Target="../slideLayouts/slideLayout45.xml"/><Relationship Id="rId15" Type="http://schemas.openxmlformats.org/officeDocument/2006/relationships/slideLayout" Target="../slideLayouts/slideLayout55.xml"/><Relationship Id="rId23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0.xml"/><Relationship Id="rId19" Type="http://schemas.openxmlformats.org/officeDocument/2006/relationships/slideLayout" Target="../slideLayouts/slideLayout59.xml"/><Relationship Id="rId4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9.xml"/><Relationship Id="rId14" Type="http://schemas.openxmlformats.org/officeDocument/2006/relationships/slideLayout" Target="../slideLayouts/slideLayout54.xml"/><Relationship Id="rId22" Type="http://schemas.openxmlformats.org/officeDocument/2006/relationships/slideLayout" Target="../slideLayouts/slideLayout6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18" Type="http://schemas.openxmlformats.org/officeDocument/2006/relationships/slideLayout" Target="../slideLayouts/slideLayout82.xml"/><Relationship Id="rId26" Type="http://schemas.openxmlformats.org/officeDocument/2006/relationships/image" Target="../media/image4.wmf"/><Relationship Id="rId3" Type="http://schemas.openxmlformats.org/officeDocument/2006/relationships/slideLayout" Target="../slideLayouts/slideLayout67.xml"/><Relationship Id="rId21" Type="http://schemas.openxmlformats.org/officeDocument/2006/relationships/slideLayout" Target="../slideLayouts/slideLayout85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slideLayout" Target="../slideLayouts/slideLayout81.xml"/><Relationship Id="rId25" Type="http://schemas.openxmlformats.org/officeDocument/2006/relationships/theme" Target="../theme/theme3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20" Type="http://schemas.openxmlformats.org/officeDocument/2006/relationships/slideLayout" Target="../slideLayouts/slideLayout84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24" Type="http://schemas.openxmlformats.org/officeDocument/2006/relationships/slideLayout" Target="../slideLayouts/slideLayout88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23" Type="http://schemas.openxmlformats.org/officeDocument/2006/relationships/slideLayout" Target="../slideLayouts/slideLayout87.xml"/><Relationship Id="rId10" Type="http://schemas.openxmlformats.org/officeDocument/2006/relationships/slideLayout" Target="../slideLayouts/slideLayout74.xml"/><Relationship Id="rId19" Type="http://schemas.openxmlformats.org/officeDocument/2006/relationships/slideLayout" Target="../slideLayouts/slideLayout83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Relationship Id="rId22" Type="http://schemas.openxmlformats.org/officeDocument/2006/relationships/slideLayout" Target="../slideLayouts/slideLayout8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slideLayout" Target="../slideLayouts/slideLayout101.xml"/><Relationship Id="rId18" Type="http://schemas.openxmlformats.org/officeDocument/2006/relationships/slideLayout" Target="../slideLayouts/slideLayout106.xml"/><Relationship Id="rId26" Type="http://schemas.openxmlformats.org/officeDocument/2006/relationships/image" Target="../media/image5.wmf"/><Relationship Id="rId3" Type="http://schemas.openxmlformats.org/officeDocument/2006/relationships/slideLayout" Target="../slideLayouts/slideLayout91.xml"/><Relationship Id="rId21" Type="http://schemas.openxmlformats.org/officeDocument/2006/relationships/slideLayout" Target="../slideLayouts/slideLayout109.xml"/><Relationship Id="rId7" Type="http://schemas.openxmlformats.org/officeDocument/2006/relationships/slideLayout" Target="../slideLayouts/slideLayout95.xml"/><Relationship Id="rId12" Type="http://schemas.openxmlformats.org/officeDocument/2006/relationships/slideLayout" Target="../slideLayouts/slideLayout100.xml"/><Relationship Id="rId17" Type="http://schemas.openxmlformats.org/officeDocument/2006/relationships/slideLayout" Target="../slideLayouts/slideLayout105.xml"/><Relationship Id="rId25" Type="http://schemas.openxmlformats.org/officeDocument/2006/relationships/theme" Target="../theme/theme4.xml"/><Relationship Id="rId2" Type="http://schemas.openxmlformats.org/officeDocument/2006/relationships/slideLayout" Target="../slideLayouts/slideLayout90.xml"/><Relationship Id="rId16" Type="http://schemas.openxmlformats.org/officeDocument/2006/relationships/slideLayout" Target="../slideLayouts/slideLayout104.xml"/><Relationship Id="rId20" Type="http://schemas.openxmlformats.org/officeDocument/2006/relationships/slideLayout" Target="../slideLayouts/slideLayout108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24" Type="http://schemas.openxmlformats.org/officeDocument/2006/relationships/slideLayout" Target="../slideLayouts/slideLayout112.xml"/><Relationship Id="rId5" Type="http://schemas.openxmlformats.org/officeDocument/2006/relationships/slideLayout" Target="../slideLayouts/slideLayout93.xml"/><Relationship Id="rId15" Type="http://schemas.openxmlformats.org/officeDocument/2006/relationships/slideLayout" Target="../slideLayouts/slideLayout103.xml"/><Relationship Id="rId23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98.xml"/><Relationship Id="rId19" Type="http://schemas.openxmlformats.org/officeDocument/2006/relationships/slideLayout" Target="../slideLayouts/slideLayout107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slideLayout" Target="../slideLayouts/slideLayout102.xml"/><Relationship Id="rId22" Type="http://schemas.openxmlformats.org/officeDocument/2006/relationships/slideLayout" Target="../slideLayouts/slideLayout1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Kuva 18"/>
          <p:cNvPicPr>
            <a:picLocks noChangeAspect="1"/>
          </p:cNvPicPr>
          <p:nvPr userDrawn="1"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2" y="6134100"/>
            <a:ext cx="1058332" cy="593999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199" y="408562"/>
            <a:ext cx="9972000" cy="7876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199" y="1196502"/>
            <a:ext cx="9972000" cy="4980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430" y="6268800"/>
            <a:ext cx="1305128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300">
                <a:solidFill>
                  <a:srgbClr val="000000"/>
                </a:solidFill>
              </a:defRPr>
            </a:lvl1pPr>
          </a:lstStyle>
          <a:p>
            <a:fld id="{C7D0309F-35D2-E543-93A0-90D088B7AF62}" type="datetime1">
              <a:rPr lang="fi-FI" smtClean="0"/>
              <a:t>5.10.2020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2022" y="6268800"/>
            <a:ext cx="4114800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300">
                <a:solidFill>
                  <a:srgbClr val="000000"/>
                </a:solidFill>
              </a:defRPr>
            </a:lvl1pPr>
          </a:lstStyle>
          <a:p>
            <a:r>
              <a:rPr lang="fi-FI"/>
              <a:t>Muotoilututka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 b="1">
                <a:solidFill>
                  <a:srgbClr val="000000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38492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2" r:id="rId2"/>
    <p:sldLayoutId id="2147483716" r:id="rId3"/>
    <p:sldLayoutId id="2147483714" r:id="rId4"/>
    <p:sldLayoutId id="2147483715" r:id="rId5"/>
    <p:sldLayoutId id="2147483761" r:id="rId6"/>
    <p:sldLayoutId id="2147483720" r:id="rId7"/>
    <p:sldLayoutId id="2147483721" r:id="rId8"/>
    <p:sldLayoutId id="2147483719" r:id="rId9"/>
    <p:sldLayoutId id="2147483650" r:id="rId10"/>
    <p:sldLayoutId id="2147483751" r:id="rId11"/>
    <p:sldLayoutId id="2147483752" r:id="rId12"/>
    <p:sldLayoutId id="2147483753" r:id="rId13"/>
    <p:sldLayoutId id="2147483754" r:id="rId14"/>
    <p:sldLayoutId id="2147483755" r:id="rId15"/>
    <p:sldLayoutId id="2147483652" r:id="rId16"/>
    <p:sldLayoutId id="2147483656" r:id="rId17"/>
    <p:sldLayoutId id="2147483709" r:id="rId18"/>
    <p:sldLayoutId id="2147483723" r:id="rId19"/>
    <p:sldLayoutId id="2147483725" r:id="rId20"/>
    <p:sldLayoutId id="2147483724" r:id="rId21"/>
    <p:sldLayoutId id="2147483722" r:id="rId22"/>
    <p:sldLayoutId id="2147483727" r:id="rId23"/>
    <p:sldLayoutId id="2147483728" r:id="rId24"/>
    <p:sldLayoutId id="2147483750" r:id="rId25"/>
    <p:sldLayoutId id="2147483654" r:id="rId26"/>
    <p:sldLayoutId id="2147483762" r:id="rId27"/>
    <p:sldLayoutId id="2147483655" r:id="rId28"/>
    <p:sldLayoutId id="2147483671" r:id="rId29"/>
    <p:sldLayoutId id="2147483729" r:id="rId30"/>
    <p:sldLayoutId id="2147483672" r:id="rId31"/>
    <p:sldLayoutId id="2147483730" r:id="rId32"/>
    <p:sldLayoutId id="2147483673" r:id="rId33"/>
    <p:sldLayoutId id="2147483731" r:id="rId34"/>
    <p:sldLayoutId id="2147483674" r:id="rId35"/>
    <p:sldLayoutId id="2147483732" r:id="rId36"/>
    <p:sldLayoutId id="2147483675" r:id="rId37"/>
    <p:sldLayoutId id="2147483733" r:id="rId38"/>
    <p:sldLayoutId id="2147483759" r:id="rId39"/>
    <p:sldLayoutId id="2147483760" r:id="rId4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199" y="408562"/>
            <a:ext cx="9972000" cy="7876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199" y="1196502"/>
            <a:ext cx="9972000" cy="4980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430" y="6268800"/>
            <a:ext cx="1305128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300">
                <a:solidFill>
                  <a:srgbClr val="0000BF"/>
                </a:solidFill>
              </a:defRPr>
            </a:lvl1pPr>
          </a:lstStyle>
          <a:p>
            <a:fld id="{6B7E56BF-32D2-444B-BE6C-0939D14D5EBE}" type="datetime1">
              <a:rPr lang="fi-FI" smtClean="0"/>
              <a:t>5.10.2020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2022" y="6268800"/>
            <a:ext cx="4114800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300">
                <a:solidFill>
                  <a:srgbClr val="0000BF"/>
                </a:solidFill>
              </a:defRPr>
            </a:lvl1pPr>
          </a:lstStyle>
          <a:p>
            <a:r>
              <a:rPr lang="fi-FI"/>
              <a:t>Muotoilututka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 b="1">
                <a:solidFill>
                  <a:srgbClr val="0000BF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3" y="6134100"/>
            <a:ext cx="1058330" cy="59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1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713" r:id="rId2"/>
    <p:sldLayoutId id="2147483666" r:id="rId3"/>
    <p:sldLayoutId id="2147483756" r:id="rId4"/>
    <p:sldLayoutId id="2147483667" r:id="rId5"/>
    <p:sldLayoutId id="2147483668" r:id="rId6"/>
    <p:sldLayoutId id="2147483710" r:id="rId7"/>
    <p:sldLayoutId id="2147483763" r:id="rId8"/>
    <p:sldLayoutId id="2147483764" r:id="rId9"/>
    <p:sldLayoutId id="2147483765" r:id="rId10"/>
    <p:sldLayoutId id="2147483766" r:id="rId11"/>
    <p:sldLayoutId id="2147483767" r:id="rId12"/>
    <p:sldLayoutId id="2147483669" r:id="rId13"/>
    <p:sldLayoutId id="2147483670" r:id="rId14"/>
    <p:sldLayoutId id="2147483676" r:id="rId15"/>
    <p:sldLayoutId id="2147483734" r:id="rId16"/>
    <p:sldLayoutId id="2147483677" r:id="rId17"/>
    <p:sldLayoutId id="2147483735" r:id="rId18"/>
    <p:sldLayoutId id="2147483678" r:id="rId19"/>
    <p:sldLayoutId id="2147483736" r:id="rId20"/>
    <p:sldLayoutId id="2147483679" r:id="rId21"/>
    <p:sldLayoutId id="2147483737" r:id="rId22"/>
    <p:sldLayoutId id="2147483680" r:id="rId23"/>
    <p:sldLayoutId id="2147483738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000BF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199" y="408562"/>
            <a:ext cx="9972000" cy="7876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199" y="1196502"/>
            <a:ext cx="9972000" cy="4980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430" y="6268800"/>
            <a:ext cx="1305128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300">
                <a:solidFill>
                  <a:srgbClr val="FD4F00"/>
                </a:solidFill>
              </a:defRPr>
            </a:lvl1pPr>
          </a:lstStyle>
          <a:p>
            <a:fld id="{BE3C954B-75F0-714F-8C71-B8D13441A042}" type="datetime1">
              <a:rPr lang="fi-FI" smtClean="0"/>
              <a:t>5.10.2020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2022" y="6268800"/>
            <a:ext cx="4114800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300">
                <a:solidFill>
                  <a:srgbClr val="FD4F00"/>
                </a:solidFill>
              </a:defRPr>
            </a:lvl1pPr>
          </a:lstStyle>
          <a:p>
            <a:r>
              <a:rPr lang="fi-FI"/>
              <a:t>Muotoilututka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 b="1">
                <a:solidFill>
                  <a:srgbClr val="FD4F00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3" y="6134100"/>
            <a:ext cx="1058330" cy="593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7719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17" r:id="rId2"/>
    <p:sldLayoutId id="2147483699" r:id="rId3"/>
    <p:sldLayoutId id="2147483757" r:id="rId4"/>
    <p:sldLayoutId id="2147483700" r:id="rId5"/>
    <p:sldLayoutId id="2147483701" r:id="rId6"/>
    <p:sldLayoutId id="2147483711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02" r:id="rId13"/>
    <p:sldLayoutId id="2147483703" r:id="rId14"/>
    <p:sldLayoutId id="2147483704" r:id="rId15"/>
    <p:sldLayoutId id="2147483739" r:id="rId16"/>
    <p:sldLayoutId id="2147483705" r:id="rId17"/>
    <p:sldLayoutId id="2147483740" r:id="rId18"/>
    <p:sldLayoutId id="2147483706" r:id="rId19"/>
    <p:sldLayoutId id="2147483741" r:id="rId20"/>
    <p:sldLayoutId id="2147483707" r:id="rId21"/>
    <p:sldLayoutId id="2147483742" r:id="rId22"/>
    <p:sldLayoutId id="2147483708" r:id="rId23"/>
    <p:sldLayoutId id="2147483743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FD4F0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199" y="408562"/>
            <a:ext cx="9972000" cy="787615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199" y="1196502"/>
            <a:ext cx="9972000" cy="498046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430" y="6268800"/>
            <a:ext cx="1305128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1300">
                <a:solidFill>
                  <a:srgbClr val="009246"/>
                </a:solidFill>
              </a:defRPr>
            </a:lvl1pPr>
          </a:lstStyle>
          <a:p>
            <a:fld id="{5072F9A5-2F4C-C042-8F6F-4D6CE89DF391}" type="datetime1">
              <a:rPr lang="fi-FI" smtClean="0"/>
              <a:t>5.10.2020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2022" y="6268800"/>
            <a:ext cx="4114800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300">
                <a:solidFill>
                  <a:srgbClr val="009246"/>
                </a:solidFill>
              </a:defRPr>
            </a:lvl1pPr>
          </a:lstStyle>
          <a:p>
            <a:r>
              <a:rPr lang="fi-FI"/>
              <a:t>Muotoilututka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>
              <a:defRPr sz="1300" b="1">
                <a:solidFill>
                  <a:srgbClr val="009246"/>
                </a:solidFill>
              </a:defRPr>
            </a:lvl1pPr>
          </a:lstStyle>
          <a:p>
            <a:fld id="{66B0B938-106A-4E9D-9931-8D19B263D192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19" name="Kuva 18"/>
          <p:cNvPicPr>
            <a:picLocks noChangeAspect="1"/>
          </p:cNvPicPr>
          <p:nvPr userDrawn="1"/>
        </p:nvPicPr>
        <p:blipFill>
          <a:blip r:embed="rId2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413" y="6134100"/>
            <a:ext cx="1058330" cy="593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136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18" r:id="rId2"/>
    <p:sldLayoutId id="2147483686" r:id="rId3"/>
    <p:sldLayoutId id="2147483758" r:id="rId4"/>
    <p:sldLayoutId id="2147483687" r:id="rId5"/>
    <p:sldLayoutId id="2147483688" r:id="rId6"/>
    <p:sldLayoutId id="214748371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689" r:id="rId13"/>
    <p:sldLayoutId id="2147483690" r:id="rId14"/>
    <p:sldLayoutId id="2147483691" r:id="rId15"/>
    <p:sldLayoutId id="2147483744" r:id="rId16"/>
    <p:sldLayoutId id="2147483692" r:id="rId17"/>
    <p:sldLayoutId id="2147483745" r:id="rId18"/>
    <p:sldLayoutId id="2147483693" r:id="rId19"/>
    <p:sldLayoutId id="2147483746" r:id="rId20"/>
    <p:sldLayoutId id="2147483694" r:id="rId21"/>
    <p:sldLayoutId id="2147483747" r:id="rId22"/>
    <p:sldLayoutId id="2147483695" r:id="rId23"/>
    <p:sldLayoutId id="2147483748" r:id="rId2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1" kern="1200">
          <a:solidFill>
            <a:srgbClr val="009246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8000" dirty="0" smtClean="0"/>
              <a:t>Muotoilututka </a:t>
            </a:r>
            <a:endParaRPr lang="fi-FI" sz="80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>
          <a:xfrm>
            <a:off x="447471" y="1662752"/>
            <a:ext cx="11297115" cy="1424397"/>
          </a:xfrm>
        </p:spPr>
        <p:txBody>
          <a:bodyPr/>
          <a:lstStyle/>
          <a:p>
            <a:r>
              <a:rPr lang="fi-FI" sz="3600" dirty="0" smtClean="0"/>
              <a:t>Työkalu kehityshankkeiden </a:t>
            </a:r>
            <a:r>
              <a:rPr lang="fi-FI" sz="3600" dirty="0" err="1" smtClean="0"/>
              <a:t>projektointiin</a:t>
            </a:r>
            <a:r>
              <a:rPr lang="fi-FI" sz="3600" dirty="0" smtClean="0"/>
              <a:t> ja kehittämisen </a:t>
            </a:r>
            <a:r>
              <a:rPr lang="fi-FI" sz="3600" dirty="0"/>
              <a:t>kokonaiskuvan </a:t>
            </a:r>
            <a:r>
              <a:rPr lang="fi-FI" sz="3600" dirty="0" smtClean="0"/>
              <a:t>hahmottamiseen</a:t>
            </a:r>
          </a:p>
          <a:p>
            <a:endParaRPr lang="fi-FI" sz="3600" dirty="0"/>
          </a:p>
          <a:p>
            <a:endParaRPr lang="fi-FI" sz="3600" dirty="0" smtClean="0"/>
          </a:p>
          <a:p>
            <a:r>
              <a:rPr lang="fi-FI" sz="2000" b="0" dirty="0" smtClean="0"/>
              <a:t>Helsinki Lab</a:t>
            </a:r>
            <a:r>
              <a:rPr lang="fi-FI" sz="2000" b="0" dirty="0"/>
              <a:t> </a:t>
            </a:r>
            <a:r>
              <a:rPr lang="fi-FI" sz="2000" b="0" dirty="0" smtClean="0"/>
              <a:t>2020, Versio 1.0</a:t>
            </a:r>
            <a:endParaRPr lang="fi-FI" sz="2000" b="0" dirty="0"/>
          </a:p>
        </p:txBody>
      </p:sp>
    </p:spTree>
    <p:extLst>
      <p:ext uri="{BB962C8B-B14F-4D97-AF65-F5344CB8AC3E}">
        <p14:creationId xmlns:p14="http://schemas.microsoft.com/office/powerpoint/2010/main" val="937293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latin typeface="+mj-lt"/>
              </a:rPr>
              <a:t>Mikä Muotoilututka?</a:t>
            </a:r>
            <a:endParaRPr lang="fi-FI" dirty="0">
              <a:latin typeface="+mj-lt"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003736" y="1396917"/>
            <a:ext cx="3091071" cy="3962360"/>
          </a:xfrm>
        </p:spPr>
        <p:txBody>
          <a:bodyPr/>
          <a:lstStyle/>
          <a:p>
            <a:pPr marL="0" indent="0">
              <a:buNone/>
            </a:pPr>
            <a:r>
              <a:rPr lang="fi-FI" sz="2400" b="1" dirty="0">
                <a:latin typeface="+mj-lt"/>
              </a:rPr>
              <a:t>Kenelle?</a:t>
            </a:r>
          </a:p>
          <a:p>
            <a:pPr marL="0" indent="0">
              <a:buNone/>
            </a:pPr>
            <a:endParaRPr lang="fi-FI" sz="1400" dirty="0" smtClean="0"/>
          </a:p>
          <a:p>
            <a:pPr marL="0" indent="0">
              <a:buNone/>
            </a:pPr>
            <a:r>
              <a:rPr lang="fi-FI" sz="1400" dirty="0" smtClean="0"/>
              <a:t>Muotoilututka </a:t>
            </a:r>
            <a:r>
              <a:rPr lang="fi-FI" sz="1400" dirty="0"/>
              <a:t>on </a:t>
            </a:r>
            <a:r>
              <a:rPr lang="fi-FI" sz="1400" dirty="0" smtClean="0"/>
              <a:t>Helsingin kaupungin työntekijöille tarkoitettu työkalu sekä </a:t>
            </a:r>
            <a:r>
              <a:rPr lang="fi-FI" sz="1400" b="1" dirty="0" smtClean="0">
                <a:solidFill>
                  <a:schemeClr val="accent2"/>
                </a:solidFill>
              </a:rPr>
              <a:t>Helsinki </a:t>
            </a:r>
            <a:r>
              <a:rPr lang="fi-FI" sz="1400" b="1" dirty="0" err="1">
                <a:solidFill>
                  <a:schemeClr val="accent2"/>
                </a:solidFill>
              </a:rPr>
              <a:t>Labin</a:t>
            </a:r>
            <a:r>
              <a:rPr lang="fi-FI" sz="1400" dirty="0">
                <a:solidFill>
                  <a:schemeClr val="accent2"/>
                </a:solidFill>
              </a:rPr>
              <a:t> </a:t>
            </a:r>
            <a:r>
              <a:rPr lang="fi-FI" sz="1400" dirty="0" smtClean="0"/>
              <a:t>tarjoama palvelu</a:t>
            </a:r>
            <a:r>
              <a:rPr lang="fi-FI" sz="1400" dirty="0"/>
              <a:t>. </a:t>
            </a:r>
            <a:r>
              <a:rPr lang="fi-FI" sz="1400" dirty="0" smtClean="0"/>
              <a:t>Muotoilututka-työskentelyyn osallistuvat </a:t>
            </a:r>
            <a:r>
              <a:rPr lang="fi-FI" sz="1400" b="1" dirty="0">
                <a:solidFill>
                  <a:srgbClr val="009246"/>
                </a:solidFill>
              </a:rPr>
              <a:t>palvelun omistaja</a:t>
            </a:r>
            <a:r>
              <a:rPr lang="fi-FI" sz="1400" dirty="0">
                <a:solidFill>
                  <a:srgbClr val="009246"/>
                </a:solidFill>
              </a:rPr>
              <a:t> </a:t>
            </a:r>
            <a:r>
              <a:rPr lang="fi-FI" sz="1400" dirty="0"/>
              <a:t>sekä </a:t>
            </a:r>
            <a:r>
              <a:rPr lang="fi-FI" sz="1400" b="1" dirty="0">
                <a:solidFill>
                  <a:schemeClr val="accent1"/>
                </a:solidFill>
              </a:rPr>
              <a:t>muut </a:t>
            </a:r>
            <a:r>
              <a:rPr lang="fi-FI" sz="1400" b="1" dirty="0" smtClean="0">
                <a:solidFill>
                  <a:schemeClr val="accent1"/>
                </a:solidFill>
              </a:rPr>
              <a:t>palvelun kehittämiseen </a:t>
            </a:r>
            <a:r>
              <a:rPr lang="fi-FI" sz="1400" b="1" dirty="0">
                <a:solidFill>
                  <a:schemeClr val="accent1"/>
                </a:solidFill>
              </a:rPr>
              <a:t>ja </a:t>
            </a:r>
            <a:r>
              <a:rPr lang="fi-FI" sz="1400" b="1" dirty="0" smtClean="0">
                <a:solidFill>
                  <a:schemeClr val="accent1"/>
                </a:solidFill>
              </a:rPr>
              <a:t>tuotantoon liittyvät keskeiset tahot</a:t>
            </a:r>
            <a:r>
              <a:rPr lang="fi-FI" sz="1400" dirty="0"/>
              <a:t>.</a:t>
            </a:r>
          </a:p>
          <a:p>
            <a:pPr marL="0" indent="0">
              <a:buNone/>
            </a:pPr>
            <a:endParaRPr lang="fi-FI" sz="1600" dirty="0">
              <a:latin typeface="Arial Black" panose="020B0A04020102020204" pitchFamily="34" charset="0"/>
            </a:endParaRP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51F8E362-4E27-5B4A-81BC-D1C8C856E008}"/>
              </a:ext>
            </a:extLst>
          </p:cNvPr>
          <p:cNvSpPr txBox="1">
            <a:spLocks/>
          </p:cNvSpPr>
          <p:nvPr/>
        </p:nvSpPr>
        <p:spPr>
          <a:xfrm>
            <a:off x="4552006" y="1396917"/>
            <a:ext cx="3091071" cy="39623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2400" b="1" dirty="0">
                <a:latin typeface="+mj-lt"/>
              </a:rPr>
              <a:t>Miksi?</a:t>
            </a:r>
          </a:p>
          <a:p>
            <a:pPr marL="0" indent="0">
              <a:buNone/>
            </a:pPr>
            <a:endParaRPr lang="fi-FI" sz="1400" dirty="0" smtClean="0"/>
          </a:p>
          <a:p>
            <a:pPr marL="0" indent="0">
              <a:buNone/>
            </a:pPr>
            <a:r>
              <a:rPr lang="fi-FI" sz="1400" dirty="0"/>
              <a:t>T</a:t>
            </a:r>
            <a:r>
              <a:rPr lang="fi-FI" sz="1400" dirty="0" smtClean="0"/>
              <a:t>yöskentelyn tavoite on ymmärtää syvällisesti </a:t>
            </a:r>
            <a:r>
              <a:rPr lang="fi-FI" sz="1400" b="1" dirty="0" smtClean="0"/>
              <a:t>kehittämisen </a:t>
            </a:r>
            <a:r>
              <a:rPr lang="fi-FI" sz="1400" b="1" dirty="0" err="1" smtClean="0"/>
              <a:t>kokonais</a:t>
            </a:r>
            <a:r>
              <a:rPr lang="fi-FI" sz="1400" b="1" dirty="0" smtClean="0"/>
              <a:t>-kuva </a:t>
            </a:r>
            <a:r>
              <a:rPr lang="fi-FI" sz="1400" dirty="0" smtClean="0"/>
              <a:t>ja siihen liittyvät haasteet - mihin ongelmaan ollaan etsimässä ratkaisua, keitä ongelma koskettaa ja mitä muutoksen toteutus edellyttää organisaatiolta. </a:t>
            </a:r>
          </a:p>
          <a:p>
            <a:pPr marL="0" indent="0">
              <a:buNone/>
            </a:pPr>
            <a:endParaRPr lang="fi-FI" sz="1400" b="1" dirty="0"/>
          </a:p>
          <a:p>
            <a:pPr marL="0" indent="0">
              <a:buNone/>
            </a:pPr>
            <a:r>
              <a:rPr lang="fi-FI" sz="1400" dirty="0" smtClean="0"/>
              <a:t>Työskentelyn tavoite on luoda projekti-tiimille </a:t>
            </a:r>
            <a:r>
              <a:rPr lang="fi-FI" sz="1400" b="1" dirty="0" smtClean="0"/>
              <a:t>yhteinen ymmärrys </a:t>
            </a:r>
            <a:r>
              <a:rPr lang="fi-FI" sz="1400" dirty="0" smtClean="0"/>
              <a:t>tulevasta.</a:t>
            </a:r>
            <a:endParaRPr lang="fi-FI" sz="1600" dirty="0">
              <a:latin typeface="Arial Black" panose="020B0A04020102020204" pitchFamily="34" charset="0"/>
            </a:endParaRP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761B59F1-9333-0B48-94A6-38B7D04A2B42}"/>
              </a:ext>
            </a:extLst>
          </p:cNvPr>
          <p:cNvSpPr txBox="1">
            <a:spLocks/>
          </p:cNvSpPr>
          <p:nvPr/>
        </p:nvSpPr>
        <p:spPr>
          <a:xfrm>
            <a:off x="8239424" y="1396917"/>
            <a:ext cx="3091071" cy="39623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2400" b="1" dirty="0">
                <a:latin typeface="+mj-lt"/>
              </a:rPr>
              <a:t>Miten?</a:t>
            </a:r>
          </a:p>
          <a:p>
            <a:pPr marL="0" indent="0">
              <a:buNone/>
            </a:pPr>
            <a:endParaRPr lang="fi-FI" sz="1400" dirty="0" smtClean="0"/>
          </a:p>
          <a:p>
            <a:pPr marL="0" indent="0">
              <a:buNone/>
            </a:pPr>
            <a:r>
              <a:rPr lang="fi-FI" sz="1400" dirty="0" smtClean="0"/>
              <a:t>Helsinki Lab järjestää projektitiimille kahden tunnin työpajan, jossa projektin </a:t>
            </a:r>
            <a:r>
              <a:rPr lang="fi-FI" sz="1400" dirty="0"/>
              <a:t>keskeiset </a:t>
            </a:r>
            <a:r>
              <a:rPr lang="fi-FI" sz="1400" dirty="0" smtClean="0"/>
              <a:t>osa-alueet käydään läpi Muotoilututka-</a:t>
            </a:r>
            <a:r>
              <a:rPr lang="fi-FI" sz="1400" dirty="0" err="1" smtClean="0"/>
              <a:t>kanvaksen</a:t>
            </a:r>
            <a:r>
              <a:rPr lang="fi-FI" sz="1400" dirty="0" smtClean="0"/>
              <a:t> avulla ja kehittämisen kokonaiskuva visualisoidaan. Projektitiimi voi pitää työpajan myös itse.</a:t>
            </a:r>
          </a:p>
          <a:p>
            <a:pPr marL="0" indent="0">
              <a:buNone/>
            </a:pPr>
            <a:endParaRPr lang="fi-FI" sz="1400" dirty="0"/>
          </a:p>
          <a:p>
            <a:pPr marL="0" indent="0">
              <a:buNone/>
            </a:pPr>
            <a:r>
              <a:rPr lang="fi-FI" sz="1400" dirty="0" smtClean="0"/>
              <a:t>Työpajaa varten tulee </a:t>
            </a:r>
            <a:r>
              <a:rPr lang="fi-FI" sz="1400" dirty="0" err="1" smtClean="0"/>
              <a:t>kanvaksesta</a:t>
            </a:r>
            <a:r>
              <a:rPr lang="fi-FI" sz="1400" dirty="0" smtClean="0"/>
              <a:t> tunnistaa yhdessä projektin- tai tuoteomistajan kanssa ne teemat ja kysymykset, jotka ovat hankkeen kannalta oleellisia.</a:t>
            </a:r>
            <a:endParaRPr lang="fi-FI" sz="1400" dirty="0"/>
          </a:p>
          <a:p>
            <a:pPr marL="0" indent="0">
              <a:buFont typeface="Arial" panose="020B0604020202020204" pitchFamily="34" charset="0"/>
              <a:buNone/>
            </a:pPr>
            <a:endParaRPr lang="fi-FI" sz="1600" dirty="0">
              <a:latin typeface="Arial Black" panose="020B0A04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B0F5D5FC-0AE5-AC47-A662-AC4850EE0F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8918" y="4315897"/>
            <a:ext cx="2862098" cy="159891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325C75E4-6173-394C-ABEE-75235384BD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72699" y="4867534"/>
            <a:ext cx="1024767" cy="102476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89C65B03-24B3-AE45-B404-7B578BA2B6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0379" y="4867534"/>
            <a:ext cx="1024767" cy="1024767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702F708E-45E8-EE4F-B84B-3B1BD93A88F6}"/>
              </a:ext>
            </a:extLst>
          </p:cNvPr>
          <p:cNvCxnSpPr>
            <a:cxnSpLocks/>
          </p:cNvCxnSpPr>
          <p:nvPr/>
        </p:nvCxnSpPr>
        <p:spPr>
          <a:xfrm>
            <a:off x="4211064" y="1412687"/>
            <a:ext cx="0" cy="44334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5E0DE11-6EF7-A341-8B23-FF0745CC0BA9}"/>
              </a:ext>
            </a:extLst>
          </p:cNvPr>
          <p:cNvCxnSpPr>
            <a:cxnSpLocks/>
          </p:cNvCxnSpPr>
          <p:nvPr/>
        </p:nvCxnSpPr>
        <p:spPr>
          <a:xfrm>
            <a:off x="7875591" y="1412687"/>
            <a:ext cx="0" cy="4433455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252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sz="half" idx="1"/>
          </p:nvPr>
        </p:nvSpPr>
        <p:spPr>
          <a:xfrm>
            <a:off x="520022" y="351752"/>
            <a:ext cx="5364000" cy="394999"/>
          </a:xfrm>
        </p:spPr>
        <p:txBody>
          <a:bodyPr/>
          <a:lstStyle/>
          <a:p>
            <a:pPr marL="0" indent="0">
              <a:buNone/>
            </a:pPr>
            <a:r>
              <a:rPr lang="fi-FI" sz="1800" b="1" dirty="0" smtClean="0">
                <a:solidFill>
                  <a:schemeClr val="accent1"/>
                </a:solidFill>
                <a:latin typeface="+mj-lt"/>
              </a:rPr>
              <a:t>Ongelma – kehityshaaste</a:t>
            </a:r>
          </a:p>
          <a:p>
            <a:pPr marL="0" indent="0">
              <a:buNone/>
            </a:pPr>
            <a:r>
              <a:rPr lang="fi-FI" sz="1400" dirty="0" smtClean="0"/>
              <a:t>Mikä on ongelma ja miksi se on tärkeä?</a:t>
            </a:r>
            <a:endParaRPr lang="fi-FI" sz="1400" dirty="0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>
          <a:xfrm>
            <a:off x="10437780" y="6391461"/>
            <a:ext cx="1237034" cy="258459"/>
          </a:xfrm>
        </p:spPr>
        <p:txBody>
          <a:bodyPr/>
          <a:lstStyle/>
          <a:p>
            <a:fld id="{66B0B938-106A-4E9D-9931-8D19B263D192}" type="slidenum">
              <a:rPr lang="fi-FI" smtClean="0"/>
              <a:t>3</a:t>
            </a:fld>
            <a:endParaRPr lang="fi-FI"/>
          </a:p>
        </p:txBody>
      </p:sp>
      <p:sp>
        <p:nvSpPr>
          <p:cNvPr id="14" name="Sisällön paikkamerkki 3">
            <a:extLst>
              <a:ext uri="{FF2B5EF4-FFF2-40B4-BE49-F238E27FC236}">
                <a16:creationId xmlns:a16="http://schemas.microsoft.com/office/drawing/2014/main" id="{12D16316-BB34-594C-A8D8-609977C8ECBD}"/>
              </a:ext>
            </a:extLst>
          </p:cNvPr>
          <p:cNvSpPr txBox="1">
            <a:spLocks/>
          </p:cNvSpPr>
          <p:nvPr/>
        </p:nvSpPr>
        <p:spPr>
          <a:xfrm>
            <a:off x="517186" y="1116473"/>
            <a:ext cx="3499442" cy="2584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400" b="1" dirty="0" smtClean="0">
                <a:solidFill>
                  <a:schemeClr val="accent1"/>
                </a:solidFill>
                <a:latin typeface="+mj-lt"/>
              </a:rPr>
              <a:t>1. Asiakas </a:t>
            </a:r>
            <a:r>
              <a:rPr lang="fi-FI" sz="1400" b="1" dirty="0">
                <a:solidFill>
                  <a:schemeClr val="accent1"/>
                </a:solidFill>
                <a:latin typeface="+mj-lt"/>
              </a:rPr>
              <a:t>ja </a:t>
            </a:r>
            <a:r>
              <a:rPr lang="fi-FI" sz="1400" b="1" dirty="0" smtClean="0">
                <a:solidFill>
                  <a:schemeClr val="accent1"/>
                </a:solidFill>
                <a:latin typeface="+mj-lt"/>
              </a:rPr>
              <a:t>toimintaympäristö</a:t>
            </a:r>
            <a:endParaRPr lang="fi-FI" sz="1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7" name="Sisällön paikkamerkki 3">
            <a:extLst>
              <a:ext uri="{FF2B5EF4-FFF2-40B4-BE49-F238E27FC236}">
                <a16:creationId xmlns:a16="http://schemas.microsoft.com/office/drawing/2014/main" id="{2633CEBF-5370-724D-9943-D588AC201964}"/>
              </a:ext>
            </a:extLst>
          </p:cNvPr>
          <p:cNvSpPr txBox="1">
            <a:spLocks/>
          </p:cNvSpPr>
          <p:nvPr/>
        </p:nvSpPr>
        <p:spPr>
          <a:xfrm>
            <a:off x="4346279" y="1116473"/>
            <a:ext cx="3499442" cy="2584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400" b="1" dirty="0" smtClean="0">
                <a:solidFill>
                  <a:schemeClr val="accent1"/>
                </a:solidFill>
                <a:latin typeface="+mj-lt"/>
              </a:rPr>
              <a:t>2. </a:t>
            </a:r>
            <a:r>
              <a:rPr lang="fi-FI" sz="1400" b="1" dirty="0">
                <a:solidFill>
                  <a:schemeClr val="accent1"/>
                </a:solidFill>
                <a:latin typeface="+mj-lt"/>
              </a:rPr>
              <a:t>Sisäinen näkökulma </a:t>
            </a:r>
          </a:p>
        </p:txBody>
      </p:sp>
      <p:sp>
        <p:nvSpPr>
          <p:cNvPr id="18" name="Sisällön paikkamerkki 3">
            <a:extLst>
              <a:ext uri="{FF2B5EF4-FFF2-40B4-BE49-F238E27FC236}">
                <a16:creationId xmlns:a16="http://schemas.microsoft.com/office/drawing/2014/main" id="{00B016CB-7FAC-EE43-9651-E49FF23CB36F}"/>
              </a:ext>
            </a:extLst>
          </p:cNvPr>
          <p:cNvSpPr txBox="1">
            <a:spLocks/>
          </p:cNvSpPr>
          <p:nvPr/>
        </p:nvSpPr>
        <p:spPr>
          <a:xfrm>
            <a:off x="8077200" y="1116473"/>
            <a:ext cx="3499443" cy="25846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400" b="1" dirty="0" smtClean="0">
                <a:solidFill>
                  <a:schemeClr val="accent1"/>
                </a:solidFill>
                <a:latin typeface="+mj-lt"/>
              </a:rPr>
              <a:t>3. Projektin toteutus</a:t>
            </a:r>
            <a:endParaRPr lang="fi-FI" sz="1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9" name="Sisällön paikkamerkki 3">
            <a:extLst>
              <a:ext uri="{FF2B5EF4-FFF2-40B4-BE49-F238E27FC236}">
                <a16:creationId xmlns:a16="http://schemas.microsoft.com/office/drawing/2014/main" id="{0E02113C-2A00-2F40-9AB9-083A171BA794}"/>
              </a:ext>
            </a:extLst>
          </p:cNvPr>
          <p:cNvSpPr txBox="1">
            <a:spLocks/>
          </p:cNvSpPr>
          <p:nvPr/>
        </p:nvSpPr>
        <p:spPr>
          <a:xfrm>
            <a:off x="517186" y="1426866"/>
            <a:ext cx="3303100" cy="2805145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latin typeface="+mj-lt"/>
              </a:rPr>
              <a:t>1.1. Asiakkaat ja sidosryhmät</a:t>
            </a:r>
            <a:endParaRPr lang="fi-FI" sz="1200" b="1" dirty="0">
              <a:latin typeface="+mj-lt"/>
            </a:endParaRPr>
          </a:p>
          <a:p>
            <a:r>
              <a:rPr lang="fi-FI" sz="1050" dirty="0" smtClean="0"/>
              <a:t>Kuka on palvelun nykyinen käyttäjä? Entä tuleva?</a:t>
            </a:r>
          </a:p>
          <a:p>
            <a:r>
              <a:rPr lang="fi-FI" sz="1050" dirty="0" smtClean="0"/>
              <a:t>Mikä on asiakkaiden palaute palvelusta? Mitä tietoa asiakkaista on olemassa? Mitä vielä puuttuu?</a:t>
            </a:r>
            <a:endParaRPr lang="fi-FI" sz="1050" dirty="0"/>
          </a:p>
          <a:p>
            <a:r>
              <a:rPr lang="fi-FI" sz="1050" dirty="0" smtClean="0"/>
              <a:t>Mitä sidosryhmiä palveluun liittyy?</a:t>
            </a:r>
          </a:p>
          <a:p>
            <a:pPr marL="0" indent="0">
              <a:buNone/>
            </a:pPr>
            <a:r>
              <a:rPr lang="fi-FI" sz="1050" dirty="0"/>
              <a:t> </a:t>
            </a:r>
            <a:endParaRPr lang="fi-FI" sz="1050" dirty="0" smtClean="0"/>
          </a:p>
          <a:p>
            <a:pPr marL="0" indent="0">
              <a:buNone/>
            </a:pPr>
            <a:r>
              <a:rPr lang="fi-FI" sz="1200" b="1" dirty="0" smtClean="0"/>
              <a:t>1.2. Toimintaympäristö</a:t>
            </a:r>
          </a:p>
          <a:p>
            <a:r>
              <a:rPr lang="fi-FI" sz="1050" dirty="0" smtClean="0"/>
              <a:t>Mitä sellaisia muutoksia </a:t>
            </a:r>
            <a:r>
              <a:rPr lang="fi-FI" sz="1050" dirty="0"/>
              <a:t>on </a:t>
            </a:r>
            <a:r>
              <a:rPr lang="fi-FI" sz="1050" dirty="0" smtClean="0"/>
              <a:t>näköpiirissä, </a:t>
            </a:r>
            <a:r>
              <a:rPr lang="fi-FI" sz="1050" dirty="0"/>
              <a:t>jotka vaikuttavat </a:t>
            </a:r>
            <a:r>
              <a:rPr lang="fi-FI" sz="1050" dirty="0" smtClean="0"/>
              <a:t>palvelun tulevaisuuteen? </a:t>
            </a:r>
            <a:r>
              <a:rPr lang="fi-FI" sz="1050" dirty="0"/>
              <a:t>(</a:t>
            </a:r>
            <a:r>
              <a:rPr lang="fi-FI" sz="1050" dirty="0" smtClean="0"/>
              <a:t>PESTLE: poliittiset, taloudelliset, </a:t>
            </a:r>
            <a:r>
              <a:rPr lang="fi-FI" sz="1050" dirty="0" err="1" smtClean="0"/>
              <a:t>sosiokulttuuriset</a:t>
            </a:r>
            <a:r>
              <a:rPr lang="fi-FI" sz="1050" dirty="0" smtClean="0"/>
              <a:t>, teknologiset, oikeudelliset, ekologiset)</a:t>
            </a:r>
          </a:p>
          <a:p>
            <a:r>
              <a:rPr lang="fi-FI" sz="1050" dirty="0" smtClean="0"/>
              <a:t>Muutosten aikajänne?</a:t>
            </a:r>
          </a:p>
          <a:p>
            <a:endParaRPr lang="fi-FI" sz="1050" dirty="0"/>
          </a:p>
        </p:txBody>
      </p:sp>
      <p:sp>
        <p:nvSpPr>
          <p:cNvPr id="21" name="Sisällön paikkamerkki 3">
            <a:extLst>
              <a:ext uri="{FF2B5EF4-FFF2-40B4-BE49-F238E27FC236}">
                <a16:creationId xmlns:a16="http://schemas.microsoft.com/office/drawing/2014/main" id="{E9336B1C-3353-3546-A770-FB015E319B09}"/>
              </a:ext>
            </a:extLst>
          </p:cNvPr>
          <p:cNvSpPr txBox="1">
            <a:spLocks/>
          </p:cNvSpPr>
          <p:nvPr/>
        </p:nvSpPr>
        <p:spPr>
          <a:xfrm>
            <a:off x="4346279" y="1426866"/>
            <a:ext cx="3303100" cy="28051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latin typeface="+mj-lt"/>
              </a:rPr>
              <a:t>2.1</a:t>
            </a:r>
            <a:r>
              <a:rPr lang="fi-FI" sz="1200" b="1" dirty="0">
                <a:latin typeface="+mj-lt"/>
              </a:rPr>
              <a:t>. Sisäiset tahot</a:t>
            </a:r>
          </a:p>
          <a:p>
            <a:r>
              <a:rPr lang="fi-FI" sz="1050" dirty="0"/>
              <a:t>Ketkä palvelun tuottavat</a:t>
            </a:r>
            <a:r>
              <a:rPr lang="fi-FI" sz="1050" dirty="0" smtClean="0"/>
              <a:t>?</a:t>
            </a:r>
          </a:p>
          <a:p>
            <a:r>
              <a:rPr lang="fi-FI" sz="1050" dirty="0" smtClean="0"/>
              <a:t>Työntekijöiden palaute/työntekijäkokemus nyt?</a:t>
            </a:r>
            <a:endParaRPr lang="fi-FI" sz="1050" dirty="0"/>
          </a:p>
          <a:p>
            <a:pPr marL="0" indent="0">
              <a:buNone/>
            </a:pPr>
            <a:endParaRPr lang="fi-FI" sz="1200" b="1" dirty="0" smtClean="0"/>
          </a:p>
          <a:p>
            <a:pPr marL="0" indent="0">
              <a:buNone/>
            </a:pPr>
            <a:r>
              <a:rPr lang="fi-FI" sz="1200" b="1" dirty="0" smtClean="0"/>
              <a:t>2.2</a:t>
            </a:r>
            <a:r>
              <a:rPr lang="fi-FI" sz="1200" b="1" dirty="0"/>
              <a:t>. Sisäinen muutos</a:t>
            </a:r>
          </a:p>
          <a:p>
            <a:r>
              <a:rPr lang="fi-FI" sz="1050" dirty="0"/>
              <a:t>Miten </a:t>
            </a:r>
            <a:r>
              <a:rPr lang="fi-FI" sz="1050" dirty="0" smtClean="0"/>
              <a:t>kehittäminen liittyy kaupungin/toimialan strategiaan?</a:t>
            </a:r>
          </a:p>
          <a:p>
            <a:r>
              <a:rPr lang="fi-FI" sz="1050" dirty="0" smtClean="0"/>
              <a:t>Miten kehittäminen linkittyy yksikön muuhun toimintaan, palveluihin </a:t>
            </a:r>
            <a:r>
              <a:rPr lang="fi-FI" sz="1050" dirty="0"/>
              <a:t>ja projekteihin?</a:t>
            </a:r>
          </a:p>
          <a:p>
            <a:r>
              <a:rPr lang="fi-FI" sz="1050" dirty="0" smtClean="0"/>
              <a:t>Tehdäänkö vastaavaa jo muualla?</a:t>
            </a:r>
          </a:p>
          <a:p>
            <a:r>
              <a:rPr lang="fi-FI" sz="1050" dirty="0" smtClean="0"/>
              <a:t>Mihin kehitystyö </a:t>
            </a:r>
            <a:r>
              <a:rPr lang="fi-FI" sz="1050" dirty="0"/>
              <a:t>vaikuttaa ja </a:t>
            </a:r>
            <a:r>
              <a:rPr lang="fi-FI" sz="1050" dirty="0" smtClean="0"/>
              <a:t>miten laajasti? (prosessit, henkilöstö, johtaminen, tilat, teknologia)</a:t>
            </a:r>
            <a:endParaRPr lang="fi-FI" sz="1050" dirty="0"/>
          </a:p>
          <a:p>
            <a:r>
              <a:rPr lang="fi-FI" sz="1050" dirty="0" smtClean="0"/>
              <a:t>Organisaation kehittäminen, poliittiset päätökset?</a:t>
            </a:r>
            <a:endParaRPr lang="fi-FI" sz="1050" dirty="0"/>
          </a:p>
          <a:p>
            <a:r>
              <a:rPr lang="fi-FI" sz="1050" dirty="0" smtClean="0"/>
              <a:t>Muutosten aikajänne</a:t>
            </a:r>
            <a:r>
              <a:rPr lang="fi-FI" sz="1050" dirty="0"/>
              <a:t>?</a:t>
            </a:r>
          </a:p>
        </p:txBody>
      </p:sp>
      <p:sp>
        <p:nvSpPr>
          <p:cNvPr id="22" name="Sisällön paikkamerkki 3">
            <a:extLst>
              <a:ext uri="{FF2B5EF4-FFF2-40B4-BE49-F238E27FC236}">
                <a16:creationId xmlns:a16="http://schemas.microsoft.com/office/drawing/2014/main" id="{7094A1BD-24B7-6A47-81AB-B641DAE9DE35}"/>
              </a:ext>
            </a:extLst>
          </p:cNvPr>
          <p:cNvSpPr txBox="1">
            <a:spLocks/>
          </p:cNvSpPr>
          <p:nvPr/>
        </p:nvSpPr>
        <p:spPr>
          <a:xfrm>
            <a:off x="8077199" y="1426866"/>
            <a:ext cx="3597615" cy="280514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200" b="1" dirty="0" smtClean="0"/>
              <a:t>3.1. </a:t>
            </a:r>
            <a:r>
              <a:rPr lang="fi-FI" sz="1200" b="1" dirty="0"/>
              <a:t>T</a:t>
            </a:r>
            <a:r>
              <a:rPr lang="fi-FI" sz="1200" b="1" dirty="0" smtClean="0"/>
              <a:t>oteutus</a:t>
            </a:r>
            <a:endParaRPr lang="fi-FI" sz="1200" b="1" dirty="0"/>
          </a:p>
          <a:p>
            <a:r>
              <a:rPr lang="fi-FI" sz="1050" dirty="0"/>
              <a:t>Kenellä on päävastuu projektista</a:t>
            </a:r>
            <a:r>
              <a:rPr lang="fi-FI" sz="1050" dirty="0" smtClean="0"/>
              <a:t>? Projektin omistaja ja projektipäällikkö?</a:t>
            </a:r>
            <a:endParaRPr lang="fi-FI" sz="1050" dirty="0"/>
          </a:p>
          <a:p>
            <a:r>
              <a:rPr lang="fi-FI" sz="1050" dirty="0" smtClean="0"/>
              <a:t>Ohjausryhmän ja projektitiimin kokoonpano? </a:t>
            </a:r>
          </a:p>
          <a:p>
            <a:r>
              <a:rPr lang="fi-FI" sz="1050" dirty="0" smtClean="0"/>
              <a:t>Keitä muita kehittäminen ja toteutus koskee? </a:t>
            </a:r>
          </a:p>
          <a:p>
            <a:r>
              <a:rPr lang="fi-FI" sz="1050" dirty="0" smtClean="0"/>
              <a:t>Mitä toteutusvaiheessa on huomioitava?</a:t>
            </a:r>
          </a:p>
          <a:p>
            <a:r>
              <a:rPr lang="fi-FI" sz="1050" dirty="0" smtClean="0"/>
              <a:t>Muutosjohtamisen tarve </a:t>
            </a:r>
          </a:p>
          <a:p>
            <a:r>
              <a:rPr lang="fi-FI" sz="1050" dirty="0" smtClean="0"/>
              <a:t>Viestintätoimenpiteet</a:t>
            </a:r>
            <a:endParaRPr lang="fi-FI" sz="1050" dirty="0"/>
          </a:p>
          <a:p>
            <a:r>
              <a:rPr lang="fi-FI" sz="1050" dirty="0" smtClean="0"/>
              <a:t>Ostopalvelut, projektisuunnitelma, tarjouspyynnöt</a:t>
            </a:r>
          </a:p>
          <a:p>
            <a:r>
              <a:rPr lang="fi-FI" sz="1050" dirty="0"/>
              <a:t>Aikataulu</a:t>
            </a:r>
          </a:p>
          <a:p>
            <a:endParaRPr lang="fi-FI" sz="1050" dirty="0" smtClean="0"/>
          </a:p>
          <a:p>
            <a:endParaRPr lang="fi-FI" sz="1050" dirty="0"/>
          </a:p>
        </p:txBody>
      </p:sp>
      <p:sp>
        <p:nvSpPr>
          <p:cNvPr id="29" name="Sisällön paikkamerkki 3">
            <a:extLst>
              <a:ext uri="{FF2B5EF4-FFF2-40B4-BE49-F238E27FC236}">
                <a16:creationId xmlns:a16="http://schemas.microsoft.com/office/drawing/2014/main" id="{125F83C0-150B-5948-BF89-CBD3C63987B9}"/>
              </a:ext>
            </a:extLst>
          </p:cNvPr>
          <p:cNvSpPr txBox="1">
            <a:spLocks/>
          </p:cNvSpPr>
          <p:nvPr/>
        </p:nvSpPr>
        <p:spPr>
          <a:xfrm>
            <a:off x="517186" y="4256817"/>
            <a:ext cx="3303100" cy="66422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latin typeface="+mj-lt"/>
              </a:rPr>
              <a:t>1.3. Hyödyt ja lisäarvo asiakkaalle</a:t>
            </a:r>
            <a:endParaRPr lang="fi-FI" sz="1200" b="1" dirty="0">
              <a:latin typeface="+mj-lt"/>
            </a:endParaRPr>
          </a:p>
          <a:p>
            <a:r>
              <a:rPr lang="fi-FI" sz="1050" dirty="0"/>
              <a:t>Millaista </a:t>
            </a:r>
            <a:r>
              <a:rPr lang="fi-FI" sz="1050" dirty="0" smtClean="0"/>
              <a:t>arvoa palvelun kehittäminen tai kehityshanke tuo asiakkaalle</a:t>
            </a:r>
            <a:r>
              <a:rPr lang="fi-FI" sz="1050" dirty="0"/>
              <a:t>?</a:t>
            </a:r>
          </a:p>
          <a:p>
            <a:r>
              <a:rPr lang="fi-FI" sz="1050" dirty="0" smtClean="0"/>
              <a:t>Parantuuko asiakaskokemus, miten?</a:t>
            </a:r>
            <a:endParaRPr lang="fi-FI" sz="1050" dirty="0"/>
          </a:p>
        </p:txBody>
      </p:sp>
      <p:sp>
        <p:nvSpPr>
          <p:cNvPr id="30" name="Sisällön paikkamerkki 3">
            <a:extLst>
              <a:ext uri="{FF2B5EF4-FFF2-40B4-BE49-F238E27FC236}">
                <a16:creationId xmlns:a16="http://schemas.microsoft.com/office/drawing/2014/main" id="{E7A9AED9-AA0B-A743-845C-DAF008280560}"/>
              </a:ext>
            </a:extLst>
          </p:cNvPr>
          <p:cNvSpPr txBox="1">
            <a:spLocks/>
          </p:cNvSpPr>
          <p:nvPr/>
        </p:nvSpPr>
        <p:spPr>
          <a:xfrm>
            <a:off x="4346279" y="4256817"/>
            <a:ext cx="3303100" cy="664228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latin typeface="+mj-lt"/>
              </a:rPr>
              <a:t>2.3. Hyödyt ja lisäarvo kaupungille</a:t>
            </a:r>
            <a:endParaRPr lang="fi-FI" sz="1200" b="1" dirty="0">
              <a:latin typeface="+mj-lt"/>
            </a:endParaRPr>
          </a:p>
          <a:p>
            <a:r>
              <a:rPr lang="fi-FI" sz="1050" dirty="0" smtClean="0"/>
              <a:t>Paraneeko työntekijäkokemus, miten?</a:t>
            </a:r>
            <a:endParaRPr lang="fi-FI" sz="1050" dirty="0"/>
          </a:p>
          <a:p>
            <a:r>
              <a:rPr lang="fi-FI" sz="1050" dirty="0" smtClean="0"/>
              <a:t>Millaista arvoa kehittäminen tuo kaupungille?</a:t>
            </a:r>
            <a:endParaRPr lang="fi-FI" sz="1050" dirty="0"/>
          </a:p>
          <a:p>
            <a:endParaRPr lang="fi-FI" sz="1050" dirty="0"/>
          </a:p>
        </p:txBody>
      </p:sp>
      <p:sp>
        <p:nvSpPr>
          <p:cNvPr id="31" name="Sisällön paikkamerkki 3">
            <a:extLst>
              <a:ext uri="{FF2B5EF4-FFF2-40B4-BE49-F238E27FC236}">
                <a16:creationId xmlns:a16="http://schemas.microsoft.com/office/drawing/2014/main" id="{0E8F6901-3A98-CB4B-A57B-4CF8630309B6}"/>
              </a:ext>
            </a:extLst>
          </p:cNvPr>
          <p:cNvSpPr txBox="1">
            <a:spLocks/>
          </p:cNvSpPr>
          <p:nvPr/>
        </p:nvSpPr>
        <p:spPr>
          <a:xfrm>
            <a:off x="8077200" y="4256817"/>
            <a:ext cx="3303100" cy="1388494"/>
          </a:xfrm>
          <a:prstGeom prst="rect">
            <a:avLst/>
          </a:prstGeo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latin typeface="+mj-lt"/>
              </a:rPr>
              <a:t>3.2. Kehittämisen riskit? Missä </a:t>
            </a:r>
            <a:r>
              <a:rPr lang="fi-FI" sz="1200" b="1" dirty="0">
                <a:latin typeface="+mj-lt"/>
              </a:rPr>
              <a:t>on onnistuttava</a:t>
            </a:r>
            <a:r>
              <a:rPr lang="fi-FI" sz="1200" b="1" dirty="0" smtClean="0">
                <a:latin typeface="+mj-lt"/>
              </a:rPr>
              <a:t>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i-FI" sz="1200" b="1" dirty="0">
              <a:latin typeface="+mj-lt"/>
            </a:endParaRPr>
          </a:p>
          <a:p>
            <a:pPr marL="0" indent="0">
              <a:buNone/>
            </a:pPr>
            <a:r>
              <a:rPr lang="fi-FI" sz="1200" b="1" dirty="0" smtClean="0"/>
              <a:t>3.3 Projektin status ja seuraavat stepit</a:t>
            </a:r>
            <a:endParaRPr lang="fi-FI" sz="1200" b="1" dirty="0"/>
          </a:p>
          <a:p>
            <a:pPr marL="0" indent="0">
              <a:buNone/>
            </a:pPr>
            <a:r>
              <a:rPr lang="fi-FI" sz="1050" b="1" dirty="0"/>
              <a:t>    </a:t>
            </a:r>
            <a:r>
              <a:rPr lang="fi-FI" sz="1050" b="1" dirty="0" smtClean="0"/>
              <a:t>  </a:t>
            </a:r>
          </a:p>
          <a:p>
            <a:pPr marL="0" indent="0">
              <a:buNone/>
            </a:pPr>
            <a:r>
              <a:rPr lang="fi-FI" sz="1050" b="1" dirty="0" smtClean="0"/>
              <a:t>      </a:t>
            </a:r>
            <a:r>
              <a:rPr lang="fi-FI" sz="1050" dirty="0" smtClean="0"/>
              <a:t>Valmis </a:t>
            </a:r>
            <a:r>
              <a:rPr lang="fi-FI" sz="1050" dirty="0"/>
              <a:t>etenemään</a:t>
            </a:r>
          </a:p>
          <a:p>
            <a:pPr marL="0" indent="0">
              <a:buNone/>
            </a:pPr>
            <a:r>
              <a:rPr lang="fi-FI" sz="1050" dirty="0"/>
              <a:t>      Vaatii </a:t>
            </a:r>
            <a:r>
              <a:rPr lang="fi-FI" sz="1050" dirty="0" smtClean="0"/>
              <a:t>jatkokehittelyä, miten?</a:t>
            </a:r>
            <a:endParaRPr lang="fi-FI" sz="1050" dirty="0"/>
          </a:p>
          <a:p>
            <a:pPr marL="0" indent="0">
              <a:buNone/>
            </a:pPr>
            <a:r>
              <a:rPr lang="fi-FI" sz="1050" dirty="0"/>
              <a:t>      Projekti ei voi edetä</a:t>
            </a:r>
            <a:endParaRPr lang="fi-FI" sz="1050" b="1" dirty="0"/>
          </a:p>
          <a:p>
            <a:pPr marL="0" indent="0">
              <a:buFont typeface="Arial" panose="020B0604020202020204" pitchFamily="34" charset="0"/>
              <a:buNone/>
            </a:pPr>
            <a:endParaRPr lang="fi-FI" sz="1200" b="1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i-FI" sz="1200" b="1" dirty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i-FI" sz="1200" b="1" dirty="0" smtClean="0">
              <a:latin typeface="+mj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i-FI" sz="1200" b="1" dirty="0">
              <a:latin typeface="+mj-lt"/>
            </a:endParaRPr>
          </a:p>
        </p:txBody>
      </p:sp>
      <p:grpSp>
        <p:nvGrpSpPr>
          <p:cNvPr id="3" name="Ryhmä 2"/>
          <p:cNvGrpSpPr/>
          <p:nvPr/>
        </p:nvGrpSpPr>
        <p:grpSpPr>
          <a:xfrm>
            <a:off x="8081285" y="5160503"/>
            <a:ext cx="147184" cy="467345"/>
            <a:chOff x="4346279" y="5128097"/>
            <a:chExt cx="147184" cy="467345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B7D4B6BB-AF4F-004E-A0A2-2FFE1BD93270}"/>
                </a:ext>
              </a:extLst>
            </p:cNvPr>
            <p:cNvSpPr/>
            <p:nvPr/>
          </p:nvSpPr>
          <p:spPr>
            <a:xfrm>
              <a:off x="4346279" y="5128097"/>
              <a:ext cx="147184" cy="147184"/>
            </a:xfrm>
            <a:prstGeom prst="ellipse">
              <a:avLst/>
            </a:prstGeom>
            <a:solidFill>
              <a:srgbClr val="0092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6FDB3196-3A93-F54E-B1E2-36B826F77598}"/>
                </a:ext>
              </a:extLst>
            </p:cNvPr>
            <p:cNvSpPr/>
            <p:nvPr/>
          </p:nvSpPr>
          <p:spPr>
            <a:xfrm>
              <a:off x="4346279" y="5448258"/>
              <a:ext cx="147184" cy="147184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28797DDB-D55A-384F-9EEA-9772D1C49ACC}"/>
                </a:ext>
              </a:extLst>
            </p:cNvPr>
            <p:cNvSpPr/>
            <p:nvPr/>
          </p:nvSpPr>
          <p:spPr>
            <a:xfrm>
              <a:off x="4346279" y="5291183"/>
              <a:ext cx="147184" cy="147184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</p:grpSp>
      <p:sp>
        <p:nvSpPr>
          <p:cNvPr id="36" name="Sisällön paikkamerkki 3">
            <a:extLst>
              <a:ext uri="{FF2B5EF4-FFF2-40B4-BE49-F238E27FC236}">
                <a16:creationId xmlns:a16="http://schemas.microsoft.com/office/drawing/2014/main" id="{79720B7E-D60D-D245-9540-E0C25EC86BBB}"/>
              </a:ext>
            </a:extLst>
          </p:cNvPr>
          <p:cNvSpPr txBox="1">
            <a:spLocks/>
          </p:cNvSpPr>
          <p:nvPr/>
        </p:nvSpPr>
        <p:spPr>
          <a:xfrm>
            <a:off x="517185" y="5879207"/>
            <a:ext cx="9298024" cy="51225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400" b="1" dirty="0" smtClean="0">
                <a:solidFill>
                  <a:schemeClr val="accent1"/>
                </a:solidFill>
                <a:latin typeface="+mj-lt"/>
              </a:rPr>
              <a:t>4. Optio: </a:t>
            </a:r>
            <a:r>
              <a:rPr lang="fi-FI" sz="1400" b="1" dirty="0">
                <a:solidFill>
                  <a:schemeClr val="accent1"/>
                </a:solidFill>
              </a:rPr>
              <a:t>k</a:t>
            </a:r>
            <a:r>
              <a:rPr lang="fi-FI" sz="1400" b="1" dirty="0" smtClean="0">
                <a:solidFill>
                  <a:schemeClr val="accent1"/>
                </a:solidFill>
              </a:rPr>
              <a:t>ehityshaasteen täsmentäminen ja ongelman rajaus </a:t>
            </a:r>
            <a:r>
              <a:rPr lang="fi-FI" sz="1400" b="1" dirty="0">
                <a:solidFill>
                  <a:schemeClr val="accent1"/>
                </a:solidFill>
              </a:rPr>
              <a:t>keskustelun pohjalta</a:t>
            </a:r>
            <a:endParaRPr lang="fi-FI" sz="1400" dirty="0">
              <a:solidFill>
                <a:schemeClr val="accent1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fi-FI" sz="1400" b="1" dirty="0">
              <a:solidFill>
                <a:srgbClr val="009246"/>
              </a:solidFill>
              <a:latin typeface="+mj-lt"/>
            </a:endParaRPr>
          </a:p>
        </p:txBody>
      </p: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CB5C2559-2816-754E-8E63-A8979335324C}"/>
              </a:ext>
            </a:extLst>
          </p:cNvPr>
          <p:cNvCxnSpPr>
            <a:cxnSpLocks/>
          </p:cNvCxnSpPr>
          <p:nvPr/>
        </p:nvCxnSpPr>
        <p:spPr>
          <a:xfrm>
            <a:off x="3820286" y="547255"/>
            <a:ext cx="7913674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DC412030-12AA-0A4C-84FE-2B2F5C6FB259}"/>
              </a:ext>
            </a:extLst>
          </p:cNvPr>
          <p:cNvSpPr/>
          <p:nvPr/>
        </p:nvSpPr>
        <p:spPr>
          <a:xfrm>
            <a:off x="412388" y="1043160"/>
            <a:ext cx="3782243" cy="4723510"/>
          </a:xfrm>
          <a:prstGeom prst="roundRect">
            <a:avLst>
              <a:gd name="adj" fmla="val 1962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5CB880B0-A921-1248-89B6-CDAB150E2D22}"/>
              </a:ext>
            </a:extLst>
          </p:cNvPr>
          <p:cNvSpPr/>
          <p:nvPr/>
        </p:nvSpPr>
        <p:spPr>
          <a:xfrm>
            <a:off x="4194631" y="1043160"/>
            <a:ext cx="3782243" cy="4723510"/>
          </a:xfrm>
          <a:prstGeom prst="roundRect">
            <a:avLst>
              <a:gd name="adj" fmla="val 1962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Rounded Rectangle 45">
            <a:extLst>
              <a:ext uri="{FF2B5EF4-FFF2-40B4-BE49-F238E27FC236}">
                <a16:creationId xmlns:a16="http://schemas.microsoft.com/office/drawing/2014/main" id="{5C2DBEEF-EE21-4F4A-A2B9-132651535506}"/>
              </a:ext>
            </a:extLst>
          </p:cNvPr>
          <p:cNvSpPr/>
          <p:nvPr/>
        </p:nvSpPr>
        <p:spPr>
          <a:xfrm>
            <a:off x="7976874" y="1043160"/>
            <a:ext cx="3735340" cy="4723510"/>
          </a:xfrm>
          <a:prstGeom prst="roundRect">
            <a:avLst>
              <a:gd name="adj" fmla="val 1962"/>
            </a:avLst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B2C42038-1346-FB47-A5DC-AAF1FFF606A1}"/>
              </a:ext>
            </a:extLst>
          </p:cNvPr>
          <p:cNvCxnSpPr/>
          <p:nvPr/>
        </p:nvCxnSpPr>
        <p:spPr>
          <a:xfrm>
            <a:off x="412388" y="4138759"/>
            <a:ext cx="1129982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39">
            <a:extLst>
              <a:ext uri="{FF2B5EF4-FFF2-40B4-BE49-F238E27FC236}">
                <a16:creationId xmlns:a16="http://schemas.microsoft.com/office/drawing/2014/main" id="{CB5C2559-2816-754E-8E63-A8979335324C}"/>
              </a:ext>
            </a:extLst>
          </p:cNvPr>
          <p:cNvCxnSpPr>
            <a:cxnSpLocks/>
          </p:cNvCxnSpPr>
          <p:nvPr/>
        </p:nvCxnSpPr>
        <p:spPr>
          <a:xfrm>
            <a:off x="517185" y="6269387"/>
            <a:ext cx="11195029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72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Työpohjat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77A353-4443-7042-B7D7-9E0710F2B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691DC-50AD-EB4D-84A4-C2D1B766B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F41A0-A8F9-A04C-B07D-81E77B1E752E}" type="datetime1">
              <a:rPr lang="fi-FI" smtClean="0"/>
              <a:t>5.10.2020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99267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Picture 74">
            <a:extLst>
              <a:ext uri="{FF2B5EF4-FFF2-40B4-BE49-F238E27FC236}">
                <a16:creationId xmlns:a16="http://schemas.microsoft.com/office/drawing/2014/main" id="{3F3CDD02-26F6-1A42-A12B-283E92475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262" y="1057173"/>
            <a:ext cx="4916151" cy="4743654"/>
          </a:xfrm>
          <a:prstGeom prst="rect">
            <a:avLst/>
          </a:prstGeom>
        </p:spPr>
      </p:pic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7913355" y="2645050"/>
            <a:ext cx="2057384" cy="258459"/>
          </a:xfrm>
        </p:spPr>
        <p:txBody>
          <a:bodyPr/>
          <a:lstStyle/>
          <a:p>
            <a:pPr marL="0" indent="0" algn="ctr">
              <a:buNone/>
            </a:pPr>
            <a:r>
              <a:rPr lang="fi-FI" sz="1200" b="1" dirty="0" smtClean="0">
                <a:solidFill>
                  <a:schemeClr val="accent1"/>
                </a:solidFill>
                <a:latin typeface="+mj-lt"/>
              </a:rPr>
              <a:t>Johtaminen, tiimityö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9ACEE6-9357-D24B-9126-43620DA7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7F5D-37AD-AA4B-954F-747837C98D1B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B6B40-E07B-C049-8D7E-143D4898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66" name="Sisällön paikkamerkki 3">
            <a:extLst>
              <a:ext uri="{FF2B5EF4-FFF2-40B4-BE49-F238E27FC236}">
                <a16:creationId xmlns:a16="http://schemas.microsoft.com/office/drawing/2014/main" id="{3E93D073-50C1-0D4E-B05F-16219B22BF56}"/>
              </a:ext>
            </a:extLst>
          </p:cNvPr>
          <p:cNvSpPr txBox="1">
            <a:spLocks/>
          </p:cNvSpPr>
          <p:nvPr/>
        </p:nvSpPr>
        <p:spPr>
          <a:xfrm>
            <a:off x="4408703" y="706879"/>
            <a:ext cx="3373123" cy="43371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solidFill>
                  <a:schemeClr val="accent1"/>
                </a:solidFill>
                <a:latin typeface="+mj-lt"/>
              </a:rPr>
              <a:t>Henkilöstö: työn luonne, toimenkuvat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7" name="Sisällön paikkamerkki 3">
            <a:extLst>
              <a:ext uri="{FF2B5EF4-FFF2-40B4-BE49-F238E27FC236}">
                <a16:creationId xmlns:a16="http://schemas.microsoft.com/office/drawing/2014/main" id="{F4796B68-8172-E846-91B1-186AE48E255C}"/>
              </a:ext>
            </a:extLst>
          </p:cNvPr>
          <p:cNvSpPr txBox="1">
            <a:spLocks/>
          </p:cNvSpPr>
          <p:nvPr/>
        </p:nvSpPr>
        <p:spPr>
          <a:xfrm>
            <a:off x="1137057" y="2645050"/>
            <a:ext cx="2057384" cy="2584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fi-FI" sz="1200" b="1" dirty="0" smtClean="0">
                <a:solidFill>
                  <a:schemeClr val="accent1"/>
                </a:solidFill>
                <a:latin typeface="+mj-lt"/>
              </a:rPr>
              <a:t>Prosessit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8" name="Sisällön paikkamerkki 3">
            <a:extLst>
              <a:ext uri="{FF2B5EF4-FFF2-40B4-BE49-F238E27FC236}">
                <a16:creationId xmlns:a16="http://schemas.microsoft.com/office/drawing/2014/main" id="{D52DAA4E-7F0A-5343-9D01-BBA09B48BE43}"/>
              </a:ext>
            </a:extLst>
          </p:cNvPr>
          <p:cNvSpPr txBox="1">
            <a:spLocks/>
          </p:cNvSpPr>
          <p:nvPr/>
        </p:nvSpPr>
        <p:spPr>
          <a:xfrm>
            <a:off x="7359542" y="5563539"/>
            <a:ext cx="2057384" cy="2584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200" b="1" dirty="0" smtClean="0">
                <a:solidFill>
                  <a:schemeClr val="accent1"/>
                </a:solidFill>
                <a:latin typeface="+mj-lt"/>
              </a:rPr>
              <a:t>Teknologia, virtuaalinen työympäristö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69" name="Sisällön paikkamerkki 3">
            <a:extLst>
              <a:ext uri="{FF2B5EF4-FFF2-40B4-BE49-F238E27FC236}">
                <a16:creationId xmlns:a16="http://schemas.microsoft.com/office/drawing/2014/main" id="{825699F4-5293-6D44-B3A5-8844181DD281}"/>
              </a:ext>
            </a:extLst>
          </p:cNvPr>
          <p:cNvSpPr txBox="1">
            <a:spLocks/>
          </p:cNvSpPr>
          <p:nvPr/>
        </p:nvSpPr>
        <p:spPr>
          <a:xfrm>
            <a:off x="1955776" y="5562326"/>
            <a:ext cx="2057384" cy="25845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Font typeface="Arial" panose="020B0604020202020204" pitchFamily="34" charset="0"/>
              <a:buNone/>
            </a:pPr>
            <a:r>
              <a:rPr lang="fi-FI" sz="1200" b="1" dirty="0" smtClean="0">
                <a:solidFill>
                  <a:schemeClr val="accent1"/>
                </a:solidFill>
                <a:latin typeface="+mj-lt"/>
              </a:rPr>
              <a:t>Tilaratkaisut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0" name="Sisällön paikkamerkki 3">
            <a:extLst>
              <a:ext uri="{FF2B5EF4-FFF2-40B4-BE49-F238E27FC236}">
                <a16:creationId xmlns:a16="http://schemas.microsoft.com/office/drawing/2014/main" id="{73972B79-8E07-664F-8143-569B5A2DE08C}"/>
              </a:ext>
            </a:extLst>
          </p:cNvPr>
          <p:cNvSpPr txBox="1">
            <a:spLocks/>
          </p:cNvSpPr>
          <p:nvPr/>
        </p:nvSpPr>
        <p:spPr>
          <a:xfrm>
            <a:off x="475418" y="351752"/>
            <a:ext cx="5364000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2400" b="1" dirty="0">
                <a:solidFill>
                  <a:schemeClr val="accent1"/>
                </a:solidFill>
                <a:latin typeface="+mj-lt"/>
              </a:rPr>
              <a:t>Muutoksen </a:t>
            </a:r>
            <a:r>
              <a:rPr lang="fi-FI" sz="2400" b="1" dirty="0" smtClean="0">
                <a:solidFill>
                  <a:schemeClr val="accent1"/>
                </a:solidFill>
                <a:latin typeface="+mj-lt"/>
              </a:rPr>
              <a:t>laajuus</a:t>
            </a:r>
            <a:endParaRPr lang="fi-FI" sz="24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76" name="Sisällön paikkamerkki 3">
            <a:extLst>
              <a:ext uri="{FF2B5EF4-FFF2-40B4-BE49-F238E27FC236}">
                <a16:creationId xmlns:a16="http://schemas.microsoft.com/office/drawing/2014/main" id="{5B0B5003-0DDA-134A-B86A-0664D0BAD7AE}"/>
              </a:ext>
            </a:extLst>
          </p:cNvPr>
          <p:cNvSpPr txBox="1">
            <a:spLocks/>
          </p:cNvSpPr>
          <p:nvPr/>
        </p:nvSpPr>
        <p:spPr>
          <a:xfrm>
            <a:off x="520022" y="880023"/>
            <a:ext cx="2448536" cy="58000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000" dirty="0" smtClean="0"/>
              <a:t>Arvioi asteikolla 1-5 </a:t>
            </a:r>
            <a:r>
              <a:rPr lang="fi-FI" sz="1000" dirty="0"/>
              <a:t>projektin </a:t>
            </a:r>
            <a:r>
              <a:rPr lang="fi-FI" sz="1000" dirty="0" smtClean="0"/>
              <a:t>vaikutuksia palvelutuotannon eri </a:t>
            </a:r>
            <a:r>
              <a:rPr lang="fi-FI" sz="1000" dirty="0"/>
              <a:t>osa-alueilla. Arvioi sen jälkeen realistinen tavoitetila eri osa-alueille.</a:t>
            </a:r>
          </a:p>
        </p:txBody>
      </p:sp>
    </p:spTree>
    <p:extLst>
      <p:ext uri="{BB962C8B-B14F-4D97-AF65-F5344CB8AC3E}">
        <p14:creationId xmlns:p14="http://schemas.microsoft.com/office/powerpoint/2010/main" val="425526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isällön paikkamerkki 3"/>
          <p:cNvSpPr>
            <a:spLocks noGrp="1"/>
          </p:cNvSpPr>
          <p:nvPr>
            <p:ph idx="1"/>
          </p:nvPr>
        </p:nvSpPr>
        <p:spPr>
          <a:xfrm>
            <a:off x="520022" y="746752"/>
            <a:ext cx="9593795" cy="541721"/>
          </a:xfrm>
        </p:spPr>
        <p:txBody>
          <a:bodyPr/>
          <a:lstStyle/>
          <a:p>
            <a:pPr marL="0" indent="0">
              <a:buNone/>
            </a:pPr>
            <a:r>
              <a:rPr lang="fi-FI" sz="1000" dirty="0"/>
              <a:t>PESTLE on lyhennelmä englanninkielen sanoista </a:t>
            </a:r>
            <a:r>
              <a:rPr lang="fi-FI" sz="1000" dirty="0" err="1"/>
              <a:t>political</a:t>
            </a:r>
            <a:r>
              <a:rPr lang="fi-FI" sz="1000" dirty="0"/>
              <a:t>, </a:t>
            </a:r>
            <a:r>
              <a:rPr lang="fi-FI" sz="1000" dirty="0" err="1"/>
              <a:t>economical</a:t>
            </a:r>
            <a:r>
              <a:rPr lang="fi-FI" sz="1000" dirty="0"/>
              <a:t>, </a:t>
            </a:r>
            <a:r>
              <a:rPr lang="fi-FI" sz="1000" dirty="0" err="1"/>
              <a:t>socio-cultural</a:t>
            </a:r>
            <a:r>
              <a:rPr lang="fi-FI" sz="1000" dirty="0"/>
              <a:t>, </a:t>
            </a:r>
            <a:r>
              <a:rPr lang="fi-FI" sz="1000" dirty="0" err="1"/>
              <a:t>technological</a:t>
            </a:r>
            <a:r>
              <a:rPr lang="fi-FI" sz="1000" dirty="0"/>
              <a:t>, </a:t>
            </a:r>
            <a:r>
              <a:rPr lang="fi-FI" sz="1000" dirty="0" err="1"/>
              <a:t>legal</a:t>
            </a:r>
            <a:r>
              <a:rPr lang="fi-FI" sz="1000" dirty="0"/>
              <a:t>, ja </a:t>
            </a:r>
            <a:r>
              <a:rPr lang="fi-FI" sz="1000" dirty="0" err="1"/>
              <a:t>environmental</a:t>
            </a:r>
            <a:r>
              <a:rPr lang="fi-FI" sz="1000" dirty="0"/>
              <a:t>. </a:t>
            </a:r>
            <a:r>
              <a:rPr lang="fi-FI" sz="1000" dirty="0" smtClean="0"/>
              <a:t>PESTLE-analyysin tavoitteena on </a:t>
            </a:r>
            <a:r>
              <a:rPr lang="fi-FI" sz="1000" dirty="0"/>
              <a:t>tarkastella projektiin vaikuttavia tekijöitä monesta </a:t>
            </a:r>
            <a:r>
              <a:rPr lang="fi-FI" sz="1000" dirty="0" smtClean="0"/>
              <a:t>yhteiskunnallisesti </a:t>
            </a:r>
            <a:r>
              <a:rPr lang="fi-FI" sz="1000" dirty="0"/>
              <a:t>merkittävästä näkökulmasta. Listaa kunkin </a:t>
            </a:r>
            <a:r>
              <a:rPr lang="fi-FI" sz="1000" dirty="0" smtClean="0"/>
              <a:t>otsikon </a:t>
            </a:r>
            <a:r>
              <a:rPr lang="fi-FI" sz="1000" dirty="0"/>
              <a:t>alle, mitkä ulkopuoliset ja projektista riippumattomat tekijät vaikuttavat projektin toteutukseen ja </a:t>
            </a:r>
            <a:r>
              <a:rPr lang="fi-FI" sz="1000" dirty="0" smtClean="0"/>
              <a:t>palvelun tuotantoon.</a:t>
            </a:r>
            <a:endParaRPr lang="fi-FI" sz="1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9ACEE6-9357-D24B-9126-43620DA7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7F5D-37AD-AA4B-954F-747837C98D1B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B6B40-E07B-C049-8D7E-143D4898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6</a:t>
            </a:fld>
            <a:endParaRPr lang="fi-FI"/>
          </a:p>
        </p:txBody>
      </p:sp>
      <p:sp>
        <p:nvSpPr>
          <p:cNvPr id="70" name="Sisällön paikkamerkki 3">
            <a:extLst>
              <a:ext uri="{FF2B5EF4-FFF2-40B4-BE49-F238E27FC236}">
                <a16:creationId xmlns:a16="http://schemas.microsoft.com/office/drawing/2014/main" id="{73972B79-8E07-664F-8143-569B5A2DE08C}"/>
              </a:ext>
            </a:extLst>
          </p:cNvPr>
          <p:cNvSpPr txBox="1">
            <a:spLocks/>
          </p:cNvSpPr>
          <p:nvPr/>
        </p:nvSpPr>
        <p:spPr>
          <a:xfrm>
            <a:off x="520021" y="351752"/>
            <a:ext cx="4140755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2000" b="1" dirty="0" smtClean="0">
                <a:solidFill>
                  <a:schemeClr val="accent1"/>
                </a:solidFill>
                <a:latin typeface="+mj-lt"/>
              </a:rPr>
              <a:t>PESTLE-analyysi</a:t>
            </a:r>
            <a:endParaRPr lang="fi-FI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170A3E54-79D7-A044-81BA-7BCC462787ED}"/>
              </a:ext>
            </a:extLst>
          </p:cNvPr>
          <p:cNvSpPr txBox="1">
            <a:spLocks/>
          </p:cNvSpPr>
          <p:nvPr/>
        </p:nvSpPr>
        <p:spPr>
          <a:xfrm>
            <a:off x="520022" y="1543242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>
                <a:solidFill>
                  <a:schemeClr val="accent1"/>
                </a:solidFill>
                <a:latin typeface="+mj-lt"/>
              </a:rPr>
              <a:t>Poliittinen</a:t>
            </a:r>
          </a:p>
        </p:txBody>
      </p:sp>
      <p:sp>
        <p:nvSpPr>
          <p:cNvPr id="14" name="Sisällön paikkamerkki 3">
            <a:extLst>
              <a:ext uri="{FF2B5EF4-FFF2-40B4-BE49-F238E27FC236}">
                <a16:creationId xmlns:a16="http://schemas.microsoft.com/office/drawing/2014/main" id="{567F2D15-2467-7A43-9C89-1ACFF0BB3DD4}"/>
              </a:ext>
            </a:extLst>
          </p:cNvPr>
          <p:cNvSpPr txBox="1">
            <a:spLocks/>
          </p:cNvSpPr>
          <p:nvPr/>
        </p:nvSpPr>
        <p:spPr>
          <a:xfrm>
            <a:off x="2191942" y="1543242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>
                <a:solidFill>
                  <a:schemeClr val="accent1"/>
                </a:solidFill>
                <a:latin typeface="+mj-lt"/>
              </a:rPr>
              <a:t>Taloudellinen</a:t>
            </a:r>
          </a:p>
        </p:txBody>
      </p:sp>
      <p:sp>
        <p:nvSpPr>
          <p:cNvPr id="15" name="Sisällön paikkamerkki 3">
            <a:extLst>
              <a:ext uri="{FF2B5EF4-FFF2-40B4-BE49-F238E27FC236}">
                <a16:creationId xmlns:a16="http://schemas.microsoft.com/office/drawing/2014/main" id="{686751E7-98E4-5C4E-937D-4683F368E5C7}"/>
              </a:ext>
            </a:extLst>
          </p:cNvPr>
          <p:cNvSpPr txBox="1">
            <a:spLocks/>
          </p:cNvSpPr>
          <p:nvPr/>
        </p:nvSpPr>
        <p:spPr>
          <a:xfrm>
            <a:off x="3863862" y="1543242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 err="1">
                <a:solidFill>
                  <a:schemeClr val="accent1"/>
                </a:solidFill>
                <a:latin typeface="+mj-lt"/>
              </a:rPr>
              <a:t>Sosiokulttuurinen</a:t>
            </a:r>
            <a:endParaRPr lang="fi-FI" sz="12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6" name="Sisällön paikkamerkki 3">
            <a:extLst>
              <a:ext uri="{FF2B5EF4-FFF2-40B4-BE49-F238E27FC236}">
                <a16:creationId xmlns:a16="http://schemas.microsoft.com/office/drawing/2014/main" id="{FD26EE7D-09D7-9046-90EA-E3BE3CA76EB2}"/>
              </a:ext>
            </a:extLst>
          </p:cNvPr>
          <p:cNvSpPr txBox="1">
            <a:spLocks/>
          </p:cNvSpPr>
          <p:nvPr/>
        </p:nvSpPr>
        <p:spPr>
          <a:xfrm>
            <a:off x="5535782" y="1543242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>
                <a:solidFill>
                  <a:schemeClr val="accent1"/>
                </a:solidFill>
                <a:latin typeface="+mj-lt"/>
              </a:rPr>
              <a:t>Teknologinen</a:t>
            </a:r>
          </a:p>
        </p:txBody>
      </p:sp>
      <p:sp>
        <p:nvSpPr>
          <p:cNvPr id="17" name="Sisällön paikkamerkki 3">
            <a:extLst>
              <a:ext uri="{FF2B5EF4-FFF2-40B4-BE49-F238E27FC236}">
                <a16:creationId xmlns:a16="http://schemas.microsoft.com/office/drawing/2014/main" id="{078EE262-F398-7048-9892-FD55AC32B824}"/>
              </a:ext>
            </a:extLst>
          </p:cNvPr>
          <p:cNvSpPr txBox="1">
            <a:spLocks/>
          </p:cNvSpPr>
          <p:nvPr/>
        </p:nvSpPr>
        <p:spPr>
          <a:xfrm>
            <a:off x="7207702" y="1543242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>
                <a:solidFill>
                  <a:schemeClr val="accent1"/>
                </a:solidFill>
                <a:latin typeface="+mj-lt"/>
              </a:rPr>
              <a:t>Oikeudellinen</a:t>
            </a:r>
          </a:p>
        </p:txBody>
      </p:sp>
      <p:sp>
        <p:nvSpPr>
          <p:cNvPr id="18" name="Sisällön paikkamerkki 3">
            <a:extLst>
              <a:ext uri="{FF2B5EF4-FFF2-40B4-BE49-F238E27FC236}">
                <a16:creationId xmlns:a16="http://schemas.microsoft.com/office/drawing/2014/main" id="{CF09B103-9545-F140-83DF-EDBD8760B566}"/>
              </a:ext>
            </a:extLst>
          </p:cNvPr>
          <p:cNvSpPr txBox="1">
            <a:spLocks/>
          </p:cNvSpPr>
          <p:nvPr/>
        </p:nvSpPr>
        <p:spPr>
          <a:xfrm>
            <a:off x="8879620" y="1543241"/>
            <a:ext cx="1677544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i-FI" sz="1200" b="1" dirty="0">
                <a:solidFill>
                  <a:schemeClr val="accent1"/>
                </a:solidFill>
                <a:latin typeface="+mj-lt"/>
              </a:rPr>
              <a:t>Ekologinen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5CD49D2-E468-DA45-84A1-0583D2D152B4}"/>
              </a:ext>
            </a:extLst>
          </p:cNvPr>
          <p:cNvSpPr/>
          <p:nvPr/>
        </p:nvSpPr>
        <p:spPr>
          <a:xfrm>
            <a:off x="522834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F37CC35-18ED-7C48-BCD8-F840D59D13A9}"/>
              </a:ext>
            </a:extLst>
          </p:cNvPr>
          <p:cNvSpPr/>
          <p:nvPr/>
        </p:nvSpPr>
        <p:spPr>
          <a:xfrm>
            <a:off x="2194191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9A7D488-4F23-9B4E-9061-E0A2469B3A64}"/>
              </a:ext>
            </a:extLst>
          </p:cNvPr>
          <p:cNvSpPr/>
          <p:nvPr/>
        </p:nvSpPr>
        <p:spPr>
          <a:xfrm>
            <a:off x="3865548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0DBF8CB-C7B6-9C43-A785-1CB8CF273BB1}"/>
              </a:ext>
            </a:extLst>
          </p:cNvPr>
          <p:cNvSpPr/>
          <p:nvPr/>
        </p:nvSpPr>
        <p:spPr>
          <a:xfrm>
            <a:off x="5536905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8DAFD207-1DBE-6C42-B75F-E9AFA2C81FDC}"/>
              </a:ext>
            </a:extLst>
          </p:cNvPr>
          <p:cNvSpPr/>
          <p:nvPr/>
        </p:nvSpPr>
        <p:spPr>
          <a:xfrm>
            <a:off x="7208262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AFEAF4-A779-B74F-B279-658695970B6F}"/>
              </a:ext>
            </a:extLst>
          </p:cNvPr>
          <p:cNvSpPr/>
          <p:nvPr/>
        </p:nvSpPr>
        <p:spPr>
          <a:xfrm>
            <a:off x="8879620" y="1428412"/>
            <a:ext cx="1671920" cy="44736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328F074-136C-BA48-A2FB-26B7C0625EE2}"/>
              </a:ext>
            </a:extLst>
          </p:cNvPr>
          <p:cNvCxnSpPr/>
          <p:nvPr/>
        </p:nvCxnSpPr>
        <p:spPr>
          <a:xfrm>
            <a:off x="520022" y="1853714"/>
            <a:ext cx="10031518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836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9ACEE6-9357-D24B-9126-43620DA73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C7F5D-37AD-AA4B-954F-747837C98D1B}" type="datetime1">
              <a:rPr lang="fi-FI" smtClean="0"/>
              <a:t>5.10.2020</a:t>
            </a:fld>
            <a:endParaRPr lang="fi-F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8B6B40-E07B-C049-8D7E-143D4898E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Muotoilututka</a:t>
            </a:r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B0B938-106A-4E9D-9931-8D19B263D192}" type="slidenum">
              <a:rPr lang="fi-FI" smtClean="0"/>
              <a:t>7</a:t>
            </a:fld>
            <a:endParaRPr lang="fi-FI"/>
          </a:p>
        </p:txBody>
      </p:sp>
      <p:sp>
        <p:nvSpPr>
          <p:cNvPr id="70" name="Sisällön paikkamerkki 3">
            <a:extLst>
              <a:ext uri="{FF2B5EF4-FFF2-40B4-BE49-F238E27FC236}">
                <a16:creationId xmlns:a16="http://schemas.microsoft.com/office/drawing/2014/main" id="{73972B79-8E07-664F-8143-569B5A2DE08C}"/>
              </a:ext>
            </a:extLst>
          </p:cNvPr>
          <p:cNvSpPr txBox="1">
            <a:spLocks/>
          </p:cNvSpPr>
          <p:nvPr/>
        </p:nvSpPr>
        <p:spPr>
          <a:xfrm>
            <a:off x="520021" y="351752"/>
            <a:ext cx="7850256" cy="39499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2000" b="1" dirty="0" smtClean="0">
                <a:solidFill>
                  <a:schemeClr val="accent1"/>
                </a:solidFill>
                <a:latin typeface="+mj-lt"/>
              </a:rPr>
              <a:t>Palveluprosessin kuvaus </a:t>
            </a:r>
            <a:r>
              <a:rPr lang="fi-FI" sz="2000" b="1" dirty="0" smtClean="0">
                <a:solidFill>
                  <a:schemeClr val="accent1"/>
                </a:solidFill>
              </a:rPr>
              <a:t>(</a:t>
            </a:r>
            <a:r>
              <a:rPr lang="fi-FI" sz="2000" b="1" dirty="0" err="1" smtClean="0">
                <a:solidFill>
                  <a:schemeClr val="accent1"/>
                </a:solidFill>
              </a:rPr>
              <a:t>service</a:t>
            </a:r>
            <a:r>
              <a:rPr lang="fi-FI" sz="2000" b="1" dirty="0" smtClean="0">
                <a:solidFill>
                  <a:schemeClr val="accent1"/>
                </a:solidFill>
              </a:rPr>
              <a:t> </a:t>
            </a:r>
            <a:r>
              <a:rPr lang="fi-FI" sz="2000" b="1" dirty="0" err="1" smtClean="0">
                <a:solidFill>
                  <a:schemeClr val="accent1"/>
                </a:solidFill>
              </a:rPr>
              <a:t>blueprint</a:t>
            </a:r>
            <a:r>
              <a:rPr lang="fi-FI" sz="2000" b="1" dirty="0">
                <a:solidFill>
                  <a:schemeClr val="accent1"/>
                </a:solidFill>
              </a:rPr>
              <a:t>)</a:t>
            </a:r>
            <a:r>
              <a:rPr lang="fi-FI" sz="2000" b="1" dirty="0" smtClean="0">
                <a:solidFill>
                  <a:schemeClr val="accent1"/>
                </a:solidFill>
              </a:rPr>
              <a:t> </a:t>
            </a:r>
            <a:endParaRPr lang="fi-FI" sz="2000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13" name="Sisällön paikkamerkki 3">
            <a:extLst>
              <a:ext uri="{FF2B5EF4-FFF2-40B4-BE49-F238E27FC236}">
                <a16:creationId xmlns:a16="http://schemas.microsoft.com/office/drawing/2014/main" id="{170A3E54-79D7-A044-81BA-7BCC462787ED}"/>
              </a:ext>
            </a:extLst>
          </p:cNvPr>
          <p:cNvSpPr txBox="1">
            <a:spLocks/>
          </p:cNvSpPr>
          <p:nvPr/>
        </p:nvSpPr>
        <p:spPr>
          <a:xfrm>
            <a:off x="637309" y="891380"/>
            <a:ext cx="1440873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b="1" dirty="0">
                <a:solidFill>
                  <a:schemeClr val="accent1"/>
                </a:solidFill>
              </a:rPr>
              <a:t>Fyysiset elementit</a:t>
            </a:r>
          </a:p>
        </p:txBody>
      </p:sp>
      <p:sp>
        <p:nvSpPr>
          <p:cNvPr id="25" name="Sisällön paikkamerkki 3">
            <a:extLst>
              <a:ext uri="{FF2B5EF4-FFF2-40B4-BE49-F238E27FC236}">
                <a16:creationId xmlns:a16="http://schemas.microsoft.com/office/drawing/2014/main" id="{CCEF4250-6A54-4543-BC79-D46A9FFF4676}"/>
              </a:ext>
            </a:extLst>
          </p:cNvPr>
          <p:cNvSpPr txBox="1">
            <a:spLocks/>
          </p:cNvSpPr>
          <p:nvPr/>
        </p:nvSpPr>
        <p:spPr>
          <a:xfrm>
            <a:off x="637309" y="1551012"/>
            <a:ext cx="1440873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b="1" dirty="0">
                <a:solidFill>
                  <a:schemeClr val="accent1"/>
                </a:solidFill>
              </a:rPr>
              <a:t>Asiakkaan toimet</a:t>
            </a:r>
          </a:p>
        </p:txBody>
      </p:sp>
      <p:sp>
        <p:nvSpPr>
          <p:cNvPr id="26" name="Sisällön paikkamerkki 3">
            <a:extLst>
              <a:ext uri="{FF2B5EF4-FFF2-40B4-BE49-F238E27FC236}">
                <a16:creationId xmlns:a16="http://schemas.microsoft.com/office/drawing/2014/main" id="{7DCC25E7-D4AA-BD46-A332-8A34100886D6}"/>
              </a:ext>
            </a:extLst>
          </p:cNvPr>
          <p:cNvSpPr txBox="1">
            <a:spLocks/>
          </p:cNvSpPr>
          <p:nvPr/>
        </p:nvSpPr>
        <p:spPr>
          <a:xfrm>
            <a:off x="637309" y="2565528"/>
            <a:ext cx="1440873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b="1" dirty="0">
                <a:solidFill>
                  <a:schemeClr val="accent1"/>
                </a:solidFill>
              </a:rPr>
              <a:t>Palveluntuottajan asiakkaalle näkyvä toiminta</a:t>
            </a:r>
          </a:p>
        </p:txBody>
      </p:sp>
      <p:sp>
        <p:nvSpPr>
          <p:cNvPr id="27" name="Sisällön paikkamerkki 3">
            <a:extLst>
              <a:ext uri="{FF2B5EF4-FFF2-40B4-BE49-F238E27FC236}">
                <a16:creationId xmlns:a16="http://schemas.microsoft.com/office/drawing/2014/main" id="{448A5481-88BA-BB44-87B0-2ED3ECDE8B4C}"/>
              </a:ext>
            </a:extLst>
          </p:cNvPr>
          <p:cNvSpPr txBox="1">
            <a:spLocks/>
          </p:cNvSpPr>
          <p:nvPr/>
        </p:nvSpPr>
        <p:spPr>
          <a:xfrm>
            <a:off x="637309" y="3583551"/>
            <a:ext cx="1440873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b="1" dirty="0">
                <a:solidFill>
                  <a:schemeClr val="accent1"/>
                </a:solidFill>
              </a:rPr>
              <a:t>Palveluntuottajan asiakkaalle näkymätön toiminta</a:t>
            </a:r>
          </a:p>
        </p:txBody>
      </p:sp>
      <p:sp>
        <p:nvSpPr>
          <p:cNvPr id="28" name="Sisällön paikkamerkki 3">
            <a:extLst>
              <a:ext uri="{FF2B5EF4-FFF2-40B4-BE49-F238E27FC236}">
                <a16:creationId xmlns:a16="http://schemas.microsoft.com/office/drawing/2014/main" id="{34F87B5A-D7B9-B148-AD5B-5CF14695317A}"/>
              </a:ext>
            </a:extLst>
          </p:cNvPr>
          <p:cNvSpPr txBox="1">
            <a:spLocks/>
          </p:cNvSpPr>
          <p:nvPr/>
        </p:nvSpPr>
        <p:spPr>
          <a:xfrm>
            <a:off x="637309" y="4243402"/>
            <a:ext cx="1440873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b="1" dirty="0">
                <a:solidFill>
                  <a:schemeClr val="accent1"/>
                </a:solidFill>
              </a:rPr>
              <a:t>Tukiprosessit</a:t>
            </a:r>
          </a:p>
        </p:txBody>
      </p:sp>
      <p:sp>
        <p:nvSpPr>
          <p:cNvPr id="29" name="Sisällön paikkamerkki 3">
            <a:extLst>
              <a:ext uri="{FF2B5EF4-FFF2-40B4-BE49-F238E27FC236}">
                <a16:creationId xmlns:a16="http://schemas.microsoft.com/office/drawing/2014/main" id="{393EA319-C79B-9844-BF90-3240704B6D08}"/>
              </a:ext>
            </a:extLst>
          </p:cNvPr>
          <p:cNvSpPr txBox="1">
            <a:spLocks/>
          </p:cNvSpPr>
          <p:nvPr/>
        </p:nvSpPr>
        <p:spPr>
          <a:xfrm>
            <a:off x="637310" y="5044952"/>
            <a:ext cx="1305128" cy="65963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dirty="0">
                <a:solidFill>
                  <a:schemeClr val="accent1"/>
                </a:solidFill>
              </a:rPr>
              <a:t>Ideat ja haasteet, joihin palata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739442-0086-1445-81E5-F07A48116700}"/>
              </a:ext>
            </a:extLst>
          </p:cNvPr>
          <p:cNvSpPr/>
          <p:nvPr/>
        </p:nvSpPr>
        <p:spPr>
          <a:xfrm>
            <a:off x="520022" y="891380"/>
            <a:ext cx="1558160" cy="659632"/>
          </a:xfrm>
          <a:prstGeom prst="rect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1FD443F-1FF1-6443-9182-9FD7C672D466}"/>
              </a:ext>
            </a:extLst>
          </p:cNvPr>
          <p:cNvSpPr/>
          <p:nvPr/>
        </p:nvSpPr>
        <p:spPr>
          <a:xfrm>
            <a:off x="520022" y="1551012"/>
            <a:ext cx="1558160" cy="659632"/>
          </a:xfrm>
          <a:prstGeom prst="rect">
            <a:avLst/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FF38FEF-DA71-D545-9E3C-BE7981C487EF}"/>
              </a:ext>
            </a:extLst>
          </p:cNvPr>
          <p:cNvSpPr/>
          <p:nvPr/>
        </p:nvSpPr>
        <p:spPr>
          <a:xfrm>
            <a:off x="520022" y="2565528"/>
            <a:ext cx="1558160" cy="659632"/>
          </a:xfrm>
          <a:prstGeom prst="rect">
            <a:avLst/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7A4A50-1656-3A46-B94D-B5627F038EF5}"/>
              </a:ext>
            </a:extLst>
          </p:cNvPr>
          <p:cNvSpPr/>
          <p:nvPr/>
        </p:nvSpPr>
        <p:spPr>
          <a:xfrm>
            <a:off x="520022" y="3583770"/>
            <a:ext cx="1558160" cy="659632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9C2A771-ADFF-544C-8277-307A83D24771}"/>
              </a:ext>
            </a:extLst>
          </p:cNvPr>
          <p:cNvSpPr/>
          <p:nvPr/>
        </p:nvSpPr>
        <p:spPr>
          <a:xfrm>
            <a:off x="520022" y="4243402"/>
            <a:ext cx="1558160" cy="659632"/>
          </a:xfrm>
          <a:prstGeom prst="rect">
            <a:avLst/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0551A81-15D7-7D4B-90B4-231D8981FD51}"/>
              </a:ext>
            </a:extLst>
          </p:cNvPr>
          <p:cNvSpPr/>
          <p:nvPr/>
        </p:nvSpPr>
        <p:spPr>
          <a:xfrm>
            <a:off x="520022" y="5041826"/>
            <a:ext cx="1558160" cy="659632"/>
          </a:xfrm>
          <a:prstGeom prst="rect">
            <a:avLst/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2" name="Pentagon 11">
            <a:extLst>
              <a:ext uri="{FF2B5EF4-FFF2-40B4-BE49-F238E27FC236}">
                <a16:creationId xmlns:a16="http://schemas.microsoft.com/office/drawing/2014/main" id="{6B2467BF-E434-824A-B4BE-928C96321B40}"/>
              </a:ext>
            </a:extLst>
          </p:cNvPr>
          <p:cNvSpPr/>
          <p:nvPr/>
        </p:nvSpPr>
        <p:spPr>
          <a:xfrm>
            <a:off x="2133600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5" name="Pentagon 34">
            <a:extLst>
              <a:ext uri="{FF2B5EF4-FFF2-40B4-BE49-F238E27FC236}">
                <a16:creationId xmlns:a16="http://schemas.microsoft.com/office/drawing/2014/main" id="{D2CAC47A-1F56-FA47-8EC8-F6CF8A992221}"/>
              </a:ext>
            </a:extLst>
          </p:cNvPr>
          <p:cNvSpPr/>
          <p:nvPr/>
        </p:nvSpPr>
        <p:spPr>
          <a:xfrm>
            <a:off x="2133600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6" name="Pentagon 35">
            <a:extLst>
              <a:ext uri="{FF2B5EF4-FFF2-40B4-BE49-F238E27FC236}">
                <a16:creationId xmlns:a16="http://schemas.microsoft.com/office/drawing/2014/main" id="{21FE0436-5049-014A-ADF4-9A8B57F50260}"/>
              </a:ext>
            </a:extLst>
          </p:cNvPr>
          <p:cNvSpPr/>
          <p:nvPr/>
        </p:nvSpPr>
        <p:spPr>
          <a:xfrm>
            <a:off x="2133600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37" name="Pentagon 36">
            <a:extLst>
              <a:ext uri="{FF2B5EF4-FFF2-40B4-BE49-F238E27FC236}">
                <a16:creationId xmlns:a16="http://schemas.microsoft.com/office/drawing/2014/main" id="{6F189BF1-9934-C148-93C1-5CF9A526D040}"/>
              </a:ext>
            </a:extLst>
          </p:cNvPr>
          <p:cNvSpPr/>
          <p:nvPr/>
        </p:nvSpPr>
        <p:spPr>
          <a:xfrm>
            <a:off x="2133600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38" name="Pentagon 37">
            <a:extLst>
              <a:ext uri="{FF2B5EF4-FFF2-40B4-BE49-F238E27FC236}">
                <a16:creationId xmlns:a16="http://schemas.microsoft.com/office/drawing/2014/main" id="{CF54CEE3-DFF1-E242-AE68-7A342489FEE2}"/>
              </a:ext>
            </a:extLst>
          </p:cNvPr>
          <p:cNvSpPr/>
          <p:nvPr/>
        </p:nvSpPr>
        <p:spPr>
          <a:xfrm>
            <a:off x="2133600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39" name="Pentagon 38">
            <a:extLst>
              <a:ext uri="{FF2B5EF4-FFF2-40B4-BE49-F238E27FC236}">
                <a16:creationId xmlns:a16="http://schemas.microsoft.com/office/drawing/2014/main" id="{E1CA955F-A288-D341-B188-8286F7658633}"/>
              </a:ext>
            </a:extLst>
          </p:cNvPr>
          <p:cNvSpPr/>
          <p:nvPr/>
        </p:nvSpPr>
        <p:spPr>
          <a:xfrm>
            <a:off x="2133600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0" name="Pentagon 39">
            <a:extLst>
              <a:ext uri="{FF2B5EF4-FFF2-40B4-BE49-F238E27FC236}">
                <a16:creationId xmlns:a16="http://schemas.microsoft.com/office/drawing/2014/main" id="{CD8F6DCD-3E38-3F4C-BCC5-0462860DB15D}"/>
              </a:ext>
            </a:extLst>
          </p:cNvPr>
          <p:cNvSpPr/>
          <p:nvPr/>
        </p:nvSpPr>
        <p:spPr>
          <a:xfrm>
            <a:off x="3151909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1" name="Pentagon 40">
            <a:extLst>
              <a:ext uri="{FF2B5EF4-FFF2-40B4-BE49-F238E27FC236}">
                <a16:creationId xmlns:a16="http://schemas.microsoft.com/office/drawing/2014/main" id="{F2B1508F-B171-724E-A4D5-617A38EF28CA}"/>
              </a:ext>
            </a:extLst>
          </p:cNvPr>
          <p:cNvSpPr/>
          <p:nvPr/>
        </p:nvSpPr>
        <p:spPr>
          <a:xfrm>
            <a:off x="3151909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2" name="Pentagon 41">
            <a:extLst>
              <a:ext uri="{FF2B5EF4-FFF2-40B4-BE49-F238E27FC236}">
                <a16:creationId xmlns:a16="http://schemas.microsoft.com/office/drawing/2014/main" id="{571E26EB-4FA7-8C42-B1D1-2E8024EDDE3F}"/>
              </a:ext>
            </a:extLst>
          </p:cNvPr>
          <p:cNvSpPr/>
          <p:nvPr/>
        </p:nvSpPr>
        <p:spPr>
          <a:xfrm>
            <a:off x="3151909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43" name="Pentagon 42">
            <a:extLst>
              <a:ext uri="{FF2B5EF4-FFF2-40B4-BE49-F238E27FC236}">
                <a16:creationId xmlns:a16="http://schemas.microsoft.com/office/drawing/2014/main" id="{76A8E1EA-25DF-EE4A-B567-B1D0EBC1E437}"/>
              </a:ext>
            </a:extLst>
          </p:cNvPr>
          <p:cNvSpPr/>
          <p:nvPr/>
        </p:nvSpPr>
        <p:spPr>
          <a:xfrm>
            <a:off x="3151909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44" name="Pentagon 43">
            <a:extLst>
              <a:ext uri="{FF2B5EF4-FFF2-40B4-BE49-F238E27FC236}">
                <a16:creationId xmlns:a16="http://schemas.microsoft.com/office/drawing/2014/main" id="{EFD767DF-7FA3-9C47-8F5F-D4423E3DDBFB}"/>
              </a:ext>
            </a:extLst>
          </p:cNvPr>
          <p:cNvSpPr/>
          <p:nvPr/>
        </p:nvSpPr>
        <p:spPr>
          <a:xfrm>
            <a:off x="3151909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45" name="Pentagon 44">
            <a:extLst>
              <a:ext uri="{FF2B5EF4-FFF2-40B4-BE49-F238E27FC236}">
                <a16:creationId xmlns:a16="http://schemas.microsoft.com/office/drawing/2014/main" id="{72A7275A-8616-BA43-9D7D-6DBCB1AE1BDC}"/>
              </a:ext>
            </a:extLst>
          </p:cNvPr>
          <p:cNvSpPr/>
          <p:nvPr/>
        </p:nvSpPr>
        <p:spPr>
          <a:xfrm>
            <a:off x="3151909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6" name="Pentagon 45">
            <a:extLst>
              <a:ext uri="{FF2B5EF4-FFF2-40B4-BE49-F238E27FC236}">
                <a16:creationId xmlns:a16="http://schemas.microsoft.com/office/drawing/2014/main" id="{199694A5-A3EF-424E-BCA4-9F19E433904C}"/>
              </a:ext>
            </a:extLst>
          </p:cNvPr>
          <p:cNvSpPr/>
          <p:nvPr/>
        </p:nvSpPr>
        <p:spPr>
          <a:xfrm>
            <a:off x="4170218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7" name="Pentagon 46">
            <a:extLst>
              <a:ext uri="{FF2B5EF4-FFF2-40B4-BE49-F238E27FC236}">
                <a16:creationId xmlns:a16="http://schemas.microsoft.com/office/drawing/2014/main" id="{C824CBCB-FB61-0141-A1BE-07043DD361F2}"/>
              </a:ext>
            </a:extLst>
          </p:cNvPr>
          <p:cNvSpPr/>
          <p:nvPr/>
        </p:nvSpPr>
        <p:spPr>
          <a:xfrm>
            <a:off x="4170218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48" name="Pentagon 47">
            <a:extLst>
              <a:ext uri="{FF2B5EF4-FFF2-40B4-BE49-F238E27FC236}">
                <a16:creationId xmlns:a16="http://schemas.microsoft.com/office/drawing/2014/main" id="{E9063868-067E-C144-A739-BE9B3978539D}"/>
              </a:ext>
            </a:extLst>
          </p:cNvPr>
          <p:cNvSpPr/>
          <p:nvPr/>
        </p:nvSpPr>
        <p:spPr>
          <a:xfrm>
            <a:off x="4170218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49" name="Pentagon 48">
            <a:extLst>
              <a:ext uri="{FF2B5EF4-FFF2-40B4-BE49-F238E27FC236}">
                <a16:creationId xmlns:a16="http://schemas.microsoft.com/office/drawing/2014/main" id="{973E3DEC-E1BA-D641-A918-6CFE7DE59F92}"/>
              </a:ext>
            </a:extLst>
          </p:cNvPr>
          <p:cNvSpPr/>
          <p:nvPr/>
        </p:nvSpPr>
        <p:spPr>
          <a:xfrm>
            <a:off x="4170218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50" name="Pentagon 49">
            <a:extLst>
              <a:ext uri="{FF2B5EF4-FFF2-40B4-BE49-F238E27FC236}">
                <a16:creationId xmlns:a16="http://schemas.microsoft.com/office/drawing/2014/main" id="{40312EAA-B935-9840-887D-7C41168AEE05}"/>
              </a:ext>
            </a:extLst>
          </p:cNvPr>
          <p:cNvSpPr/>
          <p:nvPr/>
        </p:nvSpPr>
        <p:spPr>
          <a:xfrm>
            <a:off x="4170218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51" name="Pentagon 50">
            <a:extLst>
              <a:ext uri="{FF2B5EF4-FFF2-40B4-BE49-F238E27FC236}">
                <a16:creationId xmlns:a16="http://schemas.microsoft.com/office/drawing/2014/main" id="{EE25A932-161B-2C45-B71D-7C09AAAF67FC}"/>
              </a:ext>
            </a:extLst>
          </p:cNvPr>
          <p:cNvSpPr/>
          <p:nvPr/>
        </p:nvSpPr>
        <p:spPr>
          <a:xfrm>
            <a:off x="4170218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2" name="Pentagon 51">
            <a:extLst>
              <a:ext uri="{FF2B5EF4-FFF2-40B4-BE49-F238E27FC236}">
                <a16:creationId xmlns:a16="http://schemas.microsoft.com/office/drawing/2014/main" id="{90BC46B3-D809-D944-BD9D-10785090A6C1}"/>
              </a:ext>
            </a:extLst>
          </p:cNvPr>
          <p:cNvSpPr/>
          <p:nvPr/>
        </p:nvSpPr>
        <p:spPr>
          <a:xfrm>
            <a:off x="5188527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3" name="Pentagon 52">
            <a:extLst>
              <a:ext uri="{FF2B5EF4-FFF2-40B4-BE49-F238E27FC236}">
                <a16:creationId xmlns:a16="http://schemas.microsoft.com/office/drawing/2014/main" id="{50E0EB73-CCD3-E440-8BC1-B859BD5596D7}"/>
              </a:ext>
            </a:extLst>
          </p:cNvPr>
          <p:cNvSpPr/>
          <p:nvPr/>
        </p:nvSpPr>
        <p:spPr>
          <a:xfrm>
            <a:off x="5188527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4" name="Pentagon 53">
            <a:extLst>
              <a:ext uri="{FF2B5EF4-FFF2-40B4-BE49-F238E27FC236}">
                <a16:creationId xmlns:a16="http://schemas.microsoft.com/office/drawing/2014/main" id="{FE9060D5-88BF-4F46-AFC7-3DD022AD05D1}"/>
              </a:ext>
            </a:extLst>
          </p:cNvPr>
          <p:cNvSpPr/>
          <p:nvPr/>
        </p:nvSpPr>
        <p:spPr>
          <a:xfrm>
            <a:off x="5188527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55" name="Pentagon 54">
            <a:extLst>
              <a:ext uri="{FF2B5EF4-FFF2-40B4-BE49-F238E27FC236}">
                <a16:creationId xmlns:a16="http://schemas.microsoft.com/office/drawing/2014/main" id="{9EA36907-F4E1-8D49-80B8-84115FDAFCFE}"/>
              </a:ext>
            </a:extLst>
          </p:cNvPr>
          <p:cNvSpPr/>
          <p:nvPr/>
        </p:nvSpPr>
        <p:spPr>
          <a:xfrm>
            <a:off x="5188527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56" name="Pentagon 55">
            <a:extLst>
              <a:ext uri="{FF2B5EF4-FFF2-40B4-BE49-F238E27FC236}">
                <a16:creationId xmlns:a16="http://schemas.microsoft.com/office/drawing/2014/main" id="{3A9947C6-0366-3846-9CE7-2E54D8F14EB9}"/>
              </a:ext>
            </a:extLst>
          </p:cNvPr>
          <p:cNvSpPr/>
          <p:nvPr/>
        </p:nvSpPr>
        <p:spPr>
          <a:xfrm>
            <a:off x="5188527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57" name="Pentagon 56">
            <a:extLst>
              <a:ext uri="{FF2B5EF4-FFF2-40B4-BE49-F238E27FC236}">
                <a16:creationId xmlns:a16="http://schemas.microsoft.com/office/drawing/2014/main" id="{24F4D4D7-7C5B-3249-BA44-7252ECDC45C9}"/>
              </a:ext>
            </a:extLst>
          </p:cNvPr>
          <p:cNvSpPr/>
          <p:nvPr/>
        </p:nvSpPr>
        <p:spPr>
          <a:xfrm>
            <a:off x="5188527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" name="Pentagon 57">
            <a:extLst>
              <a:ext uri="{FF2B5EF4-FFF2-40B4-BE49-F238E27FC236}">
                <a16:creationId xmlns:a16="http://schemas.microsoft.com/office/drawing/2014/main" id="{AB9283D5-436E-8C43-B18C-03A926059014}"/>
              </a:ext>
            </a:extLst>
          </p:cNvPr>
          <p:cNvSpPr/>
          <p:nvPr/>
        </p:nvSpPr>
        <p:spPr>
          <a:xfrm>
            <a:off x="6206836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9" name="Pentagon 58">
            <a:extLst>
              <a:ext uri="{FF2B5EF4-FFF2-40B4-BE49-F238E27FC236}">
                <a16:creationId xmlns:a16="http://schemas.microsoft.com/office/drawing/2014/main" id="{55572959-DF23-424E-A1EB-0C105F70ABEF}"/>
              </a:ext>
            </a:extLst>
          </p:cNvPr>
          <p:cNvSpPr/>
          <p:nvPr/>
        </p:nvSpPr>
        <p:spPr>
          <a:xfrm>
            <a:off x="6206836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0" name="Pentagon 59">
            <a:extLst>
              <a:ext uri="{FF2B5EF4-FFF2-40B4-BE49-F238E27FC236}">
                <a16:creationId xmlns:a16="http://schemas.microsoft.com/office/drawing/2014/main" id="{4974F54E-D3AB-2B4F-BCFB-FEE2C0EF1EE0}"/>
              </a:ext>
            </a:extLst>
          </p:cNvPr>
          <p:cNvSpPr/>
          <p:nvPr/>
        </p:nvSpPr>
        <p:spPr>
          <a:xfrm>
            <a:off x="6206836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61" name="Pentagon 60">
            <a:extLst>
              <a:ext uri="{FF2B5EF4-FFF2-40B4-BE49-F238E27FC236}">
                <a16:creationId xmlns:a16="http://schemas.microsoft.com/office/drawing/2014/main" id="{6241AA4A-0902-9443-A263-1F8C80108B8E}"/>
              </a:ext>
            </a:extLst>
          </p:cNvPr>
          <p:cNvSpPr/>
          <p:nvPr/>
        </p:nvSpPr>
        <p:spPr>
          <a:xfrm>
            <a:off x="6206836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62" name="Pentagon 61">
            <a:extLst>
              <a:ext uri="{FF2B5EF4-FFF2-40B4-BE49-F238E27FC236}">
                <a16:creationId xmlns:a16="http://schemas.microsoft.com/office/drawing/2014/main" id="{C8FA9985-D605-9F49-A5B0-D7370A4615B2}"/>
              </a:ext>
            </a:extLst>
          </p:cNvPr>
          <p:cNvSpPr/>
          <p:nvPr/>
        </p:nvSpPr>
        <p:spPr>
          <a:xfrm>
            <a:off x="6206836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63" name="Pentagon 62">
            <a:extLst>
              <a:ext uri="{FF2B5EF4-FFF2-40B4-BE49-F238E27FC236}">
                <a16:creationId xmlns:a16="http://schemas.microsoft.com/office/drawing/2014/main" id="{CDA2F929-1273-C74E-844F-6C389F095906}"/>
              </a:ext>
            </a:extLst>
          </p:cNvPr>
          <p:cNvSpPr/>
          <p:nvPr/>
        </p:nvSpPr>
        <p:spPr>
          <a:xfrm>
            <a:off x="6206836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4" name="Pentagon 63">
            <a:extLst>
              <a:ext uri="{FF2B5EF4-FFF2-40B4-BE49-F238E27FC236}">
                <a16:creationId xmlns:a16="http://schemas.microsoft.com/office/drawing/2014/main" id="{C66B5C29-1DD8-3C4F-8354-D150EC382DE1}"/>
              </a:ext>
            </a:extLst>
          </p:cNvPr>
          <p:cNvSpPr/>
          <p:nvPr/>
        </p:nvSpPr>
        <p:spPr>
          <a:xfrm>
            <a:off x="7225145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5" name="Pentagon 64">
            <a:extLst>
              <a:ext uri="{FF2B5EF4-FFF2-40B4-BE49-F238E27FC236}">
                <a16:creationId xmlns:a16="http://schemas.microsoft.com/office/drawing/2014/main" id="{5C4F2858-7BD2-8A46-85BC-39779C0D62E1}"/>
              </a:ext>
            </a:extLst>
          </p:cNvPr>
          <p:cNvSpPr/>
          <p:nvPr/>
        </p:nvSpPr>
        <p:spPr>
          <a:xfrm>
            <a:off x="7225145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66" name="Pentagon 65">
            <a:extLst>
              <a:ext uri="{FF2B5EF4-FFF2-40B4-BE49-F238E27FC236}">
                <a16:creationId xmlns:a16="http://schemas.microsoft.com/office/drawing/2014/main" id="{A6F2BA40-952F-DF4E-91AB-9BA90C954189}"/>
              </a:ext>
            </a:extLst>
          </p:cNvPr>
          <p:cNvSpPr/>
          <p:nvPr/>
        </p:nvSpPr>
        <p:spPr>
          <a:xfrm>
            <a:off x="7225145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67" name="Pentagon 66">
            <a:extLst>
              <a:ext uri="{FF2B5EF4-FFF2-40B4-BE49-F238E27FC236}">
                <a16:creationId xmlns:a16="http://schemas.microsoft.com/office/drawing/2014/main" id="{FD7E36E8-9C62-1A41-852E-BE555A45B580}"/>
              </a:ext>
            </a:extLst>
          </p:cNvPr>
          <p:cNvSpPr/>
          <p:nvPr/>
        </p:nvSpPr>
        <p:spPr>
          <a:xfrm>
            <a:off x="7225145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68" name="Pentagon 67">
            <a:extLst>
              <a:ext uri="{FF2B5EF4-FFF2-40B4-BE49-F238E27FC236}">
                <a16:creationId xmlns:a16="http://schemas.microsoft.com/office/drawing/2014/main" id="{9D17F3DB-1812-1B4B-8561-77E1594409B2}"/>
              </a:ext>
            </a:extLst>
          </p:cNvPr>
          <p:cNvSpPr/>
          <p:nvPr/>
        </p:nvSpPr>
        <p:spPr>
          <a:xfrm>
            <a:off x="7225145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69" name="Pentagon 68">
            <a:extLst>
              <a:ext uri="{FF2B5EF4-FFF2-40B4-BE49-F238E27FC236}">
                <a16:creationId xmlns:a16="http://schemas.microsoft.com/office/drawing/2014/main" id="{1AF3C7BB-3CC2-E34F-BBA2-9DFFFB786052}"/>
              </a:ext>
            </a:extLst>
          </p:cNvPr>
          <p:cNvSpPr/>
          <p:nvPr/>
        </p:nvSpPr>
        <p:spPr>
          <a:xfrm>
            <a:off x="7225145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1" name="Pentagon 70">
            <a:extLst>
              <a:ext uri="{FF2B5EF4-FFF2-40B4-BE49-F238E27FC236}">
                <a16:creationId xmlns:a16="http://schemas.microsoft.com/office/drawing/2014/main" id="{B66EFD62-7EE2-AC4C-9A96-2E62213002FC}"/>
              </a:ext>
            </a:extLst>
          </p:cNvPr>
          <p:cNvSpPr/>
          <p:nvPr/>
        </p:nvSpPr>
        <p:spPr>
          <a:xfrm>
            <a:off x="8243454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2" name="Pentagon 71">
            <a:extLst>
              <a:ext uri="{FF2B5EF4-FFF2-40B4-BE49-F238E27FC236}">
                <a16:creationId xmlns:a16="http://schemas.microsoft.com/office/drawing/2014/main" id="{0E6C7905-19FF-7E4C-B161-AC952255D486}"/>
              </a:ext>
            </a:extLst>
          </p:cNvPr>
          <p:cNvSpPr/>
          <p:nvPr/>
        </p:nvSpPr>
        <p:spPr>
          <a:xfrm>
            <a:off x="8243454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3" name="Pentagon 72">
            <a:extLst>
              <a:ext uri="{FF2B5EF4-FFF2-40B4-BE49-F238E27FC236}">
                <a16:creationId xmlns:a16="http://schemas.microsoft.com/office/drawing/2014/main" id="{B4F0DC85-E180-5C47-A3A8-DDC3729F2C8F}"/>
              </a:ext>
            </a:extLst>
          </p:cNvPr>
          <p:cNvSpPr/>
          <p:nvPr/>
        </p:nvSpPr>
        <p:spPr>
          <a:xfrm>
            <a:off x="8243454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74" name="Pentagon 73">
            <a:extLst>
              <a:ext uri="{FF2B5EF4-FFF2-40B4-BE49-F238E27FC236}">
                <a16:creationId xmlns:a16="http://schemas.microsoft.com/office/drawing/2014/main" id="{B983D92B-2847-9241-9E72-F6E9359F7C30}"/>
              </a:ext>
            </a:extLst>
          </p:cNvPr>
          <p:cNvSpPr/>
          <p:nvPr/>
        </p:nvSpPr>
        <p:spPr>
          <a:xfrm>
            <a:off x="8243454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75" name="Pentagon 74">
            <a:extLst>
              <a:ext uri="{FF2B5EF4-FFF2-40B4-BE49-F238E27FC236}">
                <a16:creationId xmlns:a16="http://schemas.microsoft.com/office/drawing/2014/main" id="{48957804-F4CA-C54B-A07D-5E2FB73F7ADD}"/>
              </a:ext>
            </a:extLst>
          </p:cNvPr>
          <p:cNvSpPr/>
          <p:nvPr/>
        </p:nvSpPr>
        <p:spPr>
          <a:xfrm>
            <a:off x="8243454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76" name="Pentagon 75">
            <a:extLst>
              <a:ext uri="{FF2B5EF4-FFF2-40B4-BE49-F238E27FC236}">
                <a16:creationId xmlns:a16="http://schemas.microsoft.com/office/drawing/2014/main" id="{1B202E34-9B6C-F944-97EC-30447D11357D}"/>
              </a:ext>
            </a:extLst>
          </p:cNvPr>
          <p:cNvSpPr/>
          <p:nvPr/>
        </p:nvSpPr>
        <p:spPr>
          <a:xfrm>
            <a:off x="8243454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7" name="Pentagon 76">
            <a:extLst>
              <a:ext uri="{FF2B5EF4-FFF2-40B4-BE49-F238E27FC236}">
                <a16:creationId xmlns:a16="http://schemas.microsoft.com/office/drawing/2014/main" id="{62262B70-630F-B347-8EB9-D5662DD05A23}"/>
              </a:ext>
            </a:extLst>
          </p:cNvPr>
          <p:cNvSpPr/>
          <p:nvPr/>
        </p:nvSpPr>
        <p:spPr>
          <a:xfrm>
            <a:off x="9261763" y="891380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8" name="Pentagon 77">
            <a:extLst>
              <a:ext uri="{FF2B5EF4-FFF2-40B4-BE49-F238E27FC236}">
                <a16:creationId xmlns:a16="http://schemas.microsoft.com/office/drawing/2014/main" id="{77C33A75-58B5-704A-9CCD-234593A1E03E}"/>
              </a:ext>
            </a:extLst>
          </p:cNvPr>
          <p:cNvSpPr/>
          <p:nvPr/>
        </p:nvSpPr>
        <p:spPr>
          <a:xfrm>
            <a:off x="9261763" y="1549471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9" name="Pentagon 78">
            <a:extLst>
              <a:ext uri="{FF2B5EF4-FFF2-40B4-BE49-F238E27FC236}">
                <a16:creationId xmlns:a16="http://schemas.microsoft.com/office/drawing/2014/main" id="{A75B394E-E1E4-BA40-8A9B-E729C42072A5}"/>
              </a:ext>
            </a:extLst>
          </p:cNvPr>
          <p:cNvSpPr/>
          <p:nvPr/>
        </p:nvSpPr>
        <p:spPr>
          <a:xfrm>
            <a:off x="9261763" y="2565528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chemeClr val="accent4"/>
              </a:solidFill>
            </a:endParaRPr>
          </a:p>
        </p:txBody>
      </p:sp>
      <p:sp>
        <p:nvSpPr>
          <p:cNvPr id="80" name="Pentagon 79">
            <a:extLst>
              <a:ext uri="{FF2B5EF4-FFF2-40B4-BE49-F238E27FC236}">
                <a16:creationId xmlns:a16="http://schemas.microsoft.com/office/drawing/2014/main" id="{9E5ACB80-1C21-994F-84CB-A0402666428B}"/>
              </a:ext>
            </a:extLst>
          </p:cNvPr>
          <p:cNvSpPr/>
          <p:nvPr/>
        </p:nvSpPr>
        <p:spPr>
          <a:xfrm>
            <a:off x="9261763" y="3586519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81" name="Pentagon 80">
            <a:extLst>
              <a:ext uri="{FF2B5EF4-FFF2-40B4-BE49-F238E27FC236}">
                <a16:creationId xmlns:a16="http://schemas.microsoft.com/office/drawing/2014/main" id="{B90B3468-A78F-8241-B400-18A2EBBB1D9A}"/>
              </a:ext>
            </a:extLst>
          </p:cNvPr>
          <p:cNvSpPr/>
          <p:nvPr/>
        </p:nvSpPr>
        <p:spPr>
          <a:xfrm>
            <a:off x="9261763" y="4243402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solidFill>
                <a:srgbClr val="009246"/>
              </a:solidFill>
            </a:endParaRPr>
          </a:p>
        </p:txBody>
      </p:sp>
      <p:sp>
        <p:nvSpPr>
          <p:cNvPr id="82" name="Pentagon 81">
            <a:extLst>
              <a:ext uri="{FF2B5EF4-FFF2-40B4-BE49-F238E27FC236}">
                <a16:creationId xmlns:a16="http://schemas.microsoft.com/office/drawing/2014/main" id="{F6160AFF-DE92-7044-962A-1032A42033FE}"/>
              </a:ext>
            </a:extLst>
          </p:cNvPr>
          <p:cNvSpPr/>
          <p:nvPr/>
        </p:nvSpPr>
        <p:spPr>
          <a:xfrm>
            <a:off x="9261763" y="5041826"/>
            <a:ext cx="1019931" cy="659632"/>
          </a:xfrm>
          <a:prstGeom prst="homePlate">
            <a:avLst>
              <a:gd name="adj" fmla="val 13244"/>
            </a:avLst>
          </a:prstGeom>
          <a:noFill/>
          <a:ln w="190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3" name="Sisällön paikkamerkki 3">
            <a:extLst>
              <a:ext uri="{FF2B5EF4-FFF2-40B4-BE49-F238E27FC236}">
                <a16:creationId xmlns:a16="http://schemas.microsoft.com/office/drawing/2014/main" id="{016629D8-BA08-2A4D-8490-6D33FB954777}"/>
              </a:ext>
            </a:extLst>
          </p:cNvPr>
          <p:cNvSpPr txBox="1">
            <a:spLocks/>
          </p:cNvSpPr>
          <p:nvPr/>
        </p:nvSpPr>
        <p:spPr>
          <a:xfrm>
            <a:off x="637309" y="2351661"/>
            <a:ext cx="2272146" cy="1322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i="1" dirty="0">
                <a:solidFill>
                  <a:schemeClr val="accent1"/>
                </a:solidFill>
              </a:rPr>
              <a:t>Vuorovaikutusrajapinta</a:t>
            </a:r>
          </a:p>
        </p:txBody>
      </p:sp>
      <p:sp>
        <p:nvSpPr>
          <p:cNvPr id="84" name="Sisällön paikkamerkki 3">
            <a:extLst>
              <a:ext uri="{FF2B5EF4-FFF2-40B4-BE49-F238E27FC236}">
                <a16:creationId xmlns:a16="http://schemas.microsoft.com/office/drawing/2014/main" id="{46446DF0-1F64-134E-8522-ECAA57EF6DF1}"/>
              </a:ext>
            </a:extLst>
          </p:cNvPr>
          <p:cNvSpPr txBox="1">
            <a:spLocks/>
          </p:cNvSpPr>
          <p:nvPr/>
        </p:nvSpPr>
        <p:spPr>
          <a:xfrm>
            <a:off x="637309" y="3371556"/>
            <a:ext cx="2272146" cy="132263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i-FI" sz="1100" i="1" dirty="0">
                <a:solidFill>
                  <a:schemeClr val="accent1"/>
                </a:solidFill>
              </a:rPr>
              <a:t>Näkyvyysrajapinta</a:t>
            </a:r>
          </a:p>
        </p:txBody>
      </p:sp>
    </p:spTree>
    <p:extLst>
      <p:ext uri="{BB962C8B-B14F-4D97-AF65-F5344CB8AC3E}">
        <p14:creationId xmlns:p14="http://schemas.microsoft.com/office/powerpoint/2010/main" val="159857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n paikkamerkki 1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832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malliesitys_laaja.potx" id="{D97BFE65-D5A7-4C16-8210-58015344F243}" vid="{ECC5AED8-7BAA-47EC-A628-C7123B302E64}"/>
    </a:ext>
  </a:extLst>
</a:theme>
</file>

<file path=ppt/theme/theme2.xml><?xml version="1.0" encoding="utf-8"?>
<a:theme xmlns:a="http://schemas.openxmlformats.org/drawingml/2006/main" name="HKI-bussi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malliesitys_laaja.potx" id="{D97BFE65-D5A7-4C16-8210-58015344F243}" vid="{8B51F14C-9EB6-4B10-8789-80E840255B6E}"/>
    </a:ext>
  </a:extLst>
</a:theme>
</file>

<file path=ppt/theme/theme3.xml><?xml version="1.0" encoding="utf-8"?>
<a:theme xmlns:a="http://schemas.openxmlformats.org/drawingml/2006/main" name="HKI-metro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FFFFFF"/>
        </a:solidFill>
        <a:ln>
          <a:noFill/>
        </a:ln>
        <a:extLs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round/>
              <a:headEnd/>
              <a:tailEnd/>
            </a14:hiddenLine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>
          <a:defRPr/>
        </a:defPPr>
      </a:lstStyle>
    </a:spDef>
  </a:objectDefaults>
  <a:extraClrSchemeLst/>
  <a:extLst>
    <a:ext uri="{05A4C25C-085E-4340-85A3-A5531E510DB2}">
      <thm15:themeFamily xmlns:thm15="http://schemas.microsoft.com/office/thememl/2012/main" name="HKI_malliesitys_laaja.potx" id="{D97BFE65-D5A7-4C16-8210-58015344F243}" vid="{0FD15977-758E-487A-A24A-65B5D14476F5}"/>
    </a:ext>
  </a:extLst>
</a:theme>
</file>

<file path=ppt/theme/theme4.xml><?xml version="1.0" encoding="utf-8"?>
<a:theme xmlns:a="http://schemas.openxmlformats.org/drawingml/2006/main" name="HKI-spåra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KI_malliesitys_laaja.potx" id="{D97BFE65-D5A7-4C16-8210-58015344F243}" vid="{1A6FEB83-29D7-4D78-93B9-F0210AE4BDDA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HKI-perus</Template>
  <TotalTime>434</TotalTime>
  <Words>541</Words>
  <Application>Microsoft Office PowerPoint</Application>
  <PresentationFormat>Laajakuva</PresentationFormat>
  <Paragraphs>106</Paragraphs>
  <Slides>8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HKI-perus</vt:lpstr>
      <vt:lpstr>HKI-bussi</vt:lpstr>
      <vt:lpstr>HKI-metro</vt:lpstr>
      <vt:lpstr>HKI-spåra</vt:lpstr>
      <vt:lpstr>Muotoilututka </vt:lpstr>
      <vt:lpstr>Mikä Muotoilututka?</vt:lpstr>
      <vt:lpstr>PowerPoint-esitys</vt:lpstr>
      <vt:lpstr>Työpohjat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Ohje: Asettelumallit</dc:title>
  <dc:creator>Antti Käkelä</dc:creator>
  <cp:lastModifiedBy>Kautto Ilkka</cp:lastModifiedBy>
  <cp:revision>110</cp:revision>
  <dcterms:created xsi:type="dcterms:W3CDTF">2019-10-14T06:55:35Z</dcterms:created>
  <dcterms:modified xsi:type="dcterms:W3CDTF">2020-10-05T09:35:06Z</dcterms:modified>
</cp:coreProperties>
</file>