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64" r:id="rId2"/>
    <p:sldId id="454" r:id="rId3"/>
    <p:sldId id="441" r:id="rId4"/>
    <p:sldId id="438" r:id="rId5"/>
    <p:sldId id="453" r:id="rId6"/>
    <p:sldId id="444" r:id="rId7"/>
    <p:sldId id="443" r:id="rId8"/>
    <p:sldId id="445" r:id="rId9"/>
    <p:sldId id="447" r:id="rId10"/>
    <p:sldId id="450" r:id="rId11"/>
    <p:sldId id="449" r:id="rId12"/>
    <p:sldId id="451" r:id="rId13"/>
  </p:sldIdLst>
  <p:sldSz cx="12192000" cy="6858000"/>
  <p:notesSz cx="6858000" cy="9144000"/>
  <p:defaultTextStyle>
    <a:defPPr>
      <a:defRPr lang="fi-F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0072C6"/>
    <a:srgbClr val="009246"/>
    <a:srgbClr val="0001BE"/>
    <a:srgbClr val="00D7A7"/>
    <a:srgbClr val="FD4F00"/>
    <a:srgbClr val="DB2719"/>
    <a:srgbClr val="F5A3C7"/>
    <a:srgbClr val="9FC9EB"/>
    <a:srgbClr val="FC4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E40969-DED7-4075-B462-48531F6CA5A7}" v="31" dt="2020-12-15T10:33:50.8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82491" autoAdjust="0"/>
  </p:normalViewPr>
  <p:slideViewPr>
    <p:cSldViewPr snapToGrid="0">
      <p:cViewPr varScale="1">
        <p:scale>
          <a:sx n="46" d="100"/>
          <a:sy n="46"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rpi Elers" userId="50c29c5e-e9f2-4629-bc7e-33fdc3a06dd1" providerId="ADAL" clId="{17E40969-DED7-4075-B462-48531F6CA5A7}"/>
    <pc:docChg chg="custSel addSld delSld modSld delMainMaster modMainMaster">
      <pc:chgData name="Virpi Elers" userId="50c29c5e-e9f2-4629-bc7e-33fdc3a06dd1" providerId="ADAL" clId="{17E40969-DED7-4075-B462-48531F6CA5A7}" dt="2020-12-15T10:34:28.006" v="1244" actId="20577"/>
      <pc:docMkLst>
        <pc:docMk/>
      </pc:docMkLst>
      <pc:sldChg chg="del">
        <pc:chgData name="Virpi Elers" userId="50c29c5e-e9f2-4629-bc7e-33fdc3a06dd1" providerId="ADAL" clId="{17E40969-DED7-4075-B462-48531F6CA5A7}" dt="2020-12-11T13:02:41.637" v="54" actId="47"/>
        <pc:sldMkLst>
          <pc:docMk/>
          <pc:sldMk cId="2385965557" sldId="257"/>
        </pc:sldMkLst>
      </pc:sldChg>
      <pc:sldChg chg="del">
        <pc:chgData name="Virpi Elers" userId="50c29c5e-e9f2-4629-bc7e-33fdc3a06dd1" providerId="ADAL" clId="{17E40969-DED7-4075-B462-48531F6CA5A7}" dt="2020-12-11T13:02:42.056" v="55" actId="47"/>
        <pc:sldMkLst>
          <pc:docMk/>
          <pc:sldMk cId="3809382097" sldId="258"/>
        </pc:sldMkLst>
      </pc:sldChg>
      <pc:sldChg chg="del">
        <pc:chgData name="Virpi Elers" userId="50c29c5e-e9f2-4629-bc7e-33fdc3a06dd1" providerId="ADAL" clId="{17E40969-DED7-4075-B462-48531F6CA5A7}" dt="2020-12-11T13:02:42.675" v="56" actId="47"/>
        <pc:sldMkLst>
          <pc:docMk/>
          <pc:sldMk cId="473482185" sldId="259"/>
        </pc:sldMkLst>
      </pc:sldChg>
      <pc:sldChg chg="del">
        <pc:chgData name="Virpi Elers" userId="50c29c5e-e9f2-4629-bc7e-33fdc3a06dd1" providerId="ADAL" clId="{17E40969-DED7-4075-B462-48531F6CA5A7}" dt="2020-12-11T12:55:21.245" v="1" actId="47"/>
        <pc:sldMkLst>
          <pc:docMk/>
          <pc:sldMk cId="3788648051" sldId="260"/>
        </pc:sldMkLst>
      </pc:sldChg>
      <pc:sldChg chg="delSp modSp mod modClrScheme chgLayout modNotesTx">
        <pc:chgData name="Virpi Elers" userId="50c29c5e-e9f2-4629-bc7e-33fdc3a06dd1" providerId="ADAL" clId="{17E40969-DED7-4075-B462-48531F6CA5A7}" dt="2020-12-15T10:32:21.134" v="1197" actId="6549"/>
        <pc:sldMkLst>
          <pc:docMk/>
          <pc:sldMk cId="2811453158" sldId="364"/>
        </pc:sldMkLst>
        <pc:spChg chg="mod ord">
          <ac:chgData name="Virpi Elers" userId="50c29c5e-e9f2-4629-bc7e-33fdc3a06dd1" providerId="ADAL" clId="{17E40969-DED7-4075-B462-48531F6CA5A7}" dt="2020-12-11T12:55:09.883" v="0" actId="700"/>
          <ac:spMkLst>
            <pc:docMk/>
            <pc:sldMk cId="2811453158" sldId="364"/>
            <ac:spMk id="2" creationId="{BC5468A5-336F-464D-B031-2F6973D42E88}"/>
          </ac:spMkLst>
        </pc:spChg>
        <pc:spChg chg="mod ord">
          <ac:chgData name="Virpi Elers" userId="50c29c5e-e9f2-4629-bc7e-33fdc3a06dd1" providerId="ADAL" clId="{17E40969-DED7-4075-B462-48531F6CA5A7}" dt="2020-12-11T12:56:31.034" v="7" actId="207"/>
          <ac:spMkLst>
            <pc:docMk/>
            <pc:sldMk cId="2811453158" sldId="364"/>
            <ac:spMk id="3" creationId="{1A6E2BEE-8B21-AF42-959B-BAE9234BB2EC}"/>
          </ac:spMkLst>
        </pc:spChg>
        <pc:spChg chg="del mod">
          <ac:chgData name="Virpi Elers" userId="50c29c5e-e9f2-4629-bc7e-33fdc3a06dd1" providerId="ADAL" clId="{17E40969-DED7-4075-B462-48531F6CA5A7}" dt="2020-12-15T10:30:55.387" v="1145" actId="21"/>
          <ac:spMkLst>
            <pc:docMk/>
            <pc:sldMk cId="2811453158" sldId="364"/>
            <ac:spMk id="7" creationId="{34FDD895-B4DC-41EB-93D1-0754D212FCDD}"/>
          </ac:spMkLst>
        </pc:spChg>
      </pc:sldChg>
      <pc:sldChg chg="addSp delSp modSp mod modClrScheme chgLayout">
        <pc:chgData name="Virpi Elers" userId="50c29c5e-e9f2-4629-bc7e-33fdc3a06dd1" providerId="ADAL" clId="{17E40969-DED7-4075-B462-48531F6CA5A7}" dt="2020-12-15T10:32:55.705" v="1201" actId="478"/>
        <pc:sldMkLst>
          <pc:docMk/>
          <pc:sldMk cId="2951537261" sldId="438"/>
        </pc:sldMkLst>
        <pc:spChg chg="add del mod ord">
          <ac:chgData name="Virpi Elers" userId="50c29c5e-e9f2-4629-bc7e-33fdc3a06dd1" providerId="ADAL" clId="{17E40969-DED7-4075-B462-48531F6CA5A7}" dt="2020-12-11T12:58:21.057" v="16" actId="700"/>
          <ac:spMkLst>
            <pc:docMk/>
            <pc:sldMk cId="2951537261" sldId="438"/>
            <ac:spMk id="2" creationId="{6572E5FF-9428-43A4-9DDC-8BF2E531DB6B}"/>
          </ac:spMkLst>
        </pc:spChg>
        <pc:spChg chg="del mod">
          <ac:chgData name="Virpi Elers" userId="50c29c5e-e9f2-4629-bc7e-33fdc3a06dd1" providerId="ADAL" clId="{17E40969-DED7-4075-B462-48531F6CA5A7}" dt="2020-12-15T10:32:55.705" v="1201" actId="478"/>
          <ac:spMkLst>
            <pc:docMk/>
            <pc:sldMk cId="2951537261" sldId="438"/>
            <ac:spMk id="5" creationId="{D1EE8E62-7AA7-4C96-A2FA-56438FC1D2C6}"/>
          </ac:spMkLst>
        </pc:spChg>
        <pc:spChg chg="mod ord">
          <ac:chgData name="Virpi Elers" userId="50c29c5e-e9f2-4629-bc7e-33fdc3a06dd1" providerId="ADAL" clId="{17E40969-DED7-4075-B462-48531F6CA5A7}" dt="2020-12-11T13:02:06.735" v="50" actId="403"/>
          <ac:spMkLst>
            <pc:docMk/>
            <pc:sldMk cId="2951537261" sldId="438"/>
            <ac:spMk id="109569" creationId="{7EDB6582-29CE-8343-A483-2318936CA17E}"/>
          </ac:spMkLst>
        </pc:spChg>
        <pc:spChg chg="mod ord">
          <ac:chgData name="Virpi Elers" userId="50c29c5e-e9f2-4629-bc7e-33fdc3a06dd1" providerId="ADAL" clId="{17E40969-DED7-4075-B462-48531F6CA5A7}" dt="2020-12-11T12:58:21.057" v="16" actId="700"/>
          <ac:spMkLst>
            <pc:docMk/>
            <pc:sldMk cId="2951537261" sldId="438"/>
            <ac:spMk id="109571" creationId="{DD1831A9-5330-FD42-AC6E-E738BBA5D9A3}"/>
          </ac:spMkLst>
        </pc:spChg>
        <pc:spChg chg="mod ord">
          <ac:chgData name="Virpi Elers" userId="50c29c5e-e9f2-4629-bc7e-33fdc3a06dd1" providerId="ADAL" clId="{17E40969-DED7-4075-B462-48531F6CA5A7}" dt="2020-12-11T12:58:21.057" v="16" actId="700"/>
          <ac:spMkLst>
            <pc:docMk/>
            <pc:sldMk cId="2951537261" sldId="438"/>
            <ac:spMk id="109573" creationId="{4404A5FE-ADCD-6F42-B4B5-3DC7960BCCD8}"/>
          </ac:spMkLst>
        </pc:spChg>
      </pc:sldChg>
      <pc:sldChg chg="addSp delSp modSp mod modClrScheme chgLayout modNotesTx">
        <pc:chgData name="Virpi Elers" userId="50c29c5e-e9f2-4629-bc7e-33fdc3a06dd1" providerId="ADAL" clId="{17E40969-DED7-4075-B462-48531F6CA5A7}" dt="2020-12-15T10:32:49.493" v="1199" actId="478"/>
        <pc:sldMkLst>
          <pc:docMk/>
          <pc:sldMk cId="4166902702" sldId="441"/>
        </pc:sldMkLst>
        <pc:spChg chg="add del mod ord">
          <ac:chgData name="Virpi Elers" userId="50c29c5e-e9f2-4629-bc7e-33fdc3a06dd1" providerId="ADAL" clId="{17E40969-DED7-4075-B462-48531F6CA5A7}" dt="2020-12-11T12:57:20.075" v="12" actId="700"/>
          <ac:spMkLst>
            <pc:docMk/>
            <pc:sldMk cId="4166902702" sldId="441"/>
            <ac:spMk id="2" creationId="{14D64362-AFD6-4DD7-930A-91709A1486AC}"/>
          </ac:spMkLst>
        </pc:spChg>
        <pc:spChg chg="add mod ord">
          <ac:chgData name="Virpi Elers" userId="50c29c5e-e9f2-4629-bc7e-33fdc3a06dd1" providerId="ADAL" clId="{17E40969-DED7-4075-B462-48531F6CA5A7}" dt="2020-12-11T12:57:20.075" v="12" actId="700"/>
          <ac:spMkLst>
            <pc:docMk/>
            <pc:sldMk cId="4166902702" sldId="441"/>
            <ac:spMk id="3" creationId="{D6DE5C86-3A2E-488B-839C-A9AF70AE952D}"/>
          </ac:spMkLst>
        </pc:spChg>
        <pc:spChg chg="del mod">
          <ac:chgData name="Virpi Elers" userId="50c29c5e-e9f2-4629-bc7e-33fdc3a06dd1" providerId="ADAL" clId="{17E40969-DED7-4075-B462-48531F6CA5A7}" dt="2020-12-15T10:32:49.493" v="1199" actId="478"/>
          <ac:spMkLst>
            <pc:docMk/>
            <pc:sldMk cId="4166902702" sldId="441"/>
            <ac:spMk id="4" creationId="{5AD9DA15-5986-4634-A71B-3BECFB27C00E}"/>
          </ac:spMkLst>
        </pc:spChg>
        <pc:spChg chg="del mod ord">
          <ac:chgData name="Virpi Elers" userId="50c29c5e-e9f2-4629-bc7e-33fdc3a06dd1" providerId="ADAL" clId="{17E40969-DED7-4075-B462-48531F6CA5A7}" dt="2020-12-11T12:56:50.206" v="8" actId="700"/>
          <ac:spMkLst>
            <pc:docMk/>
            <pc:sldMk cId="4166902702" sldId="441"/>
            <ac:spMk id="7" creationId="{62185696-F73F-437E-841D-46D551811FB5}"/>
          </ac:spMkLst>
        </pc:spChg>
        <pc:spChg chg="mod ord">
          <ac:chgData name="Virpi Elers" userId="50c29c5e-e9f2-4629-bc7e-33fdc3a06dd1" providerId="ADAL" clId="{17E40969-DED7-4075-B462-48531F6CA5A7}" dt="2020-12-11T13:02:01.890" v="49" actId="404"/>
          <ac:spMkLst>
            <pc:docMk/>
            <pc:sldMk cId="4166902702" sldId="441"/>
            <ac:spMk id="109569" creationId="{7EDB6582-29CE-8343-A483-2318936CA17E}"/>
          </ac:spMkLst>
        </pc:spChg>
        <pc:spChg chg="mod ord">
          <ac:chgData name="Virpi Elers" userId="50c29c5e-e9f2-4629-bc7e-33fdc3a06dd1" providerId="ADAL" clId="{17E40969-DED7-4075-B462-48531F6CA5A7}" dt="2020-12-11T12:57:20.075" v="12" actId="700"/>
          <ac:spMkLst>
            <pc:docMk/>
            <pc:sldMk cId="4166902702" sldId="441"/>
            <ac:spMk id="109571" creationId="{DD1831A9-5330-FD42-AC6E-E738BBA5D9A3}"/>
          </ac:spMkLst>
        </pc:spChg>
        <pc:spChg chg="mod ord">
          <ac:chgData name="Virpi Elers" userId="50c29c5e-e9f2-4629-bc7e-33fdc3a06dd1" providerId="ADAL" clId="{17E40969-DED7-4075-B462-48531F6CA5A7}" dt="2020-12-11T12:57:20.075" v="12" actId="700"/>
          <ac:spMkLst>
            <pc:docMk/>
            <pc:sldMk cId="4166902702" sldId="441"/>
            <ac:spMk id="109573" creationId="{4404A5FE-ADCD-6F42-B4B5-3DC7960BCCD8}"/>
          </ac:spMkLst>
        </pc:spChg>
      </pc:sldChg>
      <pc:sldChg chg="delSp modSp mod modClrScheme chgLayout">
        <pc:chgData name="Virpi Elers" userId="50c29c5e-e9f2-4629-bc7e-33fdc3a06dd1" providerId="ADAL" clId="{17E40969-DED7-4075-B462-48531F6CA5A7}" dt="2020-12-15T10:33:06.172" v="1204" actId="478"/>
        <pc:sldMkLst>
          <pc:docMk/>
          <pc:sldMk cId="1883221396" sldId="443"/>
        </pc:sldMkLst>
        <pc:spChg chg="del">
          <ac:chgData name="Virpi Elers" userId="50c29c5e-e9f2-4629-bc7e-33fdc3a06dd1" providerId="ADAL" clId="{17E40969-DED7-4075-B462-48531F6CA5A7}" dt="2020-12-15T10:33:06.172" v="1204" actId="478"/>
          <ac:spMkLst>
            <pc:docMk/>
            <pc:sldMk cId="1883221396" sldId="443"/>
            <ac:spMk id="3" creationId="{6800DD7D-F338-488D-AE24-A7FE858A7B33}"/>
          </ac:spMkLst>
        </pc:spChg>
        <pc:spChg chg="mod ord">
          <ac:chgData name="Virpi Elers" userId="50c29c5e-e9f2-4629-bc7e-33fdc3a06dd1" providerId="ADAL" clId="{17E40969-DED7-4075-B462-48531F6CA5A7}" dt="2020-12-11T13:01:42.547" v="46" actId="403"/>
          <ac:spMkLst>
            <pc:docMk/>
            <pc:sldMk cId="1883221396" sldId="443"/>
            <ac:spMk id="109569" creationId="{7EDB6582-29CE-8343-A483-2318936CA17E}"/>
          </ac:spMkLst>
        </pc:spChg>
        <pc:spChg chg="mod ord">
          <ac:chgData name="Virpi Elers" userId="50c29c5e-e9f2-4629-bc7e-33fdc3a06dd1" providerId="ADAL" clId="{17E40969-DED7-4075-B462-48531F6CA5A7}" dt="2020-12-11T12:59:23.884" v="30" actId="700"/>
          <ac:spMkLst>
            <pc:docMk/>
            <pc:sldMk cId="1883221396" sldId="443"/>
            <ac:spMk id="109571" creationId="{DD1831A9-5330-FD42-AC6E-E738BBA5D9A3}"/>
          </ac:spMkLst>
        </pc:spChg>
        <pc:spChg chg="mod ord">
          <ac:chgData name="Virpi Elers" userId="50c29c5e-e9f2-4629-bc7e-33fdc3a06dd1" providerId="ADAL" clId="{17E40969-DED7-4075-B462-48531F6CA5A7}" dt="2020-12-11T12:59:23.884" v="30" actId="700"/>
          <ac:spMkLst>
            <pc:docMk/>
            <pc:sldMk cId="1883221396" sldId="443"/>
            <ac:spMk id="109573" creationId="{4404A5FE-ADCD-6F42-B4B5-3DC7960BCCD8}"/>
          </ac:spMkLst>
        </pc:spChg>
      </pc:sldChg>
      <pc:sldChg chg="delSp modSp mod modClrScheme chgLayout modNotesTx">
        <pc:chgData name="Virpi Elers" userId="50c29c5e-e9f2-4629-bc7e-33fdc3a06dd1" providerId="ADAL" clId="{17E40969-DED7-4075-B462-48531F6CA5A7}" dt="2020-12-15T10:33:02.827" v="1203" actId="478"/>
        <pc:sldMkLst>
          <pc:docMk/>
          <pc:sldMk cId="3156668566" sldId="444"/>
        </pc:sldMkLst>
        <pc:spChg chg="del">
          <ac:chgData name="Virpi Elers" userId="50c29c5e-e9f2-4629-bc7e-33fdc3a06dd1" providerId="ADAL" clId="{17E40969-DED7-4075-B462-48531F6CA5A7}" dt="2020-12-15T10:33:02.827" v="1203" actId="478"/>
          <ac:spMkLst>
            <pc:docMk/>
            <pc:sldMk cId="3156668566" sldId="444"/>
            <ac:spMk id="3" creationId="{C6E49064-5B95-4F3A-913C-299FE4ACD91A}"/>
          </ac:spMkLst>
        </pc:spChg>
        <pc:spChg chg="mod ord">
          <ac:chgData name="Virpi Elers" userId="50c29c5e-e9f2-4629-bc7e-33fdc3a06dd1" providerId="ADAL" clId="{17E40969-DED7-4075-B462-48531F6CA5A7}" dt="2020-12-11T12:58:47.629" v="17" actId="700"/>
          <ac:spMkLst>
            <pc:docMk/>
            <pc:sldMk cId="3156668566" sldId="444"/>
            <ac:spMk id="17" creationId="{36784BA4-0DD7-45EC-9F96-7328BCEC60EE}"/>
          </ac:spMkLst>
        </pc:spChg>
        <pc:spChg chg="mod ord">
          <ac:chgData name="Virpi Elers" userId="50c29c5e-e9f2-4629-bc7e-33fdc3a06dd1" providerId="ADAL" clId="{17E40969-DED7-4075-B462-48531F6CA5A7}" dt="2020-12-11T12:58:47.629" v="17" actId="700"/>
          <ac:spMkLst>
            <pc:docMk/>
            <pc:sldMk cId="3156668566" sldId="444"/>
            <ac:spMk id="19" creationId="{E80E3939-306B-4309-91F9-C23860EBDB0D}"/>
          </ac:spMkLst>
        </pc:spChg>
        <pc:spChg chg="mod ord">
          <ac:chgData name="Virpi Elers" userId="50c29c5e-e9f2-4629-bc7e-33fdc3a06dd1" providerId="ADAL" clId="{17E40969-DED7-4075-B462-48531F6CA5A7}" dt="2020-12-11T13:01:46.161" v="47" actId="403"/>
          <ac:spMkLst>
            <pc:docMk/>
            <pc:sldMk cId="3156668566" sldId="444"/>
            <ac:spMk id="109569" creationId="{7EDB6582-29CE-8343-A483-2318936CA17E}"/>
          </ac:spMkLst>
        </pc:spChg>
      </pc:sldChg>
      <pc:sldChg chg="addSp delSp modSp mod modClrScheme chgLayout">
        <pc:chgData name="Virpi Elers" userId="50c29c5e-e9f2-4629-bc7e-33fdc3a06dd1" providerId="ADAL" clId="{17E40969-DED7-4075-B462-48531F6CA5A7}" dt="2020-12-15T10:33:27.442" v="1206" actId="478"/>
        <pc:sldMkLst>
          <pc:docMk/>
          <pc:sldMk cId="1867730783" sldId="445"/>
        </pc:sldMkLst>
        <pc:spChg chg="add mod ord">
          <ac:chgData name="Virpi Elers" userId="50c29c5e-e9f2-4629-bc7e-33fdc3a06dd1" providerId="ADAL" clId="{17E40969-DED7-4075-B462-48531F6CA5A7}" dt="2020-12-11T12:59:43.221" v="33" actId="700"/>
          <ac:spMkLst>
            <pc:docMk/>
            <pc:sldMk cId="1867730783" sldId="445"/>
            <ac:spMk id="2" creationId="{5902073E-6D87-4C93-A3BE-4E1C2BAF2161}"/>
          </ac:spMkLst>
        </pc:spChg>
        <pc:spChg chg="del">
          <ac:chgData name="Virpi Elers" userId="50c29c5e-e9f2-4629-bc7e-33fdc3a06dd1" providerId="ADAL" clId="{17E40969-DED7-4075-B462-48531F6CA5A7}" dt="2020-12-15T10:33:27.442" v="1206" actId="478"/>
          <ac:spMkLst>
            <pc:docMk/>
            <pc:sldMk cId="1867730783" sldId="445"/>
            <ac:spMk id="3" creationId="{57B3EEB1-5A6C-4715-B6AA-5EA5A952D38E}"/>
          </ac:spMkLst>
        </pc:spChg>
        <pc:spChg chg="del mod ord">
          <ac:chgData name="Virpi Elers" userId="50c29c5e-e9f2-4629-bc7e-33fdc3a06dd1" providerId="ADAL" clId="{17E40969-DED7-4075-B462-48531F6CA5A7}" dt="2020-12-11T12:59:43.221" v="33" actId="700"/>
          <ac:spMkLst>
            <pc:docMk/>
            <pc:sldMk cId="1867730783" sldId="445"/>
            <ac:spMk id="17" creationId="{D705F115-577F-3D4F-9FE7-F5FFEE27343F}"/>
          </ac:spMkLst>
        </pc:spChg>
        <pc:spChg chg="mod ord">
          <ac:chgData name="Virpi Elers" userId="50c29c5e-e9f2-4629-bc7e-33fdc3a06dd1" providerId="ADAL" clId="{17E40969-DED7-4075-B462-48531F6CA5A7}" dt="2020-12-11T12:59:53.147" v="35" actId="404"/>
          <ac:spMkLst>
            <pc:docMk/>
            <pc:sldMk cId="1867730783" sldId="445"/>
            <ac:spMk id="109569" creationId="{7EDB6582-29CE-8343-A483-2318936CA17E}"/>
          </ac:spMkLst>
        </pc:spChg>
        <pc:spChg chg="mod ord">
          <ac:chgData name="Virpi Elers" userId="50c29c5e-e9f2-4629-bc7e-33fdc3a06dd1" providerId="ADAL" clId="{17E40969-DED7-4075-B462-48531F6CA5A7}" dt="2020-12-11T12:59:43.221" v="33" actId="700"/>
          <ac:spMkLst>
            <pc:docMk/>
            <pc:sldMk cId="1867730783" sldId="445"/>
            <ac:spMk id="109571" creationId="{DD1831A9-5330-FD42-AC6E-E738BBA5D9A3}"/>
          </ac:spMkLst>
        </pc:spChg>
        <pc:spChg chg="mod ord">
          <ac:chgData name="Virpi Elers" userId="50c29c5e-e9f2-4629-bc7e-33fdc3a06dd1" providerId="ADAL" clId="{17E40969-DED7-4075-B462-48531F6CA5A7}" dt="2020-12-11T12:59:43.221" v="33" actId="700"/>
          <ac:spMkLst>
            <pc:docMk/>
            <pc:sldMk cId="1867730783" sldId="445"/>
            <ac:spMk id="109573" creationId="{4404A5FE-ADCD-6F42-B4B5-3DC7960BCCD8}"/>
          </ac:spMkLst>
        </pc:spChg>
      </pc:sldChg>
      <pc:sldChg chg="addSp delSp modSp mod modClrScheme chgLayout">
        <pc:chgData name="Virpi Elers" userId="50c29c5e-e9f2-4629-bc7e-33fdc3a06dd1" providerId="ADAL" clId="{17E40969-DED7-4075-B462-48531F6CA5A7}" dt="2020-12-15T10:33:32.310" v="1207" actId="478"/>
        <pc:sldMkLst>
          <pc:docMk/>
          <pc:sldMk cId="3041883508" sldId="447"/>
        </pc:sldMkLst>
        <pc:spChg chg="add del mod ord">
          <ac:chgData name="Virpi Elers" userId="50c29c5e-e9f2-4629-bc7e-33fdc3a06dd1" providerId="ADAL" clId="{17E40969-DED7-4075-B462-48531F6CA5A7}" dt="2020-12-11T13:00:17.102" v="40" actId="700"/>
          <ac:spMkLst>
            <pc:docMk/>
            <pc:sldMk cId="3041883508" sldId="447"/>
            <ac:spMk id="2" creationId="{B85F597F-B6F4-47F1-B418-A0BC119E122E}"/>
          </ac:spMkLst>
        </pc:spChg>
        <pc:spChg chg="del">
          <ac:chgData name="Virpi Elers" userId="50c29c5e-e9f2-4629-bc7e-33fdc3a06dd1" providerId="ADAL" clId="{17E40969-DED7-4075-B462-48531F6CA5A7}" dt="2020-12-15T10:33:32.310" v="1207" actId="478"/>
          <ac:spMkLst>
            <pc:docMk/>
            <pc:sldMk cId="3041883508" sldId="447"/>
            <ac:spMk id="3" creationId="{256BD8E2-D777-4F85-AF8F-2F869090BA11}"/>
          </ac:spMkLst>
        </pc:spChg>
        <pc:spChg chg="mod ord">
          <ac:chgData name="Virpi Elers" userId="50c29c5e-e9f2-4629-bc7e-33fdc3a06dd1" providerId="ADAL" clId="{17E40969-DED7-4075-B462-48531F6CA5A7}" dt="2020-12-11T13:01:34.246" v="45" actId="403"/>
          <ac:spMkLst>
            <pc:docMk/>
            <pc:sldMk cId="3041883508" sldId="447"/>
            <ac:spMk id="109569" creationId="{7EDB6582-29CE-8343-A483-2318936CA17E}"/>
          </ac:spMkLst>
        </pc:spChg>
        <pc:spChg chg="mod ord">
          <ac:chgData name="Virpi Elers" userId="50c29c5e-e9f2-4629-bc7e-33fdc3a06dd1" providerId="ADAL" clId="{17E40969-DED7-4075-B462-48531F6CA5A7}" dt="2020-12-11T13:01:30.787" v="44" actId="700"/>
          <ac:spMkLst>
            <pc:docMk/>
            <pc:sldMk cId="3041883508" sldId="447"/>
            <ac:spMk id="109571" creationId="{DD1831A9-5330-FD42-AC6E-E738BBA5D9A3}"/>
          </ac:spMkLst>
        </pc:spChg>
        <pc:spChg chg="mod ord">
          <ac:chgData name="Virpi Elers" userId="50c29c5e-e9f2-4629-bc7e-33fdc3a06dd1" providerId="ADAL" clId="{17E40969-DED7-4075-B462-48531F6CA5A7}" dt="2020-12-11T13:01:30.787" v="44" actId="700"/>
          <ac:spMkLst>
            <pc:docMk/>
            <pc:sldMk cId="3041883508" sldId="447"/>
            <ac:spMk id="109573" creationId="{4404A5FE-ADCD-6F42-B4B5-3DC7960BCCD8}"/>
          </ac:spMkLst>
        </pc:spChg>
      </pc:sldChg>
      <pc:sldChg chg="addSp delSp modSp mod modClrScheme chgLayout modNotesTx">
        <pc:chgData name="Virpi Elers" userId="50c29c5e-e9f2-4629-bc7e-33fdc3a06dd1" providerId="ADAL" clId="{17E40969-DED7-4075-B462-48531F6CA5A7}" dt="2020-12-15T10:33:43.721" v="1210" actId="478"/>
        <pc:sldMkLst>
          <pc:docMk/>
          <pc:sldMk cId="1565628842" sldId="449"/>
        </pc:sldMkLst>
        <pc:spChg chg="del">
          <ac:chgData name="Virpi Elers" userId="50c29c5e-e9f2-4629-bc7e-33fdc3a06dd1" providerId="ADAL" clId="{17E40969-DED7-4075-B462-48531F6CA5A7}" dt="2020-12-15T10:33:43.721" v="1210" actId="478"/>
          <ac:spMkLst>
            <pc:docMk/>
            <pc:sldMk cId="1565628842" sldId="449"/>
            <ac:spMk id="2" creationId="{25849EBB-8CD2-43DE-9A81-6CE5BA71B902}"/>
          </ac:spMkLst>
        </pc:spChg>
        <pc:spChg chg="add del mod ord">
          <ac:chgData name="Virpi Elers" userId="50c29c5e-e9f2-4629-bc7e-33fdc3a06dd1" providerId="ADAL" clId="{17E40969-DED7-4075-B462-48531F6CA5A7}" dt="2020-12-11T13:02:27.655" v="53" actId="700"/>
          <ac:spMkLst>
            <pc:docMk/>
            <pc:sldMk cId="1565628842" sldId="449"/>
            <ac:spMk id="3" creationId="{A08DB6B3-B23C-4D3D-81D4-9417DEFA5D17}"/>
          </ac:spMkLst>
        </pc:spChg>
        <pc:spChg chg="mod ord">
          <ac:chgData name="Virpi Elers" userId="50c29c5e-e9f2-4629-bc7e-33fdc3a06dd1" providerId="ADAL" clId="{17E40969-DED7-4075-B462-48531F6CA5A7}" dt="2020-12-11T13:02:27.655" v="53" actId="700"/>
          <ac:spMkLst>
            <pc:docMk/>
            <pc:sldMk cId="1565628842" sldId="449"/>
            <ac:spMk id="109569" creationId="{7EDB6582-29CE-8343-A483-2318936CA17E}"/>
          </ac:spMkLst>
        </pc:spChg>
        <pc:spChg chg="mod ord">
          <ac:chgData name="Virpi Elers" userId="50c29c5e-e9f2-4629-bc7e-33fdc3a06dd1" providerId="ADAL" clId="{17E40969-DED7-4075-B462-48531F6CA5A7}" dt="2020-12-11T13:02:27.655" v="53" actId="700"/>
          <ac:spMkLst>
            <pc:docMk/>
            <pc:sldMk cId="1565628842" sldId="449"/>
            <ac:spMk id="109571" creationId="{DD1831A9-5330-FD42-AC6E-E738BBA5D9A3}"/>
          </ac:spMkLst>
        </pc:spChg>
        <pc:spChg chg="del mod ord">
          <ac:chgData name="Virpi Elers" userId="50c29c5e-e9f2-4629-bc7e-33fdc3a06dd1" providerId="ADAL" clId="{17E40969-DED7-4075-B462-48531F6CA5A7}" dt="2020-12-15T10:33:43.721" v="1210" actId="478"/>
          <ac:spMkLst>
            <pc:docMk/>
            <pc:sldMk cId="1565628842" sldId="449"/>
            <ac:spMk id="109573" creationId="{4404A5FE-ADCD-6F42-B4B5-3DC7960BCCD8}"/>
          </ac:spMkLst>
        </pc:spChg>
      </pc:sldChg>
      <pc:sldChg chg="addSp delSp modSp mod modClrScheme chgLayout">
        <pc:chgData name="Virpi Elers" userId="50c29c5e-e9f2-4629-bc7e-33fdc3a06dd1" providerId="ADAL" clId="{17E40969-DED7-4075-B462-48531F6CA5A7}" dt="2020-12-15T10:33:37.953" v="1209" actId="478"/>
        <pc:sldMkLst>
          <pc:docMk/>
          <pc:sldMk cId="2634856013" sldId="450"/>
        </pc:sldMkLst>
        <pc:spChg chg="del mod">
          <ac:chgData name="Virpi Elers" userId="50c29c5e-e9f2-4629-bc7e-33fdc3a06dd1" providerId="ADAL" clId="{17E40969-DED7-4075-B462-48531F6CA5A7}" dt="2020-12-15T10:33:37.953" v="1209" actId="478"/>
          <ac:spMkLst>
            <pc:docMk/>
            <pc:sldMk cId="2634856013" sldId="450"/>
            <ac:spMk id="2" creationId="{3836E116-13AC-46EB-BD3E-2D2903B3366B}"/>
          </ac:spMkLst>
        </pc:spChg>
        <pc:spChg chg="add mod ord">
          <ac:chgData name="Virpi Elers" userId="50c29c5e-e9f2-4629-bc7e-33fdc3a06dd1" providerId="ADAL" clId="{17E40969-DED7-4075-B462-48531F6CA5A7}" dt="2020-12-11T13:00:26.212" v="41" actId="700"/>
          <ac:spMkLst>
            <pc:docMk/>
            <pc:sldMk cId="2634856013" sldId="450"/>
            <ac:spMk id="3" creationId="{F5908D2E-0119-4343-90B7-280CAE61E5DB}"/>
          </ac:spMkLst>
        </pc:spChg>
        <pc:spChg chg="del mod ord">
          <ac:chgData name="Virpi Elers" userId="50c29c5e-e9f2-4629-bc7e-33fdc3a06dd1" providerId="ADAL" clId="{17E40969-DED7-4075-B462-48531F6CA5A7}" dt="2020-12-11T13:00:26.212" v="41" actId="700"/>
          <ac:spMkLst>
            <pc:docMk/>
            <pc:sldMk cId="2634856013" sldId="450"/>
            <ac:spMk id="6" creationId="{8D8E2E3F-964D-4EF5-B397-807D8034D699}"/>
          </ac:spMkLst>
        </pc:spChg>
        <pc:spChg chg="mod ord">
          <ac:chgData name="Virpi Elers" userId="50c29c5e-e9f2-4629-bc7e-33fdc3a06dd1" providerId="ADAL" clId="{17E40969-DED7-4075-B462-48531F6CA5A7}" dt="2020-12-11T13:00:26.212" v="41" actId="700"/>
          <ac:spMkLst>
            <pc:docMk/>
            <pc:sldMk cId="2634856013" sldId="450"/>
            <ac:spMk id="12" creationId="{F5EB200C-FEF2-4555-8837-6074A409F3CC}"/>
          </ac:spMkLst>
        </pc:spChg>
        <pc:spChg chg="mod ord">
          <ac:chgData name="Virpi Elers" userId="50c29c5e-e9f2-4629-bc7e-33fdc3a06dd1" providerId="ADAL" clId="{17E40969-DED7-4075-B462-48531F6CA5A7}" dt="2020-12-11T13:00:26.212" v="41" actId="700"/>
          <ac:spMkLst>
            <pc:docMk/>
            <pc:sldMk cId="2634856013" sldId="450"/>
            <ac:spMk id="14" creationId="{B290F192-412F-46E0-8E99-988245F24817}"/>
          </ac:spMkLst>
        </pc:spChg>
        <pc:spChg chg="mod ord">
          <ac:chgData name="Virpi Elers" userId="50c29c5e-e9f2-4629-bc7e-33fdc3a06dd1" providerId="ADAL" clId="{17E40969-DED7-4075-B462-48531F6CA5A7}" dt="2020-12-11T13:00:26.212" v="41" actId="700"/>
          <ac:spMkLst>
            <pc:docMk/>
            <pc:sldMk cId="2634856013" sldId="450"/>
            <ac:spMk id="109569" creationId="{7EDB6582-29CE-8343-A483-2318936CA17E}"/>
          </ac:spMkLst>
        </pc:spChg>
      </pc:sldChg>
      <pc:sldChg chg="addSp delSp modSp add mod modClrScheme chgLayout modNotesTx">
        <pc:chgData name="Virpi Elers" userId="50c29c5e-e9f2-4629-bc7e-33fdc3a06dd1" providerId="ADAL" clId="{17E40969-DED7-4075-B462-48531F6CA5A7}" dt="2020-12-15T10:33:50.846" v="1211" actId="478"/>
        <pc:sldMkLst>
          <pc:docMk/>
          <pc:sldMk cId="2496239901" sldId="451"/>
        </pc:sldMkLst>
        <pc:spChg chg="del">
          <ac:chgData name="Virpi Elers" userId="50c29c5e-e9f2-4629-bc7e-33fdc3a06dd1" providerId="ADAL" clId="{17E40969-DED7-4075-B462-48531F6CA5A7}" dt="2020-12-15T10:33:50.846" v="1211" actId="478"/>
          <ac:spMkLst>
            <pc:docMk/>
            <pc:sldMk cId="2496239901" sldId="451"/>
            <ac:spMk id="2" creationId="{25849EBB-8CD2-43DE-9A81-6CE5BA71B902}"/>
          </ac:spMkLst>
        </pc:spChg>
        <pc:spChg chg="add mod ord">
          <ac:chgData name="Virpi Elers" userId="50c29c5e-e9f2-4629-bc7e-33fdc3a06dd1" providerId="ADAL" clId="{17E40969-DED7-4075-B462-48531F6CA5A7}" dt="2020-12-11T13:09:54.228" v="403" actId="700"/>
          <ac:spMkLst>
            <pc:docMk/>
            <pc:sldMk cId="2496239901" sldId="451"/>
            <ac:spMk id="3" creationId="{C013DB4D-8D2E-458F-AE92-6EAD7760F5B5}"/>
          </ac:spMkLst>
        </pc:spChg>
        <pc:spChg chg="mod ord">
          <ac:chgData name="Virpi Elers" userId="50c29c5e-e9f2-4629-bc7e-33fdc3a06dd1" providerId="ADAL" clId="{17E40969-DED7-4075-B462-48531F6CA5A7}" dt="2020-12-11T13:09:54.228" v="403" actId="700"/>
          <ac:spMkLst>
            <pc:docMk/>
            <pc:sldMk cId="2496239901" sldId="451"/>
            <ac:spMk id="109569" creationId="{7EDB6582-29CE-8343-A483-2318936CA17E}"/>
          </ac:spMkLst>
        </pc:spChg>
        <pc:spChg chg="mod ord">
          <ac:chgData name="Virpi Elers" userId="50c29c5e-e9f2-4629-bc7e-33fdc3a06dd1" providerId="ADAL" clId="{17E40969-DED7-4075-B462-48531F6CA5A7}" dt="2020-12-11T13:09:54.228" v="403" actId="700"/>
          <ac:spMkLst>
            <pc:docMk/>
            <pc:sldMk cId="2496239901" sldId="451"/>
            <ac:spMk id="109571" creationId="{DD1831A9-5330-FD42-AC6E-E738BBA5D9A3}"/>
          </ac:spMkLst>
        </pc:spChg>
        <pc:spChg chg="del mod ord">
          <ac:chgData name="Virpi Elers" userId="50c29c5e-e9f2-4629-bc7e-33fdc3a06dd1" providerId="ADAL" clId="{17E40969-DED7-4075-B462-48531F6CA5A7}" dt="2020-12-15T10:33:50.846" v="1211" actId="478"/>
          <ac:spMkLst>
            <pc:docMk/>
            <pc:sldMk cId="2496239901" sldId="451"/>
            <ac:spMk id="109573" creationId="{4404A5FE-ADCD-6F42-B4B5-3DC7960BCCD8}"/>
          </ac:spMkLst>
        </pc:spChg>
        <pc:graphicFrameChg chg="del mod modGraphic">
          <ac:chgData name="Virpi Elers" userId="50c29c5e-e9f2-4629-bc7e-33fdc3a06dd1" providerId="ADAL" clId="{17E40969-DED7-4075-B462-48531F6CA5A7}" dt="2020-12-11T13:09:50.075" v="402" actId="478"/>
          <ac:graphicFrameMkLst>
            <pc:docMk/>
            <pc:sldMk cId="2496239901" sldId="451"/>
            <ac:graphicFrameMk id="7" creationId="{1DCA0C8E-6173-9746-BED1-690F031DA957}"/>
          </ac:graphicFrameMkLst>
        </pc:graphicFrameChg>
      </pc:sldChg>
      <pc:sldChg chg="modSp new del mod">
        <pc:chgData name="Virpi Elers" userId="50c29c5e-e9f2-4629-bc7e-33fdc3a06dd1" providerId="ADAL" clId="{17E40969-DED7-4075-B462-48531F6CA5A7}" dt="2020-12-11T16:09:41.249" v="641" actId="47"/>
        <pc:sldMkLst>
          <pc:docMk/>
          <pc:sldMk cId="1674203994" sldId="452"/>
        </pc:sldMkLst>
        <pc:spChg chg="mod">
          <ac:chgData name="Virpi Elers" userId="50c29c5e-e9f2-4629-bc7e-33fdc3a06dd1" providerId="ADAL" clId="{17E40969-DED7-4075-B462-48531F6CA5A7}" dt="2020-12-11T16:09:27.748" v="639" actId="20577"/>
          <ac:spMkLst>
            <pc:docMk/>
            <pc:sldMk cId="1674203994" sldId="452"/>
            <ac:spMk id="2" creationId="{D49330F3-EC39-4FAC-8658-59717DDE8A7F}"/>
          </ac:spMkLst>
        </pc:spChg>
      </pc:sldChg>
      <pc:sldChg chg="delSp modSp add mod modNotesTx">
        <pc:chgData name="Virpi Elers" userId="50c29c5e-e9f2-4629-bc7e-33fdc3a06dd1" providerId="ADAL" clId="{17E40969-DED7-4075-B462-48531F6CA5A7}" dt="2020-12-15T10:32:59.067" v="1202" actId="478"/>
        <pc:sldMkLst>
          <pc:docMk/>
          <pc:sldMk cId="3994660907" sldId="453"/>
        </pc:sldMkLst>
        <pc:spChg chg="del">
          <ac:chgData name="Virpi Elers" userId="50c29c5e-e9f2-4629-bc7e-33fdc3a06dd1" providerId="ADAL" clId="{17E40969-DED7-4075-B462-48531F6CA5A7}" dt="2020-12-15T10:32:59.067" v="1202" actId="478"/>
          <ac:spMkLst>
            <pc:docMk/>
            <pc:sldMk cId="3994660907" sldId="453"/>
            <ac:spMk id="3" creationId="{C6E49064-5B95-4F3A-913C-299FE4ACD91A}"/>
          </ac:spMkLst>
        </pc:spChg>
        <pc:spChg chg="mod">
          <ac:chgData name="Virpi Elers" userId="50c29c5e-e9f2-4629-bc7e-33fdc3a06dd1" providerId="ADAL" clId="{17E40969-DED7-4075-B462-48531F6CA5A7}" dt="2020-12-11T16:10:56.144" v="755" actId="20577"/>
          <ac:spMkLst>
            <pc:docMk/>
            <pc:sldMk cId="3994660907" sldId="453"/>
            <ac:spMk id="109569" creationId="{7EDB6582-29CE-8343-A483-2318936CA17E}"/>
          </ac:spMkLst>
        </pc:spChg>
        <pc:graphicFrameChg chg="modGraphic">
          <ac:chgData name="Virpi Elers" userId="50c29c5e-e9f2-4629-bc7e-33fdc3a06dd1" providerId="ADAL" clId="{17E40969-DED7-4075-B462-48531F6CA5A7}" dt="2020-12-11T16:17:00.129" v="1140" actId="113"/>
          <ac:graphicFrameMkLst>
            <pc:docMk/>
            <pc:sldMk cId="3994660907" sldId="453"/>
            <ac:graphicFrameMk id="9" creationId="{1DCA0C8E-6173-9746-BED1-690F031DA957}"/>
          </ac:graphicFrameMkLst>
        </pc:graphicFrameChg>
        <pc:graphicFrameChg chg="del">
          <ac:chgData name="Virpi Elers" userId="50c29c5e-e9f2-4629-bc7e-33fdc3a06dd1" providerId="ADAL" clId="{17E40969-DED7-4075-B462-48531F6CA5A7}" dt="2020-12-11T16:10:23.147" v="687" actId="478"/>
          <ac:graphicFrameMkLst>
            <pc:docMk/>
            <pc:sldMk cId="3994660907" sldId="453"/>
            <ac:graphicFrameMk id="22" creationId="{1DCA0C8E-6173-9746-BED1-690F031DA957}"/>
          </ac:graphicFrameMkLst>
        </pc:graphicFrameChg>
        <pc:graphicFrameChg chg="del">
          <ac:chgData name="Virpi Elers" userId="50c29c5e-e9f2-4629-bc7e-33fdc3a06dd1" providerId="ADAL" clId="{17E40969-DED7-4075-B462-48531F6CA5A7}" dt="2020-12-11T16:10:26.520" v="688" actId="478"/>
          <ac:graphicFrameMkLst>
            <pc:docMk/>
            <pc:sldMk cId="3994660907" sldId="453"/>
            <ac:graphicFrameMk id="23" creationId="{1DCA0C8E-6173-9746-BED1-690F031DA957}"/>
          </ac:graphicFrameMkLst>
        </pc:graphicFrameChg>
      </pc:sldChg>
      <pc:sldChg chg="addSp delSp modSp new mod modClrScheme chgLayout">
        <pc:chgData name="Virpi Elers" userId="50c29c5e-e9f2-4629-bc7e-33fdc3a06dd1" providerId="ADAL" clId="{17E40969-DED7-4075-B462-48531F6CA5A7}" dt="2020-12-15T10:34:28.006" v="1244" actId="20577"/>
        <pc:sldMkLst>
          <pc:docMk/>
          <pc:sldMk cId="472779060" sldId="454"/>
        </pc:sldMkLst>
        <pc:spChg chg="del mod ord">
          <ac:chgData name="Virpi Elers" userId="50c29c5e-e9f2-4629-bc7e-33fdc3a06dd1" providerId="ADAL" clId="{17E40969-DED7-4075-B462-48531F6CA5A7}" dt="2020-12-15T10:30:26.356" v="1143" actId="700"/>
          <ac:spMkLst>
            <pc:docMk/>
            <pc:sldMk cId="472779060" sldId="454"/>
            <ac:spMk id="2" creationId="{62D2CE78-428D-4B01-B3F3-F606744EAF3A}"/>
          </ac:spMkLst>
        </pc:spChg>
        <pc:spChg chg="mod ord">
          <ac:chgData name="Virpi Elers" userId="50c29c5e-e9f2-4629-bc7e-33fdc3a06dd1" providerId="ADAL" clId="{17E40969-DED7-4075-B462-48531F6CA5A7}" dt="2020-12-15T10:30:26.356" v="1143" actId="700"/>
          <ac:spMkLst>
            <pc:docMk/>
            <pc:sldMk cId="472779060" sldId="454"/>
            <ac:spMk id="3" creationId="{F4E2267A-FD86-4DFB-A92B-AFA63FB4D576}"/>
          </ac:spMkLst>
        </pc:spChg>
        <pc:spChg chg="mod ord">
          <ac:chgData name="Virpi Elers" userId="50c29c5e-e9f2-4629-bc7e-33fdc3a06dd1" providerId="ADAL" clId="{17E40969-DED7-4075-B462-48531F6CA5A7}" dt="2020-12-15T10:30:26.356" v="1143" actId="700"/>
          <ac:spMkLst>
            <pc:docMk/>
            <pc:sldMk cId="472779060" sldId="454"/>
            <ac:spMk id="4" creationId="{1508F660-4D00-4053-BA32-13385E2BB379}"/>
          </ac:spMkLst>
        </pc:spChg>
        <pc:spChg chg="add mod ord">
          <ac:chgData name="Virpi Elers" userId="50c29c5e-e9f2-4629-bc7e-33fdc3a06dd1" providerId="ADAL" clId="{17E40969-DED7-4075-B462-48531F6CA5A7}" dt="2020-12-15T10:31:04.827" v="1172" actId="20577"/>
          <ac:spMkLst>
            <pc:docMk/>
            <pc:sldMk cId="472779060" sldId="454"/>
            <ac:spMk id="5" creationId="{90FCD9A6-5E7F-4F23-BE5D-EAAF85AECCF3}"/>
          </ac:spMkLst>
        </pc:spChg>
        <pc:spChg chg="add mod ord">
          <ac:chgData name="Virpi Elers" userId="50c29c5e-e9f2-4629-bc7e-33fdc3a06dd1" providerId="ADAL" clId="{17E40969-DED7-4075-B462-48531F6CA5A7}" dt="2020-12-15T10:31:47.339" v="1193" actId="207"/>
          <ac:spMkLst>
            <pc:docMk/>
            <pc:sldMk cId="472779060" sldId="454"/>
            <ac:spMk id="6" creationId="{E676A468-99D7-4145-993C-40B9B06C8858}"/>
          </ac:spMkLst>
        </pc:spChg>
        <pc:spChg chg="add del mod">
          <ac:chgData name="Virpi Elers" userId="50c29c5e-e9f2-4629-bc7e-33fdc3a06dd1" providerId="ADAL" clId="{17E40969-DED7-4075-B462-48531F6CA5A7}" dt="2020-12-15T10:31:13.207" v="1175" actId="478"/>
          <ac:spMkLst>
            <pc:docMk/>
            <pc:sldMk cId="472779060" sldId="454"/>
            <ac:spMk id="7" creationId="{A2A30314-761D-4E76-B870-5F7CD1B26A16}"/>
          </ac:spMkLst>
        </pc:spChg>
        <pc:spChg chg="add mod">
          <ac:chgData name="Virpi Elers" userId="50c29c5e-e9f2-4629-bc7e-33fdc3a06dd1" providerId="ADAL" clId="{17E40969-DED7-4075-B462-48531F6CA5A7}" dt="2020-12-15T10:34:28.006" v="1244" actId="20577"/>
          <ac:spMkLst>
            <pc:docMk/>
            <pc:sldMk cId="472779060" sldId="454"/>
            <ac:spMk id="8" creationId="{253FC30B-2CA6-443C-9B24-3B368EAB12C8}"/>
          </ac:spMkLst>
        </pc:spChg>
      </pc:sldChg>
      <pc:sldMasterChg chg="delSp modSp mod delSldLayout modSldLayout sldLayoutOrd">
        <pc:chgData name="Virpi Elers" userId="50c29c5e-e9f2-4629-bc7e-33fdc3a06dd1" providerId="ADAL" clId="{17E40969-DED7-4075-B462-48531F6CA5A7}" dt="2020-12-11T16:07:22.834" v="614" actId="113"/>
        <pc:sldMasterMkLst>
          <pc:docMk/>
          <pc:sldMasterMk cId="0" sldId="2147483648"/>
        </pc:sldMasterMkLst>
        <pc:spChg chg="del mod">
          <ac:chgData name="Virpi Elers" userId="50c29c5e-e9f2-4629-bc7e-33fdc3a06dd1" providerId="ADAL" clId="{17E40969-DED7-4075-B462-48531F6CA5A7}" dt="2020-12-11T15:02:01.879" v="601" actId="478"/>
          <ac:spMkLst>
            <pc:docMk/>
            <pc:sldMasterMk cId="0" sldId="2147483648"/>
            <ac:spMk id="5" creationId="{00000000-0000-0000-0000-000000000000}"/>
          </ac:spMkLst>
        </pc:spChg>
        <pc:spChg chg="mod">
          <ac:chgData name="Virpi Elers" userId="50c29c5e-e9f2-4629-bc7e-33fdc3a06dd1" providerId="ADAL" clId="{17E40969-DED7-4075-B462-48531F6CA5A7}" dt="2020-12-11T13:00:58.348" v="43" actId="404"/>
          <ac:spMkLst>
            <pc:docMk/>
            <pc:sldMasterMk cId="0" sldId="2147483648"/>
            <ac:spMk id="3074" creationId="{00000000-0000-0000-0000-000000000000}"/>
          </ac:spMkLst>
        </pc:spChg>
        <pc:sldLayoutChg chg="del">
          <pc:chgData name="Virpi Elers" userId="50c29c5e-e9f2-4629-bc7e-33fdc3a06dd1" providerId="ADAL" clId="{17E40969-DED7-4075-B462-48531F6CA5A7}" dt="2020-12-11T14:54:11.641" v="498" actId="2696"/>
          <pc:sldLayoutMkLst>
            <pc:docMk/>
            <pc:sldMasterMk cId="0" sldId="2147483648"/>
            <pc:sldLayoutMk cId="2737608519" sldId="2147483820"/>
          </pc:sldLayoutMkLst>
        </pc:sldLayoutChg>
        <pc:sldLayoutChg chg="addSp delSp modSp mod">
          <pc:chgData name="Virpi Elers" userId="50c29c5e-e9f2-4629-bc7e-33fdc3a06dd1" providerId="ADAL" clId="{17E40969-DED7-4075-B462-48531F6CA5A7}" dt="2020-12-11T15:01:22.305" v="596" actId="478"/>
          <pc:sldLayoutMkLst>
            <pc:docMk/>
            <pc:sldMasterMk cId="0" sldId="2147483648"/>
            <pc:sldLayoutMk cId="3199652779" sldId="2147483821"/>
          </pc:sldLayoutMkLst>
          <pc:spChg chg="del">
            <ac:chgData name="Virpi Elers" userId="50c29c5e-e9f2-4629-bc7e-33fdc3a06dd1" providerId="ADAL" clId="{17E40969-DED7-4075-B462-48531F6CA5A7}" dt="2020-12-11T13:04:31.029" v="92" actId="478"/>
            <ac:spMkLst>
              <pc:docMk/>
              <pc:sldMasterMk cId="0" sldId="2147483648"/>
              <pc:sldLayoutMk cId="3199652779" sldId="2147483821"/>
              <ac:spMk id="5" creationId="{00000000-0000-0000-0000-000000000000}"/>
            </ac:spMkLst>
          </pc:spChg>
          <pc:spChg chg="add del mod">
            <ac:chgData name="Virpi Elers" userId="50c29c5e-e9f2-4629-bc7e-33fdc3a06dd1" providerId="ADAL" clId="{17E40969-DED7-4075-B462-48531F6CA5A7}" dt="2020-12-11T15:01:22.305" v="596" actId="478"/>
            <ac:spMkLst>
              <pc:docMk/>
              <pc:sldMasterMk cId="0" sldId="2147483648"/>
              <pc:sldLayoutMk cId="3199652779" sldId="2147483821"/>
              <ac:spMk id="7" creationId="{F58067FD-5708-4D81-B641-769D55DAF852}"/>
            </ac:spMkLst>
          </pc:spChg>
        </pc:sldLayoutChg>
        <pc:sldLayoutChg chg="addSp delSp modSp mod">
          <pc:chgData name="Virpi Elers" userId="50c29c5e-e9f2-4629-bc7e-33fdc3a06dd1" providerId="ADAL" clId="{17E40969-DED7-4075-B462-48531F6CA5A7}" dt="2020-12-11T15:01:26.253" v="597" actId="478"/>
          <pc:sldLayoutMkLst>
            <pc:docMk/>
            <pc:sldMasterMk cId="0" sldId="2147483648"/>
            <pc:sldLayoutMk cId="44433421" sldId="2147483822"/>
          </pc:sldLayoutMkLst>
          <pc:spChg chg="del">
            <ac:chgData name="Virpi Elers" userId="50c29c5e-e9f2-4629-bc7e-33fdc3a06dd1" providerId="ADAL" clId="{17E40969-DED7-4075-B462-48531F6CA5A7}" dt="2020-12-11T13:05:04.722" v="104" actId="478"/>
            <ac:spMkLst>
              <pc:docMk/>
              <pc:sldMasterMk cId="0" sldId="2147483648"/>
              <pc:sldLayoutMk cId="44433421" sldId="2147483822"/>
              <ac:spMk id="6" creationId="{00000000-0000-0000-0000-000000000000}"/>
            </ac:spMkLst>
          </pc:spChg>
          <pc:spChg chg="add del mod">
            <ac:chgData name="Virpi Elers" userId="50c29c5e-e9f2-4629-bc7e-33fdc3a06dd1" providerId="ADAL" clId="{17E40969-DED7-4075-B462-48531F6CA5A7}" dt="2020-12-11T15:01:26.253" v="597" actId="478"/>
            <ac:spMkLst>
              <pc:docMk/>
              <pc:sldMasterMk cId="0" sldId="2147483648"/>
              <pc:sldLayoutMk cId="44433421" sldId="2147483822"/>
              <ac:spMk id="8" creationId="{1B4EF953-CC5A-4F99-8CAE-017782ED96E2}"/>
            </ac:spMkLst>
          </pc:spChg>
        </pc:sldLayoutChg>
        <pc:sldLayoutChg chg="addSp delSp modSp mod">
          <pc:chgData name="Virpi Elers" userId="50c29c5e-e9f2-4629-bc7e-33fdc3a06dd1" providerId="ADAL" clId="{17E40969-DED7-4075-B462-48531F6CA5A7}" dt="2020-12-11T16:07:22.834" v="614" actId="113"/>
          <pc:sldLayoutMkLst>
            <pc:docMk/>
            <pc:sldMasterMk cId="0" sldId="2147483648"/>
            <pc:sldLayoutMk cId="446044157" sldId="2147483823"/>
          </pc:sldLayoutMkLst>
          <pc:spChg chg="del">
            <ac:chgData name="Virpi Elers" userId="50c29c5e-e9f2-4629-bc7e-33fdc3a06dd1" providerId="ADAL" clId="{17E40969-DED7-4075-B462-48531F6CA5A7}" dt="2020-12-11T13:05:09.170" v="106" actId="478"/>
            <ac:spMkLst>
              <pc:docMk/>
              <pc:sldMasterMk cId="0" sldId="2147483648"/>
              <pc:sldLayoutMk cId="446044157" sldId="2147483823"/>
              <ac:spMk id="8" creationId="{00000000-0000-0000-0000-000000000000}"/>
            </ac:spMkLst>
          </pc:spChg>
          <pc:spChg chg="mod">
            <ac:chgData name="Virpi Elers" userId="50c29c5e-e9f2-4629-bc7e-33fdc3a06dd1" providerId="ADAL" clId="{17E40969-DED7-4075-B462-48531F6CA5A7}" dt="2020-12-11T16:07:22.834" v="614" actId="113"/>
            <ac:spMkLst>
              <pc:docMk/>
              <pc:sldMasterMk cId="0" sldId="2147483648"/>
              <pc:sldLayoutMk cId="446044157" sldId="2147483823"/>
              <ac:spMk id="10" creationId="{00000000-0000-0000-0000-000000000000}"/>
            </ac:spMkLst>
          </pc:spChg>
          <pc:spChg chg="mod">
            <ac:chgData name="Virpi Elers" userId="50c29c5e-e9f2-4629-bc7e-33fdc3a06dd1" providerId="ADAL" clId="{17E40969-DED7-4075-B462-48531F6CA5A7}" dt="2020-12-11T16:07:14.857" v="612" actId="404"/>
            <ac:spMkLst>
              <pc:docMk/>
              <pc:sldMasterMk cId="0" sldId="2147483648"/>
              <pc:sldLayoutMk cId="446044157" sldId="2147483823"/>
              <ac:spMk id="11" creationId="{00000000-0000-0000-0000-000000000000}"/>
            </ac:spMkLst>
          </pc:spChg>
          <pc:spChg chg="add del mod">
            <ac:chgData name="Virpi Elers" userId="50c29c5e-e9f2-4629-bc7e-33fdc3a06dd1" providerId="ADAL" clId="{17E40969-DED7-4075-B462-48531F6CA5A7}" dt="2020-12-11T15:01:30.882" v="598" actId="478"/>
            <ac:spMkLst>
              <pc:docMk/>
              <pc:sldMasterMk cId="0" sldId="2147483648"/>
              <pc:sldLayoutMk cId="446044157" sldId="2147483823"/>
              <ac:spMk id="12" creationId="{C79B7C33-A506-4738-9E84-084F9570E94E}"/>
            </ac:spMkLst>
          </pc:spChg>
        </pc:sldLayoutChg>
        <pc:sldLayoutChg chg="addSp delSp modSp del mod">
          <pc:chgData name="Virpi Elers" userId="50c29c5e-e9f2-4629-bc7e-33fdc3a06dd1" providerId="ADAL" clId="{17E40969-DED7-4075-B462-48531F6CA5A7}" dt="2020-12-11T14:58:54.193" v="507" actId="2696"/>
          <pc:sldLayoutMkLst>
            <pc:docMk/>
            <pc:sldMasterMk cId="0" sldId="2147483648"/>
            <pc:sldLayoutMk cId="746739855" sldId="2147483824"/>
          </pc:sldLayoutMkLst>
          <pc:spChg chg="del">
            <ac:chgData name="Virpi Elers" userId="50c29c5e-e9f2-4629-bc7e-33fdc3a06dd1" providerId="ADAL" clId="{17E40969-DED7-4075-B462-48531F6CA5A7}" dt="2020-12-11T13:05:15.107" v="108" actId="478"/>
            <ac:spMkLst>
              <pc:docMk/>
              <pc:sldMasterMk cId="0" sldId="2147483648"/>
              <pc:sldLayoutMk cId="746739855" sldId="2147483824"/>
              <ac:spMk id="6" creationId="{00000000-0000-0000-0000-000000000000}"/>
            </ac:spMkLst>
          </pc:spChg>
          <pc:spChg chg="add mod">
            <ac:chgData name="Virpi Elers" userId="50c29c5e-e9f2-4629-bc7e-33fdc3a06dd1" providerId="ADAL" clId="{17E40969-DED7-4075-B462-48531F6CA5A7}" dt="2020-12-11T13:05:16.057" v="109"/>
            <ac:spMkLst>
              <pc:docMk/>
              <pc:sldMasterMk cId="0" sldId="2147483648"/>
              <pc:sldLayoutMk cId="746739855" sldId="2147483824"/>
              <ac:spMk id="8" creationId="{D24EAD6B-1703-435C-B11F-B1AFB5C8295A}"/>
            </ac:spMkLst>
          </pc:spChg>
        </pc:sldLayoutChg>
        <pc:sldLayoutChg chg="del">
          <pc:chgData name="Virpi Elers" userId="50c29c5e-e9f2-4629-bc7e-33fdc3a06dd1" providerId="ADAL" clId="{17E40969-DED7-4075-B462-48531F6CA5A7}" dt="2020-12-11T14:58:54.930" v="508" actId="2696"/>
          <pc:sldLayoutMkLst>
            <pc:docMk/>
            <pc:sldMasterMk cId="0" sldId="2147483648"/>
            <pc:sldLayoutMk cId="1999551220" sldId="2147483825"/>
          </pc:sldLayoutMkLst>
        </pc:sldLayoutChg>
        <pc:sldLayoutChg chg="del">
          <pc:chgData name="Virpi Elers" userId="50c29c5e-e9f2-4629-bc7e-33fdc3a06dd1" providerId="ADAL" clId="{17E40969-DED7-4075-B462-48531F6CA5A7}" dt="2020-12-11T14:58:55.429" v="509" actId="2696"/>
          <pc:sldLayoutMkLst>
            <pc:docMk/>
            <pc:sldMasterMk cId="0" sldId="2147483648"/>
            <pc:sldLayoutMk cId="1383379187" sldId="2147483826"/>
          </pc:sldLayoutMkLst>
        </pc:sldLayoutChg>
        <pc:sldLayoutChg chg="del">
          <pc:chgData name="Virpi Elers" userId="50c29c5e-e9f2-4629-bc7e-33fdc3a06dd1" providerId="ADAL" clId="{17E40969-DED7-4075-B462-48531F6CA5A7}" dt="2020-12-11T14:58:56.202" v="510" actId="2696"/>
          <pc:sldLayoutMkLst>
            <pc:docMk/>
            <pc:sldMasterMk cId="0" sldId="2147483648"/>
            <pc:sldLayoutMk cId="3776279586" sldId="2147483827"/>
          </pc:sldLayoutMkLst>
        </pc:sldLayoutChg>
        <pc:sldLayoutChg chg="del">
          <pc:chgData name="Virpi Elers" userId="50c29c5e-e9f2-4629-bc7e-33fdc3a06dd1" providerId="ADAL" clId="{17E40969-DED7-4075-B462-48531F6CA5A7}" dt="2020-12-11T14:58:56.866" v="511" actId="2696"/>
          <pc:sldLayoutMkLst>
            <pc:docMk/>
            <pc:sldMasterMk cId="0" sldId="2147483648"/>
            <pc:sldLayoutMk cId="1408213670" sldId="2147483828"/>
          </pc:sldLayoutMkLst>
        </pc:sldLayoutChg>
        <pc:sldLayoutChg chg="addSp delSp modSp mod">
          <pc:chgData name="Virpi Elers" userId="50c29c5e-e9f2-4629-bc7e-33fdc3a06dd1" providerId="ADAL" clId="{17E40969-DED7-4075-B462-48531F6CA5A7}" dt="2020-12-11T15:01:35.321" v="599" actId="478"/>
          <pc:sldLayoutMkLst>
            <pc:docMk/>
            <pc:sldMasterMk cId="0" sldId="2147483648"/>
            <pc:sldLayoutMk cId="3529912368" sldId="2147483829"/>
          </pc:sldLayoutMkLst>
          <pc:spChg chg="del">
            <ac:chgData name="Virpi Elers" userId="50c29c5e-e9f2-4629-bc7e-33fdc3a06dd1" providerId="ADAL" clId="{17E40969-DED7-4075-B462-48531F6CA5A7}" dt="2020-12-11T13:03:36.346" v="79" actId="478"/>
            <ac:spMkLst>
              <pc:docMk/>
              <pc:sldMasterMk cId="0" sldId="2147483648"/>
              <pc:sldLayoutMk cId="3529912368" sldId="2147483829"/>
              <ac:spMk id="4" creationId="{00000000-0000-0000-0000-000000000000}"/>
            </ac:spMkLst>
          </pc:spChg>
          <pc:spChg chg="add del mod">
            <ac:chgData name="Virpi Elers" userId="50c29c5e-e9f2-4629-bc7e-33fdc3a06dd1" providerId="ADAL" clId="{17E40969-DED7-4075-B462-48531F6CA5A7}" dt="2020-12-11T15:01:35.321" v="599" actId="478"/>
            <ac:spMkLst>
              <pc:docMk/>
              <pc:sldMasterMk cId="0" sldId="2147483648"/>
              <pc:sldLayoutMk cId="3529912368" sldId="2147483829"/>
              <ac:spMk id="6" creationId="{B3456CAB-F1EA-43EA-B4E8-AAF23583D28E}"/>
            </ac:spMkLst>
          </pc:spChg>
        </pc:sldLayoutChg>
        <pc:sldLayoutChg chg="addSp delSp modSp mod">
          <pc:chgData name="Virpi Elers" userId="50c29c5e-e9f2-4629-bc7e-33fdc3a06dd1" providerId="ADAL" clId="{17E40969-DED7-4075-B462-48531F6CA5A7}" dt="2020-12-11T15:01:40.146" v="600" actId="478"/>
          <pc:sldLayoutMkLst>
            <pc:docMk/>
            <pc:sldMasterMk cId="0" sldId="2147483648"/>
            <pc:sldLayoutMk cId="2281773879" sldId="2147483830"/>
          </pc:sldLayoutMkLst>
          <pc:spChg chg="del">
            <ac:chgData name="Virpi Elers" userId="50c29c5e-e9f2-4629-bc7e-33fdc3a06dd1" providerId="ADAL" clId="{17E40969-DED7-4075-B462-48531F6CA5A7}" dt="2020-12-11T14:59:55.902" v="585" actId="478"/>
            <ac:spMkLst>
              <pc:docMk/>
              <pc:sldMasterMk cId="0" sldId="2147483648"/>
              <pc:sldLayoutMk cId="2281773879" sldId="2147483830"/>
              <ac:spMk id="3" creationId="{00000000-0000-0000-0000-000000000000}"/>
            </ac:spMkLst>
          </pc:spChg>
          <pc:spChg chg="add del mod">
            <ac:chgData name="Virpi Elers" userId="50c29c5e-e9f2-4629-bc7e-33fdc3a06dd1" providerId="ADAL" clId="{17E40969-DED7-4075-B462-48531F6CA5A7}" dt="2020-12-11T15:01:40.146" v="600" actId="478"/>
            <ac:spMkLst>
              <pc:docMk/>
              <pc:sldMasterMk cId="0" sldId="2147483648"/>
              <pc:sldLayoutMk cId="2281773879" sldId="2147483830"/>
              <ac:spMk id="5" creationId="{17EA070F-0A0E-4972-9F1B-9FF80DE6A8F2}"/>
            </ac:spMkLst>
          </pc:spChg>
        </pc:sldLayoutChg>
        <pc:sldLayoutChg chg="del">
          <pc:chgData name="Virpi Elers" userId="50c29c5e-e9f2-4629-bc7e-33fdc3a06dd1" providerId="ADAL" clId="{17E40969-DED7-4075-B462-48531F6CA5A7}" dt="2020-12-11T14:54:11.649" v="499" actId="2696"/>
          <pc:sldLayoutMkLst>
            <pc:docMk/>
            <pc:sldMasterMk cId="0" sldId="2147483648"/>
            <pc:sldLayoutMk cId="3767049407" sldId="2147483852"/>
          </pc:sldLayoutMkLst>
        </pc:sldLayoutChg>
        <pc:sldLayoutChg chg="del">
          <pc:chgData name="Virpi Elers" userId="50c29c5e-e9f2-4629-bc7e-33fdc3a06dd1" providerId="ADAL" clId="{17E40969-DED7-4075-B462-48531F6CA5A7}" dt="2020-12-11T14:54:11.660" v="500" actId="2696"/>
          <pc:sldLayoutMkLst>
            <pc:docMk/>
            <pc:sldMasterMk cId="0" sldId="2147483648"/>
            <pc:sldLayoutMk cId="41967143" sldId="2147483853"/>
          </pc:sldLayoutMkLst>
        </pc:sldLayoutChg>
        <pc:sldLayoutChg chg="del">
          <pc:chgData name="Virpi Elers" userId="50c29c5e-e9f2-4629-bc7e-33fdc3a06dd1" providerId="ADAL" clId="{17E40969-DED7-4075-B462-48531F6CA5A7}" dt="2020-12-11T14:54:11.667" v="501" actId="2696"/>
          <pc:sldLayoutMkLst>
            <pc:docMk/>
            <pc:sldMasterMk cId="0" sldId="2147483648"/>
            <pc:sldLayoutMk cId="4208862310" sldId="2147483854"/>
          </pc:sldLayoutMkLst>
        </pc:sldLayoutChg>
        <pc:sldLayoutChg chg="addSp delSp modSp mod">
          <pc:chgData name="Virpi Elers" userId="50c29c5e-e9f2-4629-bc7e-33fdc3a06dd1" providerId="ADAL" clId="{17E40969-DED7-4075-B462-48531F6CA5A7}" dt="2020-12-11T15:00:51.744" v="591" actId="207"/>
          <pc:sldLayoutMkLst>
            <pc:docMk/>
            <pc:sldMasterMk cId="0" sldId="2147483648"/>
            <pc:sldLayoutMk cId="3945849388" sldId="2147483855"/>
          </pc:sldLayoutMkLst>
          <pc:spChg chg="del">
            <ac:chgData name="Virpi Elers" userId="50c29c5e-e9f2-4629-bc7e-33fdc3a06dd1" providerId="ADAL" clId="{17E40969-DED7-4075-B462-48531F6CA5A7}" dt="2020-12-11T15:00:30.898" v="587" actId="478"/>
            <ac:spMkLst>
              <pc:docMk/>
              <pc:sldMasterMk cId="0" sldId="2147483648"/>
              <pc:sldLayoutMk cId="3945849388" sldId="2147483855"/>
              <ac:spMk id="16" creationId="{00000000-0000-0000-0000-000000000000}"/>
            </ac:spMkLst>
          </pc:spChg>
          <pc:spChg chg="add mod">
            <ac:chgData name="Virpi Elers" userId="50c29c5e-e9f2-4629-bc7e-33fdc3a06dd1" providerId="ADAL" clId="{17E40969-DED7-4075-B462-48531F6CA5A7}" dt="2020-12-11T15:00:51.744" v="591" actId="207"/>
            <ac:spMkLst>
              <pc:docMk/>
              <pc:sldMasterMk cId="0" sldId="2147483648"/>
              <pc:sldLayoutMk cId="3945849388" sldId="2147483855"/>
              <ac:spMk id="18" creationId="{DCBAD58C-398E-4AB1-AFD3-4B682BBA1B9B}"/>
            </ac:spMkLst>
          </pc:spChg>
        </pc:sldLayoutChg>
        <pc:sldLayoutChg chg="del">
          <pc:chgData name="Virpi Elers" userId="50c29c5e-e9f2-4629-bc7e-33fdc3a06dd1" providerId="ADAL" clId="{17E40969-DED7-4075-B462-48531F6CA5A7}" dt="2020-12-11T14:54:01.500" v="497" actId="2696"/>
          <pc:sldLayoutMkLst>
            <pc:docMk/>
            <pc:sldMasterMk cId="0" sldId="2147483648"/>
            <pc:sldLayoutMk cId="471212423" sldId="2147483856"/>
          </pc:sldLayoutMkLst>
        </pc:sldLayoutChg>
        <pc:sldLayoutChg chg="addSp delSp modSp mod">
          <pc:chgData name="Virpi Elers" userId="50c29c5e-e9f2-4629-bc7e-33fdc3a06dd1" providerId="ADAL" clId="{17E40969-DED7-4075-B462-48531F6CA5A7}" dt="2020-12-11T15:01:07.286" v="595" actId="207"/>
          <pc:sldLayoutMkLst>
            <pc:docMk/>
            <pc:sldMasterMk cId="0" sldId="2147483648"/>
            <pc:sldLayoutMk cId="2349819429" sldId="2147483857"/>
          </pc:sldLayoutMkLst>
          <pc:spChg chg="del">
            <ac:chgData name="Virpi Elers" userId="50c29c5e-e9f2-4629-bc7e-33fdc3a06dd1" providerId="ADAL" clId="{17E40969-DED7-4075-B462-48531F6CA5A7}" dt="2020-12-11T15:00:38.347" v="589" actId="478"/>
            <ac:spMkLst>
              <pc:docMk/>
              <pc:sldMasterMk cId="0" sldId="2147483648"/>
              <pc:sldLayoutMk cId="2349819429" sldId="2147483857"/>
              <ac:spMk id="16" creationId="{00000000-0000-0000-0000-000000000000}"/>
            </ac:spMkLst>
          </pc:spChg>
          <pc:spChg chg="add mod">
            <ac:chgData name="Virpi Elers" userId="50c29c5e-e9f2-4629-bc7e-33fdc3a06dd1" providerId="ADAL" clId="{17E40969-DED7-4075-B462-48531F6CA5A7}" dt="2020-12-11T15:01:07.286" v="595" actId="207"/>
            <ac:spMkLst>
              <pc:docMk/>
              <pc:sldMasterMk cId="0" sldId="2147483648"/>
              <pc:sldLayoutMk cId="2349819429" sldId="2147483857"/>
              <ac:spMk id="18" creationId="{7DB8C944-6CF2-481B-A4F8-662E7D0E119A}"/>
            </ac:spMkLst>
          </pc:spChg>
        </pc:sldLayoutChg>
        <pc:sldLayoutChg chg="del">
          <pc:chgData name="Virpi Elers" userId="50c29c5e-e9f2-4629-bc7e-33fdc3a06dd1" providerId="ADAL" clId="{17E40969-DED7-4075-B462-48531F6CA5A7}" dt="2020-12-11T14:54:01.496" v="496" actId="2696"/>
          <pc:sldLayoutMkLst>
            <pc:docMk/>
            <pc:sldMasterMk cId="0" sldId="2147483648"/>
            <pc:sldLayoutMk cId="1179613435" sldId="2147483858"/>
          </pc:sldLayoutMkLst>
        </pc:sldLayoutChg>
        <pc:sldLayoutChg chg="addSp delSp modSp del mod">
          <pc:chgData name="Virpi Elers" userId="50c29c5e-e9f2-4629-bc7e-33fdc3a06dd1" providerId="ADAL" clId="{17E40969-DED7-4075-B462-48531F6CA5A7}" dt="2020-12-11T14:57:04.601" v="502" actId="2696"/>
          <pc:sldLayoutMkLst>
            <pc:docMk/>
            <pc:sldMasterMk cId="0" sldId="2147483648"/>
            <pc:sldLayoutMk cId="3509718979" sldId="2147483859"/>
          </pc:sldLayoutMkLst>
          <pc:spChg chg="del">
            <ac:chgData name="Virpi Elers" userId="50c29c5e-e9f2-4629-bc7e-33fdc3a06dd1" providerId="ADAL" clId="{17E40969-DED7-4075-B462-48531F6CA5A7}" dt="2020-12-11T13:04:39.130" v="94" actId="478"/>
            <ac:spMkLst>
              <pc:docMk/>
              <pc:sldMasterMk cId="0" sldId="2147483648"/>
              <pc:sldLayoutMk cId="3509718979" sldId="2147483859"/>
              <ac:spMk id="6" creationId="{00000000-0000-0000-0000-000000000000}"/>
            </ac:spMkLst>
          </pc:spChg>
          <pc:spChg chg="add mod">
            <ac:chgData name="Virpi Elers" userId="50c29c5e-e9f2-4629-bc7e-33fdc3a06dd1" providerId="ADAL" clId="{17E40969-DED7-4075-B462-48531F6CA5A7}" dt="2020-12-11T13:04:40.002" v="95"/>
            <ac:spMkLst>
              <pc:docMk/>
              <pc:sldMasterMk cId="0" sldId="2147483648"/>
              <pc:sldLayoutMk cId="3509718979" sldId="2147483859"/>
              <ac:spMk id="8" creationId="{E59DCD49-EE5F-4F12-9F23-5C77A0BA4F67}"/>
            </ac:spMkLst>
          </pc:spChg>
        </pc:sldLayoutChg>
        <pc:sldLayoutChg chg="addSp delSp modSp del mod">
          <pc:chgData name="Virpi Elers" userId="50c29c5e-e9f2-4629-bc7e-33fdc3a06dd1" providerId="ADAL" clId="{17E40969-DED7-4075-B462-48531F6CA5A7}" dt="2020-12-11T14:57:05.139" v="503" actId="2696"/>
          <pc:sldLayoutMkLst>
            <pc:docMk/>
            <pc:sldMasterMk cId="0" sldId="2147483648"/>
            <pc:sldLayoutMk cId="250160722" sldId="2147483860"/>
          </pc:sldLayoutMkLst>
          <pc:spChg chg="del">
            <ac:chgData name="Virpi Elers" userId="50c29c5e-e9f2-4629-bc7e-33fdc3a06dd1" providerId="ADAL" clId="{17E40969-DED7-4075-B462-48531F6CA5A7}" dt="2020-12-11T13:04:44.171" v="96" actId="478"/>
            <ac:spMkLst>
              <pc:docMk/>
              <pc:sldMasterMk cId="0" sldId="2147483648"/>
              <pc:sldLayoutMk cId="250160722" sldId="2147483860"/>
              <ac:spMk id="6" creationId="{00000000-0000-0000-0000-000000000000}"/>
            </ac:spMkLst>
          </pc:spChg>
          <pc:spChg chg="add mod">
            <ac:chgData name="Virpi Elers" userId="50c29c5e-e9f2-4629-bc7e-33fdc3a06dd1" providerId="ADAL" clId="{17E40969-DED7-4075-B462-48531F6CA5A7}" dt="2020-12-11T13:04:44.937" v="97"/>
            <ac:spMkLst>
              <pc:docMk/>
              <pc:sldMasterMk cId="0" sldId="2147483648"/>
              <pc:sldLayoutMk cId="250160722" sldId="2147483860"/>
              <ac:spMk id="8" creationId="{26A12C2C-EEC1-415D-903E-7480698043B4}"/>
            </ac:spMkLst>
          </pc:spChg>
        </pc:sldLayoutChg>
        <pc:sldLayoutChg chg="addSp delSp modSp del mod">
          <pc:chgData name="Virpi Elers" userId="50c29c5e-e9f2-4629-bc7e-33fdc3a06dd1" providerId="ADAL" clId="{17E40969-DED7-4075-B462-48531F6CA5A7}" dt="2020-12-11T14:57:05.594" v="504" actId="2696"/>
          <pc:sldLayoutMkLst>
            <pc:docMk/>
            <pc:sldMasterMk cId="0" sldId="2147483648"/>
            <pc:sldLayoutMk cId="223831391" sldId="2147483861"/>
          </pc:sldLayoutMkLst>
          <pc:spChg chg="del">
            <ac:chgData name="Virpi Elers" userId="50c29c5e-e9f2-4629-bc7e-33fdc3a06dd1" providerId="ADAL" clId="{17E40969-DED7-4075-B462-48531F6CA5A7}" dt="2020-12-11T13:04:48.403" v="98" actId="478"/>
            <ac:spMkLst>
              <pc:docMk/>
              <pc:sldMasterMk cId="0" sldId="2147483648"/>
              <pc:sldLayoutMk cId="223831391" sldId="2147483861"/>
              <ac:spMk id="6" creationId="{00000000-0000-0000-0000-000000000000}"/>
            </ac:spMkLst>
          </pc:spChg>
          <pc:spChg chg="add mod">
            <ac:chgData name="Virpi Elers" userId="50c29c5e-e9f2-4629-bc7e-33fdc3a06dd1" providerId="ADAL" clId="{17E40969-DED7-4075-B462-48531F6CA5A7}" dt="2020-12-11T13:04:49.542" v="99"/>
            <ac:spMkLst>
              <pc:docMk/>
              <pc:sldMasterMk cId="0" sldId="2147483648"/>
              <pc:sldLayoutMk cId="223831391" sldId="2147483861"/>
              <ac:spMk id="8" creationId="{5C684F43-CF8F-4646-979B-4335B5EC63FA}"/>
            </ac:spMkLst>
          </pc:spChg>
        </pc:sldLayoutChg>
        <pc:sldLayoutChg chg="addSp delSp modSp del mod">
          <pc:chgData name="Virpi Elers" userId="50c29c5e-e9f2-4629-bc7e-33fdc3a06dd1" providerId="ADAL" clId="{17E40969-DED7-4075-B462-48531F6CA5A7}" dt="2020-12-11T14:57:06.241" v="505" actId="2696"/>
          <pc:sldLayoutMkLst>
            <pc:docMk/>
            <pc:sldMasterMk cId="0" sldId="2147483648"/>
            <pc:sldLayoutMk cId="1754067508" sldId="2147483862"/>
          </pc:sldLayoutMkLst>
          <pc:spChg chg="del">
            <ac:chgData name="Virpi Elers" userId="50c29c5e-e9f2-4629-bc7e-33fdc3a06dd1" providerId="ADAL" clId="{17E40969-DED7-4075-B462-48531F6CA5A7}" dt="2020-12-11T13:04:54.518" v="100" actId="478"/>
            <ac:spMkLst>
              <pc:docMk/>
              <pc:sldMasterMk cId="0" sldId="2147483648"/>
              <pc:sldLayoutMk cId="1754067508" sldId="2147483862"/>
              <ac:spMk id="6" creationId="{00000000-0000-0000-0000-000000000000}"/>
            </ac:spMkLst>
          </pc:spChg>
          <pc:spChg chg="add mod">
            <ac:chgData name="Virpi Elers" userId="50c29c5e-e9f2-4629-bc7e-33fdc3a06dd1" providerId="ADAL" clId="{17E40969-DED7-4075-B462-48531F6CA5A7}" dt="2020-12-11T13:04:55.073" v="101"/>
            <ac:spMkLst>
              <pc:docMk/>
              <pc:sldMasterMk cId="0" sldId="2147483648"/>
              <pc:sldLayoutMk cId="1754067508" sldId="2147483862"/>
              <ac:spMk id="8" creationId="{2A1259CF-8152-4D51-AD31-F0C9D489A13B}"/>
            </ac:spMkLst>
          </pc:spChg>
        </pc:sldLayoutChg>
        <pc:sldLayoutChg chg="addSp delSp modSp del mod">
          <pc:chgData name="Virpi Elers" userId="50c29c5e-e9f2-4629-bc7e-33fdc3a06dd1" providerId="ADAL" clId="{17E40969-DED7-4075-B462-48531F6CA5A7}" dt="2020-12-11T14:57:06.742" v="506" actId="2696"/>
          <pc:sldLayoutMkLst>
            <pc:docMk/>
            <pc:sldMasterMk cId="0" sldId="2147483648"/>
            <pc:sldLayoutMk cId="130667187" sldId="2147483863"/>
          </pc:sldLayoutMkLst>
          <pc:spChg chg="del">
            <ac:chgData name="Virpi Elers" userId="50c29c5e-e9f2-4629-bc7e-33fdc3a06dd1" providerId="ADAL" clId="{17E40969-DED7-4075-B462-48531F6CA5A7}" dt="2020-12-11T13:05:00.569" v="102" actId="478"/>
            <ac:spMkLst>
              <pc:docMk/>
              <pc:sldMasterMk cId="0" sldId="2147483648"/>
              <pc:sldLayoutMk cId="130667187" sldId="2147483863"/>
              <ac:spMk id="6" creationId="{00000000-0000-0000-0000-000000000000}"/>
            </ac:spMkLst>
          </pc:spChg>
          <pc:spChg chg="add mod">
            <ac:chgData name="Virpi Elers" userId="50c29c5e-e9f2-4629-bc7e-33fdc3a06dd1" providerId="ADAL" clId="{17E40969-DED7-4075-B462-48531F6CA5A7}" dt="2020-12-11T13:05:01.178" v="103"/>
            <ac:spMkLst>
              <pc:docMk/>
              <pc:sldMasterMk cId="0" sldId="2147483648"/>
              <pc:sldLayoutMk cId="130667187" sldId="2147483863"/>
              <ac:spMk id="8" creationId="{9AFEAC36-60ED-449F-901D-627C5624129C}"/>
            </ac:spMkLst>
          </pc:spChg>
        </pc:sldLayoutChg>
        <pc:sldLayoutChg chg="del">
          <pc:chgData name="Virpi Elers" userId="50c29c5e-e9f2-4629-bc7e-33fdc3a06dd1" providerId="ADAL" clId="{17E40969-DED7-4075-B462-48531F6CA5A7}" dt="2020-12-11T14:58:58.728" v="512" actId="2696"/>
          <pc:sldLayoutMkLst>
            <pc:docMk/>
            <pc:sldMasterMk cId="0" sldId="2147483648"/>
            <pc:sldLayoutMk cId="4222057676" sldId="2147483864"/>
          </pc:sldLayoutMkLst>
        </pc:sldLayoutChg>
        <pc:sldLayoutChg chg="del">
          <pc:chgData name="Virpi Elers" userId="50c29c5e-e9f2-4629-bc7e-33fdc3a06dd1" providerId="ADAL" clId="{17E40969-DED7-4075-B462-48531F6CA5A7}" dt="2020-12-11T14:59:00.119" v="513" actId="2696"/>
          <pc:sldLayoutMkLst>
            <pc:docMk/>
            <pc:sldMasterMk cId="0" sldId="2147483648"/>
            <pc:sldLayoutMk cId="827221221" sldId="2147483865"/>
          </pc:sldLayoutMkLst>
        </pc:sldLayoutChg>
        <pc:sldLayoutChg chg="del">
          <pc:chgData name="Virpi Elers" userId="50c29c5e-e9f2-4629-bc7e-33fdc3a06dd1" providerId="ADAL" clId="{17E40969-DED7-4075-B462-48531F6CA5A7}" dt="2020-12-11T14:59:02.403" v="514" actId="2696"/>
          <pc:sldLayoutMkLst>
            <pc:docMk/>
            <pc:sldMasterMk cId="0" sldId="2147483648"/>
            <pc:sldLayoutMk cId="3762215856" sldId="2147483866"/>
          </pc:sldLayoutMkLst>
        </pc:sldLayoutChg>
        <pc:sldLayoutChg chg="del">
          <pc:chgData name="Virpi Elers" userId="50c29c5e-e9f2-4629-bc7e-33fdc3a06dd1" providerId="ADAL" clId="{17E40969-DED7-4075-B462-48531F6CA5A7}" dt="2020-12-11T14:59:07.789" v="515" actId="2696"/>
          <pc:sldLayoutMkLst>
            <pc:docMk/>
            <pc:sldMasterMk cId="0" sldId="2147483648"/>
            <pc:sldLayoutMk cId="4056094016" sldId="2147483867"/>
          </pc:sldLayoutMkLst>
        </pc:sldLayoutChg>
        <pc:sldLayoutChg chg="del">
          <pc:chgData name="Virpi Elers" userId="50c29c5e-e9f2-4629-bc7e-33fdc3a06dd1" providerId="ADAL" clId="{17E40969-DED7-4075-B462-48531F6CA5A7}" dt="2020-12-11T14:59:08.673" v="516" actId="2696"/>
          <pc:sldLayoutMkLst>
            <pc:docMk/>
            <pc:sldMasterMk cId="0" sldId="2147483648"/>
            <pc:sldLayoutMk cId="345566499" sldId="2147483868"/>
          </pc:sldLayoutMkLst>
        </pc:sldLayoutChg>
        <pc:sldLayoutChg chg="del">
          <pc:chgData name="Virpi Elers" userId="50c29c5e-e9f2-4629-bc7e-33fdc3a06dd1" providerId="ADAL" clId="{17E40969-DED7-4075-B462-48531F6CA5A7}" dt="2020-12-11T14:59:09.251" v="517" actId="2696"/>
          <pc:sldLayoutMkLst>
            <pc:docMk/>
            <pc:sldMasterMk cId="0" sldId="2147483648"/>
            <pc:sldLayoutMk cId="279810761" sldId="2147483869"/>
          </pc:sldLayoutMkLst>
        </pc:sldLayoutChg>
        <pc:sldLayoutChg chg="del">
          <pc:chgData name="Virpi Elers" userId="50c29c5e-e9f2-4629-bc7e-33fdc3a06dd1" providerId="ADAL" clId="{17E40969-DED7-4075-B462-48531F6CA5A7}" dt="2020-12-11T14:59:10.243" v="518" actId="2696"/>
          <pc:sldLayoutMkLst>
            <pc:docMk/>
            <pc:sldMasterMk cId="0" sldId="2147483648"/>
            <pc:sldLayoutMk cId="2320251215" sldId="2147483870"/>
          </pc:sldLayoutMkLst>
        </pc:sldLayoutChg>
        <pc:sldLayoutChg chg="del">
          <pc:chgData name="Virpi Elers" userId="50c29c5e-e9f2-4629-bc7e-33fdc3a06dd1" providerId="ADAL" clId="{17E40969-DED7-4075-B462-48531F6CA5A7}" dt="2020-12-11T14:59:10.782" v="519" actId="2696"/>
          <pc:sldLayoutMkLst>
            <pc:docMk/>
            <pc:sldMasterMk cId="0" sldId="2147483648"/>
            <pc:sldLayoutMk cId="3521271901" sldId="2147483871"/>
          </pc:sldLayoutMkLst>
        </pc:sldLayoutChg>
        <pc:sldLayoutChg chg="del">
          <pc:chgData name="Virpi Elers" userId="50c29c5e-e9f2-4629-bc7e-33fdc3a06dd1" providerId="ADAL" clId="{17E40969-DED7-4075-B462-48531F6CA5A7}" dt="2020-12-11T14:59:11.845" v="520" actId="2696"/>
          <pc:sldLayoutMkLst>
            <pc:docMk/>
            <pc:sldMasterMk cId="0" sldId="2147483648"/>
            <pc:sldLayoutMk cId="566935535" sldId="2147483872"/>
          </pc:sldLayoutMkLst>
        </pc:sldLayoutChg>
        <pc:sldLayoutChg chg="del">
          <pc:chgData name="Virpi Elers" userId="50c29c5e-e9f2-4629-bc7e-33fdc3a06dd1" providerId="ADAL" clId="{17E40969-DED7-4075-B462-48531F6CA5A7}" dt="2020-12-11T14:59:12.639" v="521" actId="2696"/>
          <pc:sldLayoutMkLst>
            <pc:docMk/>
            <pc:sldMasterMk cId="0" sldId="2147483648"/>
            <pc:sldLayoutMk cId="3032022328" sldId="2147483873"/>
          </pc:sldLayoutMkLst>
        </pc:sldLayoutChg>
        <pc:sldLayoutChg chg="del">
          <pc:chgData name="Virpi Elers" userId="50c29c5e-e9f2-4629-bc7e-33fdc3a06dd1" providerId="ADAL" clId="{17E40969-DED7-4075-B462-48531F6CA5A7}" dt="2020-12-11T14:59:13.464" v="522" actId="2696"/>
          <pc:sldLayoutMkLst>
            <pc:docMk/>
            <pc:sldMasterMk cId="0" sldId="2147483648"/>
            <pc:sldLayoutMk cId="259808212" sldId="2147483874"/>
          </pc:sldLayoutMkLst>
        </pc:sldLayoutChg>
        <pc:sldLayoutChg chg="del">
          <pc:chgData name="Virpi Elers" userId="50c29c5e-e9f2-4629-bc7e-33fdc3a06dd1" providerId="ADAL" clId="{17E40969-DED7-4075-B462-48531F6CA5A7}" dt="2020-12-11T14:59:14.085" v="523" actId="2696"/>
          <pc:sldLayoutMkLst>
            <pc:docMk/>
            <pc:sldMasterMk cId="0" sldId="2147483648"/>
            <pc:sldLayoutMk cId="2325108470" sldId="2147483875"/>
          </pc:sldLayoutMkLst>
        </pc:sldLayoutChg>
        <pc:sldLayoutChg chg="del">
          <pc:chgData name="Virpi Elers" userId="50c29c5e-e9f2-4629-bc7e-33fdc3a06dd1" providerId="ADAL" clId="{17E40969-DED7-4075-B462-48531F6CA5A7}" dt="2020-12-11T14:59:15.600" v="524" actId="2696"/>
          <pc:sldLayoutMkLst>
            <pc:docMk/>
            <pc:sldMasterMk cId="0" sldId="2147483648"/>
            <pc:sldLayoutMk cId="871396023" sldId="2147483876"/>
          </pc:sldLayoutMkLst>
        </pc:sldLayoutChg>
        <pc:sldLayoutChg chg="addSp delSp modSp mod ord">
          <pc:chgData name="Virpi Elers" userId="50c29c5e-e9f2-4629-bc7e-33fdc3a06dd1" providerId="ADAL" clId="{17E40969-DED7-4075-B462-48531F6CA5A7}" dt="2020-12-11T15:04:57.027" v="603" actId="20578"/>
          <pc:sldLayoutMkLst>
            <pc:docMk/>
            <pc:sldMasterMk cId="0" sldId="2147483648"/>
            <pc:sldLayoutMk cId="3564486727" sldId="2147483913"/>
          </pc:sldLayoutMkLst>
          <pc:spChg chg="del">
            <ac:chgData name="Virpi Elers" userId="50c29c5e-e9f2-4629-bc7e-33fdc3a06dd1" providerId="ADAL" clId="{17E40969-DED7-4075-B462-48531F6CA5A7}" dt="2020-12-11T15:00:34.553" v="588" actId="478"/>
            <ac:spMkLst>
              <pc:docMk/>
              <pc:sldMasterMk cId="0" sldId="2147483648"/>
              <pc:sldLayoutMk cId="3564486727" sldId="2147483913"/>
              <ac:spMk id="16" creationId="{00000000-0000-0000-0000-000000000000}"/>
            </ac:spMkLst>
          </pc:spChg>
          <pc:spChg chg="add mod">
            <ac:chgData name="Virpi Elers" userId="50c29c5e-e9f2-4629-bc7e-33fdc3a06dd1" providerId="ADAL" clId="{17E40969-DED7-4075-B462-48531F6CA5A7}" dt="2020-12-11T15:01:00.902" v="593" actId="207"/>
            <ac:spMkLst>
              <pc:docMk/>
              <pc:sldMasterMk cId="0" sldId="2147483648"/>
              <pc:sldLayoutMk cId="3564486727" sldId="2147483913"/>
              <ac:spMk id="18" creationId="{F1C0E19C-88BB-4815-B872-48640EBF1329}"/>
            </ac:spMkLst>
          </pc:spChg>
        </pc:sldLayoutChg>
      </pc:sldMasterChg>
      <pc:sldMasterChg chg="del delSldLayout">
        <pc:chgData name="Virpi Elers" userId="50c29c5e-e9f2-4629-bc7e-33fdc3a06dd1" providerId="ADAL" clId="{17E40969-DED7-4075-B462-48531F6CA5A7}" dt="2020-12-11T14:59:25.233" v="544" actId="2696"/>
        <pc:sldMasterMkLst>
          <pc:docMk/>
          <pc:sldMasterMk cId="0" sldId="2147483664"/>
        </pc:sldMasterMkLst>
        <pc:sldLayoutChg chg="del">
          <pc:chgData name="Virpi Elers" userId="50c29c5e-e9f2-4629-bc7e-33fdc3a06dd1" providerId="ADAL" clId="{17E40969-DED7-4075-B462-48531F6CA5A7}" dt="2020-12-11T14:59:25.171" v="525" actId="2696"/>
          <pc:sldLayoutMkLst>
            <pc:docMk/>
            <pc:sldMasterMk cId="0" sldId="2147483664"/>
            <pc:sldLayoutMk cId="3157790459" sldId="2147483831"/>
          </pc:sldLayoutMkLst>
        </pc:sldLayoutChg>
        <pc:sldLayoutChg chg="del">
          <pc:chgData name="Virpi Elers" userId="50c29c5e-e9f2-4629-bc7e-33fdc3a06dd1" providerId="ADAL" clId="{17E40969-DED7-4075-B462-48531F6CA5A7}" dt="2020-12-11T14:59:25.179" v="527" actId="2696"/>
          <pc:sldLayoutMkLst>
            <pc:docMk/>
            <pc:sldMasterMk cId="0" sldId="2147483664"/>
            <pc:sldLayoutMk cId="183643360" sldId="2147483832"/>
          </pc:sldLayoutMkLst>
        </pc:sldLayoutChg>
        <pc:sldLayoutChg chg="del">
          <pc:chgData name="Virpi Elers" userId="50c29c5e-e9f2-4629-bc7e-33fdc3a06dd1" providerId="ADAL" clId="{17E40969-DED7-4075-B462-48531F6CA5A7}" dt="2020-12-11T14:59:25.187" v="529" actId="2696"/>
          <pc:sldLayoutMkLst>
            <pc:docMk/>
            <pc:sldMasterMk cId="0" sldId="2147483664"/>
            <pc:sldLayoutMk cId="1128414986" sldId="2147483833"/>
          </pc:sldLayoutMkLst>
        </pc:sldLayoutChg>
        <pc:sldLayoutChg chg="del">
          <pc:chgData name="Virpi Elers" userId="50c29c5e-e9f2-4629-bc7e-33fdc3a06dd1" providerId="ADAL" clId="{17E40969-DED7-4075-B462-48531F6CA5A7}" dt="2020-12-11T14:59:25.190" v="530" actId="2696"/>
          <pc:sldLayoutMkLst>
            <pc:docMk/>
            <pc:sldMasterMk cId="0" sldId="2147483664"/>
            <pc:sldLayoutMk cId="4018940257" sldId="2147483834"/>
          </pc:sldLayoutMkLst>
        </pc:sldLayoutChg>
        <pc:sldLayoutChg chg="del">
          <pc:chgData name="Virpi Elers" userId="50c29c5e-e9f2-4629-bc7e-33fdc3a06dd1" providerId="ADAL" clId="{17E40969-DED7-4075-B462-48531F6CA5A7}" dt="2020-12-11T14:59:25.194" v="531" actId="2696"/>
          <pc:sldLayoutMkLst>
            <pc:docMk/>
            <pc:sldMasterMk cId="0" sldId="2147483664"/>
            <pc:sldLayoutMk cId="1550249838" sldId="2147483835"/>
          </pc:sldLayoutMkLst>
        </pc:sldLayoutChg>
        <pc:sldLayoutChg chg="del">
          <pc:chgData name="Virpi Elers" userId="50c29c5e-e9f2-4629-bc7e-33fdc3a06dd1" providerId="ADAL" clId="{17E40969-DED7-4075-B462-48531F6CA5A7}" dt="2020-12-11T14:59:25.195" v="532" actId="2696"/>
          <pc:sldLayoutMkLst>
            <pc:docMk/>
            <pc:sldMasterMk cId="0" sldId="2147483664"/>
            <pc:sldLayoutMk cId="977633262" sldId="2147483836"/>
          </pc:sldLayoutMkLst>
        </pc:sldLayoutChg>
        <pc:sldLayoutChg chg="del">
          <pc:chgData name="Virpi Elers" userId="50c29c5e-e9f2-4629-bc7e-33fdc3a06dd1" providerId="ADAL" clId="{17E40969-DED7-4075-B462-48531F6CA5A7}" dt="2020-12-11T14:59:25.197" v="533" actId="2696"/>
          <pc:sldLayoutMkLst>
            <pc:docMk/>
            <pc:sldMasterMk cId="0" sldId="2147483664"/>
            <pc:sldLayoutMk cId="3004217" sldId="2147483837"/>
          </pc:sldLayoutMkLst>
        </pc:sldLayoutChg>
        <pc:sldLayoutChg chg="del">
          <pc:chgData name="Virpi Elers" userId="50c29c5e-e9f2-4629-bc7e-33fdc3a06dd1" providerId="ADAL" clId="{17E40969-DED7-4075-B462-48531F6CA5A7}" dt="2020-12-11T14:59:25.175" v="526" actId="2696"/>
          <pc:sldLayoutMkLst>
            <pc:docMk/>
            <pc:sldMasterMk cId="0" sldId="2147483664"/>
            <pc:sldLayoutMk cId="2975706617" sldId="2147483877"/>
          </pc:sldLayoutMkLst>
        </pc:sldLayoutChg>
        <pc:sldLayoutChg chg="del">
          <pc:chgData name="Virpi Elers" userId="50c29c5e-e9f2-4629-bc7e-33fdc3a06dd1" providerId="ADAL" clId="{17E40969-DED7-4075-B462-48531F6CA5A7}" dt="2020-12-11T14:59:25.183" v="528" actId="2696"/>
          <pc:sldLayoutMkLst>
            <pc:docMk/>
            <pc:sldMasterMk cId="0" sldId="2147483664"/>
            <pc:sldLayoutMk cId="1718761215" sldId="2147483878"/>
          </pc:sldLayoutMkLst>
        </pc:sldLayoutChg>
        <pc:sldLayoutChg chg="del">
          <pc:chgData name="Virpi Elers" userId="50c29c5e-e9f2-4629-bc7e-33fdc3a06dd1" providerId="ADAL" clId="{17E40969-DED7-4075-B462-48531F6CA5A7}" dt="2020-12-11T14:59:25.200" v="534" actId="2696"/>
          <pc:sldLayoutMkLst>
            <pc:docMk/>
            <pc:sldMasterMk cId="0" sldId="2147483664"/>
            <pc:sldLayoutMk cId="3736231861" sldId="2147483879"/>
          </pc:sldLayoutMkLst>
        </pc:sldLayoutChg>
        <pc:sldLayoutChg chg="del">
          <pc:chgData name="Virpi Elers" userId="50c29c5e-e9f2-4629-bc7e-33fdc3a06dd1" providerId="ADAL" clId="{17E40969-DED7-4075-B462-48531F6CA5A7}" dt="2020-12-11T14:59:25.203" v="535" actId="2696"/>
          <pc:sldLayoutMkLst>
            <pc:docMk/>
            <pc:sldMasterMk cId="0" sldId="2147483664"/>
            <pc:sldLayoutMk cId="463524868" sldId="2147483880"/>
          </pc:sldLayoutMkLst>
        </pc:sldLayoutChg>
        <pc:sldLayoutChg chg="del">
          <pc:chgData name="Virpi Elers" userId="50c29c5e-e9f2-4629-bc7e-33fdc3a06dd1" providerId="ADAL" clId="{17E40969-DED7-4075-B462-48531F6CA5A7}" dt="2020-12-11T14:59:25.206" v="536" actId="2696"/>
          <pc:sldLayoutMkLst>
            <pc:docMk/>
            <pc:sldMasterMk cId="0" sldId="2147483664"/>
            <pc:sldLayoutMk cId="3956691363" sldId="2147483881"/>
          </pc:sldLayoutMkLst>
        </pc:sldLayoutChg>
        <pc:sldLayoutChg chg="del">
          <pc:chgData name="Virpi Elers" userId="50c29c5e-e9f2-4629-bc7e-33fdc3a06dd1" providerId="ADAL" clId="{17E40969-DED7-4075-B462-48531F6CA5A7}" dt="2020-12-11T14:59:25.210" v="537" actId="2696"/>
          <pc:sldLayoutMkLst>
            <pc:docMk/>
            <pc:sldMasterMk cId="0" sldId="2147483664"/>
            <pc:sldLayoutMk cId="919940584" sldId="2147483882"/>
          </pc:sldLayoutMkLst>
        </pc:sldLayoutChg>
        <pc:sldLayoutChg chg="del">
          <pc:chgData name="Virpi Elers" userId="50c29c5e-e9f2-4629-bc7e-33fdc3a06dd1" providerId="ADAL" clId="{17E40969-DED7-4075-B462-48531F6CA5A7}" dt="2020-12-11T14:59:25.213" v="538" actId="2696"/>
          <pc:sldLayoutMkLst>
            <pc:docMk/>
            <pc:sldMasterMk cId="0" sldId="2147483664"/>
            <pc:sldLayoutMk cId="1066039762" sldId="2147483883"/>
          </pc:sldLayoutMkLst>
        </pc:sldLayoutChg>
        <pc:sldLayoutChg chg="del">
          <pc:chgData name="Virpi Elers" userId="50c29c5e-e9f2-4629-bc7e-33fdc3a06dd1" providerId="ADAL" clId="{17E40969-DED7-4075-B462-48531F6CA5A7}" dt="2020-12-11T14:59:25.217" v="539" actId="2696"/>
          <pc:sldLayoutMkLst>
            <pc:docMk/>
            <pc:sldMasterMk cId="0" sldId="2147483664"/>
            <pc:sldLayoutMk cId="718214559" sldId="2147483884"/>
          </pc:sldLayoutMkLst>
        </pc:sldLayoutChg>
        <pc:sldLayoutChg chg="del">
          <pc:chgData name="Virpi Elers" userId="50c29c5e-e9f2-4629-bc7e-33fdc3a06dd1" providerId="ADAL" clId="{17E40969-DED7-4075-B462-48531F6CA5A7}" dt="2020-12-11T14:59:25.220" v="540" actId="2696"/>
          <pc:sldLayoutMkLst>
            <pc:docMk/>
            <pc:sldMasterMk cId="0" sldId="2147483664"/>
            <pc:sldLayoutMk cId="759629649" sldId="2147483885"/>
          </pc:sldLayoutMkLst>
        </pc:sldLayoutChg>
        <pc:sldLayoutChg chg="del">
          <pc:chgData name="Virpi Elers" userId="50c29c5e-e9f2-4629-bc7e-33fdc3a06dd1" providerId="ADAL" clId="{17E40969-DED7-4075-B462-48531F6CA5A7}" dt="2020-12-11T14:59:25.223" v="541" actId="2696"/>
          <pc:sldLayoutMkLst>
            <pc:docMk/>
            <pc:sldMasterMk cId="0" sldId="2147483664"/>
            <pc:sldLayoutMk cId="2626863653" sldId="2147483886"/>
          </pc:sldLayoutMkLst>
        </pc:sldLayoutChg>
        <pc:sldLayoutChg chg="del">
          <pc:chgData name="Virpi Elers" userId="50c29c5e-e9f2-4629-bc7e-33fdc3a06dd1" providerId="ADAL" clId="{17E40969-DED7-4075-B462-48531F6CA5A7}" dt="2020-12-11T14:59:25.226" v="542" actId="2696"/>
          <pc:sldLayoutMkLst>
            <pc:docMk/>
            <pc:sldMasterMk cId="0" sldId="2147483664"/>
            <pc:sldLayoutMk cId="194940025" sldId="2147483887"/>
          </pc:sldLayoutMkLst>
        </pc:sldLayoutChg>
        <pc:sldLayoutChg chg="del">
          <pc:chgData name="Virpi Elers" userId="50c29c5e-e9f2-4629-bc7e-33fdc3a06dd1" providerId="ADAL" clId="{17E40969-DED7-4075-B462-48531F6CA5A7}" dt="2020-12-11T14:59:25.229" v="543" actId="2696"/>
          <pc:sldLayoutMkLst>
            <pc:docMk/>
            <pc:sldMasterMk cId="0" sldId="2147483664"/>
            <pc:sldLayoutMk cId="1699956647" sldId="2147483888"/>
          </pc:sldLayoutMkLst>
        </pc:sldLayoutChg>
      </pc:sldMasterChg>
      <pc:sldMasterChg chg="del delSldLayout">
        <pc:chgData name="Virpi Elers" userId="50c29c5e-e9f2-4629-bc7e-33fdc3a06dd1" providerId="ADAL" clId="{17E40969-DED7-4075-B462-48531F6CA5A7}" dt="2020-12-11T14:59:29.774" v="584" actId="2696"/>
        <pc:sldMasterMkLst>
          <pc:docMk/>
          <pc:sldMasterMk cId="0" sldId="2147483683"/>
        </pc:sldMasterMkLst>
        <pc:sldLayoutChg chg="del">
          <pc:chgData name="Virpi Elers" userId="50c29c5e-e9f2-4629-bc7e-33fdc3a06dd1" providerId="ADAL" clId="{17E40969-DED7-4075-B462-48531F6CA5A7}" dt="2020-12-11T14:59:29.710" v="565" actId="2696"/>
          <pc:sldLayoutMkLst>
            <pc:docMk/>
            <pc:sldMasterMk cId="0" sldId="2147483683"/>
            <pc:sldLayoutMk cId="3518106137" sldId="2147483845"/>
          </pc:sldLayoutMkLst>
        </pc:sldLayoutChg>
        <pc:sldLayoutChg chg="del">
          <pc:chgData name="Virpi Elers" userId="50c29c5e-e9f2-4629-bc7e-33fdc3a06dd1" providerId="ADAL" clId="{17E40969-DED7-4075-B462-48531F6CA5A7}" dt="2020-12-11T14:59:29.716" v="567" actId="2696"/>
          <pc:sldLayoutMkLst>
            <pc:docMk/>
            <pc:sldMasterMk cId="0" sldId="2147483683"/>
            <pc:sldLayoutMk cId="1670557612" sldId="2147483846"/>
          </pc:sldLayoutMkLst>
        </pc:sldLayoutChg>
        <pc:sldLayoutChg chg="del">
          <pc:chgData name="Virpi Elers" userId="50c29c5e-e9f2-4629-bc7e-33fdc3a06dd1" providerId="ADAL" clId="{17E40969-DED7-4075-B462-48531F6CA5A7}" dt="2020-12-11T14:59:29.723" v="569" actId="2696"/>
          <pc:sldLayoutMkLst>
            <pc:docMk/>
            <pc:sldMasterMk cId="0" sldId="2147483683"/>
            <pc:sldLayoutMk cId="2198754618" sldId="2147483847"/>
          </pc:sldLayoutMkLst>
        </pc:sldLayoutChg>
        <pc:sldLayoutChg chg="del">
          <pc:chgData name="Virpi Elers" userId="50c29c5e-e9f2-4629-bc7e-33fdc3a06dd1" providerId="ADAL" clId="{17E40969-DED7-4075-B462-48531F6CA5A7}" dt="2020-12-11T14:59:29.725" v="570" actId="2696"/>
          <pc:sldLayoutMkLst>
            <pc:docMk/>
            <pc:sldMasterMk cId="0" sldId="2147483683"/>
            <pc:sldLayoutMk cId="2268396403" sldId="2147483848"/>
          </pc:sldLayoutMkLst>
        </pc:sldLayoutChg>
        <pc:sldLayoutChg chg="del">
          <pc:chgData name="Virpi Elers" userId="50c29c5e-e9f2-4629-bc7e-33fdc3a06dd1" providerId="ADAL" clId="{17E40969-DED7-4075-B462-48531F6CA5A7}" dt="2020-12-11T14:59:29.728" v="571" actId="2696"/>
          <pc:sldLayoutMkLst>
            <pc:docMk/>
            <pc:sldMasterMk cId="0" sldId="2147483683"/>
            <pc:sldLayoutMk cId="2496357794" sldId="2147483849"/>
          </pc:sldLayoutMkLst>
        </pc:sldLayoutChg>
        <pc:sldLayoutChg chg="del">
          <pc:chgData name="Virpi Elers" userId="50c29c5e-e9f2-4629-bc7e-33fdc3a06dd1" providerId="ADAL" clId="{17E40969-DED7-4075-B462-48531F6CA5A7}" dt="2020-12-11T14:59:29.730" v="572" actId="2696"/>
          <pc:sldLayoutMkLst>
            <pc:docMk/>
            <pc:sldMasterMk cId="0" sldId="2147483683"/>
            <pc:sldLayoutMk cId="2116257917" sldId="2147483850"/>
          </pc:sldLayoutMkLst>
        </pc:sldLayoutChg>
        <pc:sldLayoutChg chg="del">
          <pc:chgData name="Virpi Elers" userId="50c29c5e-e9f2-4629-bc7e-33fdc3a06dd1" providerId="ADAL" clId="{17E40969-DED7-4075-B462-48531F6CA5A7}" dt="2020-12-11T14:59:29.733" v="573" actId="2696"/>
          <pc:sldLayoutMkLst>
            <pc:docMk/>
            <pc:sldMasterMk cId="0" sldId="2147483683"/>
            <pc:sldLayoutMk cId="1500256244" sldId="2147483851"/>
          </pc:sldLayoutMkLst>
        </pc:sldLayoutChg>
        <pc:sldLayoutChg chg="del">
          <pc:chgData name="Virpi Elers" userId="50c29c5e-e9f2-4629-bc7e-33fdc3a06dd1" providerId="ADAL" clId="{17E40969-DED7-4075-B462-48531F6CA5A7}" dt="2020-12-11T14:59:29.713" v="566" actId="2696"/>
          <pc:sldLayoutMkLst>
            <pc:docMk/>
            <pc:sldMasterMk cId="0" sldId="2147483683"/>
            <pc:sldLayoutMk cId="3282165038" sldId="2147483901"/>
          </pc:sldLayoutMkLst>
        </pc:sldLayoutChg>
        <pc:sldLayoutChg chg="del">
          <pc:chgData name="Virpi Elers" userId="50c29c5e-e9f2-4629-bc7e-33fdc3a06dd1" providerId="ADAL" clId="{17E40969-DED7-4075-B462-48531F6CA5A7}" dt="2020-12-11T14:59:29.720" v="568" actId="2696"/>
          <pc:sldLayoutMkLst>
            <pc:docMk/>
            <pc:sldMasterMk cId="0" sldId="2147483683"/>
            <pc:sldLayoutMk cId="1058886180" sldId="2147483902"/>
          </pc:sldLayoutMkLst>
        </pc:sldLayoutChg>
        <pc:sldLayoutChg chg="del">
          <pc:chgData name="Virpi Elers" userId="50c29c5e-e9f2-4629-bc7e-33fdc3a06dd1" providerId="ADAL" clId="{17E40969-DED7-4075-B462-48531F6CA5A7}" dt="2020-12-11T14:59:29.737" v="574" actId="2696"/>
          <pc:sldLayoutMkLst>
            <pc:docMk/>
            <pc:sldMasterMk cId="0" sldId="2147483683"/>
            <pc:sldLayoutMk cId="556164727" sldId="2147483903"/>
          </pc:sldLayoutMkLst>
        </pc:sldLayoutChg>
        <pc:sldLayoutChg chg="del">
          <pc:chgData name="Virpi Elers" userId="50c29c5e-e9f2-4629-bc7e-33fdc3a06dd1" providerId="ADAL" clId="{17E40969-DED7-4075-B462-48531F6CA5A7}" dt="2020-12-11T14:59:29.741" v="575" actId="2696"/>
          <pc:sldLayoutMkLst>
            <pc:docMk/>
            <pc:sldMasterMk cId="0" sldId="2147483683"/>
            <pc:sldLayoutMk cId="2241468897" sldId="2147483904"/>
          </pc:sldLayoutMkLst>
        </pc:sldLayoutChg>
        <pc:sldLayoutChg chg="del">
          <pc:chgData name="Virpi Elers" userId="50c29c5e-e9f2-4629-bc7e-33fdc3a06dd1" providerId="ADAL" clId="{17E40969-DED7-4075-B462-48531F6CA5A7}" dt="2020-12-11T14:59:29.745" v="576" actId="2696"/>
          <pc:sldLayoutMkLst>
            <pc:docMk/>
            <pc:sldMasterMk cId="0" sldId="2147483683"/>
            <pc:sldLayoutMk cId="2630315390" sldId="2147483905"/>
          </pc:sldLayoutMkLst>
        </pc:sldLayoutChg>
        <pc:sldLayoutChg chg="del">
          <pc:chgData name="Virpi Elers" userId="50c29c5e-e9f2-4629-bc7e-33fdc3a06dd1" providerId="ADAL" clId="{17E40969-DED7-4075-B462-48531F6CA5A7}" dt="2020-12-11T14:59:29.751" v="577" actId="2696"/>
          <pc:sldLayoutMkLst>
            <pc:docMk/>
            <pc:sldMasterMk cId="0" sldId="2147483683"/>
            <pc:sldLayoutMk cId="740169712" sldId="2147483906"/>
          </pc:sldLayoutMkLst>
        </pc:sldLayoutChg>
        <pc:sldLayoutChg chg="del">
          <pc:chgData name="Virpi Elers" userId="50c29c5e-e9f2-4629-bc7e-33fdc3a06dd1" providerId="ADAL" clId="{17E40969-DED7-4075-B462-48531F6CA5A7}" dt="2020-12-11T14:59:29.754" v="578" actId="2696"/>
          <pc:sldLayoutMkLst>
            <pc:docMk/>
            <pc:sldMasterMk cId="0" sldId="2147483683"/>
            <pc:sldLayoutMk cId="3273595658" sldId="2147483907"/>
          </pc:sldLayoutMkLst>
        </pc:sldLayoutChg>
        <pc:sldLayoutChg chg="del">
          <pc:chgData name="Virpi Elers" userId="50c29c5e-e9f2-4629-bc7e-33fdc3a06dd1" providerId="ADAL" clId="{17E40969-DED7-4075-B462-48531F6CA5A7}" dt="2020-12-11T14:59:29.759" v="579" actId="2696"/>
          <pc:sldLayoutMkLst>
            <pc:docMk/>
            <pc:sldMasterMk cId="0" sldId="2147483683"/>
            <pc:sldLayoutMk cId="3107235537" sldId="2147483908"/>
          </pc:sldLayoutMkLst>
        </pc:sldLayoutChg>
        <pc:sldLayoutChg chg="del">
          <pc:chgData name="Virpi Elers" userId="50c29c5e-e9f2-4629-bc7e-33fdc3a06dd1" providerId="ADAL" clId="{17E40969-DED7-4075-B462-48531F6CA5A7}" dt="2020-12-11T14:59:29.762" v="580" actId="2696"/>
          <pc:sldLayoutMkLst>
            <pc:docMk/>
            <pc:sldMasterMk cId="0" sldId="2147483683"/>
            <pc:sldLayoutMk cId="829937537" sldId="2147483909"/>
          </pc:sldLayoutMkLst>
        </pc:sldLayoutChg>
        <pc:sldLayoutChg chg="del">
          <pc:chgData name="Virpi Elers" userId="50c29c5e-e9f2-4629-bc7e-33fdc3a06dd1" providerId="ADAL" clId="{17E40969-DED7-4075-B462-48531F6CA5A7}" dt="2020-12-11T14:59:29.765" v="581" actId="2696"/>
          <pc:sldLayoutMkLst>
            <pc:docMk/>
            <pc:sldMasterMk cId="0" sldId="2147483683"/>
            <pc:sldLayoutMk cId="2708841055" sldId="2147483910"/>
          </pc:sldLayoutMkLst>
        </pc:sldLayoutChg>
        <pc:sldLayoutChg chg="del">
          <pc:chgData name="Virpi Elers" userId="50c29c5e-e9f2-4629-bc7e-33fdc3a06dd1" providerId="ADAL" clId="{17E40969-DED7-4075-B462-48531F6CA5A7}" dt="2020-12-11T14:59:29.768" v="582" actId="2696"/>
          <pc:sldLayoutMkLst>
            <pc:docMk/>
            <pc:sldMasterMk cId="0" sldId="2147483683"/>
            <pc:sldLayoutMk cId="839892870" sldId="2147483911"/>
          </pc:sldLayoutMkLst>
        </pc:sldLayoutChg>
        <pc:sldLayoutChg chg="del">
          <pc:chgData name="Virpi Elers" userId="50c29c5e-e9f2-4629-bc7e-33fdc3a06dd1" providerId="ADAL" clId="{17E40969-DED7-4075-B462-48531F6CA5A7}" dt="2020-12-11T14:59:29.771" v="583" actId="2696"/>
          <pc:sldLayoutMkLst>
            <pc:docMk/>
            <pc:sldMasterMk cId="0" sldId="2147483683"/>
            <pc:sldLayoutMk cId="1479234435" sldId="2147483912"/>
          </pc:sldLayoutMkLst>
        </pc:sldLayoutChg>
      </pc:sldMasterChg>
      <pc:sldMasterChg chg="del delSldLayout">
        <pc:chgData name="Virpi Elers" userId="50c29c5e-e9f2-4629-bc7e-33fdc3a06dd1" providerId="ADAL" clId="{17E40969-DED7-4075-B462-48531F6CA5A7}" dt="2020-12-11T14:59:28.730" v="564" actId="2696"/>
        <pc:sldMasterMkLst>
          <pc:docMk/>
          <pc:sldMasterMk cId="0" sldId="2147483696"/>
        </pc:sldMasterMkLst>
        <pc:sldLayoutChg chg="del">
          <pc:chgData name="Virpi Elers" userId="50c29c5e-e9f2-4629-bc7e-33fdc3a06dd1" providerId="ADAL" clId="{17E40969-DED7-4075-B462-48531F6CA5A7}" dt="2020-12-11T14:59:28.674" v="545" actId="2696"/>
          <pc:sldLayoutMkLst>
            <pc:docMk/>
            <pc:sldMasterMk cId="0" sldId="2147483696"/>
            <pc:sldLayoutMk cId="901350365" sldId="2147483838"/>
          </pc:sldLayoutMkLst>
        </pc:sldLayoutChg>
        <pc:sldLayoutChg chg="del">
          <pc:chgData name="Virpi Elers" userId="50c29c5e-e9f2-4629-bc7e-33fdc3a06dd1" providerId="ADAL" clId="{17E40969-DED7-4075-B462-48531F6CA5A7}" dt="2020-12-11T14:59:28.680" v="547" actId="2696"/>
          <pc:sldLayoutMkLst>
            <pc:docMk/>
            <pc:sldMasterMk cId="0" sldId="2147483696"/>
            <pc:sldLayoutMk cId="3170228924" sldId="2147483839"/>
          </pc:sldLayoutMkLst>
        </pc:sldLayoutChg>
        <pc:sldLayoutChg chg="del">
          <pc:chgData name="Virpi Elers" userId="50c29c5e-e9f2-4629-bc7e-33fdc3a06dd1" providerId="ADAL" clId="{17E40969-DED7-4075-B462-48531F6CA5A7}" dt="2020-12-11T14:59:28.684" v="549" actId="2696"/>
          <pc:sldLayoutMkLst>
            <pc:docMk/>
            <pc:sldMasterMk cId="0" sldId="2147483696"/>
            <pc:sldLayoutMk cId="87478663" sldId="2147483840"/>
          </pc:sldLayoutMkLst>
        </pc:sldLayoutChg>
        <pc:sldLayoutChg chg="del">
          <pc:chgData name="Virpi Elers" userId="50c29c5e-e9f2-4629-bc7e-33fdc3a06dd1" providerId="ADAL" clId="{17E40969-DED7-4075-B462-48531F6CA5A7}" dt="2020-12-11T14:59:28.686" v="550" actId="2696"/>
          <pc:sldLayoutMkLst>
            <pc:docMk/>
            <pc:sldMasterMk cId="0" sldId="2147483696"/>
            <pc:sldLayoutMk cId="3878559350" sldId="2147483841"/>
          </pc:sldLayoutMkLst>
        </pc:sldLayoutChg>
        <pc:sldLayoutChg chg="del">
          <pc:chgData name="Virpi Elers" userId="50c29c5e-e9f2-4629-bc7e-33fdc3a06dd1" providerId="ADAL" clId="{17E40969-DED7-4075-B462-48531F6CA5A7}" dt="2020-12-11T14:59:28.689" v="551" actId="2696"/>
          <pc:sldLayoutMkLst>
            <pc:docMk/>
            <pc:sldMasterMk cId="0" sldId="2147483696"/>
            <pc:sldLayoutMk cId="2170551523" sldId="2147483842"/>
          </pc:sldLayoutMkLst>
        </pc:sldLayoutChg>
        <pc:sldLayoutChg chg="del">
          <pc:chgData name="Virpi Elers" userId="50c29c5e-e9f2-4629-bc7e-33fdc3a06dd1" providerId="ADAL" clId="{17E40969-DED7-4075-B462-48531F6CA5A7}" dt="2020-12-11T14:59:28.691" v="552" actId="2696"/>
          <pc:sldLayoutMkLst>
            <pc:docMk/>
            <pc:sldMasterMk cId="0" sldId="2147483696"/>
            <pc:sldLayoutMk cId="2557457367" sldId="2147483843"/>
          </pc:sldLayoutMkLst>
        </pc:sldLayoutChg>
        <pc:sldLayoutChg chg="del">
          <pc:chgData name="Virpi Elers" userId="50c29c5e-e9f2-4629-bc7e-33fdc3a06dd1" providerId="ADAL" clId="{17E40969-DED7-4075-B462-48531F6CA5A7}" dt="2020-12-11T14:59:28.693" v="553" actId="2696"/>
          <pc:sldLayoutMkLst>
            <pc:docMk/>
            <pc:sldMasterMk cId="0" sldId="2147483696"/>
            <pc:sldLayoutMk cId="1146504726" sldId="2147483844"/>
          </pc:sldLayoutMkLst>
        </pc:sldLayoutChg>
        <pc:sldLayoutChg chg="del">
          <pc:chgData name="Virpi Elers" userId="50c29c5e-e9f2-4629-bc7e-33fdc3a06dd1" providerId="ADAL" clId="{17E40969-DED7-4075-B462-48531F6CA5A7}" dt="2020-12-11T14:59:28.677" v="546" actId="2696"/>
          <pc:sldLayoutMkLst>
            <pc:docMk/>
            <pc:sldMasterMk cId="0" sldId="2147483696"/>
            <pc:sldLayoutMk cId="1900270088" sldId="2147483889"/>
          </pc:sldLayoutMkLst>
        </pc:sldLayoutChg>
        <pc:sldLayoutChg chg="del">
          <pc:chgData name="Virpi Elers" userId="50c29c5e-e9f2-4629-bc7e-33fdc3a06dd1" providerId="ADAL" clId="{17E40969-DED7-4075-B462-48531F6CA5A7}" dt="2020-12-11T14:59:28.682" v="548" actId="2696"/>
          <pc:sldLayoutMkLst>
            <pc:docMk/>
            <pc:sldMasterMk cId="0" sldId="2147483696"/>
            <pc:sldLayoutMk cId="319781202" sldId="2147483890"/>
          </pc:sldLayoutMkLst>
        </pc:sldLayoutChg>
        <pc:sldLayoutChg chg="del">
          <pc:chgData name="Virpi Elers" userId="50c29c5e-e9f2-4629-bc7e-33fdc3a06dd1" providerId="ADAL" clId="{17E40969-DED7-4075-B462-48531F6CA5A7}" dt="2020-12-11T14:59:28.696" v="554" actId="2696"/>
          <pc:sldLayoutMkLst>
            <pc:docMk/>
            <pc:sldMasterMk cId="0" sldId="2147483696"/>
            <pc:sldLayoutMk cId="1401744830" sldId="2147483891"/>
          </pc:sldLayoutMkLst>
        </pc:sldLayoutChg>
        <pc:sldLayoutChg chg="del">
          <pc:chgData name="Virpi Elers" userId="50c29c5e-e9f2-4629-bc7e-33fdc3a06dd1" providerId="ADAL" clId="{17E40969-DED7-4075-B462-48531F6CA5A7}" dt="2020-12-11T14:59:28.700" v="555" actId="2696"/>
          <pc:sldLayoutMkLst>
            <pc:docMk/>
            <pc:sldMasterMk cId="0" sldId="2147483696"/>
            <pc:sldLayoutMk cId="690249000" sldId="2147483892"/>
          </pc:sldLayoutMkLst>
        </pc:sldLayoutChg>
        <pc:sldLayoutChg chg="del">
          <pc:chgData name="Virpi Elers" userId="50c29c5e-e9f2-4629-bc7e-33fdc3a06dd1" providerId="ADAL" clId="{17E40969-DED7-4075-B462-48531F6CA5A7}" dt="2020-12-11T14:59:28.703" v="556" actId="2696"/>
          <pc:sldLayoutMkLst>
            <pc:docMk/>
            <pc:sldMasterMk cId="0" sldId="2147483696"/>
            <pc:sldLayoutMk cId="937428165" sldId="2147483893"/>
          </pc:sldLayoutMkLst>
        </pc:sldLayoutChg>
        <pc:sldLayoutChg chg="del">
          <pc:chgData name="Virpi Elers" userId="50c29c5e-e9f2-4629-bc7e-33fdc3a06dd1" providerId="ADAL" clId="{17E40969-DED7-4075-B462-48531F6CA5A7}" dt="2020-12-11T14:59:28.707" v="557" actId="2696"/>
          <pc:sldLayoutMkLst>
            <pc:docMk/>
            <pc:sldMasterMk cId="0" sldId="2147483696"/>
            <pc:sldLayoutMk cId="2864618501" sldId="2147483894"/>
          </pc:sldLayoutMkLst>
        </pc:sldLayoutChg>
        <pc:sldLayoutChg chg="del">
          <pc:chgData name="Virpi Elers" userId="50c29c5e-e9f2-4629-bc7e-33fdc3a06dd1" providerId="ADAL" clId="{17E40969-DED7-4075-B462-48531F6CA5A7}" dt="2020-12-11T14:59:28.710" v="558" actId="2696"/>
          <pc:sldLayoutMkLst>
            <pc:docMk/>
            <pc:sldMasterMk cId="0" sldId="2147483696"/>
            <pc:sldLayoutMk cId="2273214378" sldId="2147483895"/>
          </pc:sldLayoutMkLst>
        </pc:sldLayoutChg>
        <pc:sldLayoutChg chg="del">
          <pc:chgData name="Virpi Elers" userId="50c29c5e-e9f2-4629-bc7e-33fdc3a06dd1" providerId="ADAL" clId="{17E40969-DED7-4075-B462-48531F6CA5A7}" dt="2020-12-11T14:59:28.713" v="559" actId="2696"/>
          <pc:sldLayoutMkLst>
            <pc:docMk/>
            <pc:sldMasterMk cId="0" sldId="2147483696"/>
            <pc:sldLayoutMk cId="1540614111" sldId="2147483896"/>
          </pc:sldLayoutMkLst>
        </pc:sldLayoutChg>
        <pc:sldLayoutChg chg="del">
          <pc:chgData name="Virpi Elers" userId="50c29c5e-e9f2-4629-bc7e-33fdc3a06dd1" providerId="ADAL" clId="{17E40969-DED7-4075-B462-48531F6CA5A7}" dt="2020-12-11T14:59:28.717" v="560" actId="2696"/>
          <pc:sldLayoutMkLst>
            <pc:docMk/>
            <pc:sldMasterMk cId="0" sldId="2147483696"/>
            <pc:sldLayoutMk cId="36602954" sldId="2147483897"/>
          </pc:sldLayoutMkLst>
        </pc:sldLayoutChg>
        <pc:sldLayoutChg chg="del">
          <pc:chgData name="Virpi Elers" userId="50c29c5e-e9f2-4629-bc7e-33fdc3a06dd1" providerId="ADAL" clId="{17E40969-DED7-4075-B462-48531F6CA5A7}" dt="2020-12-11T14:59:28.721" v="561" actId="2696"/>
          <pc:sldLayoutMkLst>
            <pc:docMk/>
            <pc:sldMasterMk cId="0" sldId="2147483696"/>
            <pc:sldLayoutMk cId="1085379441" sldId="2147483898"/>
          </pc:sldLayoutMkLst>
        </pc:sldLayoutChg>
        <pc:sldLayoutChg chg="del">
          <pc:chgData name="Virpi Elers" userId="50c29c5e-e9f2-4629-bc7e-33fdc3a06dd1" providerId="ADAL" clId="{17E40969-DED7-4075-B462-48531F6CA5A7}" dt="2020-12-11T14:59:28.724" v="562" actId="2696"/>
          <pc:sldLayoutMkLst>
            <pc:docMk/>
            <pc:sldMasterMk cId="0" sldId="2147483696"/>
            <pc:sldLayoutMk cId="922655536" sldId="2147483899"/>
          </pc:sldLayoutMkLst>
        </pc:sldLayoutChg>
        <pc:sldLayoutChg chg="del">
          <pc:chgData name="Virpi Elers" userId="50c29c5e-e9f2-4629-bc7e-33fdc3a06dd1" providerId="ADAL" clId="{17E40969-DED7-4075-B462-48531F6CA5A7}" dt="2020-12-11T14:59:28.727" v="563" actId="2696"/>
          <pc:sldLayoutMkLst>
            <pc:docMk/>
            <pc:sldMasterMk cId="0" sldId="2147483696"/>
            <pc:sldLayoutMk cId="4211149095" sldId="214748390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8E3B9146-61BB-408C-A149-5FF3E09DB4A1}" type="datetimeFigureOut">
              <a:rPr lang="fi-FI"/>
              <a:pPr>
                <a:defRPr/>
              </a:pPr>
              <a:t>15.12.2020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64A7C415-E9EC-482B-8D38-FEF38A650CB7}" type="slidenum">
              <a:rPr lang="fi-FI"/>
              <a:pPr>
                <a:defRPr/>
              </a:pPr>
              <a:t>‹#›</a:t>
            </a:fld>
            <a:endParaRPr lang="fi-F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dirty="0">
                <a:solidFill>
                  <a:schemeClr val="tx1"/>
                </a:solidFill>
                <a:latin typeface="Calibri" panose="020F0502020204030204" pitchFamily="34" charset="0"/>
                <a:cs typeface="Calibri" panose="020F0502020204030204" pitchFamily="34" charset="0"/>
              </a:rPr>
              <a:t>&lt;Projektin nimi&gt;</a:t>
            </a:r>
          </a:p>
          <a:p>
            <a:r>
              <a:rPr lang="fi-FI" sz="1200" dirty="0">
                <a:solidFill>
                  <a:schemeClr val="tx1"/>
                </a:solidFill>
                <a:latin typeface="Calibri" panose="020F0502020204030204" pitchFamily="34" charset="0"/>
                <a:cs typeface="Calibri" panose="020F0502020204030204" pitchFamily="34" charset="0"/>
              </a:rPr>
              <a:t>Projektista tulee käyttää johdonmukaisesti </a:t>
            </a:r>
            <a:r>
              <a:rPr lang="fi-FI" sz="1200" b="1" dirty="0">
                <a:solidFill>
                  <a:schemeClr val="tx1"/>
                </a:solidFill>
                <a:latin typeface="Calibri" panose="020F0502020204030204" pitchFamily="34" charset="0"/>
                <a:cs typeface="Calibri" panose="020F0502020204030204" pitchFamily="34" charset="0"/>
              </a:rPr>
              <a:t>yhtä</a:t>
            </a:r>
            <a:r>
              <a:rPr lang="fi-FI" sz="1200" dirty="0">
                <a:solidFill>
                  <a:schemeClr val="tx1"/>
                </a:solidFill>
                <a:latin typeface="Calibri" panose="020F0502020204030204" pitchFamily="34" charset="0"/>
                <a:cs typeface="Calibri" panose="020F0502020204030204" pitchFamily="34" charset="0"/>
              </a:rPr>
              <a:t> nimeä kaikissa materiaaleissa ja esim. Silta-järjestelmässä. Suositus on luontevasti puhekäyttöön taipuva lyhytnimi, jonka avulla projektiin on helppo viitata keskusteluissa. Lyhytnimeä on hyvä täydentää ytimekkäällä substanssiosuudella, josta selviää projektin varsinainen tarkoitus. </a:t>
            </a:r>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a:t>
            </a:fld>
            <a:endParaRPr lang="fi-FI"/>
          </a:p>
        </p:txBody>
      </p:sp>
    </p:spTree>
    <p:extLst>
      <p:ext uri="{BB962C8B-B14F-4D97-AF65-F5344CB8AC3E}">
        <p14:creationId xmlns:p14="http://schemas.microsoft.com/office/powerpoint/2010/main" val="3664680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Tunnista merkittävimmät riskit. Huomaa, että myös ABC-luokittelu on projektin kevyt riskianalyysi, joka tunnistaa projektiin liittyvät riskitekijät.</a:t>
            </a:r>
          </a:p>
          <a:p>
            <a:r>
              <a:rPr lang="fi-FI" sz="1200" dirty="0">
                <a:solidFill>
                  <a:schemeClr val="tx1"/>
                </a:solidFill>
                <a:latin typeface="Calibri" panose="020F0502020204030204" pitchFamily="34" charset="0"/>
                <a:cs typeface="Calibri" panose="020F0502020204030204" pitchFamily="34" charset="0"/>
              </a:rPr>
              <a:t>Riskien analysointi tehdään tarkemmin projektin suunnitteluvaiheessa, ja siihen löytyy oma ohje. Tähän voi nostaa ilmeisimmät riskit tuotos- ja hyötytavoitteiden saavuttamiselle.</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11</a:t>
            </a:fld>
            <a:endParaRPr lang="fi-FI"/>
          </a:p>
        </p:txBody>
      </p:sp>
    </p:spTree>
    <p:extLst>
      <p:ext uri="{BB962C8B-B14F-4D97-AF65-F5344CB8AC3E}">
        <p14:creationId xmlns:p14="http://schemas.microsoft.com/office/powerpoint/2010/main" val="1827554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Luettele merkittävimmät tiedossa olevat sidosryhmät. Projektin suunnittelun aika</a:t>
            </a:r>
            <a:endParaRPr lang="fi-FI" sz="1200" dirty="0">
              <a:solidFill>
                <a:schemeClr val="tx1"/>
              </a:solidFill>
              <a:latin typeface="Calibri" panose="020F0502020204030204" pitchFamily="34" charset="0"/>
              <a:cs typeface="Calibri" panose="020F0502020204030204" pitchFamily="34" charset="0"/>
            </a:endParaRP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12</a:t>
            </a:fld>
            <a:endParaRPr lang="fi-FI"/>
          </a:p>
        </p:txBody>
      </p:sp>
    </p:spTree>
    <p:extLst>
      <p:ext uri="{BB962C8B-B14F-4D97-AF65-F5344CB8AC3E}">
        <p14:creationId xmlns:p14="http://schemas.microsoft.com/office/powerpoint/2010/main" val="2662105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b="1" dirty="0">
                <a:solidFill>
                  <a:schemeClr val="bg1"/>
                </a:solidFill>
                <a:latin typeface="Calibri" panose="020F0502020204030204" pitchFamily="34" charset="0"/>
                <a:cs typeface="Calibri" panose="020F0502020204030204" pitchFamily="34" charset="0"/>
              </a:rPr>
              <a:t>Esimerkki: </a:t>
            </a:r>
            <a:r>
              <a:rPr lang="fi-FI" sz="1200" dirty="0">
                <a:solidFill>
                  <a:schemeClr val="bg1"/>
                </a:solidFill>
                <a:latin typeface="Calibri" panose="020F0502020204030204" pitchFamily="34" charset="0"/>
                <a:cs typeface="Calibri" panose="020F0502020204030204" pitchFamily="34" charset="0"/>
              </a:rPr>
              <a:t>Projektimallin käyttöönottoprojektista:</a:t>
            </a:r>
          </a:p>
          <a:p>
            <a:pPr marL="285750" indent="-285750">
              <a:buFont typeface="Arial" panose="020B0604020202020204" pitchFamily="34" charset="0"/>
              <a:buChar char="•"/>
            </a:pPr>
            <a:r>
              <a:rPr lang="fi-FI" sz="1200" i="1" dirty="0">
                <a:solidFill>
                  <a:schemeClr val="bg1"/>
                </a:solidFill>
                <a:latin typeface="Calibri" panose="020F0502020204030204" pitchFamily="34" charset="0"/>
                <a:cs typeface="Calibri" panose="020F0502020204030204" pitchFamily="34" charset="0"/>
              </a:rPr>
              <a:t>Toimialalla on toivottu tukea kehittämiseen, selkeyttä tekemiseen ja sen organisointiin, projekteille selkeää alkua ja loppua, sekä konkreettisia menetelmiä ja työkaluja projektien johtamiseen.</a:t>
            </a:r>
          </a:p>
          <a:p>
            <a:pPr marL="285750" indent="-285750">
              <a:buFont typeface="Arial" panose="020B0604020202020204" pitchFamily="34" charset="0"/>
              <a:buChar char="•"/>
            </a:pPr>
            <a:r>
              <a:rPr lang="fi-FI" sz="1200" i="1" dirty="0">
                <a:solidFill>
                  <a:schemeClr val="bg1"/>
                </a:solidFill>
                <a:latin typeface="Calibri" panose="020F0502020204030204" pitchFamily="34" charset="0"/>
                <a:cs typeface="Calibri" panose="020F0502020204030204" pitchFamily="34" charset="0"/>
              </a:rPr>
              <a:t>Näihin tarpeisiin vastataan luomalla ja jalkauttamalla toimialalle yhteinen projektimalli, pitäen sisällään käytännöt, ohjeistukset, mallipohjat, koulutukset ja päätöksentekorakenteet.</a:t>
            </a:r>
          </a:p>
          <a:p>
            <a:pPr marL="285750" indent="-285750">
              <a:buFont typeface="Arial" panose="020B0604020202020204" pitchFamily="34" charset="0"/>
              <a:buChar char="•"/>
            </a:pPr>
            <a:r>
              <a:rPr lang="fi-FI" sz="1200" i="1" dirty="0">
                <a:solidFill>
                  <a:schemeClr val="bg1"/>
                </a:solidFill>
                <a:latin typeface="Calibri" panose="020F0502020204030204" pitchFamily="34" charset="0"/>
                <a:cs typeface="Calibri" panose="020F0502020204030204" pitchFamily="34" charset="0"/>
              </a:rPr>
              <a:t>Projekti tukee Kympin strategiaa kehittämällä toimintakulttuuria ketterämmäksi, parantamalla projektien johtamista, projektityön tuottavuutta ja vaikuttavuutta sekä helpottamalla henkilöstön kokemaa kehittämisähkyä.</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kern="1200" dirty="0">
              <a:solidFill>
                <a:schemeClr val="tx1"/>
              </a:solidFill>
              <a:latin typeface="+mn-lt"/>
              <a:ea typeface="+mn-ea"/>
              <a:cs typeface="+mn-cs"/>
            </a:endParaRPr>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a:t>
            </a:fld>
            <a:endParaRPr lang="fi-FI"/>
          </a:p>
        </p:txBody>
      </p:sp>
    </p:spTree>
    <p:extLst>
      <p:ext uri="{BB962C8B-B14F-4D97-AF65-F5344CB8AC3E}">
        <p14:creationId xmlns:p14="http://schemas.microsoft.com/office/powerpoint/2010/main" val="3924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dirty="0">
                <a:solidFill>
                  <a:schemeClr val="tx1"/>
                </a:solidFill>
                <a:latin typeface="Calibri" panose="020F0502020204030204" pitchFamily="34" charset="0"/>
                <a:cs typeface="Calibri" panose="020F0502020204030204" pitchFamily="34" charset="0"/>
              </a:rPr>
              <a:t>Projektille merkitään vain yksi projektityyppi. Jos projektissa on piirteitä useammasta projektityypistä, valitaan lähtökohtaisesti se projektityyppi, jonka näkökulmasta saavutetaan projektin merkittävimmät hyödyt. Projektityypit eroavat toimialoilla. Projektityyppilista kannattaa siis päivittää omalle toimialalle sopivaksi. Esimerkkinä KYMP-projektityypit: </a:t>
            </a:r>
          </a:p>
          <a:p>
            <a:pPr marL="285750" marR="0" indent="-285750" algn="l" rtl="0" eaLnBrk="1" fontAlgn="auto" latinLnBrk="0" hangingPunct="1">
              <a:spcBef>
                <a:spcPts val="0"/>
              </a:spcBef>
              <a:spcAft>
                <a:spcPts val="0"/>
              </a:spcAft>
              <a:buFont typeface="Arial" panose="020B0604020202020204" pitchFamily="34" charset="0"/>
              <a:buChar char="•"/>
            </a:pPr>
            <a:r>
              <a:rPr lang="fi-FI" sz="1800" b="0" i="0" u="none" strike="noStrike" kern="1200" baseline="0" dirty="0">
                <a:solidFill>
                  <a:srgbClr val="000000"/>
                </a:solidFill>
                <a:effectLst/>
                <a:latin typeface="Arial" panose="020B0604020202020204" pitchFamily="34" charset="0"/>
              </a:rPr>
              <a:t>Toiminnan kehittäminen</a:t>
            </a:r>
            <a:endParaRPr lang="fi-FI"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r>
              <a:rPr lang="fi-FI" sz="1800" b="0" i="0" u="none" strike="noStrike" kern="1200" baseline="0" dirty="0">
                <a:solidFill>
                  <a:srgbClr val="000000"/>
                </a:solidFill>
                <a:effectLst/>
                <a:latin typeface="Arial" panose="020B0604020202020204" pitchFamily="34" charset="0"/>
              </a:rPr>
              <a:t>Jatkuvuus / Toiminnan varmistaminen</a:t>
            </a:r>
            <a:endParaRPr lang="fi-FI"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r>
              <a:rPr lang="fi-FI" sz="1800" b="0" i="0" u="none" strike="noStrike" kern="1200" baseline="0" dirty="0">
                <a:solidFill>
                  <a:srgbClr val="000000"/>
                </a:solidFill>
                <a:effectLst/>
                <a:latin typeface="Arial" panose="020B0604020202020204" pitchFamily="34" charset="0"/>
              </a:rPr>
              <a:t>Tutkimus/Kokeilu</a:t>
            </a:r>
            <a:endParaRPr lang="fi-FI"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r>
              <a:rPr lang="fi-FI" sz="1800" b="0" i="0" u="none" strike="noStrike" kern="1200" baseline="0" dirty="0">
                <a:solidFill>
                  <a:srgbClr val="000000"/>
                </a:solidFill>
                <a:effectLst/>
                <a:latin typeface="Arial" panose="020B0604020202020204" pitchFamily="34" charset="0"/>
              </a:rPr>
              <a:t>Suunnitelma</a:t>
            </a:r>
            <a:endParaRPr lang="fi-FI" sz="1800" b="0" i="0" u="none" strike="noStrike" dirty="0">
              <a:effectLst/>
              <a:latin typeface="Arial" panose="020B0604020202020204" pitchFamily="34" charset="0"/>
            </a:endParaRPr>
          </a:p>
          <a:p>
            <a:pPr marL="285750" marR="0" indent="-285750" algn="l" rtl="0" eaLnBrk="1" fontAlgn="auto" latinLnBrk="0" hangingPunct="1">
              <a:spcBef>
                <a:spcPts val="0"/>
              </a:spcBef>
              <a:spcAft>
                <a:spcPts val="0"/>
              </a:spcAft>
              <a:buFont typeface="Arial" panose="020B0604020202020204" pitchFamily="34" charset="0"/>
              <a:buChar char="•"/>
            </a:pPr>
            <a:r>
              <a:rPr lang="fi-FI" sz="1800" b="0" i="0" u="none" strike="noStrike" kern="1200" baseline="0" dirty="0">
                <a:solidFill>
                  <a:srgbClr val="000000"/>
                </a:solidFill>
                <a:effectLst/>
                <a:latin typeface="Arial" panose="020B0604020202020204" pitchFamily="34" charset="0"/>
              </a:rPr>
              <a:t>Rakentaminen</a:t>
            </a:r>
            <a:endParaRPr lang="fi-FI" sz="1800" b="0" i="0" u="none" strike="noStrike" dirty="0">
              <a:effectLst/>
              <a:latin typeface="Arial" panose="020B0604020202020204" pitchFamily="34" charset="0"/>
            </a:endParaRPr>
          </a:p>
        </p:txBody>
      </p:sp>
      <p:sp>
        <p:nvSpPr>
          <p:cNvPr id="4" name="Dian numeron paikkamerkki 3"/>
          <p:cNvSpPr>
            <a:spLocks noGrp="1"/>
          </p:cNvSpPr>
          <p:nvPr>
            <p:ph type="sldNum" sz="quarter" idx="10"/>
          </p:nvPr>
        </p:nvSpPr>
        <p:spPr/>
        <p:txBody>
          <a:bodyPr/>
          <a:lstStyle/>
          <a:p>
            <a:pPr>
              <a:defRPr/>
            </a:pPr>
            <a:fld id="{1118E625-F91A-4941-B93F-68C3A9D0551A}" type="slidenum">
              <a:rPr lang="fi-FI" smtClean="0"/>
              <a:pPr>
                <a:defRPr/>
              </a:pPr>
              <a:t>4</a:t>
            </a:fld>
            <a:endParaRPr lang="fi-FI"/>
          </a:p>
        </p:txBody>
      </p:sp>
    </p:spTree>
    <p:extLst>
      <p:ext uri="{BB962C8B-B14F-4D97-AF65-F5344CB8AC3E}">
        <p14:creationId xmlns:p14="http://schemas.microsoft.com/office/powerpoint/2010/main" val="3469246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b="0" dirty="0"/>
              <a:t>Projektiorganisaatio on tilapäinen organisaatio, joka kootaan projektin ajaksi. Organisoinnin periaatteita:</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b="0" dirty="0"/>
              <a:t>-Kaikki projektit tarvitsevat omistajan, joka asettaa projektin hyötytavoitteet ja johtaa näistä projektin toteutuksen tavoitteet (päätuotokset, aikataulu ja budjetti).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b="0" dirty="0"/>
              <a:t>-Ohjausryhmä nimetään tarvittaessa (yleensä A- ja B-projekteissa). Omistaja yhdessä ohjausryhmän jäsenten kanssa varmistaa, että projektilla on onnistumisen edellytykset asetettuihin tavoitteisiin nähden.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b="0" dirty="0"/>
              <a:t>-Kaikilla projekteilla pitää olla projektipäällikkö ja projektiryhmä, jotka ovat vastuussa projektin toteutuksesta ja tuotosten aikaansaamisesta. Projektipäällikkö nimetään P1 päätöksen yhteydessä. Mitä haastavampi projekti, sitä kokeneempi projektipäällikkö sen johtamiseen tarvitaan.</a:t>
            </a:r>
            <a:endParaRPr lang="en-US" b="0"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5</a:t>
            </a:fld>
            <a:endParaRPr lang="fi-FI"/>
          </a:p>
        </p:txBody>
      </p:sp>
    </p:spTree>
    <p:extLst>
      <p:ext uri="{BB962C8B-B14F-4D97-AF65-F5344CB8AC3E}">
        <p14:creationId xmlns:p14="http://schemas.microsoft.com/office/powerpoint/2010/main" val="177606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latin typeface="+mn-lt"/>
                <a:ea typeface="+mn-ea"/>
                <a:cs typeface="+mn-cs"/>
              </a:rPr>
              <a:t>Tutustu ohjeisiin kuinka määritellä Hyödyt, Tuotokset ja Mittarit.</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latin typeface="+mn-lt"/>
                <a:ea typeface="+mn-ea"/>
                <a:cs typeface="+mn-cs"/>
              </a:rPr>
              <a:t>Minkä toteutuksen tavoitteen saavuttaminen on tärkein ja mikä ei voi joustaa? </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i-FI" sz="1200" kern="1200" dirty="0">
                <a:solidFill>
                  <a:schemeClr val="tx1"/>
                </a:solidFill>
                <a:latin typeface="+mn-lt"/>
                <a:ea typeface="+mn-ea"/>
                <a:cs typeface="+mn-cs"/>
              </a:rPr>
              <a:t>Tuotoksen laajuus/laatu</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i-FI" sz="1200" kern="1200" dirty="0">
                <a:solidFill>
                  <a:schemeClr val="tx1"/>
                </a:solidFill>
                <a:latin typeface="+mn-lt"/>
                <a:ea typeface="+mn-ea"/>
                <a:cs typeface="+mn-cs"/>
              </a:rPr>
              <a:t>Aikataulu</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fi-FI" sz="1200" kern="1200" dirty="0">
                <a:solidFill>
                  <a:schemeClr val="tx1"/>
                </a:solidFill>
                <a:latin typeface="+mn-lt"/>
                <a:ea typeface="+mn-ea"/>
                <a:cs typeface="+mn-cs"/>
              </a:rPr>
              <a:t>Kustannukset/resurssit</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latin typeface="+mn-lt"/>
                <a:ea typeface="+mn-ea"/>
                <a:cs typeface="+mn-cs"/>
              </a:rPr>
              <a:t>Määrittele myös projektin rajaukset (mikä kuuluu projektiin, mikä ei kuulu).</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6</a:t>
            </a:fld>
            <a:endParaRPr lang="fi-FI"/>
          </a:p>
        </p:txBody>
      </p:sp>
    </p:spTree>
    <p:extLst>
      <p:ext uri="{BB962C8B-B14F-4D97-AF65-F5344CB8AC3E}">
        <p14:creationId xmlns:p14="http://schemas.microsoft.com/office/powerpoint/2010/main" val="1770871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latin typeface="+mn-lt"/>
                <a:ea typeface="+mn-ea"/>
                <a:cs typeface="+mn-cs"/>
              </a:rPr>
              <a:t>Tutustu ohjeisiin kuinka määritellä Hyödyt, Tuotokset ja Mittarit. (linkki)</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dirty="0" err="1">
                <a:solidFill>
                  <a:schemeClr val="tx1"/>
                </a:solidFill>
                <a:latin typeface="Calibri" panose="020F0502020204030204" pitchFamily="34" charset="0"/>
                <a:cs typeface="Calibri" panose="020F0502020204030204" pitchFamily="34" charset="0"/>
              </a:rPr>
              <a:t>Huom</a:t>
            </a:r>
            <a:r>
              <a:rPr lang="fi-FI" sz="1200" dirty="0">
                <a:solidFill>
                  <a:schemeClr val="tx1"/>
                </a:solidFill>
                <a:latin typeface="Calibri" panose="020F0502020204030204" pitchFamily="34" charset="0"/>
                <a:cs typeface="Calibri" panose="020F0502020204030204" pitchFamily="34" charset="0"/>
              </a:rPr>
              <a:t>! Projektin omistaja vastaa hyötytavoitteista ja –mittareista!</a:t>
            </a:r>
          </a:p>
          <a:p>
            <a:r>
              <a:rPr lang="fi-FI" dirty="0"/>
              <a:t>Tee lisäkalvo tarvittaessa, jos hyötytavoitteita on tunnistettu enemmän.</a:t>
            </a:r>
            <a:endParaRPr lang="en-US" dirty="0"/>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7</a:t>
            </a:fld>
            <a:endParaRPr lang="fi-FI"/>
          </a:p>
        </p:txBody>
      </p:sp>
    </p:spTree>
    <p:extLst>
      <p:ext uri="{BB962C8B-B14F-4D97-AF65-F5344CB8AC3E}">
        <p14:creationId xmlns:p14="http://schemas.microsoft.com/office/powerpoint/2010/main" val="1125938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dirty="0">
                <a:solidFill>
                  <a:schemeClr val="tx1"/>
                </a:solidFill>
                <a:latin typeface="Calibri" panose="020F0502020204030204" pitchFamily="34" charset="0"/>
                <a:cs typeface="Calibri" panose="020F0502020204030204" pitchFamily="34" charset="0"/>
              </a:rPr>
              <a:t>Kuvaa lyhyesti projektin toteutusvaiheen kulku.</a:t>
            </a:r>
          </a:p>
          <a:p>
            <a:endParaRPr lang="fi-FI" sz="1200" dirty="0">
              <a:solidFill>
                <a:schemeClr val="tx1"/>
              </a:solidFill>
              <a:latin typeface="Calibri" panose="020F0502020204030204" pitchFamily="34" charset="0"/>
              <a:cs typeface="Calibri" panose="020F0502020204030204" pitchFamily="34" charset="0"/>
            </a:endParaRPr>
          </a:p>
          <a:p>
            <a:r>
              <a:rPr lang="fi-FI" sz="1200" dirty="0">
                <a:solidFill>
                  <a:schemeClr val="tx1"/>
                </a:solidFill>
                <a:latin typeface="Calibri" panose="020F0502020204030204" pitchFamily="34" charset="0"/>
                <a:cs typeface="Calibri" panose="020F0502020204030204" pitchFamily="34" charset="0"/>
              </a:rPr>
              <a:t>Määrittele projektin toteutusmalli jos tiedossa (esim. ketterä kehitys, vesiputous).</a:t>
            </a:r>
          </a:p>
          <a:p>
            <a:endParaRPr lang="fi-FI" sz="1200" dirty="0">
              <a:solidFill>
                <a:schemeClr val="tx1"/>
              </a:solidFill>
              <a:latin typeface="Calibri" panose="020F0502020204030204" pitchFamily="34" charset="0"/>
              <a:cs typeface="Calibri" panose="020F0502020204030204" pitchFamily="34" charset="0"/>
            </a:endParaRPr>
          </a:p>
          <a:p>
            <a:r>
              <a:rPr lang="fi-FI" sz="1200" dirty="0">
                <a:solidFill>
                  <a:schemeClr val="tx1"/>
                </a:solidFill>
                <a:latin typeface="Calibri" panose="020F0502020204030204" pitchFamily="34" charset="0"/>
                <a:cs typeface="Calibri" panose="020F0502020204030204" pitchFamily="34" charset="0"/>
              </a:rPr>
              <a:t>Projektin tarkempi ositus työpaketteihin tehdään suunnitteluvaiheessa.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8</a:t>
            </a:fld>
            <a:endParaRPr lang="fi-FI"/>
          </a:p>
        </p:txBody>
      </p:sp>
    </p:spTree>
    <p:extLst>
      <p:ext uri="{BB962C8B-B14F-4D97-AF65-F5344CB8AC3E}">
        <p14:creationId xmlns:p14="http://schemas.microsoft.com/office/powerpoint/2010/main" val="4289049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dirty="0">
                <a:solidFill>
                  <a:schemeClr val="tx1"/>
                </a:solidFill>
                <a:latin typeface="Calibri" panose="020F0502020204030204" pitchFamily="34" charset="0"/>
                <a:cs typeface="Calibri" panose="020F0502020204030204" pitchFamily="34" charset="0"/>
              </a:rPr>
              <a:t>Arvioi projektin vaatiman sisäisen työpanoksen määrä henkilötyöpäivinä ja ulkoisten hankintojen määrä euroina, projektin kannalta tarkoituksenmukaisesti ryhmiteltynä.</a:t>
            </a:r>
          </a:p>
          <a:p>
            <a:endParaRPr lang="fi-FI"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9</a:t>
            </a:fld>
            <a:endParaRPr lang="fi-FI"/>
          </a:p>
        </p:txBody>
      </p:sp>
    </p:spTree>
    <p:extLst>
      <p:ext uri="{BB962C8B-B14F-4D97-AF65-F5344CB8AC3E}">
        <p14:creationId xmlns:p14="http://schemas.microsoft.com/office/powerpoint/2010/main" val="3475417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dirty="0">
                <a:solidFill>
                  <a:schemeClr val="tx1"/>
                </a:solidFill>
                <a:latin typeface="Calibri" panose="020F0502020204030204" pitchFamily="34" charset="0"/>
                <a:cs typeface="Calibri" panose="020F0502020204030204" pitchFamily="34" charset="0"/>
              </a:rPr>
              <a:t>Listaa projektin ulkopuoliset edellytykset, jotka täytyy olla tehtynä tai saatavilla, jotta projektityö voidaan aloittaa.</a:t>
            </a:r>
          </a:p>
          <a:p>
            <a:endParaRPr lang="fi-FI" sz="1200" dirty="0">
              <a:solidFill>
                <a:schemeClr val="tx1"/>
              </a:solidFill>
              <a:latin typeface="Calibri" panose="020F0502020204030204" pitchFamily="34" charset="0"/>
              <a:cs typeface="Calibri" panose="020F0502020204030204" pitchFamily="34" charset="0"/>
            </a:endParaRPr>
          </a:p>
          <a:p>
            <a:r>
              <a:rPr lang="fi-FI" sz="1200" dirty="0">
                <a:solidFill>
                  <a:schemeClr val="tx1"/>
                </a:solidFill>
                <a:latin typeface="Calibri" panose="020F0502020204030204" pitchFamily="34" charset="0"/>
                <a:cs typeface="Calibri" panose="020F0502020204030204" pitchFamily="34" charset="0"/>
              </a:rPr>
              <a:t>Määrittele projektin riippuvuudet esim. muihin projekteihin.</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10</a:t>
            </a:fld>
            <a:endParaRPr lang="fi-FI"/>
          </a:p>
        </p:txBody>
      </p:sp>
    </p:spTree>
    <p:extLst>
      <p:ext uri="{BB962C8B-B14F-4D97-AF65-F5344CB8AC3E}">
        <p14:creationId xmlns:p14="http://schemas.microsoft.com/office/powerpoint/2010/main" val="2406620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endParaRPr lang="fi-FI" dirty="0"/>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2BECD989-FC82-4F8C-BA18-FEF120033F81}" type="datetime1">
              <a:rPr lang="fi-FI"/>
              <a:pPr>
                <a:defRPr/>
              </a:pPr>
              <a:t>15.12.2020</a:t>
            </a:fld>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4C2ABEAB-F500-4652-952D-74657816A83B}" type="slidenum">
              <a:rPr lang="fi-FI"/>
              <a:pPr>
                <a:defRPr/>
              </a:pPr>
              <a:t>‹#›</a:t>
            </a:fld>
            <a:endParaRPr lang="fi-FI"/>
          </a:p>
        </p:txBody>
      </p:sp>
      <p:sp>
        <p:nvSpPr>
          <p:cNvPr id="18" name="Tekstiruutu 17">
            <a:extLst>
              <a:ext uri="{FF2B5EF4-FFF2-40B4-BE49-F238E27FC236}">
                <a16:creationId xmlns:a16="http://schemas.microsoft.com/office/drawing/2014/main" id="{DCBAD58C-398E-4AB1-AFD3-4B682BBA1B9B}"/>
              </a:ext>
            </a:extLst>
          </p:cNvPr>
          <p:cNvSpPr txBox="1"/>
          <p:nvPr userDrawn="1"/>
        </p:nvSpPr>
        <p:spPr>
          <a:xfrm>
            <a:off x="3260785" y="6244530"/>
            <a:ext cx="1889185" cy="307777"/>
          </a:xfrm>
          <a:prstGeom prst="rect">
            <a:avLst/>
          </a:prstGeom>
          <a:noFill/>
        </p:spPr>
        <p:txBody>
          <a:bodyPr wrap="square" rtlCol="0">
            <a:spAutoFit/>
          </a:bodyPr>
          <a:lstStyle/>
          <a:p>
            <a:r>
              <a:rPr lang="en-GB" sz="1400" dirty="0" err="1">
                <a:solidFill>
                  <a:schemeClr val="bg1"/>
                </a:solidFill>
              </a:rPr>
              <a:t>Kehmet</a:t>
            </a:r>
            <a:endParaRPr lang="fi-FI" sz="1400" dirty="0">
              <a:solidFill>
                <a:schemeClr val="bg1"/>
              </a:solidFill>
            </a:endParaRPr>
          </a:p>
        </p:txBody>
      </p:sp>
    </p:spTree>
    <p:extLst>
      <p:ext uri="{BB962C8B-B14F-4D97-AF65-F5344CB8AC3E}">
        <p14:creationId xmlns:p14="http://schemas.microsoft.com/office/powerpoint/2010/main" val="394584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Väliotsikko vaakuna">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endParaRPr lang="fi-FI" dirty="0"/>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2BECD989-FC82-4F8C-BA18-FEF120033F81}" type="datetime1">
              <a:rPr lang="fi-FI"/>
              <a:pPr>
                <a:defRPr/>
              </a:pPr>
              <a:t>15.12.2020</a:t>
            </a:fld>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4C2ABEAB-F500-4652-952D-74657816A83B}" type="slidenum">
              <a:rPr lang="fi-FI"/>
              <a:pPr>
                <a:defRPr/>
              </a:pPr>
              <a:t>‹#›</a:t>
            </a:fld>
            <a:endParaRPr lang="fi-FI"/>
          </a:p>
        </p:txBody>
      </p:sp>
      <p:sp>
        <p:nvSpPr>
          <p:cNvPr id="18" name="Tekstiruutu 17">
            <a:extLst>
              <a:ext uri="{FF2B5EF4-FFF2-40B4-BE49-F238E27FC236}">
                <a16:creationId xmlns:a16="http://schemas.microsoft.com/office/drawing/2014/main" id="{F1C0E19C-88BB-4815-B872-48640EBF1329}"/>
              </a:ext>
            </a:extLst>
          </p:cNvPr>
          <p:cNvSpPr txBox="1"/>
          <p:nvPr userDrawn="1"/>
        </p:nvSpPr>
        <p:spPr>
          <a:xfrm>
            <a:off x="3260785" y="6244530"/>
            <a:ext cx="1889185" cy="307777"/>
          </a:xfrm>
          <a:prstGeom prst="rect">
            <a:avLst/>
          </a:prstGeom>
          <a:noFill/>
        </p:spPr>
        <p:txBody>
          <a:bodyPr wrap="square" rtlCol="0">
            <a:spAutoFit/>
          </a:bodyPr>
          <a:lstStyle/>
          <a:p>
            <a:r>
              <a:rPr lang="en-GB" sz="1400" dirty="0" err="1">
                <a:solidFill>
                  <a:schemeClr val="bg1"/>
                </a:solidFill>
              </a:rPr>
              <a:t>Kehmet</a:t>
            </a:r>
            <a:endParaRPr lang="fi-FI" sz="1400" dirty="0">
              <a:solidFill>
                <a:schemeClr val="bg1"/>
              </a:solidFill>
            </a:endParaRPr>
          </a:p>
        </p:txBody>
      </p:sp>
    </p:spTree>
    <p:extLst>
      <p:ext uri="{BB962C8B-B14F-4D97-AF65-F5344CB8AC3E}">
        <p14:creationId xmlns:p14="http://schemas.microsoft.com/office/powerpoint/2010/main" val="356448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endParaRPr lang="fi-FI" dirty="0"/>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C265AE0A-CD21-43FD-9E8D-18D0A347E5D3}" type="datetime1">
              <a:rPr lang="fi-FI"/>
              <a:pPr>
                <a:defRPr/>
              </a:pPr>
              <a:t>15.12.2020</a:t>
            </a:fld>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F364FA5C-9062-49D3-8BB3-8AD05D4A57CE}" type="slidenum">
              <a:rPr lang="fi-FI"/>
              <a:pPr>
                <a:defRPr/>
              </a:pPr>
              <a:t>‹#›</a:t>
            </a:fld>
            <a:endParaRPr lang="fi-FI"/>
          </a:p>
        </p:txBody>
      </p:sp>
      <p:sp>
        <p:nvSpPr>
          <p:cNvPr id="18" name="Tekstiruutu 17">
            <a:extLst>
              <a:ext uri="{FF2B5EF4-FFF2-40B4-BE49-F238E27FC236}">
                <a16:creationId xmlns:a16="http://schemas.microsoft.com/office/drawing/2014/main" id="{7DB8C944-6CF2-481B-A4F8-662E7D0E119A}"/>
              </a:ext>
            </a:extLst>
          </p:cNvPr>
          <p:cNvSpPr txBox="1"/>
          <p:nvPr userDrawn="1"/>
        </p:nvSpPr>
        <p:spPr>
          <a:xfrm>
            <a:off x="3260785" y="6244530"/>
            <a:ext cx="1889185" cy="307777"/>
          </a:xfrm>
          <a:prstGeom prst="rect">
            <a:avLst/>
          </a:prstGeom>
          <a:noFill/>
        </p:spPr>
        <p:txBody>
          <a:bodyPr wrap="square" rtlCol="0">
            <a:spAutoFit/>
          </a:bodyPr>
          <a:lstStyle/>
          <a:p>
            <a:r>
              <a:rPr lang="en-GB" sz="1400" dirty="0" err="1">
                <a:solidFill>
                  <a:schemeClr val="bg1"/>
                </a:solidFill>
              </a:rPr>
              <a:t>Kehmet</a:t>
            </a:r>
            <a:endParaRPr lang="fi-FI" sz="1400" dirty="0">
              <a:solidFill>
                <a:schemeClr val="bg1"/>
              </a:solidFill>
            </a:endParaRPr>
          </a:p>
        </p:txBody>
      </p:sp>
    </p:spTree>
    <p:extLst>
      <p:ext uri="{BB962C8B-B14F-4D97-AF65-F5344CB8AC3E}">
        <p14:creationId xmlns:p14="http://schemas.microsoft.com/office/powerpoint/2010/main" val="234981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lvl1pPr>
              <a:defRPr/>
            </a:lvl1pPr>
          </a:lstStyle>
          <a:p>
            <a:pPr>
              <a:defRPr/>
            </a:pPr>
            <a:fld id="{7BF2D637-FE34-4978-A68D-4DAA2AF1334B}" type="datetime1">
              <a:rPr lang="fi-FI"/>
              <a:pPr>
                <a:defRPr/>
              </a:pPr>
              <a:t>15.12.2020</a:t>
            </a:fld>
            <a:endParaRPr lang="fi-FI" dirty="0"/>
          </a:p>
        </p:txBody>
      </p:sp>
      <p:sp>
        <p:nvSpPr>
          <p:cNvPr id="6" name="Dian numeron paikkamerkki 5"/>
          <p:cNvSpPr>
            <a:spLocks noGrp="1"/>
          </p:cNvSpPr>
          <p:nvPr>
            <p:ph type="sldNum" sz="quarter" idx="12"/>
          </p:nvPr>
        </p:nvSpPr>
        <p:spPr/>
        <p:txBody>
          <a:bodyPr/>
          <a:lstStyle>
            <a:lvl1pPr>
              <a:defRPr/>
            </a:lvl1pPr>
          </a:lstStyle>
          <a:p>
            <a:pPr>
              <a:defRPr/>
            </a:pPr>
            <a:fld id="{5A9BE584-AC54-490E-AFA4-455B2E8E775F}" type="slidenum">
              <a:rPr lang="fi-FI"/>
              <a:pPr>
                <a:defRPr/>
              </a:pPr>
              <a:t>‹#›</a:t>
            </a:fld>
            <a:endParaRPr lang="fi-FI" dirty="0"/>
          </a:p>
        </p:txBody>
      </p:sp>
    </p:spTree>
    <p:extLst>
      <p:ext uri="{BB962C8B-B14F-4D97-AF65-F5344CB8AC3E}">
        <p14:creationId xmlns:p14="http://schemas.microsoft.com/office/powerpoint/2010/main" val="319965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pPr>
              <a:defRPr/>
            </a:pPr>
            <a:fld id="{080EC7C6-1696-4CD3-9705-F8CC29F188C3}" type="datetime1">
              <a:rPr lang="fi-FI"/>
              <a:pPr>
                <a:defRPr/>
              </a:pPr>
              <a:t>15.12.2020</a:t>
            </a:fld>
            <a:endParaRPr lang="fi-FI" dirty="0"/>
          </a:p>
        </p:txBody>
      </p:sp>
      <p:sp>
        <p:nvSpPr>
          <p:cNvPr id="7" name="Dian numeron paikkamerkki 5"/>
          <p:cNvSpPr>
            <a:spLocks noGrp="1"/>
          </p:cNvSpPr>
          <p:nvPr>
            <p:ph type="sldNum" sz="quarter" idx="12"/>
          </p:nvPr>
        </p:nvSpPr>
        <p:spPr/>
        <p:txBody>
          <a:bodyPr/>
          <a:lstStyle>
            <a:lvl1pPr>
              <a:defRPr/>
            </a:lvl1pPr>
          </a:lstStyle>
          <a:p>
            <a:pPr>
              <a:defRPr/>
            </a:pPr>
            <a:fld id="{1B0E4659-7B32-4BF4-A4CC-C9C2E0136D28}" type="slidenum">
              <a:rPr lang="fi-FI"/>
              <a:pPr>
                <a:defRPr/>
              </a:pPr>
              <a:t>‹#›</a:t>
            </a:fld>
            <a:endParaRPr lang="fi-FI" dirty="0"/>
          </a:p>
        </p:txBody>
      </p:sp>
    </p:spTree>
    <p:extLst>
      <p:ext uri="{BB962C8B-B14F-4D97-AF65-F5344CB8AC3E}">
        <p14:creationId xmlns:p14="http://schemas.microsoft.com/office/powerpoint/2010/main" val="4443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72200" y="1935804"/>
            <a:ext cx="5364000" cy="424179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p:cNvSpPr>
            <a:spLocks noGrp="1"/>
          </p:cNvSpPr>
          <p:nvPr>
            <p:ph type="body" sz="quarter" idx="13"/>
          </p:nvPr>
        </p:nvSpPr>
        <p:spPr>
          <a:xfrm>
            <a:off x="457200" y="1555784"/>
            <a:ext cx="5364163" cy="409203"/>
          </a:xfrm>
          <a:solidFill>
            <a:srgbClr val="0072C6"/>
          </a:solidFill>
        </p:spPr>
        <p:txBody>
          <a:bodyPr/>
          <a:lstStyle>
            <a:lvl1pPr marL="0" indent="0">
              <a:buNone/>
              <a:defRPr sz="2000" b="0">
                <a:solidFill>
                  <a:schemeClr val="bg1"/>
                </a:solidFill>
                <a:latin typeface="Arial Black" panose="020B0A04020102020204" pitchFamily="34" charset="0"/>
              </a:defRPr>
            </a:lvl1pPr>
          </a:lstStyle>
          <a:p>
            <a:pPr lvl="0"/>
            <a:r>
              <a:rPr lang="fi-FI" dirty="0"/>
              <a:t>Muokkaa tekstin perustyylejä</a:t>
            </a:r>
          </a:p>
        </p:txBody>
      </p:sp>
      <p:sp>
        <p:nvSpPr>
          <p:cNvPr id="11" name="Tekstin paikkamerkki 9"/>
          <p:cNvSpPr>
            <a:spLocks noGrp="1"/>
          </p:cNvSpPr>
          <p:nvPr>
            <p:ph type="body" sz="quarter" idx="14"/>
          </p:nvPr>
        </p:nvSpPr>
        <p:spPr>
          <a:xfrm>
            <a:off x="6174000" y="1555784"/>
            <a:ext cx="5364163" cy="409203"/>
          </a:xfrm>
          <a:solidFill>
            <a:srgbClr val="0072C6"/>
          </a:solidFill>
        </p:spPr>
        <p:txBody>
          <a:bodyPr/>
          <a:lstStyle>
            <a:lvl1pPr marL="0" indent="0">
              <a:buNone/>
              <a:defRPr sz="2000">
                <a:solidFill>
                  <a:schemeClr val="bg1"/>
                </a:solidFill>
                <a:latin typeface="Arial Black" panose="020B0A04020102020204" pitchFamily="34" charset="0"/>
              </a:defRPr>
            </a:lvl1pPr>
          </a:lstStyle>
          <a:p>
            <a:pPr lvl="0"/>
            <a:r>
              <a:rPr lang="fi-FI" dirty="0"/>
              <a:t>Muokkaa tekstin perustyylejä</a:t>
            </a:r>
          </a:p>
        </p:txBody>
      </p:sp>
      <p:sp>
        <p:nvSpPr>
          <p:cNvPr id="7" name="Päivämäärän paikkamerkki 3"/>
          <p:cNvSpPr>
            <a:spLocks noGrp="1"/>
          </p:cNvSpPr>
          <p:nvPr>
            <p:ph type="dt" sz="half" idx="15"/>
          </p:nvPr>
        </p:nvSpPr>
        <p:spPr/>
        <p:txBody>
          <a:bodyPr/>
          <a:lstStyle>
            <a:lvl1pPr>
              <a:defRPr/>
            </a:lvl1pPr>
          </a:lstStyle>
          <a:p>
            <a:pPr>
              <a:defRPr/>
            </a:pPr>
            <a:fld id="{9C7542C0-EB57-4F65-BC42-01110668F4F0}" type="datetime1">
              <a:rPr lang="fi-FI"/>
              <a:pPr>
                <a:defRPr/>
              </a:pPr>
              <a:t>15.12.2020</a:t>
            </a:fld>
            <a:endParaRPr lang="fi-FI" dirty="0"/>
          </a:p>
        </p:txBody>
      </p:sp>
      <p:sp>
        <p:nvSpPr>
          <p:cNvPr id="9" name="Dian numeron paikkamerkki 5"/>
          <p:cNvSpPr>
            <a:spLocks noGrp="1"/>
          </p:cNvSpPr>
          <p:nvPr>
            <p:ph type="sldNum" sz="quarter" idx="17"/>
          </p:nvPr>
        </p:nvSpPr>
        <p:spPr/>
        <p:txBody>
          <a:bodyPr/>
          <a:lstStyle>
            <a:lvl1pPr>
              <a:defRPr/>
            </a:lvl1pPr>
          </a:lstStyle>
          <a:p>
            <a:pPr>
              <a:defRPr/>
            </a:pPr>
            <a:fld id="{D8FF8B03-AAF6-48CC-910B-53F995BE4C31}" type="slidenum">
              <a:rPr lang="fi-FI"/>
              <a:pPr>
                <a:defRPr/>
              </a:pPr>
              <a:t>‹#›</a:t>
            </a:fld>
            <a:endParaRPr lang="fi-FI" dirty="0"/>
          </a:p>
        </p:txBody>
      </p:sp>
    </p:spTree>
    <p:extLst>
      <p:ext uri="{BB962C8B-B14F-4D97-AF65-F5344CB8AC3E}">
        <p14:creationId xmlns:p14="http://schemas.microsoft.com/office/powerpoint/2010/main" val="44604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3"/>
          <p:cNvSpPr>
            <a:spLocks noGrp="1"/>
          </p:cNvSpPr>
          <p:nvPr>
            <p:ph type="dt" sz="half" idx="10"/>
          </p:nvPr>
        </p:nvSpPr>
        <p:spPr/>
        <p:txBody>
          <a:bodyPr/>
          <a:lstStyle>
            <a:lvl1pPr>
              <a:defRPr/>
            </a:lvl1pPr>
          </a:lstStyle>
          <a:p>
            <a:pPr>
              <a:defRPr/>
            </a:pPr>
            <a:fld id="{21ED94A2-DF35-42F5-9E68-1758D6DC3086}" type="datetime1">
              <a:rPr lang="fi-FI"/>
              <a:pPr>
                <a:defRPr/>
              </a:pPr>
              <a:t>15.12.2020</a:t>
            </a:fld>
            <a:endParaRPr lang="fi-FI" dirty="0"/>
          </a:p>
        </p:txBody>
      </p:sp>
      <p:sp>
        <p:nvSpPr>
          <p:cNvPr id="5" name="Dian numeron paikkamerkki 5"/>
          <p:cNvSpPr>
            <a:spLocks noGrp="1"/>
          </p:cNvSpPr>
          <p:nvPr>
            <p:ph type="sldNum" sz="quarter" idx="12"/>
          </p:nvPr>
        </p:nvSpPr>
        <p:spPr/>
        <p:txBody>
          <a:bodyPr/>
          <a:lstStyle>
            <a:lvl1pPr>
              <a:defRPr/>
            </a:lvl1pPr>
          </a:lstStyle>
          <a:p>
            <a:pPr>
              <a:defRPr/>
            </a:pPr>
            <a:fld id="{45F40989-5EB7-4F3A-8033-ACAE44C14D33}" type="slidenum">
              <a:rPr lang="fi-FI"/>
              <a:pPr>
                <a:defRPr/>
              </a:pPr>
              <a:t>‹#›</a:t>
            </a:fld>
            <a:endParaRPr lang="fi-FI" dirty="0"/>
          </a:p>
        </p:txBody>
      </p:sp>
    </p:spTree>
    <p:extLst>
      <p:ext uri="{BB962C8B-B14F-4D97-AF65-F5344CB8AC3E}">
        <p14:creationId xmlns:p14="http://schemas.microsoft.com/office/powerpoint/2010/main" val="35299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lvl1pPr>
          </a:lstStyle>
          <a:p>
            <a:pPr>
              <a:defRPr/>
            </a:pPr>
            <a:fld id="{3BE378E6-2574-4E53-84A0-64C6D65D9A73}" type="datetime1">
              <a:rPr lang="fi-FI"/>
              <a:pPr>
                <a:defRPr/>
              </a:pPr>
              <a:t>15.12.2020</a:t>
            </a:fld>
            <a:endParaRPr lang="fi-FI" dirty="0"/>
          </a:p>
        </p:txBody>
      </p:sp>
      <p:sp>
        <p:nvSpPr>
          <p:cNvPr id="4" name="Dian numeron paikkamerkki 5"/>
          <p:cNvSpPr>
            <a:spLocks noGrp="1"/>
          </p:cNvSpPr>
          <p:nvPr>
            <p:ph type="sldNum" sz="quarter" idx="12"/>
          </p:nvPr>
        </p:nvSpPr>
        <p:spPr/>
        <p:txBody>
          <a:bodyPr/>
          <a:lstStyle>
            <a:lvl1pPr>
              <a:defRPr/>
            </a:lvl1pPr>
          </a:lstStyle>
          <a:p>
            <a:pPr>
              <a:defRPr/>
            </a:pPr>
            <a:fld id="{903A2A91-16F2-40ED-8E1D-76CBAE850B68}" type="slidenum">
              <a:rPr lang="fi-FI"/>
              <a:pPr>
                <a:defRPr/>
              </a:pPr>
              <a:t>‹#›</a:t>
            </a:fld>
            <a:endParaRPr lang="fi-FI" dirty="0"/>
          </a:p>
        </p:txBody>
      </p:sp>
    </p:spTree>
    <p:extLst>
      <p:ext uri="{BB962C8B-B14F-4D97-AF65-F5344CB8AC3E}">
        <p14:creationId xmlns:p14="http://schemas.microsoft.com/office/powerpoint/2010/main" val="228177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dirty="0"/>
              <a:t>Muokkaa </a:t>
            </a:r>
            <a:r>
              <a:rPr lang="fi-FI" altLang="fi-FI" dirty="0" err="1"/>
              <a:t>perustyyl</a:t>
            </a:r>
            <a:r>
              <a:rPr lang="fi-FI" altLang="fi-FI" dirty="0"/>
              <a:t>. </a:t>
            </a:r>
            <a:r>
              <a:rPr lang="fi-FI" altLang="fi-FI" dirty="0" err="1"/>
              <a:t>napsautt</a:t>
            </a:r>
            <a:r>
              <a:rPr lang="fi-FI" altLang="fi-FI" dirty="0"/>
              <a: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latin typeface="+mn-lt"/>
              </a:defRPr>
            </a:lvl1pPr>
          </a:lstStyle>
          <a:p>
            <a:pPr>
              <a:defRPr/>
            </a:pPr>
            <a:fld id="{6869528E-C99C-4252-A64E-9C167EA95677}" type="datetime1">
              <a:rPr lang="fi-FI"/>
              <a:pPr>
                <a:defRPr/>
              </a:pPr>
              <a:t>15.12.2020</a:t>
            </a:fld>
            <a:endParaRPr lang="fi-FI" dirty="0"/>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latin typeface="+mn-lt"/>
              </a:defRPr>
            </a:lvl1pPr>
          </a:lstStyle>
          <a:p>
            <a:pPr>
              <a:defRPr/>
            </a:pPr>
            <a:fld id="{E290ABAA-CCC2-4787-A3B0-0596FE231018}" type="slidenum">
              <a:rPr lang="fi-FI"/>
              <a:pPr>
                <a:defRPr/>
              </a:pPr>
              <a:t>‹#›</a:t>
            </a:fld>
            <a:endParaRPr lang="fi-FI" dirty="0"/>
          </a:p>
        </p:txBody>
      </p:sp>
      <p:grpSp>
        <p:nvGrpSpPr>
          <p:cNvPr id="3079" name="Ryhmä 6"/>
          <p:cNvGrpSpPr>
            <a:grpSpLocks/>
          </p:cNvGrpSpPr>
          <p:nvPr/>
        </p:nvGrpSpPr>
        <p:grpSpPr bwMode="auto">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Tree>
  </p:cSld>
  <p:clrMap bg1="lt1" tx1="dk1" bg2="lt2" tx2="dk2" accent1="accent1" accent2="accent2" accent3="accent3" accent4="accent4" accent5="accent5" accent6="accent6" hlink="hlink" folHlink="folHlink"/>
  <p:sldLayoutIdLst>
    <p:sldLayoutId id="2147483855" r:id="rId1"/>
    <p:sldLayoutId id="2147483913" r:id="rId2"/>
    <p:sldLayoutId id="2147483857" r:id="rId3"/>
    <p:sldLayoutId id="2147483821" r:id="rId4"/>
    <p:sldLayoutId id="2147483822" r:id="rId5"/>
    <p:sldLayoutId id="2147483823" r:id="rId6"/>
    <p:sldLayoutId id="2147483829" r:id="rId7"/>
    <p:sldLayoutId id="2147483830" r:id="rId8"/>
  </p:sldLayoutIdLst>
  <p:hf hdr="0"/>
  <p:txStyles>
    <p:titleStyle>
      <a:lvl1pPr algn="l" rtl="0" eaLnBrk="1" fontAlgn="base" hangingPunct="1">
        <a:lnSpc>
          <a:spcPct val="90000"/>
        </a:lnSpc>
        <a:spcBef>
          <a:spcPct val="0"/>
        </a:spcBef>
        <a:spcAft>
          <a:spcPct val="0"/>
        </a:spcAft>
        <a:defRPr sz="3600" b="1" kern="1200">
          <a:solidFill>
            <a:schemeClr val="tx1"/>
          </a:solidFill>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C5468A5-336F-464D-B031-2F6973D42E88}"/>
              </a:ext>
            </a:extLst>
          </p:cNvPr>
          <p:cNvSpPr>
            <a:spLocks noGrp="1"/>
          </p:cNvSpPr>
          <p:nvPr>
            <p:ph type="ctrTitle"/>
          </p:nvPr>
        </p:nvSpPr>
        <p:spPr/>
        <p:txBody>
          <a:bodyPr rtlCol="0">
            <a:noAutofit/>
          </a:bodyPr>
          <a:lstStyle/>
          <a:p>
            <a:pPr eaLnBrk="1" fontAlgn="auto" hangingPunct="1">
              <a:spcAft>
                <a:spcPts val="0"/>
              </a:spcAft>
              <a:defRPr/>
            </a:pPr>
            <a:r>
              <a:rPr lang="fi-FI" sz="4000" dirty="0">
                <a:solidFill>
                  <a:schemeClr val="bg1"/>
                </a:solidFill>
              </a:rPr>
              <a:t>&lt;Projektin nimi&gt;</a:t>
            </a:r>
            <a:br>
              <a:rPr lang="fi-FI" sz="4400" dirty="0"/>
            </a:br>
            <a:br>
              <a:rPr lang="fi-FI" sz="4400" dirty="0"/>
            </a:br>
            <a:br>
              <a:rPr lang="fi-FI" sz="4400" dirty="0"/>
            </a:br>
            <a:r>
              <a:rPr lang="fi-FI" sz="4000" dirty="0">
                <a:solidFill>
                  <a:schemeClr val="bg1"/>
                </a:solidFill>
              </a:rPr>
              <a:t>Projektikuvaus</a:t>
            </a:r>
          </a:p>
        </p:txBody>
      </p:sp>
      <p:sp>
        <p:nvSpPr>
          <p:cNvPr id="3" name="Tekstin paikkamerkki 2">
            <a:extLst>
              <a:ext uri="{FF2B5EF4-FFF2-40B4-BE49-F238E27FC236}">
                <a16:creationId xmlns:a16="http://schemas.microsoft.com/office/drawing/2014/main" id="{1A6E2BEE-8B21-AF42-959B-BAE9234BB2EC}"/>
              </a:ext>
            </a:extLst>
          </p:cNvPr>
          <p:cNvSpPr>
            <a:spLocks noGrp="1"/>
          </p:cNvSpPr>
          <p:nvPr>
            <p:ph type="body" sz="quarter" idx="4294967295"/>
          </p:nvPr>
        </p:nvSpPr>
        <p:spPr>
          <a:xfrm>
            <a:off x="486384" y="4361411"/>
            <a:ext cx="4676824" cy="536575"/>
          </a:xfrm>
        </p:spPr>
        <p:txBody>
          <a:bodyPr rtlCol="0" anchor="b" anchorCtr="0">
            <a:noAutofit/>
          </a:bodyPr>
          <a:lstStyle/>
          <a:p>
            <a:pPr marL="0" indent="0" eaLnBrk="1" fontAlgn="auto" hangingPunct="1">
              <a:spcBef>
                <a:spcPts val="0"/>
              </a:spcBef>
              <a:spcAft>
                <a:spcPts val="0"/>
              </a:spcAft>
              <a:buNone/>
              <a:defRPr/>
            </a:pPr>
            <a:r>
              <a:rPr lang="fi-FI" dirty="0">
                <a:solidFill>
                  <a:schemeClr val="bg1"/>
                </a:solidFill>
              </a:rPr>
              <a:t>&lt;Laatijan nimi&gt;</a:t>
            </a:r>
          </a:p>
        </p:txBody>
      </p:sp>
    </p:spTree>
    <p:extLst>
      <p:ext uri="{BB962C8B-B14F-4D97-AF65-F5344CB8AC3E}">
        <p14:creationId xmlns:p14="http://schemas.microsoft.com/office/powerpoint/2010/main" val="2811453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r>
              <a:rPr lang="fi-FI" altLang="fi-FI" dirty="0"/>
              <a:t>Projektin edellytykset ja riippuvuudet</a:t>
            </a:r>
          </a:p>
        </p:txBody>
      </p:sp>
      <p:sp>
        <p:nvSpPr>
          <p:cNvPr id="3" name="Sisällön paikkamerkki 2">
            <a:extLst>
              <a:ext uri="{FF2B5EF4-FFF2-40B4-BE49-F238E27FC236}">
                <a16:creationId xmlns:a16="http://schemas.microsoft.com/office/drawing/2014/main" id="{F5908D2E-0119-4343-90B7-280CAE61E5DB}"/>
              </a:ext>
            </a:extLst>
          </p:cNvPr>
          <p:cNvSpPr>
            <a:spLocks noGrp="1"/>
          </p:cNvSpPr>
          <p:nvPr>
            <p:ph idx="1"/>
          </p:nvPr>
        </p:nvSpPr>
        <p:spPr/>
        <p:txBody>
          <a:bodyPr/>
          <a:lstStyle/>
          <a:p>
            <a:endParaRPr lang="fi-FI"/>
          </a:p>
        </p:txBody>
      </p:sp>
      <p:sp>
        <p:nvSpPr>
          <p:cNvPr id="12" name="Päivämäärän paikkamerkki 3">
            <a:extLst>
              <a:ext uri="{FF2B5EF4-FFF2-40B4-BE49-F238E27FC236}">
                <a16:creationId xmlns:a16="http://schemas.microsoft.com/office/drawing/2014/main" id="{F5EB200C-FEF2-4555-8837-6074A409F3CC}"/>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dirty="0">
              <a:solidFill>
                <a:srgbClr val="000000"/>
              </a:solidFill>
            </a:endParaRPr>
          </a:p>
        </p:txBody>
      </p:sp>
      <p:sp>
        <p:nvSpPr>
          <p:cNvPr id="14" name="Dian numeron paikkamerkki 5">
            <a:extLst>
              <a:ext uri="{FF2B5EF4-FFF2-40B4-BE49-F238E27FC236}">
                <a16:creationId xmlns:a16="http://schemas.microsoft.com/office/drawing/2014/main" id="{B290F192-412F-46E0-8E99-988245F248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10</a:t>
            </a:fld>
            <a:endParaRPr lang="fi-FI" altLang="fi-FI" sz="1300">
              <a:solidFill>
                <a:srgbClr val="000000"/>
              </a:solidFill>
            </a:endParaRPr>
          </a:p>
        </p:txBody>
      </p:sp>
    </p:spTree>
    <p:extLst>
      <p:ext uri="{BB962C8B-B14F-4D97-AF65-F5344CB8AC3E}">
        <p14:creationId xmlns:p14="http://schemas.microsoft.com/office/powerpoint/2010/main" val="2634856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Riskit ja niihin varautuminen</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dirty="0">
              <a:solidFill>
                <a:srgbClr val="000000"/>
              </a:solidFill>
            </a:endParaRPr>
          </a:p>
        </p:txBody>
      </p:sp>
      <p:graphicFrame>
        <p:nvGraphicFramePr>
          <p:cNvPr id="7" name="Taulukko 6">
            <a:extLst>
              <a:ext uri="{FF2B5EF4-FFF2-40B4-BE49-F238E27FC236}">
                <a16:creationId xmlns:a16="http://schemas.microsoft.com/office/drawing/2014/main" id="{1DCA0C8E-6173-9746-BED1-690F031DA957}"/>
              </a:ext>
            </a:extLst>
          </p:cNvPr>
          <p:cNvGraphicFramePr>
            <a:graphicFrameLocks noGrp="1"/>
          </p:cNvGraphicFramePr>
          <p:nvPr/>
        </p:nvGraphicFramePr>
        <p:xfrm>
          <a:off x="457200" y="1489303"/>
          <a:ext cx="10145485" cy="4193040"/>
        </p:xfrm>
        <a:graphic>
          <a:graphicData uri="http://schemas.openxmlformats.org/drawingml/2006/table">
            <a:tbl>
              <a:tblPr firstRow="1" bandRow="1">
                <a:tableStyleId>{F2DE63D5-997A-4646-A377-4702673A728D}</a:tableStyleId>
              </a:tblPr>
              <a:tblGrid>
                <a:gridCol w="3311576">
                  <a:extLst>
                    <a:ext uri="{9D8B030D-6E8A-4147-A177-3AD203B41FA5}">
                      <a16:colId xmlns:a16="http://schemas.microsoft.com/office/drawing/2014/main" val="198637523"/>
                    </a:ext>
                  </a:extLst>
                </a:gridCol>
                <a:gridCol w="3311576">
                  <a:extLst>
                    <a:ext uri="{9D8B030D-6E8A-4147-A177-3AD203B41FA5}">
                      <a16:colId xmlns:a16="http://schemas.microsoft.com/office/drawing/2014/main" val="963857083"/>
                    </a:ext>
                  </a:extLst>
                </a:gridCol>
                <a:gridCol w="3522333">
                  <a:extLst>
                    <a:ext uri="{9D8B030D-6E8A-4147-A177-3AD203B41FA5}">
                      <a16:colId xmlns:a16="http://schemas.microsoft.com/office/drawing/2014/main" val="2110151426"/>
                    </a:ext>
                  </a:extLst>
                </a:gridCol>
              </a:tblGrid>
              <a:tr h="4639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Riskin kuvaus</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Seuraukset riskin toteutuessa</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Riskin pienentämiskeinot</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1167669">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159289395"/>
                  </a:ext>
                </a:extLst>
              </a:tr>
              <a:tr h="1186543">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289431910"/>
                  </a:ext>
                </a:extLst>
              </a:tr>
              <a:tr h="1197428">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83169782"/>
                  </a:ext>
                </a:extLst>
              </a:tr>
            </a:tbl>
          </a:graphicData>
        </a:graphic>
      </p:graphicFrame>
    </p:spTree>
    <p:extLst>
      <p:ext uri="{BB962C8B-B14F-4D97-AF65-F5344CB8AC3E}">
        <p14:creationId xmlns:p14="http://schemas.microsoft.com/office/powerpoint/2010/main" val="156562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Merkittävimmät sidosryhmät</a:t>
            </a:r>
          </a:p>
        </p:txBody>
      </p:sp>
      <p:sp>
        <p:nvSpPr>
          <p:cNvPr id="3" name="Sisällön paikkamerkki 2">
            <a:extLst>
              <a:ext uri="{FF2B5EF4-FFF2-40B4-BE49-F238E27FC236}">
                <a16:creationId xmlns:a16="http://schemas.microsoft.com/office/drawing/2014/main" id="{C013DB4D-8D2E-458F-AE92-6EAD7760F5B5}"/>
              </a:ext>
            </a:extLst>
          </p:cNvPr>
          <p:cNvSpPr>
            <a:spLocks noGrp="1"/>
          </p:cNvSpPr>
          <p:nvPr>
            <p:ph idx="1"/>
          </p:nvPr>
        </p:nvSpPr>
        <p:spPr/>
        <p:txBody>
          <a:bodyPr/>
          <a:lstStyle/>
          <a:p>
            <a:endParaRPr lang="fi-FI"/>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dirty="0">
              <a:solidFill>
                <a:srgbClr val="000000"/>
              </a:solidFill>
            </a:endParaRPr>
          </a:p>
        </p:txBody>
      </p:sp>
    </p:spTree>
    <p:extLst>
      <p:ext uri="{BB962C8B-B14F-4D97-AF65-F5344CB8AC3E}">
        <p14:creationId xmlns:p14="http://schemas.microsoft.com/office/powerpoint/2010/main" val="249623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90FCD9A6-5E7F-4F23-BE5D-EAAF85AECCF3}"/>
              </a:ext>
            </a:extLst>
          </p:cNvPr>
          <p:cNvSpPr>
            <a:spLocks noGrp="1"/>
          </p:cNvSpPr>
          <p:nvPr>
            <p:ph type="title"/>
          </p:nvPr>
        </p:nvSpPr>
        <p:spPr/>
        <p:txBody>
          <a:bodyPr/>
          <a:lstStyle/>
          <a:p>
            <a:r>
              <a:rPr lang="en-US" dirty="0" err="1"/>
              <a:t>Tämän</a:t>
            </a:r>
            <a:r>
              <a:rPr lang="en-US" dirty="0"/>
              <a:t> </a:t>
            </a:r>
            <a:r>
              <a:rPr lang="en-US" dirty="0" err="1"/>
              <a:t>asiakirjan</a:t>
            </a:r>
            <a:r>
              <a:rPr lang="en-US" dirty="0"/>
              <a:t> </a:t>
            </a:r>
            <a:r>
              <a:rPr lang="en-US" dirty="0" err="1"/>
              <a:t>tarkoitus</a:t>
            </a:r>
            <a:endParaRPr lang="fi-FI" dirty="0"/>
          </a:p>
        </p:txBody>
      </p:sp>
      <p:sp>
        <p:nvSpPr>
          <p:cNvPr id="6" name="Sisällön paikkamerkki 5">
            <a:extLst>
              <a:ext uri="{FF2B5EF4-FFF2-40B4-BE49-F238E27FC236}">
                <a16:creationId xmlns:a16="http://schemas.microsoft.com/office/drawing/2014/main" id="{E676A468-99D7-4145-993C-40B9B06C8858}"/>
              </a:ext>
            </a:extLst>
          </p:cNvPr>
          <p:cNvSpPr>
            <a:spLocks noGrp="1"/>
          </p:cNvSpPr>
          <p:nvPr>
            <p:ph idx="1"/>
          </p:nvPr>
        </p:nvSpPr>
        <p:spPr/>
        <p:txBody>
          <a:bodyPr/>
          <a:lstStyle/>
          <a:p>
            <a:pPr marL="0" indent="0">
              <a:buNone/>
              <a:tabLst>
                <a:tab pos="4278313" algn="l"/>
              </a:tabLst>
            </a:pPr>
            <a:r>
              <a:rPr lang="fi-FI" sz="2800" dirty="0">
                <a:latin typeface="Calibri" panose="020F0502020204030204" pitchFamily="34" charset="0"/>
                <a:cs typeface="Calibri" panose="020F0502020204030204" pitchFamily="34" charset="0"/>
              </a:rPr>
              <a:t>Tämän projektikuvauksen perusteella projektia arvioidaan P1-päätöksessä. Projektikuvaus on myös osa projektisuunnitelmaa (projektisuunnitelma laaditaan projektin suunnitteluvaiheessa, jolloin projektikuvauksesta tulee projektisuunnitelman ”moduuli”). Projektikuvausta täydennetään ja päivitetään projektin suunnitteluvaiheessa tietojen tarkentuessa. </a:t>
            </a:r>
          </a:p>
          <a:p>
            <a:pPr marL="120650">
              <a:tabLst>
                <a:tab pos="4278313" algn="l"/>
              </a:tabLst>
            </a:pPr>
            <a:r>
              <a:rPr lang="fi-FI" sz="2800" dirty="0">
                <a:latin typeface="Calibri" panose="020F0502020204030204" pitchFamily="34" charset="0"/>
                <a:cs typeface="Calibri" panose="020F0502020204030204" pitchFamily="34" charset="0"/>
              </a:rPr>
              <a:t>C-projektin projektisuunnitelmaksi riittää yleensä suunnitteluvaiheessa täydennetty projektikuvaus.</a:t>
            </a:r>
            <a:endParaRPr lang="fi-FI" dirty="0">
              <a:latin typeface="Calibri" panose="020F0502020204030204" pitchFamily="34" charset="0"/>
              <a:cs typeface="Calibri" panose="020F0502020204030204" pitchFamily="34" charset="0"/>
            </a:endParaRPr>
          </a:p>
          <a:p>
            <a:pPr marL="120650">
              <a:tabLst>
                <a:tab pos="4278313" algn="l"/>
              </a:tabLst>
            </a:pPr>
            <a:endParaRPr lang="fi-FI" dirty="0">
              <a:latin typeface="Calibri" panose="020F0502020204030204" pitchFamily="34" charset="0"/>
              <a:cs typeface="Calibri" panose="020F0502020204030204" pitchFamily="34" charset="0"/>
            </a:endParaRPr>
          </a:p>
          <a:p>
            <a:pPr marL="120650">
              <a:tabLst>
                <a:tab pos="4278313" algn="l"/>
              </a:tabLst>
            </a:pPr>
            <a:endParaRPr lang="fi-FI" sz="2800" dirty="0">
              <a:latin typeface="Calibri" panose="020F0502020204030204" pitchFamily="34" charset="0"/>
              <a:cs typeface="Calibri" panose="020F0502020204030204" pitchFamily="34" charset="0"/>
            </a:endParaRPr>
          </a:p>
          <a:p>
            <a:pPr marL="0" indent="0">
              <a:buNone/>
              <a:tabLst>
                <a:tab pos="4278313" algn="l"/>
              </a:tabLst>
            </a:pPr>
            <a:r>
              <a:rPr lang="fi-FI" dirty="0" err="1">
                <a:latin typeface="Calibri" panose="020F0502020204030204" pitchFamily="34" charset="0"/>
                <a:cs typeface="Calibri" panose="020F0502020204030204" pitchFamily="34" charset="0"/>
              </a:rPr>
              <a:t>Huom</a:t>
            </a:r>
            <a:r>
              <a:rPr lang="fi-FI" dirty="0">
                <a:latin typeface="Calibri" panose="020F0502020204030204" pitchFamily="34" charset="0"/>
                <a:cs typeface="Calibri" panose="020F0502020204030204" pitchFamily="34" charset="0"/>
              </a:rPr>
              <a:t>! Katso esimerkit ja ohjeet kunkin sivun muistiinpanot –osiosta alta. Voit poistaa tämän ohjesivun.</a:t>
            </a:r>
            <a:endParaRPr lang="fi-FI" sz="2800" dirty="0">
              <a:latin typeface="Calibri" panose="020F0502020204030204" pitchFamily="34" charset="0"/>
              <a:cs typeface="Calibri" panose="020F0502020204030204" pitchFamily="34" charset="0"/>
            </a:endParaRPr>
          </a:p>
          <a:p>
            <a:endParaRPr lang="fi-FI" dirty="0"/>
          </a:p>
        </p:txBody>
      </p:sp>
      <p:sp>
        <p:nvSpPr>
          <p:cNvPr id="3" name="Päivämäärän paikkamerkki 2">
            <a:extLst>
              <a:ext uri="{FF2B5EF4-FFF2-40B4-BE49-F238E27FC236}">
                <a16:creationId xmlns:a16="http://schemas.microsoft.com/office/drawing/2014/main" id="{F4E2267A-FD86-4DFB-A92B-AFA63FB4D576}"/>
              </a:ext>
            </a:extLst>
          </p:cNvPr>
          <p:cNvSpPr>
            <a:spLocks noGrp="1"/>
          </p:cNvSpPr>
          <p:nvPr>
            <p:ph type="dt" sz="half" idx="10"/>
          </p:nvPr>
        </p:nvSpPr>
        <p:spPr/>
        <p:txBody>
          <a:bodyPr/>
          <a:lstStyle/>
          <a:p>
            <a:pPr>
              <a:defRPr/>
            </a:pPr>
            <a:fld id="{2BECD989-FC82-4F8C-BA18-FEF120033F81}" type="datetime1">
              <a:rPr lang="fi-FI" smtClean="0"/>
              <a:pPr>
                <a:defRPr/>
              </a:pPr>
              <a:t>15.12.2020</a:t>
            </a:fld>
            <a:endParaRPr lang="fi-FI"/>
          </a:p>
        </p:txBody>
      </p:sp>
      <p:sp>
        <p:nvSpPr>
          <p:cNvPr id="4" name="Dian numeron paikkamerkki 3">
            <a:extLst>
              <a:ext uri="{FF2B5EF4-FFF2-40B4-BE49-F238E27FC236}">
                <a16:creationId xmlns:a16="http://schemas.microsoft.com/office/drawing/2014/main" id="{1508F660-4D00-4053-BA32-13385E2BB379}"/>
              </a:ext>
            </a:extLst>
          </p:cNvPr>
          <p:cNvSpPr>
            <a:spLocks noGrp="1"/>
          </p:cNvSpPr>
          <p:nvPr>
            <p:ph type="sldNum" sz="quarter" idx="12"/>
          </p:nvPr>
        </p:nvSpPr>
        <p:spPr/>
        <p:txBody>
          <a:bodyPr/>
          <a:lstStyle/>
          <a:p>
            <a:pPr>
              <a:defRPr/>
            </a:pPr>
            <a:fld id="{4C2ABEAB-F500-4652-952D-74657816A83B}" type="slidenum">
              <a:rPr lang="fi-FI" smtClean="0"/>
              <a:pPr>
                <a:defRPr/>
              </a:pPr>
              <a:t>2</a:t>
            </a:fld>
            <a:endParaRPr lang="fi-FI"/>
          </a:p>
        </p:txBody>
      </p:sp>
      <p:sp>
        <p:nvSpPr>
          <p:cNvPr id="8" name="Nuoli: Viisikulmio 7">
            <a:extLst>
              <a:ext uri="{FF2B5EF4-FFF2-40B4-BE49-F238E27FC236}">
                <a16:creationId xmlns:a16="http://schemas.microsoft.com/office/drawing/2014/main" id="{253FC30B-2CA6-443C-9B24-3B368EAB12C8}"/>
              </a:ext>
            </a:extLst>
          </p:cNvPr>
          <p:cNvSpPr/>
          <p:nvPr/>
        </p:nvSpPr>
        <p:spPr>
          <a:xfrm rot="5400000">
            <a:off x="10231122" y="4897121"/>
            <a:ext cx="1066797" cy="2854962"/>
          </a:xfrm>
          <a:prstGeom prst="homePlate">
            <a:avLst>
              <a:gd name="adj" fmla="val 14629"/>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120650">
              <a:tabLst>
                <a:tab pos="4278313" algn="l"/>
              </a:tabLst>
            </a:pPr>
            <a:r>
              <a:rPr lang="fi-FI" dirty="0">
                <a:solidFill>
                  <a:schemeClr val="bg1"/>
                </a:solidFill>
                <a:latin typeface="Calibri" panose="020F0502020204030204" pitchFamily="34" charset="0"/>
                <a:cs typeface="Calibri" panose="020F0502020204030204" pitchFamily="34" charset="0"/>
              </a:rPr>
              <a:t>Ks. OHJEET JA ESIMERKIT (Muistiinpanot-osiossa kaikilla sivuilla)</a:t>
            </a:r>
            <a:endParaRPr lang="fi-FI" sz="18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277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sz="3200" dirty="0">
                <a:latin typeface="Arial Black" panose="020B0604020202020204" pitchFamily="34" charset="0"/>
              </a:rPr>
              <a:t>Projektin tausta, kuvaus ja kytkentä strategiaan </a:t>
            </a:r>
          </a:p>
        </p:txBody>
      </p:sp>
      <p:sp>
        <p:nvSpPr>
          <p:cNvPr id="3" name="Sisällön paikkamerkki 2">
            <a:extLst>
              <a:ext uri="{FF2B5EF4-FFF2-40B4-BE49-F238E27FC236}">
                <a16:creationId xmlns:a16="http://schemas.microsoft.com/office/drawing/2014/main" id="{D6DE5C86-3A2E-488B-839C-A9AF70AE952D}"/>
              </a:ext>
            </a:extLst>
          </p:cNvPr>
          <p:cNvSpPr>
            <a:spLocks noGrp="1"/>
          </p:cNvSpPr>
          <p:nvPr>
            <p:ph idx="1"/>
          </p:nvPr>
        </p:nvSpPr>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a:t>
            </a:fld>
            <a:endParaRPr lang="fi-FI" altLang="fi-FI" sz="1300" dirty="0">
              <a:solidFill>
                <a:srgbClr val="000000"/>
              </a:solidFill>
            </a:endParaRPr>
          </a:p>
        </p:txBody>
      </p:sp>
    </p:spTree>
    <p:extLst>
      <p:ext uri="{BB962C8B-B14F-4D97-AF65-F5344CB8AC3E}">
        <p14:creationId xmlns:p14="http://schemas.microsoft.com/office/powerpoint/2010/main" val="416690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Projektityyppi ja ydinprosessit</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4</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E1B43587-78DD-BB4F-B5BD-8D175093DD84}"/>
              </a:ext>
            </a:extLst>
          </p:cNvPr>
          <p:cNvGraphicFramePr>
            <a:graphicFrameLocks noGrp="1"/>
          </p:cNvGraphicFramePr>
          <p:nvPr/>
        </p:nvGraphicFramePr>
        <p:xfrm>
          <a:off x="699863" y="1317372"/>
          <a:ext cx="10142827" cy="4138547"/>
        </p:xfrm>
        <a:graphic>
          <a:graphicData uri="http://schemas.openxmlformats.org/drawingml/2006/table">
            <a:tbl>
              <a:tblPr firstRow="1" bandRow="1">
                <a:tableStyleId>{F2DE63D5-997A-4646-A377-4702673A728D}</a:tableStyleId>
              </a:tblPr>
              <a:tblGrid>
                <a:gridCol w="1994345">
                  <a:extLst>
                    <a:ext uri="{9D8B030D-6E8A-4147-A177-3AD203B41FA5}">
                      <a16:colId xmlns:a16="http://schemas.microsoft.com/office/drawing/2014/main" val="198637523"/>
                    </a:ext>
                  </a:extLst>
                </a:gridCol>
                <a:gridCol w="8148482">
                  <a:extLst>
                    <a:ext uri="{9D8B030D-6E8A-4147-A177-3AD203B41FA5}">
                      <a16:colId xmlns:a16="http://schemas.microsoft.com/office/drawing/2014/main" val="3867680718"/>
                    </a:ext>
                  </a:extLst>
                </a:gridCol>
              </a:tblGrid>
              <a:tr h="604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ea typeface="+mn-ea"/>
                          <a:cs typeface="+mn-cs"/>
                        </a:rPr>
                        <a:t>Projektityyppi</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1767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kern="1200" baseline="0" dirty="0" err="1">
                          <a:solidFill>
                            <a:schemeClr val="tx1"/>
                          </a:solidFill>
                          <a:latin typeface="Arial Black" panose="020B0604020202020204" pitchFamily="34" charset="0"/>
                          <a:ea typeface="+mn-ea"/>
                          <a:cs typeface="+mn-cs"/>
                        </a:rPr>
                        <a:t>Ydinprosessit</a:t>
                      </a:r>
                      <a:r>
                        <a:rPr lang="en-GB" sz="1400" b="0" i="0" u="none" strike="noStrike" kern="1200" baseline="0" dirty="0">
                          <a:solidFill>
                            <a:schemeClr val="tx1"/>
                          </a:solidFill>
                          <a:latin typeface="Arial Black" panose="020B0604020202020204" pitchFamily="34" charset="0"/>
                          <a:ea typeface="+mn-ea"/>
                          <a:cs typeface="+mn-cs"/>
                        </a:rPr>
                        <a:t>, </a:t>
                      </a:r>
                      <a:r>
                        <a:rPr lang="en-GB" sz="1400" b="0" i="0" u="none" strike="noStrike" kern="1200" baseline="0" dirty="0" err="1">
                          <a:solidFill>
                            <a:schemeClr val="tx1"/>
                          </a:solidFill>
                          <a:latin typeface="Arial Black" panose="020B0604020202020204" pitchFamily="34" charset="0"/>
                          <a:ea typeface="+mn-ea"/>
                          <a:cs typeface="+mn-cs"/>
                        </a:rPr>
                        <a:t>joihin</a:t>
                      </a:r>
                      <a:r>
                        <a:rPr lang="en-GB" sz="1400" b="0" i="0" u="none" strike="noStrike" kern="1200" baseline="0" dirty="0">
                          <a:solidFill>
                            <a:schemeClr val="tx1"/>
                          </a:solidFill>
                          <a:latin typeface="Arial Black" panose="020B0604020202020204" pitchFamily="34" charset="0"/>
                          <a:ea typeface="+mn-ea"/>
                          <a:cs typeface="+mn-cs"/>
                        </a:rPr>
                        <a:t> </a:t>
                      </a:r>
                      <a:r>
                        <a:rPr lang="en-GB" sz="1400" b="0" i="0" u="none" strike="noStrike" kern="1200" baseline="0" dirty="0" err="1">
                          <a:solidFill>
                            <a:schemeClr val="tx1"/>
                          </a:solidFill>
                          <a:latin typeface="Arial Black" panose="020B0604020202020204" pitchFamily="34" charset="0"/>
                          <a:ea typeface="+mn-ea"/>
                          <a:cs typeface="+mn-cs"/>
                        </a:rPr>
                        <a:t>projekti</a:t>
                      </a:r>
                      <a:r>
                        <a:rPr lang="en-GB" sz="1400" b="0" i="0" u="none" strike="noStrike" kern="1200" baseline="0" dirty="0">
                          <a:solidFill>
                            <a:schemeClr val="tx1"/>
                          </a:solidFill>
                          <a:latin typeface="Arial Black" panose="020B0604020202020204" pitchFamily="34" charset="0"/>
                          <a:ea typeface="+mn-ea"/>
                          <a:cs typeface="+mn-cs"/>
                        </a:rPr>
                        <a:t> </a:t>
                      </a:r>
                      <a:r>
                        <a:rPr lang="en-GB" sz="1400" b="0" i="0" u="none" strike="noStrike" kern="1200" baseline="0" dirty="0" err="1">
                          <a:solidFill>
                            <a:schemeClr val="tx1"/>
                          </a:solidFill>
                          <a:latin typeface="Arial Black" panose="020B0604020202020204" pitchFamily="34" charset="0"/>
                          <a:ea typeface="+mn-ea"/>
                          <a:cs typeface="+mn-cs"/>
                        </a:rPr>
                        <a:t>kohdistuu</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56682809"/>
                  </a:ext>
                </a:extLst>
              </a:tr>
              <a:tr h="1767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dirty="0" err="1">
                          <a:solidFill>
                            <a:schemeClr val="tx1"/>
                          </a:solidFill>
                          <a:latin typeface="+mn-lt"/>
                        </a:rPr>
                        <a:t>Projektiryhmän</a:t>
                      </a:r>
                      <a:r>
                        <a:rPr lang="en-GB" sz="1400" b="1" i="0" u="none" strike="noStrike" kern="1200" baseline="0" dirty="0">
                          <a:solidFill>
                            <a:schemeClr val="tx1"/>
                          </a:solidFill>
                          <a:latin typeface="+mn-lt"/>
                        </a:rPr>
                        <a:t> </a:t>
                      </a:r>
                      <a:r>
                        <a:rPr lang="en-GB" sz="1400" b="1" i="0" u="none" strike="noStrike" kern="1200" baseline="0" dirty="0" err="1">
                          <a:solidFill>
                            <a:schemeClr val="tx1"/>
                          </a:solidFill>
                          <a:latin typeface="+mn-lt"/>
                        </a:rPr>
                        <a:t>jäsenten</a:t>
                      </a:r>
                      <a:r>
                        <a:rPr lang="en-GB" sz="1400" b="1" i="0" u="none" strike="noStrike" kern="1200" baseline="0" dirty="0">
                          <a:solidFill>
                            <a:schemeClr val="tx1"/>
                          </a:solidFill>
                          <a:latin typeface="+mn-lt"/>
                        </a:rPr>
                        <a:t> </a:t>
                      </a:r>
                      <a:r>
                        <a:rPr lang="en-GB" sz="1400" b="1" i="0" u="none" strike="noStrike" kern="1200" baseline="0" dirty="0" err="1">
                          <a:solidFill>
                            <a:schemeClr val="tx1"/>
                          </a:solidFill>
                          <a:latin typeface="+mn-lt"/>
                        </a:rPr>
                        <a:t>organisaatiot</a:t>
                      </a:r>
                      <a:endParaRPr lang="fi-FI" sz="1400" b="1"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448852231"/>
                  </a:ext>
                </a:extLst>
              </a:tr>
            </a:tbl>
          </a:graphicData>
        </a:graphic>
      </p:graphicFrame>
      <p:sp>
        <p:nvSpPr>
          <p:cNvPr id="3" name="Suorakulmio 2">
            <a:extLst>
              <a:ext uri="{FF2B5EF4-FFF2-40B4-BE49-F238E27FC236}">
                <a16:creationId xmlns:a16="http://schemas.microsoft.com/office/drawing/2014/main" id="{9BE62249-9A27-D346-8176-A079B0C870C0}"/>
              </a:ext>
            </a:extLst>
          </p:cNvPr>
          <p:cNvSpPr/>
          <p:nvPr/>
        </p:nvSpPr>
        <p:spPr>
          <a:xfrm>
            <a:off x="457200" y="5538288"/>
            <a:ext cx="10343556" cy="511739"/>
          </a:xfrm>
          <a:prstGeom prst="rect">
            <a:avLst/>
          </a:prstGeom>
        </p:spPr>
        <p:txBody>
          <a:bodyPr wrap="square" lIns="0" tIns="0" rIns="0" bIns="0">
            <a:noAutofit/>
          </a:bodyPr>
          <a:lstStyle/>
          <a:p>
            <a:endParaRPr lang="en-US" sz="1400" dirty="0"/>
          </a:p>
        </p:txBody>
      </p:sp>
    </p:spTree>
    <p:extLst>
      <p:ext uri="{BB962C8B-B14F-4D97-AF65-F5344CB8AC3E}">
        <p14:creationId xmlns:p14="http://schemas.microsoft.com/office/powerpoint/2010/main" val="295153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r>
              <a:rPr lang="fi-FI" altLang="fi-FI" dirty="0"/>
              <a:t>Projektin alustava organisointi</a:t>
            </a:r>
          </a:p>
        </p:txBody>
      </p:sp>
      <p:sp>
        <p:nvSpPr>
          <p:cNvPr id="17" name="Päivämäärän paikkamerkki 3">
            <a:extLst>
              <a:ext uri="{FF2B5EF4-FFF2-40B4-BE49-F238E27FC236}">
                <a16:creationId xmlns:a16="http://schemas.microsoft.com/office/drawing/2014/main" id="{36784BA4-0DD7-45EC-9F96-7328BCEC60E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dirty="0">
              <a:solidFill>
                <a:srgbClr val="000000"/>
              </a:solidFill>
            </a:endParaRPr>
          </a:p>
        </p:txBody>
      </p:sp>
      <p:sp>
        <p:nvSpPr>
          <p:cNvPr id="19" name="Dian numeron paikkamerkki 5">
            <a:extLst>
              <a:ext uri="{FF2B5EF4-FFF2-40B4-BE49-F238E27FC236}">
                <a16:creationId xmlns:a16="http://schemas.microsoft.com/office/drawing/2014/main" id="{E80E3939-306B-4309-91F9-C23860EBDB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5</a:t>
            </a:fld>
            <a:endParaRPr lang="fi-FI" altLang="fi-FI" sz="1300" dirty="0">
              <a:solidFill>
                <a:srgbClr val="000000"/>
              </a:solidFill>
            </a:endParaRPr>
          </a:p>
        </p:txBody>
      </p:sp>
      <p:graphicFrame>
        <p:nvGraphicFramePr>
          <p:cNvPr id="9" name="Taulukko 8">
            <a:extLst>
              <a:ext uri="{FF2B5EF4-FFF2-40B4-BE49-F238E27FC236}">
                <a16:creationId xmlns:a16="http://schemas.microsoft.com/office/drawing/2014/main" id="{1DCA0C8E-6173-9746-BED1-690F031DA957}"/>
              </a:ext>
            </a:extLst>
          </p:cNvPr>
          <p:cNvGraphicFramePr>
            <a:graphicFrameLocks noGrp="1"/>
          </p:cNvGraphicFramePr>
          <p:nvPr>
            <p:extLst>
              <p:ext uri="{D42A27DB-BD31-4B8C-83A1-F6EECF244321}">
                <p14:modId xmlns:p14="http://schemas.microsoft.com/office/powerpoint/2010/main" val="181652005"/>
              </p:ext>
            </p:extLst>
          </p:nvPr>
        </p:nvGraphicFramePr>
        <p:xfrm>
          <a:off x="299543" y="1057343"/>
          <a:ext cx="10526111" cy="3250488"/>
        </p:xfrm>
        <a:graphic>
          <a:graphicData uri="http://schemas.openxmlformats.org/drawingml/2006/table">
            <a:tbl>
              <a:tblPr firstRow="1" bandRow="1">
                <a:tableStyleId>{F2DE63D5-997A-4646-A377-4702673A728D}</a:tableStyleId>
              </a:tblPr>
              <a:tblGrid>
                <a:gridCol w="2393961">
                  <a:extLst>
                    <a:ext uri="{9D8B030D-6E8A-4147-A177-3AD203B41FA5}">
                      <a16:colId xmlns:a16="http://schemas.microsoft.com/office/drawing/2014/main" val="198637523"/>
                    </a:ext>
                  </a:extLst>
                </a:gridCol>
                <a:gridCol w="8132150">
                  <a:extLst>
                    <a:ext uri="{9D8B030D-6E8A-4147-A177-3AD203B41FA5}">
                      <a16:colId xmlns:a16="http://schemas.microsoft.com/office/drawing/2014/main" val="2110151426"/>
                    </a:ext>
                  </a:extLst>
                </a:gridCol>
              </a:tblGrid>
              <a:tr h="334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kern="1200" baseline="0" dirty="0">
                          <a:solidFill>
                            <a:srgbClr val="FFFFFF"/>
                          </a:solidFill>
                          <a:latin typeface="Arial Black" panose="020B0604020202020204" pitchFamily="34" charset="0"/>
                        </a:rPr>
                        <a:t>R</a:t>
                      </a:r>
                      <a:r>
                        <a:rPr lang="fi-FI" sz="1600" b="0" i="0" u="none" strike="noStrike" kern="1200" baseline="0" dirty="0" err="1">
                          <a:solidFill>
                            <a:srgbClr val="FFFFFF"/>
                          </a:solidFill>
                          <a:latin typeface="Arial Black" panose="020B0604020202020204" pitchFamily="34" charset="0"/>
                        </a:rPr>
                        <a:t>ooli</a:t>
                      </a:r>
                      <a:endParaRPr lang="fi-FI" sz="1600" b="0" i="0" u="none" strike="noStrike" kern="1200" baseline="0" dirty="0">
                        <a:solidFill>
                          <a:srgbClr val="FFFFFF"/>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kern="1200" baseline="0" dirty="0">
                          <a:solidFill>
                            <a:srgbClr val="FFFFFF"/>
                          </a:solidFill>
                          <a:latin typeface="Arial Black" panose="020B0604020202020204" pitchFamily="34" charset="0"/>
                        </a:rPr>
                        <a:t>H</a:t>
                      </a:r>
                      <a:r>
                        <a:rPr lang="fi-FI" sz="1600" b="0" i="0" u="none" strike="noStrike" kern="1200" baseline="0" dirty="0" err="1">
                          <a:solidFill>
                            <a:srgbClr val="FFFFFF"/>
                          </a:solidFill>
                          <a:latin typeface="Arial Black" panose="020B0604020202020204" pitchFamily="34" charset="0"/>
                        </a:rPr>
                        <a:t>enkilö</a:t>
                      </a:r>
                      <a:r>
                        <a:rPr lang="fi-FI" sz="1600" b="0" i="0" u="none" strike="noStrike" kern="1200" baseline="0" dirty="0">
                          <a:solidFill>
                            <a:srgbClr val="FFFFFF"/>
                          </a:solidFill>
                          <a:latin typeface="Arial Black" panose="020B0604020202020204" pitchFamily="34" charset="0"/>
                        </a:rPr>
                        <a:t>(t)</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540652">
                <a:tc>
                  <a:txBody>
                    <a:bodyPr/>
                    <a:lstStyle/>
                    <a:p>
                      <a:pPr rtl="0"/>
                      <a:r>
                        <a:rPr lang="en-GB" sz="1400" b="1" i="0" u="none" strike="noStrike" kern="1200" baseline="0" dirty="0" err="1">
                          <a:solidFill>
                            <a:schemeClr val="tx1"/>
                          </a:solidFill>
                          <a:latin typeface="+mn-lt"/>
                          <a:ea typeface="+mn-ea"/>
                          <a:cs typeface="+mn-cs"/>
                        </a:rPr>
                        <a:t>Omistaja</a:t>
                      </a:r>
                      <a:endParaRPr lang="fi-FI" sz="1400" b="1" i="0" u="none" strike="noStrike" kern="1200" baseline="0" dirty="0">
                        <a:solidFill>
                          <a:schemeClr val="tx1"/>
                        </a:solidFill>
                        <a:latin typeface="+mn-lt"/>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578069">
                <a:tc>
                  <a:txBody>
                    <a:bodyPr/>
                    <a:lstStyle/>
                    <a:p>
                      <a:pPr rtl="0"/>
                      <a:r>
                        <a:rPr lang="en-GB" sz="1400" b="1" i="0" u="none" strike="noStrike" kern="1200" baseline="0" dirty="0" err="1">
                          <a:solidFill>
                            <a:schemeClr val="tx1"/>
                          </a:solidFill>
                          <a:latin typeface="+mn-lt"/>
                        </a:rPr>
                        <a:t>Ohjausryhmä</a:t>
                      </a:r>
                      <a:endParaRPr lang="fi-FI" sz="1400" b="1"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376711266"/>
                  </a:ext>
                </a:extLst>
              </a:tr>
              <a:tr h="578069">
                <a:tc>
                  <a:txBody>
                    <a:bodyPr/>
                    <a:lstStyle/>
                    <a:p>
                      <a:pPr rtl="0"/>
                      <a:r>
                        <a:rPr lang="en-GB" sz="1400" b="1" i="0" u="none" strike="noStrike" kern="1200" baseline="0" dirty="0" err="1">
                          <a:solidFill>
                            <a:schemeClr val="tx1"/>
                          </a:solidFill>
                          <a:latin typeface="+mn-lt"/>
                        </a:rPr>
                        <a:t>Projektipäällikkö</a:t>
                      </a:r>
                      <a:endParaRPr lang="fi-FI" sz="1400" b="1"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154391028"/>
                  </a:ext>
                </a:extLst>
              </a:tr>
              <a:tr h="578069">
                <a:tc>
                  <a:txBody>
                    <a:bodyPr/>
                    <a:lstStyle/>
                    <a:p>
                      <a:pPr rtl="0"/>
                      <a:r>
                        <a:rPr lang="en-GB" sz="1400" b="0" i="0" u="none" strike="noStrike" kern="1200" baseline="0" dirty="0" err="1">
                          <a:solidFill>
                            <a:schemeClr val="tx1"/>
                          </a:solidFill>
                          <a:latin typeface="+mn-lt"/>
                        </a:rPr>
                        <a:t>Projektiryhmä</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865628995"/>
                  </a:ext>
                </a:extLst>
              </a:tr>
              <a:tr h="578069">
                <a:tc>
                  <a:txBody>
                    <a:bodyPr/>
                    <a:lstStyle/>
                    <a:p>
                      <a:pPr rtl="0"/>
                      <a:r>
                        <a:rPr lang="en-GB" sz="1400" b="0" i="0" u="none" strike="noStrike" kern="1200" baseline="0" dirty="0">
                          <a:solidFill>
                            <a:schemeClr val="tx1"/>
                          </a:solidFill>
                          <a:latin typeface="+mn-lt"/>
                        </a:rPr>
                        <a:t>Muut </a:t>
                      </a:r>
                      <a:r>
                        <a:rPr lang="en-GB" sz="1400" b="0" i="0" u="none" strike="noStrike" kern="1200" baseline="0" dirty="0" err="1">
                          <a:solidFill>
                            <a:schemeClr val="tx1"/>
                          </a:solidFill>
                          <a:latin typeface="+mn-lt"/>
                        </a:rPr>
                        <a:t>tarvittavat</a:t>
                      </a:r>
                      <a:r>
                        <a:rPr lang="en-GB" sz="1400" b="0" i="0" u="none" strike="noStrike" kern="1200" baseline="0" dirty="0">
                          <a:solidFill>
                            <a:schemeClr val="tx1"/>
                          </a:solidFill>
                          <a:latin typeface="+mn-lt"/>
                        </a:rPr>
                        <a:t> </a:t>
                      </a:r>
                      <a:r>
                        <a:rPr lang="en-GB" sz="1400" b="0" i="0" u="none" strike="noStrike" kern="1200" baseline="0" dirty="0" err="1">
                          <a:solidFill>
                            <a:schemeClr val="tx1"/>
                          </a:solidFill>
                          <a:latin typeface="+mn-lt"/>
                        </a:rPr>
                        <a:t>henkilöt</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bl>
          </a:graphicData>
        </a:graphic>
      </p:graphicFrame>
    </p:spTree>
    <p:extLst>
      <p:ext uri="{BB962C8B-B14F-4D97-AF65-F5344CB8AC3E}">
        <p14:creationId xmlns:p14="http://schemas.microsoft.com/office/powerpoint/2010/main" val="399466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r>
              <a:rPr lang="fi-FI" altLang="fi-FI" dirty="0"/>
              <a:t>Projektin tuotostavoitteet</a:t>
            </a:r>
          </a:p>
        </p:txBody>
      </p:sp>
      <p:sp>
        <p:nvSpPr>
          <p:cNvPr id="17" name="Päivämäärän paikkamerkki 3">
            <a:extLst>
              <a:ext uri="{FF2B5EF4-FFF2-40B4-BE49-F238E27FC236}">
                <a16:creationId xmlns:a16="http://schemas.microsoft.com/office/drawing/2014/main" id="{36784BA4-0DD7-45EC-9F96-7328BCEC60EE}"/>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dirty="0">
              <a:solidFill>
                <a:srgbClr val="000000"/>
              </a:solidFill>
            </a:endParaRPr>
          </a:p>
        </p:txBody>
      </p:sp>
      <p:sp>
        <p:nvSpPr>
          <p:cNvPr id="19" name="Dian numeron paikkamerkki 5">
            <a:extLst>
              <a:ext uri="{FF2B5EF4-FFF2-40B4-BE49-F238E27FC236}">
                <a16:creationId xmlns:a16="http://schemas.microsoft.com/office/drawing/2014/main" id="{E80E3939-306B-4309-91F9-C23860EBDB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6</a:t>
            </a:fld>
            <a:endParaRPr lang="fi-FI" altLang="fi-FI" sz="1300" dirty="0">
              <a:solidFill>
                <a:srgbClr val="000000"/>
              </a:solidFill>
            </a:endParaRPr>
          </a:p>
        </p:txBody>
      </p:sp>
      <p:graphicFrame>
        <p:nvGraphicFramePr>
          <p:cNvPr id="9" name="Taulukko 8">
            <a:extLst>
              <a:ext uri="{FF2B5EF4-FFF2-40B4-BE49-F238E27FC236}">
                <a16:creationId xmlns:a16="http://schemas.microsoft.com/office/drawing/2014/main" id="{1DCA0C8E-6173-9746-BED1-690F031DA957}"/>
              </a:ext>
            </a:extLst>
          </p:cNvPr>
          <p:cNvGraphicFramePr>
            <a:graphicFrameLocks noGrp="1"/>
          </p:cNvGraphicFramePr>
          <p:nvPr/>
        </p:nvGraphicFramePr>
        <p:xfrm>
          <a:off x="299543" y="1057343"/>
          <a:ext cx="10526111" cy="3250488"/>
        </p:xfrm>
        <a:graphic>
          <a:graphicData uri="http://schemas.openxmlformats.org/drawingml/2006/table">
            <a:tbl>
              <a:tblPr firstRow="1" bandRow="1">
                <a:tableStyleId>{F2DE63D5-997A-4646-A377-4702673A728D}</a:tableStyleId>
              </a:tblPr>
              <a:tblGrid>
                <a:gridCol w="4093781">
                  <a:extLst>
                    <a:ext uri="{9D8B030D-6E8A-4147-A177-3AD203B41FA5}">
                      <a16:colId xmlns:a16="http://schemas.microsoft.com/office/drawing/2014/main" val="198637523"/>
                    </a:ext>
                  </a:extLst>
                </a:gridCol>
                <a:gridCol w="6432330">
                  <a:extLst>
                    <a:ext uri="{9D8B030D-6E8A-4147-A177-3AD203B41FA5}">
                      <a16:colId xmlns:a16="http://schemas.microsoft.com/office/drawing/2014/main" val="2110151426"/>
                    </a:ext>
                  </a:extLst>
                </a:gridCol>
              </a:tblGrid>
              <a:tr h="334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Tuotostavoite</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Millä perusteella voidaan arvioida, että tuotos on valmis</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540652">
                <a:tc>
                  <a:txBody>
                    <a:bodyPr/>
                    <a:lstStyle/>
                    <a:p>
                      <a:pPr rtl="0"/>
                      <a:endParaRPr lang="fi-FI" sz="1400" b="0" i="0" u="none" strike="noStrike" kern="1200" baseline="0" dirty="0">
                        <a:solidFill>
                          <a:schemeClr val="tx1"/>
                        </a:solidFill>
                        <a:latin typeface="+mn-lt"/>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578069">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376711266"/>
                  </a:ext>
                </a:extLst>
              </a:tr>
              <a:tr h="578069">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154391028"/>
                  </a:ext>
                </a:extLst>
              </a:tr>
              <a:tr h="578069">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865628995"/>
                  </a:ext>
                </a:extLst>
              </a:tr>
              <a:tr h="578069">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bl>
          </a:graphicData>
        </a:graphic>
      </p:graphicFrame>
      <p:graphicFrame>
        <p:nvGraphicFramePr>
          <p:cNvPr id="22" name="Taulukko 21">
            <a:extLst>
              <a:ext uri="{FF2B5EF4-FFF2-40B4-BE49-F238E27FC236}">
                <a16:creationId xmlns:a16="http://schemas.microsoft.com/office/drawing/2014/main" id="{1DCA0C8E-6173-9746-BED1-690F031DA957}"/>
              </a:ext>
            </a:extLst>
          </p:cNvPr>
          <p:cNvGraphicFramePr>
            <a:graphicFrameLocks noGrp="1"/>
          </p:cNvGraphicFramePr>
          <p:nvPr/>
        </p:nvGraphicFramePr>
        <p:xfrm>
          <a:off x="299542" y="4307831"/>
          <a:ext cx="10526112" cy="938212"/>
        </p:xfrm>
        <a:graphic>
          <a:graphicData uri="http://schemas.openxmlformats.org/drawingml/2006/table">
            <a:tbl>
              <a:tblPr firstRow="1" bandRow="1">
                <a:tableStyleId>{F2DE63D5-997A-4646-A377-4702673A728D}</a:tableStyleId>
              </a:tblPr>
              <a:tblGrid>
                <a:gridCol w="2075794">
                  <a:extLst>
                    <a:ext uri="{9D8B030D-6E8A-4147-A177-3AD203B41FA5}">
                      <a16:colId xmlns:a16="http://schemas.microsoft.com/office/drawing/2014/main" val="198637523"/>
                    </a:ext>
                  </a:extLst>
                </a:gridCol>
                <a:gridCol w="304802">
                  <a:extLst>
                    <a:ext uri="{9D8B030D-6E8A-4147-A177-3AD203B41FA5}">
                      <a16:colId xmlns:a16="http://schemas.microsoft.com/office/drawing/2014/main" val="729922422"/>
                    </a:ext>
                  </a:extLst>
                </a:gridCol>
                <a:gridCol w="945931">
                  <a:extLst>
                    <a:ext uri="{9D8B030D-6E8A-4147-A177-3AD203B41FA5}">
                      <a16:colId xmlns:a16="http://schemas.microsoft.com/office/drawing/2014/main" val="1525961579"/>
                    </a:ext>
                  </a:extLst>
                </a:gridCol>
                <a:gridCol w="294290">
                  <a:extLst>
                    <a:ext uri="{9D8B030D-6E8A-4147-A177-3AD203B41FA5}">
                      <a16:colId xmlns:a16="http://schemas.microsoft.com/office/drawing/2014/main" val="3406253590"/>
                    </a:ext>
                  </a:extLst>
                </a:gridCol>
                <a:gridCol w="2017986">
                  <a:extLst>
                    <a:ext uri="{9D8B030D-6E8A-4147-A177-3AD203B41FA5}">
                      <a16:colId xmlns:a16="http://schemas.microsoft.com/office/drawing/2014/main" val="2110151426"/>
                    </a:ext>
                  </a:extLst>
                </a:gridCol>
                <a:gridCol w="294289">
                  <a:extLst>
                    <a:ext uri="{9D8B030D-6E8A-4147-A177-3AD203B41FA5}">
                      <a16:colId xmlns:a16="http://schemas.microsoft.com/office/drawing/2014/main" val="1072802816"/>
                    </a:ext>
                  </a:extLst>
                </a:gridCol>
                <a:gridCol w="4593020">
                  <a:extLst>
                    <a:ext uri="{9D8B030D-6E8A-4147-A177-3AD203B41FA5}">
                      <a16:colId xmlns:a16="http://schemas.microsoft.com/office/drawing/2014/main" val="3902821566"/>
                    </a:ext>
                  </a:extLst>
                </a:gridCol>
              </a:tblGrid>
              <a:tr h="334301">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Toteutuksen kriittisin tekijä (valitse yksi, jonka saavuttamiseksi kaksi muuta voivat joustaa)</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600" b="0" i="0" u="none" strike="noStrike" kern="1200" baseline="0" dirty="0">
                        <a:solidFill>
                          <a:srgbClr val="FFFFFF"/>
                        </a:solidFill>
                        <a:latin typeface="Arial Black" panose="020B0604020202020204" pitchFamily="34" charset="0"/>
                      </a:endParaRP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736400567"/>
                  </a:ext>
                </a:extLst>
              </a:tr>
              <a:tr h="540652">
                <a:tc>
                  <a:txBody>
                    <a:bodyPr/>
                    <a:lstStyle/>
                    <a:p>
                      <a:pPr rtl="0"/>
                      <a:r>
                        <a:rPr lang="fi-FI" sz="1400" b="0" i="0" u="none" strike="noStrike" kern="1200" baseline="0" dirty="0">
                          <a:solidFill>
                            <a:schemeClr val="tx1"/>
                          </a:solidFill>
                          <a:latin typeface="+mn-lt"/>
                          <a:ea typeface="+mn-ea"/>
                          <a:cs typeface="+mn-cs"/>
                        </a:rPr>
                        <a:t>Tuotoksen laajuus/laatu</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1" i="0" u="none" strike="noStrike" kern="1200" baseline="0" dirty="0">
                          <a:solidFill>
                            <a:schemeClr val="tx1"/>
                          </a:solidFill>
                          <a:latin typeface="+mn-lt"/>
                          <a:ea typeface="+mn-ea"/>
                          <a:cs typeface="+mn-cs"/>
                        </a:rPr>
                        <a:t>X</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0" i="0" u="none" strike="noStrike" kern="1200" baseline="0" dirty="0">
                          <a:solidFill>
                            <a:schemeClr val="tx1"/>
                          </a:solidFill>
                          <a:latin typeface="+mn-lt"/>
                          <a:ea typeface="+mn-ea"/>
                          <a:cs typeface="+mn-cs"/>
                        </a:rPr>
                        <a:t>Aikataulu</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1" i="0" u="none" strike="noStrike" kern="1200" baseline="0" dirty="0">
                        <a:solidFill>
                          <a:schemeClr val="tx1"/>
                        </a:solidFill>
                        <a:latin typeface="+mn-lt"/>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ea typeface="+mn-ea"/>
                          <a:cs typeface="+mn-cs"/>
                        </a:rPr>
                        <a:t>Kustannukset/Resurssit</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1" i="0" u="none" strike="noStrike" kern="1200" baseline="0" dirty="0">
                        <a:solidFill>
                          <a:schemeClr val="tx1"/>
                        </a:solidFill>
                        <a:latin typeface="+mn-lt"/>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1" u="none" strike="noStrike" kern="1200" baseline="0" dirty="0">
                          <a:solidFill>
                            <a:schemeClr val="tx1"/>
                          </a:solidFill>
                          <a:latin typeface="+mn-lt"/>
                          <a:ea typeface="+mn-ea"/>
                          <a:cs typeface="+mn-cs"/>
                        </a:rPr>
                        <a:t>Perustelu: </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bl>
          </a:graphicData>
        </a:graphic>
      </p:graphicFrame>
      <p:graphicFrame>
        <p:nvGraphicFramePr>
          <p:cNvPr id="23" name="Taulukko 22">
            <a:extLst>
              <a:ext uri="{FF2B5EF4-FFF2-40B4-BE49-F238E27FC236}">
                <a16:creationId xmlns:a16="http://schemas.microsoft.com/office/drawing/2014/main" id="{1DCA0C8E-6173-9746-BED1-690F031DA957}"/>
              </a:ext>
            </a:extLst>
          </p:cNvPr>
          <p:cNvGraphicFramePr>
            <a:graphicFrameLocks noGrp="1"/>
          </p:cNvGraphicFramePr>
          <p:nvPr/>
        </p:nvGraphicFramePr>
        <p:xfrm>
          <a:off x="299543" y="5246043"/>
          <a:ext cx="10526111" cy="938212"/>
        </p:xfrm>
        <a:graphic>
          <a:graphicData uri="http://schemas.openxmlformats.org/drawingml/2006/table">
            <a:tbl>
              <a:tblPr firstRow="1" bandRow="1">
                <a:tableStyleId>{F2DE63D5-997A-4646-A377-4702673A728D}</a:tableStyleId>
              </a:tblPr>
              <a:tblGrid>
                <a:gridCol w="10526111">
                  <a:extLst>
                    <a:ext uri="{9D8B030D-6E8A-4147-A177-3AD203B41FA5}">
                      <a16:colId xmlns:a16="http://schemas.microsoft.com/office/drawing/2014/main" val="198637523"/>
                    </a:ext>
                  </a:extLst>
                </a:gridCol>
              </a:tblGrid>
              <a:tr h="334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Rajaukset (mitä projektiin ei kuulu)</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736400567"/>
                  </a:ext>
                </a:extLst>
              </a:tr>
              <a:tr h="540652">
                <a:tc>
                  <a:txBody>
                    <a:bodyPr/>
                    <a:lstStyle/>
                    <a:p>
                      <a:pPr rtl="0"/>
                      <a:endParaRPr lang="fi-FI" sz="1400" b="0" i="0" u="none" strike="noStrike" kern="1200" baseline="0" dirty="0">
                        <a:solidFill>
                          <a:schemeClr val="tx1"/>
                        </a:solidFill>
                        <a:latin typeface="+mn-lt"/>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bl>
          </a:graphicData>
        </a:graphic>
      </p:graphicFrame>
    </p:spTree>
    <p:extLst>
      <p:ext uri="{BB962C8B-B14F-4D97-AF65-F5344CB8AC3E}">
        <p14:creationId xmlns:p14="http://schemas.microsoft.com/office/powerpoint/2010/main" val="315666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Projektin hyötytavoitteet</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7</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1DCA0C8E-6173-9746-BED1-690F031DA957}"/>
              </a:ext>
            </a:extLst>
          </p:cNvPr>
          <p:cNvGraphicFramePr>
            <a:graphicFrameLocks noGrp="1"/>
          </p:cNvGraphicFramePr>
          <p:nvPr/>
        </p:nvGraphicFramePr>
        <p:xfrm>
          <a:off x="457200" y="1065401"/>
          <a:ext cx="10085080" cy="5543833"/>
        </p:xfrm>
        <a:graphic>
          <a:graphicData uri="http://schemas.openxmlformats.org/drawingml/2006/table">
            <a:tbl>
              <a:tblPr firstRow="1" bandRow="1">
                <a:tableStyleId>{F2DE63D5-997A-4646-A377-4702673A728D}</a:tableStyleId>
              </a:tblPr>
              <a:tblGrid>
                <a:gridCol w="4059035">
                  <a:extLst>
                    <a:ext uri="{9D8B030D-6E8A-4147-A177-3AD203B41FA5}">
                      <a16:colId xmlns:a16="http://schemas.microsoft.com/office/drawing/2014/main" val="198637523"/>
                    </a:ext>
                  </a:extLst>
                </a:gridCol>
                <a:gridCol w="6026045">
                  <a:extLst>
                    <a:ext uri="{9D8B030D-6E8A-4147-A177-3AD203B41FA5}">
                      <a16:colId xmlns:a16="http://schemas.microsoft.com/office/drawing/2014/main" val="2110151426"/>
                    </a:ext>
                  </a:extLst>
                </a:gridCol>
              </a:tblGrid>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Hyötytavoite</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Mittari hyötytavoitteen saavuttamiselle</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1306263">
                <a:tc>
                  <a:txBody>
                    <a:bodyPr/>
                    <a:lstStyle/>
                    <a:p>
                      <a:pPr rtl="0"/>
                      <a:endParaRPr lang="fi-FI" sz="1400" b="0" i="0" u="none" strike="noStrike" kern="1200" baseline="0" dirty="0">
                        <a:solidFill>
                          <a:schemeClr val="tx1"/>
                        </a:solidFill>
                        <a:latin typeface="+mn-lt"/>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1274164">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1274164">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1274164">
                <a:tc>
                  <a:txBody>
                    <a:bodyPr/>
                    <a:lstStyle/>
                    <a:p>
                      <a:pPr rtl="0"/>
                      <a:endParaRPr lang="fi-FI" sz="1400" b="0" i="0" u="none" strike="noStrike" kern="1200" baseline="0" dirty="0">
                        <a:solidFill>
                          <a:schemeClr val="tx1"/>
                        </a:solidFill>
                        <a:highlight>
                          <a:srgbClr val="FFFF00"/>
                        </a:highlight>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3585913"/>
                  </a:ext>
                </a:extLst>
              </a:tr>
            </a:tbl>
          </a:graphicData>
        </a:graphic>
      </p:graphicFrame>
    </p:spTree>
    <p:extLst>
      <p:ext uri="{BB962C8B-B14F-4D97-AF65-F5344CB8AC3E}">
        <p14:creationId xmlns:p14="http://schemas.microsoft.com/office/powerpoint/2010/main" val="1883221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sz="3600" dirty="0">
                <a:latin typeface="Arial Black" panose="020B0604020202020204" pitchFamily="34" charset="0"/>
              </a:rPr>
              <a:t>Toteutuksen kuvaus</a:t>
            </a:r>
            <a:endParaRPr lang="fi-FI" altLang="fi-FI" sz="3200" dirty="0">
              <a:latin typeface="Arial Black" panose="020B0604020202020204" pitchFamily="34" charset="0"/>
            </a:endParaRPr>
          </a:p>
        </p:txBody>
      </p:sp>
      <p:sp>
        <p:nvSpPr>
          <p:cNvPr id="2" name="Sisällön paikkamerkki 1">
            <a:extLst>
              <a:ext uri="{FF2B5EF4-FFF2-40B4-BE49-F238E27FC236}">
                <a16:creationId xmlns:a16="http://schemas.microsoft.com/office/drawing/2014/main" id="{5902073E-6D87-4C93-A3BE-4E1C2BAF2161}"/>
              </a:ext>
            </a:extLst>
          </p:cNvPr>
          <p:cNvSpPr>
            <a:spLocks noGrp="1"/>
          </p:cNvSpPr>
          <p:nvPr>
            <p:ph idx="1"/>
          </p:nvPr>
        </p:nvSpPr>
        <p:spPr/>
        <p:txBody>
          <a:bodyPr/>
          <a:lstStyle/>
          <a:p>
            <a:endParaRPr lang="fi-FI"/>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8</a:t>
            </a:fld>
            <a:endParaRPr lang="fi-FI" altLang="fi-FI" sz="1300">
              <a:solidFill>
                <a:srgbClr val="000000"/>
              </a:solidFill>
            </a:endParaRPr>
          </a:p>
        </p:txBody>
      </p:sp>
    </p:spTree>
    <p:extLst>
      <p:ext uri="{BB962C8B-B14F-4D97-AF65-F5344CB8AC3E}">
        <p14:creationId xmlns:p14="http://schemas.microsoft.com/office/powerpoint/2010/main" val="1867730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Resurssit ja budjetti</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9</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1DCA0C8E-6173-9746-BED1-690F031DA957}"/>
              </a:ext>
            </a:extLst>
          </p:cNvPr>
          <p:cNvGraphicFramePr>
            <a:graphicFrameLocks noGrp="1"/>
          </p:cNvGraphicFramePr>
          <p:nvPr/>
        </p:nvGraphicFramePr>
        <p:xfrm>
          <a:off x="376977" y="1005408"/>
          <a:ext cx="10152303" cy="5647855"/>
        </p:xfrm>
        <a:graphic>
          <a:graphicData uri="http://schemas.openxmlformats.org/drawingml/2006/table">
            <a:tbl>
              <a:tblPr firstRow="1" bandRow="1">
                <a:tableStyleId>{F2DE63D5-997A-4646-A377-4702673A728D}</a:tableStyleId>
              </a:tblPr>
              <a:tblGrid>
                <a:gridCol w="2488182">
                  <a:extLst>
                    <a:ext uri="{9D8B030D-6E8A-4147-A177-3AD203B41FA5}">
                      <a16:colId xmlns:a16="http://schemas.microsoft.com/office/drawing/2014/main" val="198637523"/>
                    </a:ext>
                  </a:extLst>
                </a:gridCol>
                <a:gridCol w="1132347">
                  <a:extLst>
                    <a:ext uri="{9D8B030D-6E8A-4147-A177-3AD203B41FA5}">
                      <a16:colId xmlns:a16="http://schemas.microsoft.com/office/drawing/2014/main" val="3420549716"/>
                    </a:ext>
                  </a:extLst>
                </a:gridCol>
                <a:gridCol w="1355835">
                  <a:extLst>
                    <a:ext uri="{9D8B030D-6E8A-4147-A177-3AD203B41FA5}">
                      <a16:colId xmlns:a16="http://schemas.microsoft.com/office/drawing/2014/main" val="1197500997"/>
                    </a:ext>
                  </a:extLst>
                </a:gridCol>
                <a:gridCol w="3850949">
                  <a:extLst>
                    <a:ext uri="{9D8B030D-6E8A-4147-A177-3AD203B41FA5}">
                      <a16:colId xmlns:a16="http://schemas.microsoft.com/office/drawing/2014/main" val="2110151426"/>
                    </a:ext>
                  </a:extLst>
                </a:gridCol>
                <a:gridCol w="1324990">
                  <a:extLst>
                    <a:ext uri="{9D8B030D-6E8A-4147-A177-3AD203B41FA5}">
                      <a16:colId xmlns:a16="http://schemas.microsoft.com/office/drawing/2014/main" val="3489358491"/>
                    </a:ext>
                  </a:extLst>
                </a:gridCol>
              </a:tblGrid>
              <a:tr h="46392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Valmistelu- ja suunnitteluvaiheeseen</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hMerge="1">
                  <a:txBody>
                    <a:bodyPr/>
                    <a:lstStyle/>
                    <a:p>
                      <a:endParaRPr lang="fi-FI"/>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err="1">
                          <a:solidFill>
                            <a:srgbClr val="FFFFFF"/>
                          </a:solidFill>
                          <a:latin typeface="Arial Black" panose="020B0604020202020204" pitchFamily="34" charset="0"/>
                        </a:rPr>
                        <a:t>htp</a:t>
                      </a:r>
                      <a:r>
                        <a:rPr lang="fi-FI" sz="1600" b="0" i="0" u="none" strike="noStrike" kern="1200" baseline="0" dirty="0">
                          <a:solidFill>
                            <a:srgbClr val="FFFFFF"/>
                          </a:solidFill>
                          <a:latin typeface="Arial Black" panose="020B0604020202020204" pitchFamily="34" charset="0"/>
                        </a:rPr>
                        <a:t> tai €</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Toteutusvaiheeseen</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err="1">
                          <a:solidFill>
                            <a:srgbClr val="FFFFFF"/>
                          </a:solidFill>
                          <a:latin typeface="Arial Black" panose="020B0604020202020204" pitchFamily="34" charset="0"/>
                        </a:rPr>
                        <a:t>htp</a:t>
                      </a:r>
                      <a:r>
                        <a:rPr lang="fi-FI" sz="1600" b="0" i="0" u="none" strike="noStrike" kern="1200" baseline="0" dirty="0">
                          <a:solidFill>
                            <a:srgbClr val="FFFFFF"/>
                          </a:solidFill>
                          <a:latin typeface="Arial Black" panose="020B0604020202020204" pitchFamily="34" charset="0"/>
                        </a:rPr>
                        <a:t> tai €</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718236">
                <a:tc gridSpan="2">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endParaRPr lang="fi-FI"/>
                    </a:p>
                  </a:txBody>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159289395"/>
                  </a:ext>
                </a:extLst>
              </a:tr>
              <a:tr h="725214">
                <a:tc gridSpan="2">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endParaRPr lang="fi-FI"/>
                    </a:p>
                  </a:txBody>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746235">
                <a:tc gridSpan="2">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endParaRPr lang="fi-FI"/>
                    </a:p>
                  </a:txBody>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289431910"/>
                  </a:ext>
                </a:extLst>
              </a:tr>
              <a:tr h="735724">
                <a:tc gridSpan="2">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endParaRPr lang="fi-FI"/>
                    </a:p>
                  </a:txBody>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83169782"/>
                  </a:ext>
                </a:extLst>
              </a:tr>
              <a:tr h="693682">
                <a:tc gridSpan="2">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endParaRPr lang="fi-FI"/>
                    </a:p>
                  </a:txBody>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45564338"/>
                  </a:ext>
                </a:extLst>
              </a:tr>
              <a:tr h="693682">
                <a:tc gridSpan="2">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endParaRPr lang="fi-FI"/>
                    </a:p>
                  </a:txBody>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182500460"/>
                  </a:ext>
                </a:extLst>
              </a:tr>
              <a:tr h="693682">
                <a:tc>
                  <a:txBody>
                    <a:bodyPr/>
                    <a:lstStyle/>
                    <a:p>
                      <a:pPr rtl="0"/>
                      <a:r>
                        <a:rPr lang="fi-FI" sz="1600" b="0" i="0" u="none" strike="noStrike" kern="1200" baseline="0" dirty="0">
                          <a:solidFill>
                            <a:schemeClr val="tx1"/>
                          </a:solidFill>
                          <a:latin typeface="Arial Black" panose="020B0604020202020204" pitchFamily="34" charset="0"/>
                          <a:ea typeface="+mn-ea"/>
                          <a:cs typeface="+mn-cs"/>
                        </a:rPr>
                        <a:t>Yhteensä </a:t>
                      </a:r>
                      <a:r>
                        <a:rPr lang="fi-FI" sz="1600" b="0" i="0" u="none" strike="noStrike" kern="1200" baseline="0" dirty="0" err="1">
                          <a:solidFill>
                            <a:schemeClr val="tx1"/>
                          </a:solidFill>
                          <a:latin typeface="Arial Black" panose="020B0604020202020204" pitchFamily="34" charset="0"/>
                          <a:ea typeface="+mn-ea"/>
                          <a:cs typeface="+mn-cs"/>
                        </a:rPr>
                        <a:t>htp</a:t>
                      </a:r>
                      <a:r>
                        <a:rPr lang="fi-FI" sz="1600" b="0" i="0" u="none" strike="noStrike" kern="1200" baseline="0" dirty="0">
                          <a:solidFill>
                            <a:schemeClr val="tx1"/>
                          </a:solidFill>
                          <a:latin typeface="Arial Black" panose="020B0604020202020204" pitchFamily="34" charset="0"/>
                          <a:ea typeface="+mn-ea"/>
                          <a:cs typeface="+mn-cs"/>
                        </a:rPr>
                        <a:t> ja €</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lumMod val="85000"/>
                      </a:schemeClr>
                    </a:solidFill>
                  </a:tcPr>
                </a:tc>
                <a:tc gridSpan="4">
                  <a:txBody>
                    <a:bodyPr/>
                    <a:lstStyle/>
                    <a:p>
                      <a:pPr rtl="0"/>
                      <a:endParaRPr lang="fi-FI" sz="1600" b="0" i="0" u="none" strike="noStrike" kern="1200" baseline="0" dirty="0">
                        <a:solidFill>
                          <a:schemeClr val="tx1"/>
                        </a:solidFill>
                        <a:latin typeface="Arial Black" panose="020B0604020202020204" pitchFamily="34" charset="0"/>
                        <a:ea typeface="+mn-ea"/>
                        <a:cs typeface="+mn-cs"/>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lumMod val="85000"/>
                      </a:schemeClr>
                    </a:solidFill>
                  </a:tcPr>
                </a:tc>
                <a:tc hMerge="1">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hMerge="1">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lumMod val="85000"/>
                      </a:schemeClr>
                    </a:solidFill>
                  </a:tcPr>
                </a:tc>
                <a:tc hMerge="1">
                  <a:txBody>
                    <a:bodyPr/>
                    <a:lstStyle/>
                    <a:p>
                      <a:pPr rtl="0"/>
                      <a:endParaRPr lang="fi-FI" sz="16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14874725"/>
                  </a:ext>
                </a:extLst>
              </a:tr>
            </a:tbl>
          </a:graphicData>
        </a:graphic>
      </p:graphicFrame>
    </p:spTree>
    <p:extLst>
      <p:ext uri="{BB962C8B-B14F-4D97-AF65-F5344CB8AC3E}">
        <p14:creationId xmlns:p14="http://schemas.microsoft.com/office/powerpoint/2010/main" val="3041883508"/>
      </p:ext>
    </p:extLst>
  </p:cSld>
  <p:clrMapOvr>
    <a:masterClrMapping/>
  </p:clrMapOvr>
</p:sld>
</file>

<file path=ppt/theme/theme1.xml><?xml version="1.0" encoding="utf-8"?>
<a:theme xmlns:a="http://schemas.openxmlformats.org/drawingml/2006/main" name="HKI-perus">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A43834-84E8-1541-A3A8-3233C81DED4A}" vid="{D2FC8669-76C9-844E-B99F-8ECF6C4668E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HKI_presentation</Template>
  <TotalTime>110</TotalTime>
  <Words>703</Words>
  <Application>Microsoft Office PowerPoint</Application>
  <PresentationFormat>Laajakuva</PresentationFormat>
  <Paragraphs>116</Paragraphs>
  <Slides>12</Slides>
  <Notes>11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Arial Black</vt:lpstr>
      <vt:lpstr>Calibri</vt:lpstr>
      <vt:lpstr>HKI-perus</vt:lpstr>
      <vt:lpstr>&lt;Projektin nimi&gt;   Projektikuvaus</vt:lpstr>
      <vt:lpstr>Tämän asiakirjan tarkoitus</vt:lpstr>
      <vt:lpstr>Projektin tausta, kuvaus ja kytkentä strategiaan </vt:lpstr>
      <vt:lpstr>Projektityyppi ja ydinprosessit</vt:lpstr>
      <vt:lpstr>Projektin alustava organisointi</vt:lpstr>
      <vt:lpstr>Projektin tuotostavoitteet</vt:lpstr>
      <vt:lpstr>Projektin hyötytavoitteet</vt:lpstr>
      <vt:lpstr>Toteutuksen kuvaus</vt:lpstr>
      <vt:lpstr>Resurssit ja budjetti</vt:lpstr>
      <vt:lpstr>Projektin edellytykset ja riippuvuudet</vt:lpstr>
      <vt:lpstr>Riskit ja niihin varautuminen</vt:lpstr>
      <vt:lpstr>Merkittävimmät sidosryhmät</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Kautto Ilkka</dc:creator>
  <cp:lastModifiedBy>Virpi Elers</cp:lastModifiedBy>
  <cp:revision>3</cp:revision>
  <dcterms:created xsi:type="dcterms:W3CDTF">2020-12-07T07:27:07Z</dcterms:created>
  <dcterms:modified xsi:type="dcterms:W3CDTF">2020-12-15T10:34:35Z</dcterms:modified>
</cp:coreProperties>
</file>