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63" r:id="rId2"/>
    <p:sldId id="457" r:id="rId3"/>
    <p:sldId id="365" r:id="rId4"/>
    <p:sldId id="367" r:id="rId5"/>
    <p:sldId id="454" r:id="rId6"/>
    <p:sldId id="455" r:id="rId7"/>
    <p:sldId id="391" r:id="rId8"/>
    <p:sldId id="392" r:id="rId9"/>
    <p:sldId id="394" r:id="rId10"/>
    <p:sldId id="395" r:id="rId11"/>
    <p:sldId id="397" r:id="rId12"/>
    <p:sldId id="439" r:id="rId13"/>
    <p:sldId id="398" r:id="rId14"/>
    <p:sldId id="401" r:id="rId15"/>
    <p:sldId id="402" r:id="rId16"/>
    <p:sldId id="399" r:id="rId17"/>
    <p:sldId id="403" r:id="rId18"/>
    <p:sldId id="400" r:id="rId19"/>
    <p:sldId id="406" r:id="rId20"/>
    <p:sldId id="408" r:id="rId21"/>
    <p:sldId id="409" r:id="rId22"/>
    <p:sldId id="410" r:id="rId23"/>
    <p:sldId id="413" r:id="rId24"/>
    <p:sldId id="414" r:id="rId25"/>
    <p:sldId id="415" r:id="rId26"/>
    <p:sldId id="417" r:id="rId27"/>
    <p:sldId id="418" r:id="rId28"/>
    <p:sldId id="419" r:id="rId29"/>
    <p:sldId id="420" r:id="rId30"/>
    <p:sldId id="421" r:id="rId31"/>
    <p:sldId id="422" r:id="rId32"/>
    <p:sldId id="423" r:id="rId33"/>
    <p:sldId id="424" r:id="rId34"/>
    <p:sldId id="425" r:id="rId35"/>
    <p:sldId id="426" r:id="rId36"/>
    <p:sldId id="427" r:id="rId37"/>
    <p:sldId id="428" r:id="rId38"/>
    <p:sldId id="429" r:id="rId39"/>
    <p:sldId id="430" r:id="rId40"/>
    <p:sldId id="431" r:id="rId41"/>
    <p:sldId id="432" r:id="rId42"/>
    <p:sldId id="433" r:id="rId43"/>
    <p:sldId id="434" r:id="rId44"/>
    <p:sldId id="435" r:id="rId45"/>
    <p:sldId id="436" r:id="rId46"/>
    <p:sldId id="440" r:id="rId47"/>
    <p:sldId id="456" r:id="rId48"/>
  </p:sldIdLst>
  <p:sldSz cx="12192000" cy="6858000"/>
  <p:notesSz cx="6858000" cy="9144000"/>
  <p:defaultTextStyle>
    <a:defPPr>
      <a:defRPr lang="fi-F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C6"/>
    <a:srgbClr val="009246"/>
    <a:srgbClr val="0001BE"/>
    <a:srgbClr val="00D7A7"/>
    <a:srgbClr val="FD4F00"/>
    <a:srgbClr val="DB2719"/>
    <a:srgbClr val="F5A3C7"/>
    <a:srgbClr val="9FC9EB"/>
    <a:srgbClr val="FC4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84C36-C477-491C-91F8-48F9DF0C3130}" v="2" dt="2020-12-15T10:35:54.740"/>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Normaali tyyli 4 - Korostu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Normaali tyyli 1 - Korostu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1291" autoAdjust="0"/>
  </p:normalViewPr>
  <p:slideViewPr>
    <p:cSldViewPr snapToGrid="0">
      <p:cViewPr>
        <p:scale>
          <a:sx n="51" d="100"/>
          <a:sy n="51" d="100"/>
        </p:scale>
        <p:origin x="3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rpi Elers" userId="50c29c5e-e9f2-4629-bc7e-33fdc3a06dd1" providerId="ADAL" clId="{7AA81230-F1EF-4115-9905-CAE55F5FB060}"/>
    <pc:docChg chg="undo custSel delSld modSld addMainMaster delMainMaster modMainMaster">
      <pc:chgData name="Virpi Elers" userId="50c29c5e-e9f2-4629-bc7e-33fdc3a06dd1" providerId="ADAL" clId="{7AA81230-F1EF-4115-9905-CAE55F5FB060}" dt="2020-12-11T17:06:58.308" v="1608" actId="478"/>
      <pc:docMkLst>
        <pc:docMk/>
      </pc:docMkLst>
      <pc:sldChg chg="addSp delSp modSp mod modClrScheme chgLayout">
        <pc:chgData name="Virpi Elers" userId="50c29c5e-e9f2-4629-bc7e-33fdc3a06dd1" providerId="ADAL" clId="{7AA81230-F1EF-4115-9905-CAE55F5FB060}" dt="2020-12-11T16:59:10.043" v="1412" actId="478"/>
        <pc:sldMkLst>
          <pc:docMk/>
          <pc:sldMk cId="3771516755" sldId="363"/>
        </pc:sldMkLst>
        <pc:spChg chg="mod ord">
          <ac:chgData name="Virpi Elers" userId="50c29c5e-e9f2-4629-bc7e-33fdc3a06dd1" providerId="ADAL" clId="{7AA81230-F1EF-4115-9905-CAE55F5FB060}" dt="2020-12-11T16:20:49.928" v="20" actId="20577"/>
          <ac:spMkLst>
            <pc:docMk/>
            <pc:sldMk cId="3771516755" sldId="363"/>
            <ac:spMk id="2" creationId="{BC5468A5-336F-464D-B031-2F6973D42E88}"/>
          </ac:spMkLst>
        </pc:spChg>
        <pc:spChg chg="del mod ord">
          <ac:chgData name="Virpi Elers" userId="50c29c5e-e9f2-4629-bc7e-33fdc3a06dd1" providerId="ADAL" clId="{7AA81230-F1EF-4115-9905-CAE55F5FB060}" dt="2020-12-11T16:22:15.097" v="31" actId="478"/>
          <ac:spMkLst>
            <pc:docMk/>
            <pc:sldMk cId="3771516755" sldId="363"/>
            <ac:spMk id="3" creationId="{1A6E2BEE-8B21-AF42-959B-BAE9234BB2EC}"/>
          </ac:spMkLst>
        </pc:spChg>
        <pc:spChg chg="add mod">
          <ac:chgData name="Virpi Elers" userId="50c29c5e-e9f2-4629-bc7e-33fdc3a06dd1" providerId="ADAL" clId="{7AA81230-F1EF-4115-9905-CAE55F5FB060}" dt="2020-12-11T16:29:01.783" v="575" actId="20577"/>
          <ac:spMkLst>
            <pc:docMk/>
            <pc:sldMk cId="3771516755" sldId="363"/>
            <ac:spMk id="5" creationId="{BD175729-7B1B-4590-A259-56F20DC702A2}"/>
          </ac:spMkLst>
        </pc:spChg>
        <pc:spChg chg="add del mod">
          <ac:chgData name="Virpi Elers" userId="50c29c5e-e9f2-4629-bc7e-33fdc3a06dd1" providerId="ADAL" clId="{7AA81230-F1EF-4115-9905-CAE55F5FB060}" dt="2020-12-11T16:59:10.043" v="1412" actId="478"/>
          <ac:spMkLst>
            <pc:docMk/>
            <pc:sldMk cId="3771516755" sldId="363"/>
            <ac:spMk id="6" creationId="{4D3B1A05-3CE5-44AC-BA99-C9EABA0FE9EE}"/>
          </ac:spMkLst>
        </pc:spChg>
        <pc:graphicFrameChg chg="add mod modGraphic">
          <ac:chgData name="Virpi Elers" userId="50c29c5e-e9f2-4629-bc7e-33fdc3a06dd1" providerId="ADAL" clId="{7AA81230-F1EF-4115-9905-CAE55F5FB060}" dt="2020-12-11T16:24:39.004" v="45" actId="12385"/>
          <ac:graphicFrameMkLst>
            <pc:docMk/>
            <pc:sldMk cId="3771516755" sldId="363"/>
            <ac:graphicFrameMk id="4" creationId="{C347CC04-D302-496A-A945-827E47C04DF7}"/>
          </ac:graphicFrameMkLst>
        </pc:graphicFrameChg>
      </pc:sldChg>
      <pc:sldChg chg="del">
        <pc:chgData name="Virpi Elers" userId="50c29c5e-e9f2-4629-bc7e-33fdc3a06dd1" providerId="ADAL" clId="{7AA81230-F1EF-4115-9905-CAE55F5FB060}" dt="2020-12-11T16:25:03.257" v="47" actId="47"/>
        <pc:sldMkLst>
          <pc:docMk/>
          <pc:sldMk cId="2811453158" sldId="364"/>
        </pc:sldMkLst>
      </pc:sldChg>
      <pc:sldChg chg="delSp">
        <pc:chgData name="Virpi Elers" userId="50c29c5e-e9f2-4629-bc7e-33fdc3a06dd1" providerId="ADAL" clId="{7AA81230-F1EF-4115-9905-CAE55F5FB060}" dt="2020-12-11T16:30:40.832" v="673" actId="478"/>
        <pc:sldMkLst>
          <pc:docMk/>
          <pc:sldMk cId="2578119200" sldId="365"/>
        </pc:sldMkLst>
        <pc:spChg chg="del">
          <ac:chgData name="Virpi Elers" userId="50c29c5e-e9f2-4629-bc7e-33fdc3a06dd1" providerId="ADAL" clId="{7AA81230-F1EF-4115-9905-CAE55F5FB060}" dt="2020-12-11T16:30:40.832" v="673" actId="478"/>
          <ac:spMkLst>
            <pc:docMk/>
            <pc:sldMk cId="2578119200" sldId="365"/>
            <ac:spMk id="109572" creationId="{02429780-94DB-3C49-8BBF-00C3F03A95C0}"/>
          </ac:spMkLst>
        </pc:spChg>
      </pc:sldChg>
      <pc:sldChg chg="delSp">
        <pc:chgData name="Virpi Elers" userId="50c29c5e-e9f2-4629-bc7e-33fdc3a06dd1" providerId="ADAL" clId="{7AA81230-F1EF-4115-9905-CAE55F5FB060}" dt="2020-12-11T16:30:44.981" v="674" actId="478"/>
        <pc:sldMkLst>
          <pc:docMk/>
          <pc:sldMk cId="3316376569" sldId="367"/>
        </pc:sldMkLst>
        <pc:spChg chg="del">
          <ac:chgData name="Virpi Elers" userId="50c29c5e-e9f2-4629-bc7e-33fdc3a06dd1" providerId="ADAL" clId="{7AA81230-F1EF-4115-9905-CAE55F5FB060}" dt="2020-12-11T16:30:44.981" v="674" actId="478"/>
          <ac:spMkLst>
            <pc:docMk/>
            <pc:sldMk cId="3316376569" sldId="367"/>
            <ac:spMk id="106498" creationId="{ED90829F-602F-054E-9F6E-9512D94D0E3F}"/>
          </ac:spMkLst>
        </pc:spChg>
      </pc:sldChg>
      <pc:sldChg chg="addSp delSp modSp mod">
        <pc:chgData name="Virpi Elers" userId="50c29c5e-e9f2-4629-bc7e-33fdc3a06dd1" providerId="ADAL" clId="{7AA81230-F1EF-4115-9905-CAE55F5FB060}" dt="2020-12-11T16:59:25.647" v="1415"/>
        <pc:sldMkLst>
          <pc:docMk/>
          <pc:sldMk cId="1984482130" sldId="391"/>
        </pc:sldMkLst>
        <pc:spChg chg="add mod">
          <ac:chgData name="Virpi Elers" userId="50c29c5e-e9f2-4629-bc7e-33fdc3a06dd1" providerId="ADAL" clId="{7AA81230-F1EF-4115-9905-CAE55F5FB060}" dt="2020-12-11T16:59:25.647" v="1415"/>
          <ac:spMkLst>
            <pc:docMk/>
            <pc:sldMk cId="1984482130" sldId="391"/>
            <ac:spMk id="7" creationId="{E506E3CF-47F3-4C64-9A43-E26E52EC589D}"/>
          </ac:spMkLst>
        </pc:spChg>
        <pc:spChg chg="mod">
          <ac:chgData name="Virpi Elers" userId="50c29c5e-e9f2-4629-bc7e-33fdc3a06dd1" providerId="ADAL" clId="{7AA81230-F1EF-4115-9905-CAE55F5FB060}" dt="2020-12-11T16:35:37.890" v="679" actId="404"/>
          <ac:spMkLst>
            <pc:docMk/>
            <pc:sldMk cId="1984482130" sldId="391"/>
            <ac:spMk id="109569" creationId="{7EDB6582-29CE-8343-A483-2318936CA17E}"/>
          </ac:spMkLst>
        </pc:spChg>
        <pc:spChg chg="del">
          <ac:chgData name="Virpi Elers" userId="50c29c5e-e9f2-4629-bc7e-33fdc3a06dd1" providerId="ADAL" clId="{7AA81230-F1EF-4115-9905-CAE55F5FB060}" dt="2020-12-11T16:35:41.419" v="680" actId="478"/>
          <ac:spMkLst>
            <pc:docMk/>
            <pc:sldMk cId="1984482130" sldId="391"/>
            <ac:spMk id="109572" creationId="{02429780-94DB-3C49-8BBF-00C3F03A95C0}"/>
          </ac:spMkLst>
        </pc:spChg>
      </pc:sldChg>
      <pc:sldChg chg="addSp delSp modSp">
        <pc:chgData name="Virpi Elers" userId="50c29c5e-e9f2-4629-bc7e-33fdc3a06dd1" providerId="ADAL" clId="{7AA81230-F1EF-4115-9905-CAE55F5FB060}" dt="2020-12-11T16:59:28.828" v="1416"/>
        <pc:sldMkLst>
          <pc:docMk/>
          <pc:sldMk cId="3046914291" sldId="392"/>
        </pc:sldMkLst>
        <pc:spChg chg="add mod">
          <ac:chgData name="Virpi Elers" userId="50c29c5e-e9f2-4629-bc7e-33fdc3a06dd1" providerId="ADAL" clId="{7AA81230-F1EF-4115-9905-CAE55F5FB060}" dt="2020-12-11T16:59:28.828" v="1416"/>
          <ac:spMkLst>
            <pc:docMk/>
            <pc:sldMk cId="3046914291" sldId="392"/>
            <ac:spMk id="7" creationId="{43669269-F42F-4F75-BA47-9099A9F530DB}"/>
          </ac:spMkLst>
        </pc:spChg>
        <pc:spChg chg="del">
          <ac:chgData name="Virpi Elers" userId="50c29c5e-e9f2-4629-bc7e-33fdc3a06dd1" providerId="ADAL" clId="{7AA81230-F1EF-4115-9905-CAE55F5FB060}" dt="2020-12-11T16:35:50.317" v="681" actId="478"/>
          <ac:spMkLst>
            <pc:docMk/>
            <pc:sldMk cId="3046914291" sldId="392"/>
            <ac:spMk id="109572" creationId="{02429780-94DB-3C49-8BBF-00C3F03A95C0}"/>
          </ac:spMkLst>
        </pc:spChg>
      </pc:sldChg>
      <pc:sldChg chg="delSp">
        <pc:chgData name="Virpi Elers" userId="50c29c5e-e9f2-4629-bc7e-33fdc3a06dd1" providerId="ADAL" clId="{7AA81230-F1EF-4115-9905-CAE55F5FB060}" dt="2020-12-11T16:36:06.151" v="682" actId="478"/>
        <pc:sldMkLst>
          <pc:docMk/>
          <pc:sldMk cId="2670840604" sldId="394"/>
        </pc:sldMkLst>
        <pc:spChg chg="del">
          <ac:chgData name="Virpi Elers" userId="50c29c5e-e9f2-4629-bc7e-33fdc3a06dd1" providerId="ADAL" clId="{7AA81230-F1EF-4115-9905-CAE55F5FB060}" dt="2020-12-11T16:36:06.151" v="682" actId="478"/>
          <ac:spMkLst>
            <pc:docMk/>
            <pc:sldMk cId="2670840604" sldId="394"/>
            <ac:spMk id="106498" creationId="{ED90829F-602F-054E-9F6E-9512D94D0E3F}"/>
          </ac:spMkLst>
        </pc:spChg>
      </pc:sldChg>
      <pc:sldChg chg="addSp delSp modSp mod modNotesTx">
        <pc:chgData name="Virpi Elers" userId="50c29c5e-e9f2-4629-bc7e-33fdc3a06dd1" providerId="ADAL" clId="{7AA81230-F1EF-4115-9905-CAE55F5FB060}" dt="2020-12-11T17:06:22.467" v="1605" actId="478"/>
        <pc:sldMkLst>
          <pc:docMk/>
          <pc:sldMk cId="2794787603" sldId="395"/>
        </pc:sldMkLst>
        <pc:spChg chg="add mod">
          <ac:chgData name="Virpi Elers" userId="50c29c5e-e9f2-4629-bc7e-33fdc3a06dd1" providerId="ADAL" clId="{7AA81230-F1EF-4115-9905-CAE55F5FB060}" dt="2020-12-11T16:59:33.514" v="1417"/>
          <ac:spMkLst>
            <pc:docMk/>
            <pc:sldMk cId="2794787603" sldId="395"/>
            <ac:spMk id="7" creationId="{BB9136EB-834A-4011-B07F-47B8FFDD5935}"/>
          </ac:spMkLst>
        </pc:spChg>
        <pc:spChg chg="mod">
          <ac:chgData name="Virpi Elers" userId="50c29c5e-e9f2-4629-bc7e-33fdc3a06dd1" providerId="ADAL" clId="{7AA81230-F1EF-4115-9905-CAE55F5FB060}" dt="2020-12-11T16:36:40.561" v="683" actId="404"/>
          <ac:spMkLst>
            <pc:docMk/>
            <pc:sldMk cId="2794787603" sldId="395"/>
            <ac:spMk id="109569" creationId="{7EDB6582-29CE-8343-A483-2318936CA17E}"/>
          </ac:spMkLst>
        </pc:spChg>
        <pc:spChg chg="del">
          <ac:chgData name="Virpi Elers" userId="50c29c5e-e9f2-4629-bc7e-33fdc3a06dd1" providerId="ADAL" clId="{7AA81230-F1EF-4115-9905-CAE55F5FB060}" dt="2020-12-11T17:06:22.467" v="1605" actId="478"/>
          <ac:spMkLst>
            <pc:docMk/>
            <pc:sldMk cId="2794787603" sldId="395"/>
            <ac:spMk id="109572" creationId="{02429780-94DB-3C49-8BBF-00C3F03A95C0}"/>
          </ac:spMkLst>
        </pc:spChg>
      </pc:sldChg>
      <pc:sldChg chg="addSp delSp modSp mod chgLayout modNotesTx">
        <pc:chgData name="Virpi Elers" userId="50c29c5e-e9f2-4629-bc7e-33fdc3a06dd1" providerId="ADAL" clId="{7AA81230-F1EF-4115-9905-CAE55F5FB060}" dt="2020-12-11T16:59:35.684" v="1418"/>
        <pc:sldMkLst>
          <pc:docMk/>
          <pc:sldMk cId="820941291" sldId="397"/>
        </pc:sldMkLst>
        <pc:spChg chg="add mod ord">
          <ac:chgData name="Virpi Elers" userId="50c29c5e-e9f2-4629-bc7e-33fdc3a06dd1" providerId="ADAL" clId="{7AA81230-F1EF-4115-9905-CAE55F5FB060}" dt="2020-12-11T16:39:23.213" v="698" actId="700"/>
          <ac:spMkLst>
            <pc:docMk/>
            <pc:sldMk cId="820941291" sldId="397"/>
            <ac:spMk id="2" creationId="{2ED63865-CEBC-49C7-A556-74BEFCC84D97}"/>
          </ac:spMkLst>
        </pc:spChg>
        <pc:spChg chg="add mod">
          <ac:chgData name="Virpi Elers" userId="50c29c5e-e9f2-4629-bc7e-33fdc3a06dd1" providerId="ADAL" clId="{7AA81230-F1EF-4115-9905-CAE55F5FB060}" dt="2020-12-11T16:59:35.684" v="1418"/>
          <ac:spMkLst>
            <pc:docMk/>
            <pc:sldMk cId="820941291" sldId="397"/>
            <ac:spMk id="8" creationId="{4120FF45-DEB4-414B-B25A-EF7A4763FBCA}"/>
          </ac:spMkLst>
        </pc:spChg>
        <pc:spChg chg="del">
          <ac:chgData name="Virpi Elers" userId="50c29c5e-e9f2-4629-bc7e-33fdc3a06dd1" providerId="ADAL" clId="{7AA81230-F1EF-4115-9905-CAE55F5FB060}" dt="2020-12-11T16:39:23.213" v="698" actId="700"/>
          <ac:spMkLst>
            <pc:docMk/>
            <pc:sldMk cId="820941291" sldId="397"/>
            <ac:spMk id="14" creationId="{8DAEB93C-EAF8-8646-A5BF-113FDD325BC5}"/>
          </ac:spMkLst>
        </pc:spChg>
        <pc:spChg chg="mod ord">
          <ac:chgData name="Virpi Elers" userId="50c29c5e-e9f2-4629-bc7e-33fdc3a06dd1" providerId="ADAL" clId="{7AA81230-F1EF-4115-9905-CAE55F5FB060}" dt="2020-12-11T16:39:23.213" v="698" actId="700"/>
          <ac:spMkLst>
            <pc:docMk/>
            <pc:sldMk cId="820941291" sldId="397"/>
            <ac:spMk id="109569" creationId="{7EDB6582-29CE-8343-A483-2318936CA17E}"/>
          </ac:spMkLst>
        </pc:spChg>
        <pc:spChg chg="mod ord">
          <ac:chgData name="Virpi Elers" userId="50c29c5e-e9f2-4629-bc7e-33fdc3a06dd1" providerId="ADAL" clId="{7AA81230-F1EF-4115-9905-CAE55F5FB060}" dt="2020-12-11T16:39:23.213" v="698" actId="700"/>
          <ac:spMkLst>
            <pc:docMk/>
            <pc:sldMk cId="820941291" sldId="397"/>
            <ac:spMk id="109571" creationId="{DD1831A9-5330-FD42-AC6E-E738BBA5D9A3}"/>
          </ac:spMkLst>
        </pc:spChg>
        <pc:spChg chg="del mod ord">
          <ac:chgData name="Virpi Elers" userId="50c29c5e-e9f2-4629-bc7e-33fdc3a06dd1" providerId="ADAL" clId="{7AA81230-F1EF-4115-9905-CAE55F5FB060}" dt="2020-12-11T16:39:27.419" v="699" actId="478"/>
          <ac:spMkLst>
            <pc:docMk/>
            <pc:sldMk cId="820941291" sldId="397"/>
            <ac:spMk id="109572" creationId="{02429780-94DB-3C49-8BBF-00C3F03A95C0}"/>
          </ac:spMkLst>
        </pc:spChg>
        <pc:spChg chg="mod ord">
          <ac:chgData name="Virpi Elers" userId="50c29c5e-e9f2-4629-bc7e-33fdc3a06dd1" providerId="ADAL" clId="{7AA81230-F1EF-4115-9905-CAE55F5FB060}" dt="2020-12-11T16:39:23.213" v="698" actId="700"/>
          <ac:spMkLst>
            <pc:docMk/>
            <pc:sldMk cId="820941291" sldId="397"/>
            <ac:spMk id="109573" creationId="{4404A5FE-ADCD-6F42-B4B5-3DC7960BCCD8}"/>
          </ac:spMkLst>
        </pc:spChg>
      </pc:sldChg>
      <pc:sldChg chg="delSp">
        <pc:chgData name="Virpi Elers" userId="50c29c5e-e9f2-4629-bc7e-33fdc3a06dd1" providerId="ADAL" clId="{7AA81230-F1EF-4115-9905-CAE55F5FB060}" dt="2020-12-11T16:38:20.754" v="690" actId="478"/>
        <pc:sldMkLst>
          <pc:docMk/>
          <pc:sldMk cId="1881475625" sldId="398"/>
        </pc:sldMkLst>
        <pc:spChg chg="del">
          <ac:chgData name="Virpi Elers" userId="50c29c5e-e9f2-4629-bc7e-33fdc3a06dd1" providerId="ADAL" clId="{7AA81230-F1EF-4115-9905-CAE55F5FB060}" dt="2020-12-11T16:38:20.754" v="690" actId="478"/>
          <ac:spMkLst>
            <pc:docMk/>
            <pc:sldMk cId="1881475625" sldId="398"/>
            <ac:spMk id="106498" creationId="{ED90829F-602F-054E-9F6E-9512D94D0E3F}"/>
          </ac:spMkLst>
        </pc:spChg>
      </pc:sldChg>
      <pc:sldChg chg="addSp delSp modSp mod chgLayout">
        <pc:chgData name="Virpi Elers" userId="50c29c5e-e9f2-4629-bc7e-33fdc3a06dd1" providerId="ADAL" clId="{7AA81230-F1EF-4115-9905-CAE55F5FB060}" dt="2020-12-11T16:59:44.483" v="1422"/>
        <pc:sldMkLst>
          <pc:docMk/>
          <pc:sldMk cId="1396095999" sldId="399"/>
        </pc:sldMkLst>
        <pc:spChg chg="add mod">
          <ac:chgData name="Virpi Elers" userId="50c29c5e-e9f2-4629-bc7e-33fdc3a06dd1" providerId="ADAL" clId="{7AA81230-F1EF-4115-9905-CAE55F5FB060}" dt="2020-12-11T16:59:44.483" v="1422"/>
          <ac:spMkLst>
            <pc:docMk/>
            <pc:sldMk cId="1396095999" sldId="399"/>
            <ac:spMk id="6" creationId="{D2F7E63E-F797-4D96-ADA4-37B39000378C}"/>
          </ac:spMkLst>
        </pc:spChg>
        <pc:spChg chg="mod ord">
          <ac:chgData name="Virpi Elers" userId="50c29c5e-e9f2-4629-bc7e-33fdc3a06dd1" providerId="ADAL" clId="{7AA81230-F1EF-4115-9905-CAE55F5FB060}" dt="2020-12-11T16:40:12.060" v="703" actId="700"/>
          <ac:spMkLst>
            <pc:docMk/>
            <pc:sldMk cId="1396095999" sldId="399"/>
            <ac:spMk id="109569" creationId="{7EDB6582-29CE-8343-A483-2318936CA17E}"/>
          </ac:spMkLst>
        </pc:spChg>
        <pc:spChg chg="mod ord">
          <ac:chgData name="Virpi Elers" userId="50c29c5e-e9f2-4629-bc7e-33fdc3a06dd1" providerId="ADAL" clId="{7AA81230-F1EF-4115-9905-CAE55F5FB060}" dt="2020-12-11T16:40:12.060" v="703" actId="700"/>
          <ac:spMkLst>
            <pc:docMk/>
            <pc:sldMk cId="1396095999" sldId="399"/>
            <ac:spMk id="109571" creationId="{DD1831A9-5330-FD42-AC6E-E738BBA5D9A3}"/>
          </ac:spMkLst>
        </pc:spChg>
        <pc:spChg chg="del">
          <ac:chgData name="Virpi Elers" userId="50c29c5e-e9f2-4629-bc7e-33fdc3a06dd1" providerId="ADAL" clId="{7AA81230-F1EF-4115-9905-CAE55F5FB060}" dt="2020-12-11T16:40:02.022" v="701" actId="478"/>
          <ac:spMkLst>
            <pc:docMk/>
            <pc:sldMk cId="1396095999" sldId="399"/>
            <ac:spMk id="109572" creationId="{02429780-94DB-3C49-8BBF-00C3F03A95C0}"/>
          </ac:spMkLst>
        </pc:spChg>
        <pc:spChg chg="mod ord">
          <ac:chgData name="Virpi Elers" userId="50c29c5e-e9f2-4629-bc7e-33fdc3a06dd1" providerId="ADAL" clId="{7AA81230-F1EF-4115-9905-CAE55F5FB060}" dt="2020-12-11T16:40:12.060" v="703" actId="700"/>
          <ac:spMkLst>
            <pc:docMk/>
            <pc:sldMk cId="1396095999" sldId="399"/>
            <ac:spMk id="109573" creationId="{4404A5FE-ADCD-6F42-B4B5-3DC7960BCCD8}"/>
          </ac:spMkLst>
        </pc:spChg>
      </pc:sldChg>
      <pc:sldChg chg="addSp delSp modSp mod modClrScheme chgLayout">
        <pc:chgData name="Virpi Elers" userId="50c29c5e-e9f2-4629-bc7e-33fdc3a06dd1" providerId="ADAL" clId="{7AA81230-F1EF-4115-9905-CAE55F5FB060}" dt="2020-12-11T16:59:46.377" v="1423"/>
        <pc:sldMkLst>
          <pc:docMk/>
          <pc:sldMk cId="1488791462" sldId="400"/>
        </pc:sldMkLst>
        <pc:spChg chg="add mod">
          <ac:chgData name="Virpi Elers" userId="50c29c5e-e9f2-4629-bc7e-33fdc3a06dd1" providerId="ADAL" clId="{7AA81230-F1EF-4115-9905-CAE55F5FB060}" dt="2020-12-11T16:59:46.377" v="1423"/>
          <ac:spMkLst>
            <pc:docMk/>
            <pc:sldMk cId="1488791462" sldId="400"/>
            <ac:spMk id="7" creationId="{15415B35-E7CA-4FFA-846F-8C1623BAB31C}"/>
          </ac:spMkLst>
        </pc:spChg>
        <pc:spChg chg="mod ord">
          <ac:chgData name="Virpi Elers" userId="50c29c5e-e9f2-4629-bc7e-33fdc3a06dd1" providerId="ADAL" clId="{7AA81230-F1EF-4115-9905-CAE55F5FB060}" dt="2020-12-11T16:40:42.535" v="707" actId="404"/>
          <ac:spMkLst>
            <pc:docMk/>
            <pc:sldMk cId="1488791462" sldId="400"/>
            <ac:spMk id="109569" creationId="{7EDB6582-29CE-8343-A483-2318936CA17E}"/>
          </ac:spMkLst>
        </pc:spChg>
        <pc:spChg chg="mod ord">
          <ac:chgData name="Virpi Elers" userId="50c29c5e-e9f2-4629-bc7e-33fdc3a06dd1" providerId="ADAL" clId="{7AA81230-F1EF-4115-9905-CAE55F5FB060}" dt="2020-12-11T16:40:39.490" v="706" actId="700"/>
          <ac:spMkLst>
            <pc:docMk/>
            <pc:sldMk cId="1488791462" sldId="400"/>
            <ac:spMk id="109571" creationId="{DD1831A9-5330-FD42-AC6E-E738BBA5D9A3}"/>
          </ac:spMkLst>
        </pc:spChg>
        <pc:spChg chg="del">
          <ac:chgData name="Virpi Elers" userId="50c29c5e-e9f2-4629-bc7e-33fdc3a06dd1" providerId="ADAL" clId="{7AA81230-F1EF-4115-9905-CAE55F5FB060}" dt="2020-12-11T16:40:35.557" v="705" actId="478"/>
          <ac:spMkLst>
            <pc:docMk/>
            <pc:sldMk cId="1488791462" sldId="400"/>
            <ac:spMk id="109572" creationId="{02429780-94DB-3C49-8BBF-00C3F03A95C0}"/>
          </ac:spMkLst>
        </pc:spChg>
        <pc:spChg chg="mod ord">
          <ac:chgData name="Virpi Elers" userId="50c29c5e-e9f2-4629-bc7e-33fdc3a06dd1" providerId="ADAL" clId="{7AA81230-F1EF-4115-9905-CAE55F5FB060}" dt="2020-12-11T16:40:39.490" v="706" actId="700"/>
          <ac:spMkLst>
            <pc:docMk/>
            <pc:sldMk cId="1488791462" sldId="400"/>
            <ac:spMk id="109573" creationId="{4404A5FE-ADCD-6F42-B4B5-3DC7960BCCD8}"/>
          </ac:spMkLst>
        </pc:spChg>
      </pc:sldChg>
      <pc:sldChg chg="addSp delSp modSp mod modClrScheme chgLayout">
        <pc:chgData name="Virpi Elers" userId="50c29c5e-e9f2-4629-bc7e-33fdc3a06dd1" providerId="ADAL" clId="{7AA81230-F1EF-4115-9905-CAE55F5FB060}" dt="2020-12-11T16:59:40.981" v="1420"/>
        <pc:sldMkLst>
          <pc:docMk/>
          <pc:sldMk cId="2709853949" sldId="401"/>
        </pc:sldMkLst>
        <pc:spChg chg="add del mod ord">
          <ac:chgData name="Virpi Elers" userId="50c29c5e-e9f2-4629-bc7e-33fdc3a06dd1" providerId="ADAL" clId="{7AA81230-F1EF-4115-9905-CAE55F5FB060}" dt="2020-12-11T16:39:02.102" v="695" actId="700"/>
          <ac:spMkLst>
            <pc:docMk/>
            <pc:sldMk cId="2709853949" sldId="401"/>
            <ac:spMk id="2" creationId="{5929A870-3DF0-4D05-94BE-FECA28C30335}"/>
          </ac:spMkLst>
        </pc:spChg>
        <pc:spChg chg="add mod">
          <ac:chgData name="Virpi Elers" userId="50c29c5e-e9f2-4629-bc7e-33fdc3a06dd1" providerId="ADAL" clId="{7AA81230-F1EF-4115-9905-CAE55F5FB060}" dt="2020-12-11T16:59:40.981" v="1420"/>
          <ac:spMkLst>
            <pc:docMk/>
            <pc:sldMk cId="2709853949" sldId="401"/>
            <ac:spMk id="8" creationId="{61C4A1AB-87FC-45FE-A4CE-8B716DC70D23}"/>
          </ac:spMkLst>
        </pc:spChg>
        <pc:spChg chg="mod ord">
          <ac:chgData name="Virpi Elers" userId="50c29c5e-e9f2-4629-bc7e-33fdc3a06dd1" providerId="ADAL" clId="{7AA81230-F1EF-4115-9905-CAE55F5FB060}" dt="2020-12-11T16:39:02.102" v="695" actId="700"/>
          <ac:spMkLst>
            <pc:docMk/>
            <pc:sldMk cId="2709853949" sldId="401"/>
            <ac:spMk id="109569" creationId="{7EDB6582-29CE-8343-A483-2318936CA17E}"/>
          </ac:spMkLst>
        </pc:spChg>
        <pc:spChg chg="mod ord">
          <ac:chgData name="Virpi Elers" userId="50c29c5e-e9f2-4629-bc7e-33fdc3a06dd1" providerId="ADAL" clId="{7AA81230-F1EF-4115-9905-CAE55F5FB060}" dt="2020-12-11T16:39:02.102" v="695" actId="700"/>
          <ac:spMkLst>
            <pc:docMk/>
            <pc:sldMk cId="2709853949" sldId="401"/>
            <ac:spMk id="109571" creationId="{DD1831A9-5330-FD42-AC6E-E738BBA5D9A3}"/>
          </ac:spMkLst>
        </pc:spChg>
        <pc:spChg chg="del">
          <ac:chgData name="Virpi Elers" userId="50c29c5e-e9f2-4629-bc7e-33fdc3a06dd1" providerId="ADAL" clId="{7AA81230-F1EF-4115-9905-CAE55F5FB060}" dt="2020-12-11T16:38:12.274" v="688" actId="478"/>
          <ac:spMkLst>
            <pc:docMk/>
            <pc:sldMk cId="2709853949" sldId="401"/>
            <ac:spMk id="109572" creationId="{02429780-94DB-3C49-8BBF-00C3F03A95C0}"/>
          </ac:spMkLst>
        </pc:spChg>
        <pc:spChg chg="mod ord">
          <ac:chgData name="Virpi Elers" userId="50c29c5e-e9f2-4629-bc7e-33fdc3a06dd1" providerId="ADAL" clId="{7AA81230-F1EF-4115-9905-CAE55F5FB060}" dt="2020-12-11T16:39:02.102" v="695" actId="700"/>
          <ac:spMkLst>
            <pc:docMk/>
            <pc:sldMk cId="2709853949" sldId="401"/>
            <ac:spMk id="109573" creationId="{4404A5FE-ADCD-6F42-B4B5-3DC7960BCCD8}"/>
          </ac:spMkLst>
        </pc:spChg>
      </pc:sldChg>
      <pc:sldChg chg="addSp delSp modSp mod modClrScheme chgLayout">
        <pc:chgData name="Virpi Elers" userId="50c29c5e-e9f2-4629-bc7e-33fdc3a06dd1" providerId="ADAL" clId="{7AA81230-F1EF-4115-9905-CAE55F5FB060}" dt="2020-12-11T16:59:42.705" v="1421"/>
        <pc:sldMkLst>
          <pc:docMk/>
          <pc:sldMk cId="2012962879" sldId="402"/>
        </pc:sldMkLst>
        <pc:spChg chg="add mod">
          <ac:chgData name="Virpi Elers" userId="50c29c5e-e9f2-4629-bc7e-33fdc3a06dd1" providerId="ADAL" clId="{7AA81230-F1EF-4115-9905-CAE55F5FB060}" dt="2020-12-11T16:59:42.705" v="1421"/>
          <ac:spMkLst>
            <pc:docMk/>
            <pc:sldMk cId="2012962879" sldId="402"/>
            <ac:spMk id="7" creationId="{0C7D8C36-33E7-488A-AE26-361337C6B7B2}"/>
          </ac:spMkLst>
        </pc:spChg>
        <pc:spChg chg="mod ord">
          <ac:chgData name="Virpi Elers" userId="50c29c5e-e9f2-4629-bc7e-33fdc3a06dd1" providerId="ADAL" clId="{7AA81230-F1EF-4115-9905-CAE55F5FB060}" dt="2020-12-11T16:39:06.920" v="696" actId="700"/>
          <ac:spMkLst>
            <pc:docMk/>
            <pc:sldMk cId="2012962879" sldId="402"/>
            <ac:spMk id="109569" creationId="{7EDB6582-29CE-8343-A483-2318936CA17E}"/>
          </ac:spMkLst>
        </pc:spChg>
        <pc:spChg chg="mod ord">
          <ac:chgData name="Virpi Elers" userId="50c29c5e-e9f2-4629-bc7e-33fdc3a06dd1" providerId="ADAL" clId="{7AA81230-F1EF-4115-9905-CAE55F5FB060}" dt="2020-12-11T16:39:06.920" v="696" actId="700"/>
          <ac:spMkLst>
            <pc:docMk/>
            <pc:sldMk cId="2012962879" sldId="402"/>
            <ac:spMk id="109571" creationId="{DD1831A9-5330-FD42-AC6E-E738BBA5D9A3}"/>
          </ac:spMkLst>
        </pc:spChg>
        <pc:spChg chg="del">
          <ac:chgData name="Virpi Elers" userId="50c29c5e-e9f2-4629-bc7e-33fdc3a06dd1" providerId="ADAL" clId="{7AA81230-F1EF-4115-9905-CAE55F5FB060}" dt="2020-12-11T16:38:35.562" v="691" actId="478"/>
          <ac:spMkLst>
            <pc:docMk/>
            <pc:sldMk cId="2012962879" sldId="402"/>
            <ac:spMk id="109572" creationId="{02429780-94DB-3C49-8BBF-00C3F03A95C0}"/>
          </ac:spMkLst>
        </pc:spChg>
        <pc:spChg chg="mod ord">
          <ac:chgData name="Virpi Elers" userId="50c29c5e-e9f2-4629-bc7e-33fdc3a06dd1" providerId="ADAL" clId="{7AA81230-F1EF-4115-9905-CAE55F5FB060}" dt="2020-12-11T16:39:06.920" v="696" actId="700"/>
          <ac:spMkLst>
            <pc:docMk/>
            <pc:sldMk cId="2012962879" sldId="402"/>
            <ac:spMk id="109573" creationId="{4404A5FE-ADCD-6F42-B4B5-3DC7960BCCD8}"/>
          </ac:spMkLst>
        </pc:spChg>
      </pc:sldChg>
      <pc:sldChg chg="delSp">
        <pc:chgData name="Virpi Elers" userId="50c29c5e-e9f2-4629-bc7e-33fdc3a06dd1" providerId="ADAL" clId="{7AA81230-F1EF-4115-9905-CAE55F5FB060}" dt="2020-12-11T16:40:29.909" v="704" actId="478"/>
        <pc:sldMkLst>
          <pc:docMk/>
          <pc:sldMk cId="604929408" sldId="403"/>
        </pc:sldMkLst>
        <pc:spChg chg="del">
          <ac:chgData name="Virpi Elers" userId="50c29c5e-e9f2-4629-bc7e-33fdc3a06dd1" providerId="ADAL" clId="{7AA81230-F1EF-4115-9905-CAE55F5FB060}" dt="2020-12-11T16:40:29.909" v="704" actId="478"/>
          <ac:spMkLst>
            <pc:docMk/>
            <pc:sldMk cId="604929408" sldId="403"/>
            <ac:spMk id="106498" creationId="{ED90829F-602F-054E-9F6E-9512D94D0E3F}"/>
          </ac:spMkLst>
        </pc:spChg>
      </pc:sldChg>
      <pc:sldChg chg="addSp delSp modSp mod modClrScheme chgLayout">
        <pc:chgData name="Virpi Elers" userId="50c29c5e-e9f2-4629-bc7e-33fdc3a06dd1" providerId="ADAL" clId="{7AA81230-F1EF-4115-9905-CAE55F5FB060}" dt="2020-12-11T16:59:48.184" v="1424"/>
        <pc:sldMkLst>
          <pc:docMk/>
          <pc:sldMk cId="791118752" sldId="406"/>
        </pc:sldMkLst>
        <pc:spChg chg="add mod">
          <ac:chgData name="Virpi Elers" userId="50c29c5e-e9f2-4629-bc7e-33fdc3a06dd1" providerId="ADAL" clId="{7AA81230-F1EF-4115-9905-CAE55F5FB060}" dt="2020-12-11T16:59:48.184" v="1424"/>
          <ac:spMkLst>
            <pc:docMk/>
            <pc:sldMk cId="791118752" sldId="406"/>
            <ac:spMk id="8" creationId="{9808EDBC-EA8D-4088-99D3-19CB49EC0EA9}"/>
          </ac:spMkLst>
        </pc:spChg>
        <pc:spChg chg="mod ord">
          <ac:chgData name="Virpi Elers" userId="50c29c5e-e9f2-4629-bc7e-33fdc3a06dd1" providerId="ADAL" clId="{7AA81230-F1EF-4115-9905-CAE55F5FB060}" dt="2020-12-11T16:40:56.716" v="710" actId="700"/>
          <ac:spMkLst>
            <pc:docMk/>
            <pc:sldMk cId="791118752" sldId="406"/>
            <ac:spMk id="109569" creationId="{7EDB6582-29CE-8343-A483-2318936CA17E}"/>
          </ac:spMkLst>
        </pc:spChg>
        <pc:spChg chg="mod ord">
          <ac:chgData name="Virpi Elers" userId="50c29c5e-e9f2-4629-bc7e-33fdc3a06dd1" providerId="ADAL" clId="{7AA81230-F1EF-4115-9905-CAE55F5FB060}" dt="2020-12-11T16:40:56.716" v="710" actId="700"/>
          <ac:spMkLst>
            <pc:docMk/>
            <pc:sldMk cId="791118752" sldId="406"/>
            <ac:spMk id="109571" creationId="{DD1831A9-5330-FD42-AC6E-E738BBA5D9A3}"/>
          </ac:spMkLst>
        </pc:spChg>
        <pc:spChg chg="del">
          <ac:chgData name="Virpi Elers" userId="50c29c5e-e9f2-4629-bc7e-33fdc3a06dd1" providerId="ADAL" clId="{7AA81230-F1EF-4115-9905-CAE55F5FB060}" dt="2020-12-11T16:40:52.073" v="709" actId="478"/>
          <ac:spMkLst>
            <pc:docMk/>
            <pc:sldMk cId="791118752" sldId="406"/>
            <ac:spMk id="109572" creationId="{02429780-94DB-3C49-8BBF-00C3F03A95C0}"/>
          </ac:spMkLst>
        </pc:spChg>
        <pc:spChg chg="mod ord">
          <ac:chgData name="Virpi Elers" userId="50c29c5e-e9f2-4629-bc7e-33fdc3a06dd1" providerId="ADAL" clId="{7AA81230-F1EF-4115-9905-CAE55F5FB060}" dt="2020-12-11T16:40:56.716" v="710" actId="700"/>
          <ac:spMkLst>
            <pc:docMk/>
            <pc:sldMk cId="791118752" sldId="406"/>
            <ac:spMk id="109573" creationId="{4404A5FE-ADCD-6F42-B4B5-3DC7960BCCD8}"/>
          </ac:spMkLst>
        </pc:spChg>
      </pc:sldChg>
      <pc:sldChg chg="addSp delSp modSp mod modNotesTx">
        <pc:chgData name="Virpi Elers" userId="50c29c5e-e9f2-4629-bc7e-33fdc3a06dd1" providerId="ADAL" clId="{7AA81230-F1EF-4115-9905-CAE55F5FB060}" dt="2020-12-11T16:59:49.995" v="1425"/>
        <pc:sldMkLst>
          <pc:docMk/>
          <pc:sldMk cId="3616461765" sldId="408"/>
        </pc:sldMkLst>
        <pc:spChg chg="add mod">
          <ac:chgData name="Virpi Elers" userId="50c29c5e-e9f2-4629-bc7e-33fdc3a06dd1" providerId="ADAL" clId="{7AA81230-F1EF-4115-9905-CAE55F5FB060}" dt="2020-12-11T16:59:49.995" v="1425"/>
          <ac:spMkLst>
            <pc:docMk/>
            <pc:sldMk cId="3616461765" sldId="408"/>
            <ac:spMk id="7" creationId="{C5C684EF-8995-4C65-BC3D-F81C3F4B128F}"/>
          </ac:spMkLst>
        </pc:spChg>
        <pc:spChg chg="mod">
          <ac:chgData name="Virpi Elers" userId="50c29c5e-e9f2-4629-bc7e-33fdc3a06dd1" providerId="ADAL" clId="{7AA81230-F1EF-4115-9905-CAE55F5FB060}" dt="2020-12-11T16:41:09.036" v="713" actId="6549"/>
          <ac:spMkLst>
            <pc:docMk/>
            <pc:sldMk cId="3616461765" sldId="408"/>
            <ac:spMk id="109569" creationId="{7EDB6582-29CE-8343-A483-2318936CA17E}"/>
          </ac:spMkLst>
        </pc:spChg>
        <pc:spChg chg="del">
          <ac:chgData name="Virpi Elers" userId="50c29c5e-e9f2-4629-bc7e-33fdc3a06dd1" providerId="ADAL" clId="{7AA81230-F1EF-4115-9905-CAE55F5FB060}" dt="2020-12-11T16:41:02.789" v="711" actId="478"/>
          <ac:spMkLst>
            <pc:docMk/>
            <pc:sldMk cId="3616461765" sldId="408"/>
            <ac:spMk id="109572" creationId="{02429780-94DB-3C49-8BBF-00C3F03A95C0}"/>
          </ac:spMkLst>
        </pc:spChg>
      </pc:sldChg>
      <pc:sldChg chg="addSp delSp modSp mod modNotesTx">
        <pc:chgData name="Virpi Elers" userId="50c29c5e-e9f2-4629-bc7e-33fdc3a06dd1" providerId="ADAL" clId="{7AA81230-F1EF-4115-9905-CAE55F5FB060}" dt="2020-12-11T16:59:53.745" v="1427" actId="1036"/>
        <pc:sldMkLst>
          <pc:docMk/>
          <pc:sldMk cId="2481605495" sldId="409"/>
        </pc:sldMkLst>
        <pc:spChg chg="add mod">
          <ac:chgData name="Virpi Elers" userId="50c29c5e-e9f2-4629-bc7e-33fdc3a06dd1" providerId="ADAL" clId="{7AA81230-F1EF-4115-9905-CAE55F5FB060}" dt="2020-12-11T16:59:53.745" v="1427" actId="1036"/>
          <ac:spMkLst>
            <pc:docMk/>
            <pc:sldMk cId="2481605495" sldId="409"/>
            <ac:spMk id="7" creationId="{5A07C82F-C2C7-4876-8784-B5C548DA4819}"/>
          </ac:spMkLst>
        </pc:spChg>
        <pc:spChg chg="mod">
          <ac:chgData name="Virpi Elers" userId="50c29c5e-e9f2-4629-bc7e-33fdc3a06dd1" providerId="ADAL" clId="{7AA81230-F1EF-4115-9905-CAE55F5FB060}" dt="2020-12-11T16:43:22.455" v="718" actId="404"/>
          <ac:spMkLst>
            <pc:docMk/>
            <pc:sldMk cId="2481605495" sldId="409"/>
            <ac:spMk id="109569" creationId="{7EDB6582-29CE-8343-A483-2318936CA17E}"/>
          </ac:spMkLst>
        </pc:spChg>
        <pc:spChg chg="del">
          <ac:chgData name="Virpi Elers" userId="50c29c5e-e9f2-4629-bc7e-33fdc3a06dd1" providerId="ADAL" clId="{7AA81230-F1EF-4115-9905-CAE55F5FB060}" dt="2020-12-11T16:43:19.228" v="717" actId="478"/>
          <ac:spMkLst>
            <pc:docMk/>
            <pc:sldMk cId="2481605495" sldId="409"/>
            <ac:spMk id="109572" creationId="{02429780-94DB-3C49-8BBF-00C3F03A95C0}"/>
          </ac:spMkLst>
        </pc:spChg>
      </pc:sldChg>
      <pc:sldChg chg="delSp modNotesTx">
        <pc:chgData name="Virpi Elers" userId="50c29c5e-e9f2-4629-bc7e-33fdc3a06dd1" providerId="ADAL" clId="{7AA81230-F1EF-4115-9905-CAE55F5FB060}" dt="2020-12-11T16:43:35.135" v="720" actId="6549"/>
        <pc:sldMkLst>
          <pc:docMk/>
          <pc:sldMk cId="2362536876" sldId="410"/>
        </pc:sldMkLst>
        <pc:spChg chg="del">
          <ac:chgData name="Virpi Elers" userId="50c29c5e-e9f2-4629-bc7e-33fdc3a06dd1" providerId="ADAL" clId="{7AA81230-F1EF-4115-9905-CAE55F5FB060}" dt="2020-12-11T16:43:28.441" v="719" actId="478"/>
          <ac:spMkLst>
            <pc:docMk/>
            <pc:sldMk cId="2362536876" sldId="410"/>
            <ac:spMk id="106498" creationId="{ED90829F-602F-054E-9F6E-9512D94D0E3F}"/>
          </ac:spMkLst>
        </pc:spChg>
      </pc:sldChg>
      <pc:sldChg chg="addSp delSp modSp mod">
        <pc:chgData name="Virpi Elers" userId="50c29c5e-e9f2-4629-bc7e-33fdc3a06dd1" providerId="ADAL" clId="{7AA81230-F1EF-4115-9905-CAE55F5FB060}" dt="2020-12-11T16:59:57.746" v="1428"/>
        <pc:sldMkLst>
          <pc:docMk/>
          <pc:sldMk cId="3268127258" sldId="413"/>
        </pc:sldMkLst>
        <pc:spChg chg="add mod">
          <ac:chgData name="Virpi Elers" userId="50c29c5e-e9f2-4629-bc7e-33fdc3a06dd1" providerId="ADAL" clId="{7AA81230-F1EF-4115-9905-CAE55F5FB060}" dt="2020-12-11T16:59:57.746" v="1428"/>
          <ac:spMkLst>
            <pc:docMk/>
            <pc:sldMk cId="3268127258" sldId="413"/>
            <ac:spMk id="7" creationId="{EADDDC9A-7940-44D3-BF4D-3A58AF7A9237}"/>
          </ac:spMkLst>
        </pc:spChg>
        <pc:spChg chg="mod">
          <ac:chgData name="Virpi Elers" userId="50c29c5e-e9f2-4629-bc7e-33fdc3a06dd1" providerId="ADAL" clId="{7AA81230-F1EF-4115-9905-CAE55F5FB060}" dt="2020-12-11T16:43:44.496" v="722" actId="404"/>
          <ac:spMkLst>
            <pc:docMk/>
            <pc:sldMk cId="3268127258" sldId="413"/>
            <ac:spMk id="109569" creationId="{7EDB6582-29CE-8343-A483-2318936CA17E}"/>
          </ac:spMkLst>
        </pc:spChg>
        <pc:spChg chg="del">
          <ac:chgData name="Virpi Elers" userId="50c29c5e-e9f2-4629-bc7e-33fdc3a06dd1" providerId="ADAL" clId="{7AA81230-F1EF-4115-9905-CAE55F5FB060}" dt="2020-12-11T16:43:41.341" v="721" actId="478"/>
          <ac:spMkLst>
            <pc:docMk/>
            <pc:sldMk cId="3268127258" sldId="413"/>
            <ac:spMk id="109572" creationId="{02429780-94DB-3C49-8BBF-00C3F03A95C0}"/>
          </ac:spMkLst>
        </pc:spChg>
      </pc:sldChg>
      <pc:sldChg chg="addSp delSp modSp mod">
        <pc:chgData name="Virpi Elers" userId="50c29c5e-e9f2-4629-bc7e-33fdc3a06dd1" providerId="ADAL" clId="{7AA81230-F1EF-4115-9905-CAE55F5FB060}" dt="2020-12-11T16:59:59.395" v="1429"/>
        <pc:sldMkLst>
          <pc:docMk/>
          <pc:sldMk cId="1660284334" sldId="414"/>
        </pc:sldMkLst>
        <pc:spChg chg="add mod">
          <ac:chgData name="Virpi Elers" userId="50c29c5e-e9f2-4629-bc7e-33fdc3a06dd1" providerId="ADAL" clId="{7AA81230-F1EF-4115-9905-CAE55F5FB060}" dt="2020-12-11T16:59:59.395" v="1429"/>
          <ac:spMkLst>
            <pc:docMk/>
            <pc:sldMk cId="1660284334" sldId="414"/>
            <ac:spMk id="7" creationId="{FCFA8BDA-A486-46D9-8CAC-37956203F458}"/>
          </ac:spMkLst>
        </pc:spChg>
        <pc:spChg chg="mod">
          <ac:chgData name="Virpi Elers" userId="50c29c5e-e9f2-4629-bc7e-33fdc3a06dd1" providerId="ADAL" clId="{7AA81230-F1EF-4115-9905-CAE55F5FB060}" dt="2020-12-11T16:45:12.203" v="738" actId="404"/>
          <ac:spMkLst>
            <pc:docMk/>
            <pc:sldMk cId="1660284334" sldId="414"/>
            <ac:spMk id="109569" creationId="{7EDB6582-29CE-8343-A483-2318936CA17E}"/>
          </ac:spMkLst>
        </pc:spChg>
        <pc:spChg chg="del">
          <ac:chgData name="Virpi Elers" userId="50c29c5e-e9f2-4629-bc7e-33fdc3a06dd1" providerId="ADAL" clId="{7AA81230-F1EF-4115-9905-CAE55F5FB060}" dt="2020-12-11T16:45:08.635" v="737" actId="478"/>
          <ac:spMkLst>
            <pc:docMk/>
            <pc:sldMk cId="1660284334" sldId="414"/>
            <ac:spMk id="109572" creationId="{02429780-94DB-3C49-8BBF-00C3F03A95C0}"/>
          </ac:spMkLst>
        </pc:spChg>
        <pc:graphicFrameChg chg="modGraphic">
          <ac:chgData name="Virpi Elers" userId="50c29c5e-e9f2-4629-bc7e-33fdc3a06dd1" providerId="ADAL" clId="{7AA81230-F1EF-4115-9905-CAE55F5FB060}" dt="2020-12-11T16:45:04.139" v="736" actId="20577"/>
          <ac:graphicFrameMkLst>
            <pc:docMk/>
            <pc:sldMk cId="1660284334" sldId="414"/>
            <ac:graphicFrameMk id="8" creationId="{FE417680-5C91-2A48-9FAD-505CB18BCB27}"/>
          </ac:graphicFrameMkLst>
        </pc:graphicFrameChg>
      </pc:sldChg>
      <pc:sldChg chg="delSp modNotesTx">
        <pc:chgData name="Virpi Elers" userId="50c29c5e-e9f2-4629-bc7e-33fdc3a06dd1" providerId="ADAL" clId="{7AA81230-F1EF-4115-9905-CAE55F5FB060}" dt="2020-12-11T16:45:25.296" v="740" actId="6549"/>
        <pc:sldMkLst>
          <pc:docMk/>
          <pc:sldMk cId="1423170560" sldId="415"/>
        </pc:sldMkLst>
        <pc:spChg chg="del">
          <ac:chgData name="Virpi Elers" userId="50c29c5e-e9f2-4629-bc7e-33fdc3a06dd1" providerId="ADAL" clId="{7AA81230-F1EF-4115-9905-CAE55F5FB060}" dt="2020-12-11T16:45:20.827" v="739" actId="478"/>
          <ac:spMkLst>
            <pc:docMk/>
            <pc:sldMk cId="1423170560" sldId="415"/>
            <ac:spMk id="106498" creationId="{ED90829F-602F-054E-9F6E-9512D94D0E3F}"/>
          </ac:spMkLst>
        </pc:spChg>
      </pc:sldChg>
      <pc:sldChg chg="addSp delSp modSp mod">
        <pc:chgData name="Virpi Elers" userId="50c29c5e-e9f2-4629-bc7e-33fdc3a06dd1" providerId="ADAL" clId="{7AA81230-F1EF-4115-9905-CAE55F5FB060}" dt="2020-12-11T17:00:02.383" v="1431" actId="1036"/>
        <pc:sldMkLst>
          <pc:docMk/>
          <pc:sldMk cId="1331314818" sldId="417"/>
        </pc:sldMkLst>
        <pc:spChg chg="add mod">
          <ac:chgData name="Virpi Elers" userId="50c29c5e-e9f2-4629-bc7e-33fdc3a06dd1" providerId="ADAL" clId="{7AA81230-F1EF-4115-9905-CAE55F5FB060}" dt="2020-12-11T17:00:02.383" v="1431" actId="1036"/>
          <ac:spMkLst>
            <pc:docMk/>
            <pc:sldMk cId="1331314818" sldId="417"/>
            <ac:spMk id="7" creationId="{00BDCC05-2A01-44EC-97BB-637878514605}"/>
          </ac:spMkLst>
        </pc:spChg>
        <pc:spChg chg="del">
          <ac:chgData name="Virpi Elers" userId="50c29c5e-e9f2-4629-bc7e-33fdc3a06dd1" providerId="ADAL" clId="{7AA81230-F1EF-4115-9905-CAE55F5FB060}" dt="2020-12-11T16:45:47.653" v="741" actId="478"/>
          <ac:spMkLst>
            <pc:docMk/>
            <pc:sldMk cId="1331314818" sldId="417"/>
            <ac:spMk id="109572" creationId="{02429780-94DB-3C49-8BBF-00C3F03A95C0}"/>
          </ac:spMkLst>
        </pc:spChg>
      </pc:sldChg>
      <pc:sldChg chg="delSp modNotesTx">
        <pc:chgData name="Virpi Elers" userId="50c29c5e-e9f2-4629-bc7e-33fdc3a06dd1" providerId="ADAL" clId="{7AA81230-F1EF-4115-9905-CAE55F5FB060}" dt="2020-12-11T16:45:56.733" v="743" actId="6549"/>
        <pc:sldMkLst>
          <pc:docMk/>
          <pc:sldMk cId="3160144194" sldId="418"/>
        </pc:sldMkLst>
        <pc:spChg chg="del">
          <ac:chgData name="Virpi Elers" userId="50c29c5e-e9f2-4629-bc7e-33fdc3a06dd1" providerId="ADAL" clId="{7AA81230-F1EF-4115-9905-CAE55F5FB060}" dt="2020-12-11T16:45:53.874" v="742" actId="478"/>
          <ac:spMkLst>
            <pc:docMk/>
            <pc:sldMk cId="3160144194" sldId="418"/>
            <ac:spMk id="106498" creationId="{ED90829F-602F-054E-9F6E-9512D94D0E3F}"/>
          </ac:spMkLst>
        </pc:spChg>
      </pc:sldChg>
      <pc:sldChg chg="addSp delSp modSp mod">
        <pc:chgData name="Virpi Elers" userId="50c29c5e-e9f2-4629-bc7e-33fdc3a06dd1" providerId="ADAL" clId="{7AA81230-F1EF-4115-9905-CAE55F5FB060}" dt="2020-12-11T17:00:06.856" v="1433" actId="1036"/>
        <pc:sldMkLst>
          <pc:docMk/>
          <pc:sldMk cId="2576377464" sldId="419"/>
        </pc:sldMkLst>
        <pc:spChg chg="add mod">
          <ac:chgData name="Virpi Elers" userId="50c29c5e-e9f2-4629-bc7e-33fdc3a06dd1" providerId="ADAL" clId="{7AA81230-F1EF-4115-9905-CAE55F5FB060}" dt="2020-12-11T17:00:06.856" v="1433" actId="1036"/>
          <ac:spMkLst>
            <pc:docMk/>
            <pc:sldMk cId="2576377464" sldId="419"/>
            <ac:spMk id="7" creationId="{900478CC-B986-4C65-88EC-2E261209D964}"/>
          </ac:spMkLst>
        </pc:spChg>
        <pc:spChg chg="mod">
          <ac:chgData name="Virpi Elers" userId="50c29c5e-e9f2-4629-bc7e-33fdc3a06dd1" providerId="ADAL" clId="{7AA81230-F1EF-4115-9905-CAE55F5FB060}" dt="2020-12-11T16:46:03.183" v="744" actId="404"/>
          <ac:spMkLst>
            <pc:docMk/>
            <pc:sldMk cId="2576377464" sldId="419"/>
            <ac:spMk id="109569" creationId="{7EDB6582-29CE-8343-A483-2318936CA17E}"/>
          </ac:spMkLst>
        </pc:spChg>
        <pc:spChg chg="del">
          <ac:chgData name="Virpi Elers" userId="50c29c5e-e9f2-4629-bc7e-33fdc3a06dd1" providerId="ADAL" clId="{7AA81230-F1EF-4115-9905-CAE55F5FB060}" dt="2020-12-11T16:46:06.263" v="745" actId="478"/>
          <ac:spMkLst>
            <pc:docMk/>
            <pc:sldMk cId="2576377464" sldId="419"/>
            <ac:spMk id="109572" creationId="{02429780-94DB-3C49-8BBF-00C3F03A95C0}"/>
          </ac:spMkLst>
        </pc:spChg>
      </pc:sldChg>
      <pc:sldChg chg="addSp delSp modSp modNotesTx">
        <pc:chgData name="Virpi Elers" userId="50c29c5e-e9f2-4629-bc7e-33fdc3a06dd1" providerId="ADAL" clId="{7AA81230-F1EF-4115-9905-CAE55F5FB060}" dt="2020-12-11T17:00:08.572" v="1434"/>
        <pc:sldMkLst>
          <pc:docMk/>
          <pc:sldMk cId="3868950133" sldId="420"/>
        </pc:sldMkLst>
        <pc:spChg chg="add mod">
          <ac:chgData name="Virpi Elers" userId="50c29c5e-e9f2-4629-bc7e-33fdc3a06dd1" providerId="ADAL" clId="{7AA81230-F1EF-4115-9905-CAE55F5FB060}" dt="2020-12-11T17:00:08.572" v="1434"/>
          <ac:spMkLst>
            <pc:docMk/>
            <pc:sldMk cId="3868950133" sldId="420"/>
            <ac:spMk id="7" creationId="{E28B15E3-0CAA-4C07-A15F-A288A6E255FB}"/>
          </ac:spMkLst>
        </pc:spChg>
        <pc:spChg chg="del">
          <ac:chgData name="Virpi Elers" userId="50c29c5e-e9f2-4629-bc7e-33fdc3a06dd1" providerId="ADAL" clId="{7AA81230-F1EF-4115-9905-CAE55F5FB060}" dt="2020-12-11T16:46:24.781" v="746" actId="478"/>
          <ac:spMkLst>
            <pc:docMk/>
            <pc:sldMk cId="3868950133" sldId="420"/>
            <ac:spMk id="109572" creationId="{02429780-94DB-3C49-8BBF-00C3F03A95C0}"/>
          </ac:spMkLst>
        </pc:spChg>
      </pc:sldChg>
      <pc:sldChg chg="delSp modNotesTx">
        <pc:chgData name="Virpi Elers" userId="50c29c5e-e9f2-4629-bc7e-33fdc3a06dd1" providerId="ADAL" clId="{7AA81230-F1EF-4115-9905-CAE55F5FB060}" dt="2020-12-11T16:47:11.872" v="754" actId="478"/>
        <pc:sldMkLst>
          <pc:docMk/>
          <pc:sldMk cId="2146242278" sldId="421"/>
        </pc:sldMkLst>
        <pc:spChg chg="del">
          <ac:chgData name="Virpi Elers" userId="50c29c5e-e9f2-4629-bc7e-33fdc3a06dd1" providerId="ADAL" clId="{7AA81230-F1EF-4115-9905-CAE55F5FB060}" dt="2020-12-11T16:47:11.872" v="754" actId="478"/>
          <ac:spMkLst>
            <pc:docMk/>
            <pc:sldMk cId="2146242278" sldId="421"/>
            <ac:spMk id="106498" creationId="{ED90829F-602F-054E-9F6E-9512D94D0E3F}"/>
          </ac:spMkLst>
        </pc:spChg>
      </pc:sldChg>
      <pc:sldChg chg="addSp delSp modSp mod">
        <pc:chgData name="Virpi Elers" userId="50c29c5e-e9f2-4629-bc7e-33fdc3a06dd1" providerId="ADAL" clId="{7AA81230-F1EF-4115-9905-CAE55F5FB060}" dt="2020-12-11T17:00:11.092" v="1435"/>
        <pc:sldMkLst>
          <pc:docMk/>
          <pc:sldMk cId="4035653483" sldId="422"/>
        </pc:sldMkLst>
        <pc:spChg chg="add mod">
          <ac:chgData name="Virpi Elers" userId="50c29c5e-e9f2-4629-bc7e-33fdc3a06dd1" providerId="ADAL" clId="{7AA81230-F1EF-4115-9905-CAE55F5FB060}" dt="2020-12-11T17:00:11.092" v="1435"/>
          <ac:spMkLst>
            <pc:docMk/>
            <pc:sldMk cId="4035653483" sldId="422"/>
            <ac:spMk id="9" creationId="{1FCC6641-873C-4A4D-B025-8BC3295433C8}"/>
          </ac:spMkLst>
        </pc:spChg>
        <pc:spChg chg="mod">
          <ac:chgData name="Virpi Elers" userId="50c29c5e-e9f2-4629-bc7e-33fdc3a06dd1" providerId="ADAL" clId="{7AA81230-F1EF-4115-9905-CAE55F5FB060}" dt="2020-12-11T16:47:22.363" v="755" actId="404"/>
          <ac:spMkLst>
            <pc:docMk/>
            <pc:sldMk cId="4035653483" sldId="422"/>
            <ac:spMk id="109569" creationId="{7EDB6582-29CE-8343-A483-2318936CA17E}"/>
          </ac:spMkLst>
        </pc:spChg>
        <pc:spChg chg="del">
          <ac:chgData name="Virpi Elers" userId="50c29c5e-e9f2-4629-bc7e-33fdc3a06dd1" providerId="ADAL" clId="{7AA81230-F1EF-4115-9905-CAE55F5FB060}" dt="2020-12-11T16:47:25.660" v="756" actId="478"/>
          <ac:spMkLst>
            <pc:docMk/>
            <pc:sldMk cId="4035653483" sldId="422"/>
            <ac:spMk id="109572" creationId="{02429780-94DB-3C49-8BBF-00C3F03A95C0}"/>
          </ac:spMkLst>
        </pc:spChg>
      </pc:sldChg>
      <pc:sldChg chg="delSp modNotesTx">
        <pc:chgData name="Virpi Elers" userId="50c29c5e-e9f2-4629-bc7e-33fdc3a06dd1" providerId="ADAL" clId="{7AA81230-F1EF-4115-9905-CAE55F5FB060}" dt="2020-12-11T16:47:39.853" v="758" actId="478"/>
        <pc:sldMkLst>
          <pc:docMk/>
          <pc:sldMk cId="1672544293" sldId="423"/>
        </pc:sldMkLst>
        <pc:spChg chg="del">
          <ac:chgData name="Virpi Elers" userId="50c29c5e-e9f2-4629-bc7e-33fdc3a06dd1" providerId="ADAL" clId="{7AA81230-F1EF-4115-9905-CAE55F5FB060}" dt="2020-12-11T16:47:39.853" v="758" actId="478"/>
          <ac:spMkLst>
            <pc:docMk/>
            <pc:sldMk cId="1672544293" sldId="423"/>
            <ac:spMk id="106498" creationId="{ED90829F-602F-054E-9F6E-9512D94D0E3F}"/>
          </ac:spMkLst>
        </pc:spChg>
      </pc:sldChg>
      <pc:sldChg chg="addSp delSp modSp mod">
        <pc:chgData name="Virpi Elers" userId="50c29c5e-e9f2-4629-bc7e-33fdc3a06dd1" providerId="ADAL" clId="{7AA81230-F1EF-4115-9905-CAE55F5FB060}" dt="2020-12-11T17:06:41.864" v="1606" actId="478"/>
        <pc:sldMkLst>
          <pc:docMk/>
          <pc:sldMk cId="2458550511" sldId="424"/>
        </pc:sldMkLst>
        <pc:spChg chg="add mod">
          <ac:chgData name="Virpi Elers" userId="50c29c5e-e9f2-4629-bc7e-33fdc3a06dd1" providerId="ADAL" clId="{7AA81230-F1EF-4115-9905-CAE55F5FB060}" dt="2020-12-11T17:00:13.684" v="1436"/>
          <ac:spMkLst>
            <pc:docMk/>
            <pc:sldMk cId="2458550511" sldId="424"/>
            <ac:spMk id="7" creationId="{24916546-EFC8-4A64-87FF-A07AAC5C8703}"/>
          </ac:spMkLst>
        </pc:spChg>
        <pc:spChg chg="mod">
          <ac:chgData name="Virpi Elers" userId="50c29c5e-e9f2-4629-bc7e-33fdc3a06dd1" providerId="ADAL" clId="{7AA81230-F1EF-4115-9905-CAE55F5FB060}" dt="2020-12-11T16:47:49.778" v="759" actId="404"/>
          <ac:spMkLst>
            <pc:docMk/>
            <pc:sldMk cId="2458550511" sldId="424"/>
            <ac:spMk id="109569" creationId="{7EDB6582-29CE-8343-A483-2318936CA17E}"/>
          </ac:spMkLst>
        </pc:spChg>
        <pc:spChg chg="del">
          <ac:chgData name="Virpi Elers" userId="50c29c5e-e9f2-4629-bc7e-33fdc3a06dd1" providerId="ADAL" clId="{7AA81230-F1EF-4115-9905-CAE55F5FB060}" dt="2020-12-11T17:06:41.864" v="1606" actId="478"/>
          <ac:spMkLst>
            <pc:docMk/>
            <pc:sldMk cId="2458550511" sldId="424"/>
            <ac:spMk id="109572" creationId="{02429780-94DB-3C49-8BBF-00C3F03A95C0}"/>
          </ac:spMkLst>
        </pc:spChg>
      </pc:sldChg>
      <pc:sldChg chg="delSp modNotesTx">
        <pc:chgData name="Virpi Elers" userId="50c29c5e-e9f2-4629-bc7e-33fdc3a06dd1" providerId="ADAL" clId="{7AA81230-F1EF-4115-9905-CAE55F5FB060}" dt="2020-12-11T16:48:35.498" v="761" actId="6549"/>
        <pc:sldMkLst>
          <pc:docMk/>
          <pc:sldMk cId="885394030" sldId="425"/>
        </pc:sldMkLst>
        <pc:spChg chg="del">
          <ac:chgData name="Virpi Elers" userId="50c29c5e-e9f2-4629-bc7e-33fdc3a06dd1" providerId="ADAL" clId="{7AA81230-F1EF-4115-9905-CAE55F5FB060}" dt="2020-12-11T16:48:31.874" v="760" actId="478"/>
          <ac:spMkLst>
            <pc:docMk/>
            <pc:sldMk cId="885394030" sldId="425"/>
            <ac:spMk id="106498" creationId="{ED90829F-602F-054E-9F6E-9512D94D0E3F}"/>
          </ac:spMkLst>
        </pc:spChg>
      </pc:sldChg>
      <pc:sldChg chg="addSp delSp modSp mod">
        <pc:chgData name="Virpi Elers" userId="50c29c5e-e9f2-4629-bc7e-33fdc3a06dd1" providerId="ADAL" clId="{7AA81230-F1EF-4115-9905-CAE55F5FB060}" dt="2020-12-11T17:00:17.327" v="1438" actId="1036"/>
        <pc:sldMkLst>
          <pc:docMk/>
          <pc:sldMk cId="4079457748" sldId="426"/>
        </pc:sldMkLst>
        <pc:spChg chg="add mod">
          <ac:chgData name="Virpi Elers" userId="50c29c5e-e9f2-4629-bc7e-33fdc3a06dd1" providerId="ADAL" clId="{7AA81230-F1EF-4115-9905-CAE55F5FB060}" dt="2020-12-11T17:00:17.327" v="1438" actId="1036"/>
          <ac:spMkLst>
            <pc:docMk/>
            <pc:sldMk cId="4079457748" sldId="426"/>
            <ac:spMk id="7" creationId="{AC5E5D46-4C3C-46A5-9F63-B927D90832A9}"/>
          </ac:spMkLst>
        </pc:spChg>
        <pc:spChg chg="mod">
          <ac:chgData name="Virpi Elers" userId="50c29c5e-e9f2-4629-bc7e-33fdc3a06dd1" providerId="ADAL" clId="{7AA81230-F1EF-4115-9905-CAE55F5FB060}" dt="2020-12-11T16:48:40.873" v="762" actId="404"/>
          <ac:spMkLst>
            <pc:docMk/>
            <pc:sldMk cId="4079457748" sldId="426"/>
            <ac:spMk id="109569" creationId="{7EDB6582-29CE-8343-A483-2318936CA17E}"/>
          </ac:spMkLst>
        </pc:spChg>
        <pc:spChg chg="del">
          <ac:chgData name="Virpi Elers" userId="50c29c5e-e9f2-4629-bc7e-33fdc3a06dd1" providerId="ADAL" clId="{7AA81230-F1EF-4115-9905-CAE55F5FB060}" dt="2020-12-11T16:48:47.107" v="763" actId="478"/>
          <ac:spMkLst>
            <pc:docMk/>
            <pc:sldMk cId="4079457748" sldId="426"/>
            <ac:spMk id="109572" creationId="{02429780-94DB-3C49-8BBF-00C3F03A95C0}"/>
          </ac:spMkLst>
        </pc:spChg>
      </pc:sldChg>
      <pc:sldChg chg="addSp delSp modSp mod">
        <pc:chgData name="Virpi Elers" userId="50c29c5e-e9f2-4629-bc7e-33fdc3a06dd1" providerId="ADAL" clId="{7AA81230-F1EF-4115-9905-CAE55F5FB060}" dt="2020-12-11T17:06:47.590" v="1607" actId="478"/>
        <pc:sldMkLst>
          <pc:docMk/>
          <pc:sldMk cId="2120372793" sldId="427"/>
        </pc:sldMkLst>
        <pc:spChg chg="add mod">
          <ac:chgData name="Virpi Elers" userId="50c29c5e-e9f2-4629-bc7e-33fdc3a06dd1" providerId="ADAL" clId="{7AA81230-F1EF-4115-9905-CAE55F5FB060}" dt="2020-12-11T17:00:20.034" v="1439"/>
          <ac:spMkLst>
            <pc:docMk/>
            <pc:sldMk cId="2120372793" sldId="427"/>
            <ac:spMk id="7" creationId="{A314FE5D-A1F4-4FB4-8578-D5BBF00055E1}"/>
          </ac:spMkLst>
        </pc:spChg>
        <pc:spChg chg="mod">
          <ac:chgData name="Virpi Elers" userId="50c29c5e-e9f2-4629-bc7e-33fdc3a06dd1" providerId="ADAL" clId="{7AA81230-F1EF-4115-9905-CAE55F5FB060}" dt="2020-12-11T16:48:50.897" v="764" actId="404"/>
          <ac:spMkLst>
            <pc:docMk/>
            <pc:sldMk cId="2120372793" sldId="427"/>
            <ac:spMk id="109569" creationId="{7EDB6582-29CE-8343-A483-2318936CA17E}"/>
          </ac:spMkLst>
        </pc:spChg>
        <pc:spChg chg="del">
          <ac:chgData name="Virpi Elers" userId="50c29c5e-e9f2-4629-bc7e-33fdc3a06dd1" providerId="ADAL" clId="{7AA81230-F1EF-4115-9905-CAE55F5FB060}" dt="2020-12-11T17:06:47.590" v="1607" actId="478"/>
          <ac:spMkLst>
            <pc:docMk/>
            <pc:sldMk cId="2120372793" sldId="427"/>
            <ac:spMk id="109572" creationId="{02429780-94DB-3C49-8BBF-00C3F03A95C0}"/>
          </ac:spMkLst>
        </pc:spChg>
      </pc:sldChg>
      <pc:sldChg chg="addSp delSp modSp mod">
        <pc:chgData name="Virpi Elers" userId="50c29c5e-e9f2-4629-bc7e-33fdc3a06dd1" providerId="ADAL" clId="{7AA81230-F1EF-4115-9905-CAE55F5FB060}" dt="2020-12-11T17:00:21.766" v="1440"/>
        <pc:sldMkLst>
          <pc:docMk/>
          <pc:sldMk cId="2622778507" sldId="428"/>
        </pc:sldMkLst>
        <pc:spChg chg="add mod">
          <ac:chgData name="Virpi Elers" userId="50c29c5e-e9f2-4629-bc7e-33fdc3a06dd1" providerId="ADAL" clId="{7AA81230-F1EF-4115-9905-CAE55F5FB060}" dt="2020-12-11T17:00:21.766" v="1440"/>
          <ac:spMkLst>
            <pc:docMk/>
            <pc:sldMk cId="2622778507" sldId="428"/>
            <ac:spMk id="7" creationId="{34BA0B4B-EC7E-40FD-AAD1-658B5E835C8B}"/>
          </ac:spMkLst>
        </pc:spChg>
        <pc:spChg chg="mod">
          <ac:chgData name="Virpi Elers" userId="50c29c5e-e9f2-4629-bc7e-33fdc3a06dd1" providerId="ADAL" clId="{7AA81230-F1EF-4115-9905-CAE55F5FB060}" dt="2020-12-11T16:48:55.854" v="765" actId="404"/>
          <ac:spMkLst>
            <pc:docMk/>
            <pc:sldMk cId="2622778507" sldId="428"/>
            <ac:spMk id="109569" creationId="{7EDB6582-29CE-8343-A483-2318936CA17E}"/>
          </ac:spMkLst>
        </pc:spChg>
        <pc:spChg chg="del">
          <ac:chgData name="Virpi Elers" userId="50c29c5e-e9f2-4629-bc7e-33fdc3a06dd1" providerId="ADAL" clId="{7AA81230-F1EF-4115-9905-CAE55F5FB060}" dt="2020-12-11T16:49:00.093" v="766" actId="478"/>
          <ac:spMkLst>
            <pc:docMk/>
            <pc:sldMk cId="2622778507" sldId="428"/>
            <ac:spMk id="109572" creationId="{02429780-94DB-3C49-8BBF-00C3F03A95C0}"/>
          </ac:spMkLst>
        </pc:spChg>
      </pc:sldChg>
      <pc:sldChg chg="addSp delSp modSp mod">
        <pc:chgData name="Virpi Elers" userId="50c29c5e-e9f2-4629-bc7e-33fdc3a06dd1" providerId="ADAL" clId="{7AA81230-F1EF-4115-9905-CAE55F5FB060}" dt="2020-12-11T17:00:23.502" v="1441"/>
        <pc:sldMkLst>
          <pc:docMk/>
          <pc:sldMk cId="1919411387" sldId="429"/>
        </pc:sldMkLst>
        <pc:spChg chg="add mod">
          <ac:chgData name="Virpi Elers" userId="50c29c5e-e9f2-4629-bc7e-33fdc3a06dd1" providerId="ADAL" clId="{7AA81230-F1EF-4115-9905-CAE55F5FB060}" dt="2020-12-11T17:00:23.502" v="1441"/>
          <ac:spMkLst>
            <pc:docMk/>
            <pc:sldMk cId="1919411387" sldId="429"/>
            <ac:spMk id="7" creationId="{CA220BCB-B245-4007-BDF0-DCBA2A0DD489}"/>
          </ac:spMkLst>
        </pc:spChg>
        <pc:spChg chg="mod">
          <ac:chgData name="Virpi Elers" userId="50c29c5e-e9f2-4629-bc7e-33fdc3a06dd1" providerId="ADAL" clId="{7AA81230-F1EF-4115-9905-CAE55F5FB060}" dt="2020-12-11T16:49:05.048" v="767" actId="404"/>
          <ac:spMkLst>
            <pc:docMk/>
            <pc:sldMk cId="1919411387" sldId="429"/>
            <ac:spMk id="109569" creationId="{7EDB6582-29CE-8343-A483-2318936CA17E}"/>
          </ac:spMkLst>
        </pc:spChg>
        <pc:spChg chg="del">
          <ac:chgData name="Virpi Elers" userId="50c29c5e-e9f2-4629-bc7e-33fdc3a06dd1" providerId="ADAL" clId="{7AA81230-F1EF-4115-9905-CAE55F5FB060}" dt="2020-12-11T16:49:08.718" v="768" actId="478"/>
          <ac:spMkLst>
            <pc:docMk/>
            <pc:sldMk cId="1919411387" sldId="429"/>
            <ac:spMk id="109572" creationId="{02429780-94DB-3C49-8BBF-00C3F03A95C0}"/>
          </ac:spMkLst>
        </pc:spChg>
      </pc:sldChg>
      <pc:sldChg chg="addSp delSp modSp mod modNotesTx">
        <pc:chgData name="Virpi Elers" userId="50c29c5e-e9f2-4629-bc7e-33fdc3a06dd1" providerId="ADAL" clId="{7AA81230-F1EF-4115-9905-CAE55F5FB060}" dt="2020-12-11T17:00:25.476" v="1442"/>
        <pc:sldMkLst>
          <pc:docMk/>
          <pc:sldMk cId="10733346" sldId="430"/>
        </pc:sldMkLst>
        <pc:spChg chg="add mod">
          <ac:chgData name="Virpi Elers" userId="50c29c5e-e9f2-4629-bc7e-33fdc3a06dd1" providerId="ADAL" clId="{7AA81230-F1EF-4115-9905-CAE55F5FB060}" dt="2020-12-11T17:00:25.476" v="1442"/>
          <ac:spMkLst>
            <pc:docMk/>
            <pc:sldMk cId="10733346" sldId="430"/>
            <ac:spMk id="7" creationId="{90786C70-B90D-4BE2-B083-4FBB5D93A779}"/>
          </ac:spMkLst>
        </pc:spChg>
        <pc:spChg chg="mod">
          <ac:chgData name="Virpi Elers" userId="50c29c5e-e9f2-4629-bc7e-33fdc3a06dd1" providerId="ADAL" clId="{7AA81230-F1EF-4115-9905-CAE55F5FB060}" dt="2020-12-11T16:49:23.672" v="790" actId="20577"/>
          <ac:spMkLst>
            <pc:docMk/>
            <pc:sldMk cId="10733346" sldId="430"/>
            <ac:spMk id="109569" creationId="{7EDB6582-29CE-8343-A483-2318936CA17E}"/>
          </ac:spMkLst>
        </pc:spChg>
        <pc:spChg chg="del">
          <ac:chgData name="Virpi Elers" userId="50c29c5e-e9f2-4629-bc7e-33fdc3a06dd1" providerId="ADAL" clId="{7AA81230-F1EF-4115-9905-CAE55F5FB060}" dt="2020-12-11T16:49:13.934" v="769" actId="478"/>
          <ac:spMkLst>
            <pc:docMk/>
            <pc:sldMk cId="10733346" sldId="430"/>
            <ac:spMk id="109572" creationId="{02429780-94DB-3C49-8BBF-00C3F03A95C0}"/>
          </ac:spMkLst>
        </pc:spChg>
      </pc:sldChg>
      <pc:sldChg chg="addSp delSp modSp mod">
        <pc:chgData name="Virpi Elers" userId="50c29c5e-e9f2-4629-bc7e-33fdc3a06dd1" providerId="ADAL" clId="{7AA81230-F1EF-4115-9905-CAE55F5FB060}" dt="2020-12-11T17:00:27.497" v="1443"/>
        <pc:sldMkLst>
          <pc:docMk/>
          <pc:sldMk cId="985514937" sldId="431"/>
        </pc:sldMkLst>
        <pc:spChg chg="add mod">
          <ac:chgData name="Virpi Elers" userId="50c29c5e-e9f2-4629-bc7e-33fdc3a06dd1" providerId="ADAL" clId="{7AA81230-F1EF-4115-9905-CAE55F5FB060}" dt="2020-12-11T17:00:27.497" v="1443"/>
          <ac:spMkLst>
            <pc:docMk/>
            <pc:sldMk cId="985514937" sldId="431"/>
            <ac:spMk id="7" creationId="{7559F6B4-321A-4D21-80A1-017F212EF43D}"/>
          </ac:spMkLst>
        </pc:spChg>
        <pc:spChg chg="mod">
          <ac:chgData name="Virpi Elers" userId="50c29c5e-e9f2-4629-bc7e-33fdc3a06dd1" providerId="ADAL" clId="{7AA81230-F1EF-4115-9905-CAE55F5FB060}" dt="2020-12-11T16:49:34.432" v="792" actId="404"/>
          <ac:spMkLst>
            <pc:docMk/>
            <pc:sldMk cId="985514937" sldId="431"/>
            <ac:spMk id="109569" creationId="{7EDB6582-29CE-8343-A483-2318936CA17E}"/>
          </ac:spMkLst>
        </pc:spChg>
        <pc:spChg chg="del">
          <ac:chgData name="Virpi Elers" userId="50c29c5e-e9f2-4629-bc7e-33fdc3a06dd1" providerId="ADAL" clId="{7AA81230-F1EF-4115-9905-CAE55F5FB060}" dt="2020-12-11T16:49:37.212" v="793" actId="478"/>
          <ac:spMkLst>
            <pc:docMk/>
            <pc:sldMk cId="985514937" sldId="431"/>
            <ac:spMk id="109572" creationId="{02429780-94DB-3C49-8BBF-00C3F03A95C0}"/>
          </ac:spMkLst>
        </pc:spChg>
      </pc:sldChg>
      <pc:sldChg chg="delSp modNotesTx">
        <pc:chgData name="Virpi Elers" userId="50c29c5e-e9f2-4629-bc7e-33fdc3a06dd1" providerId="ADAL" clId="{7AA81230-F1EF-4115-9905-CAE55F5FB060}" dt="2020-12-11T16:49:58.464" v="795" actId="478"/>
        <pc:sldMkLst>
          <pc:docMk/>
          <pc:sldMk cId="795641201" sldId="432"/>
        </pc:sldMkLst>
        <pc:spChg chg="del">
          <ac:chgData name="Virpi Elers" userId="50c29c5e-e9f2-4629-bc7e-33fdc3a06dd1" providerId="ADAL" clId="{7AA81230-F1EF-4115-9905-CAE55F5FB060}" dt="2020-12-11T16:49:58.464" v="795" actId="478"/>
          <ac:spMkLst>
            <pc:docMk/>
            <pc:sldMk cId="795641201" sldId="432"/>
            <ac:spMk id="106498" creationId="{ED90829F-602F-054E-9F6E-9512D94D0E3F}"/>
          </ac:spMkLst>
        </pc:spChg>
      </pc:sldChg>
      <pc:sldChg chg="addSp delSp modSp mod">
        <pc:chgData name="Virpi Elers" userId="50c29c5e-e9f2-4629-bc7e-33fdc3a06dd1" providerId="ADAL" clId="{7AA81230-F1EF-4115-9905-CAE55F5FB060}" dt="2020-12-11T17:00:30.086" v="1444"/>
        <pc:sldMkLst>
          <pc:docMk/>
          <pc:sldMk cId="1569199146" sldId="433"/>
        </pc:sldMkLst>
        <pc:spChg chg="add mod">
          <ac:chgData name="Virpi Elers" userId="50c29c5e-e9f2-4629-bc7e-33fdc3a06dd1" providerId="ADAL" clId="{7AA81230-F1EF-4115-9905-CAE55F5FB060}" dt="2020-12-11T17:00:30.086" v="1444"/>
          <ac:spMkLst>
            <pc:docMk/>
            <pc:sldMk cId="1569199146" sldId="433"/>
            <ac:spMk id="7" creationId="{1C4F8433-D3B1-4D50-9B3E-EE8203637915}"/>
          </ac:spMkLst>
        </pc:spChg>
        <pc:spChg chg="mod">
          <ac:chgData name="Virpi Elers" userId="50c29c5e-e9f2-4629-bc7e-33fdc3a06dd1" providerId="ADAL" clId="{7AA81230-F1EF-4115-9905-CAE55F5FB060}" dt="2020-12-11T16:50:08.722" v="797" actId="404"/>
          <ac:spMkLst>
            <pc:docMk/>
            <pc:sldMk cId="1569199146" sldId="433"/>
            <ac:spMk id="109569" creationId="{7EDB6582-29CE-8343-A483-2318936CA17E}"/>
          </ac:spMkLst>
        </pc:spChg>
        <pc:spChg chg="del">
          <ac:chgData name="Virpi Elers" userId="50c29c5e-e9f2-4629-bc7e-33fdc3a06dd1" providerId="ADAL" clId="{7AA81230-F1EF-4115-9905-CAE55F5FB060}" dt="2020-12-11T16:50:05.015" v="796" actId="478"/>
          <ac:spMkLst>
            <pc:docMk/>
            <pc:sldMk cId="1569199146" sldId="433"/>
            <ac:spMk id="109572" creationId="{02429780-94DB-3C49-8BBF-00C3F03A95C0}"/>
          </ac:spMkLst>
        </pc:spChg>
      </pc:sldChg>
      <pc:sldChg chg="addSp delSp modSp mod">
        <pc:chgData name="Virpi Elers" userId="50c29c5e-e9f2-4629-bc7e-33fdc3a06dd1" providerId="ADAL" clId="{7AA81230-F1EF-4115-9905-CAE55F5FB060}" dt="2020-12-11T17:00:31.676" v="1445"/>
        <pc:sldMkLst>
          <pc:docMk/>
          <pc:sldMk cId="2229341340" sldId="434"/>
        </pc:sldMkLst>
        <pc:spChg chg="add mod">
          <ac:chgData name="Virpi Elers" userId="50c29c5e-e9f2-4629-bc7e-33fdc3a06dd1" providerId="ADAL" clId="{7AA81230-F1EF-4115-9905-CAE55F5FB060}" dt="2020-12-11T17:00:31.676" v="1445"/>
          <ac:spMkLst>
            <pc:docMk/>
            <pc:sldMk cId="2229341340" sldId="434"/>
            <ac:spMk id="7" creationId="{26877EC8-20ED-4262-BAD3-E0F481BA1BC8}"/>
          </ac:spMkLst>
        </pc:spChg>
        <pc:spChg chg="mod">
          <ac:chgData name="Virpi Elers" userId="50c29c5e-e9f2-4629-bc7e-33fdc3a06dd1" providerId="ADAL" clId="{7AA81230-F1EF-4115-9905-CAE55F5FB060}" dt="2020-12-11T16:52:00.670" v="950" actId="403"/>
          <ac:spMkLst>
            <pc:docMk/>
            <pc:sldMk cId="2229341340" sldId="434"/>
            <ac:spMk id="109569" creationId="{7EDB6582-29CE-8343-A483-2318936CA17E}"/>
          </ac:spMkLst>
        </pc:spChg>
        <pc:spChg chg="del">
          <ac:chgData name="Virpi Elers" userId="50c29c5e-e9f2-4629-bc7e-33fdc3a06dd1" providerId="ADAL" clId="{7AA81230-F1EF-4115-9905-CAE55F5FB060}" dt="2020-12-11T16:50:19.818" v="799" actId="478"/>
          <ac:spMkLst>
            <pc:docMk/>
            <pc:sldMk cId="2229341340" sldId="434"/>
            <ac:spMk id="109572" creationId="{02429780-94DB-3C49-8BBF-00C3F03A95C0}"/>
          </ac:spMkLst>
        </pc:spChg>
      </pc:sldChg>
      <pc:sldChg chg="addSp delSp modSp mod modNotesTx">
        <pc:chgData name="Virpi Elers" userId="50c29c5e-e9f2-4629-bc7e-33fdc3a06dd1" providerId="ADAL" clId="{7AA81230-F1EF-4115-9905-CAE55F5FB060}" dt="2020-12-11T17:00:33.861" v="1447" actId="1036"/>
        <pc:sldMkLst>
          <pc:docMk/>
          <pc:sldMk cId="759348581" sldId="435"/>
        </pc:sldMkLst>
        <pc:spChg chg="add mod">
          <ac:chgData name="Virpi Elers" userId="50c29c5e-e9f2-4629-bc7e-33fdc3a06dd1" providerId="ADAL" clId="{7AA81230-F1EF-4115-9905-CAE55F5FB060}" dt="2020-12-11T17:00:33.861" v="1447" actId="1036"/>
          <ac:spMkLst>
            <pc:docMk/>
            <pc:sldMk cId="759348581" sldId="435"/>
            <ac:spMk id="7" creationId="{272EC75D-7B32-49BC-AEB0-1EFA39DF86DB}"/>
          </ac:spMkLst>
        </pc:spChg>
        <pc:spChg chg="mod">
          <ac:chgData name="Virpi Elers" userId="50c29c5e-e9f2-4629-bc7e-33fdc3a06dd1" providerId="ADAL" clId="{7AA81230-F1EF-4115-9905-CAE55F5FB060}" dt="2020-12-11T16:50:25.929" v="800" actId="404"/>
          <ac:spMkLst>
            <pc:docMk/>
            <pc:sldMk cId="759348581" sldId="435"/>
            <ac:spMk id="109569" creationId="{7EDB6582-29CE-8343-A483-2318936CA17E}"/>
          </ac:spMkLst>
        </pc:spChg>
        <pc:spChg chg="del">
          <ac:chgData name="Virpi Elers" userId="50c29c5e-e9f2-4629-bc7e-33fdc3a06dd1" providerId="ADAL" clId="{7AA81230-F1EF-4115-9905-CAE55F5FB060}" dt="2020-12-11T16:51:52.132" v="949" actId="478"/>
          <ac:spMkLst>
            <pc:docMk/>
            <pc:sldMk cId="759348581" sldId="435"/>
            <ac:spMk id="109572" creationId="{02429780-94DB-3C49-8BBF-00C3F03A95C0}"/>
          </ac:spMkLst>
        </pc:spChg>
      </pc:sldChg>
      <pc:sldChg chg="delSp">
        <pc:chgData name="Virpi Elers" userId="50c29c5e-e9f2-4629-bc7e-33fdc3a06dd1" providerId="ADAL" clId="{7AA81230-F1EF-4115-9905-CAE55F5FB060}" dt="2020-12-11T16:52:08.589" v="951" actId="478"/>
        <pc:sldMkLst>
          <pc:docMk/>
          <pc:sldMk cId="2595629092" sldId="436"/>
        </pc:sldMkLst>
        <pc:spChg chg="del">
          <ac:chgData name="Virpi Elers" userId="50c29c5e-e9f2-4629-bc7e-33fdc3a06dd1" providerId="ADAL" clId="{7AA81230-F1EF-4115-9905-CAE55F5FB060}" dt="2020-12-11T16:52:08.589" v="951" actId="478"/>
          <ac:spMkLst>
            <pc:docMk/>
            <pc:sldMk cId="2595629092" sldId="436"/>
            <ac:spMk id="106498" creationId="{ED90829F-602F-054E-9F6E-9512D94D0E3F}"/>
          </ac:spMkLst>
        </pc:spChg>
      </pc:sldChg>
      <pc:sldChg chg="del">
        <pc:chgData name="Virpi Elers" userId="50c29c5e-e9f2-4629-bc7e-33fdc3a06dd1" providerId="ADAL" clId="{7AA81230-F1EF-4115-9905-CAE55F5FB060}" dt="2020-12-11T16:55:52.471" v="1153" actId="47"/>
        <pc:sldMkLst>
          <pc:docMk/>
          <pc:sldMk cId="2951537261" sldId="438"/>
        </pc:sldMkLst>
      </pc:sldChg>
      <pc:sldChg chg="addSp delSp modSp mod chgLayout">
        <pc:chgData name="Virpi Elers" userId="50c29c5e-e9f2-4629-bc7e-33fdc3a06dd1" providerId="ADAL" clId="{7AA81230-F1EF-4115-9905-CAE55F5FB060}" dt="2020-12-11T16:59:38.305" v="1419"/>
        <pc:sldMkLst>
          <pc:docMk/>
          <pc:sldMk cId="2457223432" sldId="439"/>
        </pc:sldMkLst>
        <pc:spChg chg="add mod ord">
          <ac:chgData name="Virpi Elers" userId="50c29c5e-e9f2-4629-bc7e-33fdc3a06dd1" providerId="ADAL" clId="{7AA81230-F1EF-4115-9905-CAE55F5FB060}" dt="2020-12-11T16:39:16.871" v="697" actId="700"/>
          <ac:spMkLst>
            <pc:docMk/>
            <pc:sldMk cId="2457223432" sldId="439"/>
            <ac:spMk id="2" creationId="{F33F473F-A3A2-46AC-9AD4-677CFE109653}"/>
          </ac:spMkLst>
        </pc:spChg>
        <pc:spChg chg="add mod">
          <ac:chgData name="Virpi Elers" userId="50c29c5e-e9f2-4629-bc7e-33fdc3a06dd1" providerId="ADAL" clId="{7AA81230-F1EF-4115-9905-CAE55F5FB060}" dt="2020-12-11T16:59:38.305" v="1419"/>
          <ac:spMkLst>
            <pc:docMk/>
            <pc:sldMk cId="2457223432" sldId="439"/>
            <ac:spMk id="8" creationId="{7B94ED87-2C64-43E9-B943-4BC0316BF292}"/>
          </ac:spMkLst>
        </pc:spChg>
        <pc:spChg chg="del">
          <ac:chgData name="Virpi Elers" userId="50c29c5e-e9f2-4629-bc7e-33fdc3a06dd1" providerId="ADAL" clId="{7AA81230-F1EF-4115-9905-CAE55F5FB060}" dt="2020-12-11T16:39:16.871" v="697" actId="700"/>
          <ac:spMkLst>
            <pc:docMk/>
            <pc:sldMk cId="2457223432" sldId="439"/>
            <ac:spMk id="14" creationId="{8DAEB93C-EAF8-8646-A5BF-113FDD325BC5}"/>
          </ac:spMkLst>
        </pc:spChg>
        <pc:spChg chg="mod ord">
          <ac:chgData name="Virpi Elers" userId="50c29c5e-e9f2-4629-bc7e-33fdc3a06dd1" providerId="ADAL" clId="{7AA81230-F1EF-4115-9905-CAE55F5FB060}" dt="2020-12-11T16:39:16.871" v="697" actId="700"/>
          <ac:spMkLst>
            <pc:docMk/>
            <pc:sldMk cId="2457223432" sldId="439"/>
            <ac:spMk id="109569" creationId="{7EDB6582-29CE-8343-A483-2318936CA17E}"/>
          </ac:spMkLst>
        </pc:spChg>
        <pc:spChg chg="mod ord">
          <ac:chgData name="Virpi Elers" userId="50c29c5e-e9f2-4629-bc7e-33fdc3a06dd1" providerId="ADAL" clId="{7AA81230-F1EF-4115-9905-CAE55F5FB060}" dt="2020-12-11T16:39:16.871" v="697" actId="700"/>
          <ac:spMkLst>
            <pc:docMk/>
            <pc:sldMk cId="2457223432" sldId="439"/>
            <ac:spMk id="109571" creationId="{DD1831A9-5330-FD42-AC6E-E738BBA5D9A3}"/>
          </ac:spMkLst>
        </pc:spChg>
        <pc:spChg chg="del">
          <ac:chgData name="Virpi Elers" userId="50c29c5e-e9f2-4629-bc7e-33fdc3a06dd1" providerId="ADAL" clId="{7AA81230-F1EF-4115-9905-CAE55F5FB060}" dt="2020-12-11T16:38:16.522" v="689" actId="478"/>
          <ac:spMkLst>
            <pc:docMk/>
            <pc:sldMk cId="2457223432" sldId="439"/>
            <ac:spMk id="109572" creationId="{02429780-94DB-3C49-8BBF-00C3F03A95C0}"/>
          </ac:spMkLst>
        </pc:spChg>
        <pc:spChg chg="mod ord">
          <ac:chgData name="Virpi Elers" userId="50c29c5e-e9f2-4629-bc7e-33fdc3a06dd1" providerId="ADAL" clId="{7AA81230-F1EF-4115-9905-CAE55F5FB060}" dt="2020-12-11T16:39:16.871" v="697" actId="700"/>
          <ac:spMkLst>
            <pc:docMk/>
            <pc:sldMk cId="2457223432" sldId="439"/>
            <ac:spMk id="109573" creationId="{4404A5FE-ADCD-6F42-B4B5-3DC7960BCCD8}"/>
          </ac:spMkLst>
        </pc:spChg>
      </pc:sldChg>
      <pc:sldChg chg="addSp delSp modSp mod modNotesTx">
        <pc:chgData name="Virpi Elers" userId="50c29c5e-e9f2-4629-bc7e-33fdc3a06dd1" providerId="ADAL" clId="{7AA81230-F1EF-4115-9905-CAE55F5FB060}" dt="2020-12-11T17:01:19.628" v="1604" actId="20577"/>
        <pc:sldMkLst>
          <pc:docMk/>
          <pc:sldMk cId="1977926068" sldId="440"/>
        </pc:sldMkLst>
        <pc:spChg chg="mod">
          <ac:chgData name="Virpi Elers" userId="50c29c5e-e9f2-4629-bc7e-33fdc3a06dd1" providerId="ADAL" clId="{7AA81230-F1EF-4115-9905-CAE55F5FB060}" dt="2020-12-11T16:52:18.390" v="953" actId="404"/>
          <ac:spMkLst>
            <pc:docMk/>
            <pc:sldMk cId="1977926068" sldId="440"/>
            <ac:spMk id="2" creationId="{41EAB9BB-25FB-2346-A392-7B525EEC8395}"/>
          </ac:spMkLst>
        </pc:spChg>
        <pc:spChg chg="add mod">
          <ac:chgData name="Virpi Elers" userId="50c29c5e-e9f2-4629-bc7e-33fdc3a06dd1" providerId="ADAL" clId="{7AA81230-F1EF-4115-9905-CAE55F5FB060}" dt="2020-12-11T17:00:39.784" v="1448"/>
          <ac:spMkLst>
            <pc:docMk/>
            <pc:sldMk cId="1977926068" sldId="440"/>
            <ac:spMk id="8" creationId="{F007B11E-D3F8-4970-A03E-E27ACE918FFD}"/>
          </ac:spMkLst>
        </pc:spChg>
        <pc:spChg chg="del">
          <ac:chgData name="Virpi Elers" userId="50c29c5e-e9f2-4629-bc7e-33fdc3a06dd1" providerId="ADAL" clId="{7AA81230-F1EF-4115-9905-CAE55F5FB060}" dt="2020-12-11T16:52:15.193" v="952" actId="478"/>
          <ac:spMkLst>
            <pc:docMk/>
            <pc:sldMk cId="1977926068" sldId="440"/>
            <ac:spMk id="19" creationId="{892DCC3B-44D1-409F-82F9-E904742A5DBC}"/>
          </ac:spMkLst>
        </pc:spChg>
      </pc:sldChg>
      <pc:sldChg chg="del">
        <pc:chgData name="Virpi Elers" userId="50c29c5e-e9f2-4629-bc7e-33fdc3a06dd1" providerId="ADAL" clId="{7AA81230-F1EF-4115-9905-CAE55F5FB060}" dt="2020-12-11T16:55:52.471" v="1153" actId="47"/>
        <pc:sldMkLst>
          <pc:docMk/>
          <pc:sldMk cId="4166902702" sldId="441"/>
        </pc:sldMkLst>
      </pc:sldChg>
      <pc:sldChg chg="del">
        <pc:chgData name="Virpi Elers" userId="50c29c5e-e9f2-4629-bc7e-33fdc3a06dd1" providerId="ADAL" clId="{7AA81230-F1EF-4115-9905-CAE55F5FB060}" dt="2020-12-11T16:55:52.471" v="1153" actId="47"/>
        <pc:sldMkLst>
          <pc:docMk/>
          <pc:sldMk cId="1883221396" sldId="443"/>
        </pc:sldMkLst>
      </pc:sldChg>
      <pc:sldChg chg="del">
        <pc:chgData name="Virpi Elers" userId="50c29c5e-e9f2-4629-bc7e-33fdc3a06dd1" providerId="ADAL" clId="{7AA81230-F1EF-4115-9905-CAE55F5FB060}" dt="2020-12-11T16:55:52.471" v="1153" actId="47"/>
        <pc:sldMkLst>
          <pc:docMk/>
          <pc:sldMk cId="3156668566" sldId="444"/>
        </pc:sldMkLst>
      </pc:sldChg>
      <pc:sldChg chg="del">
        <pc:chgData name="Virpi Elers" userId="50c29c5e-e9f2-4629-bc7e-33fdc3a06dd1" providerId="ADAL" clId="{7AA81230-F1EF-4115-9905-CAE55F5FB060}" dt="2020-12-11T16:55:52.471" v="1153" actId="47"/>
        <pc:sldMkLst>
          <pc:docMk/>
          <pc:sldMk cId="1867730783" sldId="445"/>
        </pc:sldMkLst>
      </pc:sldChg>
      <pc:sldChg chg="del">
        <pc:chgData name="Virpi Elers" userId="50c29c5e-e9f2-4629-bc7e-33fdc3a06dd1" providerId="ADAL" clId="{7AA81230-F1EF-4115-9905-CAE55F5FB060}" dt="2020-12-11T16:55:52.471" v="1153" actId="47"/>
        <pc:sldMkLst>
          <pc:docMk/>
          <pc:sldMk cId="3041883508" sldId="447"/>
        </pc:sldMkLst>
      </pc:sldChg>
      <pc:sldChg chg="del">
        <pc:chgData name="Virpi Elers" userId="50c29c5e-e9f2-4629-bc7e-33fdc3a06dd1" providerId="ADAL" clId="{7AA81230-F1EF-4115-9905-CAE55F5FB060}" dt="2020-12-11T16:55:52.471" v="1153" actId="47"/>
        <pc:sldMkLst>
          <pc:docMk/>
          <pc:sldMk cId="1565628842" sldId="449"/>
        </pc:sldMkLst>
      </pc:sldChg>
      <pc:sldChg chg="del">
        <pc:chgData name="Virpi Elers" userId="50c29c5e-e9f2-4629-bc7e-33fdc3a06dd1" providerId="ADAL" clId="{7AA81230-F1EF-4115-9905-CAE55F5FB060}" dt="2020-12-11T16:55:52.471" v="1153" actId="47"/>
        <pc:sldMkLst>
          <pc:docMk/>
          <pc:sldMk cId="2634856013" sldId="450"/>
        </pc:sldMkLst>
      </pc:sldChg>
      <pc:sldChg chg="del">
        <pc:chgData name="Virpi Elers" userId="50c29c5e-e9f2-4629-bc7e-33fdc3a06dd1" providerId="ADAL" clId="{7AA81230-F1EF-4115-9905-CAE55F5FB060}" dt="2020-12-11T16:55:52.471" v="1153" actId="47"/>
        <pc:sldMkLst>
          <pc:docMk/>
          <pc:sldMk cId="2496239901" sldId="451"/>
        </pc:sldMkLst>
      </pc:sldChg>
      <pc:sldChg chg="del">
        <pc:chgData name="Virpi Elers" userId="50c29c5e-e9f2-4629-bc7e-33fdc3a06dd1" providerId="ADAL" clId="{7AA81230-F1EF-4115-9905-CAE55F5FB060}" dt="2020-12-11T16:55:52.471" v="1153" actId="47"/>
        <pc:sldMkLst>
          <pc:docMk/>
          <pc:sldMk cId="3994660907" sldId="453"/>
        </pc:sldMkLst>
      </pc:sldChg>
      <pc:sldChg chg="addSp delSp modSp mod modNotesTx">
        <pc:chgData name="Virpi Elers" userId="50c29c5e-e9f2-4629-bc7e-33fdc3a06dd1" providerId="ADAL" clId="{7AA81230-F1EF-4115-9905-CAE55F5FB060}" dt="2020-12-11T16:59:15.932" v="1413" actId="14100"/>
        <pc:sldMkLst>
          <pc:docMk/>
          <pc:sldMk cId="2624868804" sldId="454"/>
        </pc:sldMkLst>
        <pc:spChg chg="mod">
          <ac:chgData name="Virpi Elers" userId="50c29c5e-e9f2-4629-bc7e-33fdc3a06dd1" providerId="ADAL" clId="{7AA81230-F1EF-4115-9905-CAE55F5FB060}" dt="2020-12-11T16:29:46.274" v="583" actId="20577"/>
          <ac:spMkLst>
            <pc:docMk/>
            <pc:sldMk cId="2624868804" sldId="454"/>
            <ac:spMk id="2" creationId="{D705F115-577F-3D4F-9FE7-F5FFEE27343F}"/>
          </ac:spMkLst>
        </pc:spChg>
        <pc:spChg chg="add mod">
          <ac:chgData name="Virpi Elers" userId="50c29c5e-e9f2-4629-bc7e-33fdc3a06dd1" providerId="ADAL" clId="{7AA81230-F1EF-4115-9905-CAE55F5FB060}" dt="2020-12-11T16:59:15.932" v="1413" actId="14100"/>
          <ac:spMkLst>
            <pc:docMk/>
            <pc:sldMk cId="2624868804" sldId="454"/>
            <ac:spMk id="7" creationId="{71F9EDF4-E876-48DA-B01A-399FD3131BBA}"/>
          </ac:spMkLst>
        </pc:spChg>
        <pc:spChg chg="mod">
          <ac:chgData name="Virpi Elers" userId="50c29c5e-e9f2-4629-bc7e-33fdc3a06dd1" providerId="ADAL" clId="{7AA81230-F1EF-4115-9905-CAE55F5FB060}" dt="2020-12-11T16:29:56.469" v="594" actId="20577"/>
          <ac:spMkLst>
            <pc:docMk/>
            <pc:sldMk cId="2624868804" sldId="454"/>
            <ac:spMk id="109569" creationId="{7EDB6582-29CE-8343-A483-2318936CA17E}"/>
          </ac:spMkLst>
        </pc:spChg>
        <pc:spChg chg="del">
          <ac:chgData name="Virpi Elers" userId="50c29c5e-e9f2-4629-bc7e-33fdc3a06dd1" providerId="ADAL" clId="{7AA81230-F1EF-4115-9905-CAE55F5FB060}" dt="2020-12-11T16:30:50.886" v="675" actId="478"/>
          <ac:spMkLst>
            <pc:docMk/>
            <pc:sldMk cId="2624868804" sldId="454"/>
            <ac:spMk id="109572" creationId="{02429780-94DB-3C49-8BBF-00C3F03A95C0}"/>
          </ac:spMkLst>
        </pc:spChg>
      </pc:sldChg>
      <pc:sldChg chg="addSp delSp modSp mod">
        <pc:chgData name="Virpi Elers" userId="50c29c5e-e9f2-4629-bc7e-33fdc3a06dd1" providerId="ADAL" clId="{7AA81230-F1EF-4115-9905-CAE55F5FB060}" dt="2020-12-11T16:59:23.035" v="1414"/>
        <pc:sldMkLst>
          <pc:docMk/>
          <pc:sldMk cId="868301138" sldId="455"/>
        </pc:sldMkLst>
        <pc:spChg chg="add mod">
          <ac:chgData name="Virpi Elers" userId="50c29c5e-e9f2-4629-bc7e-33fdc3a06dd1" providerId="ADAL" clId="{7AA81230-F1EF-4115-9905-CAE55F5FB060}" dt="2020-12-11T16:59:23.035" v="1414"/>
          <ac:spMkLst>
            <pc:docMk/>
            <pc:sldMk cId="868301138" sldId="455"/>
            <ac:spMk id="7" creationId="{5BB55D3C-8A68-4383-9659-864025B33578}"/>
          </ac:spMkLst>
        </pc:spChg>
        <pc:spChg chg="mod">
          <ac:chgData name="Virpi Elers" userId="50c29c5e-e9f2-4629-bc7e-33fdc3a06dd1" providerId="ADAL" clId="{7AA81230-F1EF-4115-9905-CAE55F5FB060}" dt="2020-12-11T16:34:50.418" v="678" actId="404"/>
          <ac:spMkLst>
            <pc:docMk/>
            <pc:sldMk cId="868301138" sldId="455"/>
            <ac:spMk id="109569" creationId="{7EDB6582-29CE-8343-A483-2318936CA17E}"/>
          </ac:spMkLst>
        </pc:spChg>
        <pc:spChg chg="del">
          <ac:chgData name="Virpi Elers" userId="50c29c5e-e9f2-4629-bc7e-33fdc3a06dd1" providerId="ADAL" clId="{7AA81230-F1EF-4115-9905-CAE55F5FB060}" dt="2020-12-11T16:30:57.125" v="676" actId="478"/>
          <ac:spMkLst>
            <pc:docMk/>
            <pc:sldMk cId="868301138" sldId="455"/>
            <ac:spMk id="109572" creationId="{02429780-94DB-3C49-8BBF-00C3F03A95C0}"/>
          </ac:spMkLst>
        </pc:spChg>
        <pc:graphicFrameChg chg="modGraphic">
          <ac:chgData name="Virpi Elers" userId="50c29c5e-e9f2-4629-bc7e-33fdc3a06dd1" providerId="ADAL" clId="{7AA81230-F1EF-4115-9905-CAE55F5FB060}" dt="2020-12-11T16:31:00.495" v="677" actId="13926"/>
          <ac:graphicFrameMkLst>
            <pc:docMk/>
            <pc:sldMk cId="868301138" sldId="455"/>
            <ac:graphicFrameMk id="8" creationId="{1DCA0C8E-6173-9746-BED1-690F031DA957}"/>
          </ac:graphicFrameMkLst>
        </pc:graphicFrameChg>
      </pc:sldChg>
      <pc:sldChg chg="addSp delSp modSp mod modNotesTx">
        <pc:chgData name="Virpi Elers" userId="50c29c5e-e9f2-4629-bc7e-33fdc3a06dd1" providerId="ADAL" clId="{7AA81230-F1EF-4115-9905-CAE55F5FB060}" dt="2020-12-11T17:06:58.308" v="1608" actId="478"/>
        <pc:sldMkLst>
          <pc:docMk/>
          <pc:sldMk cId="622369374" sldId="456"/>
        </pc:sldMkLst>
        <pc:spChg chg="add mod">
          <ac:chgData name="Virpi Elers" userId="50c29c5e-e9f2-4629-bc7e-33fdc3a06dd1" providerId="ADAL" clId="{7AA81230-F1EF-4115-9905-CAE55F5FB060}" dt="2020-12-11T17:00:41.557" v="1449"/>
          <ac:spMkLst>
            <pc:docMk/>
            <pc:sldMk cId="622369374" sldId="456"/>
            <ac:spMk id="7" creationId="{D7BE625A-4682-4AD7-BFF9-6FDDB1D8E006}"/>
          </ac:spMkLst>
        </pc:spChg>
        <pc:spChg chg="mod">
          <ac:chgData name="Virpi Elers" userId="50c29c5e-e9f2-4629-bc7e-33fdc3a06dd1" providerId="ADAL" clId="{7AA81230-F1EF-4115-9905-CAE55F5FB060}" dt="2020-12-11T16:52:34.072" v="957" actId="12"/>
          <ac:spMkLst>
            <pc:docMk/>
            <pc:sldMk cId="622369374" sldId="456"/>
            <ac:spMk id="14" creationId="{8DAEB93C-EAF8-8646-A5BF-113FDD325BC5}"/>
          </ac:spMkLst>
        </pc:spChg>
        <pc:spChg chg="mod">
          <ac:chgData name="Virpi Elers" userId="50c29c5e-e9f2-4629-bc7e-33fdc3a06dd1" providerId="ADAL" clId="{7AA81230-F1EF-4115-9905-CAE55F5FB060}" dt="2020-12-11T16:52:27.949" v="955" actId="404"/>
          <ac:spMkLst>
            <pc:docMk/>
            <pc:sldMk cId="622369374" sldId="456"/>
            <ac:spMk id="109569" creationId="{7EDB6582-29CE-8343-A483-2318936CA17E}"/>
          </ac:spMkLst>
        </pc:spChg>
        <pc:spChg chg="del">
          <ac:chgData name="Virpi Elers" userId="50c29c5e-e9f2-4629-bc7e-33fdc3a06dd1" providerId="ADAL" clId="{7AA81230-F1EF-4115-9905-CAE55F5FB060}" dt="2020-12-11T17:06:58.308" v="1608" actId="478"/>
          <ac:spMkLst>
            <pc:docMk/>
            <pc:sldMk cId="622369374" sldId="456"/>
            <ac:spMk id="109572" creationId="{02429780-94DB-3C49-8BBF-00C3F03A95C0}"/>
          </ac:spMkLst>
        </pc:spChg>
      </pc:sldChg>
      <pc:sldMasterChg chg="delSldLayout">
        <pc:chgData name="Virpi Elers" userId="50c29c5e-e9f2-4629-bc7e-33fdc3a06dd1" providerId="ADAL" clId="{7AA81230-F1EF-4115-9905-CAE55F5FB060}" dt="2020-12-11T16:39:44.791" v="700" actId="2696"/>
        <pc:sldMasterMkLst>
          <pc:docMk/>
          <pc:sldMasterMk cId="0" sldId="2147483648"/>
        </pc:sldMasterMkLst>
        <pc:sldLayoutChg chg="del">
          <pc:chgData name="Virpi Elers" userId="50c29c5e-e9f2-4629-bc7e-33fdc3a06dd1" providerId="ADAL" clId="{7AA81230-F1EF-4115-9905-CAE55F5FB060}" dt="2020-12-11T16:39:44.791" v="700" actId="2696"/>
          <pc:sldLayoutMkLst>
            <pc:docMk/>
            <pc:sldMasterMk cId="0" sldId="2147483648"/>
            <pc:sldLayoutMk cId="2120960250" sldId="2147483914"/>
          </pc:sldLayoutMkLst>
        </pc:sldLayoutChg>
      </pc:sldMasterChg>
      <pc:sldMasterChg chg="new del mod addSldLayout delSldLayout">
        <pc:chgData name="Virpi Elers" userId="50c29c5e-e9f2-4629-bc7e-33fdc3a06dd1" providerId="ADAL" clId="{7AA81230-F1EF-4115-9905-CAE55F5FB060}" dt="2020-12-11T16:19:36.809" v="12" actId="2696"/>
        <pc:sldMasterMkLst>
          <pc:docMk/>
          <pc:sldMasterMk cId="3786872465" sldId="2147483915"/>
        </pc:sldMasterMkLst>
        <pc:sldLayoutChg chg="new del replId">
          <pc:chgData name="Virpi Elers" userId="50c29c5e-e9f2-4629-bc7e-33fdc3a06dd1" providerId="ADAL" clId="{7AA81230-F1EF-4115-9905-CAE55F5FB060}" dt="2020-12-11T16:19:36.778" v="1" actId="2696"/>
          <pc:sldLayoutMkLst>
            <pc:docMk/>
            <pc:sldMasterMk cId="3786872465" sldId="2147483915"/>
            <pc:sldLayoutMk cId="2663243609" sldId="2147483916"/>
          </pc:sldLayoutMkLst>
        </pc:sldLayoutChg>
        <pc:sldLayoutChg chg="new del replId">
          <pc:chgData name="Virpi Elers" userId="50c29c5e-e9f2-4629-bc7e-33fdc3a06dd1" providerId="ADAL" clId="{7AA81230-F1EF-4115-9905-CAE55F5FB060}" dt="2020-12-11T16:19:36.778" v="2" actId="2696"/>
          <pc:sldLayoutMkLst>
            <pc:docMk/>
            <pc:sldMasterMk cId="3786872465" sldId="2147483915"/>
            <pc:sldLayoutMk cId="3895519011" sldId="2147483917"/>
          </pc:sldLayoutMkLst>
        </pc:sldLayoutChg>
        <pc:sldLayoutChg chg="new del replId">
          <pc:chgData name="Virpi Elers" userId="50c29c5e-e9f2-4629-bc7e-33fdc3a06dd1" providerId="ADAL" clId="{7AA81230-F1EF-4115-9905-CAE55F5FB060}" dt="2020-12-11T16:19:36.790" v="3" actId="2696"/>
          <pc:sldLayoutMkLst>
            <pc:docMk/>
            <pc:sldMasterMk cId="3786872465" sldId="2147483915"/>
            <pc:sldLayoutMk cId="3998559797" sldId="2147483918"/>
          </pc:sldLayoutMkLst>
        </pc:sldLayoutChg>
        <pc:sldLayoutChg chg="new del replId">
          <pc:chgData name="Virpi Elers" userId="50c29c5e-e9f2-4629-bc7e-33fdc3a06dd1" providerId="ADAL" clId="{7AA81230-F1EF-4115-9905-CAE55F5FB060}" dt="2020-12-11T16:19:36.793" v="4" actId="2696"/>
          <pc:sldLayoutMkLst>
            <pc:docMk/>
            <pc:sldMasterMk cId="3786872465" sldId="2147483915"/>
            <pc:sldLayoutMk cId="4228292657" sldId="2147483919"/>
          </pc:sldLayoutMkLst>
        </pc:sldLayoutChg>
        <pc:sldLayoutChg chg="new del replId">
          <pc:chgData name="Virpi Elers" userId="50c29c5e-e9f2-4629-bc7e-33fdc3a06dd1" providerId="ADAL" clId="{7AA81230-F1EF-4115-9905-CAE55F5FB060}" dt="2020-12-11T16:19:36.796" v="5" actId="2696"/>
          <pc:sldLayoutMkLst>
            <pc:docMk/>
            <pc:sldMasterMk cId="3786872465" sldId="2147483915"/>
            <pc:sldLayoutMk cId="3493199559" sldId="2147483920"/>
          </pc:sldLayoutMkLst>
        </pc:sldLayoutChg>
        <pc:sldLayoutChg chg="new del replId">
          <pc:chgData name="Virpi Elers" userId="50c29c5e-e9f2-4629-bc7e-33fdc3a06dd1" providerId="ADAL" clId="{7AA81230-F1EF-4115-9905-CAE55F5FB060}" dt="2020-12-11T16:19:36.798" v="6" actId="2696"/>
          <pc:sldLayoutMkLst>
            <pc:docMk/>
            <pc:sldMasterMk cId="3786872465" sldId="2147483915"/>
            <pc:sldLayoutMk cId="1343137421" sldId="2147483921"/>
          </pc:sldLayoutMkLst>
        </pc:sldLayoutChg>
        <pc:sldLayoutChg chg="new del replId">
          <pc:chgData name="Virpi Elers" userId="50c29c5e-e9f2-4629-bc7e-33fdc3a06dd1" providerId="ADAL" clId="{7AA81230-F1EF-4115-9905-CAE55F5FB060}" dt="2020-12-11T16:19:36.798" v="7" actId="2696"/>
          <pc:sldLayoutMkLst>
            <pc:docMk/>
            <pc:sldMasterMk cId="3786872465" sldId="2147483915"/>
            <pc:sldLayoutMk cId="2998334637" sldId="2147483922"/>
          </pc:sldLayoutMkLst>
        </pc:sldLayoutChg>
        <pc:sldLayoutChg chg="new del replId">
          <pc:chgData name="Virpi Elers" userId="50c29c5e-e9f2-4629-bc7e-33fdc3a06dd1" providerId="ADAL" clId="{7AA81230-F1EF-4115-9905-CAE55F5FB060}" dt="2020-12-11T16:19:36.798" v="8" actId="2696"/>
          <pc:sldLayoutMkLst>
            <pc:docMk/>
            <pc:sldMasterMk cId="3786872465" sldId="2147483915"/>
            <pc:sldLayoutMk cId="2326306802" sldId="2147483923"/>
          </pc:sldLayoutMkLst>
        </pc:sldLayoutChg>
        <pc:sldLayoutChg chg="new del replId">
          <pc:chgData name="Virpi Elers" userId="50c29c5e-e9f2-4629-bc7e-33fdc3a06dd1" providerId="ADAL" clId="{7AA81230-F1EF-4115-9905-CAE55F5FB060}" dt="2020-12-11T16:19:36.809" v="9" actId="2696"/>
          <pc:sldLayoutMkLst>
            <pc:docMk/>
            <pc:sldMasterMk cId="3786872465" sldId="2147483915"/>
            <pc:sldLayoutMk cId="1021950016" sldId="2147483924"/>
          </pc:sldLayoutMkLst>
        </pc:sldLayoutChg>
        <pc:sldLayoutChg chg="new del replId">
          <pc:chgData name="Virpi Elers" userId="50c29c5e-e9f2-4629-bc7e-33fdc3a06dd1" providerId="ADAL" clId="{7AA81230-F1EF-4115-9905-CAE55F5FB060}" dt="2020-12-11T16:19:36.809" v="10" actId="2696"/>
          <pc:sldLayoutMkLst>
            <pc:docMk/>
            <pc:sldMasterMk cId="3786872465" sldId="2147483915"/>
            <pc:sldLayoutMk cId="4095395138" sldId="2147483925"/>
          </pc:sldLayoutMkLst>
        </pc:sldLayoutChg>
        <pc:sldLayoutChg chg="new del replId">
          <pc:chgData name="Virpi Elers" userId="50c29c5e-e9f2-4629-bc7e-33fdc3a06dd1" providerId="ADAL" clId="{7AA81230-F1EF-4115-9905-CAE55F5FB060}" dt="2020-12-11T16:19:36.809" v="11" actId="2696"/>
          <pc:sldLayoutMkLst>
            <pc:docMk/>
            <pc:sldMasterMk cId="3786872465" sldId="2147483915"/>
            <pc:sldLayoutMk cId="1625370077" sldId="2147483926"/>
          </pc:sldLayoutMkLst>
        </pc:sldLayoutChg>
      </pc:sldMasterChg>
    </pc:docChg>
  </pc:docChgLst>
  <pc:docChgLst>
    <pc:chgData name="Virpi Elers" userId="50c29c5e-e9f2-4629-bc7e-33fdc3a06dd1" providerId="ADAL" clId="{4A684C36-C477-491C-91F8-48F9DF0C3130}"/>
    <pc:docChg chg="custSel addSld modSld">
      <pc:chgData name="Virpi Elers" userId="50c29c5e-e9f2-4629-bc7e-33fdc3a06dd1" providerId="ADAL" clId="{4A684C36-C477-491C-91F8-48F9DF0C3130}" dt="2020-12-15T10:38:04.881" v="72" actId="478"/>
      <pc:docMkLst>
        <pc:docMk/>
      </pc:docMkLst>
      <pc:sldChg chg="delSp mod">
        <pc:chgData name="Virpi Elers" userId="50c29c5e-e9f2-4629-bc7e-33fdc3a06dd1" providerId="ADAL" clId="{4A684C36-C477-491C-91F8-48F9DF0C3130}" dt="2020-12-15T10:38:04.881" v="72" actId="478"/>
        <pc:sldMkLst>
          <pc:docMk/>
          <pc:sldMk cId="3771516755" sldId="363"/>
        </pc:sldMkLst>
        <pc:spChg chg="del">
          <ac:chgData name="Virpi Elers" userId="50c29c5e-e9f2-4629-bc7e-33fdc3a06dd1" providerId="ADAL" clId="{4A684C36-C477-491C-91F8-48F9DF0C3130}" dt="2020-12-15T10:38:04.881" v="72" actId="478"/>
          <ac:spMkLst>
            <pc:docMk/>
            <pc:sldMk cId="3771516755" sldId="363"/>
            <ac:spMk id="5" creationId="{BD175729-7B1B-4590-A259-56F20DC702A2}"/>
          </ac:spMkLst>
        </pc:spChg>
      </pc:sldChg>
      <pc:sldChg chg="delSp mod">
        <pc:chgData name="Virpi Elers" userId="50c29c5e-e9f2-4629-bc7e-33fdc3a06dd1" providerId="ADAL" clId="{4A684C36-C477-491C-91F8-48F9DF0C3130}" dt="2020-12-15T10:36:01.823" v="41" actId="478"/>
        <pc:sldMkLst>
          <pc:docMk/>
          <pc:sldMk cId="1984482130" sldId="391"/>
        </pc:sldMkLst>
        <pc:spChg chg="del">
          <ac:chgData name="Virpi Elers" userId="50c29c5e-e9f2-4629-bc7e-33fdc3a06dd1" providerId="ADAL" clId="{4A684C36-C477-491C-91F8-48F9DF0C3130}" dt="2020-12-15T10:36:01.823" v="41" actId="478"/>
          <ac:spMkLst>
            <pc:docMk/>
            <pc:sldMk cId="1984482130" sldId="391"/>
            <ac:spMk id="7" creationId="{E506E3CF-47F3-4C64-9A43-E26E52EC589D}"/>
          </ac:spMkLst>
        </pc:spChg>
      </pc:sldChg>
      <pc:sldChg chg="delSp mod">
        <pc:chgData name="Virpi Elers" userId="50c29c5e-e9f2-4629-bc7e-33fdc3a06dd1" providerId="ADAL" clId="{4A684C36-C477-491C-91F8-48F9DF0C3130}" dt="2020-12-15T10:36:07.297" v="42" actId="478"/>
        <pc:sldMkLst>
          <pc:docMk/>
          <pc:sldMk cId="3046914291" sldId="392"/>
        </pc:sldMkLst>
        <pc:spChg chg="del">
          <ac:chgData name="Virpi Elers" userId="50c29c5e-e9f2-4629-bc7e-33fdc3a06dd1" providerId="ADAL" clId="{4A684C36-C477-491C-91F8-48F9DF0C3130}" dt="2020-12-15T10:36:07.297" v="42" actId="478"/>
          <ac:spMkLst>
            <pc:docMk/>
            <pc:sldMk cId="3046914291" sldId="392"/>
            <ac:spMk id="7" creationId="{43669269-F42F-4F75-BA47-9099A9F530DB}"/>
          </ac:spMkLst>
        </pc:spChg>
      </pc:sldChg>
      <pc:sldChg chg="delSp mod">
        <pc:chgData name="Virpi Elers" userId="50c29c5e-e9f2-4629-bc7e-33fdc3a06dd1" providerId="ADAL" clId="{4A684C36-C477-491C-91F8-48F9DF0C3130}" dt="2020-12-15T10:36:11.019" v="43" actId="478"/>
        <pc:sldMkLst>
          <pc:docMk/>
          <pc:sldMk cId="2794787603" sldId="395"/>
        </pc:sldMkLst>
        <pc:spChg chg="del">
          <ac:chgData name="Virpi Elers" userId="50c29c5e-e9f2-4629-bc7e-33fdc3a06dd1" providerId="ADAL" clId="{4A684C36-C477-491C-91F8-48F9DF0C3130}" dt="2020-12-15T10:36:11.019" v="43" actId="478"/>
          <ac:spMkLst>
            <pc:docMk/>
            <pc:sldMk cId="2794787603" sldId="395"/>
            <ac:spMk id="7" creationId="{BB9136EB-834A-4011-B07F-47B8FFDD5935}"/>
          </ac:spMkLst>
        </pc:spChg>
      </pc:sldChg>
      <pc:sldChg chg="delSp mod">
        <pc:chgData name="Virpi Elers" userId="50c29c5e-e9f2-4629-bc7e-33fdc3a06dd1" providerId="ADAL" clId="{4A684C36-C477-491C-91F8-48F9DF0C3130}" dt="2020-12-15T10:36:14.963" v="44" actId="478"/>
        <pc:sldMkLst>
          <pc:docMk/>
          <pc:sldMk cId="820941291" sldId="397"/>
        </pc:sldMkLst>
        <pc:spChg chg="del">
          <ac:chgData name="Virpi Elers" userId="50c29c5e-e9f2-4629-bc7e-33fdc3a06dd1" providerId="ADAL" clId="{4A684C36-C477-491C-91F8-48F9DF0C3130}" dt="2020-12-15T10:36:14.963" v="44" actId="478"/>
          <ac:spMkLst>
            <pc:docMk/>
            <pc:sldMk cId="820941291" sldId="397"/>
            <ac:spMk id="8" creationId="{4120FF45-DEB4-414B-B25A-EF7A4763FBCA}"/>
          </ac:spMkLst>
        </pc:spChg>
      </pc:sldChg>
      <pc:sldChg chg="delSp mod">
        <pc:chgData name="Virpi Elers" userId="50c29c5e-e9f2-4629-bc7e-33fdc3a06dd1" providerId="ADAL" clId="{4A684C36-C477-491C-91F8-48F9DF0C3130}" dt="2020-12-15T10:36:29.936" v="48" actId="478"/>
        <pc:sldMkLst>
          <pc:docMk/>
          <pc:sldMk cId="1396095999" sldId="399"/>
        </pc:sldMkLst>
        <pc:spChg chg="del">
          <ac:chgData name="Virpi Elers" userId="50c29c5e-e9f2-4629-bc7e-33fdc3a06dd1" providerId="ADAL" clId="{4A684C36-C477-491C-91F8-48F9DF0C3130}" dt="2020-12-15T10:36:29.936" v="48" actId="478"/>
          <ac:spMkLst>
            <pc:docMk/>
            <pc:sldMk cId="1396095999" sldId="399"/>
            <ac:spMk id="6" creationId="{D2F7E63E-F797-4D96-ADA4-37B39000378C}"/>
          </ac:spMkLst>
        </pc:spChg>
      </pc:sldChg>
      <pc:sldChg chg="delSp mod">
        <pc:chgData name="Virpi Elers" userId="50c29c5e-e9f2-4629-bc7e-33fdc3a06dd1" providerId="ADAL" clId="{4A684C36-C477-491C-91F8-48F9DF0C3130}" dt="2020-12-15T10:36:34.408" v="49" actId="478"/>
        <pc:sldMkLst>
          <pc:docMk/>
          <pc:sldMk cId="1488791462" sldId="400"/>
        </pc:sldMkLst>
        <pc:spChg chg="del">
          <ac:chgData name="Virpi Elers" userId="50c29c5e-e9f2-4629-bc7e-33fdc3a06dd1" providerId="ADAL" clId="{4A684C36-C477-491C-91F8-48F9DF0C3130}" dt="2020-12-15T10:36:34.408" v="49" actId="478"/>
          <ac:spMkLst>
            <pc:docMk/>
            <pc:sldMk cId="1488791462" sldId="400"/>
            <ac:spMk id="7" creationId="{15415B35-E7CA-4FFA-846F-8C1623BAB31C}"/>
          </ac:spMkLst>
        </pc:spChg>
      </pc:sldChg>
      <pc:sldChg chg="delSp mod">
        <pc:chgData name="Virpi Elers" userId="50c29c5e-e9f2-4629-bc7e-33fdc3a06dd1" providerId="ADAL" clId="{4A684C36-C477-491C-91F8-48F9DF0C3130}" dt="2020-12-15T10:36:23.663" v="46" actId="478"/>
        <pc:sldMkLst>
          <pc:docMk/>
          <pc:sldMk cId="2709853949" sldId="401"/>
        </pc:sldMkLst>
        <pc:spChg chg="del">
          <ac:chgData name="Virpi Elers" userId="50c29c5e-e9f2-4629-bc7e-33fdc3a06dd1" providerId="ADAL" clId="{4A684C36-C477-491C-91F8-48F9DF0C3130}" dt="2020-12-15T10:36:23.663" v="46" actId="478"/>
          <ac:spMkLst>
            <pc:docMk/>
            <pc:sldMk cId="2709853949" sldId="401"/>
            <ac:spMk id="8" creationId="{61C4A1AB-87FC-45FE-A4CE-8B716DC70D23}"/>
          </ac:spMkLst>
        </pc:spChg>
      </pc:sldChg>
      <pc:sldChg chg="delSp mod">
        <pc:chgData name="Virpi Elers" userId="50c29c5e-e9f2-4629-bc7e-33fdc3a06dd1" providerId="ADAL" clId="{4A684C36-C477-491C-91F8-48F9DF0C3130}" dt="2020-12-15T10:36:26.842" v="47" actId="478"/>
        <pc:sldMkLst>
          <pc:docMk/>
          <pc:sldMk cId="2012962879" sldId="402"/>
        </pc:sldMkLst>
        <pc:spChg chg="del">
          <ac:chgData name="Virpi Elers" userId="50c29c5e-e9f2-4629-bc7e-33fdc3a06dd1" providerId="ADAL" clId="{4A684C36-C477-491C-91F8-48F9DF0C3130}" dt="2020-12-15T10:36:26.842" v="47" actId="478"/>
          <ac:spMkLst>
            <pc:docMk/>
            <pc:sldMk cId="2012962879" sldId="402"/>
            <ac:spMk id="7" creationId="{0C7D8C36-33E7-488A-AE26-361337C6B7B2}"/>
          </ac:spMkLst>
        </pc:spChg>
      </pc:sldChg>
      <pc:sldChg chg="delSp mod">
        <pc:chgData name="Virpi Elers" userId="50c29c5e-e9f2-4629-bc7e-33fdc3a06dd1" providerId="ADAL" clId="{4A684C36-C477-491C-91F8-48F9DF0C3130}" dt="2020-12-15T10:36:37.706" v="50" actId="478"/>
        <pc:sldMkLst>
          <pc:docMk/>
          <pc:sldMk cId="791118752" sldId="406"/>
        </pc:sldMkLst>
        <pc:spChg chg="del">
          <ac:chgData name="Virpi Elers" userId="50c29c5e-e9f2-4629-bc7e-33fdc3a06dd1" providerId="ADAL" clId="{4A684C36-C477-491C-91F8-48F9DF0C3130}" dt="2020-12-15T10:36:37.706" v="50" actId="478"/>
          <ac:spMkLst>
            <pc:docMk/>
            <pc:sldMk cId="791118752" sldId="406"/>
            <ac:spMk id="8" creationId="{9808EDBC-EA8D-4088-99D3-19CB49EC0EA9}"/>
          </ac:spMkLst>
        </pc:spChg>
      </pc:sldChg>
      <pc:sldChg chg="delSp mod">
        <pc:chgData name="Virpi Elers" userId="50c29c5e-e9f2-4629-bc7e-33fdc3a06dd1" providerId="ADAL" clId="{4A684C36-C477-491C-91F8-48F9DF0C3130}" dt="2020-12-15T10:36:42.660" v="51" actId="478"/>
        <pc:sldMkLst>
          <pc:docMk/>
          <pc:sldMk cId="3616461765" sldId="408"/>
        </pc:sldMkLst>
        <pc:spChg chg="del">
          <ac:chgData name="Virpi Elers" userId="50c29c5e-e9f2-4629-bc7e-33fdc3a06dd1" providerId="ADAL" clId="{4A684C36-C477-491C-91F8-48F9DF0C3130}" dt="2020-12-15T10:36:42.660" v="51" actId="478"/>
          <ac:spMkLst>
            <pc:docMk/>
            <pc:sldMk cId="3616461765" sldId="408"/>
            <ac:spMk id="7" creationId="{C5C684EF-8995-4C65-BC3D-F81C3F4B128F}"/>
          </ac:spMkLst>
        </pc:spChg>
      </pc:sldChg>
      <pc:sldChg chg="delSp mod">
        <pc:chgData name="Virpi Elers" userId="50c29c5e-e9f2-4629-bc7e-33fdc3a06dd1" providerId="ADAL" clId="{4A684C36-C477-491C-91F8-48F9DF0C3130}" dt="2020-12-15T10:36:45.607" v="52" actId="478"/>
        <pc:sldMkLst>
          <pc:docMk/>
          <pc:sldMk cId="2481605495" sldId="409"/>
        </pc:sldMkLst>
        <pc:spChg chg="del">
          <ac:chgData name="Virpi Elers" userId="50c29c5e-e9f2-4629-bc7e-33fdc3a06dd1" providerId="ADAL" clId="{4A684C36-C477-491C-91F8-48F9DF0C3130}" dt="2020-12-15T10:36:45.607" v="52" actId="478"/>
          <ac:spMkLst>
            <pc:docMk/>
            <pc:sldMk cId="2481605495" sldId="409"/>
            <ac:spMk id="7" creationId="{5A07C82F-C2C7-4876-8784-B5C548DA4819}"/>
          </ac:spMkLst>
        </pc:spChg>
      </pc:sldChg>
      <pc:sldChg chg="delSp mod">
        <pc:chgData name="Virpi Elers" userId="50c29c5e-e9f2-4629-bc7e-33fdc3a06dd1" providerId="ADAL" clId="{4A684C36-C477-491C-91F8-48F9DF0C3130}" dt="2020-12-15T10:36:48.441" v="53" actId="478"/>
        <pc:sldMkLst>
          <pc:docMk/>
          <pc:sldMk cId="3268127258" sldId="413"/>
        </pc:sldMkLst>
        <pc:spChg chg="del">
          <ac:chgData name="Virpi Elers" userId="50c29c5e-e9f2-4629-bc7e-33fdc3a06dd1" providerId="ADAL" clId="{4A684C36-C477-491C-91F8-48F9DF0C3130}" dt="2020-12-15T10:36:48.441" v="53" actId="478"/>
          <ac:spMkLst>
            <pc:docMk/>
            <pc:sldMk cId="3268127258" sldId="413"/>
            <ac:spMk id="7" creationId="{EADDDC9A-7940-44D3-BF4D-3A58AF7A9237}"/>
          </ac:spMkLst>
        </pc:spChg>
      </pc:sldChg>
      <pc:sldChg chg="delSp mod">
        <pc:chgData name="Virpi Elers" userId="50c29c5e-e9f2-4629-bc7e-33fdc3a06dd1" providerId="ADAL" clId="{4A684C36-C477-491C-91F8-48F9DF0C3130}" dt="2020-12-15T10:36:51.573" v="54" actId="478"/>
        <pc:sldMkLst>
          <pc:docMk/>
          <pc:sldMk cId="1660284334" sldId="414"/>
        </pc:sldMkLst>
        <pc:spChg chg="del">
          <ac:chgData name="Virpi Elers" userId="50c29c5e-e9f2-4629-bc7e-33fdc3a06dd1" providerId="ADAL" clId="{4A684C36-C477-491C-91F8-48F9DF0C3130}" dt="2020-12-15T10:36:51.573" v="54" actId="478"/>
          <ac:spMkLst>
            <pc:docMk/>
            <pc:sldMk cId="1660284334" sldId="414"/>
            <ac:spMk id="7" creationId="{FCFA8BDA-A486-46D9-8CAC-37956203F458}"/>
          </ac:spMkLst>
        </pc:spChg>
      </pc:sldChg>
      <pc:sldChg chg="delSp mod">
        <pc:chgData name="Virpi Elers" userId="50c29c5e-e9f2-4629-bc7e-33fdc3a06dd1" providerId="ADAL" clId="{4A684C36-C477-491C-91F8-48F9DF0C3130}" dt="2020-12-15T10:36:55.207" v="55" actId="478"/>
        <pc:sldMkLst>
          <pc:docMk/>
          <pc:sldMk cId="1331314818" sldId="417"/>
        </pc:sldMkLst>
        <pc:spChg chg="del">
          <ac:chgData name="Virpi Elers" userId="50c29c5e-e9f2-4629-bc7e-33fdc3a06dd1" providerId="ADAL" clId="{4A684C36-C477-491C-91F8-48F9DF0C3130}" dt="2020-12-15T10:36:55.207" v="55" actId="478"/>
          <ac:spMkLst>
            <pc:docMk/>
            <pc:sldMk cId="1331314818" sldId="417"/>
            <ac:spMk id="7" creationId="{00BDCC05-2A01-44EC-97BB-637878514605}"/>
          </ac:spMkLst>
        </pc:spChg>
      </pc:sldChg>
      <pc:sldChg chg="delSp modSp mod">
        <pc:chgData name="Virpi Elers" userId="50c29c5e-e9f2-4629-bc7e-33fdc3a06dd1" providerId="ADAL" clId="{4A684C36-C477-491C-91F8-48F9DF0C3130}" dt="2020-12-15T10:37:00.748" v="57" actId="478"/>
        <pc:sldMkLst>
          <pc:docMk/>
          <pc:sldMk cId="2576377464" sldId="419"/>
        </pc:sldMkLst>
        <pc:spChg chg="del mod">
          <ac:chgData name="Virpi Elers" userId="50c29c5e-e9f2-4629-bc7e-33fdc3a06dd1" providerId="ADAL" clId="{4A684C36-C477-491C-91F8-48F9DF0C3130}" dt="2020-12-15T10:37:00.748" v="57" actId="478"/>
          <ac:spMkLst>
            <pc:docMk/>
            <pc:sldMk cId="2576377464" sldId="419"/>
            <ac:spMk id="7" creationId="{900478CC-B986-4C65-88EC-2E261209D964}"/>
          </ac:spMkLst>
        </pc:spChg>
      </pc:sldChg>
      <pc:sldChg chg="delSp mod">
        <pc:chgData name="Virpi Elers" userId="50c29c5e-e9f2-4629-bc7e-33fdc3a06dd1" providerId="ADAL" clId="{4A684C36-C477-491C-91F8-48F9DF0C3130}" dt="2020-12-15T10:37:04.027" v="58" actId="478"/>
        <pc:sldMkLst>
          <pc:docMk/>
          <pc:sldMk cId="3868950133" sldId="420"/>
        </pc:sldMkLst>
        <pc:spChg chg="del">
          <ac:chgData name="Virpi Elers" userId="50c29c5e-e9f2-4629-bc7e-33fdc3a06dd1" providerId="ADAL" clId="{4A684C36-C477-491C-91F8-48F9DF0C3130}" dt="2020-12-15T10:37:04.027" v="58" actId="478"/>
          <ac:spMkLst>
            <pc:docMk/>
            <pc:sldMk cId="3868950133" sldId="420"/>
            <ac:spMk id="7" creationId="{E28B15E3-0CAA-4C07-A15F-A288A6E255FB}"/>
          </ac:spMkLst>
        </pc:spChg>
      </pc:sldChg>
      <pc:sldChg chg="delSp mod">
        <pc:chgData name="Virpi Elers" userId="50c29c5e-e9f2-4629-bc7e-33fdc3a06dd1" providerId="ADAL" clId="{4A684C36-C477-491C-91F8-48F9DF0C3130}" dt="2020-12-15T10:37:07.995" v="59" actId="478"/>
        <pc:sldMkLst>
          <pc:docMk/>
          <pc:sldMk cId="4035653483" sldId="422"/>
        </pc:sldMkLst>
        <pc:spChg chg="del">
          <ac:chgData name="Virpi Elers" userId="50c29c5e-e9f2-4629-bc7e-33fdc3a06dd1" providerId="ADAL" clId="{4A684C36-C477-491C-91F8-48F9DF0C3130}" dt="2020-12-15T10:37:07.995" v="59" actId="478"/>
          <ac:spMkLst>
            <pc:docMk/>
            <pc:sldMk cId="4035653483" sldId="422"/>
            <ac:spMk id="9" creationId="{1FCC6641-873C-4A4D-B025-8BC3295433C8}"/>
          </ac:spMkLst>
        </pc:spChg>
      </pc:sldChg>
      <pc:sldChg chg="delSp mod">
        <pc:chgData name="Virpi Elers" userId="50c29c5e-e9f2-4629-bc7e-33fdc3a06dd1" providerId="ADAL" clId="{4A684C36-C477-491C-91F8-48F9DF0C3130}" dt="2020-12-15T10:37:12.127" v="60" actId="478"/>
        <pc:sldMkLst>
          <pc:docMk/>
          <pc:sldMk cId="2458550511" sldId="424"/>
        </pc:sldMkLst>
        <pc:spChg chg="del">
          <ac:chgData name="Virpi Elers" userId="50c29c5e-e9f2-4629-bc7e-33fdc3a06dd1" providerId="ADAL" clId="{4A684C36-C477-491C-91F8-48F9DF0C3130}" dt="2020-12-15T10:37:12.127" v="60" actId="478"/>
          <ac:spMkLst>
            <pc:docMk/>
            <pc:sldMk cId="2458550511" sldId="424"/>
            <ac:spMk id="7" creationId="{24916546-EFC8-4A64-87FF-A07AAC5C8703}"/>
          </ac:spMkLst>
        </pc:spChg>
      </pc:sldChg>
      <pc:sldChg chg="delSp mod">
        <pc:chgData name="Virpi Elers" userId="50c29c5e-e9f2-4629-bc7e-33fdc3a06dd1" providerId="ADAL" clId="{4A684C36-C477-491C-91F8-48F9DF0C3130}" dt="2020-12-15T10:37:15.582" v="61" actId="478"/>
        <pc:sldMkLst>
          <pc:docMk/>
          <pc:sldMk cId="4079457748" sldId="426"/>
        </pc:sldMkLst>
        <pc:spChg chg="del">
          <ac:chgData name="Virpi Elers" userId="50c29c5e-e9f2-4629-bc7e-33fdc3a06dd1" providerId="ADAL" clId="{4A684C36-C477-491C-91F8-48F9DF0C3130}" dt="2020-12-15T10:37:15.582" v="61" actId="478"/>
          <ac:spMkLst>
            <pc:docMk/>
            <pc:sldMk cId="4079457748" sldId="426"/>
            <ac:spMk id="7" creationId="{AC5E5D46-4C3C-46A5-9F63-B927D90832A9}"/>
          </ac:spMkLst>
        </pc:spChg>
      </pc:sldChg>
      <pc:sldChg chg="delSp mod">
        <pc:chgData name="Virpi Elers" userId="50c29c5e-e9f2-4629-bc7e-33fdc3a06dd1" providerId="ADAL" clId="{4A684C36-C477-491C-91F8-48F9DF0C3130}" dt="2020-12-15T10:37:20.006" v="62" actId="478"/>
        <pc:sldMkLst>
          <pc:docMk/>
          <pc:sldMk cId="2120372793" sldId="427"/>
        </pc:sldMkLst>
        <pc:spChg chg="del">
          <ac:chgData name="Virpi Elers" userId="50c29c5e-e9f2-4629-bc7e-33fdc3a06dd1" providerId="ADAL" clId="{4A684C36-C477-491C-91F8-48F9DF0C3130}" dt="2020-12-15T10:37:20.006" v="62" actId="478"/>
          <ac:spMkLst>
            <pc:docMk/>
            <pc:sldMk cId="2120372793" sldId="427"/>
            <ac:spMk id="7" creationId="{A314FE5D-A1F4-4FB4-8578-D5BBF00055E1}"/>
          </ac:spMkLst>
        </pc:spChg>
      </pc:sldChg>
      <pc:sldChg chg="delSp mod">
        <pc:chgData name="Virpi Elers" userId="50c29c5e-e9f2-4629-bc7e-33fdc3a06dd1" providerId="ADAL" clId="{4A684C36-C477-491C-91F8-48F9DF0C3130}" dt="2020-12-15T10:37:22.913" v="63" actId="478"/>
        <pc:sldMkLst>
          <pc:docMk/>
          <pc:sldMk cId="2622778507" sldId="428"/>
        </pc:sldMkLst>
        <pc:spChg chg="del">
          <ac:chgData name="Virpi Elers" userId="50c29c5e-e9f2-4629-bc7e-33fdc3a06dd1" providerId="ADAL" clId="{4A684C36-C477-491C-91F8-48F9DF0C3130}" dt="2020-12-15T10:37:22.913" v="63" actId="478"/>
          <ac:spMkLst>
            <pc:docMk/>
            <pc:sldMk cId="2622778507" sldId="428"/>
            <ac:spMk id="7" creationId="{34BA0B4B-EC7E-40FD-AAD1-658B5E835C8B}"/>
          </ac:spMkLst>
        </pc:spChg>
      </pc:sldChg>
      <pc:sldChg chg="delSp mod">
        <pc:chgData name="Virpi Elers" userId="50c29c5e-e9f2-4629-bc7e-33fdc3a06dd1" providerId="ADAL" clId="{4A684C36-C477-491C-91F8-48F9DF0C3130}" dt="2020-12-15T10:37:26.743" v="64" actId="478"/>
        <pc:sldMkLst>
          <pc:docMk/>
          <pc:sldMk cId="1919411387" sldId="429"/>
        </pc:sldMkLst>
        <pc:spChg chg="del">
          <ac:chgData name="Virpi Elers" userId="50c29c5e-e9f2-4629-bc7e-33fdc3a06dd1" providerId="ADAL" clId="{4A684C36-C477-491C-91F8-48F9DF0C3130}" dt="2020-12-15T10:37:26.743" v="64" actId="478"/>
          <ac:spMkLst>
            <pc:docMk/>
            <pc:sldMk cId="1919411387" sldId="429"/>
            <ac:spMk id="7" creationId="{CA220BCB-B245-4007-BDF0-DCBA2A0DD489}"/>
          </ac:spMkLst>
        </pc:spChg>
      </pc:sldChg>
      <pc:sldChg chg="delSp mod">
        <pc:chgData name="Virpi Elers" userId="50c29c5e-e9f2-4629-bc7e-33fdc3a06dd1" providerId="ADAL" clId="{4A684C36-C477-491C-91F8-48F9DF0C3130}" dt="2020-12-15T10:37:31.581" v="65" actId="478"/>
        <pc:sldMkLst>
          <pc:docMk/>
          <pc:sldMk cId="10733346" sldId="430"/>
        </pc:sldMkLst>
        <pc:spChg chg="del">
          <ac:chgData name="Virpi Elers" userId="50c29c5e-e9f2-4629-bc7e-33fdc3a06dd1" providerId="ADAL" clId="{4A684C36-C477-491C-91F8-48F9DF0C3130}" dt="2020-12-15T10:37:31.581" v="65" actId="478"/>
          <ac:spMkLst>
            <pc:docMk/>
            <pc:sldMk cId="10733346" sldId="430"/>
            <ac:spMk id="7" creationId="{90786C70-B90D-4BE2-B083-4FBB5D93A779}"/>
          </ac:spMkLst>
        </pc:spChg>
      </pc:sldChg>
      <pc:sldChg chg="delSp mod">
        <pc:chgData name="Virpi Elers" userId="50c29c5e-e9f2-4629-bc7e-33fdc3a06dd1" providerId="ADAL" clId="{4A684C36-C477-491C-91F8-48F9DF0C3130}" dt="2020-12-15T10:37:35.532" v="66" actId="478"/>
        <pc:sldMkLst>
          <pc:docMk/>
          <pc:sldMk cId="985514937" sldId="431"/>
        </pc:sldMkLst>
        <pc:spChg chg="del">
          <ac:chgData name="Virpi Elers" userId="50c29c5e-e9f2-4629-bc7e-33fdc3a06dd1" providerId="ADAL" clId="{4A684C36-C477-491C-91F8-48F9DF0C3130}" dt="2020-12-15T10:37:35.532" v="66" actId="478"/>
          <ac:spMkLst>
            <pc:docMk/>
            <pc:sldMk cId="985514937" sldId="431"/>
            <ac:spMk id="7" creationId="{7559F6B4-321A-4D21-80A1-017F212EF43D}"/>
          </ac:spMkLst>
        </pc:spChg>
      </pc:sldChg>
      <pc:sldChg chg="delSp mod">
        <pc:chgData name="Virpi Elers" userId="50c29c5e-e9f2-4629-bc7e-33fdc3a06dd1" providerId="ADAL" clId="{4A684C36-C477-491C-91F8-48F9DF0C3130}" dt="2020-12-15T10:37:38.697" v="67" actId="478"/>
        <pc:sldMkLst>
          <pc:docMk/>
          <pc:sldMk cId="1569199146" sldId="433"/>
        </pc:sldMkLst>
        <pc:spChg chg="del">
          <ac:chgData name="Virpi Elers" userId="50c29c5e-e9f2-4629-bc7e-33fdc3a06dd1" providerId="ADAL" clId="{4A684C36-C477-491C-91F8-48F9DF0C3130}" dt="2020-12-15T10:37:38.697" v="67" actId="478"/>
          <ac:spMkLst>
            <pc:docMk/>
            <pc:sldMk cId="1569199146" sldId="433"/>
            <ac:spMk id="7" creationId="{1C4F8433-D3B1-4D50-9B3E-EE8203637915}"/>
          </ac:spMkLst>
        </pc:spChg>
      </pc:sldChg>
      <pc:sldChg chg="delSp mod">
        <pc:chgData name="Virpi Elers" userId="50c29c5e-e9f2-4629-bc7e-33fdc3a06dd1" providerId="ADAL" clId="{4A684C36-C477-491C-91F8-48F9DF0C3130}" dt="2020-12-15T10:37:41.570" v="68" actId="478"/>
        <pc:sldMkLst>
          <pc:docMk/>
          <pc:sldMk cId="2229341340" sldId="434"/>
        </pc:sldMkLst>
        <pc:spChg chg="del">
          <ac:chgData name="Virpi Elers" userId="50c29c5e-e9f2-4629-bc7e-33fdc3a06dd1" providerId="ADAL" clId="{4A684C36-C477-491C-91F8-48F9DF0C3130}" dt="2020-12-15T10:37:41.570" v="68" actId="478"/>
          <ac:spMkLst>
            <pc:docMk/>
            <pc:sldMk cId="2229341340" sldId="434"/>
            <ac:spMk id="7" creationId="{26877EC8-20ED-4262-BAD3-E0F481BA1BC8}"/>
          </ac:spMkLst>
        </pc:spChg>
      </pc:sldChg>
      <pc:sldChg chg="delSp mod">
        <pc:chgData name="Virpi Elers" userId="50c29c5e-e9f2-4629-bc7e-33fdc3a06dd1" providerId="ADAL" clId="{4A684C36-C477-491C-91F8-48F9DF0C3130}" dt="2020-12-15T10:37:45.769" v="69" actId="478"/>
        <pc:sldMkLst>
          <pc:docMk/>
          <pc:sldMk cId="759348581" sldId="435"/>
        </pc:sldMkLst>
        <pc:spChg chg="del">
          <ac:chgData name="Virpi Elers" userId="50c29c5e-e9f2-4629-bc7e-33fdc3a06dd1" providerId="ADAL" clId="{4A684C36-C477-491C-91F8-48F9DF0C3130}" dt="2020-12-15T10:37:45.769" v="69" actId="478"/>
          <ac:spMkLst>
            <pc:docMk/>
            <pc:sldMk cId="759348581" sldId="435"/>
            <ac:spMk id="7" creationId="{272EC75D-7B32-49BC-AEB0-1EFA39DF86DB}"/>
          </ac:spMkLst>
        </pc:spChg>
      </pc:sldChg>
      <pc:sldChg chg="delSp mod">
        <pc:chgData name="Virpi Elers" userId="50c29c5e-e9f2-4629-bc7e-33fdc3a06dd1" providerId="ADAL" clId="{4A684C36-C477-491C-91F8-48F9DF0C3130}" dt="2020-12-15T10:36:18.642" v="45" actId="478"/>
        <pc:sldMkLst>
          <pc:docMk/>
          <pc:sldMk cId="2457223432" sldId="439"/>
        </pc:sldMkLst>
        <pc:spChg chg="del">
          <ac:chgData name="Virpi Elers" userId="50c29c5e-e9f2-4629-bc7e-33fdc3a06dd1" providerId="ADAL" clId="{4A684C36-C477-491C-91F8-48F9DF0C3130}" dt="2020-12-15T10:36:18.642" v="45" actId="478"/>
          <ac:spMkLst>
            <pc:docMk/>
            <pc:sldMk cId="2457223432" sldId="439"/>
            <ac:spMk id="8" creationId="{7B94ED87-2C64-43E9-B943-4BC0316BF292}"/>
          </ac:spMkLst>
        </pc:spChg>
      </pc:sldChg>
      <pc:sldChg chg="delSp mod">
        <pc:chgData name="Virpi Elers" userId="50c29c5e-e9f2-4629-bc7e-33fdc3a06dd1" providerId="ADAL" clId="{4A684C36-C477-491C-91F8-48F9DF0C3130}" dt="2020-12-15T10:37:49.831" v="70" actId="478"/>
        <pc:sldMkLst>
          <pc:docMk/>
          <pc:sldMk cId="1977926068" sldId="440"/>
        </pc:sldMkLst>
        <pc:spChg chg="del">
          <ac:chgData name="Virpi Elers" userId="50c29c5e-e9f2-4629-bc7e-33fdc3a06dd1" providerId="ADAL" clId="{4A684C36-C477-491C-91F8-48F9DF0C3130}" dt="2020-12-15T10:37:49.831" v="70" actId="478"/>
          <ac:spMkLst>
            <pc:docMk/>
            <pc:sldMk cId="1977926068" sldId="440"/>
            <ac:spMk id="8" creationId="{F007B11E-D3F8-4970-A03E-E27ACE918FFD}"/>
          </ac:spMkLst>
        </pc:spChg>
      </pc:sldChg>
      <pc:sldChg chg="delSp">
        <pc:chgData name="Virpi Elers" userId="50c29c5e-e9f2-4629-bc7e-33fdc3a06dd1" providerId="ADAL" clId="{4A684C36-C477-491C-91F8-48F9DF0C3130}" dt="2020-12-15T10:35:54.740" v="39" actId="478"/>
        <pc:sldMkLst>
          <pc:docMk/>
          <pc:sldMk cId="2624868804" sldId="454"/>
        </pc:sldMkLst>
        <pc:spChg chg="del">
          <ac:chgData name="Virpi Elers" userId="50c29c5e-e9f2-4629-bc7e-33fdc3a06dd1" providerId="ADAL" clId="{4A684C36-C477-491C-91F8-48F9DF0C3130}" dt="2020-12-15T10:35:54.740" v="39" actId="478"/>
          <ac:spMkLst>
            <pc:docMk/>
            <pc:sldMk cId="2624868804" sldId="454"/>
            <ac:spMk id="7" creationId="{71F9EDF4-E876-48DA-B01A-399FD3131BBA}"/>
          </ac:spMkLst>
        </pc:spChg>
        <pc:spChg chg="del">
          <ac:chgData name="Virpi Elers" userId="50c29c5e-e9f2-4629-bc7e-33fdc3a06dd1" providerId="ADAL" clId="{4A684C36-C477-491C-91F8-48F9DF0C3130}" dt="2020-12-15T10:35:54.740" v="39" actId="478"/>
          <ac:spMkLst>
            <pc:docMk/>
            <pc:sldMk cId="2624868804" sldId="454"/>
            <ac:spMk id="109573" creationId="{4404A5FE-ADCD-6F42-B4B5-3DC7960BCCD8}"/>
          </ac:spMkLst>
        </pc:spChg>
      </pc:sldChg>
      <pc:sldChg chg="delSp mod">
        <pc:chgData name="Virpi Elers" userId="50c29c5e-e9f2-4629-bc7e-33fdc3a06dd1" providerId="ADAL" clId="{4A684C36-C477-491C-91F8-48F9DF0C3130}" dt="2020-12-15T10:35:57.934" v="40" actId="478"/>
        <pc:sldMkLst>
          <pc:docMk/>
          <pc:sldMk cId="868301138" sldId="455"/>
        </pc:sldMkLst>
        <pc:spChg chg="del">
          <ac:chgData name="Virpi Elers" userId="50c29c5e-e9f2-4629-bc7e-33fdc3a06dd1" providerId="ADAL" clId="{4A684C36-C477-491C-91F8-48F9DF0C3130}" dt="2020-12-15T10:35:57.934" v="40" actId="478"/>
          <ac:spMkLst>
            <pc:docMk/>
            <pc:sldMk cId="868301138" sldId="455"/>
            <ac:spMk id="7" creationId="{5BB55D3C-8A68-4383-9659-864025B33578}"/>
          </ac:spMkLst>
        </pc:spChg>
      </pc:sldChg>
      <pc:sldChg chg="delSp mod">
        <pc:chgData name="Virpi Elers" userId="50c29c5e-e9f2-4629-bc7e-33fdc3a06dd1" providerId="ADAL" clId="{4A684C36-C477-491C-91F8-48F9DF0C3130}" dt="2020-12-15T10:37:53.139" v="71" actId="478"/>
        <pc:sldMkLst>
          <pc:docMk/>
          <pc:sldMk cId="622369374" sldId="456"/>
        </pc:sldMkLst>
        <pc:spChg chg="del">
          <ac:chgData name="Virpi Elers" userId="50c29c5e-e9f2-4629-bc7e-33fdc3a06dd1" providerId="ADAL" clId="{4A684C36-C477-491C-91F8-48F9DF0C3130}" dt="2020-12-15T10:37:53.139" v="71" actId="478"/>
          <ac:spMkLst>
            <pc:docMk/>
            <pc:sldMk cId="622369374" sldId="456"/>
            <ac:spMk id="7" creationId="{D7BE625A-4682-4AD7-BFF9-6FDDB1D8E006}"/>
          </ac:spMkLst>
        </pc:spChg>
      </pc:sldChg>
      <pc:sldChg chg="addSp delSp modSp new mod modClrScheme chgLayout">
        <pc:chgData name="Virpi Elers" userId="50c29c5e-e9f2-4629-bc7e-33fdc3a06dd1" providerId="ADAL" clId="{4A684C36-C477-491C-91F8-48F9DF0C3130}" dt="2020-12-15T10:35:45.819" v="38" actId="207"/>
        <pc:sldMkLst>
          <pc:docMk/>
          <pc:sldMk cId="3317287746" sldId="457"/>
        </pc:sldMkLst>
        <pc:spChg chg="del mod ord">
          <ac:chgData name="Virpi Elers" userId="50c29c5e-e9f2-4629-bc7e-33fdc3a06dd1" providerId="ADAL" clId="{4A684C36-C477-491C-91F8-48F9DF0C3130}" dt="2020-12-15T10:34:57.222" v="1" actId="700"/>
          <ac:spMkLst>
            <pc:docMk/>
            <pc:sldMk cId="3317287746" sldId="457"/>
            <ac:spMk id="2" creationId="{AAB252C4-5A3A-421D-B82C-A04E1145556D}"/>
          </ac:spMkLst>
        </pc:spChg>
        <pc:spChg chg="mod ord">
          <ac:chgData name="Virpi Elers" userId="50c29c5e-e9f2-4629-bc7e-33fdc3a06dd1" providerId="ADAL" clId="{4A684C36-C477-491C-91F8-48F9DF0C3130}" dt="2020-12-15T10:34:57.222" v="1" actId="700"/>
          <ac:spMkLst>
            <pc:docMk/>
            <pc:sldMk cId="3317287746" sldId="457"/>
            <ac:spMk id="3" creationId="{78207384-CF3E-472B-86E9-4774DD13DB94}"/>
          </ac:spMkLst>
        </pc:spChg>
        <pc:spChg chg="mod ord">
          <ac:chgData name="Virpi Elers" userId="50c29c5e-e9f2-4629-bc7e-33fdc3a06dd1" providerId="ADAL" clId="{4A684C36-C477-491C-91F8-48F9DF0C3130}" dt="2020-12-15T10:34:57.222" v="1" actId="700"/>
          <ac:spMkLst>
            <pc:docMk/>
            <pc:sldMk cId="3317287746" sldId="457"/>
            <ac:spMk id="4" creationId="{D14EFD9F-8099-40F2-A4C8-F019AD36A75F}"/>
          </ac:spMkLst>
        </pc:spChg>
        <pc:spChg chg="add mod ord">
          <ac:chgData name="Virpi Elers" userId="50c29c5e-e9f2-4629-bc7e-33fdc3a06dd1" providerId="ADAL" clId="{4A684C36-C477-491C-91F8-48F9DF0C3130}" dt="2020-12-15T10:35:03.838" v="28" actId="20577"/>
          <ac:spMkLst>
            <pc:docMk/>
            <pc:sldMk cId="3317287746" sldId="457"/>
            <ac:spMk id="5" creationId="{89CCF47A-E179-40E7-8B1A-B08D3309DB29}"/>
          </ac:spMkLst>
        </pc:spChg>
        <pc:spChg chg="add mod ord">
          <ac:chgData name="Virpi Elers" userId="50c29c5e-e9f2-4629-bc7e-33fdc3a06dd1" providerId="ADAL" clId="{4A684C36-C477-491C-91F8-48F9DF0C3130}" dt="2020-12-15T10:35:45.819" v="38" actId="207"/>
          <ac:spMkLst>
            <pc:docMk/>
            <pc:sldMk cId="3317287746" sldId="457"/>
            <ac:spMk id="6" creationId="{2363FAFD-F0C7-4C5E-B9B1-5355C56D40BD}"/>
          </ac:spMkLst>
        </pc:spChg>
        <pc:spChg chg="add mod">
          <ac:chgData name="Virpi Elers" userId="50c29c5e-e9f2-4629-bc7e-33fdc3a06dd1" providerId="ADAL" clId="{4A684C36-C477-491C-91F8-48F9DF0C3130}" dt="2020-12-15T10:35:39.151" v="37"/>
          <ac:spMkLst>
            <pc:docMk/>
            <pc:sldMk cId="3317287746" sldId="457"/>
            <ac:spMk id="7" creationId="{5651D36F-5FBD-40F7-ABEA-2EA3A4E841F9}"/>
          </ac:spMkLst>
        </pc:spChg>
      </pc:sldChg>
    </pc:docChg>
  </pc:docChgLst>
  <pc:docChgLst>
    <pc:chgData name="Virpi Elers" userId="50c29c5e-e9f2-4629-bc7e-33fdc3a06dd1" providerId="ADAL" clId="{17E40969-DED7-4075-B462-48531F6CA5A7}"/>
    <pc:docChg chg="custSel addSld delSld modSld delMainMaster modMainMaster">
      <pc:chgData name="Virpi Elers" userId="50c29c5e-e9f2-4629-bc7e-33fdc3a06dd1" providerId="ADAL" clId="{17E40969-DED7-4075-B462-48531F6CA5A7}" dt="2020-12-11T16:17:00.129" v="1140" actId="113"/>
      <pc:docMkLst>
        <pc:docMk/>
      </pc:docMkLst>
      <pc:sldChg chg="del">
        <pc:chgData name="Virpi Elers" userId="50c29c5e-e9f2-4629-bc7e-33fdc3a06dd1" providerId="ADAL" clId="{17E40969-DED7-4075-B462-48531F6CA5A7}" dt="2020-12-11T13:02:41.637" v="54" actId="47"/>
        <pc:sldMkLst>
          <pc:docMk/>
          <pc:sldMk cId="2385965557" sldId="257"/>
        </pc:sldMkLst>
      </pc:sldChg>
      <pc:sldChg chg="del">
        <pc:chgData name="Virpi Elers" userId="50c29c5e-e9f2-4629-bc7e-33fdc3a06dd1" providerId="ADAL" clId="{17E40969-DED7-4075-B462-48531F6CA5A7}" dt="2020-12-11T13:02:42.056" v="55" actId="47"/>
        <pc:sldMkLst>
          <pc:docMk/>
          <pc:sldMk cId="3809382097" sldId="258"/>
        </pc:sldMkLst>
      </pc:sldChg>
      <pc:sldChg chg="del">
        <pc:chgData name="Virpi Elers" userId="50c29c5e-e9f2-4629-bc7e-33fdc3a06dd1" providerId="ADAL" clId="{17E40969-DED7-4075-B462-48531F6CA5A7}" dt="2020-12-11T13:02:42.675" v="56" actId="47"/>
        <pc:sldMkLst>
          <pc:docMk/>
          <pc:sldMk cId="473482185" sldId="259"/>
        </pc:sldMkLst>
      </pc:sldChg>
      <pc:sldChg chg="del">
        <pc:chgData name="Virpi Elers" userId="50c29c5e-e9f2-4629-bc7e-33fdc3a06dd1" providerId="ADAL" clId="{17E40969-DED7-4075-B462-48531F6CA5A7}" dt="2020-12-11T12:55:21.245" v="1" actId="47"/>
        <pc:sldMkLst>
          <pc:docMk/>
          <pc:sldMk cId="3788648051" sldId="260"/>
        </pc:sldMkLst>
      </pc:sldChg>
      <pc:sldChg chg="modSp mod modClrScheme chgLayout">
        <pc:chgData name="Virpi Elers" userId="50c29c5e-e9f2-4629-bc7e-33fdc3a06dd1" providerId="ADAL" clId="{17E40969-DED7-4075-B462-48531F6CA5A7}" dt="2020-12-11T12:56:31.034" v="7" actId="207"/>
        <pc:sldMkLst>
          <pc:docMk/>
          <pc:sldMk cId="2811453158" sldId="364"/>
        </pc:sldMkLst>
        <pc:spChg chg="mod ord">
          <ac:chgData name="Virpi Elers" userId="50c29c5e-e9f2-4629-bc7e-33fdc3a06dd1" providerId="ADAL" clId="{17E40969-DED7-4075-B462-48531F6CA5A7}" dt="2020-12-11T12:55:09.883" v="0" actId="700"/>
          <ac:spMkLst>
            <pc:docMk/>
            <pc:sldMk cId="2811453158" sldId="364"/>
            <ac:spMk id="2" creationId="{BC5468A5-336F-464D-B031-2F6973D42E88}"/>
          </ac:spMkLst>
        </pc:spChg>
        <pc:spChg chg="mod ord">
          <ac:chgData name="Virpi Elers" userId="50c29c5e-e9f2-4629-bc7e-33fdc3a06dd1" providerId="ADAL" clId="{17E40969-DED7-4075-B462-48531F6CA5A7}" dt="2020-12-11T12:56:31.034" v="7" actId="207"/>
          <ac:spMkLst>
            <pc:docMk/>
            <pc:sldMk cId="2811453158" sldId="364"/>
            <ac:spMk id="3" creationId="{1A6E2BEE-8B21-AF42-959B-BAE9234BB2EC}"/>
          </ac:spMkLst>
        </pc:spChg>
        <pc:spChg chg="mod">
          <ac:chgData name="Virpi Elers" userId="50c29c5e-e9f2-4629-bc7e-33fdc3a06dd1" providerId="ADAL" clId="{17E40969-DED7-4075-B462-48531F6CA5A7}" dt="2020-12-11T12:55:53.178" v="3" actId="207"/>
          <ac:spMkLst>
            <pc:docMk/>
            <pc:sldMk cId="2811453158" sldId="364"/>
            <ac:spMk id="7" creationId="{34FDD895-B4DC-41EB-93D1-0754D212FCDD}"/>
          </ac:spMkLst>
        </pc:spChg>
      </pc:sldChg>
      <pc:sldChg chg="addSp delSp modSp mod modClrScheme chgLayout">
        <pc:chgData name="Virpi Elers" userId="50c29c5e-e9f2-4629-bc7e-33fdc3a06dd1" providerId="ADAL" clId="{17E40969-DED7-4075-B462-48531F6CA5A7}" dt="2020-12-11T13:02:06.735" v="50" actId="403"/>
        <pc:sldMkLst>
          <pc:docMk/>
          <pc:sldMk cId="2951537261" sldId="438"/>
        </pc:sldMkLst>
        <pc:spChg chg="add del mod ord">
          <ac:chgData name="Virpi Elers" userId="50c29c5e-e9f2-4629-bc7e-33fdc3a06dd1" providerId="ADAL" clId="{17E40969-DED7-4075-B462-48531F6CA5A7}" dt="2020-12-11T12:58:21.057" v="16" actId="700"/>
          <ac:spMkLst>
            <pc:docMk/>
            <pc:sldMk cId="2951537261" sldId="438"/>
            <ac:spMk id="2" creationId="{6572E5FF-9428-43A4-9DDC-8BF2E531DB6B}"/>
          </ac:spMkLst>
        </pc:spChg>
        <pc:spChg chg="mod ord">
          <ac:chgData name="Virpi Elers" userId="50c29c5e-e9f2-4629-bc7e-33fdc3a06dd1" providerId="ADAL" clId="{17E40969-DED7-4075-B462-48531F6CA5A7}" dt="2020-12-11T13:02:06.735" v="50" actId="403"/>
          <ac:spMkLst>
            <pc:docMk/>
            <pc:sldMk cId="2951537261" sldId="438"/>
            <ac:spMk id="109569" creationId="{7EDB6582-29CE-8343-A483-2318936CA17E}"/>
          </ac:spMkLst>
        </pc:spChg>
        <pc:spChg chg="mod ord">
          <ac:chgData name="Virpi Elers" userId="50c29c5e-e9f2-4629-bc7e-33fdc3a06dd1" providerId="ADAL" clId="{17E40969-DED7-4075-B462-48531F6CA5A7}" dt="2020-12-11T12:58:21.057" v="16" actId="700"/>
          <ac:spMkLst>
            <pc:docMk/>
            <pc:sldMk cId="2951537261" sldId="438"/>
            <ac:spMk id="109571" creationId="{DD1831A9-5330-FD42-AC6E-E738BBA5D9A3}"/>
          </ac:spMkLst>
        </pc:spChg>
        <pc:spChg chg="mod ord">
          <ac:chgData name="Virpi Elers" userId="50c29c5e-e9f2-4629-bc7e-33fdc3a06dd1" providerId="ADAL" clId="{17E40969-DED7-4075-B462-48531F6CA5A7}" dt="2020-12-11T12:58:21.057" v="16" actId="700"/>
          <ac:spMkLst>
            <pc:docMk/>
            <pc:sldMk cId="2951537261" sldId="438"/>
            <ac:spMk id="109573" creationId="{4404A5FE-ADCD-6F42-B4B5-3DC7960BCCD8}"/>
          </ac:spMkLst>
        </pc:spChg>
      </pc:sldChg>
      <pc:sldChg chg="addSp delSp modSp mod modClrScheme chgLayout modNotesTx">
        <pc:chgData name="Virpi Elers" userId="50c29c5e-e9f2-4629-bc7e-33fdc3a06dd1" providerId="ADAL" clId="{17E40969-DED7-4075-B462-48531F6CA5A7}" dt="2020-12-11T13:07:03.872" v="223" actId="6549"/>
        <pc:sldMkLst>
          <pc:docMk/>
          <pc:sldMk cId="4166902702" sldId="441"/>
        </pc:sldMkLst>
        <pc:spChg chg="add del mod ord">
          <ac:chgData name="Virpi Elers" userId="50c29c5e-e9f2-4629-bc7e-33fdc3a06dd1" providerId="ADAL" clId="{17E40969-DED7-4075-B462-48531F6CA5A7}" dt="2020-12-11T12:57:20.075" v="12" actId="700"/>
          <ac:spMkLst>
            <pc:docMk/>
            <pc:sldMk cId="4166902702" sldId="441"/>
            <ac:spMk id="2" creationId="{14D64362-AFD6-4DD7-930A-91709A1486AC}"/>
          </ac:spMkLst>
        </pc:spChg>
        <pc:spChg chg="add mod ord">
          <ac:chgData name="Virpi Elers" userId="50c29c5e-e9f2-4629-bc7e-33fdc3a06dd1" providerId="ADAL" clId="{17E40969-DED7-4075-B462-48531F6CA5A7}" dt="2020-12-11T12:57:20.075" v="12" actId="700"/>
          <ac:spMkLst>
            <pc:docMk/>
            <pc:sldMk cId="4166902702" sldId="441"/>
            <ac:spMk id="3" creationId="{D6DE5C86-3A2E-488B-839C-A9AF70AE952D}"/>
          </ac:spMkLst>
        </pc:spChg>
        <pc:spChg chg="del mod ord">
          <ac:chgData name="Virpi Elers" userId="50c29c5e-e9f2-4629-bc7e-33fdc3a06dd1" providerId="ADAL" clId="{17E40969-DED7-4075-B462-48531F6CA5A7}" dt="2020-12-11T12:56:50.206" v="8" actId="700"/>
          <ac:spMkLst>
            <pc:docMk/>
            <pc:sldMk cId="4166902702" sldId="441"/>
            <ac:spMk id="7" creationId="{62185696-F73F-437E-841D-46D551811FB5}"/>
          </ac:spMkLst>
        </pc:spChg>
        <pc:spChg chg="mod ord">
          <ac:chgData name="Virpi Elers" userId="50c29c5e-e9f2-4629-bc7e-33fdc3a06dd1" providerId="ADAL" clId="{17E40969-DED7-4075-B462-48531F6CA5A7}" dt="2020-12-11T13:02:01.890" v="49" actId="404"/>
          <ac:spMkLst>
            <pc:docMk/>
            <pc:sldMk cId="4166902702" sldId="441"/>
            <ac:spMk id="109569" creationId="{7EDB6582-29CE-8343-A483-2318936CA17E}"/>
          </ac:spMkLst>
        </pc:spChg>
        <pc:spChg chg="mod ord">
          <ac:chgData name="Virpi Elers" userId="50c29c5e-e9f2-4629-bc7e-33fdc3a06dd1" providerId="ADAL" clId="{17E40969-DED7-4075-B462-48531F6CA5A7}" dt="2020-12-11T12:57:20.075" v="12" actId="700"/>
          <ac:spMkLst>
            <pc:docMk/>
            <pc:sldMk cId="4166902702" sldId="441"/>
            <ac:spMk id="109571" creationId="{DD1831A9-5330-FD42-AC6E-E738BBA5D9A3}"/>
          </ac:spMkLst>
        </pc:spChg>
        <pc:spChg chg="mod ord">
          <ac:chgData name="Virpi Elers" userId="50c29c5e-e9f2-4629-bc7e-33fdc3a06dd1" providerId="ADAL" clId="{17E40969-DED7-4075-B462-48531F6CA5A7}" dt="2020-12-11T12:57:20.075" v="12" actId="700"/>
          <ac:spMkLst>
            <pc:docMk/>
            <pc:sldMk cId="4166902702" sldId="441"/>
            <ac:spMk id="109573" creationId="{4404A5FE-ADCD-6F42-B4B5-3DC7960BCCD8}"/>
          </ac:spMkLst>
        </pc:spChg>
      </pc:sldChg>
      <pc:sldChg chg="modSp mod modClrScheme chgLayout">
        <pc:chgData name="Virpi Elers" userId="50c29c5e-e9f2-4629-bc7e-33fdc3a06dd1" providerId="ADAL" clId="{17E40969-DED7-4075-B462-48531F6CA5A7}" dt="2020-12-11T13:01:42.547" v="46" actId="403"/>
        <pc:sldMkLst>
          <pc:docMk/>
          <pc:sldMk cId="1883221396" sldId="443"/>
        </pc:sldMkLst>
        <pc:spChg chg="mod ord">
          <ac:chgData name="Virpi Elers" userId="50c29c5e-e9f2-4629-bc7e-33fdc3a06dd1" providerId="ADAL" clId="{17E40969-DED7-4075-B462-48531F6CA5A7}" dt="2020-12-11T13:01:42.547" v="46" actId="403"/>
          <ac:spMkLst>
            <pc:docMk/>
            <pc:sldMk cId="1883221396" sldId="443"/>
            <ac:spMk id="109569" creationId="{7EDB6582-29CE-8343-A483-2318936CA17E}"/>
          </ac:spMkLst>
        </pc:spChg>
        <pc:spChg chg="mod ord">
          <ac:chgData name="Virpi Elers" userId="50c29c5e-e9f2-4629-bc7e-33fdc3a06dd1" providerId="ADAL" clId="{17E40969-DED7-4075-B462-48531F6CA5A7}" dt="2020-12-11T12:59:23.884" v="30" actId="700"/>
          <ac:spMkLst>
            <pc:docMk/>
            <pc:sldMk cId="1883221396" sldId="443"/>
            <ac:spMk id="109571" creationId="{DD1831A9-5330-FD42-AC6E-E738BBA5D9A3}"/>
          </ac:spMkLst>
        </pc:spChg>
        <pc:spChg chg="mod ord">
          <ac:chgData name="Virpi Elers" userId="50c29c5e-e9f2-4629-bc7e-33fdc3a06dd1" providerId="ADAL" clId="{17E40969-DED7-4075-B462-48531F6CA5A7}" dt="2020-12-11T12:59:23.884" v="30" actId="700"/>
          <ac:spMkLst>
            <pc:docMk/>
            <pc:sldMk cId="1883221396" sldId="443"/>
            <ac:spMk id="109573" creationId="{4404A5FE-ADCD-6F42-B4B5-3DC7960BCCD8}"/>
          </ac:spMkLst>
        </pc:spChg>
      </pc:sldChg>
      <pc:sldChg chg="modSp mod modClrScheme chgLayout modNotesTx">
        <pc:chgData name="Virpi Elers" userId="50c29c5e-e9f2-4629-bc7e-33fdc3a06dd1" providerId="ADAL" clId="{17E40969-DED7-4075-B462-48531F6CA5A7}" dt="2020-12-11T13:01:46.161" v="47" actId="403"/>
        <pc:sldMkLst>
          <pc:docMk/>
          <pc:sldMk cId="3156668566" sldId="444"/>
        </pc:sldMkLst>
        <pc:spChg chg="mod ord">
          <ac:chgData name="Virpi Elers" userId="50c29c5e-e9f2-4629-bc7e-33fdc3a06dd1" providerId="ADAL" clId="{17E40969-DED7-4075-B462-48531F6CA5A7}" dt="2020-12-11T12:58:47.629" v="17" actId="700"/>
          <ac:spMkLst>
            <pc:docMk/>
            <pc:sldMk cId="3156668566" sldId="444"/>
            <ac:spMk id="17" creationId="{36784BA4-0DD7-45EC-9F96-7328BCEC60EE}"/>
          </ac:spMkLst>
        </pc:spChg>
        <pc:spChg chg="mod ord">
          <ac:chgData name="Virpi Elers" userId="50c29c5e-e9f2-4629-bc7e-33fdc3a06dd1" providerId="ADAL" clId="{17E40969-DED7-4075-B462-48531F6CA5A7}" dt="2020-12-11T12:58:47.629" v="17" actId="700"/>
          <ac:spMkLst>
            <pc:docMk/>
            <pc:sldMk cId="3156668566" sldId="444"/>
            <ac:spMk id="19" creationId="{E80E3939-306B-4309-91F9-C23860EBDB0D}"/>
          </ac:spMkLst>
        </pc:spChg>
        <pc:spChg chg="mod ord">
          <ac:chgData name="Virpi Elers" userId="50c29c5e-e9f2-4629-bc7e-33fdc3a06dd1" providerId="ADAL" clId="{17E40969-DED7-4075-B462-48531F6CA5A7}" dt="2020-12-11T13:01:46.161" v="47" actId="403"/>
          <ac:spMkLst>
            <pc:docMk/>
            <pc:sldMk cId="3156668566" sldId="444"/>
            <ac:spMk id="109569" creationId="{7EDB6582-29CE-8343-A483-2318936CA17E}"/>
          </ac:spMkLst>
        </pc:spChg>
      </pc:sldChg>
      <pc:sldChg chg="addSp delSp modSp mod modClrScheme chgLayout">
        <pc:chgData name="Virpi Elers" userId="50c29c5e-e9f2-4629-bc7e-33fdc3a06dd1" providerId="ADAL" clId="{17E40969-DED7-4075-B462-48531F6CA5A7}" dt="2020-12-11T12:59:53.147" v="35" actId="404"/>
        <pc:sldMkLst>
          <pc:docMk/>
          <pc:sldMk cId="1867730783" sldId="445"/>
        </pc:sldMkLst>
        <pc:spChg chg="add mod ord">
          <ac:chgData name="Virpi Elers" userId="50c29c5e-e9f2-4629-bc7e-33fdc3a06dd1" providerId="ADAL" clId="{17E40969-DED7-4075-B462-48531F6CA5A7}" dt="2020-12-11T12:59:43.221" v="33" actId="700"/>
          <ac:spMkLst>
            <pc:docMk/>
            <pc:sldMk cId="1867730783" sldId="445"/>
            <ac:spMk id="2" creationId="{5902073E-6D87-4C93-A3BE-4E1C2BAF2161}"/>
          </ac:spMkLst>
        </pc:spChg>
        <pc:spChg chg="del mod ord">
          <ac:chgData name="Virpi Elers" userId="50c29c5e-e9f2-4629-bc7e-33fdc3a06dd1" providerId="ADAL" clId="{17E40969-DED7-4075-B462-48531F6CA5A7}" dt="2020-12-11T12:59:43.221" v="33" actId="700"/>
          <ac:spMkLst>
            <pc:docMk/>
            <pc:sldMk cId="1867730783" sldId="445"/>
            <ac:spMk id="17" creationId="{D705F115-577F-3D4F-9FE7-F5FFEE27343F}"/>
          </ac:spMkLst>
        </pc:spChg>
        <pc:spChg chg="mod ord">
          <ac:chgData name="Virpi Elers" userId="50c29c5e-e9f2-4629-bc7e-33fdc3a06dd1" providerId="ADAL" clId="{17E40969-DED7-4075-B462-48531F6CA5A7}" dt="2020-12-11T12:59:53.147" v="35" actId="404"/>
          <ac:spMkLst>
            <pc:docMk/>
            <pc:sldMk cId="1867730783" sldId="445"/>
            <ac:spMk id="109569" creationId="{7EDB6582-29CE-8343-A483-2318936CA17E}"/>
          </ac:spMkLst>
        </pc:spChg>
        <pc:spChg chg="mod ord">
          <ac:chgData name="Virpi Elers" userId="50c29c5e-e9f2-4629-bc7e-33fdc3a06dd1" providerId="ADAL" clId="{17E40969-DED7-4075-B462-48531F6CA5A7}" dt="2020-12-11T12:59:43.221" v="33" actId="700"/>
          <ac:spMkLst>
            <pc:docMk/>
            <pc:sldMk cId="1867730783" sldId="445"/>
            <ac:spMk id="109571" creationId="{DD1831A9-5330-FD42-AC6E-E738BBA5D9A3}"/>
          </ac:spMkLst>
        </pc:spChg>
        <pc:spChg chg="mod ord">
          <ac:chgData name="Virpi Elers" userId="50c29c5e-e9f2-4629-bc7e-33fdc3a06dd1" providerId="ADAL" clId="{17E40969-DED7-4075-B462-48531F6CA5A7}" dt="2020-12-11T12:59:43.221" v="33" actId="700"/>
          <ac:spMkLst>
            <pc:docMk/>
            <pc:sldMk cId="1867730783" sldId="445"/>
            <ac:spMk id="109573" creationId="{4404A5FE-ADCD-6F42-B4B5-3DC7960BCCD8}"/>
          </ac:spMkLst>
        </pc:spChg>
      </pc:sldChg>
      <pc:sldChg chg="addSp delSp modSp mod modClrScheme chgLayout">
        <pc:chgData name="Virpi Elers" userId="50c29c5e-e9f2-4629-bc7e-33fdc3a06dd1" providerId="ADAL" clId="{17E40969-DED7-4075-B462-48531F6CA5A7}" dt="2020-12-11T13:01:34.246" v="45" actId="403"/>
        <pc:sldMkLst>
          <pc:docMk/>
          <pc:sldMk cId="3041883508" sldId="447"/>
        </pc:sldMkLst>
        <pc:spChg chg="add del mod ord">
          <ac:chgData name="Virpi Elers" userId="50c29c5e-e9f2-4629-bc7e-33fdc3a06dd1" providerId="ADAL" clId="{17E40969-DED7-4075-B462-48531F6CA5A7}" dt="2020-12-11T13:00:17.102" v="40" actId="700"/>
          <ac:spMkLst>
            <pc:docMk/>
            <pc:sldMk cId="3041883508" sldId="447"/>
            <ac:spMk id="2" creationId="{B85F597F-B6F4-47F1-B418-A0BC119E122E}"/>
          </ac:spMkLst>
        </pc:spChg>
        <pc:spChg chg="mod ord">
          <ac:chgData name="Virpi Elers" userId="50c29c5e-e9f2-4629-bc7e-33fdc3a06dd1" providerId="ADAL" clId="{17E40969-DED7-4075-B462-48531F6CA5A7}" dt="2020-12-11T13:01:34.246" v="45" actId="403"/>
          <ac:spMkLst>
            <pc:docMk/>
            <pc:sldMk cId="3041883508" sldId="447"/>
            <ac:spMk id="109569" creationId="{7EDB6582-29CE-8343-A483-2318936CA17E}"/>
          </ac:spMkLst>
        </pc:spChg>
        <pc:spChg chg="mod ord">
          <ac:chgData name="Virpi Elers" userId="50c29c5e-e9f2-4629-bc7e-33fdc3a06dd1" providerId="ADAL" clId="{17E40969-DED7-4075-B462-48531F6CA5A7}" dt="2020-12-11T13:01:30.787" v="44" actId="700"/>
          <ac:spMkLst>
            <pc:docMk/>
            <pc:sldMk cId="3041883508" sldId="447"/>
            <ac:spMk id="109571" creationId="{DD1831A9-5330-FD42-AC6E-E738BBA5D9A3}"/>
          </ac:spMkLst>
        </pc:spChg>
        <pc:spChg chg="mod ord">
          <ac:chgData name="Virpi Elers" userId="50c29c5e-e9f2-4629-bc7e-33fdc3a06dd1" providerId="ADAL" clId="{17E40969-DED7-4075-B462-48531F6CA5A7}" dt="2020-12-11T13:01:30.787" v="44" actId="700"/>
          <ac:spMkLst>
            <pc:docMk/>
            <pc:sldMk cId="3041883508" sldId="447"/>
            <ac:spMk id="109573" creationId="{4404A5FE-ADCD-6F42-B4B5-3DC7960BCCD8}"/>
          </ac:spMkLst>
        </pc:spChg>
      </pc:sldChg>
      <pc:sldChg chg="addSp delSp modSp mod modClrScheme chgLayout modNotesTx">
        <pc:chgData name="Virpi Elers" userId="50c29c5e-e9f2-4629-bc7e-33fdc3a06dd1" providerId="ADAL" clId="{17E40969-DED7-4075-B462-48531F6CA5A7}" dt="2020-12-11T13:08:29.042" v="347" actId="20577"/>
        <pc:sldMkLst>
          <pc:docMk/>
          <pc:sldMk cId="1565628842" sldId="449"/>
        </pc:sldMkLst>
        <pc:spChg chg="add del mod ord">
          <ac:chgData name="Virpi Elers" userId="50c29c5e-e9f2-4629-bc7e-33fdc3a06dd1" providerId="ADAL" clId="{17E40969-DED7-4075-B462-48531F6CA5A7}" dt="2020-12-11T13:02:27.655" v="53" actId="700"/>
          <ac:spMkLst>
            <pc:docMk/>
            <pc:sldMk cId="1565628842" sldId="449"/>
            <ac:spMk id="3" creationId="{A08DB6B3-B23C-4D3D-81D4-9417DEFA5D17}"/>
          </ac:spMkLst>
        </pc:spChg>
        <pc:spChg chg="mod ord">
          <ac:chgData name="Virpi Elers" userId="50c29c5e-e9f2-4629-bc7e-33fdc3a06dd1" providerId="ADAL" clId="{17E40969-DED7-4075-B462-48531F6CA5A7}" dt="2020-12-11T13:02:27.655" v="53" actId="700"/>
          <ac:spMkLst>
            <pc:docMk/>
            <pc:sldMk cId="1565628842" sldId="449"/>
            <ac:spMk id="109569" creationId="{7EDB6582-29CE-8343-A483-2318936CA17E}"/>
          </ac:spMkLst>
        </pc:spChg>
        <pc:spChg chg="mod ord">
          <ac:chgData name="Virpi Elers" userId="50c29c5e-e9f2-4629-bc7e-33fdc3a06dd1" providerId="ADAL" clId="{17E40969-DED7-4075-B462-48531F6CA5A7}" dt="2020-12-11T13:02:27.655" v="53" actId="700"/>
          <ac:spMkLst>
            <pc:docMk/>
            <pc:sldMk cId="1565628842" sldId="449"/>
            <ac:spMk id="109571" creationId="{DD1831A9-5330-FD42-AC6E-E738BBA5D9A3}"/>
          </ac:spMkLst>
        </pc:spChg>
        <pc:spChg chg="mod ord">
          <ac:chgData name="Virpi Elers" userId="50c29c5e-e9f2-4629-bc7e-33fdc3a06dd1" providerId="ADAL" clId="{17E40969-DED7-4075-B462-48531F6CA5A7}" dt="2020-12-11T13:02:27.655" v="53" actId="700"/>
          <ac:spMkLst>
            <pc:docMk/>
            <pc:sldMk cId="1565628842" sldId="449"/>
            <ac:spMk id="109573" creationId="{4404A5FE-ADCD-6F42-B4B5-3DC7960BCCD8}"/>
          </ac:spMkLst>
        </pc:spChg>
      </pc:sldChg>
      <pc:sldChg chg="addSp delSp modSp mod modClrScheme chgLayout">
        <pc:chgData name="Virpi Elers" userId="50c29c5e-e9f2-4629-bc7e-33fdc3a06dd1" providerId="ADAL" clId="{17E40969-DED7-4075-B462-48531F6CA5A7}" dt="2020-12-11T13:00:26.212" v="41" actId="700"/>
        <pc:sldMkLst>
          <pc:docMk/>
          <pc:sldMk cId="2634856013" sldId="450"/>
        </pc:sldMkLst>
        <pc:spChg chg="add mod ord">
          <ac:chgData name="Virpi Elers" userId="50c29c5e-e9f2-4629-bc7e-33fdc3a06dd1" providerId="ADAL" clId="{17E40969-DED7-4075-B462-48531F6CA5A7}" dt="2020-12-11T13:00:26.212" v="41" actId="700"/>
          <ac:spMkLst>
            <pc:docMk/>
            <pc:sldMk cId="2634856013" sldId="450"/>
            <ac:spMk id="3" creationId="{F5908D2E-0119-4343-90B7-280CAE61E5DB}"/>
          </ac:spMkLst>
        </pc:spChg>
        <pc:spChg chg="del mod ord">
          <ac:chgData name="Virpi Elers" userId="50c29c5e-e9f2-4629-bc7e-33fdc3a06dd1" providerId="ADAL" clId="{17E40969-DED7-4075-B462-48531F6CA5A7}" dt="2020-12-11T13:00:26.212" v="41" actId="700"/>
          <ac:spMkLst>
            <pc:docMk/>
            <pc:sldMk cId="2634856013" sldId="450"/>
            <ac:spMk id="6" creationId="{8D8E2E3F-964D-4EF5-B397-807D8034D699}"/>
          </ac:spMkLst>
        </pc:spChg>
        <pc:spChg chg="mod ord">
          <ac:chgData name="Virpi Elers" userId="50c29c5e-e9f2-4629-bc7e-33fdc3a06dd1" providerId="ADAL" clId="{17E40969-DED7-4075-B462-48531F6CA5A7}" dt="2020-12-11T13:00:26.212" v="41" actId="700"/>
          <ac:spMkLst>
            <pc:docMk/>
            <pc:sldMk cId="2634856013" sldId="450"/>
            <ac:spMk id="12" creationId="{F5EB200C-FEF2-4555-8837-6074A409F3CC}"/>
          </ac:spMkLst>
        </pc:spChg>
        <pc:spChg chg="mod ord">
          <ac:chgData name="Virpi Elers" userId="50c29c5e-e9f2-4629-bc7e-33fdc3a06dd1" providerId="ADAL" clId="{17E40969-DED7-4075-B462-48531F6CA5A7}" dt="2020-12-11T13:00:26.212" v="41" actId="700"/>
          <ac:spMkLst>
            <pc:docMk/>
            <pc:sldMk cId="2634856013" sldId="450"/>
            <ac:spMk id="14" creationId="{B290F192-412F-46E0-8E99-988245F24817}"/>
          </ac:spMkLst>
        </pc:spChg>
        <pc:spChg chg="mod ord">
          <ac:chgData name="Virpi Elers" userId="50c29c5e-e9f2-4629-bc7e-33fdc3a06dd1" providerId="ADAL" clId="{17E40969-DED7-4075-B462-48531F6CA5A7}" dt="2020-12-11T13:00:26.212" v="41" actId="700"/>
          <ac:spMkLst>
            <pc:docMk/>
            <pc:sldMk cId="2634856013" sldId="450"/>
            <ac:spMk id="109569" creationId="{7EDB6582-29CE-8343-A483-2318936CA17E}"/>
          </ac:spMkLst>
        </pc:spChg>
      </pc:sldChg>
      <pc:sldChg chg="addSp delSp modSp add mod modClrScheme chgLayout modNotesTx">
        <pc:chgData name="Virpi Elers" userId="50c29c5e-e9f2-4629-bc7e-33fdc3a06dd1" providerId="ADAL" clId="{17E40969-DED7-4075-B462-48531F6CA5A7}" dt="2020-12-11T13:10:28.881" v="495" actId="20577"/>
        <pc:sldMkLst>
          <pc:docMk/>
          <pc:sldMk cId="2496239901" sldId="451"/>
        </pc:sldMkLst>
        <pc:spChg chg="add mod ord">
          <ac:chgData name="Virpi Elers" userId="50c29c5e-e9f2-4629-bc7e-33fdc3a06dd1" providerId="ADAL" clId="{17E40969-DED7-4075-B462-48531F6CA5A7}" dt="2020-12-11T13:09:54.228" v="403" actId="700"/>
          <ac:spMkLst>
            <pc:docMk/>
            <pc:sldMk cId="2496239901" sldId="451"/>
            <ac:spMk id="3" creationId="{C013DB4D-8D2E-458F-AE92-6EAD7760F5B5}"/>
          </ac:spMkLst>
        </pc:spChg>
        <pc:spChg chg="mod ord">
          <ac:chgData name="Virpi Elers" userId="50c29c5e-e9f2-4629-bc7e-33fdc3a06dd1" providerId="ADAL" clId="{17E40969-DED7-4075-B462-48531F6CA5A7}" dt="2020-12-11T13:09:54.228" v="403" actId="700"/>
          <ac:spMkLst>
            <pc:docMk/>
            <pc:sldMk cId="2496239901" sldId="451"/>
            <ac:spMk id="109569" creationId="{7EDB6582-29CE-8343-A483-2318936CA17E}"/>
          </ac:spMkLst>
        </pc:spChg>
        <pc:spChg chg="mod ord">
          <ac:chgData name="Virpi Elers" userId="50c29c5e-e9f2-4629-bc7e-33fdc3a06dd1" providerId="ADAL" clId="{17E40969-DED7-4075-B462-48531F6CA5A7}" dt="2020-12-11T13:09:54.228" v="403" actId="700"/>
          <ac:spMkLst>
            <pc:docMk/>
            <pc:sldMk cId="2496239901" sldId="451"/>
            <ac:spMk id="109571" creationId="{DD1831A9-5330-FD42-AC6E-E738BBA5D9A3}"/>
          </ac:spMkLst>
        </pc:spChg>
        <pc:spChg chg="mod ord">
          <ac:chgData name="Virpi Elers" userId="50c29c5e-e9f2-4629-bc7e-33fdc3a06dd1" providerId="ADAL" clId="{17E40969-DED7-4075-B462-48531F6CA5A7}" dt="2020-12-11T13:09:54.228" v="403" actId="700"/>
          <ac:spMkLst>
            <pc:docMk/>
            <pc:sldMk cId="2496239901" sldId="451"/>
            <ac:spMk id="109573" creationId="{4404A5FE-ADCD-6F42-B4B5-3DC7960BCCD8}"/>
          </ac:spMkLst>
        </pc:spChg>
        <pc:graphicFrameChg chg="del mod modGraphic">
          <ac:chgData name="Virpi Elers" userId="50c29c5e-e9f2-4629-bc7e-33fdc3a06dd1" providerId="ADAL" clId="{17E40969-DED7-4075-B462-48531F6CA5A7}" dt="2020-12-11T13:09:50.075" v="402" actId="478"/>
          <ac:graphicFrameMkLst>
            <pc:docMk/>
            <pc:sldMk cId="2496239901" sldId="451"/>
            <ac:graphicFrameMk id="7" creationId="{1DCA0C8E-6173-9746-BED1-690F031DA957}"/>
          </ac:graphicFrameMkLst>
        </pc:graphicFrameChg>
      </pc:sldChg>
      <pc:sldChg chg="modSp new del mod">
        <pc:chgData name="Virpi Elers" userId="50c29c5e-e9f2-4629-bc7e-33fdc3a06dd1" providerId="ADAL" clId="{17E40969-DED7-4075-B462-48531F6CA5A7}" dt="2020-12-11T16:09:41.249" v="641" actId="47"/>
        <pc:sldMkLst>
          <pc:docMk/>
          <pc:sldMk cId="1674203994" sldId="452"/>
        </pc:sldMkLst>
        <pc:spChg chg="mod">
          <ac:chgData name="Virpi Elers" userId="50c29c5e-e9f2-4629-bc7e-33fdc3a06dd1" providerId="ADAL" clId="{17E40969-DED7-4075-B462-48531F6CA5A7}" dt="2020-12-11T16:09:27.748" v="639" actId="20577"/>
          <ac:spMkLst>
            <pc:docMk/>
            <pc:sldMk cId="1674203994" sldId="452"/>
            <ac:spMk id="2" creationId="{D49330F3-EC39-4FAC-8658-59717DDE8A7F}"/>
          </ac:spMkLst>
        </pc:spChg>
      </pc:sldChg>
      <pc:sldChg chg="delSp modSp add mod modNotesTx">
        <pc:chgData name="Virpi Elers" userId="50c29c5e-e9f2-4629-bc7e-33fdc3a06dd1" providerId="ADAL" clId="{17E40969-DED7-4075-B462-48531F6CA5A7}" dt="2020-12-11T16:17:00.129" v="1140" actId="113"/>
        <pc:sldMkLst>
          <pc:docMk/>
          <pc:sldMk cId="3994660907" sldId="453"/>
        </pc:sldMkLst>
        <pc:spChg chg="mod">
          <ac:chgData name="Virpi Elers" userId="50c29c5e-e9f2-4629-bc7e-33fdc3a06dd1" providerId="ADAL" clId="{17E40969-DED7-4075-B462-48531F6CA5A7}" dt="2020-12-11T16:10:56.144" v="755" actId="20577"/>
          <ac:spMkLst>
            <pc:docMk/>
            <pc:sldMk cId="3994660907" sldId="453"/>
            <ac:spMk id="109569" creationId="{7EDB6582-29CE-8343-A483-2318936CA17E}"/>
          </ac:spMkLst>
        </pc:spChg>
        <pc:graphicFrameChg chg="modGraphic">
          <ac:chgData name="Virpi Elers" userId="50c29c5e-e9f2-4629-bc7e-33fdc3a06dd1" providerId="ADAL" clId="{17E40969-DED7-4075-B462-48531F6CA5A7}" dt="2020-12-11T16:17:00.129" v="1140" actId="113"/>
          <ac:graphicFrameMkLst>
            <pc:docMk/>
            <pc:sldMk cId="3994660907" sldId="453"/>
            <ac:graphicFrameMk id="9" creationId="{1DCA0C8E-6173-9746-BED1-690F031DA957}"/>
          </ac:graphicFrameMkLst>
        </pc:graphicFrameChg>
        <pc:graphicFrameChg chg="del">
          <ac:chgData name="Virpi Elers" userId="50c29c5e-e9f2-4629-bc7e-33fdc3a06dd1" providerId="ADAL" clId="{17E40969-DED7-4075-B462-48531F6CA5A7}" dt="2020-12-11T16:10:23.147" v="687" actId="478"/>
          <ac:graphicFrameMkLst>
            <pc:docMk/>
            <pc:sldMk cId="3994660907" sldId="453"/>
            <ac:graphicFrameMk id="22" creationId="{1DCA0C8E-6173-9746-BED1-690F031DA957}"/>
          </ac:graphicFrameMkLst>
        </pc:graphicFrameChg>
        <pc:graphicFrameChg chg="del">
          <ac:chgData name="Virpi Elers" userId="50c29c5e-e9f2-4629-bc7e-33fdc3a06dd1" providerId="ADAL" clId="{17E40969-DED7-4075-B462-48531F6CA5A7}" dt="2020-12-11T16:10:26.520" v="688" actId="478"/>
          <ac:graphicFrameMkLst>
            <pc:docMk/>
            <pc:sldMk cId="3994660907" sldId="453"/>
            <ac:graphicFrameMk id="23" creationId="{1DCA0C8E-6173-9746-BED1-690F031DA957}"/>
          </ac:graphicFrameMkLst>
        </pc:graphicFrameChg>
      </pc:sldChg>
      <pc:sldMasterChg chg="delSp modSp mod delSldLayout modSldLayout sldLayoutOrd">
        <pc:chgData name="Virpi Elers" userId="50c29c5e-e9f2-4629-bc7e-33fdc3a06dd1" providerId="ADAL" clId="{17E40969-DED7-4075-B462-48531F6CA5A7}" dt="2020-12-11T16:07:22.834" v="614" actId="113"/>
        <pc:sldMasterMkLst>
          <pc:docMk/>
          <pc:sldMasterMk cId="0" sldId="2147483648"/>
        </pc:sldMasterMkLst>
        <pc:spChg chg="del mod">
          <ac:chgData name="Virpi Elers" userId="50c29c5e-e9f2-4629-bc7e-33fdc3a06dd1" providerId="ADAL" clId="{17E40969-DED7-4075-B462-48531F6CA5A7}" dt="2020-12-11T15:02:01.879" v="601" actId="478"/>
          <ac:spMkLst>
            <pc:docMk/>
            <pc:sldMasterMk cId="0" sldId="2147483648"/>
            <ac:spMk id="5" creationId="{00000000-0000-0000-0000-000000000000}"/>
          </ac:spMkLst>
        </pc:spChg>
        <pc:spChg chg="mod">
          <ac:chgData name="Virpi Elers" userId="50c29c5e-e9f2-4629-bc7e-33fdc3a06dd1" providerId="ADAL" clId="{17E40969-DED7-4075-B462-48531F6CA5A7}" dt="2020-12-11T13:00:58.348" v="43" actId="404"/>
          <ac:spMkLst>
            <pc:docMk/>
            <pc:sldMasterMk cId="0" sldId="2147483648"/>
            <ac:spMk id="3074" creationId="{00000000-0000-0000-0000-000000000000}"/>
          </ac:spMkLst>
        </pc:spChg>
        <pc:sldLayoutChg chg="del">
          <pc:chgData name="Virpi Elers" userId="50c29c5e-e9f2-4629-bc7e-33fdc3a06dd1" providerId="ADAL" clId="{17E40969-DED7-4075-B462-48531F6CA5A7}" dt="2020-12-11T14:54:11.641" v="498" actId="2696"/>
          <pc:sldLayoutMkLst>
            <pc:docMk/>
            <pc:sldMasterMk cId="0" sldId="2147483648"/>
            <pc:sldLayoutMk cId="2737608519" sldId="2147483820"/>
          </pc:sldLayoutMkLst>
        </pc:sldLayoutChg>
        <pc:sldLayoutChg chg="addSp delSp modSp mod">
          <pc:chgData name="Virpi Elers" userId="50c29c5e-e9f2-4629-bc7e-33fdc3a06dd1" providerId="ADAL" clId="{17E40969-DED7-4075-B462-48531F6CA5A7}" dt="2020-12-11T15:01:22.305" v="596" actId="478"/>
          <pc:sldLayoutMkLst>
            <pc:docMk/>
            <pc:sldMasterMk cId="0" sldId="2147483648"/>
            <pc:sldLayoutMk cId="3199652779" sldId="2147483821"/>
          </pc:sldLayoutMkLst>
          <pc:spChg chg="del">
            <ac:chgData name="Virpi Elers" userId="50c29c5e-e9f2-4629-bc7e-33fdc3a06dd1" providerId="ADAL" clId="{17E40969-DED7-4075-B462-48531F6CA5A7}" dt="2020-12-11T13:04:31.029" v="92" actId="478"/>
            <ac:spMkLst>
              <pc:docMk/>
              <pc:sldMasterMk cId="0" sldId="2147483648"/>
              <pc:sldLayoutMk cId="3199652779" sldId="2147483821"/>
              <ac:spMk id="5" creationId="{00000000-0000-0000-0000-000000000000}"/>
            </ac:spMkLst>
          </pc:spChg>
          <pc:spChg chg="add del mod">
            <ac:chgData name="Virpi Elers" userId="50c29c5e-e9f2-4629-bc7e-33fdc3a06dd1" providerId="ADAL" clId="{17E40969-DED7-4075-B462-48531F6CA5A7}" dt="2020-12-11T15:01:22.305" v="596" actId="478"/>
            <ac:spMkLst>
              <pc:docMk/>
              <pc:sldMasterMk cId="0" sldId="2147483648"/>
              <pc:sldLayoutMk cId="3199652779" sldId="2147483821"/>
              <ac:spMk id="7" creationId="{F58067FD-5708-4D81-B641-769D55DAF852}"/>
            </ac:spMkLst>
          </pc:spChg>
        </pc:sldLayoutChg>
        <pc:sldLayoutChg chg="addSp delSp modSp mod">
          <pc:chgData name="Virpi Elers" userId="50c29c5e-e9f2-4629-bc7e-33fdc3a06dd1" providerId="ADAL" clId="{17E40969-DED7-4075-B462-48531F6CA5A7}" dt="2020-12-11T15:01:26.253" v="597" actId="478"/>
          <pc:sldLayoutMkLst>
            <pc:docMk/>
            <pc:sldMasterMk cId="0" sldId="2147483648"/>
            <pc:sldLayoutMk cId="44433421" sldId="2147483822"/>
          </pc:sldLayoutMkLst>
          <pc:spChg chg="del">
            <ac:chgData name="Virpi Elers" userId="50c29c5e-e9f2-4629-bc7e-33fdc3a06dd1" providerId="ADAL" clId="{17E40969-DED7-4075-B462-48531F6CA5A7}" dt="2020-12-11T13:05:04.722" v="104" actId="478"/>
            <ac:spMkLst>
              <pc:docMk/>
              <pc:sldMasterMk cId="0" sldId="2147483648"/>
              <pc:sldLayoutMk cId="44433421" sldId="2147483822"/>
              <ac:spMk id="6" creationId="{00000000-0000-0000-0000-000000000000}"/>
            </ac:spMkLst>
          </pc:spChg>
          <pc:spChg chg="add del mod">
            <ac:chgData name="Virpi Elers" userId="50c29c5e-e9f2-4629-bc7e-33fdc3a06dd1" providerId="ADAL" clId="{17E40969-DED7-4075-B462-48531F6CA5A7}" dt="2020-12-11T15:01:26.253" v="597" actId="478"/>
            <ac:spMkLst>
              <pc:docMk/>
              <pc:sldMasterMk cId="0" sldId="2147483648"/>
              <pc:sldLayoutMk cId="44433421" sldId="2147483822"/>
              <ac:spMk id="8" creationId="{1B4EF953-CC5A-4F99-8CAE-017782ED96E2}"/>
            </ac:spMkLst>
          </pc:spChg>
        </pc:sldLayoutChg>
        <pc:sldLayoutChg chg="addSp delSp modSp mod">
          <pc:chgData name="Virpi Elers" userId="50c29c5e-e9f2-4629-bc7e-33fdc3a06dd1" providerId="ADAL" clId="{17E40969-DED7-4075-B462-48531F6CA5A7}" dt="2020-12-11T16:07:22.834" v="614" actId="113"/>
          <pc:sldLayoutMkLst>
            <pc:docMk/>
            <pc:sldMasterMk cId="0" sldId="2147483648"/>
            <pc:sldLayoutMk cId="446044157" sldId="2147483823"/>
          </pc:sldLayoutMkLst>
          <pc:spChg chg="del">
            <ac:chgData name="Virpi Elers" userId="50c29c5e-e9f2-4629-bc7e-33fdc3a06dd1" providerId="ADAL" clId="{17E40969-DED7-4075-B462-48531F6CA5A7}" dt="2020-12-11T13:05:09.170" v="106" actId="478"/>
            <ac:spMkLst>
              <pc:docMk/>
              <pc:sldMasterMk cId="0" sldId="2147483648"/>
              <pc:sldLayoutMk cId="446044157" sldId="2147483823"/>
              <ac:spMk id="8" creationId="{00000000-0000-0000-0000-000000000000}"/>
            </ac:spMkLst>
          </pc:spChg>
          <pc:spChg chg="mod">
            <ac:chgData name="Virpi Elers" userId="50c29c5e-e9f2-4629-bc7e-33fdc3a06dd1" providerId="ADAL" clId="{17E40969-DED7-4075-B462-48531F6CA5A7}" dt="2020-12-11T16:07:22.834" v="614" actId="113"/>
            <ac:spMkLst>
              <pc:docMk/>
              <pc:sldMasterMk cId="0" sldId="2147483648"/>
              <pc:sldLayoutMk cId="446044157" sldId="2147483823"/>
              <ac:spMk id="10" creationId="{00000000-0000-0000-0000-000000000000}"/>
            </ac:spMkLst>
          </pc:spChg>
          <pc:spChg chg="mod">
            <ac:chgData name="Virpi Elers" userId="50c29c5e-e9f2-4629-bc7e-33fdc3a06dd1" providerId="ADAL" clId="{17E40969-DED7-4075-B462-48531F6CA5A7}" dt="2020-12-11T16:07:14.857" v="612" actId="404"/>
            <ac:spMkLst>
              <pc:docMk/>
              <pc:sldMasterMk cId="0" sldId="2147483648"/>
              <pc:sldLayoutMk cId="446044157" sldId="2147483823"/>
              <ac:spMk id="11" creationId="{00000000-0000-0000-0000-000000000000}"/>
            </ac:spMkLst>
          </pc:spChg>
          <pc:spChg chg="add del mod">
            <ac:chgData name="Virpi Elers" userId="50c29c5e-e9f2-4629-bc7e-33fdc3a06dd1" providerId="ADAL" clId="{17E40969-DED7-4075-B462-48531F6CA5A7}" dt="2020-12-11T15:01:30.882" v="598" actId="478"/>
            <ac:spMkLst>
              <pc:docMk/>
              <pc:sldMasterMk cId="0" sldId="2147483648"/>
              <pc:sldLayoutMk cId="446044157" sldId="2147483823"/>
              <ac:spMk id="12" creationId="{C79B7C33-A506-4738-9E84-084F9570E94E}"/>
            </ac:spMkLst>
          </pc:spChg>
        </pc:sldLayoutChg>
        <pc:sldLayoutChg chg="addSp delSp modSp del mod">
          <pc:chgData name="Virpi Elers" userId="50c29c5e-e9f2-4629-bc7e-33fdc3a06dd1" providerId="ADAL" clId="{17E40969-DED7-4075-B462-48531F6CA5A7}" dt="2020-12-11T14:58:54.193" v="507" actId="2696"/>
          <pc:sldLayoutMkLst>
            <pc:docMk/>
            <pc:sldMasterMk cId="0" sldId="2147483648"/>
            <pc:sldLayoutMk cId="746739855" sldId="2147483824"/>
          </pc:sldLayoutMkLst>
          <pc:spChg chg="del">
            <ac:chgData name="Virpi Elers" userId="50c29c5e-e9f2-4629-bc7e-33fdc3a06dd1" providerId="ADAL" clId="{17E40969-DED7-4075-B462-48531F6CA5A7}" dt="2020-12-11T13:05:15.107" v="108" actId="478"/>
            <ac:spMkLst>
              <pc:docMk/>
              <pc:sldMasterMk cId="0" sldId="2147483648"/>
              <pc:sldLayoutMk cId="746739855" sldId="2147483824"/>
              <ac:spMk id="6" creationId="{00000000-0000-0000-0000-000000000000}"/>
            </ac:spMkLst>
          </pc:spChg>
          <pc:spChg chg="add mod">
            <ac:chgData name="Virpi Elers" userId="50c29c5e-e9f2-4629-bc7e-33fdc3a06dd1" providerId="ADAL" clId="{17E40969-DED7-4075-B462-48531F6CA5A7}" dt="2020-12-11T13:05:16.057" v="109"/>
            <ac:spMkLst>
              <pc:docMk/>
              <pc:sldMasterMk cId="0" sldId="2147483648"/>
              <pc:sldLayoutMk cId="746739855" sldId="2147483824"/>
              <ac:spMk id="8" creationId="{D24EAD6B-1703-435C-B11F-B1AFB5C8295A}"/>
            </ac:spMkLst>
          </pc:spChg>
        </pc:sldLayoutChg>
        <pc:sldLayoutChg chg="del">
          <pc:chgData name="Virpi Elers" userId="50c29c5e-e9f2-4629-bc7e-33fdc3a06dd1" providerId="ADAL" clId="{17E40969-DED7-4075-B462-48531F6CA5A7}" dt="2020-12-11T14:58:54.930" v="508" actId="2696"/>
          <pc:sldLayoutMkLst>
            <pc:docMk/>
            <pc:sldMasterMk cId="0" sldId="2147483648"/>
            <pc:sldLayoutMk cId="1999551220" sldId="2147483825"/>
          </pc:sldLayoutMkLst>
        </pc:sldLayoutChg>
        <pc:sldLayoutChg chg="del">
          <pc:chgData name="Virpi Elers" userId="50c29c5e-e9f2-4629-bc7e-33fdc3a06dd1" providerId="ADAL" clId="{17E40969-DED7-4075-B462-48531F6CA5A7}" dt="2020-12-11T14:58:55.429" v="509" actId="2696"/>
          <pc:sldLayoutMkLst>
            <pc:docMk/>
            <pc:sldMasterMk cId="0" sldId="2147483648"/>
            <pc:sldLayoutMk cId="1383379187" sldId="2147483826"/>
          </pc:sldLayoutMkLst>
        </pc:sldLayoutChg>
        <pc:sldLayoutChg chg="del">
          <pc:chgData name="Virpi Elers" userId="50c29c5e-e9f2-4629-bc7e-33fdc3a06dd1" providerId="ADAL" clId="{17E40969-DED7-4075-B462-48531F6CA5A7}" dt="2020-12-11T14:58:56.202" v="510" actId="2696"/>
          <pc:sldLayoutMkLst>
            <pc:docMk/>
            <pc:sldMasterMk cId="0" sldId="2147483648"/>
            <pc:sldLayoutMk cId="3776279586" sldId="2147483827"/>
          </pc:sldLayoutMkLst>
        </pc:sldLayoutChg>
        <pc:sldLayoutChg chg="del">
          <pc:chgData name="Virpi Elers" userId="50c29c5e-e9f2-4629-bc7e-33fdc3a06dd1" providerId="ADAL" clId="{17E40969-DED7-4075-B462-48531F6CA5A7}" dt="2020-12-11T14:58:56.866" v="511" actId="2696"/>
          <pc:sldLayoutMkLst>
            <pc:docMk/>
            <pc:sldMasterMk cId="0" sldId="2147483648"/>
            <pc:sldLayoutMk cId="1408213670" sldId="2147483828"/>
          </pc:sldLayoutMkLst>
        </pc:sldLayoutChg>
        <pc:sldLayoutChg chg="addSp delSp modSp mod">
          <pc:chgData name="Virpi Elers" userId="50c29c5e-e9f2-4629-bc7e-33fdc3a06dd1" providerId="ADAL" clId="{17E40969-DED7-4075-B462-48531F6CA5A7}" dt="2020-12-11T15:01:35.321" v="599" actId="478"/>
          <pc:sldLayoutMkLst>
            <pc:docMk/>
            <pc:sldMasterMk cId="0" sldId="2147483648"/>
            <pc:sldLayoutMk cId="3529912368" sldId="2147483829"/>
          </pc:sldLayoutMkLst>
          <pc:spChg chg="del">
            <ac:chgData name="Virpi Elers" userId="50c29c5e-e9f2-4629-bc7e-33fdc3a06dd1" providerId="ADAL" clId="{17E40969-DED7-4075-B462-48531F6CA5A7}" dt="2020-12-11T13:03:36.346" v="79" actId="478"/>
            <ac:spMkLst>
              <pc:docMk/>
              <pc:sldMasterMk cId="0" sldId="2147483648"/>
              <pc:sldLayoutMk cId="3529912368" sldId="2147483829"/>
              <ac:spMk id="4" creationId="{00000000-0000-0000-0000-000000000000}"/>
            </ac:spMkLst>
          </pc:spChg>
          <pc:spChg chg="add del mod">
            <ac:chgData name="Virpi Elers" userId="50c29c5e-e9f2-4629-bc7e-33fdc3a06dd1" providerId="ADAL" clId="{17E40969-DED7-4075-B462-48531F6CA5A7}" dt="2020-12-11T15:01:35.321" v="599" actId="478"/>
            <ac:spMkLst>
              <pc:docMk/>
              <pc:sldMasterMk cId="0" sldId="2147483648"/>
              <pc:sldLayoutMk cId="3529912368" sldId="2147483829"/>
              <ac:spMk id="6" creationId="{B3456CAB-F1EA-43EA-B4E8-AAF23583D28E}"/>
            </ac:spMkLst>
          </pc:spChg>
        </pc:sldLayoutChg>
        <pc:sldLayoutChg chg="addSp delSp modSp mod">
          <pc:chgData name="Virpi Elers" userId="50c29c5e-e9f2-4629-bc7e-33fdc3a06dd1" providerId="ADAL" clId="{17E40969-DED7-4075-B462-48531F6CA5A7}" dt="2020-12-11T15:01:40.146" v="600" actId="478"/>
          <pc:sldLayoutMkLst>
            <pc:docMk/>
            <pc:sldMasterMk cId="0" sldId="2147483648"/>
            <pc:sldLayoutMk cId="2281773879" sldId="2147483830"/>
          </pc:sldLayoutMkLst>
          <pc:spChg chg="del">
            <ac:chgData name="Virpi Elers" userId="50c29c5e-e9f2-4629-bc7e-33fdc3a06dd1" providerId="ADAL" clId="{17E40969-DED7-4075-B462-48531F6CA5A7}" dt="2020-12-11T14:59:55.902" v="585" actId="478"/>
            <ac:spMkLst>
              <pc:docMk/>
              <pc:sldMasterMk cId="0" sldId="2147483648"/>
              <pc:sldLayoutMk cId="2281773879" sldId="2147483830"/>
              <ac:spMk id="3" creationId="{00000000-0000-0000-0000-000000000000}"/>
            </ac:spMkLst>
          </pc:spChg>
          <pc:spChg chg="add del mod">
            <ac:chgData name="Virpi Elers" userId="50c29c5e-e9f2-4629-bc7e-33fdc3a06dd1" providerId="ADAL" clId="{17E40969-DED7-4075-B462-48531F6CA5A7}" dt="2020-12-11T15:01:40.146" v="600" actId="478"/>
            <ac:spMkLst>
              <pc:docMk/>
              <pc:sldMasterMk cId="0" sldId="2147483648"/>
              <pc:sldLayoutMk cId="2281773879" sldId="2147483830"/>
              <ac:spMk id="5" creationId="{17EA070F-0A0E-4972-9F1B-9FF80DE6A8F2}"/>
            </ac:spMkLst>
          </pc:spChg>
        </pc:sldLayoutChg>
        <pc:sldLayoutChg chg="del">
          <pc:chgData name="Virpi Elers" userId="50c29c5e-e9f2-4629-bc7e-33fdc3a06dd1" providerId="ADAL" clId="{17E40969-DED7-4075-B462-48531F6CA5A7}" dt="2020-12-11T14:54:11.649" v="499" actId="2696"/>
          <pc:sldLayoutMkLst>
            <pc:docMk/>
            <pc:sldMasterMk cId="0" sldId="2147483648"/>
            <pc:sldLayoutMk cId="3767049407" sldId="2147483852"/>
          </pc:sldLayoutMkLst>
        </pc:sldLayoutChg>
        <pc:sldLayoutChg chg="del">
          <pc:chgData name="Virpi Elers" userId="50c29c5e-e9f2-4629-bc7e-33fdc3a06dd1" providerId="ADAL" clId="{17E40969-DED7-4075-B462-48531F6CA5A7}" dt="2020-12-11T14:54:11.660" v="500" actId="2696"/>
          <pc:sldLayoutMkLst>
            <pc:docMk/>
            <pc:sldMasterMk cId="0" sldId="2147483648"/>
            <pc:sldLayoutMk cId="41967143" sldId="2147483853"/>
          </pc:sldLayoutMkLst>
        </pc:sldLayoutChg>
        <pc:sldLayoutChg chg="del">
          <pc:chgData name="Virpi Elers" userId="50c29c5e-e9f2-4629-bc7e-33fdc3a06dd1" providerId="ADAL" clId="{17E40969-DED7-4075-B462-48531F6CA5A7}" dt="2020-12-11T14:54:11.667" v="501" actId="2696"/>
          <pc:sldLayoutMkLst>
            <pc:docMk/>
            <pc:sldMasterMk cId="0" sldId="2147483648"/>
            <pc:sldLayoutMk cId="4208862310" sldId="2147483854"/>
          </pc:sldLayoutMkLst>
        </pc:sldLayoutChg>
        <pc:sldLayoutChg chg="addSp delSp modSp mod">
          <pc:chgData name="Virpi Elers" userId="50c29c5e-e9f2-4629-bc7e-33fdc3a06dd1" providerId="ADAL" clId="{17E40969-DED7-4075-B462-48531F6CA5A7}" dt="2020-12-11T15:00:51.744" v="591" actId="207"/>
          <pc:sldLayoutMkLst>
            <pc:docMk/>
            <pc:sldMasterMk cId="0" sldId="2147483648"/>
            <pc:sldLayoutMk cId="3945849388" sldId="2147483855"/>
          </pc:sldLayoutMkLst>
          <pc:spChg chg="del">
            <ac:chgData name="Virpi Elers" userId="50c29c5e-e9f2-4629-bc7e-33fdc3a06dd1" providerId="ADAL" clId="{17E40969-DED7-4075-B462-48531F6CA5A7}" dt="2020-12-11T15:00:30.898" v="587" actId="478"/>
            <ac:spMkLst>
              <pc:docMk/>
              <pc:sldMasterMk cId="0" sldId="2147483648"/>
              <pc:sldLayoutMk cId="3945849388" sldId="2147483855"/>
              <ac:spMk id="16" creationId="{00000000-0000-0000-0000-000000000000}"/>
            </ac:spMkLst>
          </pc:spChg>
          <pc:spChg chg="add mod">
            <ac:chgData name="Virpi Elers" userId="50c29c5e-e9f2-4629-bc7e-33fdc3a06dd1" providerId="ADAL" clId="{17E40969-DED7-4075-B462-48531F6CA5A7}" dt="2020-12-11T15:00:51.744" v="591" actId="207"/>
            <ac:spMkLst>
              <pc:docMk/>
              <pc:sldMasterMk cId="0" sldId="2147483648"/>
              <pc:sldLayoutMk cId="3945849388" sldId="2147483855"/>
              <ac:spMk id="18" creationId="{DCBAD58C-398E-4AB1-AFD3-4B682BBA1B9B}"/>
            </ac:spMkLst>
          </pc:spChg>
        </pc:sldLayoutChg>
        <pc:sldLayoutChg chg="del">
          <pc:chgData name="Virpi Elers" userId="50c29c5e-e9f2-4629-bc7e-33fdc3a06dd1" providerId="ADAL" clId="{17E40969-DED7-4075-B462-48531F6CA5A7}" dt="2020-12-11T14:54:01.500" v="497" actId="2696"/>
          <pc:sldLayoutMkLst>
            <pc:docMk/>
            <pc:sldMasterMk cId="0" sldId="2147483648"/>
            <pc:sldLayoutMk cId="471212423" sldId="2147483856"/>
          </pc:sldLayoutMkLst>
        </pc:sldLayoutChg>
        <pc:sldLayoutChg chg="addSp delSp modSp mod">
          <pc:chgData name="Virpi Elers" userId="50c29c5e-e9f2-4629-bc7e-33fdc3a06dd1" providerId="ADAL" clId="{17E40969-DED7-4075-B462-48531F6CA5A7}" dt="2020-12-11T15:01:07.286" v="595" actId="207"/>
          <pc:sldLayoutMkLst>
            <pc:docMk/>
            <pc:sldMasterMk cId="0" sldId="2147483648"/>
            <pc:sldLayoutMk cId="2349819429" sldId="2147483857"/>
          </pc:sldLayoutMkLst>
          <pc:spChg chg="del">
            <ac:chgData name="Virpi Elers" userId="50c29c5e-e9f2-4629-bc7e-33fdc3a06dd1" providerId="ADAL" clId="{17E40969-DED7-4075-B462-48531F6CA5A7}" dt="2020-12-11T15:00:38.347" v="589" actId="478"/>
            <ac:spMkLst>
              <pc:docMk/>
              <pc:sldMasterMk cId="0" sldId="2147483648"/>
              <pc:sldLayoutMk cId="2349819429" sldId="2147483857"/>
              <ac:spMk id="16" creationId="{00000000-0000-0000-0000-000000000000}"/>
            </ac:spMkLst>
          </pc:spChg>
          <pc:spChg chg="add mod">
            <ac:chgData name="Virpi Elers" userId="50c29c5e-e9f2-4629-bc7e-33fdc3a06dd1" providerId="ADAL" clId="{17E40969-DED7-4075-B462-48531F6CA5A7}" dt="2020-12-11T15:01:07.286" v="595" actId="207"/>
            <ac:spMkLst>
              <pc:docMk/>
              <pc:sldMasterMk cId="0" sldId="2147483648"/>
              <pc:sldLayoutMk cId="2349819429" sldId="2147483857"/>
              <ac:spMk id="18" creationId="{7DB8C944-6CF2-481B-A4F8-662E7D0E119A}"/>
            </ac:spMkLst>
          </pc:spChg>
        </pc:sldLayoutChg>
        <pc:sldLayoutChg chg="del">
          <pc:chgData name="Virpi Elers" userId="50c29c5e-e9f2-4629-bc7e-33fdc3a06dd1" providerId="ADAL" clId="{17E40969-DED7-4075-B462-48531F6CA5A7}" dt="2020-12-11T14:54:01.496" v="496" actId="2696"/>
          <pc:sldLayoutMkLst>
            <pc:docMk/>
            <pc:sldMasterMk cId="0" sldId="2147483648"/>
            <pc:sldLayoutMk cId="1179613435" sldId="2147483858"/>
          </pc:sldLayoutMkLst>
        </pc:sldLayoutChg>
        <pc:sldLayoutChg chg="addSp delSp modSp del mod">
          <pc:chgData name="Virpi Elers" userId="50c29c5e-e9f2-4629-bc7e-33fdc3a06dd1" providerId="ADAL" clId="{17E40969-DED7-4075-B462-48531F6CA5A7}" dt="2020-12-11T14:57:04.601" v="502" actId="2696"/>
          <pc:sldLayoutMkLst>
            <pc:docMk/>
            <pc:sldMasterMk cId="0" sldId="2147483648"/>
            <pc:sldLayoutMk cId="3509718979" sldId="2147483859"/>
          </pc:sldLayoutMkLst>
          <pc:spChg chg="del">
            <ac:chgData name="Virpi Elers" userId="50c29c5e-e9f2-4629-bc7e-33fdc3a06dd1" providerId="ADAL" clId="{17E40969-DED7-4075-B462-48531F6CA5A7}" dt="2020-12-11T13:04:39.130" v="94" actId="478"/>
            <ac:spMkLst>
              <pc:docMk/>
              <pc:sldMasterMk cId="0" sldId="2147483648"/>
              <pc:sldLayoutMk cId="3509718979" sldId="2147483859"/>
              <ac:spMk id="6" creationId="{00000000-0000-0000-0000-000000000000}"/>
            </ac:spMkLst>
          </pc:spChg>
          <pc:spChg chg="add mod">
            <ac:chgData name="Virpi Elers" userId="50c29c5e-e9f2-4629-bc7e-33fdc3a06dd1" providerId="ADAL" clId="{17E40969-DED7-4075-B462-48531F6CA5A7}" dt="2020-12-11T13:04:40.002" v="95"/>
            <ac:spMkLst>
              <pc:docMk/>
              <pc:sldMasterMk cId="0" sldId="2147483648"/>
              <pc:sldLayoutMk cId="3509718979" sldId="2147483859"/>
              <ac:spMk id="8" creationId="{E59DCD49-EE5F-4F12-9F23-5C77A0BA4F67}"/>
            </ac:spMkLst>
          </pc:spChg>
        </pc:sldLayoutChg>
        <pc:sldLayoutChg chg="addSp delSp modSp del mod">
          <pc:chgData name="Virpi Elers" userId="50c29c5e-e9f2-4629-bc7e-33fdc3a06dd1" providerId="ADAL" clId="{17E40969-DED7-4075-B462-48531F6CA5A7}" dt="2020-12-11T14:57:05.139" v="503" actId="2696"/>
          <pc:sldLayoutMkLst>
            <pc:docMk/>
            <pc:sldMasterMk cId="0" sldId="2147483648"/>
            <pc:sldLayoutMk cId="250160722" sldId="2147483860"/>
          </pc:sldLayoutMkLst>
          <pc:spChg chg="del">
            <ac:chgData name="Virpi Elers" userId="50c29c5e-e9f2-4629-bc7e-33fdc3a06dd1" providerId="ADAL" clId="{17E40969-DED7-4075-B462-48531F6CA5A7}" dt="2020-12-11T13:04:44.171" v="96" actId="478"/>
            <ac:spMkLst>
              <pc:docMk/>
              <pc:sldMasterMk cId="0" sldId="2147483648"/>
              <pc:sldLayoutMk cId="250160722" sldId="2147483860"/>
              <ac:spMk id="6" creationId="{00000000-0000-0000-0000-000000000000}"/>
            </ac:spMkLst>
          </pc:spChg>
          <pc:spChg chg="add mod">
            <ac:chgData name="Virpi Elers" userId="50c29c5e-e9f2-4629-bc7e-33fdc3a06dd1" providerId="ADAL" clId="{17E40969-DED7-4075-B462-48531F6CA5A7}" dt="2020-12-11T13:04:44.937" v="97"/>
            <ac:spMkLst>
              <pc:docMk/>
              <pc:sldMasterMk cId="0" sldId="2147483648"/>
              <pc:sldLayoutMk cId="250160722" sldId="2147483860"/>
              <ac:spMk id="8" creationId="{26A12C2C-EEC1-415D-903E-7480698043B4}"/>
            </ac:spMkLst>
          </pc:spChg>
        </pc:sldLayoutChg>
        <pc:sldLayoutChg chg="addSp delSp modSp del mod">
          <pc:chgData name="Virpi Elers" userId="50c29c5e-e9f2-4629-bc7e-33fdc3a06dd1" providerId="ADAL" clId="{17E40969-DED7-4075-B462-48531F6CA5A7}" dt="2020-12-11T14:57:05.594" v="504" actId="2696"/>
          <pc:sldLayoutMkLst>
            <pc:docMk/>
            <pc:sldMasterMk cId="0" sldId="2147483648"/>
            <pc:sldLayoutMk cId="223831391" sldId="2147483861"/>
          </pc:sldLayoutMkLst>
          <pc:spChg chg="del">
            <ac:chgData name="Virpi Elers" userId="50c29c5e-e9f2-4629-bc7e-33fdc3a06dd1" providerId="ADAL" clId="{17E40969-DED7-4075-B462-48531F6CA5A7}" dt="2020-12-11T13:04:48.403" v="98" actId="478"/>
            <ac:spMkLst>
              <pc:docMk/>
              <pc:sldMasterMk cId="0" sldId="2147483648"/>
              <pc:sldLayoutMk cId="223831391" sldId="2147483861"/>
              <ac:spMk id="6" creationId="{00000000-0000-0000-0000-000000000000}"/>
            </ac:spMkLst>
          </pc:spChg>
          <pc:spChg chg="add mod">
            <ac:chgData name="Virpi Elers" userId="50c29c5e-e9f2-4629-bc7e-33fdc3a06dd1" providerId="ADAL" clId="{17E40969-DED7-4075-B462-48531F6CA5A7}" dt="2020-12-11T13:04:49.542" v="99"/>
            <ac:spMkLst>
              <pc:docMk/>
              <pc:sldMasterMk cId="0" sldId="2147483648"/>
              <pc:sldLayoutMk cId="223831391" sldId="2147483861"/>
              <ac:spMk id="8" creationId="{5C684F43-CF8F-4646-979B-4335B5EC63FA}"/>
            </ac:spMkLst>
          </pc:spChg>
        </pc:sldLayoutChg>
        <pc:sldLayoutChg chg="addSp delSp modSp del mod">
          <pc:chgData name="Virpi Elers" userId="50c29c5e-e9f2-4629-bc7e-33fdc3a06dd1" providerId="ADAL" clId="{17E40969-DED7-4075-B462-48531F6CA5A7}" dt="2020-12-11T14:57:06.241" v="505" actId="2696"/>
          <pc:sldLayoutMkLst>
            <pc:docMk/>
            <pc:sldMasterMk cId="0" sldId="2147483648"/>
            <pc:sldLayoutMk cId="1754067508" sldId="2147483862"/>
          </pc:sldLayoutMkLst>
          <pc:spChg chg="del">
            <ac:chgData name="Virpi Elers" userId="50c29c5e-e9f2-4629-bc7e-33fdc3a06dd1" providerId="ADAL" clId="{17E40969-DED7-4075-B462-48531F6CA5A7}" dt="2020-12-11T13:04:54.518" v="100" actId="478"/>
            <ac:spMkLst>
              <pc:docMk/>
              <pc:sldMasterMk cId="0" sldId="2147483648"/>
              <pc:sldLayoutMk cId="1754067508" sldId="2147483862"/>
              <ac:spMk id="6" creationId="{00000000-0000-0000-0000-000000000000}"/>
            </ac:spMkLst>
          </pc:spChg>
          <pc:spChg chg="add mod">
            <ac:chgData name="Virpi Elers" userId="50c29c5e-e9f2-4629-bc7e-33fdc3a06dd1" providerId="ADAL" clId="{17E40969-DED7-4075-B462-48531F6CA5A7}" dt="2020-12-11T13:04:55.073" v="101"/>
            <ac:spMkLst>
              <pc:docMk/>
              <pc:sldMasterMk cId="0" sldId="2147483648"/>
              <pc:sldLayoutMk cId="1754067508" sldId="2147483862"/>
              <ac:spMk id="8" creationId="{2A1259CF-8152-4D51-AD31-F0C9D489A13B}"/>
            </ac:spMkLst>
          </pc:spChg>
        </pc:sldLayoutChg>
        <pc:sldLayoutChg chg="addSp delSp modSp del mod">
          <pc:chgData name="Virpi Elers" userId="50c29c5e-e9f2-4629-bc7e-33fdc3a06dd1" providerId="ADAL" clId="{17E40969-DED7-4075-B462-48531F6CA5A7}" dt="2020-12-11T14:57:06.742" v="506" actId="2696"/>
          <pc:sldLayoutMkLst>
            <pc:docMk/>
            <pc:sldMasterMk cId="0" sldId="2147483648"/>
            <pc:sldLayoutMk cId="130667187" sldId="2147483863"/>
          </pc:sldLayoutMkLst>
          <pc:spChg chg="del">
            <ac:chgData name="Virpi Elers" userId="50c29c5e-e9f2-4629-bc7e-33fdc3a06dd1" providerId="ADAL" clId="{17E40969-DED7-4075-B462-48531F6CA5A7}" dt="2020-12-11T13:05:00.569" v="102" actId="478"/>
            <ac:spMkLst>
              <pc:docMk/>
              <pc:sldMasterMk cId="0" sldId="2147483648"/>
              <pc:sldLayoutMk cId="130667187" sldId="2147483863"/>
              <ac:spMk id="6" creationId="{00000000-0000-0000-0000-000000000000}"/>
            </ac:spMkLst>
          </pc:spChg>
          <pc:spChg chg="add mod">
            <ac:chgData name="Virpi Elers" userId="50c29c5e-e9f2-4629-bc7e-33fdc3a06dd1" providerId="ADAL" clId="{17E40969-DED7-4075-B462-48531F6CA5A7}" dt="2020-12-11T13:05:01.178" v="103"/>
            <ac:spMkLst>
              <pc:docMk/>
              <pc:sldMasterMk cId="0" sldId="2147483648"/>
              <pc:sldLayoutMk cId="130667187" sldId="2147483863"/>
              <ac:spMk id="8" creationId="{9AFEAC36-60ED-449F-901D-627C5624129C}"/>
            </ac:spMkLst>
          </pc:spChg>
        </pc:sldLayoutChg>
        <pc:sldLayoutChg chg="del">
          <pc:chgData name="Virpi Elers" userId="50c29c5e-e9f2-4629-bc7e-33fdc3a06dd1" providerId="ADAL" clId="{17E40969-DED7-4075-B462-48531F6CA5A7}" dt="2020-12-11T14:58:58.728" v="512" actId="2696"/>
          <pc:sldLayoutMkLst>
            <pc:docMk/>
            <pc:sldMasterMk cId="0" sldId="2147483648"/>
            <pc:sldLayoutMk cId="4222057676" sldId="2147483864"/>
          </pc:sldLayoutMkLst>
        </pc:sldLayoutChg>
        <pc:sldLayoutChg chg="del">
          <pc:chgData name="Virpi Elers" userId="50c29c5e-e9f2-4629-bc7e-33fdc3a06dd1" providerId="ADAL" clId="{17E40969-DED7-4075-B462-48531F6CA5A7}" dt="2020-12-11T14:59:00.119" v="513" actId="2696"/>
          <pc:sldLayoutMkLst>
            <pc:docMk/>
            <pc:sldMasterMk cId="0" sldId="2147483648"/>
            <pc:sldLayoutMk cId="827221221" sldId="2147483865"/>
          </pc:sldLayoutMkLst>
        </pc:sldLayoutChg>
        <pc:sldLayoutChg chg="del">
          <pc:chgData name="Virpi Elers" userId="50c29c5e-e9f2-4629-bc7e-33fdc3a06dd1" providerId="ADAL" clId="{17E40969-DED7-4075-B462-48531F6CA5A7}" dt="2020-12-11T14:59:02.403" v="514" actId="2696"/>
          <pc:sldLayoutMkLst>
            <pc:docMk/>
            <pc:sldMasterMk cId="0" sldId="2147483648"/>
            <pc:sldLayoutMk cId="3762215856" sldId="2147483866"/>
          </pc:sldLayoutMkLst>
        </pc:sldLayoutChg>
        <pc:sldLayoutChg chg="del">
          <pc:chgData name="Virpi Elers" userId="50c29c5e-e9f2-4629-bc7e-33fdc3a06dd1" providerId="ADAL" clId="{17E40969-DED7-4075-B462-48531F6CA5A7}" dt="2020-12-11T14:59:07.789" v="515" actId="2696"/>
          <pc:sldLayoutMkLst>
            <pc:docMk/>
            <pc:sldMasterMk cId="0" sldId="2147483648"/>
            <pc:sldLayoutMk cId="4056094016" sldId="2147483867"/>
          </pc:sldLayoutMkLst>
        </pc:sldLayoutChg>
        <pc:sldLayoutChg chg="del">
          <pc:chgData name="Virpi Elers" userId="50c29c5e-e9f2-4629-bc7e-33fdc3a06dd1" providerId="ADAL" clId="{17E40969-DED7-4075-B462-48531F6CA5A7}" dt="2020-12-11T14:59:08.673" v="516" actId="2696"/>
          <pc:sldLayoutMkLst>
            <pc:docMk/>
            <pc:sldMasterMk cId="0" sldId="2147483648"/>
            <pc:sldLayoutMk cId="345566499" sldId="2147483868"/>
          </pc:sldLayoutMkLst>
        </pc:sldLayoutChg>
        <pc:sldLayoutChg chg="del">
          <pc:chgData name="Virpi Elers" userId="50c29c5e-e9f2-4629-bc7e-33fdc3a06dd1" providerId="ADAL" clId="{17E40969-DED7-4075-B462-48531F6CA5A7}" dt="2020-12-11T14:59:09.251" v="517" actId="2696"/>
          <pc:sldLayoutMkLst>
            <pc:docMk/>
            <pc:sldMasterMk cId="0" sldId="2147483648"/>
            <pc:sldLayoutMk cId="279810761" sldId="2147483869"/>
          </pc:sldLayoutMkLst>
        </pc:sldLayoutChg>
        <pc:sldLayoutChg chg="del">
          <pc:chgData name="Virpi Elers" userId="50c29c5e-e9f2-4629-bc7e-33fdc3a06dd1" providerId="ADAL" clId="{17E40969-DED7-4075-B462-48531F6CA5A7}" dt="2020-12-11T14:59:10.243" v="518" actId="2696"/>
          <pc:sldLayoutMkLst>
            <pc:docMk/>
            <pc:sldMasterMk cId="0" sldId="2147483648"/>
            <pc:sldLayoutMk cId="2320251215" sldId="2147483870"/>
          </pc:sldLayoutMkLst>
        </pc:sldLayoutChg>
        <pc:sldLayoutChg chg="del">
          <pc:chgData name="Virpi Elers" userId="50c29c5e-e9f2-4629-bc7e-33fdc3a06dd1" providerId="ADAL" clId="{17E40969-DED7-4075-B462-48531F6CA5A7}" dt="2020-12-11T14:59:10.782" v="519" actId="2696"/>
          <pc:sldLayoutMkLst>
            <pc:docMk/>
            <pc:sldMasterMk cId="0" sldId="2147483648"/>
            <pc:sldLayoutMk cId="3521271901" sldId="2147483871"/>
          </pc:sldLayoutMkLst>
        </pc:sldLayoutChg>
        <pc:sldLayoutChg chg="del">
          <pc:chgData name="Virpi Elers" userId="50c29c5e-e9f2-4629-bc7e-33fdc3a06dd1" providerId="ADAL" clId="{17E40969-DED7-4075-B462-48531F6CA5A7}" dt="2020-12-11T14:59:11.845" v="520" actId="2696"/>
          <pc:sldLayoutMkLst>
            <pc:docMk/>
            <pc:sldMasterMk cId="0" sldId="2147483648"/>
            <pc:sldLayoutMk cId="566935535" sldId="2147483872"/>
          </pc:sldLayoutMkLst>
        </pc:sldLayoutChg>
        <pc:sldLayoutChg chg="del">
          <pc:chgData name="Virpi Elers" userId="50c29c5e-e9f2-4629-bc7e-33fdc3a06dd1" providerId="ADAL" clId="{17E40969-DED7-4075-B462-48531F6CA5A7}" dt="2020-12-11T14:59:12.639" v="521" actId="2696"/>
          <pc:sldLayoutMkLst>
            <pc:docMk/>
            <pc:sldMasterMk cId="0" sldId="2147483648"/>
            <pc:sldLayoutMk cId="3032022328" sldId="2147483873"/>
          </pc:sldLayoutMkLst>
        </pc:sldLayoutChg>
        <pc:sldLayoutChg chg="del">
          <pc:chgData name="Virpi Elers" userId="50c29c5e-e9f2-4629-bc7e-33fdc3a06dd1" providerId="ADAL" clId="{17E40969-DED7-4075-B462-48531F6CA5A7}" dt="2020-12-11T14:59:13.464" v="522" actId="2696"/>
          <pc:sldLayoutMkLst>
            <pc:docMk/>
            <pc:sldMasterMk cId="0" sldId="2147483648"/>
            <pc:sldLayoutMk cId="259808212" sldId="2147483874"/>
          </pc:sldLayoutMkLst>
        </pc:sldLayoutChg>
        <pc:sldLayoutChg chg="del">
          <pc:chgData name="Virpi Elers" userId="50c29c5e-e9f2-4629-bc7e-33fdc3a06dd1" providerId="ADAL" clId="{17E40969-DED7-4075-B462-48531F6CA5A7}" dt="2020-12-11T14:59:14.085" v="523" actId="2696"/>
          <pc:sldLayoutMkLst>
            <pc:docMk/>
            <pc:sldMasterMk cId="0" sldId="2147483648"/>
            <pc:sldLayoutMk cId="2325108470" sldId="2147483875"/>
          </pc:sldLayoutMkLst>
        </pc:sldLayoutChg>
        <pc:sldLayoutChg chg="del">
          <pc:chgData name="Virpi Elers" userId="50c29c5e-e9f2-4629-bc7e-33fdc3a06dd1" providerId="ADAL" clId="{17E40969-DED7-4075-B462-48531F6CA5A7}" dt="2020-12-11T14:59:15.600" v="524" actId="2696"/>
          <pc:sldLayoutMkLst>
            <pc:docMk/>
            <pc:sldMasterMk cId="0" sldId="2147483648"/>
            <pc:sldLayoutMk cId="871396023" sldId="2147483876"/>
          </pc:sldLayoutMkLst>
        </pc:sldLayoutChg>
        <pc:sldLayoutChg chg="addSp delSp modSp mod ord">
          <pc:chgData name="Virpi Elers" userId="50c29c5e-e9f2-4629-bc7e-33fdc3a06dd1" providerId="ADAL" clId="{17E40969-DED7-4075-B462-48531F6CA5A7}" dt="2020-12-11T15:04:57.027" v="603" actId="20578"/>
          <pc:sldLayoutMkLst>
            <pc:docMk/>
            <pc:sldMasterMk cId="0" sldId="2147483648"/>
            <pc:sldLayoutMk cId="3564486727" sldId="2147483913"/>
          </pc:sldLayoutMkLst>
          <pc:spChg chg="del">
            <ac:chgData name="Virpi Elers" userId="50c29c5e-e9f2-4629-bc7e-33fdc3a06dd1" providerId="ADAL" clId="{17E40969-DED7-4075-B462-48531F6CA5A7}" dt="2020-12-11T15:00:34.553" v="588" actId="478"/>
            <ac:spMkLst>
              <pc:docMk/>
              <pc:sldMasterMk cId="0" sldId="2147483648"/>
              <pc:sldLayoutMk cId="3564486727" sldId="2147483913"/>
              <ac:spMk id="16" creationId="{00000000-0000-0000-0000-000000000000}"/>
            </ac:spMkLst>
          </pc:spChg>
          <pc:spChg chg="add mod">
            <ac:chgData name="Virpi Elers" userId="50c29c5e-e9f2-4629-bc7e-33fdc3a06dd1" providerId="ADAL" clId="{17E40969-DED7-4075-B462-48531F6CA5A7}" dt="2020-12-11T15:01:00.902" v="593" actId="207"/>
            <ac:spMkLst>
              <pc:docMk/>
              <pc:sldMasterMk cId="0" sldId="2147483648"/>
              <pc:sldLayoutMk cId="3564486727" sldId="2147483913"/>
              <ac:spMk id="18" creationId="{F1C0E19C-88BB-4815-B872-48640EBF1329}"/>
            </ac:spMkLst>
          </pc:spChg>
        </pc:sldLayoutChg>
      </pc:sldMasterChg>
      <pc:sldMasterChg chg="del delSldLayout">
        <pc:chgData name="Virpi Elers" userId="50c29c5e-e9f2-4629-bc7e-33fdc3a06dd1" providerId="ADAL" clId="{17E40969-DED7-4075-B462-48531F6CA5A7}" dt="2020-12-11T14:59:25.233" v="544" actId="2696"/>
        <pc:sldMasterMkLst>
          <pc:docMk/>
          <pc:sldMasterMk cId="0" sldId="2147483664"/>
        </pc:sldMasterMkLst>
        <pc:sldLayoutChg chg="del">
          <pc:chgData name="Virpi Elers" userId="50c29c5e-e9f2-4629-bc7e-33fdc3a06dd1" providerId="ADAL" clId="{17E40969-DED7-4075-B462-48531F6CA5A7}" dt="2020-12-11T14:59:25.171" v="525" actId="2696"/>
          <pc:sldLayoutMkLst>
            <pc:docMk/>
            <pc:sldMasterMk cId="0" sldId="2147483664"/>
            <pc:sldLayoutMk cId="3157790459" sldId="2147483831"/>
          </pc:sldLayoutMkLst>
        </pc:sldLayoutChg>
        <pc:sldLayoutChg chg="del">
          <pc:chgData name="Virpi Elers" userId="50c29c5e-e9f2-4629-bc7e-33fdc3a06dd1" providerId="ADAL" clId="{17E40969-DED7-4075-B462-48531F6CA5A7}" dt="2020-12-11T14:59:25.179" v="527" actId="2696"/>
          <pc:sldLayoutMkLst>
            <pc:docMk/>
            <pc:sldMasterMk cId="0" sldId="2147483664"/>
            <pc:sldLayoutMk cId="183643360" sldId="2147483832"/>
          </pc:sldLayoutMkLst>
        </pc:sldLayoutChg>
        <pc:sldLayoutChg chg="del">
          <pc:chgData name="Virpi Elers" userId="50c29c5e-e9f2-4629-bc7e-33fdc3a06dd1" providerId="ADAL" clId="{17E40969-DED7-4075-B462-48531F6CA5A7}" dt="2020-12-11T14:59:25.187" v="529" actId="2696"/>
          <pc:sldLayoutMkLst>
            <pc:docMk/>
            <pc:sldMasterMk cId="0" sldId="2147483664"/>
            <pc:sldLayoutMk cId="1128414986" sldId="2147483833"/>
          </pc:sldLayoutMkLst>
        </pc:sldLayoutChg>
        <pc:sldLayoutChg chg="del">
          <pc:chgData name="Virpi Elers" userId="50c29c5e-e9f2-4629-bc7e-33fdc3a06dd1" providerId="ADAL" clId="{17E40969-DED7-4075-B462-48531F6CA5A7}" dt="2020-12-11T14:59:25.190" v="530" actId="2696"/>
          <pc:sldLayoutMkLst>
            <pc:docMk/>
            <pc:sldMasterMk cId="0" sldId="2147483664"/>
            <pc:sldLayoutMk cId="4018940257" sldId="2147483834"/>
          </pc:sldLayoutMkLst>
        </pc:sldLayoutChg>
        <pc:sldLayoutChg chg="del">
          <pc:chgData name="Virpi Elers" userId="50c29c5e-e9f2-4629-bc7e-33fdc3a06dd1" providerId="ADAL" clId="{17E40969-DED7-4075-B462-48531F6CA5A7}" dt="2020-12-11T14:59:25.194" v="531" actId="2696"/>
          <pc:sldLayoutMkLst>
            <pc:docMk/>
            <pc:sldMasterMk cId="0" sldId="2147483664"/>
            <pc:sldLayoutMk cId="1550249838" sldId="2147483835"/>
          </pc:sldLayoutMkLst>
        </pc:sldLayoutChg>
        <pc:sldLayoutChg chg="del">
          <pc:chgData name="Virpi Elers" userId="50c29c5e-e9f2-4629-bc7e-33fdc3a06dd1" providerId="ADAL" clId="{17E40969-DED7-4075-B462-48531F6CA5A7}" dt="2020-12-11T14:59:25.195" v="532" actId="2696"/>
          <pc:sldLayoutMkLst>
            <pc:docMk/>
            <pc:sldMasterMk cId="0" sldId="2147483664"/>
            <pc:sldLayoutMk cId="977633262" sldId="2147483836"/>
          </pc:sldLayoutMkLst>
        </pc:sldLayoutChg>
        <pc:sldLayoutChg chg="del">
          <pc:chgData name="Virpi Elers" userId="50c29c5e-e9f2-4629-bc7e-33fdc3a06dd1" providerId="ADAL" clId="{17E40969-DED7-4075-B462-48531F6CA5A7}" dt="2020-12-11T14:59:25.197" v="533" actId="2696"/>
          <pc:sldLayoutMkLst>
            <pc:docMk/>
            <pc:sldMasterMk cId="0" sldId="2147483664"/>
            <pc:sldLayoutMk cId="3004217" sldId="2147483837"/>
          </pc:sldLayoutMkLst>
        </pc:sldLayoutChg>
        <pc:sldLayoutChg chg="del">
          <pc:chgData name="Virpi Elers" userId="50c29c5e-e9f2-4629-bc7e-33fdc3a06dd1" providerId="ADAL" clId="{17E40969-DED7-4075-B462-48531F6CA5A7}" dt="2020-12-11T14:59:25.175" v="526" actId="2696"/>
          <pc:sldLayoutMkLst>
            <pc:docMk/>
            <pc:sldMasterMk cId="0" sldId="2147483664"/>
            <pc:sldLayoutMk cId="2975706617" sldId="2147483877"/>
          </pc:sldLayoutMkLst>
        </pc:sldLayoutChg>
        <pc:sldLayoutChg chg="del">
          <pc:chgData name="Virpi Elers" userId="50c29c5e-e9f2-4629-bc7e-33fdc3a06dd1" providerId="ADAL" clId="{17E40969-DED7-4075-B462-48531F6CA5A7}" dt="2020-12-11T14:59:25.183" v="528" actId="2696"/>
          <pc:sldLayoutMkLst>
            <pc:docMk/>
            <pc:sldMasterMk cId="0" sldId="2147483664"/>
            <pc:sldLayoutMk cId="1718761215" sldId="2147483878"/>
          </pc:sldLayoutMkLst>
        </pc:sldLayoutChg>
        <pc:sldLayoutChg chg="del">
          <pc:chgData name="Virpi Elers" userId="50c29c5e-e9f2-4629-bc7e-33fdc3a06dd1" providerId="ADAL" clId="{17E40969-DED7-4075-B462-48531F6CA5A7}" dt="2020-12-11T14:59:25.200" v="534" actId="2696"/>
          <pc:sldLayoutMkLst>
            <pc:docMk/>
            <pc:sldMasterMk cId="0" sldId="2147483664"/>
            <pc:sldLayoutMk cId="3736231861" sldId="2147483879"/>
          </pc:sldLayoutMkLst>
        </pc:sldLayoutChg>
        <pc:sldLayoutChg chg="del">
          <pc:chgData name="Virpi Elers" userId="50c29c5e-e9f2-4629-bc7e-33fdc3a06dd1" providerId="ADAL" clId="{17E40969-DED7-4075-B462-48531F6CA5A7}" dt="2020-12-11T14:59:25.203" v="535" actId="2696"/>
          <pc:sldLayoutMkLst>
            <pc:docMk/>
            <pc:sldMasterMk cId="0" sldId="2147483664"/>
            <pc:sldLayoutMk cId="463524868" sldId="2147483880"/>
          </pc:sldLayoutMkLst>
        </pc:sldLayoutChg>
        <pc:sldLayoutChg chg="del">
          <pc:chgData name="Virpi Elers" userId="50c29c5e-e9f2-4629-bc7e-33fdc3a06dd1" providerId="ADAL" clId="{17E40969-DED7-4075-B462-48531F6CA5A7}" dt="2020-12-11T14:59:25.206" v="536" actId="2696"/>
          <pc:sldLayoutMkLst>
            <pc:docMk/>
            <pc:sldMasterMk cId="0" sldId="2147483664"/>
            <pc:sldLayoutMk cId="3956691363" sldId="2147483881"/>
          </pc:sldLayoutMkLst>
        </pc:sldLayoutChg>
        <pc:sldLayoutChg chg="del">
          <pc:chgData name="Virpi Elers" userId="50c29c5e-e9f2-4629-bc7e-33fdc3a06dd1" providerId="ADAL" clId="{17E40969-DED7-4075-B462-48531F6CA5A7}" dt="2020-12-11T14:59:25.210" v="537" actId="2696"/>
          <pc:sldLayoutMkLst>
            <pc:docMk/>
            <pc:sldMasterMk cId="0" sldId="2147483664"/>
            <pc:sldLayoutMk cId="919940584" sldId="2147483882"/>
          </pc:sldLayoutMkLst>
        </pc:sldLayoutChg>
        <pc:sldLayoutChg chg="del">
          <pc:chgData name="Virpi Elers" userId="50c29c5e-e9f2-4629-bc7e-33fdc3a06dd1" providerId="ADAL" clId="{17E40969-DED7-4075-B462-48531F6CA5A7}" dt="2020-12-11T14:59:25.213" v="538" actId="2696"/>
          <pc:sldLayoutMkLst>
            <pc:docMk/>
            <pc:sldMasterMk cId="0" sldId="2147483664"/>
            <pc:sldLayoutMk cId="1066039762" sldId="2147483883"/>
          </pc:sldLayoutMkLst>
        </pc:sldLayoutChg>
        <pc:sldLayoutChg chg="del">
          <pc:chgData name="Virpi Elers" userId="50c29c5e-e9f2-4629-bc7e-33fdc3a06dd1" providerId="ADAL" clId="{17E40969-DED7-4075-B462-48531F6CA5A7}" dt="2020-12-11T14:59:25.217" v="539" actId="2696"/>
          <pc:sldLayoutMkLst>
            <pc:docMk/>
            <pc:sldMasterMk cId="0" sldId="2147483664"/>
            <pc:sldLayoutMk cId="718214559" sldId="2147483884"/>
          </pc:sldLayoutMkLst>
        </pc:sldLayoutChg>
        <pc:sldLayoutChg chg="del">
          <pc:chgData name="Virpi Elers" userId="50c29c5e-e9f2-4629-bc7e-33fdc3a06dd1" providerId="ADAL" clId="{17E40969-DED7-4075-B462-48531F6CA5A7}" dt="2020-12-11T14:59:25.220" v="540" actId="2696"/>
          <pc:sldLayoutMkLst>
            <pc:docMk/>
            <pc:sldMasterMk cId="0" sldId="2147483664"/>
            <pc:sldLayoutMk cId="759629649" sldId="2147483885"/>
          </pc:sldLayoutMkLst>
        </pc:sldLayoutChg>
        <pc:sldLayoutChg chg="del">
          <pc:chgData name="Virpi Elers" userId="50c29c5e-e9f2-4629-bc7e-33fdc3a06dd1" providerId="ADAL" clId="{17E40969-DED7-4075-B462-48531F6CA5A7}" dt="2020-12-11T14:59:25.223" v="541" actId="2696"/>
          <pc:sldLayoutMkLst>
            <pc:docMk/>
            <pc:sldMasterMk cId="0" sldId="2147483664"/>
            <pc:sldLayoutMk cId="2626863653" sldId="2147483886"/>
          </pc:sldLayoutMkLst>
        </pc:sldLayoutChg>
        <pc:sldLayoutChg chg="del">
          <pc:chgData name="Virpi Elers" userId="50c29c5e-e9f2-4629-bc7e-33fdc3a06dd1" providerId="ADAL" clId="{17E40969-DED7-4075-B462-48531F6CA5A7}" dt="2020-12-11T14:59:25.226" v="542" actId="2696"/>
          <pc:sldLayoutMkLst>
            <pc:docMk/>
            <pc:sldMasterMk cId="0" sldId="2147483664"/>
            <pc:sldLayoutMk cId="194940025" sldId="2147483887"/>
          </pc:sldLayoutMkLst>
        </pc:sldLayoutChg>
        <pc:sldLayoutChg chg="del">
          <pc:chgData name="Virpi Elers" userId="50c29c5e-e9f2-4629-bc7e-33fdc3a06dd1" providerId="ADAL" clId="{17E40969-DED7-4075-B462-48531F6CA5A7}" dt="2020-12-11T14:59:25.229" v="543" actId="2696"/>
          <pc:sldLayoutMkLst>
            <pc:docMk/>
            <pc:sldMasterMk cId="0" sldId="2147483664"/>
            <pc:sldLayoutMk cId="1699956647" sldId="2147483888"/>
          </pc:sldLayoutMkLst>
        </pc:sldLayoutChg>
      </pc:sldMasterChg>
      <pc:sldMasterChg chg="del delSldLayout">
        <pc:chgData name="Virpi Elers" userId="50c29c5e-e9f2-4629-bc7e-33fdc3a06dd1" providerId="ADAL" clId="{17E40969-DED7-4075-B462-48531F6CA5A7}" dt="2020-12-11T14:59:29.774" v="584" actId="2696"/>
        <pc:sldMasterMkLst>
          <pc:docMk/>
          <pc:sldMasterMk cId="0" sldId="2147483683"/>
        </pc:sldMasterMkLst>
        <pc:sldLayoutChg chg="del">
          <pc:chgData name="Virpi Elers" userId="50c29c5e-e9f2-4629-bc7e-33fdc3a06dd1" providerId="ADAL" clId="{17E40969-DED7-4075-B462-48531F6CA5A7}" dt="2020-12-11T14:59:29.710" v="565" actId="2696"/>
          <pc:sldLayoutMkLst>
            <pc:docMk/>
            <pc:sldMasterMk cId="0" sldId="2147483683"/>
            <pc:sldLayoutMk cId="3518106137" sldId="2147483845"/>
          </pc:sldLayoutMkLst>
        </pc:sldLayoutChg>
        <pc:sldLayoutChg chg="del">
          <pc:chgData name="Virpi Elers" userId="50c29c5e-e9f2-4629-bc7e-33fdc3a06dd1" providerId="ADAL" clId="{17E40969-DED7-4075-B462-48531F6CA5A7}" dt="2020-12-11T14:59:29.716" v="567" actId="2696"/>
          <pc:sldLayoutMkLst>
            <pc:docMk/>
            <pc:sldMasterMk cId="0" sldId="2147483683"/>
            <pc:sldLayoutMk cId="1670557612" sldId="2147483846"/>
          </pc:sldLayoutMkLst>
        </pc:sldLayoutChg>
        <pc:sldLayoutChg chg="del">
          <pc:chgData name="Virpi Elers" userId="50c29c5e-e9f2-4629-bc7e-33fdc3a06dd1" providerId="ADAL" clId="{17E40969-DED7-4075-B462-48531F6CA5A7}" dt="2020-12-11T14:59:29.723" v="569" actId="2696"/>
          <pc:sldLayoutMkLst>
            <pc:docMk/>
            <pc:sldMasterMk cId="0" sldId="2147483683"/>
            <pc:sldLayoutMk cId="2198754618" sldId="2147483847"/>
          </pc:sldLayoutMkLst>
        </pc:sldLayoutChg>
        <pc:sldLayoutChg chg="del">
          <pc:chgData name="Virpi Elers" userId="50c29c5e-e9f2-4629-bc7e-33fdc3a06dd1" providerId="ADAL" clId="{17E40969-DED7-4075-B462-48531F6CA5A7}" dt="2020-12-11T14:59:29.725" v="570" actId="2696"/>
          <pc:sldLayoutMkLst>
            <pc:docMk/>
            <pc:sldMasterMk cId="0" sldId="2147483683"/>
            <pc:sldLayoutMk cId="2268396403" sldId="2147483848"/>
          </pc:sldLayoutMkLst>
        </pc:sldLayoutChg>
        <pc:sldLayoutChg chg="del">
          <pc:chgData name="Virpi Elers" userId="50c29c5e-e9f2-4629-bc7e-33fdc3a06dd1" providerId="ADAL" clId="{17E40969-DED7-4075-B462-48531F6CA5A7}" dt="2020-12-11T14:59:29.728" v="571" actId="2696"/>
          <pc:sldLayoutMkLst>
            <pc:docMk/>
            <pc:sldMasterMk cId="0" sldId="2147483683"/>
            <pc:sldLayoutMk cId="2496357794" sldId="2147483849"/>
          </pc:sldLayoutMkLst>
        </pc:sldLayoutChg>
        <pc:sldLayoutChg chg="del">
          <pc:chgData name="Virpi Elers" userId="50c29c5e-e9f2-4629-bc7e-33fdc3a06dd1" providerId="ADAL" clId="{17E40969-DED7-4075-B462-48531F6CA5A7}" dt="2020-12-11T14:59:29.730" v="572" actId="2696"/>
          <pc:sldLayoutMkLst>
            <pc:docMk/>
            <pc:sldMasterMk cId="0" sldId="2147483683"/>
            <pc:sldLayoutMk cId="2116257917" sldId="2147483850"/>
          </pc:sldLayoutMkLst>
        </pc:sldLayoutChg>
        <pc:sldLayoutChg chg="del">
          <pc:chgData name="Virpi Elers" userId="50c29c5e-e9f2-4629-bc7e-33fdc3a06dd1" providerId="ADAL" clId="{17E40969-DED7-4075-B462-48531F6CA5A7}" dt="2020-12-11T14:59:29.733" v="573" actId="2696"/>
          <pc:sldLayoutMkLst>
            <pc:docMk/>
            <pc:sldMasterMk cId="0" sldId="2147483683"/>
            <pc:sldLayoutMk cId="1500256244" sldId="2147483851"/>
          </pc:sldLayoutMkLst>
        </pc:sldLayoutChg>
        <pc:sldLayoutChg chg="del">
          <pc:chgData name="Virpi Elers" userId="50c29c5e-e9f2-4629-bc7e-33fdc3a06dd1" providerId="ADAL" clId="{17E40969-DED7-4075-B462-48531F6CA5A7}" dt="2020-12-11T14:59:29.713" v="566" actId="2696"/>
          <pc:sldLayoutMkLst>
            <pc:docMk/>
            <pc:sldMasterMk cId="0" sldId="2147483683"/>
            <pc:sldLayoutMk cId="3282165038" sldId="2147483901"/>
          </pc:sldLayoutMkLst>
        </pc:sldLayoutChg>
        <pc:sldLayoutChg chg="del">
          <pc:chgData name="Virpi Elers" userId="50c29c5e-e9f2-4629-bc7e-33fdc3a06dd1" providerId="ADAL" clId="{17E40969-DED7-4075-B462-48531F6CA5A7}" dt="2020-12-11T14:59:29.720" v="568" actId="2696"/>
          <pc:sldLayoutMkLst>
            <pc:docMk/>
            <pc:sldMasterMk cId="0" sldId="2147483683"/>
            <pc:sldLayoutMk cId="1058886180" sldId="2147483902"/>
          </pc:sldLayoutMkLst>
        </pc:sldLayoutChg>
        <pc:sldLayoutChg chg="del">
          <pc:chgData name="Virpi Elers" userId="50c29c5e-e9f2-4629-bc7e-33fdc3a06dd1" providerId="ADAL" clId="{17E40969-DED7-4075-B462-48531F6CA5A7}" dt="2020-12-11T14:59:29.737" v="574" actId="2696"/>
          <pc:sldLayoutMkLst>
            <pc:docMk/>
            <pc:sldMasterMk cId="0" sldId="2147483683"/>
            <pc:sldLayoutMk cId="556164727" sldId="2147483903"/>
          </pc:sldLayoutMkLst>
        </pc:sldLayoutChg>
        <pc:sldLayoutChg chg="del">
          <pc:chgData name="Virpi Elers" userId="50c29c5e-e9f2-4629-bc7e-33fdc3a06dd1" providerId="ADAL" clId="{17E40969-DED7-4075-B462-48531F6CA5A7}" dt="2020-12-11T14:59:29.741" v="575" actId="2696"/>
          <pc:sldLayoutMkLst>
            <pc:docMk/>
            <pc:sldMasterMk cId="0" sldId="2147483683"/>
            <pc:sldLayoutMk cId="2241468897" sldId="2147483904"/>
          </pc:sldLayoutMkLst>
        </pc:sldLayoutChg>
        <pc:sldLayoutChg chg="del">
          <pc:chgData name="Virpi Elers" userId="50c29c5e-e9f2-4629-bc7e-33fdc3a06dd1" providerId="ADAL" clId="{17E40969-DED7-4075-B462-48531F6CA5A7}" dt="2020-12-11T14:59:29.745" v="576" actId="2696"/>
          <pc:sldLayoutMkLst>
            <pc:docMk/>
            <pc:sldMasterMk cId="0" sldId="2147483683"/>
            <pc:sldLayoutMk cId="2630315390" sldId="2147483905"/>
          </pc:sldLayoutMkLst>
        </pc:sldLayoutChg>
        <pc:sldLayoutChg chg="del">
          <pc:chgData name="Virpi Elers" userId="50c29c5e-e9f2-4629-bc7e-33fdc3a06dd1" providerId="ADAL" clId="{17E40969-DED7-4075-B462-48531F6CA5A7}" dt="2020-12-11T14:59:29.751" v="577" actId="2696"/>
          <pc:sldLayoutMkLst>
            <pc:docMk/>
            <pc:sldMasterMk cId="0" sldId="2147483683"/>
            <pc:sldLayoutMk cId="740169712" sldId="2147483906"/>
          </pc:sldLayoutMkLst>
        </pc:sldLayoutChg>
        <pc:sldLayoutChg chg="del">
          <pc:chgData name="Virpi Elers" userId="50c29c5e-e9f2-4629-bc7e-33fdc3a06dd1" providerId="ADAL" clId="{17E40969-DED7-4075-B462-48531F6CA5A7}" dt="2020-12-11T14:59:29.754" v="578" actId="2696"/>
          <pc:sldLayoutMkLst>
            <pc:docMk/>
            <pc:sldMasterMk cId="0" sldId="2147483683"/>
            <pc:sldLayoutMk cId="3273595658" sldId="2147483907"/>
          </pc:sldLayoutMkLst>
        </pc:sldLayoutChg>
        <pc:sldLayoutChg chg="del">
          <pc:chgData name="Virpi Elers" userId="50c29c5e-e9f2-4629-bc7e-33fdc3a06dd1" providerId="ADAL" clId="{17E40969-DED7-4075-B462-48531F6CA5A7}" dt="2020-12-11T14:59:29.759" v="579" actId="2696"/>
          <pc:sldLayoutMkLst>
            <pc:docMk/>
            <pc:sldMasterMk cId="0" sldId="2147483683"/>
            <pc:sldLayoutMk cId="3107235537" sldId="2147483908"/>
          </pc:sldLayoutMkLst>
        </pc:sldLayoutChg>
        <pc:sldLayoutChg chg="del">
          <pc:chgData name="Virpi Elers" userId="50c29c5e-e9f2-4629-bc7e-33fdc3a06dd1" providerId="ADAL" clId="{17E40969-DED7-4075-B462-48531F6CA5A7}" dt="2020-12-11T14:59:29.762" v="580" actId="2696"/>
          <pc:sldLayoutMkLst>
            <pc:docMk/>
            <pc:sldMasterMk cId="0" sldId="2147483683"/>
            <pc:sldLayoutMk cId="829937537" sldId="2147483909"/>
          </pc:sldLayoutMkLst>
        </pc:sldLayoutChg>
        <pc:sldLayoutChg chg="del">
          <pc:chgData name="Virpi Elers" userId="50c29c5e-e9f2-4629-bc7e-33fdc3a06dd1" providerId="ADAL" clId="{17E40969-DED7-4075-B462-48531F6CA5A7}" dt="2020-12-11T14:59:29.765" v="581" actId="2696"/>
          <pc:sldLayoutMkLst>
            <pc:docMk/>
            <pc:sldMasterMk cId="0" sldId="2147483683"/>
            <pc:sldLayoutMk cId="2708841055" sldId="2147483910"/>
          </pc:sldLayoutMkLst>
        </pc:sldLayoutChg>
        <pc:sldLayoutChg chg="del">
          <pc:chgData name="Virpi Elers" userId="50c29c5e-e9f2-4629-bc7e-33fdc3a06dd1" providerId="ADAL" clId="{17E40969-DED7-4075-B462-48531F6CA5A7}" dt="2020-12-11T14:59:29.768" v="582" actId="2696"/>
          <pc:sldLayoutMkLst>
            <pc:docMk/>
            <pc:sldMasterMk cId="0" sldId="2147483683"/>
            <pc:sldLayoutMk cId="839892870" sldId="2147483911"/>
          </pc:sldLayoutMkLst>
        </pc:sldLayoutChg>
        <pc:sldLayoutChg chg="del">
          <pc:chgData name="Virpi Elers" userId="50c29c5e-e9f2-4629-bc7e-33fdc3a06dd1" providerId="ADAL" clId="{17E40969-DED7-4075-B462-48531F6CA5A7}" dt="2020-12-11T14:59:29.771" v="583" actId="2696"/>
          <pc:sldLayoutMkLst>
            <pc:docMk/>
            <pc:sldMasterMk cId="0" sldId="2147483683"/>
            <pc:sldLayoutMk cId="1479234435" sldId="2147483912"/>
          </pc:sldLayoutMkLst>
        </pc:sldLayoutChg>
      </pc:sldMasterChg>
      <pc:sldMasterChg chg="del delSldLayout">
        <pc:chgData name="Virpi Elers" userId="50c29c5e-e9f2-4629-bc7e-33fdc3a06dd1" providerId="ADAL" clId="{17E40969-DED7-4075-B462-48531F6CA5A7}" dt="2020-12-11T14:59:28.730" v="564" actId="2696"/>
        <pc:sldMasterMkLst>
          <pc:docMk/>
          <pc:sldMasterMk cId="0" sldId="2147483696"/>
        </pc:sldMasterMkLst>
        <pc:sldLayoutChg chg="del">
          <pc:chgData name="Virpi Elers" userId="50c29c5e-e9f2-4629-bc7e-33fdc3a06dd1" providerId="ADAL" clId="{17E40969-DED7-4075-B462-48531F6CA5A7}" dt="2020-12-11T14:59:28.674" v="545" actId="2696"/>
          <pc:sldLayoutMkLst>
            <pc:docMk/>
            <pc:sldMasterMk cId="0" sldId="2147483696"/>
            <pc:sldLayoutMk cId="901350365" sldId="2147483838"/>
          </pc:sldLayoutMkLst>
        </pc:sldLayoutChg>
        <pc:sldLayoutChg chg="del">
          <pc:chgData name="Virpi Elers" userId="50c29c5e-e9f2-4629-bc7e-33fdc3a06dd1" providerId="ADAL" clId="{17E40969-DED7-4075-B462-48531F6CA5A7}" dt="2020-12-11T14:59:28.680" v="547" actId="2696"/>
          <pc:sldLayoutMkLst>
            <pc:docMk/>
            <pc:sldMasterMk cId="0" sldId="2147483696"/>
            <pc:sldLayoutMk cId="3170228924" sldId="2147483839"/>
          </pc:sldLayoutMkLst>
        </pc:sldLayoutChg>
        <pc:sldLayoutChg chg="del">
          <pc:chgData name="Virpi Elers" userId="50c29c5e-e9f2-4629-bc7e-33fdc3a06dd1" providerId="ADAL" clId="{17E40969-DED7-4075-B462-48531F6CA5A7}" dt="2020-12-11T14:59:28.684" v="549" actId="2696"/>
          <pc:sldLayoutMkLst>
            <pc:docMk/>
            <pc:sldMasterMk cId="0" sldId="2147483696"/>
            <pc:sldLayoutMk cId="87478663" sldId="2147483840"/>
          </pc:sldLayoutMkLst>
        </pc:sldLayoutChg>
        <pc:sldLayoutChg chg="del">
          <pc:chgData name="Virpi Elers" userId="50c29c5e-e9f2-4629-bc7e-33fdc3a06dd1" providerId="ADAL" clId="{17E40969-DED7-4075-B462-48531F6CA5A7}" dt="2020-12-11T14:59:28.686" v="550" actId="2696"/>
          <pc:sldLayoutMkLst>
            <pc:docMk/>
            <pc:sldMasterMk cId="0" sldId="2147483696"/>
            <pc:sldLayoutMk cId="3878559350" sldId="2147483841"/>
          </pc:sldLayoutMkLst>
        </pc:sldLayoutChg>
        <pc:sldLayoutChg chg="del">
          <pc:chgData name="Virpi Elers" userId="50c29c5e-e9f2-4629-bc7e-33fdc3a06dd1" providerId="ADAL" clId="{17E40969-DED7-4075-B462-48531F6CA5A7}" dt="2020-12-11T14:59:28.689" v="551" actId="2696"/>
          <pc:sldLayoutMkLst>
            <pc:docMk/>
            <pc:sldMasterMk cId="0" sldId="2147483696"/>
            <pc:sldLayoutMk cId="2170551523" sldId="2147483842"/>
          </pc:sldLayoutMkLst>
        </pc:sldLayoutChg>
        <pc:sldLayoutChg chg="del">
          <pc:chgData name="Virpi Elers" userId="50c29c5e-e9f2-4629-bc7e-33fdc3a06dd1" providerId="ADAL" clId="{17E40969-DED7-4075-B462-48531F6CA5A7}" dt="2020-12-11T14:59:28.691" v="552" actId="2696"/>
          <pc:sldLayoutMkLst>
            <pc:docMk/>
            <pc:sldMasterMk cId="0" sldId="2147483696"/>
            <pc:sldLayoutMk cId="2557457367" sldId="2147483843"/>
          </pc:sldLayoutMkLst>
        </pc:sldLayoutChg>
        <pc:sldLayoutChg chg="del">
          <pc:chgData name="Virpi Elers" userId="50c29c5e-e9f2-4629-bc7e-33fdc3a06dd1" providerId="ADAL" clId="{17E40969-DED7-4075-B462-48531F6CA5A7}" dt="2020-12-11T14:59:28.693" v="553" actId="2696"/>
          <pc:sldLayoutMkLst>
            <pc:docMk/>
            <pc:sldMasterMk cId="0" sldId="2147483696"/>
            <pc:sldLayoutMk cId="1146504726" sldId="2147483844"/>
          </pc:sldLayoutMkLst>
        </pc:sldLayoutChg>
        <pc:sldLayoutChg chg="del">
          <pc:chgData name="Virpi Elers" userId="50c29c5e-e9f2-4629-bc7e-33fdc3a06dd1" providerId="ADAL" clId="{17E40969-DED7-4075-B462-48531F6CA5A7}" dt="2020-12-11T14:59:28.677" v="546" actId="2696"/>
          <pc:sldLayoutMkLst>
            <pc:docMk/>
            <pc:sldMasterMk cId="0" sldId="2147483696"/>
            <pc:sldLayoutMk cId="1900270088" sldId="2147483889"/>
          </pc:sldLayoutMkLst>
        </pc:sldLayoutChg>
        <pc:sldLayoutChg chg="del">
          <pc:chgData name="Virpi Elers" userId="50c29c5e-e9f2-4629-bc7e-33fdc3a06dd1" providerId="ADAL" clId="{17E40969-DED7-4075-B462-48531F6CA5A7}" dt="2020-12-11T14:59:28.682" v="548" actId="2696"/>
          <pc:sldLayoutMkLst>
            <pc:docMk/>
            <pc:sldMasterMk cId="0" sldId="2147483696"/>
            <pc:sldLayoutMk cId="319781202" sldId="2147483890"/>
          </pc:sldLayoutMkLst>
        </pc:sldLayoutChg>
        <pc:sldLayoutChg chg="del">
          <pc:chgData name="Virpi Elers" userId="50c29c5e-e9f2-4629-bc7e-33fdc3a06dd1" providerId="ADAL" clId="{17E40969-DED7-4075-B462-48531F6CA5A7}" dt="2020-12-11T14:59:28.696" v="554" actId="2696"/>
          <pc:sldLayoutMkLst>
            <pc:docMk/>
            <pc:sldMasterMk cId="0" sldId="2147483696"/>
            <pc:sldLayoutMk cId="1401744830" sldId="2147483891"/>
          </pc:sldLayoutMkLst>
        </pc:sldLayoutChg>
        <pc:sldLayoutChg chg="del">
          <pc:chgData name="Virpi Elers" userId="50c29c5e-e9f2-4629-bc7e-33fdc3a06dd1" providerId="ADAL" clId="{17E40969-DED7-4075-B462-48531F6CA5A7}" dt="2020-12-11T14:59:28.700" v="555" actId="2696"/>
          <pc:sldLayoutMkLst>
            <pc:docMk/>
            <pc:sldMasterMk cId="0" sldId="2147483696"/>
            <pc:sldLayoutMk cId="690249000" sldId="2147483892"/>
          </pc:sldLayoutMkLst>
        </pc:sldLayoutChg>
        <pc:sldLayoutChg chg="del">
          <pc:chgData name="Virpi Elers" userId="50c29c5e-e9f2-4629-bc7e-33fdc3a06dd1" providerId="ADAL" clId="{17E40969-DED7-4075-B462-48531F6CA5A7}" dt="2020-12-11T14:59:28.703" v="556" actId="2696"/>
          <pc:sldLayoutMkLst>
            <pc:docMk/>
            <pc:sldMasterMk cId="0" sldId="2147483696"/>
            <pc:sldLayoutMk cId="937428165" sldId="2147483893"/>
          </pc:sldLayoutMkLst>
        </pc:sldLayoutChg>
        <pc:sldLayoutChg chg="del">
          <pc:chgData name="Virpi Elers" userId="50c29c5e-e9f2-4629-bc7e-33fdc3a06dd1" providerId="ADAL" clId="{17E40969-DED7-4075-B462-48531F6CA5A7}" dt="2020-12-11T14:59:28.707" v="557" actId="2696"/>
          <pc:sldLayoutMkLst>
            <pc:docMk/>
            <pc:sldMasterMk cId="0" sldId="2147483696"/>
            <pc:sldLayoutMk cId="2864618501" sldId="2147483894"/>
          </pc:sldLayoutMkLst>
        </pc:sldLayoutChg>
        <pc:sldLayoutChg chg="del">
          <pc:chgData name="Virpi Elers" userId="50c29c5e-e9f2-4629-bc7e-33fdc3a06dd1" providerId="ADAL" clId="{17E40969-DED7-4075-B462-48531F6CA5A7}" dt="2020-12-11T14:59:28.710" v="558" actId="2696"/>
          <pc:sldLayoutMkLst>
            <pc:docMk/>
            <pc:sldMasterMk cId="0" sldId="2147483696"/>
            <pc:sldLayoutMk cId="2273214378" sldId="2147483895"/>
          </pc:sldLayoutMkLst>
        </pc:sldLayoutChg>
        <pc:sldLayoutChg chg="del">
          <pc:chgData name="Virpi Elers" userId="50c29c5e-e9f2-4629-bc7e-33fdc3a06dd1" providerId="ADAL" clId="{17E40969-DED7-4075-B462-48531F6CA5A7}" dt="2020-12-11T14:59:28.713" v="559" actId="2696"/>
          <pc:sldLayoutMkLst>
            <pc:docMk/>
            <pc:sldMasterMk cId="0" sldId="2147483696"/>
            <pc:sldLayoutMk cId="1540614111" sldId="2147483896"/>
          </pc:sldLayoutMkLst>
        </pc:sldLayoutChg>
        <pc:sldLayoutChg chg="del">
          <pc:chgData name="Virpi Elers" userId="50c29c5e-e9f2-4629-bc7e-33fdc3a06dd1" providerId="ADAL" clId="{17E40969-DED7-4075-B462-48531F6CA5A7}" dt="2020-12-11T14:59:28.717" v="560" actId="2696"/>
          <pc:sldLayoutMkLst>
            <pc:docMk/>
            <pc:sldMasterMk cId="0" sldId="2147483696"/>
            <pc:sldLayoutMk cId="36602954" sldId="2147483897"/>
          </pc:sldLayoutMkLst>
        </pc:sldLayoutChg>
        <pc:sldLayoutChg chg="del">
          <pc:chgData name="Virpi Elers" userId="50c29c5e-e9f2-4629-bc7e-33fdc3a06dd1" providerId="ADAL" clId="{17E40969-DED7-4075-B462-48531F6CA5A7}" dt="2020-12-11T14:59:28.721" v="561" actId="2696"/>
          <pc:sldLayoutMkLst>
            <pc:docMk/>
            <pc:sldMasterMk cId="0" sldId="2147483696"/>
            <pc:sldLayoutMk cId="1085379441" sldId="2147483898"/>
          </pc:sldLayoutMkLst>
        </pc:sldLayoutChg>
        <pc:sldLayoutChg chg="del">
          <pc:chgData name="Virpi Elers" userId="50c29c5e-e9f2-4629-bc7e-33fdc3a06dd1" providerId="ADAL" clId="{17E40969-DED7-4075-B462-48531F6CA5A7}" dt="2020-12-11T14:59:28.724" v="562" actId="2696"/>
          <pc:sldLayoutMkLst>
            <pc:docMk/>
            <pc:sldMasterMk cId="0" sldId="2147483696"/>
            <pc:sldLayoutMk cId="922655536" sldId="2147483899"/>
          </pc:sldLayoutMkLst>
        </pc:sldLayoutChg>
        <pc:sldLayoutChg chg="del">
          <pc:chgData name="Virpi Elers" userId="50c29c5e-e9f2-4629-bc7e-33fdc3a06dd1" providerId="ADAL" clId="{17E40969-DED7-4075-B462-48531F6CA5A7}" dt="2020-12-11T14:59:28.727" v="563" actId="2696"/>
          <pc:sldLayoutMkLst>
            <pc:docMk/>
            <pc:sldMasterMk cId="0" sldId="2147483696"/>
            <pc:sldLayoutMk cId="4211149095" sldId="214748390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8E3B9146-61BB-408C-A149-5FF3E09DB4A1}" type="datetimeFigureOut">
              <a:rPr lang="fi-FI"/>
              <a:pPr>
                <a:defRPr/>
              </a:pPr>
              <a:t>15.12.2020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64A7C415-E9EC-482B-8D38-FEF38A650CB7}" type="slidenum">
              <a:rPr lang="fi-FI"/>
              <a:pPr>
                <a:defRPr/>
              </a:pPr>
              <a:t>‹#›</a:t>
            </a:fld>
            <a:endParaRPr lang="fi-F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a:t>
            </a:fld>
            <a:endParaRPr lang="fi-FI"/>
          </a:p>
        </p:txBody>
      </p:sp>
    </p:spTree>
    <p:extLst>
      <p:ext uri="{BB962C8B-B14F-4D97-AF65-F5344CB8AC3E}">
        <p14:creationId xmlns:p14="http://schemas.microsoft.com/office/powerpoint/2010/main" val="1363176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projektin rajaukset ja erityisesti asiat, </a:t>
            </a:r>
            <a:br>
              <a:rPr lang="fi-FI" dirty="0"/>
            </a:br>
            <a:r>
              <a:rPr lang="fi-FI" dirty="0"/>
              <a:t>jotka on päätetty jättää projektin ulkopuolelle.</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12</a:t>
            </a:fld>
            <a:endParaRPr lang="fi-FI"/>
          </a:p>
        </p:txBody>
      </p:sp>
    </p:spTree>
    <p:extLst>
      <p:ext uri="{BB962C8B-B14F-4D97-AF65-F5344CB8AC3E}">
        <p14:creationId xmlns:p14="http://schemas.microsoft.com/office/powerpoint/2010/main" val="3039572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mn-ea"/>
                <a:cs typeface="+mn-cs"/>
              </a:rPr>
              <a:t>Kuvaa projektin toteutuksen pääkohdat. Minkälaisia poikkeamia tapahtui?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mn-ea"/>
                <a:cs typeface="+mn-cs"/>
              </a:rPr>
              <a:t>Kirjoita teksti ja käytä oheisia taulukoita sekä liitteitä tarvittaessa.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13</a:t>
            </a:fld>
            <a:endParaRPr lang="fi-FI"/>
          </a:p>
        </p:txBody>
      </p:sp>
    </p:spTree>
    <p:extLst>
      <p:ext uri="{BB962C8B-B14F-4D97-AF65-F5344CB8AC3E}">
        <p14:creationId xmlns:p14="http://schemas.microsoft.com/office/powerpoint/2010/main" val="503321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Luo projektin aikataulu perustuen osituksen pohjalta laadittuun tehtävälistaan. Alla olevan taulukon sijasta voit lisätä tarkoituksenmukaisella työkalulla laaditun aikataulun tämän dokumentin liitteeksi tai voit liittää kuvan jana-aikataulusta (</a:t>
            </a:r>
            <a:r>
              <a:rPr lang="fi-FI" dirty="0" err="1"/>
              <a:t>Gantt</a:t>
            </a:r>
            <a:r>
              <a:rPr lang="fi-FI" dirty="0"/>
              <a:t>-kaavio).</a:t>
            </a:r>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14</a:t>
            </a:fld>
            <a:endParaRPr lang="fi-FI"/>
          </a:p>
        </p:txBody>
      </p:sp>
    </p:spTree>
    <p:extLst>
      <p:ext uri="{BB962C8B-B14F-4D97-AF65-F5344CB8AC3E}">
        <p14:creationId xmlns:p14="http://schemas.microsoft.com/office/powerpoint/2010/main" val="3087493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Luo projektin aikataulu perustuen osituksen pohjalta laadittuun tehtävälistaan. Alla olevan taulukon sijasta voit lisätä tarkoituksenmukaisella työkalulla laaditun aikataulun tämän dokumentin liitteeksi tai voit liittää kuvan jana-aikataulusta (</a:t>
            </a:r>
            <a:r>
              <a:rPr lang="fi-FI" dirty="0" err="1"/>
              <a:t>Gantt</a:t>
            </a:r>
            <a:r>
              <a:rPr lang="fi-FI" dirty="0"/>
              <a:t>-kaavio).</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16</a:t>
            </a:fld>
            <a:endParaRPr lang="fi-FI"/>
          </a:p>
        </p:txBody>
      </p:sp>
    </p:spTree>
    <p:extLst>
      <p:ext uri="{BB962C8B-B14F-4D97-AF65-F5344CB8AC3E}">
        <p14:creationId xmlns:p14="http://schemas.microsoft.com/office/powerpoint/2010/main" val="1605985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mn-ea"/>
                <a:cs typeface="+mn-cs"/>
              </a:rPr>
              <a:t>Kuvaa projektin toteutuksen pääkohdat. Minkälaisia poikkeamia tapahtui?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mn-ea"/>
                <a:cs typeface="+mn-cs"/>
              </a:rPr>
              <a:t>Kirjoita teksti ja käytä oheisia taulukoita sekä liitteitä tarvittaessa.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17</a:t>
            </a:fld>
            <a:endParaRPr lang="fi-FI"/>
          </a:p>
        </p:txBody>
      </p:sp>
    </p:spTree>
    <p:extLst>
      <p:ext uri="{BB962C8B-B14F-4D97-AF65-F5344CB8AC3E}">
        <p14:creationId xmlns:p14="http://schemas.microsoft.com/office/powerpoint/2010/main" val="2411309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Nimeä kaikki henkilöt/ osaamiset/ roolit projektissa ja dokumentoi arviot tarvittavista henkilötyöpäivistä ja kustannuksista. Alla olevan taulukon sijasta voit lisätä tarkoituksenmukaisella työkalulla laaditun työmäärä- ja kustannussuunnitelman tämän dokumentin liitteeksi.</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Tee tarpeen mukaan lisäkalvoja.</a:t>
            </a:r>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18</a:t>
            </a:fld>
            <a:endParaRPr lang="fi-FI"/>
          </a:p>
        </p:txBody>
      </p:sp>
    </p:spTree>
    <p:extLst>
      <p:ext uri="{BB962C8B-B14F-4D97-AF65-F5344CB8AC3E}">
        <p14:creationId xmlns:p14="http://schemas.microsoft.com/office/powerpoint/2010/main" val="2028346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Suunnittele resursointi aikataulun ja tehtäväkohtaisen työmääräarvion mukaan.</a:t>
            </a:r>
          </a:p>
          <a:p>
            <a:endParaRPr lang="fi-FI" dirty="0"/>
          </a:p>
          <a:p>
            <a:r>
              <a:rPr lang="fi-FI" dirty="0"/>
              <a:t>Taulukko tulee muotoilla projektin aikataulun mittaiseksi ja muuttaa aikataulujaotusta esim. viikkoihin tai vuosineljänneksiin. Taulukon sijasta voit lisätä tarkoituksenmukaisella työkalulla laaditun resurssisuunnitelman tämän dokumentin liitteeksi.</a:t>
            </a:r>
          </a:p>
          <a:p>
            <a:endParaRPr lang="en-US" dirty="0"/>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19</a:t>
            </a:fld>
            <a:endParaRPr lang="fi-FI"/>
          </a:p>
        </p:txBody>
      </p:sp>
    </p:spTree>
    <p:extLst>
      <p:ext uri="{BB962C8B-B14F-4D97-AF65-F5344CB8AC3E}">
        <p14:creationId xmlns:p14="http://schemas.microsoft.com/office/powerpoint/2010/main" val="81588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Tee kustannussuunnitelma osituksen (WBS, </a:t>
            </a:r>
            <a:r>
              <a:rPr lang="fi-FI" dirty="0" err="1"/>
              <a:t>Work</a:t>
            </a:r>
            <a:r>
              <a:rPr lang="fi-FI" dirty="0"/>
              <a:t> </a:t>
            </a:r>
            <a:r>
              <a:rPr lang="fi-FI" dirty="0" err="1"/>
              <a:t>Breakdown</a:t>
            </a:r>
            <a:r>
              <a:rPr lang="fi-FI" dirty="0"/>
              <a:t> </a:t>
            </a:r>
            <a:r>
              <a:rPr lang="fi-FI" dirty="0" err="1"/>
              <a:t>Structure</a:t>
            </a:r>
            <a:r>
              <a:rPr lang="fi-FI" dirty="0"/>
              <a:t>) mukaisesti ja organisaation taloushallinnan käytäntöjä noudattaen. Tarvittaessa tee kassavirtalaskelma projektin aikataulun avulla ja lisää se projektisuunnitelman liitteeksi. Muista hakea projektille seurantakoodi projektin kustannusten seurantaa varten!</a:t>
            </a:r>
          </a:p>
          <a:p>
            <a:endParaRPr lang="en-US" dirty="0"/>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20</a:t>
            </a:fld>
            <a:endParaRPr lang="fi-FI"/>
          </a:p>
        </p:txBody>
      </p:sp>
    </p:spTree>
    <p:extLst>
      <p:ext uri="{BB962C8B-B14F-4D97-AF65-F5344CB8AC3E}">
        <p14:creationId xmlns:p14="http://schemas.microsoft.com/office/powerpoint/2010/main" val="628563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Poista kappale, mikäli rahoitusta ei ole tarpeen suunnitella erikseen. Tarkenna miten projektin rahoitus hoidetaan, esim. rahoituslähteet.</a:t>
            </a:r>
          </a:p>
          <a:p>
            <a:endParaRPr lang="fi-FI" dirty="0"/>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21</a:t>
            </a:fld>
            <a:endParaRPr lang="fi-FI"/>
          </a:p>
        </p:txBody>
      </p:sp>
    </p:spTree>
    <p:extLst>
      <p:ext uri="{BB962C8B-B14F-4D97-AF65-F5344CB8AC3E}">
        <p14:creationId xmlns:p14="http://schemas.microsoft.com/office/powerpoint/2010/main" val="3316895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22</a:t>
            </a:fld>
            <a:endParaRPr lang="fi-FI"/>
          </a:p>
        </p:txBody>
      </p:sp>
    </p:spTree>
    <p:extLst>
      <p:ext uri="{BB962C8B-B14F-4D97-AF65-F5344CB8AC3E}">
        <p14:creationId xmlns:p14="http://schemas.microsoft.com/office/powerpoint/2010/main" val="3308744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3</a:t>
            </a:fld>
            <a:endParaRPr lang="fi-FI"/>
          </a:p>
        </p:txBody>
      </p:sp>
    </p:spTree>
    <p:extLst>
      <p:ext uri="{BB962C8B-B14F-4D97-AF65-F5344CB8AC3E}">
        <p14:creationId xmlns:p14="http://schemas.microsoft.com/office/powerpoint/2010/main" val="3745340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25</a:t>
            </a:fld>
            <a:endParaRPr lang="fi-FI"/>
          </a:p>
        </p:txBody>
      </p:sp>
    </p:spTree>
    <p:extLst>
      <p:ext uri="{BB962C8B-B14F-4D97-AF65-F5344CB8AC3E}">
        <p14:creationId xmlns:p14="http://schemas.microsoft.com/office/powerpoint/2010/main" val="29075834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Kuvaile, miten tuotosten laatu varmistetaan esimerkiksi testaukset, tuotoksen katselmointi, projektin edistymiskatselmoinnit ja loppukatselmoinnit, dokumenttien kontrollointi, asiakastyytyväisyys tutkimus jne.</a:t>
            </a:r>
          </a:p>
          <a:p>
            <a:endParaRPr lang="en-US" dirty="0"/>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26</a:t>
            </a:fld>
            <a:endParaRPr lang="fi-FI"/>
          </a:p>
        </p:txBody>
      </p:sp>
    </p:spTree>
    <p:extLst>
      <p:ext uri="{BB962C8B-B14F-4D97-AF65-F5344CB8AC3E}">
        <p14:creationId xmlns:p14="http://schemas.microsoft.com/office/powerpoint/2010/main" val="9966835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27</a:t>
            </a:fld>
            <a:endParaRPr lang="fi-FI"/>
          </a:p>
        </p:txBody>
      </p:sp>
    </p:spTree>
    <p:extLst>
      <p:ext uri="{BB962C8B-B14F-4D97-AF65-F5344CB8AC3E}">
        <p14:creationId xmlns:p14="http://schemas.microsoft.com/office/powerpoint/2010/main" val="3465657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Tunnista projektin sidosryhmät projektiorganisaation ulkopuolella, kuten asiakkaat, loppukäyttäjät, partnerit ja toimittajat. Kuvaa lisäksi organisaation muut toiminnot, yksiköt ja projektit, joita projekti jollakin tapaa koskettaa. Tee tarvittaessa tarkempi sidosryhmäanalyysi ja dokumentoi se Viestintäsuunnitelmapohjaan projektisuunnitelman liitteeksi.</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28</a:t>
            </a:fld>
            <a:endParaRPr lang="fi-FI"/>
          </a:p>
        </p:txBody>
      </p:sp>
    </p:spTree>
    <p:extLst>
      <p:ext uri="{BB962C8B-B14F-4D97-AF65-F5344CB8AC3E}">
        <p14:creationId xmlns:p14="http://schemas.microsoft.com/office/powerpoint/2010/main" val="41423217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Päätä, kuka on vastuussa viestinnästä ja sen sisällöstä (mitä, kenelle, miten, milloin ja missä muodossa). </a:t>
            </a:r>
            <a:br>
              <a:rPr lang="fi-FI" dirty="0"/>
            </a:br>
            <a:r>
              <a:rPr lang="fi-FI" dirty="0"/>
              <a:t>Käytä mieluiten erillistä liitettä, Viestintäsuunnitelmaa.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29</a:t>
            </a:fld>
            <a:endParaRPr lang="fi-FI"/>
          </a:p>
        </p:txBody>
      </p:sp>
    </p:spTree>
    <p:extLst>
      <p:ext uri="{BB962C8B-B14F-4D97-AF65-F5344CB8AC3E}">
        <p14:creationId xmlns:p14="http://schemas.microsoft.com/office/powerpoint/2010/main" val="2983083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30</a:t>
            </a:fld>
            <a:endParaRPr lang="fi-FI"/>
          </a:p>
        </p:txBody>
      </p:sp>
    </p:spTree>
    <p:extLst>
      <p:ext uri="{BB962C8B-B14F-4D97-AF65-F5344CB8AC3E}">
        <p14:creationId xmlns:p14="http://schemas.microsoft.com/office/powerpoint/2010/main" val="3424159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32</a:t>
            </a:fld>
            <a:endParaRPr lang="fi-FI"/>
          </a:p>
        </p:txBody>
      </p:sp>
    </p:spTree>
    <p:extLst>
      <p:ext uri="{BB962C8B-B14F-4D97-AF65-F5344CB8AC3E}">
        <p14:creationId xmlns:p14="http://schemas.microsoft.com/office/powerpoint/2010/main" val="18368781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hankintamenettelyt (esim. kilpailutus ja sopimuskäytännöt) ja listaa hankinnat. Kuvaa, miten sujuva hankintaprosessi varmistetaan, sekä miten vastuunjako on sovittu hankintojen kannalta. Määrittele myös mitä on huomioitava, jos projektiin kuuluu hankintoja, jotka tehdään ensimmäistä kertaa. </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33</a:t>
            </a:fld>
            <a:endParaRPr lang="fi-FI"/>
          </a:p>
        </p:txBody>
      </p:sp>
    </p:spTree>
    <p:extLst>
      <p:ext uri="{BB962C8B-B14F-4D97-AF65-F5344CB8AC3E}">
        <p14:creationId xmlns:p14="http://schemas.microsoft.com/office/powerpoint/2010/main" val="39531529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34</a:t>
            </a:fld>
            <a:endParaRPr lang="fi-FI"/>
          </a:p>
        </p:txBody>
      </p:sp>
    </p:spTree>
    <p:extLst>
      <p:ext uri="{BB962C8B-B14F-4D97-AF65-F5344CB8AC3E}">
        <p14:creationId xmlns:p14="http://schemas.microsoft.com/office/powerpoint/2010/main" val="8562207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kuinka projektin edistymistä, tavoitteiden saavuttamista ja aikataulun ja budjetin noudattamista seurataan, ohjataan ja ennustetaan.</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35</a:t>
            </a:fld>
            <a:endParaRPr lang="fi-FI"/>
          </a:p>
        </p:txBody>
      </p:sp>
    </p:spTree>
    <p:extLst>
      <p:ext uri="{BB962C8B-B14F-4D97-AF65-F5344CB8AC3E}">
        <p14:creationId xmlns:p14="http://schemas.microsoft.com/office/powerpoint/2010/main" val="855508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highlight>
                  <a:srgbClr val="FFFF00"/>
                </a:highlight>
              </a:rPr>
              <a:t>Kuvaa projektin tarkoitus ja luonne lyhyesti 1–2 lauseella. Mistä projektissa on kyse ja miten se tukee voimassa olevaa strategiaa?</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highlight>
                  <a:srgbClr val="FFFF00"/>
                </a:highlight>
              </a:rPr>
              <a:t>Liitä mukaan tarvittaessa projektikuvaus, jossa nämä asiat on kuvattu.</a:t>
            </a:r>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5</a:t>
            </a:fld>
            <a:endParaRPr lang="fi-FI"/>
          </a:p>
        </p:txBody>
      </p:sp>
    </p:spTree>
    <p:extLst>
      <p:ext uri="{BB962C8B-B14F-4D97-AF65-F5344CB8AC3E}">
        <p14:creationId xmlns:p14="http://schemas.microsoft.com/office/powerpoint/2010/main" val="39249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Määrittele esim. ohjausryhmän ja projektin ydinryhmän säännölliset kokoukset.</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36</a:t>
            </a:fld>
            <a:endParaRPr lang="fi-FI"/>
          </a:p>
        </p:txBody>
      </p:sp>
    </p:spTree>
    <p:extLst>
      <p:ext uri="{BB962C8B-B14F-4D97-AF65-F5344CB8AC3E}">
        <p14:creationId xmlns:p14="http://schemas.microsoft.com/office/powerpoint/2010/main" val="26061347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Määrittele raporttien tarve, kuka raportoi ja raporttien sisällöt. Vähimmäisvaatimus on loppuraportin kirjoittaminen. Määrittele myös projektidokumentaation jakelumenetelmä sekä kuinka kauan materiaalit aiotaan säilyttää, missä ja kenen toimesta.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37</a:t>
            </a:fld>
            <a:endParaRPr lang="fi-FI"/>
          </a:p>
        </p:txBody>
      </p:sp>
    </p:spTree>
    <p:extLst>
      <p:ext uri="{BB962C8B-B14F-4D97-AF65-F5344CB8AC3E}">
        <p14:creationId xmlns:p14="http://schemas.microsoft.com/office/powerpoint/2010/main" val="34355591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prosessi, jonka mukaisesti suunnitelmaan tehtävät muutosehdotukset käsitellään ja kuka tekee asiasta päätökset. Määrittele raja-arvot, joiden sisällä joko projektipäällikkö tai omistaja/ohjausryhmä voi tehdä tavoitteisiin vaikuttavia päätöksiä.</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38</a:t>
            </a:fld>
            <a:endParaRPr lang="fi-FI"/>
          </a:p>
        </p:txBody>
      </p:sp>
    </p:spTree>
    <p:extLst>
      <p:ext uri="{BB962C8B-B14F-4D97-AF65-F5344CB8AC3E}">
        <p14:creationId xmlns:p14="http://schemas.microsoft.com/office/powerpoint/2010/main" val="13968518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Jos projektissa käytetään erityisesti määriteltyjä työmenetelmiä, suunnitteluohjeita, ohjelmistoja, yksilöi ne tässä.</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39</a:t>
            </a:fld>
            <a:endParaRPr lang="fi-FI"/>
          </a:p>
        </p:txBody>
      </p:sp>
    </p:spTree>
    <p:extLst>
      <p:ext uri="{BB962C8B-B14F-4D97-AF65-F5344CB8AC3E}">
        <p14:creationId xmlns:p14="http://schemas.microsoft.com/office/powerpoint/2010/main" val="6623067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kuinka palautetta ja oppeja kerätään, käsitellään ja jaetaan projektin aikana ja sen päättyessä.</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40</a:t>
            </a:fld>
            <a:endParaRPr lang="fi-FI"/>
          </a:p>
        </p:txBody>
      </p:sp>
    </p:spTree>
    <p:extLst>
      <p:ext uri="{BB962C8B-B14F-4D97-AF65-F5344CB8AC3E}">
        <p14:creationId xmlns:p14="http://schemas.microsoft.com/office/powerpoint/2010/main" val="3976399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41</a:t>
            </a:fld>
            <a:endParaRPr lang="fi-FI"/>
          </a:p>
        </p:txBody>
      </p:sp>
    </p:spTree>
    <p:extLst>
      <p:ext uri="{BB962C8B-B14F-4D97-AF65-F5344CB8AC3E}">
        <p14:creationId xmlns:p14="http://schemas.microsoft.com/office/powerpoint/2010/main" val="32694905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Määrittele kriteerit ja käytäntö tuotosten hyväksymiselle.</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42</a:t>
            </a:fld>
            <a:endParaRPr lang="fi-FI"/>
          </a:p>
        </p:txBody>
      </p:sp>
    </p:spTree>
    <p:extLst>
      <p:ext uri="{BB962C8B-B14F-4D97-AF65-F5344CB8AC3E}">
        <p14:creationId xmlns:p14="http://schemas.microsoft.com/office/powerpoint/2010/main" val="32540344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Määrittele, kuka ottaa vastuun projektin tuotoksista, esim. ylläpidosta, käytäntöön viennistä, tuotannosta, myynnistä, tuotteistamisesta, takuun käsittelystä ja asiakastuesta sekä jatkokehittämisestä.</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43</a:t>
            </a:fld>
            <a:endParaRPr lang="fi-FI"/>
          </a:p>
        </p:txBody>
      </p:sp>
    </p:spTree>
    <p:extLst>
      <p:ext uri="{BB962C8B-B14F-4D97-AF65-F5344CB8AC3E}">
        <p14:creationId xmlns:p14="http://schemas.microsoft.com/office/powerpoint/2010/main" val="15263932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Miten varmistetaan hyötyjen toteutuminen projektin lopetuksen jälkeen? Määrittele suunnitelmat projektin lopullisten liiketoimintahyötyjen arvioimiseen. Mietithän myös hyötyjen mittarit (ks. Kohta 1.2)</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44</a:t>
            </a:fld>
            <a:endParaRPr lang="fi-FI"/>
          </a:p>
        </p:txBody>
      </p:sp>
    </p:spTree>
    <p:extLst>
      <p:ext uri="{BB962C8B-B14F-4D97-AF65-F5344CB8AC3E}">
        <p14:creationId xmlns:p14="http://schemas.microsoft.com/office/powerpoint/2010/main" val="7444230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45</a:t>
            </a:fld>
            <a:endParaRPr lang="fi-FI"/>
          </a:p>
        </p:txBody>
      </p:sp>
    </p:spTree>
    <p:extLst>
      <p:ext uri="{BB962C8B-B14F-4D97-AF65-F5344CB8AC3E}">
        <p14:creationId xmlns:p14="http://schemas.microsoft.com/office/powerpoint/2010/main" val="1287643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Tee lisäkalvo tarvittaessa, jos hyötytavoitteita on tunnistettu enemmän kuin 3.</a:t>
            </a:r>
            <a:endParaRPr lang="en-US" dirty="0"/>
          </a:p>
        </p:txBody>
      </p:sp>
      <p:sp>
        <p:nvSpPr>
          <p:cNvPr id="4" name="Slide Number Placeholder 3"/>
          <p:cNvSpPr>
            <a:spLocks noGrp="1"/>
          </p:cNvSpPr>
          <p:nvPr>
            <p:ph type="sldNum" sz="quarter" idx="5"/>
          </p:nvPr>
        </p:nvSpPr>
        <p:spPr/>
        <p:txBody>
          <a:bodyPr/>
          <a:lstStyle/>
          <a:p>
            <a:pPr>
              <a:defRPr/>
            </a:pPr>
            <a:fld id="{1118E625-F91A-4941-B93F-68C3A9D0551A}" type="slidenum">
              <a:rPr lang="fi-FI" smtClean="0"/>
              <a:pPr>
                <a:defRPr/>
              </a:pPr>
              <a:t>6</a:t>
            </a:fld>
            <a:endParaRPr lang="fi-FI"/>
          </a:p>
        </p:txBody>
      </p:sp>
    </p:spTree>
    <p:extLst>
      <p:ext uri="{BB962C8B-B14F-4D97-AF65-F5344CB8AC3E}">
        <p14:creationId xmlns:p14="http://schemas.microsoft.com/office/powerpoint/2010/main" val="11259384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err="1"/>
              <a:t>Kuvaa</a:t>
            </a:r>
            <a:r>
              <a:rPr lang="en-US" dirty="0"/>
              <a:t> </a:t>
            </a:r>
            <a:r>
              <a:rPr lang="en-US" dirty="0" err="1"/>
              <a:t>suunnitelmassa</a:t>
            </a:r>
            <a:r>
              <a:rPr lang="en-US" dirty="0"/>
              <a:t> </a:t>
            </a:r>
            <a:r>
              <a:rPr lang="en-US" dirty="0" err="1"/>
              <a:t>käyttämäsi</a:t>
            </a:r>
            <a:r>
              <a:rPr lang="en-US" dirty="0"/>
              <a:t> </a:t>
            </a:r>
            <a:r>
              <a:rPr lang="en-US" dirty="0" err="1"/>
              <a:t>käsitteet</a:t>
            </a:r>
            <a:r>
              <a:rPr lang="en-US" dirty="0"/>
              <a:t> ja </a:t>
            </a:r>
            <a:r>
              <a:rPr lang="en-US" dirty="0" err="1"/>
              <a:t>lyhenteet</a:t>
            </a:r>
            <a:r>
              <a:rPr lang="en-US" dirty="0"/>
              <a:t> </a:t>
            </a:r>
            <a:r>
              <a:rPr lang="en-US" dirty="0" err="1"/>
              <a:t>lyhyesti</a:t>
            </a:r>
            <a:r>
              <a:rPr lang="en-US" dirty="0"/>
              <a:t>, </a:t>
            </a:r>
            <a:r>
              <a:rPr lang="en-US" dirty="0" err="1"/>
              <a:t>erityisesti</a:t>
            </a:r>
            <a:r>
              <a:rPr lang="en-US" dirty="0"/>
              <a:t> </a:t>
            </a:r>
            <a:r>
              <a:rPr lang="en-US" dirty="0" err="1"/>
              <a:t>sellaiset</a:t>
            </a:r>
            <a:r>
              <a:rPr lang="en-US" dirty="0"/>
              <a:t> </a:t>
            </a:r>
            <a:r>
              <a:rPr lang="en-US" dirty="0" err="1"/>
              <a:t>jotka</a:t>
            </a:r>
            <a:r>
              <a:rPr lang="en-US" dirty="0"/>
              <a:t> </a:t>
            </a:r>
            <a:r>
              <a:rPr lang="en-US" dirty="0" err="1"/>
              <a:t>eivät</a:t>
            </a:r>
            <a:r>
              <a:rPr lang="en-US" dirty="0"/>
              <a:t> </a:t>
            </a:r>
            <a:r>
              <a:rPr lang="en-US" dirty="0" err="1"/>
              <a:t>välttämättä</a:t>
            </a:r>
            <a:r>
              <a:rPr lang="en-US" dirty="0"/>
              <a:t> ole </a:t>
            </a:r>
            <a:r>
              <a:rPr lang="en-US" dirty="0" err="1"/>
              <a:t>tuttuja</a:t>
            </a:r>
            <a:r>
              <a:rPr lang="en-US" dirty="0"/>
              <a:t> </a:t>
            </a:r>
            <a:r>
              <a:rPr lang="en-US" dirty="0" err="1"/>
              <a:t>lukijalle</a:t>
            </a:r>
            <a:r>
              <a:rPr lang="en-US" dirty="0"/>
              <a:t>.</a:t>
            </a:r>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46</a:t>
            </a:fld>
            <a:endParaRPr lang="fi-FI"/>
          </a:p>
        </p:txBody>
      </p:sp>
    </p:spTree>
    <p:extLst>
      <p:ext uri="{BB962C8B-B14F-4D97-AF65-F5344CB8AC3E}">
        <p14:creationId xmlns:p14="http://schemas.microsoft.com/office/powerpoint/2010/main" val="9552157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buFont typeface="+mj-lt"/>
              <a:buNone/>
            </a:pPr>
            <a:r>
              <a:rPr lang="en-US" dirty="0" err="1"/>
              <a:t>Esimerkkejä</a:t>
            </a:r>
            <a:r>
              <a:rPr lang="en-US" dirty="0"/>
              <a:t> </a:t>
            </a:r>
            <a:r>
              <a:rPr lang="en-US" dirty="0" err="1"/>
              <a:t>liitteistä</a:t>
            </a:r>
            <a:r>
              <a:rPr lang="en-US" dirty="0"/>
              <a:t> (</a:t>
            </a:r>
            <a:r>
              <a:rPr lang="en-US" dirty="0" err="1"/>
              <a:t>liitä</a:t>
            </a:r>
            <a:r>
              <a:rPr lang="en-US" dirty="0"/>
              <a:t> </a:t>
            </a:r>
            <a:r>
              <a:rPr lang="en-US" dirty="0" err="1"/>
              <a:t>tarpeen</a:t>
            </a:r>
            <a:r>
              <a:rPr lang="en-US" dirty="0"/>
              <a:t> </a:t>
            </a:r>
            <a:r>
              <a:rPr lang="en-US" dirty="0" err="1"/>
              <a:t>mukaan</a:t>
            </a:r>
            <a:r>
              <a:rPr lang="en-US" dirty="0"/>
              <a:t>):</a:t>
            </a:r>
          </a:p>
          <a:p>
            <a:pPr marL="171450" indent="-171450">
              <a:buFont typeface="Arial" panose="020B0604020202020204" pitchFamily="34" charset="0"/>
              <a:buChar char="•"/>
            </a:pPr>
            <a:r>
              <a:rPr lang="en-US" dirty="0" err="1"/>
              <a:t>Aikataulun</a:t>
            </a:r>
            <a:r>
              <a:rPr lang="en-US" dirty="0"/>
              <a:t> Gantt-</a:t>
            </a:r>
            <a:r>
              <a:rPr lang="en-US" dirty="0" err="1"/>
              <a:t>kaavio</a:t>
            </a:r>
            <a:endParaRPr lang="en-US" dirty="0"/>
          </a:p>
          <a:p>
            <a:pPr marL="171450" indent="-171450">
              <a:buFont typeface="Arial" panose="020B0604020202020204" pitchFamily="34" charset="0"/>
              <a:buChar char="•"/>
            </a:pPr>
            <a:r>
              <a:rPr lang="en-US" dirty="0" err="1"/>
              <a:t>Kustannussuunnitelma</a:t>
            </a:r>
            <a:endParaRPr lang="en-US" dirty="0"/>
          </a:p>
          <a:p>
            <a:pPr marL="171450" indent="-171450">
              <a:buFont typeface="Arial" panose="020B0604020202020204" pitchFamily="34" charset="0"/>
              <a:buChar char="•"/>
            </a:pPr>
            <a:r>
              <a:rPr lang="en-US" dirty="0" err="1"/>
              <a:t>Osaprojektien</a:t>
            </a:r>
            <a:r>
              <a:rPr lang="en-US" dirty="0"/>
              <a:t> </a:t>
            </a:r>
            <a:r>
              <a:rPr lang="en-US" dirty="0" err="1"/>
              <a:t>suunnitelmat</a:t>
            </a:r>
            <a:endParaRPr lang="en-US" dirty="0"/>
          </a:p>
          <a:p>
            <a:pPr marL="171450" indent="-171450">
              <a:buFont typeface="Arial" panose="020B0604020202020204" pitchFamily="34" charset="0"/>
              <a:buChar char="•"/>
            </a:pPr>
            <a:r>
              <a:rPr lang="en-US" dirty="0" err="1"/>
              <a:t>Riskienhallintasuunnitelma</a:t>
            </a:r>
            <a:endParaRPr lang="en-US" dirty="0"/>
          </a:p>
          <a:p>
            <a:pPr marL="171450" indent="-171450">
              <a:buFont typeface="Arial" panose="020B0604020202020204" pitchFamily="34" charset="0"/>
              <a:buChar char="•"/>
            </a:pPr>
            <a:r>
              <a:rPr lang="en-US" dirty="0" err="1"/>
              <a:t>Sidosryhmäkartta</a:t>
            </a:r>
            <a:endParaRPr lang="en-US" dirty="0"/>
          </a:p>
          <a:p>
            <a:pPr marL="171450" indent="-171450">
              <a:buFont typeface="Arial" panose="020B0604020202020204" pitchFamily="34" charset="0"/>
              <a:buChar char="•"/>
            </a:pPr>
            <a:r>
              <a:rPr lang="en-US" dirty="0" err="1"/>
              <a:t>Viestintäsuunnitelma</a:t>
            </a:r>
            <a:endParaRPr lang="en-US" dirty="0"/>
          </a:p>
          <a:p>
            <a:pPr marL="171450" indent="-171450">
              <a:buFont typeface="Arial" panose="020B0604020202020204" pitchFamily="34" charset="0"/>
              <a:buChar char="•"/>
            </a:pPr>
            <a:r>
              <a:rPr lang="en-US" baseline="0" dirty="0" err="1"/>
              <a:t>Arkkitehtuuridokumentit</a:t>
            </a:r>
            <a:endParaRPr lang="en-US" baseline="0" dirty="0"/>
          </a:p>
          <a:p>
            <a:pPr marL="171450" indent="-171450">
              <a:buFont typeface="Arial" panose="020B0604020202020204" pitchFamily="34" charset="0"/>
              <a:buChar char="•"/>
            </a:pPr>
            <a:r>
              <a:rPr lang="en-US" baseline="0" dirty="0" err="1"/>
              <a:t>Kustannushyöty-laskelma</a:t>
            </a:r>
            <a:endParaRPr lang="fi-FI" dirty="0"/>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47</a:t>
            </a:fld>
            <a:endParaRPr lang="fi-FI"/>
          </a:p>
        </p:txBody>
      </p:sp>
    </p:spTree>
    <p:extLst>
      <p:ext uri="{BB962C8B-B14F-4D97-AF65-F5344CB8AC3E}">
        <p14:creationId xmlns:p14="http://schemas.microsoft.com/office/powerpoint/2010/main" val="1315017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err="1"/>
              <a:t>Listaa</a:t>
            </a:r>
            <a:r>
              <a:rPr lang="en-US" dirty="0"/>
              <a:t> </a:t>
            </a:r>
            <a:r>
              <a:rPr lang="en-US" dirty="0" err="1"/>
              <a:t>projektin</a:t>
            </a:r>
            <a:r>
              <a:rPr lang="en-US" dirty="0"/>
              <a:t> </a:t>
            </a:r>
            <a:r>
              <a:rPr lang="en-US" dirty="0" err="1"/>
              <a:t>ulkopuoliset</a:t>
            </a:r>
            <a:r>
              <a:rPr lang="en-US" dirty="0"/>
              <a:t> </a:t>
            </a:r>
            <a:r>
              <a:rPr lang="en-US" dirty="0" err="1"/>
              <a:t>edellytykset</a:t>
            </a:r>
            <a:r>
              <a:rPr lang="en-US" dirty="0"/>
              <a:t>, </a:t>
            </a:r>
            <a:r>
              <a:rPr lang="en-US" dirty="0" err="1"/>
              <a:t>jotka</a:t>
            </a:r>
            <a:r>
              <a:rPr lang="en-US" dirty="0"/>
              <a:t> </a:t>
            </a:r>
            <a:r>
              <a:rPr lang="en-US" dirty="0" err="1"/>
              <a:t>täytyy</a:t>
            </a:r>
            <a:r>
              <a:rPr lang="en-US" dirty="0"/>
              <a:t> olla </a:t>
            </a:r>
            <a:r>
              <a:rPr lang="en-US" dirty="0" err="1"/>
              <a:t>tehtynä</a:t>
            </a:r>
            <a:r>
              <a:rPr lang="en-US" dirty="0"/>
              <a:t> tai </a:t>
            </a:r>
            <a:r>
              <a:rPr lang="en-US" dirty="0" err="1"/>
              <a:t>saatavilla</a:t>
            </a:r>
            <a:r>
              <a:rPr lang="en-US" dirty="0"/>
              <a:t>, </a:t>
            </a:r>
            <a:r>
              <a:rPr lang="en-US" dirty="0" err="1"/>
              <a:t>jotta</a:t>
            </a:r>
            <a:r>
              <a:rPr lang="en-US" dirty="0"/>
              <a:t> </a:t>
            </a:r>
            <a:r>
              <a:rPr lang="en-US" dirty="0" err="1"/>
              <a:t>projektityö</a:t>
            </a:r>
            <a:r>
              <a:rPr lang="en-US" dirty="0"/>
              <a:t> </a:t>
            </a:r>
            <a:r>
              <a:rPr lang="en-US" dirty="0" err="1"/>
              <a:t>voidaan</a:t>
            </a:r>
            <a:r>
              <a:rPr lang="en-US" dirty="0"/>
              <a:t> </a:t>
            </a:r>
            <a:r>
              <a:rPr lang="en-US" dirty="0" err="1"/>
              <a:t>aloittaa</a:t>
            </a:r>
            <a:r>
              <a:rPr lang="en-US" dirty="0"/>
              <a:t>.</a:t>
            </a:r>
          </a:p>
          <a:p>
            <a:endParaRPr lang="en-US" dirty="0"/>
          </a:p>
          <a:p>
            <a:r>
              <a:rPr lang="en-US" dirty="0" err="1"/>
              <a:t>Tarkenna</a:t>
            </a:r>
            <a:r>
              <a:rPr lang="en-US" dirty="0"/>
              <a:t> </a:t>
            </a:r>
            <a:r>
              <a:rPr lang="en-US" dirty="0" err="1"/>
              <a:t>liitynnät</a:t>
            </a:r>
            <a:r>
              <a:rPr lang="en-US" dirty="0"/>
              <a:t> </a:t>
            </a:r>
            <a:r>
              <a:rPr lang="en-US" dirty="0" err="1"/>
              <a:t>muihin</a:t>
            </a:r>
            <a:r>
              <a:rPr lang="en-US" dirty="0"/>
              <a:t> </a:t>
            </a:r>
            <a:r>
              <a:rPr lang="en-US" dirty="0" err="1"/>
              <a:t>projekteihin</a:t>
            </a:r>
            <a:r>
              <a:rPr lang="en-US" dirty="0"/>
              <a:t> tai </a:t>
            </a:r>
            <a:r>
              <a:rPr lang="en-US" dirty="0" err="1"/>
              <a:t>tehtäväkokonaisuuksiin</a:t>
            </a:r>
            <a:r>
              <a:rPr lang="en-US" dirty="0"/>
              <a:t>. </a:t>
            </a:r>
            <a:r>
              <a:rPr lang="en-US" dirty="0" err="1"/>
              <a:t>Varmista</a:t>
            </a:r>
            <a:r>
              <a:rPr lang="en-US" dirty="0"/>
              <a:t>, </a:t>
            </a:r>
            <a:r>
              <a:rPr lang="en-US" dirty="0" err="1"/>
              <a:t>että</a:t>
            </a:r>
            <a:r>
              <a:rPr lang="en-US" dirty="0"/>
              <a:t> </a:t>
            </a:r>
            <a:r>
              <a:rPr lang="en-US" dirty="0" err="1"/>
              <a:t>oleelliset</a:t>
            </a:r>
            <a:r>
              <a:rPr lang="en-US" dirty="0"/>
              <a:t> </a:t>
            </a:r>
            <a:r>
              <a:rPr lang="en-US" dirty="0" err="1"/>
              <a:t>riippuvuudet</a:t>
            </a:r>
            <a:r>
              <a:rPr lang="en-US" dirty="0"/>
              <a:t> on </a:t>
            </a:r>
            <a:r>
              <a:rPr lang="en-US" dirty="0" err="1"/>
              <a:t>kuvattu</a:t>
            </a:r>
            <a:r>
              <a:rPr lang="en-US" dirty="0"/>
              <a:t>. </a:t>
            </a:r>
            <a:r>
              <a:rPr lang="en-US" dirty="0" err="1"/>
              <a:t>Myös</a:t>
            </a:r>
            <a:r>
              <a:rPr lang="en-US" dirty="0"/>
              <a:t> </a:t>
            </a:r>
            <a:r>
              <a:rPr lang="en-US" dirty="0" err="1"/>
              <a:t>resursseja</a:t>
            </a:r>
            <a:r>
              <a:rPr lang="en-US" dirty="0"/>
              <a:t> ja </a:t>
            </a:r>
            <a:r>
              <a:rPr lang="en-US" dirty="0" err="1"/>
              <a:t>erityisosaamista</a:t>
            </a:r>
            <a:r>
              <a:rPr lang="en-US" dirty="0"/>
              <a:t> </a:t>
            </a:r>
            <a:r>
              <a:rPr lang="en-US" dirty="0" err="1"/>
              <a:t>koskevat</a:t>
            </a:r>
            <a:r>
              <a:rPr lang="en-US" dirty="0"/>
              <a:t> </a:t>
            </a:r>
            <a:r>
              <a:rPr lang="en-US" dirty="0" err="1"/>
              <a:t>riippuvuudet</a:t>
            </a:r>
            <a:r>
              <a:rPr lang="en-US" dirty="0"/>
              <a:t> </a:t>
            </a:r>
            <a:r>
              <a:rPr lang="en-US" dirty="0" err="1"/>
              <a:t>tulee</a:t>
            </a:r>
            <a:r>
              <a:rPr lang="en-US" dirty="0"/>
              <a:t> </a:t>
            </a:r>
            <a:r>
              <a:rPr lang="en-US" dirty="0" err="1"/>
              <a:t>kuvata</a:t>
            </a:r>
            <a:r>
              <a:rPr lang="en-US" dirty="0"/>
              <a:t>.</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7</a:t>
            </a:fld>
            <a:endParaRPr lang="fi-FI"/>
          </a:p>
        </p:txBody>
      </p:sp>
    </p:spTree>
    <p:extLst>
      <p:ext uri="{BB962C8B-B14F-4D97-AF65-F5344CB8AC3E}">
        <p14:creationId xmlns:p14="http://schemas.microsoft.com/office/powerpoint/2010/main" val="63871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mikä on projektin kaikkein kriittisin tavoite; aikataulu, laajuus ja laatu vai budjetti/henkilöresurssit. Kriittisin tavoite asettaa suuntaviivat projektin ohjaukselle ja muutoshallinnalle.</a:t>
            </a:r>
            <a:endParaRPr lang="en-US" dirty="0"/>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8</a:t>
            </a:fld>
            <a:endParaRPr lang="fi-FI"/>
          </a:p>
        </p:txBody>
      </p:sp>
    </p:spTree>
    <p:extLst>
      <p:ext uri="{BB962C8B-B14F-4D97-AF65-F5344CB8AC3E}">
        <p14:creationId xmlns:p14="http://schemas.microsoft.com/office/powerpoint/2010/main" val="3929509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mn-ea"/>
                <a:cs typeface="+mn-cs"/>
              </a:rPr>
              <a:t>Kuvaa projektin toteutuksen pääkohdat. Minkälaisia poikkeamia tapahtui?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mn-ea"/>
                <a:cs typeface="+mn-cs"/>
              </a:rPr>
              <a:t>Kirjoita teksti ja käytä oheisia taulukoita sekä liitteitä tarvittaessa.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9</a:t>
            </a:fld>
            <a:endParaRPr lang="fi-FI"/>
          </a:p>
        </p:txBody>
      </p:sp>
    </p:spTree>
    <p:extLst>
      <p:ext uri="{BB962C8B-B14F-4D97-AF65-F5344CB8AC3E}">
        <p14:creationId xmlns:p14="http://schemas.microsoft.com/office/powerpoint/2010/main" val="710245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Kuvaa projektin tuotosten laajuus ja laatu sekä kuinka projekti on ositettu (jaettu osiin) tarkempaa toteutuksen suunnittelua ja ohjausta varten. Analysoi, missä järjestyksessä tuotokset täytyy toteuttaa. </a:t>
            </a:r>
          </a:p>
          <a:p>
            <a:r>
              <a:rPr lang="fi-FI" dirty="0"/>
              <a:t>Luettele projektiin liittyvät mahdolliset osaprojektit. Laita niiden projektisuunnitelmat liitteiksi.</a:t>
            </a:r>
          </a:p>
          <a:p>
            <a:endParaRPr lang="fi-FI" dirty="0"/>
          </a:p>
          <a:p>
            <a:r>
              <a:rPr lang="fi-FI" dirty="0"/>
              <a:t>Muistathan ottaa osituksessa huomioon myös mahdolliset tuotokset ja tehtävät, jotka vaaditaan määräystenmukaisuuden toteutumiseksi (P2-päätöksen yhteydessä tehdyt muutosvaikutusten arviointien pohjalta)!</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10</a:t>
            </a:fld>
            <a:endParaRPr lang="fi-FI"/>
          </a:p>
        </p:txBody>
      </p:sp>
    </p:spTree>
    <p:extLst>
      <p:ext uri="{BB962C8B-B14F-4D97-AF65-F5344CB8AC3E}">
        <p14:creationId xmlns:p14="http://schemas.microsoft.com/office/powerpoint/2010/main" val="3288202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a:t>Kuvaa projektin rajaukset ja erityisesti asiat, jotka on päätetty jättää projektin ulkopuolelle.</a:t>
            </a:r>
          </a:p>
          <a:p>
            <a:endParaRPr lang="en-US" dirty="0"/>
          </a:p>
        </p:txBody>
      </p:sp>
      <p:sp>
        <p:nvSpPr>
          <p:cNvPr id="4" name="Dian numeron paikkamerkki 3"/>
          <p:cNvSpPr>
            <a:spLocks noGrp="1"/>
          </p:cNvSpPr>
          <p:nvPr>
            <p:ph type="sldNum" sz="quarter" idx="5"/>
          </p:nvPr>
        </p:nvSpPr>
        <p:spPr/>
        <p:txBody>
          <a:bodyPr/>
          <a:lstStyle/>
          <a:p>
            <a:pPr>
              <a:defRPr/>
            </a:pPr>
            <a:fld id="{1118E625-F91A-4941-B93F-68C3A9D0551A}" type="slidenum">
              <a:rPr lang="fi-FI" smtClean="0"/>
              <a:pPr>
                <a:defRPr/>
              </a:pPr>
              <a:t>11</a:t>
            </a:fld>
            <a:endParaRPr lang="fi-FI"/>
          </a:p>
        </p:txBody>
      </p:sp>
    </p:spTree>
    <p:extLst>
      <p:ext uri="{BB962C8B-B14F-4D97-AF65-F5344CB8AC3E}">
        <p14:creationId xmlns:p14="http://schemas.microsoft.com/office/powerpoint/2010/main" val="3075233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Väliotsikko vaakuna">
    <p:bg>
      <p:bgPr>
        <a:solidFill>
          <a:srgbClr val="0001BE"/>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endParaRPr lang="fi-FI" dirty="0"/>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2BECD989-FC82-4F8C-BA18-FEF120033F81}" type="datetime1">
              <a:rPr lang="fi-FI"/>
              <a:pPr>
                <a:defRPr/>
              </a:pPr>
              <a:t>15.12.2020</a:t>
            </a:fld>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4C2ABEAB-F500-4652-952D-74657816A83B}" type="slidenum">
              <a:rPr lang="fi-FI"/>
              <a:pPr>
                <a:defRPr/>
              </a:pPr>
              <a:t>‹#›</a:t>
            </a:fld>
            <a:endParaRPr lang="fi-FI"/>
          </a:p>
        </p:txBody>
      </p:sp>
      <p:sp>
        <p:nvSpPr>
          <p:cNvPr id="18" name="Tekstiruutu 17">
            <a:extLst>
              <a:ext uri="{FF2B5EF4-FFF2-40B4-BE49-F238E27FC236}">
                <a16:creationId xmlns:a16="http://schemas.microsoft.com/office/drawing/2014/main" id="{DCBAD58C-398E-4AB1-AFD3-4B682BBA1B9B}"/>
              </a:ext>
            </a:extLst>
          </p:cNvPr>
          <p:cNvSpPr txBox="1"/>
          <p:nvPr userDrawn="1"/>
        </p:nvSpPr>
        <p:spPr>
          <a:xfrm>
            <a:off x="3260785" y="6244530"/>
            <a:ext cx="1889185" cy="307777"/>
          </a:xfrm>
          <a:prstGeom prst="rect">
            <a:avLst/>
          </a:prstGeom>
          <a:noFill/>
        </p:spPr>
        <p:txBody>
          <a:bodyPr wrap="square" rtlCol="0">
            <a:spAutoFit/>
          </a:bodyPr>
          <a:lstStyle/>
          <a:p>
            <a:r>
              <a:rPr lang="en-GB" sz="1400" dirty="0" err="1">
                <a:solidFill>
                  <a:schemeClr val="bg1"/>
                </a:solidFill>
              </a:rPr>
              <a:t>Kehmet</a:t>
            </a:r>
            <a:endParaRPr lang="fi-FI" sz="1400" dirty="0">
              <a:solidFill>
                <a:schemeClr val="bg1"/>
              </a:solidFill>
            </a:endParaRPr>
          </a:p>
        </p:txBody>
      </p:sp>
    </p:spTree>
    <p:extLst>
      <p:ext uri="{BB962C8B-B14F-4D97-AF65-F5344CB8AC3E}">
        <p14:creationId xmlns:p14="http://schemas.microsoft.com/office/powerpoint/2010/main" val="394584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Väliotsikko vaakuna">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endParaRPr lang="fi-FI" dirty="0"/>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2BECD989-FC82-4F8C-BA18-FEF120033F81}" type="datetime1">
              <a:rPr lang="fi-FI"/>
              <a:pPr>
                <a:defRPr/>
              </a:pPr>
              <a:t>15.12.2020</a:t>
            </a:fld>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4C2ABEAB-F500-4652-952D-74657816A83B}" type="slidenum">
              <a:rPr lang="fi-FI"/>
              <a:pPr>
                <a:defRPr/>
              </a:pPr>
              <a:t>‹#›</a:t>
            </a:fld>
            <a:endParaRPr lang="fi-FI"/>
          </a:p>
        </p:txBody>
      </p:sp>
      <p:sp>
        <p:nvSpPr>
          <p:cNvPr id="18" name="Tekstiruutu 17">
            <a:extLst>
              <a:ext uri="{FF2B5EF4-FFF2-40B4-BE49-F238E27FC236}">
                <a16:creationId xmlns:a16="http://schemas.microsoft.com/office/drawing/2014/main" id="{F1C0E19C-88BB-4815-B872-48640EBF1329}"/>
              </a:ext>
            </a:extLst>
          </p:cNvPr>
          <p:cNvSpPr txBox="1"/>
          <p:nvPr userDrawn="1"/>
        </p:nvSpPr>
        <p:spPr>
          <a:xfrm>
            <a:off x="3260785" y="6244530"/>
            <a:ext cx="1889185" cy="307777"/>
          </a:xfrm>
          <a:prstGeom prst="rect">
            <a:avLst/>
          </a:prstGeom>
          <a:noFill/>
        </p:spPr>
        <p:txBody>
          <a:bodyPr wrap="square" rtlCol="0">
            <a:spAutoFit/>
          </a:bodyPr>
          <a:lstStyle/>
          <a:p>
            <a:r>
              <a:rPr lang="en-GB" sz="1400" dirty="0" err="1">
                <a:solidFill>
                  <a:schemeClr val="bg1"/>
                </a:solidFill>
              </a:rPr>
              <a:t>Kehmet</a:t>
            </a:r>
            <a:endParaRPr lang="fi-FI" sz="1400" dirty="0">
              <a:solidFill>
                <a:schemeClr val="bg1"/>
              </a:solidFill>
            </a:endParaRPr>
          </a:p>
        </p:txBody>
      </p:sp>
    </p:spTree>
    <p:extLst>
      <p:ext uri="{BB962C8B-B14F-4D97-AF65-F5344CB8AC3E}">
        <p14:creationId xmlns:p14="http://schemas.microsoft.com/office/powerpoint/2010/main" val="356448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Väliotsikko sumu">
    <p:bg>
      <p:bgPr>
        <a:solidFill>
          <a:srgbClr val="9FC9EB"/>
        </a:solidFill>
        <a:effectLst/>
      </p:bgPr>
    </p:bg>
    <p:spTree>
      <p:nvGrpSpPr>
        <p:cNvPr id="1" name=""/>
        <p:cNvGrpSpPr/>
        <p:nvPr/>
      </p:nvGrpSpPr>
      <p:grpSpPr>
        <a:xfrm>
          <a:off x="0" y="0"/>
          <a:ext cx="0" cy="0"/>
          <a:chOff x="0" y="0"/>
          <a:chExt cx="0" cy="0"/>
        </a:xfrm>
      </p:grpSpPr>
      <p:grpSp>
        <p:nvGrpSpPr>
          <p:cNvPr id="3" name="Ryhmä 8"/>
          <p:cNvGrpSpPr/>
          <p:nvPr/>
        </p:nvGrpSpPr>
        <p:grpSpPr bwMode="black">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eaLnBrk="1" fontAlgn="auto" hangingPunct="1">
                <a:spcBef>
                  <a:spcPts val="0"/>
                </a:spcBef>
                <a:spcAft>
                  <a:spcPts val="0"/>
                </a:spcAft>
                <a:defRPr/>
              </a:pPr>
              <a:endParaRPr lang="fi-FI">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latin typeface="+mj-lt"/>
              </a:defRPr>
            </a:lvl1pPr>
          </a:lstStyle>
          <a:p>
            <a:r>
              <a:rPr lang="fi-FI"/>
              <a:t>Muokkaa perustyyl. napsautt.</a:t>
            </a:r>
            <a:endParaRPr lang="fi-FI" dirty="0"/>
          </a:p>
        </p:txBody>
      </p:sp>
      <p:sp>
        <p:nvSpPr>
          <p:cNvPr id="15" name="Päivämäärän paikkamerkki 3"/>
          <p:cNvSpPr>
            <a:spLocks noGrp="1"/>
          </p:cNvSpPr>
          <p:nvPr>
            <p:ph type="dt" sz="half" idx="10"/>
          </p:nvPr>
        </p:nvSpPr>
        <p:spPr/>
        <p:txBody>
          <a:bodyPr/>
          <a:lstStyle>
            <a:lvl1pPr>
              <a:defRPr smtClean="0">
                <a:solidFill>
                  <a:srgbClr val="FFFFFF"/>
                </a:solidFill>
              </a:defRPr>
            </a:lvl1pPr>
          </a:lstStyle>
          <a:p>
            <a:pPr>
              <a:defRPr/>
            </a:pPr>
            <a:fld id="{C265AE0A-CD21-43FD-9E8D-18D0A347E5D3}" type="datetime1">
              <a:rPr lang="fi-FI"/>
              <a:pPr>
                <a:defRPr/>
              </a:pPr>
              <a:t>15.12.2020</a:t>
            </a:fld>
            <a:endParaRPr lang="fi-FI"/>
          </a:p>
        </p:txBody>
      </p:sp>
      <p:sp>
        <p:nvSpPr>
          <p:cNvPr id="17" name="Dian numeron paikkamerkki 5"/>
          <p:cNvSpPr>
            <a:spLocks noGrp="1"/>
          </p:cNvSpPr>
          <p:nvPr>
            <p:ph type="sldNum" sz="quarter" idx="12"/>
          </p:nvPr>
        </p:nvSpPr>
        <p:spPr/>
        <p:txBody>
          <a:bodyPr/>
          <a:lstStyle>
            <a:lvl1pPr>
              <a:defRPr smtClean="0">
                <a:solidFill>
                  <a:srgbClr val="FFFFFF"/>
                </a:solidFill>
              </a:defRPr>
            </a:lvl1pPr>
          </a:lstStyle>
          <a:p>
            <a:pPr>
              <a:defRPr/>
            </a:pPr>
            <a:fld id="{F364FA5C-9062-49D3-8BB3-8AD05D4A57CE}" type="slidenum">
              <a:rPr lang="fi-FI"/>
              <a:pPr>
                <a:defRPr/>
              </a:pPr>
              <a:t>‹#›</a:t>
            </a:fld>
            <a:endParaRPr lang="fi-FI"/>
          </a:p>
        </p:txBody>
      </p:sp>
      <p:sp>
        <p:nvSpPr>
          <p:cNvPr id="18" name="Tekstiruutu 17">
            <a:extLst>
              <a:ext uri="{FF2B5EF4-FFF2-40B4-BE49-F238E27FC236}">
                <a16:creationId xmlns:a16="http://schemas.microsoft.com/office/drawing/2014/main" id="{7DB8C944-6CF2-481B-A4F8-662E7D0E119A}"/>
              </a:ext>
            </a:extLst>
          </p:cNvPr>
          <p:cNvSpPr txBox="1"/>
          <p:nvPr userDrawn="1"/>
        </p:nvSpPr>
        <p:spPr>
          <a:xfrm>
            <a:off x="3260785" y="6244530"/>
            <a:ext cx="1889185" cy="307777"/>
          </a:xfrm>
          <a:prstGeom prst="rect">
            <a:avLst/>
          </a:prstGeom>
          <a:noFill/>
        </p:spPr>
        <p:txBody>
          <a:bodyPr wrap="square" rtlCol="0">
            <a:spAutoFit/>
          </a:bodyPr>
          <a:lstStyle/>
          <a:p>
            <a:r>
              <a:rPr lang="en-GB" sz="1400" dirty="0" err="1">
                <a:solidFill>
                  <a:schemeClr val="bg1"/>
                </a:solidFill>
              </a:rPr>
              <a:t>Kehmet</a:t>
            </a:r>
            <a:endParaRPr lang="fi-FI" sz="1400" dirty="0">
              <a:solidFill>
                <a:schemeClr val="bg1"/>
              </a:solidFill>
            </a:endParaRPr>
          </a:p>
        </p:txBody>
      </p:sp>
    </p:spTree>
    <p:extLst>
      <p:ext uri="{BB962C8B-B14F-4D97-AF65-F5344CB8AC3E}">
        <p14:creationId xmlns:p14="http://schemas.microsoft.com/office/powerpoint/2010/main" val="234981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lvl1pPr>
              <a:defRPr/>
            </a:lvl1pPr>
          </a:lstStyle>
          <a:p>
            <a:pPr>
              <a:defRPr/>
            </a:pPr>
            <a:fld id="{7BF2D637-FE34-4978-A68D-4DAA2AF1334B}" type="datetime1">
              <a:rPr lang="fi-FI"/>
              <a:pPr>
                <a:defRPr/>
              </a:pPr>
              <a:t>15.12.2020</a:t>
            </a:fld>
            <a:endParaRPr lang="fi-FI" dirty="0"/>
          </a:p>
        </p:txBody>
      </p:sp>
      <p:sp>
        <p:nvSpPr>
          <p:cNvPr id="6" name="Dian numeron paikkamerkki 5"/>
          <p:cNvSpPr>
            <a:spLocks noGrp="1"/>
          </p:cNvSpPr>
          <p:nvPr>
            <p:ph type="sldNum" sz="quarter" idx="12"/>
          </p:nvPr>
        </p:nvSpPr>
        <p:spPr/>
        <p:txBody>
          <a:bodyPr/>
          <a:lstStyle>
            <a:lvl1pPr>
              <a:defRPr/>
            </a:lvl1pPr>
          </a:lstStyle>
          <a:p>
            <a:pPr>
              <a:defRPr/>
            </a:pPr>
            <a:fld id="{5A9BE584-AC54-490E-AFA4-455B2E8E775F}" type="slidenum">
              <a:rPr lang="fi-FI"/>
              <a:pPr>
                <a:defRPr/>
              </a:pPr>
              <a:t>‹#›</a:t>
            </a:fld>
            <a:endParaRPr lang="fi-FI" dirty="0"/>
          </a:p>
        </p:txBody>
      </p:sp>
    </p:spTree>
    <p:extLst>
      <p:ext uri="{BB962C8B-B14F-4D97-AF65-F5344CB8AC3E}">
        <p14:creationId xmlns:p14="http://schemas.microsoft.com/office/powerpoint/2010/main" val="319965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195200"/>
            <a:ext cx="5364000"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72200" y="1195200"/>
            <a:ext cx="5364000" cy="49824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p:cNvSpPr>
            <a:spLocks noGrp="1"/>
          </p:cNvSpPr>
          <p:nvPr>
            <p:ph type="dt" sz="half" idx="10"/>
          </p:nvPr>
        </p:nvSpPr>
        <p:spPr/>
        <p:txBody>
          <a:bodyPr/>
          <a:lstStyle>
            <a:lvl1pPr>
              <a:defRPr/>
            </a:lvl1pPr>
          </a:lstStyle>
          <a:p>
            <a:pPr>
              <a:defRPr/>
            </a:pPr>
            <a:fld id="{080EC7C6-1696-4CD3-9705-F8CC29F188C3}" type="datetime1">
              <a:rPr lang="fi-FI"/>
              <a:pPr>
                <a:defRPr/>
              </a:pPr>
              <a:t>15.12.2020</a:t>
            </a:fld>
            <a:endParaRPr lang="fi-FI" dirty="0"/>
          </a:p>
        </p:txBody>
      </p:sp>
      <p:sp>
        <p:nvSpPr>
          <p:cNvPr id="7" name="Dian numeron paikkamerkki 5"/>
          <p:cNvSpPr>
            <a:spLocks noGrp="1"/>
          </p:cNvSpPr>
          <p:nvPr>
            <p:ph type="sldNum" sz="quarter" idx="12"/>
          </p:nvPr>
        </p:nvSpPr>
        <p:spPr/>
        <p:txBody>
          <a:bodyPr/>
          <a:lstStyle>
            <a:lvl1pPr>
              <a:defRPr/>
            </a:lvl1pPr>
          </a:lstStyle>
          <a:p>
            <a:pPr>
              <a:defRPr/>
            </a:pPr>
            <a:fld id="{1B0E4659-7B32-4BF4-A4CC-C9C2E0136D28}" type="slidenum">
              <a:rPr lang="fi-FI"/>
              <a:pPr>
                <a:defRPr/>
              </a:pPr>
              <a:t>‹#›</a:t>
            </a:fld>
            <a:endParaRPr lang="fi-FI" dirty="0"/>
          </a:p>
        </p:txBody>
      </p:sp>
    </p:spTree>
    <p:extLst>
      <p:ext uri="{BB962C8B-B14F-4D97-AF65-F5344CB8AC3E}">
        <p14:creationId xmlns:p14="http://schemas.microsoft.com/office/powerpoint/2010/main" val="4443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6172200" y="1935804"/>
            <a:ext cx="5364000" cy="424179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p:cNvSpPr>
            <a:spLocks noGrp="1"/>
          </p:cNvSpPr>
          <p:nvPr>
            <p:ph type="body" sz="quarter" idx="13"/>
          </p:nvPr>
        </p:nvSpPr>
        <p:spPr>
          <a:xfrm>
            <a:off x="457200" y="1555784"/>
            <a:ext cx="5364163" cy="409203"/>
          </a:xfrm>
          <a:solidFill>
            <a:srgbClr val="0072C6"/>
          </a:solidFill>
        </p:spPr>
        <p:txBody>
          <a:bodyPr/>
          <a:lstStyle>
            <a:lvl1pPr marL="0" indent="0">
              <a:buNone/>
              <a:defRPr sz="2000" b="0">
                <a:solidFill>
                  <a:schemeClr val="bg1"/>
                </a:solidFill>
                <a:latin typeface="Arial Black" panose="020B0A04020102020204" pitchFamily="34" charset="0"/>
              </a:defRPr>
            </a:lvl1pPr>
          </a:lstStyle>
          <a:p>
            <a:pPr lvl="0"/>
            <a:r>
              <a:rPr lang="fi-FI" dirty="0"/>
              <a:t>Muokkaa tekstin perustyylejä</a:t>
            </a:r>
          </a:p>
        </p:txBody>
      </p:sp>
      <p:sp>
        <p:nvSpPr>
          <p:cNvPr id="11" name="Tekstin paikkamerkki 9"/>
          <p:cNvSpPr>
            <a:spLocks noGrp="1"/>
          </p:cNvSpPr>
          <p:nvPr>
            <p:ph type="body" sz="quarter" idx="14"/>
          </p:nvPr>
        </p:nvSpPr>
        <p:spPr>
          <a:xfrm>
            <a:off x="6174000" y="1555784"/>
            <a:ext cx="5364163" cy="409203"/>
          </a:xfrm>
          <a:solidFill>
            <a:srgbClr val="0072C6"/>
          </a:solidFill>
        </p:spPr>
        <p:txBody>
          <a:bodyPr/>
          <a:lstStyle>
            <a:lvl1pPr marL="0" indent="0">
              <a:buNone/>
              <a:defRPr sz="2000">
                <a:solidFill>
                  <a:schemeClr val="bg1"/>
                </a:solidFill>
                <a:latin typeface="Arial Black" panose="020B0A04020102020204" pitchFamily="34" charset="0"/>
              </a:defRPr>
            </a:lvl1pPr>
          </a:lstStyle>
          <a:p>
            <a:pPr lvl="0"/>
            <a:r>
              <a:rPr lang="fi-FI" dirty="0"/>
              <a:t>Muokkaa tekstin perustyylejä</a:t>
            </a:r>
          </a:p>
        </p:txBody>
      </p:sp>
      <p:sp>
        <p:nvSpPr>
          <p:cNvPr id="7" name="Päivämäärän paikkamerkki 3"/>
          <p:cNvSpPr>
            <a:spLocks noGrp="1"/>
          </p:cNvSpPr>
          <p:nvPr>
            <p:ph type="dt" sz="half" idx="15"/>
          </p:nvPr>
        </p:nvSpPr>
        <p:spPr/>
        <p:txBody>
          <a:bodyPr/>
          <a:lstStyle>
            <a:lvl1pPr>
              <a:defRPr/>
            </a:lvl1pPr>
          </a:lstStyle>
          <a:p>
            <a:pPr>
              <a:defRPr/>
            </a:pPr>
            <a:fld id="{9C7542C0-EB57-4F65-BC42-01110668F4F0}" type="datetime1">
              <a:rPr lang="fi-FI"/>
              <a:pPr>
                <a:defRPr/>
              </a:pPr>
              <a:t>15.12.2020</a:t>
            </a:fld>
            <a:endParaRPr lang="fi-FI" dirty="0"/>
          </a:p>
        </p:txBody>
      </p:sp>
      <p:sp>
        <p:nvSpPr>
          <p:cNvPr id="9" name="Dian numeron paikkamerkki 5"/>
          <p:cNvSpPr>
            <a:spLocks noGrp="1"/>
          </p:cNvSpPr>
          <p:nvPr>
            <p:ph type="sldNum" sz="quarter" idx="17"/>
          </p:nvPr>
        </p:nvSpPr>
        <p:spPr/>
        <p:txBody>
          <a:bodyPr/>
          <a:lstStyle>
            <a:lvl1pPr>
              <a:defRPr/>
            </a:lvl1pPr>
          </a:lstStyle>
          <a:p>
            <a:pPr>
              <a:defRPr/>
            </a:pPr>
            <a:fld id="{D8FF8B03-AAF6-48CC-910B-53F995BE4C31}" type="slidenum">
              <a:rPr lang="fi-FI"/>
              <a:pPr>
                <a:defRPr/>
              </a:pPr>
              <a:t>‹#›</a:t>
            </a:fld>
            <a:endParaRPr lang="fi-FI" dirty="0"/>
          </a:p>
        </p:txBody>
      </p:sp>
    </p:spTree>
    <p:extLst>
      <p:ext uri="{BB962C8B-B14F-4D97-AF65-F5344CB8AC3E}">
        <p14:creationId xmlns:p14="http://schemas.microsoft.com/office/powerpoint/2010/main" val="446044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3"/>
          <p:cNvSpPr>
            <a:spLocks noGrp="1"/>
          </p:cNvSpPr>
          <p:nvPr>
            <p:ph type="dt" sz="half" idx="10"/>
          </p:nvPr>
        </p:nvSpPr>
        <p:spPr/>
        <p:txBody>
          <a:bodyPr/>
          <a:lstStyle>
            <a:lvl1pPr>
              <a:defRPr/>
            </a:lvl1pPr>
          </a:lstStyle>
          <a:p>
            <a:pPr>
              <a:defRPr/>
            </a:pPr>
            <a:fld id="{21ED94A2-DF35-42F5-9E68-1758D6DC3086}" type="datetime1">
              <a:rPr lang="fi-FI"/>
              <a:pPr>
                <a:defRPr/>
              </a:pPr>
              <a:t>15.12.2020</a:t>
            </a:fld>
            <a:endParaRPr lang="fi-FI" dirty="0"/>
          </a:p>
        </p:txBody>
      </p:sp>
      <p:sp>
        <p:nvSpPr>
          <p:cNvPr id="5" name="Dian numeron paikkamerkki 5"/>
          <p:cNvSpPr>
            <a:spLocks noGrp="1"/>
          </p:cNvSpPr>
          <p:nvPr>
            <p:ph type="sldNum" sz="quarter" idx="12"/>
          </p:nvPr>
        </p:nvSpPr>
        <p:spPr/>
        <p:txBody>
          <a:bodyPr/>
          <a:lstStyle>
            <a:lvl1pPr>
              <a:defRPr/>
            </a:lvl1pPr>
          </a:lstStyle>
          <a:p>
            <a:pPr>
              <a:defRPr/>
            </a:pPr>
            <a:fld id="{45F40989-5EB7-4F3A-8033-ACAE44C14D33}" type="slidenum">
              <a:rPr lang="fi-FI"/>
              <a:pPr>
                <a:defRPr/>
              </a:pPr>
              <a:t>‹#›</a:t>
            </a:fld>
            <a:endParaRPr lang="fi-FI" dirty="0"/>
          </a:p>
        </p:txBody>
      </p:sp>
    </p:spTree>
    <p:extLst>
      <p:ext uri="{BB962C8B-B14F-4D97-AF65-F5344CB8AC3E}">
        <p14:creationId xmlns:p14="http://schemas.microsoft.com/office/powerpoint/2010/main" val="35299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lvl1pPr>
          </a:lstStyle>
          <a:p>
            <a:pPr>
              <a:defRPr/>
            </a:pPr>
            <a:fld id="{3BE378E6-2574-4E53-84A0-64C6D65D9A73}" type="datetime1">
              <a:rPr lang="fi-FI"/>
              <a:pPr>
                <a:defRPr/>
              </a:pPr>
              <a:t>15.12.2020</a:t>
            </a:fld>
            <a:endParaRPr lang="fi-FI" dirty="0"/>
          </a:p>
        </p:txBody>
      </p:sp>
      <p:sp>
        <p:nvSpPr>
          <p:cNvPr id="4" name="Dian numeron paikkamerkki 5"/>
          <p:cNvSpPr>
            <a:spLocks noGrp="1"/>
          </p:cNvSpPr>
          <p:nvPr>
            <p:ph type="sldNum" sz="quarter" idx="12"/>
          </p:nvPr>
        </p:nvSpPr>
        <p:spPr/>
        <p:txBody>
          <a:bodyPr/>
          <a:lstStyle>
            <a:lvl1pPr>
              <a:defRPr/>
            </a:lvl1pPr>
          </a:lstStyle>
          <a:p>
            <a:pPr>
              <a:defRPr/>
            </a:pPr>
            <a:fld id="{903A2A91-16F2-40ED-8E1D-76CBAE850B68}" type="slidenum">
              <a:rPr lang="fi-FI"/>
              <a:pPr>
                <a:defRPr/>
              </a:pPr>
              <a:t>‹#›</a:t>
            </a:fld>
            <a:endParaRPr lang="fi-FI" dirty="0"/>
          </a:p>
        </p:txBody>
      </p:sp>
    </p:spTree>
    <p:extLst>
      <p:ext uri="{BB962C8B-B14F-4D97-AF65-F5344CB8AC3E}">
        <p14:creationId xmlns:p14="http://schemas.microsoft.com/office/powerpoint/2010/main" val="228177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dirty="0"/>
              <a:t>Muokkaa </a:t>
            </a:r>
            <a:r>
              <a:rPr lang="fi-FI" altLang="fi-FI" dirty="0" err="1"/>
              <a:t>perustyyl</a:t>
            </a:r>
            <a:r>
              <a:rPr lang="fi-FI" altLang="fi-FI" dirty="0"/>
              <a:t>. </a:t>
            </a:r>
            <a:r>
              <a:rPr lang="fi-FI" altLang="fi-FI" dirty="0" err="1"/>
              <a:t>napsautt</a:t>
            </a:r>
            <a:r>
              <a:rPr lang="fi-FI" altLang="fi-FI" dirty="0"/>
              <a: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latin typeface="+mn-lt"/>
              </a:defRPr>
            </a:lvl1pPr>
          </a:lstStyle>
          <a:p>
            <a:pPr>
              <a:defRPr/>
            </a:pPr>
            <a:fld id="{6869528E-C99C-4252-A64E-9C167EA95677}" type="datetime1">
              <a:rPr lang="fi-FI"/>
              <a:pPr>
                <a:defRPr/>
              </a:pPr>
              <a:t>15.12.2020</a:t>
            </a:fld>
            <a:endParaRPr lang="fi-FI" dirty="0"/>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latin typeface="+mn-lt"/>
              </a:defRPr>
            </a:lvl1pPr>
          </a:lstStyle>
          <a:p>
            <a:pPr>
              <a:defRPr/>
            </a:pPr>
            <a:fld id="{E290ABAA-CCC2-4787-A3B0-0596FE231018}" type="slidenum">
              <a:rPr lang="fi-FI"/>
              <a:pPr>
                <a:defRPr/>
              </a:pPr>
              <a:t>‹#›</a:t>
            </a:fld>
            <a:endParaRPr lang="fi-FI" dirty="0"/>
          </a:p>
        </p:txBody>
      </p:sp>
      <p:grpSp>
        <p:nvGrpSpPr>
          <p:cNvPr id="3079" name="Ryhmä 6"/>
          <p:cNvGrpSpPr>
            <a:grpSpLocks/>
          </p:cNvGrpSpPr>
          <p:nvPr/>
        </p:nvGrpSpPr>
        <p:grpSpPr bwMode="auto">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fi-FI" altLang="fi-FI"/>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fi-FI"/>
            </a:p>
          </p:txBody>
        </p:sp>
      </p:grpSp>
    </p:spTree>
  </p:cSld>
  <p:clrMap bg1="lt1" tx1="dk1" bg2="lt2" tx2="dk2" accent1="accent1" accent2="accent2" accent3="accent3" accent4="accent4" accent5="accent5" accent6="accent6" hlink="hlink" folHlink="folHlink"/>
  <p:sldLayoutIdLst>
    <p:sldLayoutId id="2147483855" r:id="rId1"/>
    <p:sldLayoutId id="2147483913" r:id="rId2"/>
    <p:sldLayoutId id="2147483857" r:id="rId3"/>
    <p:sldLayoutId id="2147483821" r:id="rId4"/>
    <p:sldLayoutId id="2147483822" r:id="rId5"/>
    <p:sldLayoutId id="2147483823" r:id="rId6"/>
    <p:sldLayoutId id="2147483829" r:id="rId7"/>
    <p:sldLayoutId id="2147483830" r:id="rId8"/>
  </p:sldLayoutIdLst>
  <p:hf hdr="0"/>
  <p:txStyles>
    <p:titleStyle>
      <a:lvl1pPr algn="l" rtl="0" eaLnBrk="1" fontAlgn="base" hangingPunct="1">
        <a:lnSpc>
          <a:spcPct val="90000"/>
        </a:lnSpc>
        <a:spcBef>
          <a:spcPct val="0"/>
        </a:spcBef>
        <a:spcAft>
          <a:spcPct val="0"/>
        </a:spcAft>
        <a:defRPr sz="3600" b="1" kern="1200">
          <a:solidFill>
            <a:schemeClr val="tx1"/>
          </a:solidFill>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C5468A5-336F-464D-B031-2F6973D42E88}"/>
              </a:ext>
            </a:extLst>
          </p:cNvPr>
          <p:cNvSpPr>
            <a:spLocks noGrp="1"/>
          </p:cNvSpPr>
          <p:nvPr>
            <p:ph type="ctrTitle"/>
          </p:nvPr>
        </p:nvSpPr>
        <p:spPr/>
        <p:txBody>
          <a:bodyPr rtlCol="0">
            <a:noAutofit/>
          </a:bodyPr>
          <a:lstStyle/>
          <a:p>
            <a:pPr eaLnBrk="1" fontAlgn="auto" hangingPunct="1">
              <a:spcAft>
                <a:spcPts val="0"/>
              </a:spcAft>
              <a:defRPr/>
            </a:pPr>
            <a:r>
              <a:rPr lang="fi-FI" sz="4000" dirty="0">
                <a:solidFill>
                  <a:schemeClr val="bg1"/>
                </a:solidFill>
              </a:rPr>
              <a:t>&lt;Projektin nimi&gt;</a:t>
            </a:r>
            <a:br>
              <a:rPr lang="fi-FI" sz="4000" dirty="0">
                <a:solidFill>
                  <a:schemeClr val="bg1"/>
                </a:solidFill>
              </a:rPr>
            </a:br>
            <a:br>
              <a:rPr lang="fi-FI" sz="4000" dirty="0">
                <a:solidFill>
                  <a:schemeClr val="bg1"/>
                </a:solidFill>
              </a:rPr>
            </a:br>
            <a:br>
              <a:rPr lang="fi-FI" sz="4000" dirty="0">
                <a:solidFill>
                  <a:schemeClr val="bg1"/>
                </a:solidFill>
              </a:rPr>
            </a:br>
            <a:r>
              <a:rPr lang="fi-FI" sz="4000" dirty="0">
                <a:solidFill>
                  <a:schemeClr val="bg1"/>
                </a:solidFill>
              </a:rPr>
              <a:t>Projektisuunnitelma</a:t>
            </a:r>
          </a:p>
        </p:txBody>
      </p:sp>
      <p:graphicFrame>
        <p:nvGraphicFramePr>
          <p:cNvPr id="4" name="Taulukko 4">
            <a:extLst>
              <a:ext uri="{FF2B5EF4-FFF2-40B4-BE49-F238E27FC236}">
                <a16:creationId xmlns:a16="http://schemas.microsoft.com/office/drawing/2014/main" id="{C347CC04-D302-496A-A945-827E47C04DF7}"/>
              </a:ext>
            </a:extLst>
          </p:cNvPr>
          <p:cNvGraphicFramePr>
            <a:graphicFrameLocks noGrp="1"/>
          </p:cNvGraphicFramePr>
          <p:nvPr>
            <p:extLst>
              <p:ext uri="{D42A27DB-BD31-4B8C-83A1-F6EECF244321}">
                <p14:modId xmlns:p14="http://schemas.microsoft.com/office/powerpoint/2010/main" val="2314618522"/>
              </p:ext>
            </p:extLst>
          </p:nvPr>
        </p:nvGraphicFramePr>
        <p:xfrm>
          <a:off x="486383" y="3429000"/>
          <a:ext cx="8128000" cy="1849120"/>
        </p:xfrm>
        <a:graphic>
          <a:graphicData uri="http://schemas.openxmlformats.org/drawingml/2006/table">
            <a:tbl>
              <a:tblPr>
                <a:tableStyleId>{1FECB4D8-DB02-4DC6-A0A2-4F2EBAE1DC90}</a:tableStyleId>
              </a:tblPr>
              <a:tblGrid>
                <a:gridCol w="2267450">
                  <a:extLst>
                    <a:ext uri="{9D8B030D-6E8A-4147-A177-3AD203B41FA5}">
                      <a16:colId xmlns:a16="http://schemas.microsoft.com/office/drawing/2014/main" val="1313073305"/>
                    </a:ext>
                  </a:extLst>
                </a:gridCol>
                <a:gridCol w="5860550">
                  <a:extLst>
                    <a:ext uri="{9D8B030D-6E8A-4147-A177-3AD203B41FA5}">
                      <a16:colId xmlns:a16="http://schemas.microsoft.com/office/drawing/2014/main" val="3388679684"/>
                    </a:ext>
                  </a:extLst>
                </a:gridCol>
              </a:tblGrid>
              <a:tr h="370840">
                <a:tc>
                  <a:txBody>
                    <a:bodyPr/>
                    <a:lstStyle/>
                    <a:p>
                      <a:pPr eaLnBrk="1" fontAlgn="auto" hangingPunct="1">
                        <a:spcBef>
                          <a:spcPts val="0"/>
                        </a:spcBef>
                        <a:spcAft>
                          <a:spcPts val="0"/>
                        </a:spcAft>
                        <a:defRPr/>
                      </a:pPr>
                      <a:r>
                        <a:rPr lang="fi-FI" dirty="0">
                          <a:solidFill>
                            <a:schemeClr val="accent3">
                              <a:lumMod val="50000"/>
                            </a:schemeClr>
                          </a:solidFill>
                        </a:rPr>
                        <a:t>Projektitunniste:</a:t>
                      </a:r>
                    </a:p>
                  </a:txBody>
                  <a:tcPr/>
                </a:tc>
                <a:tc>
                  <a:txBody>
                    <a:bodyPr/>
                    <a:lstStyle/>
                    <a:p>
                      <a:endParaRPr lang="fi-FI"/>
                    </a:p>
                  </a:txBody>
                  <a:tcPr/>
                </a:tc>
                <a:extLst>
                  <a:ext uri="{0D108BD9-81ED-4DB2-BD59-A6C34878D82A}">
                    <a16:rowId xmlns:a16="http://schemas.microsoft.com/office/drawing/2014/main" val="3283189708"/>
                  </a:ext>
                </a:extLst>
              </a:tr>
              <a:tr h="125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solidFill>
                            <a:schemeClr val="accent3">
                              <a:lumMod val="50000"/>
                            </a:schemeClr>
                          </a:solidFill>
                        </a:rPr>
                        <a:t>Projektipäällikkö:</a:t>
                      </a:r>
                    </a:p>
                  </a:txBody>
                  <a:tcPr/>
                </a:tc>
                <a:tc>
                  <a:txBody>
                    <a:bodyPr/>
                    <a:lstStyle/>
                    <a:p>
                      <a:endParaRPr lang="fi-FI" dirty="0"/>
                    </a:p>
                  </a:txBody>
                  <a:tcPr/>
                </a:tc>
                <a:extLst>
                  <a:ext uri="{0D108BD9-81ED-4DB2-BD59-A6C34878D82A}">
                    <a16:rowId xmlns:a16="http://schemas.microsoft.com/office/drawing/2014/main" val="24666123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solidFill>
                            <a:schemeClr val="accent3">
                              <a:lumMod val="50000"/>
                            </a:schemeClr>
                          </a:solidFill>
                        </a:rPr>
                        <a:t>Projektin omistaja: </a:t>
                      </a:r>
                    </a:p>
                  </a:txBody>
                  <a:tcPr/>
                </a:tc>
                <a:tc>
                  <a:txBody>
                    <a:bodyPr/>
                    <a:lstStyle/>
                    <a:p>
                      <a:endParaRPr lang="fi-FI"/>
                    </a:p>
                  </a:txBody>
                  <a:tcPr/>
                </a:tc>
                <a:extLst>
                  <a:ext uri="{0D108BD9-81ED-4DB2-BD59-A6C34878D82A}">
                    <a16:rowId xmlns:a16="http://schemas.microsoft.com/office/drawing/2014/main" val="23104762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solidFill>
                            <a:schemeClr val="accent3">
                              <a:lumMod val="50000"/>
                            </a:schemeClr>
                          </a:solidFill>
                        </a:rPr>
                        <a:t>Päivämäärä:</a:t>
                      </a:r>
                    </a:p>
                  </a:txBody>
                  <a:tcPr/>
                </a:tc>
                <a:tc>
                  <a:txBody>
                    <a:bodyPr/>
                    <a:lstStyle/>
                    <a:p>
                      <a:endParaRPr lang="fi-FI"/>
                    </a:p>
                  </a:txBody>
                  <a:tcPr/>
                </a:tc>
                <a:extLst>
                  <a:ext uri="{0D108BD9-81ED-4DB2-BD59-A6C34878D82A}">
                    <a16:rowId xmlns:a16="http://schemas.microsoft.com/office/drawing/2014/main" val="4121114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solidFill>
                            <a:schemeClr val="accent3">
                              <a:lumMod val="50000"/>
                            </a:schemeClr>
                          </a:solidFill>
                        </a:rPr>
                        <a:t>Hyväksyjä ja pvm:</a:t>
                      </a:r>
                    </a:p>
                  </a:txBody>
                  <a:tcPr/>
                </a:tc>
                <a:tc>
                  <a:txBody>
                    <a:bodyPr/>
                    <a:lstStyle/>
                    <a:p>
                      <a:endParaRPr lang="fi-FI" dirty="0"/>
                    </a:p>
                  </a:txBody>
                  <a:tcPr/>
                </a:tc>
                <a:extLst>
                  <a:ext uri="{0D108BD9-81ED-4DB2-BD59-A6C34878D82A}">
                    <a16:rowId xmlns:a16="http://schemas.microsoft.com/office/drawing/2014/main" val="2214462324"/>
                  </a:ext>
                </a:extLst>
              </a:tr>
            </a:tbl>
          </a:graphicData>
        </a:graphic>
      </p:graphicFrame>
    </p:spTree>
    <p:extLst>
      <p:ext uri="{BB962C8B-B14F-4D97-AF65-F5344CB8AC3E}">
        <p14:creationId xmlns:p14="http://schemas.microsoft.com/office/powerpoint/2010/main" val="3771516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a:xfrm>
            <a:off x="457200" y="407988"/>
            <a:ext cx="10527632" cy="787400"/>
          </a:xfrm>
        </p:spPr>
        <p:txBody>
          <a:bodyPr/>
          <a:lstStyle/>
          <a:p>
            <a:pPr eaLnBrk="1" hangingPunct="1"/>
            <a:r>
              <a:rPr lang="fi-FI" altLang="fi-FI" dirty="0">
                <a:latin typeface="Arial Black" panose="020B0604020202020204" pitchFamily="34" charset="0"/>
              </a:rPr>
              <a:t>2.1 Tuotosten laajuus osituksen avulla ja mahdolliset laatutavoitteet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624264"/>
            <a:ext cx="10527631" cy="4523874"/>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10</a:t>
            </a:fld>
            <a:endParaRPr lang="fi-FI" altLang="fi-FI" sz="1300">
              <a:solidFill>
                <a:srgbClr val="000000"/>
              </a:solidFill>
            </a:endParaRPr>
          </a:p>
        </p:txBody>
      </p:sp>
    </p:spTree>
    <p:extLst>
      <p:ext uri="{BB962C8B-B14F-4D97-AF65-F5344CB8AC3E}">
        <p14:creationId xmlns:p14="http://schemas.microsoft.com/office/powerpoint/2010/main" val="2794787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2.2 Rajaukset</a:t>
            </a:r>
          </a:p>
        </p:txBody>
      </p:sp>
      <p:sp>
        <p:nvSpPr>
          <p:cNvPr id="2" name="Sisällön paikkamerkki 1">
            <a:extLst>
              <a:ext uri="{FF2B5EF4-FFF2-40B4-BE49-F238E27FC236}">
                <a16:creationId xmlns:a16="http://schemas.microsoft.com/office/drawing/2014/main" id="{2ED63865-CEBC-49C7-A556-74BEFCC84D97}"/>
              </a:ext>
            </a:extLst>
          </p:cNvPr>
          <p:cNvSpPr>
            <a:spLocks noGrp="1"/>
          </p:cNvSpPr>
          <p:nvPr>
            <p:ph idx="1"/>
          </p:nvPr>
        </p:nvSpPr>
        <p:spPr/>
        <p:txBody>
          <a:bodyPr/>
          <a:lstStyle/>
          <a:p>
            <a:endParaRPr lang="fi-FI"/>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11</a:t>
            </a:fld>
            <a:endParaRPr lang="fi-FI" altLang="fi-FI" sz="1300">
              <a:solidFill>
                <a:srgbClr val="000000"/>
              </a:solidFill>
            </a:endParaRPr>
          </a:p>
        </p:txBody>
      </p:sp>
    </p:spTree>
    <p:extLst>
      <p:ext uri="{BB962C8B-B14F-4D97-AF65-F5344CB8AC3E}">
        <p14:creationId xmlns:p14="http://schemas.microsoft.com/office/powerpoint/2010/main" val="820941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2.3 Ulkoiset riippuvuudet ja rajapinnat</a:t>
            </a:r>
          </a:p>
        </p:txBody>
      </p:sp>
      <p:sp>
        <p:nvSpPr>
          <p:cNvPr id="2" name="Sisällön paikkamerkki 1">
            <a:extLst>
              <a:ext uri="{FF2B5EF4-FFF2-40B4-BE49-F238E27FC236}">
                <a16:creationId xmlns:a16="http://schemas.microsoft.com/office/drawing/2014/main" id="{F33F473F-A3A2-46AC-9AD4-677CFE109653}"/>
              </a:ext>
            </a:extLst>
          </p:cNvPr>
          <p:cNvSpPr>
            <a:spLocks noGrp="1"/>
          </p:cNvSpPr>
          <p:nvPr>
            <p:ph idx="1"/>
          </p:nvPr>
        </p:nvSpPr>
        <p:spPr/>
        <p:txBody>
          <a:bodyPr/>
          <a:lstStyle/>
          <a:p>
            <a:endParaRPr lang="fi-FI"/>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12</a:t>
            </a:fld>
            <a:endParaRPr lang="fi-FI" altLang="fi-FI" sz="1300">
              <a:solidFill>
                <a:srgbClr val="000000"/>
              </a:solidFill>
            </a:endParaRPr>
          </a:p>
        </p:txBody>
      </p:sp>
    </p:spTree>
    <p:extLst>
      <p:ext uri="{BB962C8B-B14F-4D97-AF65-F5344CB8AC3E}">
        <p14:creationId xmlns:p14="http://schemas.microsoft.com/office/powerpoint/2010/main" val="2457223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3	Aikataulu</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13</a:t>
            </a:fld>
            <a:endParaRPr lang="fi-FI" altLang="fi-FI" sz="1300">
              <a:solidFill>
                <a:srgbClr val="000000"/>
              </a:solidFill>
            </a:endParaRPr>
          </a:p>
        </p:txBody>
      </p:sp>
    </p:spTree>
    <p:extLst>
      <p:ext uri="{BB962C8B-B14F-4D97-AF65-F5344CB8AC3E}">
        <p14:creationId xmlns:p14="http://schemas.microsoft.com/office/powerpoint/2010/main" val="1881475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3 Aikataulu</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14</a:t>
            </a:fld>
            <a:endParaRPr lang="fi-FI" altLang="fi-FI" sz="1300">
              <a:solidFill>
                <a:srgbClr val="000000"/>
              </a:solidFill>
            </a:endParaRPr>
          </a:p>
        </p:txBody>
      </p:sp>
      <p:graphicFrame>
        <p:nvGraphicFramePr>
          <p:cNvPr id="9" name="Taulukko 8">
            <a:extLst>
              <a:ext uri="{FF2B5EF4-FFF2-40B4-BE49-F238E27FC236}">
                <a16:creationId xmlns:a16="http://schemas.microsoft.com/office/drawing/2014/main" id="{4C355431-69B0-5D49-A3B6-E0D814A6D68E}"/>
              </a:ext>
            </a:extLst>
          </p:cNvPr>
          <p:cNvGraphicFramePr>
            <a:graphicFrameLocks noGrp="1"/>
          </p:cNvGraphicFramePr>
          <p:nvPr/>
        </p:nvGraphicFramePr>
        <p:xfrm>
          <a:off x="467994" y="1285868"/>
          <a:ext cx="10092429" cy="4461870"/>
        </p:xfrm>
        <a:graphic>
          <a:graphicData uri="http://schemas.openxmlformats.org/drawingml/2006/table">
            <a:tbl>
              <a:tblPr firstRow="1" bandRow="1">
                <a:tableStyleId>{F2DE63D5-997A-4646-A377-4702673A728D}</a:tableStyleId>
              </a:tblPr>
              <a:tblGrid>
                <a:gridCol w="3189606">
                  <a:extLst>
                    <a:ext uri="{9D8B030D-6E8A-4147-A177-3AD203B41FA5}">
                      <a16:colId xmlns:a16="http://schemas.microsoft.com/office/drawing/2014/main" val="198637523"/>
                    </a:ext>
                  </a:extLst>
                </a:gridCol>
                <a:gridCol w="2202873">
                  <a:extLst>
                    <a:ext uri="{9D8B030D-6E8A-4147-A177-3AD203B41FA5}">
                      <a16:colId xmlns:a16="http://schemas.microsoft.com/office/drawing/2014/main" val="3867680718"/>
                    </a:ext>
                  </a:extLst>
                </a:gridCol>
                <a:gridCol w="2299854">
                  <a:extLst>
                    <a:ext uri="{9D8B030D-6E8A-4147-A177-3AD203B41FA5}">
                      <a16:colId xmlns:a16="http://schemas.microsoft.com/office/drawing/2014/main" val="2717611678"/>
                    </a:ext>
                  </a:extLst>
                </a:gridCol>
                <a:gridCol w="2400096">
                  <a:extLst>
                    <a:ext uri="{9D8B030D-6E8A-4147-A177-3AD203B41FA5}">
                      <a16:colId xmlns:a16="http://schemas.microsoft.com/office/drawing/2014/main" val="2110151426"/>
                    </a:ext>
                  </a:extLst>
                </a:gridCol>
              </a:tblGrid>
              <a:tr h="429168">
                <a:tc>
                  <a:txBody>
                    <a:bodyPr/>
                    <a:lstStyle/>
                    <a:p>
                      <a:pPr rtl="0"/>
                      <a:r>
                        <a:rPr lang="fi-FI" sz="1400" b="0" i="0" u="none" strike="noStrike" kern="1200" baseline="0" dirty="0">
                          <a:solidFill>
                            <a:srgbClr val="FFFFFF"/>
                          </a:solidFill>
                          <a:latin typeface="Arial Black" panose="020B0604020202020204" pitchFamily="34" charset="0"/>
                        </a:rPr>
                        <a:t>Tehtävä</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Suunniteltu kesto</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Suunniteltu aloitus</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Suunniteltu lopetus</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48078">
                <a:tc>
                  <a:txBody>
                    <a:bodyPr/>
                    <a:lstStyle/>
                    <a:p>
                      <a:pPr rtl="0"/>
                      <a:r>
                        <a:rPr lang="fi-FI" sz="1400" b="0" i="0" u="none" strike="noStrike" kern="1200" baseline="0" dirty="0">
                          <a:solidFill>
                            <a:schemeClr val="tx1"/>
                          </a:solidFill>
                          <a:latin typeface="+mn-lt"/>
                        </a:rPr>
                        <a:t>P1 Projektikuvauksen hyväksyminen</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0" i="0" u="none" strike="noStrike" kern="1200" baseline="0" dirty="0">
                          <a:solidFill>
                            <a:schemeClr val="tx1"/>
                          </a:solidFill>
                          <a:latin typeface="+mn-lt"/>
                        </a:rPr>
                        <a:t>xxxx</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0" i="0" u="none" strike="noStrike" kern="1200" baseline="0" dirty="0" err="1">
                          <a:solidFill>
                            <a:schemeClr val="tx1"/>
                          </a:solidFill>
                          <a:latin typeface="+mn-lt"/>
                        </a:rPr>
                        <a:t>pp.kk.vv</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err="1">
                          <a:solidFill>
                            <a:schemeClr val="tx1"/>
                          </a:solidFill>
                          <a:latin typeface="+mn-lt"/>
                        </a:rPr>
                        <a:t>pp.kk.vv</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48078">
                <a:tc>
                  <a:txBody>
                    <a:bodyPr/>
                    <a:lstStyle/>
                    <a:p>
                      <a:pPr rtl="0"/>
                      <a:r>
                        <a:rPr lang="fi-FI" sz="1400" b="0" i="0" u="none" strike="noStrike" kern="1200" baseline="0" dirty="0">
                          <a:solidFill>
                            <a:schemeClr val="tx1"/>
                          </a:solidFill>
                          <a:latin typeface="+mn-lt"/>
                        </a:rPr>
                        <a:t>P2 Projektisuunnitelma hyväksyminen</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Tehtäväkokonaisuus 1</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1</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2</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3</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Tarkistuspiste (TP) A</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r h="44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511365835"/>
                  </a:ext>
                </a:extLst>
              </a:tr>
            </a:tbl>
          </a:graphicData>
        </a:graphic>
      </p:graphicFrame>
    </p:spTree>
    <p:extLst>
      <p:ext uri="{BB962C8B-B14F-4D97-AF65-F5344CB8AC3E}">
        <p14:creationId xmlns:p14="http://schemas.microsoft.com/office/powerpoint/2010/main" val="2709853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3 Aikataulu</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15</a:t>
            </a:fld>
            <a:endParaRPr lang="fi-FI" altLang="fi-FI" sz="1300">
              <a:solidFill>
                <a:srgbClr val="000000"/>
              </a:solidFill>
            </a:endParaRPr>
          </a:p>
        </p:txBody>
      </p:sp>
      <p:graphicFrame>
        <p:nvGraphicFramePr>
          <p:cNvPr id="9" name="Taulukko 8">
            <a:extLst>
              <a:ext uri="{FF2B5EF4-FFF2-40B4-BE49-F238E27FC236}">
                <a16:creationId xmlns:a16="http://schemas.microsoft.com/office/drawing/2014/main" id="{4C355431-69B0-5D49-A3B6-E0D814A6D68E}"/>
              </a:ext>
            </a:extLst>
          </p:cNvPr>
          <p:cNvGraphicFramePr>
            <a:graphicFrameLocks noGrp="1"/>
          </p:cNvGraphicFramePr>
          <p:nvPr/>
        </p:nvGraphicFramePr>
        <p:xfrm>
          <a:off x="467994" y="1171561"/>
          <a:ext cx="10092429" cy="4452867"/>
        </p:xfrm>
        <a:graphic>
          <a:graphicData uri="http://schemas.openxmlformats.org/drawingml/2006/table">
            <a:tbl>
              <a:tblPr firstRow="1" bandRow="1">
                <a:tableStyleId>{F2DE63D5-997A-4646-A377-4702673A728D}</a:tableStyleId>
              </a:tblPr>
              <a:tblGrid>
                <a:gridCol w="3189606">
                  <a:extLst>
                    <a:ext uri="{9D8B030D-6E8A-4147-A177-3AD203B41FA5}">
                      <a16:colId xmlns:a16="http://schemas.microsoft.com/office/drawing/2014/main" val="198637523"/>
                    </a:ext>
                  </a:extLst>
                </a:gridCol>
                <a:gridCol w="2202873">
                  <a:extLst>
                    <a:ext uri="{9D8B030D-6E8A-4147-A177-3AD203B41FA5}">
                      <a16:colId xmlns:a16="http://schemas.microsoft.com/office/drawing/2014/main" val="3867680718"/>
                    </a:ext>
                  </a:extLst>
                </a:gridCol>
                <a:gridCol w="2299854">
                  <a:extLst>
                    <a:ext uri="{9D8B030D-6E8A-4147-A177-3AD203B41FA5}">
                      <a16:colId xmlns:a16="http://schemas.microsoft.com/office/drawing/2014/main" val="2717611678"/>
                    </a:ext>
                  </a:extLst>
                </a:gridCol>
                <a:gridCol w="2400096">
                  <a:extLst>
                    <a:ext uri="{9D8B030D-6E8A-4147-A177-3AD203B41FA5}">
                      <a16:colId xmlns:a16="http://schemas.microsoft.com/office/drawing/2014/main" val="2110151426"/>
                    </a:ext>
                  </a:extLst>
                </a:gridCol>
              </a:tblGrid>
              <a:tr h="428301">
                <a:tc>
                  <a:txBody>
                    <a:bodyPr/>
                    <a:lstStyle/>
                    <a:p>
                      <a:pPr rtl="0"/>
                      <a:r>
                        <a:rPr lang="fi-FI" sz="1400" b="0" i="0" u="none" strike="noStrike" kern="1200" baseline="0" dirty="0">
                          <a:solidFill>
                            <a:srgbClr val="FFFFFF"/>
                          </a:solidFill>
                          <a:latin typeface="Arial Black" panose="020B0604020202020204" pitchFamily="34" charset="0"/>
                        </a:rPr>
                        <a:t>Tehtävä</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Suunniteltu kesto</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Suunniteltu aloitus</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Suunniteltu lopetus</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Tehtäväkokonaisuus 2</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0" i="0" u="none" strike="noStrike" kern="1200" baseline="0" dirty="0">
                          <a:solidFill>
                            <a:schemeClr val="tx1"/>
                          </a:solidFill>
                          <a:latin typeface="+mn-lt"/>
                        </a:rPr>
                        <a:t>xxxx</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0" i="0" u="none" strike="noStrike" kern="1200" baseline="0" dirty="0" err="1">
                          <a:solidFill>
                            <a:schemeClr val="tx1"/>
                          </a:solidFill>
                          <a:latin typeface="+mn-lt"/>
                        </a:rPr>
                        <a:t>pp.kk.vv</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err="1">
                          <a:solidFill>
                            <a:schemeClr val="tx1"/>
                          </a:solidFill>
                          <a:latin typeface="+mn-lt"/>
                        </a:rPr>
                        <a:t>pp.kk.vv</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4</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5</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Tarkistuspiste (TP) B</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P3 Tuotosten hyväksyminen</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P4 Projektin lopetus</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r h="4471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511365835"/>
                  </a:ext>
                </a:extLst>
              </a:tr>
            </a:tbl>
          </a:graphicData>
        </a:graphic>
      </p:graphicFrame>
    </p:spTree>
    <p:extLst>
      <p:ext uri="{BB962C8B-B14F-4D97-AF65-F5344CB8AC3E}">
        <p14:creationId xmlns:p14="http://schemas.microsoft.com/office/powerpoint/2010/main" val="2012962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3 Jana-aikataulu (</a:t>
            </a:r>
            <a:r>
              <a:rPr lang="fi-FI" altLang="fi-FI" dirty="0" err="1">
                <a:latin typeface="Arial Black" panose="020B0604020202020204" pitchFamily="34" charset="0"/>
              </a:rPr>
              <a:t>Gantt</a:t>
            </a:r>
            <a:r>
              <a:rPr lang="fi-FI" altLang="fi-FI" dirty="0">
                <a:latin typeface="Arial Black" panose="020B0604020202020204" pitchFamily="34" charset="0"/>
              </a:rPr>
              <a:t>-kaavio) </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16</a:t>
            </a:fld>
            <a:endParaRPr lang="fi-FI" altLang="fi-FI" sz="1300">
              <a:solidFill>
                <a:srgbClr val="000000"/>
              </a:solidFill>
            </a:endParaRPr>
          </a:p>
        </p:txBody>
      </p:sp>
    </p:spTree>
    <p:extLst>
      <p:ext uri="{BB962C8B-B14F-4D97-AF65-F5344CB8AC3E}">
        <p14:creationId xmlns:p14="http://schemas.microsoft.com/office/powerpoint/2010/main" val="1396095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4	Kustannukset </a:t>
            </a:r>
            <a:br>
              <a:rPr lang="fi-FI" sz="6600" dirty="0">
                <a:solidFill>
                  <a:schemeClr val="bg1"/>
                </a:solidFill>
              </a:rPr>
            </a:br>
            <a:r>
              <a:rPr lang="fi-FI" sz="6600" dirty="0">
                <a:solidFill>
                  <a:schemeClr val="bg1"/>
                </a:solidFill>
              </a:rPr>
              <a:t>	ja resurssit</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17</a:t>
            </a:fld>
            <a:endParaRPr lang="fi-FI" altLang="fi-FI" sz="1300">
              <a:solidFill>
                <a:srgbClr val="000000"/>
              </a:solidFill>
            </a:endParaRPr>
          </a:p>
        </p:txBody>
      </p:sp>
      <p:sp>
        <p:nvSpPr>
          <p:cNvPr id="6" name="Tekstin paikkamerkki 2">
            <a:extLst>
              <a:ext uri="{FF2B5EF4-FFF2-40B4-BE49-F238E27FC236}">
                <a16:creationId xmlns:a16="http://schemas.microsoft.com/office/drawing/2014/main" id="{A78DA6E9-2571-934F-9AD5-86C34E696168}"/>
              </a:ext>
            </a:extLst>
          </p:cNvPr>
          <p:cNvSpPr>
            <a:spLocks noGrp="1"/>
          </p:cNvSpPr>
          <p:nvPr/>
        </p:nvSpPr>
        <p:spPr bwMode="auto">
          <a:xfrm>
            <a:off x="741261" y="3398082"/>
            <a:ext cx="10709478" cy="22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marL="0" indent="0" algn="l" rtl="0" eaLnBrk="0" fontAlgn="base" hangingPunct="0">
              <a:spcBef>
                <a:spcPct val="0"/>
              </a:spcBef>
              <a:spcAft>
                <a:spcPct val="0"/>
              </a:spcAft>
              <a:buFont typeface="Arial" panose="020B0604020202020204" pitchFamily="34" charset="0"/>
              <a:buNone/>
              <a:defRPr sz="2500" b="1" kern="1200">
                <a:solidFill>
                  <a:srgbClr val="FFFFFF"/>
                </a:solidFill>
                <a:latin typeface="+mj-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Tässä luvussa kuvataan kaikki projektin sisäisistä henkilötyöpäivistä aiheutuvat kustannukset sekä ulkoiset kustannukset.</a:t>
            </a:r>
          </a:p>
        </p:txBody>
      </p:sp>
    </p:spTree>
    <p:extLst>
      <p:ext uri="{BB962C8B-B14F-4D97-AF65-F5344CB8AC3E}">
        <p14:creationId xmlns:p14="http://schemas.microsoft.com/office/powerpoint/2010/main" val="604929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4.1 Tarvittavat osaajat ja työmäärän arviointi</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18</a:t>
            </a:fld>
            <a:endParaRPr lang="fi-FI" altLang="fi-FI" sz="1300">
              <a:solidFill>
                <a:srgbClr val="000000"/>
              </a:solidFill>
            </a:endParaRPr>
          </a:p>
        </p:txBody>
      </p:sp>
      <p:graphicFrame>
        <p:nvGraphicFramePr>
          <p:cNvPr id="9" name="Taulukko 8">
            <a:extLst>
              <a:ext uri="{FF2B5EF4-FFF2-40B4-BE49-F238E27FC236}">
                <a16:creationId xmlns:a16="http://schemas.microsoft.com/office/drawing/2014/main" id="{4C355431-69B0-5D49-A3B6-E0D814A6D68E}"/>
              </a:ext>
            </a:extLst>
          </p:cNvPr>
          <p:cNvGraphicFramePr>
            <a:graphicFrameLocks noGrp="1"/>
          </p:cNvGraphicFramePr>
          <p:nvPr/>
        </p:nvGraphicFramePr>
        <p:xfrm>
          <a:off x="467994" y="1783859"/>
          <a:ext cx="10092429" cy="3735702"/>
        </p:xfrm>
        <a:graphic>
          <a:graphicData uri="http://schemas.openxmlformats.org/drawingml/2006/table">
            <a:tbl>
              <a:tblPr firstRow="1" bandRow="1">
                <a:tableStyleId>{F2DE63D5-997A-4646-A377-4702673A728D}</a:tableStyleId>
              </a:tblPr>
              <a:tblGrid>
                <a:gridCol w="2455315">
                  <a:extLst>
                    <a:ext uri="{9D8B030D-6E8A-4147-A177-3AD203B41FA5}">
                      <a16:colId xmlns:a16="http://schemas.microsoft.com/office/drawing/2014/main" val="198637523"/>
                    </a:ext>
                  </a:extLst>
                </a:gridCol>
                <a:gridCol w="2382982">
                  <a:extLst>
                    <a:ext uri="{9D8B030D-6E8A-4147-A177-3AD203B41FA5}">
                      <a16:colId xmlns:a16="http://schemas.microsoft.com/office/drawing/2014/main" val="3867680718"/>
                    </a:ext>
                  </a:extLst>
                </a:gridCol>
                <a:gridCol w="3158836">
                  <a:extLst>
                    <a:ext uri="{9D8B030D-6E8A-4147-A177-3AD203B41FA5}">
                      <a16:colId xmlns:a16="http://schemas.microsoft.com/office/drawing/2014/main" val="2717611678"/>
                    </a:ext>
                  </a:extLst>
                </a:gridCol>
                <a:gridCol w="2095296">
                  <a:extLst>
                    <a:ext uri="{9D8B030D-6E8A-4147-A177-3AD203B41FA5}">
                      <a16:colId xmlns:a16="http://schemas.microsoft.com/office/drawing/2014/main" val="2110151426"/>
                    </a:ext>
                  </a:extLst>
                </a:gridCol>
              </a:tblGrid>
              <a:tr h="415078">
                <a:tc>
                  <a:txBody>
                    <a:bodyPr/>
                    <a:lstStyle/>
                    <a:p>
                      <a:pPr rtl="0"/>
                      <a:r>
                        <a:rPr lang="fi-FI" sz="1600" b="0" i="0" u="none" strike="noStrike" kern="1200" baseline="0" dirty="0">
                          <a:solidFill>
                            <a:srgbClr val="FFFFFF"/>
                          </a:solidFill>
                          <a:latin typeface="Arial Black" panose="020B0604020202020204" pitchFamily="34" charset="0"/>
                        </a:rPr>
                        <a:t>Tehtävä</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Tekijän nimi</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Suunniteltu työmäärä (</a:t>
                      </a:r>
                      <a:r>
                        <a:rPr lang="fi-FI" sz="1600" b="0" i="0" u="none" strike="noStrike" kern="1200" baseline="0" dirty="0" err="1">
                          <a:solidFill>
                            <a:srgbClr val="FFFFFF"/>
                          </a:solidFill>
                          <a:latin typeface="Arial Black" panose="020B0604020202020204" pitchFamily="34" charset="0"/>
                        </a:rPr>
                        <a:t>htp</a:t>
                      </a:r>
                      <a:r>
                        <a:rPr lang="fi-FI" sz="1600" b="0" i="0" u="none" strike="noStrike" kern="1200" baseline="0" dirty="0">
                          <a:solidFill>
                            <a:srgbClr val="FFFFFF"/>
                          </a:solidFill>
                          <a:latin typeface="Arial Black" panose="020B0604020202020204" pitchFamily="34" charset="0"/>
                        </a:rPr>
                        <a:t>)</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Kustannukset (€)</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15078">
                <a:tc>
                  <a:txBody>
                    <a:bodyPr/>
                    <a:lstStyle/>
                    <a:p>
                      <a:pPr rtl="0"/>
                      <a:r>
                        <a:rPr lang="fi-FI" sz="1400" b="0" i="0" u="none" strike="noStrike" kern="1200" baseline="0" dirty="0">
                          <a:solidFill>
                            <a:schemeClr val="tx1"/>
                          </a:solidFill>
                          <a:latin typeface="Arial Black" panose="020B0604020202020204" pitchFamily="34" charset="0"/>
                        </a:rPr>
                        <a:t>Tehtäväkokonaisuus 1</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r>
                        <a:rPr lang="fi-FI" sz="1400" b="0" i="0" u="none" strike="noStrike" kern="1200" baseline="0" dirty="0">
                          <a:solidFill>
                            <a:schemeClr val="tx1"/>
                          </a:solidFill>
                          <a:latin typeface="+mn-lt"/>
                        </a:rPr>
                        <a:t>xxxx</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15078">
                <a:tc>
                  <a:txBody>
                    <a:bodyPr/>
                    <a:lstStyle/>
                    <a:p>
                      <a:pPr rtl="0"/>
                      <a:r>
                        <a:rPr lang="fi-FI" sz="1400" b="0" i="0" u="none" strike="noStrike" kern="1200" baseline="0" dirty="0">
                          <a:solidFill>
                            <a:schemeClr val="tx1"/>
                          </a:solidFill>
                          <a:latin typeface="+mn-lt"/>
                        </a:rPr>
                        <a:t>Tehtävä 1</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2</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3</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Tehtäväkokonaisuus 2</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4</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Tehtävä 5</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YHTEENSÄ:</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Tree>
    <p:extLst>
      <p:ext uri="{BB962C8B-B14F-4D97-AF65-F5344CB8AC3E}">
        <p14:creationId xmlns:p14="http://schemas.microsoft.com/office/powerpoint/2010/main" val="1488791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4.2 Resurssien hallinta</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19</a:t>
            </a:fld>
            <a:endParaRPr lang="fi-FI" altLang="fi-FI" sz="1300">
              <a:solidFill>
                <a:srgbClr val="000000"/>
              </a:solidFill>
            </a:endParaRPr>
          </a:p>
        </p:txBody>
      </p:sp>
      <p:graphicFrame>
        <p:nvGraphicFramePr>
          <p:cNvPr id="9" name="Taulukko 8">
            <a:extLst>
              <a:ext uri="{FF2B5EF4-FFF2-40B4-BE49-F238E27FC236}">
                <a16:creationId xmlns:a16="http://schemas.microsoft.com/office/drawing/2014/main" id="{4C355431-69B0-5D49-A3B6-E0D814A6D68E}"/>
              </a:ext>
            </a:extLst>
          </p:cNvPr>
          <p:cNvGraphicFramePr>
            <a:graphicFrameLocks noGrp="1"/>
          </p:cNvGraphicFramePr>
          <p:nvPr/>
        </p:nvGraphicFramePr>
        <p:xfrm>
          <a:off x="467994" y="1783859"/>
          <a:ext cx="10092432" cy="3735702"/>
        </p:xfrm>
        <a:graphic>
          <a:graphicData uri="http://schemas.openxmlformats.org/drawingml/2006/table">
            <a:tbl>
              <a:tblPr firstRow="1" bandRow="1">
                <a:tableStyleId>{F2DE63D5-997A-4646-A377-4702673A728D}</a:tableStyleId>
              </a:tblPr>
              <a:tblGrid>
                <a:gridCol w="2676988">
                  <a:extLst>
                    <a:ext uri="{9D8B030D-6E8A-4147-A177-3AD203B41FA5}">
                      <a16:colId xmlns:a16="http://schemas.microsoft.com/office/drawing/2014/main" val="198637523"/>
                    </a:ext>
                  </a:extLst>
                </a:gridCol>
                <a:gridCol w="1177636">
                  <a:extLst>
                    <a:ext uri="{9D8B030D-6E8A-4147-A177-3AD203B41FA5}">
                      <a16:colId xmlns:a16="http://schemas.microsoft.com/office/drawing/2014/main" val="3867680718"/>
                    </a:ext>
                  </a:extLst>
                </a:gridCol>
                <a:gridCol w="1122218">
                  <a:extLst>
                    <a:ext uri="{9D8B030D-6E8A-4147-A177-3AD203B41FA5}">
                      <a16:colId xmlns:a16="http://schemas.microsoft.com/office/drawing/2014/main" val="426283263"/>
                    </a:ext>
                  </a:extLst>
                </a:gridCol>
                <a:gridCol w="1163782">
                  <a:extLst>
                    <a:ext uri="{9D8B030D-6E8A-4147-A177-3AD203B41FA5}">
                      <a16:colId xmlns:a16="http://schemas.microsoft.com/office/drawing/2014/main" val="1756960836"/>
                    </a:ext>
                  </a:extLst>
                </a:gridCol>
                <a:gridCol w="1122218">
                  <a:extLst>
                    <a:ext uri="{9D8B030D-6E8A-4147-A177-3AD203B41FA5}">
                      <a16:colId xmlns:a16="http://schemas.microsoft.com/office/drawing/2014/main" val="2717611678"/>
                    </a:ext>
                  </a:extLst>
                </a:gridCol>
                <a:gridCol w="1260764">
                  <a:extLst>
                    <a:ext uri="{9D8B030D-6E8A-4147-A177-3AD203B41FA5}">
                      <a16:colId xmlns:a16="http://schemas.microsoft.com/office/drawing/2014/main" val="1103492644"/>
                    </a:ext>
                  </a:extLst>
                </a:gridCol>
                <a:gridCol w="1568826">
                  <a:extLst>
                    <a:ext uri="{9D8B030D-6E8A-4147-A177-3AD203B41FA5}">
                      <a16:colId xmlns:a16="http://schemas.microsoft.com/office/drawing/2014/main" val="2110151426"/>
                    </a:ext>
                  </a:extLst>
                </a:gridCol>
              </a:tblGrid>
              <a:tr h="415078">
                <a:tc>
                  <a:txBody>
                    <a:bodyPr/>
                    <a:lstStyle/>
                    <a:p>
                      <a:pPr rtl="0"/>
                      <a:r>
                        <a:rPr lang="fi-FI" sz="1600" b="0" i="0" u="none" strike="noStrike" kern="1200" baseline="0" dirty="0">
                          <a:solidFill>
                            <a:srgbClr val="FFFFFF"/>
                          </a:solidFill>
                          <a:latin typeface="Arial Black" panose="020B0604020202020204" pitchFamily="34" charset="0"/>
                        </a:rPr>
                        <a:t>Tekijän nimi tai yritys*</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Touko</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Kesä</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Heinä</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Elo</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Syys</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Yhteensä</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15078">
                <a:tc>
                  <a:txBody>
                    <a:bodyPr/>
                    <a:lstStyle/>
                    <a:p>
                      <a:pPr rtl="0"/>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15078">
                <a:tc>
                  <a:txBody>
                    <a:bodyPr/>
                    <a:lstStyle/>
                    <a:p>
                      <a:pPr rtl="0"/>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YHTEENSÄ:</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
        <p:nvSpPr>
          <p:cNvPr id="7" name="Alatunnisteen paikkamerkki 4">
            <a:extLst>
              <a:ext uri="{FF2B5EF4-FFF2-40B4-BE49-F238E27FC236}">
                <a16:creationId xmlns:a16="http://schemas.microsoft.com/office/drawing/2014/main" id="{57B51149-4459-F143-AE26-12A71D0E4147}"/>
              </a:ext>
            </a:extLst>
          </p:cNvPr>
          <p:cNvSpPr txBox="1">
            <a:spLocks/>
          </p:cNvSpPr>
          <p:nvPr/>
        </p:nvSpPr>
        <p:spPr bwMode="auto">
          <a:xfrm>
            <a:off x="3963987" y="5659438"/>
            <a:ext cx="6579321" cy="20103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noAutofit/>
          </a:bodyPr>
          <a:lstStyle>
            <a:defPPr>
              <a:defRPr lang="fi-FI"/>
            </a:defPPr>
            <a:lvl1pPr algn="l" rtl="0" eaLnBrk="1" fontAlgn="auto" hangingPunct="1">
              <a:spcBef>
                <a:spcPts val="0"/>
              </a:spcBef>
              <a:spcAft>
                <a:spcPts val="0"/>
              </a:spcAft>
              <a:buFont typeface="Arial" panose="020B0604020202020204" pitchFamily="34" charset="0"/>
              <a:buChar char="•"/>
              <a:defRPr sz="2500" kern="1200">
                <a:solidFill>
                  <a:schemeClr val="tx1"/>
                </a:solidFill>
                <a:latin typeface="Arial" panose="020B0604020202020204" pitchFamily="34" charset="0"/>
                <a:ea typeface="+mn-ea"/>
                <a:cs typeface="+mn-cs"/>
              </a:defRPr>
            </a:lvl1pPr>
            <a:lvl2pPr marL="742950" indent="-285750" algn="l" rtl="0" eaLnBrk="0" fontAlgn="base" hangingPunct="0">
              <a:spcBef>
                <a:spcPct val="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9pPr>
          </a:lstStyle>
          <a:p>
            <a:pPr algn="r" fontAlgn="base">
              <a:spcBef>
                <a:spcPct val="0"/>
              </a:spcBef>
              <a:spcAft>
                <a:spcPct val="0"/>
              </a:spcAft>
              <a:buFontTx/>
              <a:buNone/>
            </a:pPr>
            <a:r>
              <a:rPr lang="fi-FI" altLang="fi-FI" sz="1300" dirty="0">
                <a:solidFill>
                  <a:srgbClr val="000000"/>
                </a:solidFill>
              </a:rPr>
              <a:t>*Tekijän nimi (jos tiedossa) tai tarvittava rooli tai yritys, jos ulkopuolinen resurssi</a:t>
            </a:r>
          </a:p>
        </p:txBody>
      </p:sp>
    </p:spTree>
    <p:extLst>
      <p:ext uri="{BB962C8B-B14F-4D97-AF65-F5344CB8AC3E}">
        <p14:creationId xmlns:p14="http://schemas.microsoft.com/office/powerpoint/2010/main" val="79111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9CCF47A-E179-40E7-8B1A-B08D3309DB29}"/>
              </a:ext>
            </a:extLst>
          </p:cNvPr>
          <p:cNvSpPr>
            <a:spLocks noGrp="1"/>
          </p:cNvSpPr>
          <p:nvPr>
            <p:ph type="title"/>
          </p:nvPr>
        </p:nvSpPr>
        <p:spPr/>
        <p:txBody>
          <a:bodyPr/>
          <a:lstStyle/>
          <a:p>
            <a:r>
              <a:rPr lang="en-US" dirty="0" err="1"/>
              <a:t>Tämän</a:t>
            </a:r>
            <a:r>
              <a:rPr lang="en-US" dirty="0"/>
              <a:t> </a:t>
            </a:r>
            <a:r>
              <a:rPr lang="en-US" dirty="0" err="1"/>
              <a:t>asiakirjan</a:t>
            </a:r>
            <a:r>
              <a:rPr lang="en-US" dirty="0"/>
              <a:t> </a:t>
            </a:r>
            <a:r>
              <a:rPr lang="en-US" dirty="0" err="1"/>
              <a:t>tarkoitus</a:t>
            </a:r>
            <a:endParaRPr lang="fi-FI" dirty="0"/>
          </a:p>
        </p:txBody>
      </p:sp>
      <p:sp>
        <p:nvSpPr>
          <p:cNvPr id="6" name="Sisällön paikkamerkki 5">
            <a:extLst>
              <a:ext uri="{FF2B5EF4-FFF2-40B4-BE49-F238E27FC236}">
                <a16:creationId xmlns:a16="http://schemas.microsoft.com/office/drawing/2014/main" id="{2363FAFD-F0C7-4C5E-B9B1-5355C56D40BD}"/>
              </a:ext>
            </a:extLst>
          </p:cNvPr>
          <p:cNvSpPr>
            <a:spLocks noGrp="1"/>
          </p:cNvSpPr>
          <p:nvPr>
            <p:ph idx="1"/>
          </p:nvPr>
        </p:nvSpPr>
        <p:spPr/>
        <p:txBody>
          <a:bodyPr/>
          <a:lstStyle/>
          <a:p>
            <a:pPr marL="0" indent="0">
              <a:buNone/>
              <a:tabLst>
                <a:tab pos="4278313" algn="l"/>
              </a:tabLst>
            </a:pPr>
            <a:r>
              <a:rPr lang="fi-FI" sz="2800" dirty="0">
                <a:latin typeface="Calibri" panose="020F0502020204030204" pitchFamily="34" charset="0"/>
                <a:cs typeface="Calibri" panose="020F0502020204030204" pitchFamily="34" charset="0"/>
              </a:rPr>
              <a:t>Projektisuunnitelma kuvaa projektin toteutuksen tavoitteet sekä suunnitelman siitä, miten nämä tavoitteet tullaan saavuttamaan. Projektisuunnitelmaa tarkennetaan projektin toteutuksen aikana tietojen tarkentuessa. Se on siis päivittyvä dokumentti.</a:t>
            </a:r>
          </a:p>
          <a:p>
            <a:pPr marL="0" indent="0">
              <a:buNone/>
              <a:tabLst>
                <a:tab pos="4278313" algn="l"/>
              </a:tabLst>
            </a:pPr>
            <a:r>
              <a:rPr lang="fi-FI" sz="2800" dirty="0">
                <a:latin typeface="Calibri" panose="020F0502020204030204" pitchFamily="34" charset="0"/>
                <a:cs typeface="Calibri" panose="020F0502020204030204" pitchFamily="34" charset="0"/>
              </a:rPr>
              <a:t>C-projektin projektisuunnitelmaksi riittää yleensä suunnitteluvaiheessa täydennetty projektikuvaus.</a:t>
            </a:r>
          </a:p>
          <a:p>
            <a:pPr marL="120650">
              <a:tabLst>
                <a:tab pos="4278313" algn="l"/>
              </a:tabLst>
            </a:pPr>
            <a:endParaRPr lang="fi-FI" sz="2800" dirty="0">
              <a:latin typeface="Calibri" panose="020F0502020204030204" pitchFamily="34" charset="0"/>
              <a:cs typeface="Calibri" panose="020F0502020204030204" pitchFamily="34" charset="0"/>
            </a:endParaRPr>
          </a:p>
          <a:p>
            <a:pPr marL="0" indent="0">
              <a:buNone/>
              <a:tabLst>
                <a:tab pos="4278313" algn="l"/>
              </a:tabLst>
            </a:pPr>
            <a:r>
              <a:rPr lang="fi-FI" sz="2800" dirty="0" err="1">
                <a:latin typeface="Calibri" panose="020F0502020204030204" pitchFamily="34" charset="0"/>
                <a:cs typeface="Calibri" panose="020F0502020204030204" pitchFamily="34" charset="0"/>
              </a:rPr>
              <a:t>Huom</a:t>
            </a:r>
            <a:r>
              <a:rPr lang="fi-FI" sz="2800" dirty="0">
                <a:latin typeface="Calibri" panose="020F0502020204030204" pitchFamily="34" charset="0"/>
                <a:cs typeface="Calibri" panose="020F0502020204030204" pitchFamily="34" charset="0"/>
              </a:rPr>
              <a:t>! Katso esimerkit ja ohjeet kunkin sivun muistiinpanot –osiosta alta. Voit poistaa tämän ohjetekstin.</a:t>
            </a:r>
          </a:p>
          <a:p>
            <a:endParaRPr lang="fi-FI" dirty="0"/>
          </a:p>
        </p:txBody>
      </p:sp>
      <p:sp>
        <p:nvSpPr>
          <p:cNvPr id="3" name="Päivämäärän paikkamerkki 2">
            <a:extLst>
              <a:ext uri="{FF2B5EF4-FFF2-40B4-BE49-F238E27FC236}">
                <a16:creationId xmlns:a16="http://schemas.microsoft.com/office/drawing/2014/main" id="{78207384-CF3E-472B-86E9-4774DD13DB94}"/>
              </a:ext>
            </a:extLst>
          </p:cNvPr>
          <p:cNvSpPr>
            <a:spLocks noGrp="1"/>
          </p:cNvSpPr>
          <p:nvPr>
            <p:ph type="dt" sz="half" idx="10"/>
          </p:nvPr>
        </p:nvSpPr>
        <p:spPr/>
        <p:txBody>
          <a:bodyPr/>
          <a:lstStyle/>
          <a:p>
            <a:pPr>
              <a:defRPr/>
            </a:pPr>
            <a:fld id="{2BECD989-FC82-4F8C-BA18-FEF120033F81}" type="datetime1">
              <a:rPr lang="fi-FI" smtClean="0"/>
              <a:pPr>
                <a:defRPr/>
              </a:pPr>
              <a:t>15.12.2020</a:t>
            </a:fld>
            <a:endParaRPr lang="fi-FI"/>
          </a:p>
        </p:txBody>
      </p:sp>
      <p:sp>
        <p:nvSpPr>
          <p:cNvPr id="4" name="Dian numeron paikkamerkki 3">
            <a:extLst>
              <a:ext uri="{FF2B5EF4-FFF2-40B4-BE49-F238E27FC236}">
                <a16:creationId xmlns:a16="http://schemas.microsoft.com/office/drawing/2014/main" id="{D14EFD9F-8099-40F2-A4C8-F019AD36A75F}"/>
              </a:ext>
            </a:extLst>
          </p:cNvPr>
          <p:cNvSpPr>
            <a:spLocks noGrp="1"/>
          </p:cNvSpPr>
          <p:nvPr>
            <p:ph type="sldNum" sz="quarter" idx="12"/>
          </p:nvPr>
        </p:nvSpPr>
        <p:spPr/>
        <p:txBody>
          <a:bodyPr/>
          <a:lstStyle/>
          <a:p>
            <a:pPr>
              <a:defRPr/>
            </a:pPr>
            <a:fld id="{4C2ABEAB-F500-4652-952D-74657816A83B}" type="slidenum">
              <a:rPr lang="fi-FI" smtClean="0"/>
              <a:pPr>
                <a:defRPr/>
              </a:pPr>
              <a:t>2</a:t>
            </a:fld>
            <a:endParaRPr lang="fi-FI"/>
          </a:p>
        </p:txBody>
      </p:sp>
      <p:sp>
        <p:nvSpPr>
          <p:cNvPr id="7" name="Nuoli: Viisikulmio 6">
            <a:extLst>
              <a:ext uri="{FF2B5EF4-FFF2-40B4-BE49-F238E27FC236}">
                <a16:creationId xmlns:a16="http://schemas.microsoft.com/office/drawing/2014/main" id="{5651D36F-5FBD-40F7-ABEA-2EA3A4E841F9}"/>
              </a:ext>
            </a:extLst>
          </p:cNvPr>
          <p:cNvSpPr/>
          <p:nvPr/>
        </p:nvSpPr>
        <p:spPr>
          <a:xfrm rot="5400000">
            <a:off x="10370822" y="5036821"/>
            <a:ext cx="787398" cy="2854962"/>
          </a:xfrm>
          <a:prstGeom prst="homePlate">
            <a:avLst>
              <a:gd name="adj" fmla="val 14629"/>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120650">
              <a:tabLst>
                <a:tab pos="4278313" algn="l"/>
              </a:tabLst>
            </a:pPr>
            <a:r>
              <a:rPr lang="fi-FI" dirty="0">
                <a:solidFill>
                  <a:schemeClr val="bg1"/>
                </a:solidFill>
                <a:latin typeface="Calibri" panose="020F0502020204030204" pitchFamily="34" charset="0"/>
                <a:cs typeface="Calibri" panose="020F0502020204030204" pitchFamily="34" charset="0"/>
              </a:rPr>
              <a:t>OHJEET JA ESIMERKIT (Muistiinpanot-osio alla)</a:t>
            </a:r>
            <a:endParaRPr lang="fi-FI" sz="18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7287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4.3 Suunnitellut kustannukset ja budjetti</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20</a:t>
            </a:fld>
            <a:endParaRPr lang="fi-FI" altLang="fi-FI" sz="1300">
              <a:solidFill>
                <a:srgbClr val="000000"/>
              </a:solidFill>
            </a:endParaRPr>
          </a:p>
        </p:txBody>
      </p:sp>
      <p:graphicFrame>
        <p:nvGraphicFramePr>
          <p:cNvPr id="9" name="Taulukko 8">
            <a:extLst>
              <a:ext uri="{FF2B5EF4-FFF2-40B4-BE49-F238E27FC236}">
                <a16:creationId xmlns:a16="http://schemas.microsoft.com/office/drawing/2014/main" id="{4C355431-69B0-5D49-A3B6-E0D814A6D68E}"/>
              </a:ext>
            </a:extLst>
          </p:cNvPr>
          <p:cNvGraphicFramePr>
            <a:graphicFrameLocks noGrp="1"/>
          </p:cNvGraphicFramePr>
          <p:nvPr/>
        </p:nvGraphicFramePr>
        <p:xfrm>
          <a:off x="467993" y="1971669"/>
          <a:ext cx="10089171" cy="3542962"/>
        </p:xfrm>
        <a:graphic>
          <a:graphicData uri="http://schemas.openxmlformats.org/drawingml/2006/table">
            <a:tbl>
              <a:tblPr firstRow="1" bandRow="1">
                <a:tableStyleId>{F2DE63D5-997A-4646-A377-4702673A728D}</a:tableStyleId>
              </a:tblPr>
              <a:tblGrid>
                <a:gridCol w="6361228">
                  <a:extLst>
                    <a:ext uri="{9D8B030D-6E8A-4147-A177-3AD203B41FA5}">
                      <a16:colId xmlns:a16="http://schemas.microsoft.com/office/drawing/2014/main" val="198637523"/>
                    </a:ext>
                  </a:extLst>
                </a:gridCol>
                <a:gridCol w="3727943">
                  <a:extLst>
                    <a:ext uri="{9D8B030D-6E8A-4147-A177-3AD203B41FA5}">
                      <a16:colId xmlns:a16="http://schemas.microsoft.com/office/drawing/2014/main" val="2110151426"/>
                    </a:ext>
                  </a:extLst>
                </a:gridCol>
              </a:tblGrid>
              <a:tr h="426429">
                <a:tc>
                  <a:txBody>
                    <a:bodyPr/>
                    <a:lstStyle/>
                    <a:p>
                      <a:pPr rtl="0"/>
                      <a:r>
                        <a:rPr lang="fi-FI" sz="1600" b="0" i="0" u="none" strike="noStrike" kern="1200" baseline="0" dirty="0">
                          <a:solidFill>
                            <a:srgbClr val="FFFFFF"/>
                          </a:solidFill>
                          <a:latin typeface="Arial Black" panose="020B0604020202020204" pitchFamily="34" charset="0"/>
                        </a:rPr>
                        <a:t>Kustannukset</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Suunniteltu €</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Sisäiset työkustannukset</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Ulkoiset työkustannukset</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Investoinnit ja hankinnat</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Muut kulut</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Mahdollinen riskivaraus</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452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PROJEKTIN BUDJETTI YHTEENSÄ:</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Tree>
    <p:extLst>
      <p:ext uri="{BB962C8B-B14F-4D97-AF65-F5344CB8AC3E}">
        <p14:creationId xmlns:p14="http://schemas.microsoft.com/office/powerpoint/2010/main" val="3616461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4.4 Rahoitus</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9744075" cy="4919662"/>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21</a:t>
            </a:fld>
            <a:endParaRPr lang="fi-FI" altLang="fi-FI" sz="1300">
              <a:solidFill>
                <a:srgbClr val="000000"/>
              </a:solidFill>
            </a:endParaRPr>
          </a:p>
        </p:txBody>
      </p:sp>
    </p:spTree>
    <p:extLst>
      <p:ext uri="{BB962C8B-B14F-4D97-AF65-F5344CB8AC3E}">
        <p14:creationId xmlns:p14="http://schemas.microsoft.com/office/powerpoint/2010/main" val="2481605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5	Projektiorganisaatio</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22</a:t>
            </a:fld>
            <a:endParaRPr lang="fi-FI" altLang="fi-FI" sz="1300">
              <a:solidFill>
                <a:srgbClr val="000000"/>
              </a:solidFill>
            </a:endParaRPr>
          </a:p>
        </p:txBody>
      </p:sp>
    </p:spTree>
    <p:extLst>
      <p:ext uri="{BB962C8B-B14F-4D97-AF65-F5344CB8AC3E}">
        <p14:creationId xmlns:p14="http://schemas.microsoft.com/office/powerpoint/2010/main" val="2362536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5.1 Ohjausryhmä</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23</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FE417680-5C91-2A48-9FAD-505CB18BCB27}"/>
              </a:ext>
            </a:extLst>
          </p:cNvPr>
          <p:cNvGraphicFramePr>
            <a:graphicFrameLocks noGrp="1"/>
          </p:cNvGraphicFramePr>
          <p:nvPr/>
        </p:nvGraphicFramePr>
        <p:xfrm>
          <a:off x="467994" y="1471613"/>
          <a:ext cx="10390506" cy="4047948"/>
        </p:xfrm>
        <a:graphic>
          <a:graphicData uri="http://schemas.openxmlformats.org/drawingml/2006/table">
            <a:tbl>
              <a:tblPr firstRow="1" bandRow="1">
                <a:tableStyleId>{F2DE63D5-997A-4646-A377-4702673A728D}</a:tableStyleId>
              </a:tblPr>
              <a:tblGrid>
                <a:gridCol w="4038918">
                  <a:extLst>
                    <a:ext uri="{9D8B030D-6E8A-4147-A177-3AD203B41FA5}">
                      <a16:colId xmlns:a16="http://schemas.microsoft.com/office/drawing/2014/main" val="198637523"/>
                    </a:ext>
                  </a:extLst>
                </a:gridCol>
                <a:gridCol w="2739867">
                  <a:extLst>
                    <a:ext uri="{9D8B030D-6E8A-4147-A177-3AD203B41FA5}">
                      <a16:colId xmlns:a16="http://schemas.microsoft.com/office/drawing/2014/main" val="3867680718"/>
                    </a:ext>
                  </a:extLst>
                </a:gridCol>
                <a:gridCol w="3611721">
                  <a:extLst>
                    <a:ext uri="{9D8B030D-6E8A-4147-A177-3AD203B41FA5}">
                      <a16:colId xmlns:a16="http://schemas.microsoft.com/office/drawing/2014/main" val="2110151426"/>
                    </a:ext>
                  </a:extLst>
                </a:gridCol>
              </a:tblGrid>
              <a:tr h="449772">
                <a:tc>
                  <a:txBody>
                    <a:bodyPr/>
                    <a:lstStyle/>
                    <a:p>
                      <a:pPr rtl="0"/>
                      <a:r>
                        <a:rPr lang="fi-FI" sz="1600" b="0" i="0" u="none" strike="noStrike" kern="1200" baseline="0" dirty="0">
                          <a:solidFill>
                            <a:srgbClr val="FFFFFF"/>
                          </a:solidFill>
                          <a:latin typeface="Arial Black" panose="020B0604020202020204" pitchFamily="34" charset="0"/>
                        </a:rPr>
                        <a:t>Rooli / Vastuu</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Nimi</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Panos lisäarvo</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Projektin omistaja / Puheenjohtaja</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Päätösvalta</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Projektipäällikkö</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Vastuu projektin toteutuksesta</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Palvelupäällikkö</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Vastaa avainresurssin käytettävyydestä</a:t>
                      </a:r>
                      <a:r>
                        <a:rPr lang="fi-FI" sz="1400" b="0" i="0" u="none" strike="noStrike" kern="1200" baseline="0" dirty="0">
                          <a:solidFill>
                            <a:schemeClr val="tx1"/>
                          </a:solidFill>
                          <a:latin typeface="Arial Black" panose="020B0604020202020204" pitchFamily="34" charset="0"/>
                        </a:rPr>
                        <a:t> </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Arial Black" panose="020B0604020202020204" pitchFamily="34" charset="0"/>
                        </a:rPr>
                        <a:t>Jäsen</a:t>
                      </a: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Vastaa tietystä tehtäväkokonaisuudesta</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497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Tree>
    <p:extLst>
      <p:ext uri="{BB962C8B-B14F-4D97-AF65-F5344CB8AC3E}">
        <p14:creationId xmlns:p14="http://schemas.microsoft.com/office/powerpoint/2010/main" val="3268127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5.2 Projektiryhmä</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24</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FE417680-5C91-2A48-9FAD-505CB18BCB27}"/>
              </a:ext>
            </a:extLst>
          </p:cNvPr>
          <p:cNvGraphicFramePr>
            <a:graphicFrameLocks noGrp="1"/>
          </p:cNvGraphicFramePr>
          <p:nvPr>
            <p:extLst>
              <p:ext uri="{D42A27DB-BD31-4B8C-83A1-F6EECF244321}">
                <p14:modId xmlns:p14="http://schemas.microsoft.com/office/powerpoint/2010/main" val="1930149429"/>
              </p:ext>
            </p:extLst>
          </p:nvPr>
        </p:nvGraphicFramePr>
        <p:xfrm>
          <a:off x="467994" y="1783859"/>
          <a:ext cx="10116879" cy="3735702"/>
        </p:xfrm>
        <a:graphic>
          <a:graphicData uri="http://schemas.openxmlformats.org/drawingml/2006/table">
            <a:tbl>
              <a:tblPr firstRow="1" bandRow="1">
                <a:tableStyleId>{F2DE63D5-997A-4646-A377-4702673A728D}</a:tableStyleId>
              </a:tblPr>
              <a:tblGrid>
                <a:gridCol w="3583011">
                  <a:extLst>
                    <a:ext uri="{9D8B030D-6E8A-4147-A177-3AD203B41FA5}">
                      <a16:colId xmlns:a16="http://schemas.microsoft.com/office/drawing/2014/main" val="198637523"/>
                    </a:ext>
                  </a:extLst>
                </a:gridCol>
                <a:gridCol w="3017259">
                  <a:extLst>
                    <a:ext uri="{9D8B030D-6E8A-4147-A177-3AD203B41FA5}">
                      <a16:colId xmlns:a16="http://schemas.microsoft.com/office/drawing/2014/main" val="3867680718"/>
                    </a:ext>
                  </a:extLst>
                </a:gridCol>
                <a:gridCol w="3516609">
                  <a:extLst>
                    <a:ext uri="{9D8B030D-6E8A-4147-A177-3AD203B41FA5}">
                      <a16:colId xmlns:a16="http://schemas.microsoft.com/office/drawing/2014/main" val="2110151426"/>
                    </a:ext>
                  </a:extLst>
                </a:gridCol>
              </a:tblGrid>
              <a:tr h="415078">
                <a:tc>
                  <a:txBody>
                    <a:bodyPr/>
                    <a:lstStyle/>
                    <a:p>
                      <a:pPr rtl="0"/>
                      <a:r>
                        <a:rPr lang="fi-FI" sz="1600" b="0" i="0" u="none" strike="noStrike" kern="1200" baseline="0" dirty="0">
                          <a:solidFill>
                            <a:srgbClr val="FFFFFF"/>
                          </a:solidFill>
                          <a:latin typeface="Arial Black" panose="020B0604020202020204" pitchFamily="34" charset="0"/>
                        </a:rPr>
                        <a:t>Rooli / Vastuu</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Nimi</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Vastuualue</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Tree>
    <p:extLst>
      <p:ext uri="{BB962C8B-B14F-4D97-AF65-F5344CB8AC3E}">
        <p14:creationId xmlns:p14="http://schemas.microsoft.com/office/powerpoint/2010/main" val="1660284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6	Laadunhallinta</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25</a:t>
            </a:fld>
            <a:endParaRPr lang="fi-FI" altLang="fi-FI" sz="1300">
              <a:solidFill>
                <a:srgbClr val="000000"/>
              </a:solidFill>
            </a:endParaRPr>
          </a:p>
        </p:txBody>
      </p:sp>
    </p:spTree>
    <p:extLst>
      <p:ext uri="{BB962C8B-B14F-4D97-AF65-F5344CB8AC3E}">
        <p14:creationId xmlns:p14="http://schemas.microsoft.com/office/powerpoint/2010/main" val="1423170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sz="4000" dirty="0">
                <a:latin typeface="Arial Black" panose="020B0604020202020204" pitchFamily="34" charset="0"/>
              </a:rPr>
              <a:t>6 Laadun hallinta</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26</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FE4CAB9D-1DF8-E240-83FD-5361996CA331}"/>
              </a:ext>
            </a:extLst>
          </p:cNvPr>
          <p:cNvGraphicFramePr>
            <a:graphicFrameLocks noGrp="1"/>
          </p:cNvGraphicFramePr>
          <p:nvPr/>
        </p:nvGraphicFramePr>
        <p:xfrm>
          <a:off x="467994" y="1783859"/>
          <a:ext cx="10089170" cy="3962024"/>
        </p:xfrm>
        <a:graphic>
          <a:graphicData uri="http://schemas.openxmlformats.org/drawingml/2006/table">
            <a:tbl>
              <a:tblPr firstRow="1" bandRow="1">
                <a:tableStyleId>{F2DE63D5-997A-4646-A377-4702673A728D}</a:tableStyleId>
              </a:tblPr>
              <a:tblGrid>
                <a:gridCol w="2386042">
                  <a:extLst>
                    <a:ext uri="{9D8B030D-6E8A-4147-A177-3AD203B41FA5}">
                      <a16:colId xmlns:a16="http://schemas.microsoft.com/office/drawing/2014/main" val="198637523"/>
                    </a:ext>
                  </a:extLst>
                </a:gridCol>
                <a:gridCol w="3463637">
                  <a:extLst>
                    <a:ext uri="{9D8B030D-6E8A-4147-A177-3AD203B41FA5}">
                      <a16:colId xmlns:a16="http://schemas.microsoft.com/office/drawing/2014/main" val="3867680718"/>
                    </a:ext>
                  </a:extLst>
                </a:gridCol>
                <a:gridCol w="1025236">
                  <a:extLst>
                    <a:ext uri="{9D8B030D-6E8A-4147-A177-3AD203B41FA5}">
                      <a16:colId xmlns:a16="http://schemas.microsoft.com/office/drawing/2014/main" val="426283263"/>
                    </a:ext>
                  </a:extLst>
                </a:gridCol>
                <a:gridCol w="1260764">
                  <a:extLst>
                    <a:ext uri="{9D8B030D-6E8A-4147-A177-3AD203B41FA5}">
                      <a16:colId xmlns:a16="http://schemas.microsoft.com/office/drawing/2014/main" val="1756960836"/>
                    </a:ext>
                  </a:extLst>
                </a:gridCol>
                <a:gridCol w="1953491">
                  <a:extLst>
                    <a:ext uri="{9D8B030D-6E8A-4147-A177-3AD203B41FA5}">
                      <a16:colId xmlns:a16="http://schemas.microsoft.com/office/drawing/2014/main" val="2110151426"/>
                    </a:ext>
                  </a:extLst>
                </a:gridCol>
              </a:tblGrid>
              <a:tr h="415078">
                <a:tc>
                  <a:txBody>
                    <a:bodyPr/>
                    <a:lstStyle/>
                    <a:p>
                      <a:pPr rtl="0"/>
                      <a:r>
                        <a:rPr lang="fi-FI" sz="1600" b="0" i="0" u="none" strike="noStrike" kern="1200" baseline="0" dirty="0">
                          <a:solidFill>
                            <a:srgbClr val="FFFFFF"/>
                          </a:solidFill>
                          <a:latin typeface="Arial Black" panose="020B0604020202020204" pitchFamily="34" charset="0"/>
                        </a:rPr>
                        <a:t>Tuotos</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a:solidFill>
                            <a:srgbClr val="FFFFFF"/>
                          </a:solidFill>
                          <a:latin typeface="Arial Black" panose="020B0604020202020204" pitchFamily="34" charset="0"/>
                        </a:rPr>
                        <a:t>Laadun varmistuksen toimenpiteet ja laatumittarit</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Vastuu</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Aikataulu</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Dokumentointi</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15078">
                <a:tc>
                  <a:txBody>
                    <a:bodyPr/>
                    <a:lstStyle/>
                    <a:p>
                      <a:pPr rtl="0"/>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15078">
                <a:tc>
                  <a:txBody>
                    <a:bodyPr/>
                    <a:lstStyle/>
                    <a:p>
                      <a:pPr rtl="0"/>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Tree>
    <p:extLst>
      <p:ext uri="{BB962C8B-B14F-4D97-AF65-F5344CB8AC3E}">
        <p14:creationId xmlns:p14="http://schemas.microsoft.com/office/powerpoint/2010/main" val="1331314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7	Sidosryhmät </a:t>
            </a:r>
            <a:br>
              <a:rPr lang="fi-FI" sz="6600" dirty="0">
                <a:solidFill>
                  <a:schemeClr val="bg1"/>
                </a:solidFill>
              </a:rPr>
            </a:br>
            <a:r>
              <a:rPr lang="fi-FI" sz="6600" dirty="0">
                <a:solidFill>
                  <a:schemeClr val="bg1"/>
                </a:solidFill>
              </a:rPr>
              <a:t>	ja viestintä</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27</a:t>
            </a:fld>
            <a:endParaRPr lang="fi-FI" altLang="fi-FI" sz="1300">
              <a:solidFill>
                <a:srgbClr val="000000"/>
              </a:solidFill>
            </a:endParaRPr>
          </a:p>
        </p:txBody>
      </p:sp>
      <p:sp>
        <p:nvSpPr>
          <p:cNvPr id="6" name="Tekstin paikkamerkki 2">
            <a:extLst>
              <a:ext uri="{FF2B5EF4-FFF2-40B4-BE49-F238E27FC236}">
                <a16:creationId xmlns:a16="http://schemas.microsoft.com/office/drawing/2014/main" id="{52192272-67F3-F842-9820-491FBF63C799}"/>
              </a:ext>
            </a:extLst>
          </p:cNvPr>
          <p:cNvSpPr>
            <a:spLocks noGrp="1"/>
          </p:cNvSpPr>
          <p:nvPr/>
        </p:nvSpPr>
        <p:spPr bwMode="auto">
          <a:xfrm>
            <a:off x="741261" y="3398082"/>
            <a:ext cx="10709478" cy="22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marL="0" indent="0" algn="l" rtl="0" eaLnBrk="0" fontAlgn="base" hangingPunct="0">
              <a:spcBef>
                <a:spcPct val="0"/>
              </a:spcBef>
              <a:spcAft>
                <a:spcPct val="0"/>
              </a:spcAft>
              <a:buFont typeface="Arial" panose="020B0604020202020204" pitchFamily="34" charset="0"/>
              <a:buNone/>
              <a:defRPr sz="2500" b="1" kern="1200">
                <a:solidFill>
                  <a:srgbClr val="FFFFFF"/>
                </a:solidFill>
                <a:latin typeface="+mj-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Tässä luvussa kuvataan kaikki sidosryhmät, jotka voivat vaikuttaa projektin toteutukseen tai tuotoksiin tai joihin projektin toteutus </a:t>
            </a:r>
            <a:br>
              <a:rPr lang="fi-FI" dirty="0"/>
            </a:br>
            <a:r>
              <a:rPr lang="fi-FI" dirty="0"/>
              <a:t>ja tuotokset voivat vaikuttaa. Lisäksi kuvataan projektin viestintäsuunnitelma sidosryhmittäin.</a:t>
            </a:r>
          </a:p>
        </p:txBody>
      </p:sp>
    </p:spTree>
    <p:extLst>
      <p:ext uri="{BB962C8B-B14F-4D97-AF65-F5344CB8AC3E}">
        <p14:creationId xmlns:p14="http://schemas.microsoft.com/office/powerpoint/2010/main" val="3160144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7.1 Projektin sidosryhmät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329864" cy="4919662"/>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28</a:t>
            </a:fld>
            <a:endParaRPr lang="fi-FI" altLang="fi-FI" sz="1300">
              <a:solidFill>
                <a:srgbClr val="000000"/>
              </a:solidFill>
            </a:endParaRPr>
          </a:p>
        </p:txBody>
      </p:sp>
    </p:spTree>
    <p:extLst>
      <p:ext uri="{BB962C8B-B14F-4D97-AF65-F5344CB8AC3E}">
        <p14:creationId xmlns:p14="http://schemas.microsoft.com/office/powerpoint/2010/main" val="257637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sz="4000" dirty="0">
                <a:latin typeface="Arial Black" panose="020B0604020202020204" pitchFamily="34" charset="0"/>
              </a:rPr>
              <a:t>7.2 Viestintäsuunnitelma</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301289" cy="4891087"/>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29</a:t>
            </a:fld>
            <a:endParaRPr lang="fi-FI" altLang="fi-FI" sz="1300">
              <a:solidFill>
                <a:srgbClr val="000000"/>
              </a:solidFill>
            </a:endParaRPr>
          </a:p>
        </p:txBody>
      </p:sp>
    </p:spTree>
    <p:extLst>
      <p:ext uri="{BB962C8B-B14F-4D97-AF65-F5344CB8AC3E}">
        <p14:creationId xmlns:p14="http://schemas.microsoft.com/office/powerpoint/2010/main" val="386895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Sisällysluettelo</a:t>
            </a:r>
          </a:p>
        </p:txBody>
      </p:sp>
      <p:sp>
        <p:nvSpPr>
          <p:cNvPr id="2" name="Sisällön paikkamerkki 1">
            <a:extLst>
              <a:ext uri="{FF2B5EF4-FFF2-40B4-BE49-F238E27FC236}">
                <a16:creationId xmlns:a16="http://schemas.microsoft.com/office/drawing/2014/main" id="{D705F115-577F-3D4F-9FE7-F5FFEE27343F}"/>
              </a:ext>
            </a:extLst>
          </p:cNvPr>
          <p:cNvSpPr>
            <a:spLocks noGrp="1"/>
          </p:cNvSpPr>
          <p:nvPr>
            <p:ph idx="1"/>
          </p:nvPr>
        </p:nvSpPr>
        <p:spPr>
          <a:xfrm>
            <a:off x="457200" y="1195200"/>
            <a:ext cx="4696691" cy="4979988"/>
          </a:xfrm>
        </p:spPr>
        <p:txBody>
          <a:bodyPr/>
          <a:lstStyle/>
          <a:p>
            <a:pPr marL="0" indent="0" defTabSz="720000">
              <a:buNone/>
              <a:tabLst>
                <a:tab pos="720000" algn="l"/>
                <a:tab pos="4320000" algn="r"/>
              </a:tabLst>
            </a:pPr>
            <a:r>
              <a:rPr lang="en-US" sz="1400" b="1" dirty="0"/>
              <a:t>1	</a:t>
            </a:r>
            <a:r>
              <a:rPr lang="en-US" sz="1400" b="1" dirty="0" err="1"/>
              <a:t>Johdanto</a:t>
            </a:r>
            <a:r>
              <a:rPr lang="en-US" sz="1400" b="1" dirty="0"/>
              <a:t>	3</a:t>
            </a:r>
          </a:p>
          <a:p>
            <a:pPr marL="0" indent="0" defTabSz="720000">
              <a:buNone/>
              <a:tabLst>
                <a:tab pos="720000" algn="l"/>
                <a:tab pos="4320000" algn="r"/>
              </a:tabLst>
            </a:pPr>
            <a:r>
              <a:rPr lang="en-US" sz="1400" dirty="0"/>
              <a:t>1.1	</a:t>
            </a:r>
            <a:r>
              <a:rPr lang="en-US" sz="1400" dirty="0" err="1"/>
              <a:t>Projektin</a:t>
            </a:r>
            <a:r>
              <a:rPr lang="en-US" sz="1400" dirty="0"/>
              <a:t> </a:t>
            </a:r>
            <a:r>
              <a:rPr lang="en-US" sz="1400" dirty="0" err="1"/>
              <a:t>tausta</a:t>
            </a:r>
            <a:r>
              <a:rPr lang="en-US" sz="1400" dirty="0"/>
              <a:t> ja </a:t>
            </a:r>
            <a:r>
              <a:rPr lang="en-US" sz="1400" dirty="0" err="1"/>
              <a:t>kytkentä</a:t>
            </a:r>
            <a:r>
              <a:rPr lang="en-US" sz="1400" dirty="0"/>
              <a:t> </a:t>
            </a:r>
            <a:r>
              <a:rPr lang="en-US" sz="1400" dirty="0" err="1"/>
              <a:t>strategiaan</a:t>
            </a:r>
            <a:r>
              <a:rPr lang="en-US" sz="1400" dirty="0"/>
              <a:t>	4</a:t>
            </a:r>
          </a:p>
          <a:p>
            <a:pPr marL="0" indent="0" defTabSz="720000">
              <a:buNone/>
              <a:tabLst>
                <a:tab pos="720000" algn="l"/>
                <a:tab pos="4320000" algn="r"/>
              </a:tabLst>
            </a:pPr>
            <a:r>
              <a:rPr lang="en-US" sz="1400" dirty="0"/>
              <a:t>1.2	</a:t>
            </a:r>
            <a:r>
              <a:rPr lang="en-US" sz="1400" dirty="0" err="1"/>
              <a:t>Projektin</a:t>
            </a:r>
            <a:r>
              <a:rPr lang="en-US" sz="1400" dirty="0"/>
              <a:t> </a:t>
            </a:r>
            <a:r>
              <a:rPr lang="en-US" sz="1400" dirty="0" err="1"/>
              <a:t>hyötytavoitteet</a:t>
            </a:r>
            <a:r>
              <a:rPr lang="en-US" sz="1400" dirty="0"/>
              <a:t>	5</a:t>
            </a:r>
          </a:p>
          <a:p>
            <a:pPr marL="0" indent="0" defTabSz="720000">
              <a:spcAft>
                <a:spcPts val="0"/>
              </a:spcAft>
              <a:buNone/>
              <a:tabLst>
                <a:tab pos="720000" algn="l"/>
                <a:tab pos="4320000" algn="r"/>
              </a:tabLst>
            </a:pPr>
            <a:r>
              <a:rPr lang="en-US" sz="1400" dirty="0"/>
              <a:t>1.3	</a:t>
            </a:r>
            <a:r>
              <a:rPr lang="en-US" sz="1400" dirty="0" err="1"/>
              <a:t>Projektin</a:t>
            </a:r>
            <a:r>
              <a:rPr lang="en-US" sz="1400" dirty="0"/>
              <a:t> </a:t>
            </a:r>
            <a:r>
              <a:rPr lang="en-US" sz="1400" dirty="0" err="1"/>
              <a:t>edellytykset</a:t>
            </a:r>
            <a:r>
              <a:rPr lang="en-US" sz="1400" dirty="0"/>
              <a:t>	6</a:t>
            </a:r>
          </a:p>
          <a:p>
            <a:pPr marL="0" indent="0" defTabSz="720000">
              <a:spcAft>
                <a:spcPts val="0"/>
              </a:spcAft>
              <a:buNone/>
              <a:tabLst>
                <a:tab pos="720000" algn="l"/>
                <a:tab pos="4320000" algn="r"/>
              </a:tabLst>
            </a:pPr>
            <a:r>
              <a:rPr lang="en-US" sz="1400" dirty="0"/>
              <a:t>1.4	</a:t>
            </a:r>
            <a:r>
              <a:rPr lang="en-US" sz="1400" dirty="0" err="1"/>
              <a:t>Projektin</a:t>
            </a:r>
            <a:r>
              <a:rPr lang="en-US" sz="1400" dirty="0"/>
              <a:t> </a:t>
            </a:r>
            <a:r>
              <a:rPr lang="en-US" sz="1400" dirty="0" err="1"/>
              <a:t>kriittisin</a:t>
            </a:r>
            <a:r>
              <a:rPr lang="en-US" sz="1400" dirty="0"/>
              <a:t> </a:t>
            </a:r>
            <a:r>
              <a:rPr lang="en-US" sz="1400" dirty="0" err="1"/>
              <a:t>tavoite</a:t>
            </a:r>
            <a:r>
              <a:rPr lang="en-US" sz="1400" dirty="0"/>
              <a:t>	7</a:t>
            </a:r>
          </a:p>
          <a:p>
            <a:pPr marL="0" indent="0" defTabSz="720000">
              <a:buNone/>
              <a:tabLst>
                <a:tab pos="720000" algn="l"/>
                <a:tab pos="4320000" algn="r"/>
              </a:tabLst>
            </a:pPr>
            <a:r>
              <a:rPr lang="en-US" sz="1400" b="1" dirty="0"/>
              <a:t>2	</a:t>
            </a:r>
            <a:r>
              <a:rPr lang="en-US" sz="1400" b="1" dirty="0" err="1"/>
              <a:t>Projektin</a:t>
            </a:r>
            <a:r>
              <a:rPr lang="en-US" sz="1400" b="1" dirty="0"/>
              <a:t> </a:t>
            </a:r>
            <a:r>
              <a:rPr lang="en-US" sz="1400" b="1" dirty="0" err="1"/>
              <a:t>laajuus</a:t>
            </a:r>
            <a:r>
              <a:rPr lang="en-US" sz="1400" b="1" dirty="0"/>
              <a:t> ja </a:t>
            </a:r>
            <a:r>
              <a:rPr lang="en-US" sz="1400" b="1" dirty="0" err="1"/>
              <a:t>tuotokset</a:t>
            </a:r>
            <a:r>
              <a:rPr lang="en-US" sz="1400" b="1" dirty="0"/>
              <a:t>	8</a:t>
            </a:r>
          </a:p>
          <a:p>
            <a:pPr marL="0" indent="0" defTabSz="720000">
              <a:buNone/>
              <a:tabLst>
                <a:tab pos="720000" algn="l"/>
                <a:tab pos="4320000" algn="r"/>
              </a:tabLst>
            </a:pPr>
            <a:r>
              <a:rPr lang="en-US" sz="1400" dirty="0"/>
              <a:t>2.1	</a:t>
            </a:r>
            <a:r>
              <a:rPr lang="en-US" sz="1400" dirty="0" err="1"/>
              <a:t>Tuotosten</a:t>
            </a:r>
            <a:r>
              <a:rPr lang="en-US" sz="1400" dirty="0"/>
              <a:t> </a:t>
            </a:r>
            <a:r>
              <a:rPr lang="en-US" sz="1400" dirty="0" err="1"/>
              <a:t>laajuus</a:t>
            </a:r>
            <a:r>
              <a:rPr lang="en-US" sz="1400" dirty="0"/>
              <a:t> ja </a:t>
            </a:r>
            <a:r>
              <a:rPr lang="en-US" sz="1400" dirty="0" err="1"/>
              <a:t>laatu</a:t>
            </a:r>
            <a:r>
              <a:rPr lang="en-US" sz="1400" dirty="0"/>
              <a:t>	9</a:t>
            </a:r>
          </a:p>
          <a:p>
            <a:pPr marL="0" indent="0" defTabSz="720000">
              <a:buNone/>
              <a:tabLst>
                <a:tab pos="720000" algn="l"/>
                <a:tab pos="4320000" algn="r"/>
              </a:tabLst>
            </a:pPr>
            <a:r>
              <a:rPr lang="en-US" sz="1400" dirty="0"/>
              <a:t>2.2	</a:t>
            </a:r>
            <a:r>
              <a:rPr lang="en-US" sz="1400" dirty="0" err="1"/>
              <a:t>Rajaukset</a:t>
            </a:r>
            <a:r>
              <a:rPr lang="en-US" sz="1400" dirty="0"/>
              <a:t>	10</a:t>
            </a:r>
          </a:p>
          <a:p>
            <a:pPr marL="0" indent="0" defTabSz="720000">
              <a:buNone/>
              <a:tabLst>
                <a:tab pos="720000" algn="l"/>
                <a:tab pos="4320000" algn="r"/>
              </a:tabLst>
            </a:pPr>
            <a:r>
              <a:rPr lang="en-US" sz="1400" dirty="0"/>
              <a:t>2.3	</a:t>
            </a:r>
            <a:r>
              <a:rPr lang="en-US" sz="1400" dirty="0" err="1"/>
              <a:t>Ulkoiset</a:t>
            </a:r>
            <a:r>
              <a:rPr lang="en-US" sz="1400" dirty="0"/>
              <a:t> </a:t>
            </a:r>
            <a:r>
              <a:rPr lang="en-US" sz="1400" dirty="0" err="1"/>
              <a:t>riippuvuudet</a:t>
            </a:r>
            <a:r>
              <a:rPr lang="en-US" sz="1400" dirty="0"/>
              <a:t> ja </a:t>
            </a:r>
            <a:r>
              <a:rPr lang="en-US" sz="1400" dirty="0" err="1"/>
              <a:t>rajapinnat</a:t>
            </a:r>
            <a:r>
              <a:rPr lang="en-US" sz="1400" dirty="0"/>
              <a:t>	11</a:t>
            </a:r>
          </a:p>
          <a:p>
            <a:pPr marL="0" indent="0" defTabSz="720000">
              <a:spcAft>
                <a:spcPts val="0"/>
              </a:spcAft>
              <a:buNone/>
              <a:tabLst>
                <a:tab pos="720000" algn="l"/>
                <a:tab pos="4320000" algn="r"/>
              </a:tabLst>
            </a:pPr>
            <a:r>
              <a:rPr lang="en-US" sz="1400" b="1" dirty="0"/>
              <a:t>3	</a:t>
            </a:r>
            <a:r>
              <a:rPr lang="en-US" sz="1400" b="1" dirty="0" err="1"/>
              <a:t>Aikataulu</a:t>
            </a:r>
            <a:r>
              <a:rPr lang="en-US" sz="1400" b="1" dirty="0"/>
              <a:t>	12</a:t>
            </a:r>
          </a:p>
          <a:p>
            <a:pPr marL="0" indent="0" defTabSz="720000">
              <a:spcAft>
                <a:spcPts val="0"/>
              </a:spcAft>
              <a:buNone/>
              <a:tabLst>
                <a:tab pos="720000" algn="l"/>
                <a:tab pos="4320000" algn="r"/>
              </a:tabLst>
            </a:pPr>
            <a:r>
              <a:rPr lang="en-US" sz="1400" b="1" dirty="0"/>
              <a:t>4	</a:t>
            </a:r>
            <a:r>
              <a:rPr lang="en-US" sz="1400" b="1" dirty="0" err="1"/>
              <a:t>Kustannukset</a:t>
            </a:r>
            <a:r>
              <a:rPr lang="en-US" sz="1400" b="1" dirty="0"/>
              <a:t> ja </a:t>
            </a:r>
            <a:r>
              <a:rPr lang="en-US" sz="1400" b="1" dirty="0" err="1"/>
              <a:t>resurssit</a:t>
            </a:r>
            <a:r>
              <a:rPr lang="en-US" sz="1400" b="1" dirty="0"/>
              <a:t>	16</a:t>
            </a:r>
          </a:p>
          <a:p>
            <a:pPr marL="0" indent="0" defTabSz="720000">
              <a:spcAft>
                <a:spcPts val="0"/>
              </a:spcAft>
              <a:buNone/>
              <a:tabLst>
                <a:tab pos="720000" algn="l"/>
                <a:tab pos="4320000" algn="r"/>
              </a:tabLst>
            </a:pPr>
            <a:r>
              <a:rPr lang="en-US" sz="1400" dirty="0"/>
              <a:t>4.1	</a:t>
            </a:r>
            <a:r>
              <a:rPr lang="en-US" sz="1400" dirty="0" err="1"/>
              <a:t>Työmäärän</a:t>
            </a:r>
            <a:r>
              <a:rPr lang="en-US" sz="1400" dirty="0"/>
              <a:t> </a:t>
            </a:r>
            <a:r>
              <a:rPr lang="en-US" sz="1400" dirty="0" err="1"/>
              <a:t>arviointi</a:t>
            </a:r>
            <a:r>
              <a:rPr lang="en-US" sz="1400" dirty="0"/>
              <a:t> ja </a:t>
            </a:r>
            <a:r>
              <a:rPr lang="en-US" sz="1400" dirty="0" err="1"/>
              <a:t>tehtävien</a:t>
            </a:r>
            <a:r>
              <a:rPr lang="en-US" sz="1400" dirty="0"/>
              <a:t> </a:t>
            </a:r>
            <a:r>
              <a:rPr lang="en-US" sz="1400" dirty="0" err="1"/>
              <a:t>tekijät</a:t>
            </a:r>
            <a:r>
              <a:rPr lang="en-US" sz="1400" dirty="0"/>
              <a:t>	17</a:t>
            </a:r>
          </a:p>
          <a:p>
            <a:pPr marL="0" indent="0" defTabSz="720000">
              <a:spcAft>
                <a:spcPts val="0"/>
              </a:spcAft>
              <a:buNone/>
              <a:tabLst>
                <a:tab pos="720000" algn="l"/>
                <a:tab pos="4320000" algn="r"/>
              </a:tabLst>
            </a:pPr>
            <a:r>
              <a:rPr lang="en-US" sz="1400" dirty="0"/>
              <a:t>4.2	</a:t>
            </a:r>
            <a:r>
              <a:rPr lang="en-US" sz="1400" dirty="0" err="1"/>
              <a:t>Resurssien</a:t>
            </a:r>
            <a:r>
              <a:rPr lang="en-US" sz="1400" dirty="0"/>
              <a:t> </a:t>
            </a:r>
            <a:r>
              <a:rPr lang="en-US" sz="1400" dirty="0" err="1"/>
              <a:t>hallinta</a:t>
            </a:r>
            <a:r>
              <a:rPr lang="en-US" sz="1400" dirty="0"/>
              <a:t>	18</a:t>
            </a:r>
          </a:p>
          <a:p>
            <a:pPr marL="0" indent="0" defTabSz="720000">
              <a:spcAft>
                <a:spcPts val="0"/>
              </a:spcAft>
              <a:buNone/>
              <a:tabLst>
                <a:tab pos="720000" algn="l"/>
                <a:tab pos="4320000" algn="r"/>
              </a:tabLst>
            </a:pPr>
            <a:r>
              <a:rPr lang="en-US" sz="1400" dirty="0"/>
              <a:t>4.3	</a:t>
            </a:r>
            <a:r>
              <a:rPr lang="en-US" sz="1400" dirty="0" err="1"/>
              <a:t>Suunnitellut</a:t>
            </a:r>
            <a:r>
              <a:rPr lang="en-US" sz="1400" dirty="0"/>
              <a:t> </a:t>
            </a:r>
            <a:r>
              <a:rPr lang="en-US" sz="1400" dirty="0" err="1"/>
              <a:t>kustannukset</a:t>
            </a:r>
            <a:r>
              <a:rPr lang="en-US" sz="1400" dirty="0"/>
              <a:t> ja </a:t>
            </a:r>
            <a:r>
              <a:rPr lang="en-US" sz="1400" dirty="0" err="1"/>
              <a:t>budjetti</a:t>
            </a:r>
            <a:r>
              <a:rPr lang="en-US" sz="1400" dirty="0"/>
              <a:t>	19</a:t>
            </a:r>
          </a:p>
          <a:p>
            <a:pPr marL="0" indent="0" defTabSz="720000">
              <a:spcAft>
                <a:spcPts val="0"/>
              </a:spcAft>
              <a:buNone/>
              <a:tabLst>
                <a:tab pos="720000" algn="l"/>
                <a:tab pos="4320000" algn="r"/>
              </a:tabLst>
            </a:pPr>
            <a:r>
              <a:rPr lang="en-US" sz="1400" dirty="0"/>
              <a:t>4.4	</a:t>
            </a:r>
            <a:r>
              <a:rPr lang="en-US" sz="1400" dirty="0" err="1"/>
              <a:t>Rahoitus</a:t>
            </a:r>
            <a:r>
              <a:rPr lang="en-US" sz="1400" dirty="0"/>
              <a:t>	20</a:t>
            </a:r>
            <a:endParaRPr lang="en-US" sz="1400" b="1" dirty="0"/>
          </a:p>
          <a:p>
            <a:pPr marL="0" indent="0" defTabSz="720000">
              <a:spcAft>
                <a:spcPts val="0"/>
              </a:spcAft>
              <a:buNone/>
              <a:tabLst>
                <a:tab pos="720000" algn="l"/>
                <a:tab pos="4320000" algn="r"/>
              </a:tabLst>
            </a:pPr>
            <a:r>
              <a:rPr lang="en-US" sz="1400" b="1" dirty="0"/>
              <a:t>5	</a:t>
            </a:r>
            <a:r>
              <a:rPr lang="en-US" sz="1400" b="1" dirty="0" err="1"/>
              <a:t>Projektiorganisaatio</a:t>
            </a:r>
            <a:r>
              <a:rPr lang="en-US" sz="1400" b="1" dirty="0"/>
              <a:t>	21</a:t>
            </a:r>
          </a:p>
          <a:p>
            <a:pPr marL="0" indent="0" defTabSz="720000">
              <a:spcAft>
                <a:spcPts val="0"/>
              </a:spcAft>
              <a:buNone/>
              <a:tabLst>
                <a:tab pos="720000" algn="l"/>
                <a:tab pos="4320000" algn="r"/>
              </a:tabLst>
            </a:pPr>
            <a:r>
              <a:rPr lang="en-US" sz="1400" dirty="0"/>
              <a:t>5.1	</a:t>
            </a:r>
            <a:r>
              <a:rPr lang="en-US" sz="1400" dirty="0" err="1"/>
              <a:t>Ohjausryhmä</a:t>
            </a:r>
            <a:r>
              <a:rPr lang="en-US" sz="1400" dirty="0"/>
              <a:t>	22</a:t>
            </a:r>
          </a:p>
          <a:p>
            <a:pPr marL="0" indent="0" defTabSz="720000">
              <a:spcAft>
                <a:spcPts val="0"/>
              </a:spcAft>
              <a:buNone/>
              <a:tabLst>
                <a:tab pos="720000" algn="l"/>
                <a:tab pos="4320000" algn="r"/>
              </a:tabLst>
            </a:pPr>
            <a:r>
              <a:rPr lang="en-US" sz="1400" dirty="0"/>
              <a:t>5.2</a:t>
            </a:r>
            <a:r>
              <a:rPr lang="en-US" sz="1400" b="1" dirty="0"/>
              <a:t>	</a:t>
            </a:r>
            <a:r>
              <a:rPr lang="en-US" sz="1400" dirty="0" err="1"/>
              <a:t>Projektiryhmä</a:t>
            </a:r>
            <a:r>
              <a:rPr lang="en-US" sz="1400" dirty="0"/>
              <a:t>	23</a:t>
            </a:r>
          </a:p>
          <a:p>
            <a:pPr marL="0" indent="0" defTabSz="720000">
              <a:buNone/>
              <a:tabLst>
                <a:tab pos="720000" algn="l"/>
                <a:tab pos="4320000" algn="r"/>
              </a:tabLst>
            </a:pPr>
            <a:r>
              <a:rPr lang="en-US" sz="1400" b="1" dirty="0"/>
              <a:t>6	</a:t>
            </a:r>
            <a:r>
              <a:rPr lang="en-US" sz="1400" b="1" dirty="0" err="1"/>
              <a:t>Laadunhallinta</a:t>
            </a:r>
            <a:r>
              <a:rPr lang="en-US" sz="1400" b="1" dirty="0"/>
              <a:t>	25</a:t>
            </a:r>
            <a:r>
              <a:rPr lang="en-US" sz="1300" b="1" dirty="0"/>
              <a:t>	</a:t>
            </a:r>
          </a:p>
          <a:p>
            <a:pPr marL="0" indent="0" defTabSz="720000">
              <a:buNone/>
              <a:tabLst>
                <a:tab pos="720000" algn="l"/>
                <a:tab pos="4320000" algn="r"/>
              </a:tabLst>
            </a:pPr>
            <a:r>
              <a:rPr lang="en-US" sz="1300" b="1" dirty="0"/>
              <a:t>7	</a:t>
            </a:r>
            <a:r>
              <a:rPr lang="en-US" sz="1300" b="1" dirty="0" err="1"/>
              <a:t>Sidosryhmät</a:t>
            </a:r>
            <a:r>
              <a:rPr lang="en-US" sz="1300" b="1" dirty="0"/>
              <a:t> ja </a:t>
            </a:r>
            <a:r>
              <a:rPr lang="en-US" sz="1300" b="1" dirty="0" err="1"/>
              <a:t>viestintä</a:t>
            </a:r>
            <a:r>
              <a:rPr lang="en-US" sz="1300" b="1" dirty="0"/>
              <a:t>	26</a:t>
            </a:r>
          </a:p>
          <a:p>
            <a:pPr marL="0" indent="0" defTabSz="720000">
              <a:spcAft>
                <a:spcPts val="0"/>
              </a:spcAft>
              <a:buNone/>
              <a:tabLst>
                <a:tab pos="720000" algn="l"/>
                <a:tab pos="4320000" algn="r"/>
              </a:tabLst>
            </a:pPr>
            <a:r>
              <a:rPr lang="en-US" sz="1400" dirty="0"/>
              <a:t>7.1	</a:t>
            </a:r>
            <a:r>
              <a:rPr lang="en-US" sz="1400" dirty="0" err="1"/>
              <a:t>Projektin</a:t>
            </a:r>
            <a:r>
              <a:rPr lang="en-US" sz="1400" dirty="0"/>
              <a:t> </a:t>
            </a:r>
            <a:r>
              <a:rPr lang="en-US" sz="1400" dirty="0" err="1"/>
              <a:t>sidosryhmät</a:t>
            </a:r>
            <a:r>
              <a:rPr lang="en-US" sz="1400" dirty="0"/>
              <a:t>	27</a:t>
            </a:r>
          </a:p>
          <a:p>
            <a:pPr marL="0" indent="0" defTabSz="720000">
              <a:spcAft>
                <a:spcPts val="0"/>
              </a:spcAft>
              <a:buNone/>
              <a:tabLst>
                <a:tab pos="720000" algn="l"/>
                <a:tab pos="4320000" algn="r"/>
              </a:tabLst>
            </a:pPr>
            <a:r>
              <a:rPr lang="en-US" sz="1400" dirty="0"/>
              <a:t>7.2	</a:t>
            </a:r>
            <a:r>
              <a:rPr lang="en-US" sz="1400" dirty="0" err="1"/>
              <a:t>Viestintäsuunnitelma</a:t>
            </a:r>
            <a:r>
              <a:rPr lang="en-US" sz="1400" dirty="0"/>
              <a:t>	28</a:t>
            </a:r>
          </a:p>
          <a:p>
            <a:pPr marL="342900" indent="-342900" defTabSz="720000">
              <a:buAutoNum type="arabicPlain" startAt="7"/>
              <a:tabLst>
                <a:tab pos="720000" algn="l"/>
                <a:tab pos="4320000" algn="r"/>
              </a:tabLst>
            </a:pPr>
            <a:endParaRPr lang="en-US" sz="1400" b="1" dirty="0"/>
          </a:p>
          <a:p>
            <a:pPr marL="0" indent="0" defTabSz="720000">
              <a:buNone/>
              <a:tabLst>
                <a:tab pos="720000" algn="l"/>
                <a:tab pos="4320000" algn="r"/>
              </a:tabLst>
            </a:pPr>
            <a:endParaRPr lang="en-US" sz="1400" b="1" dirty="0"/>
          </a:p>
          <a:p>
            <a:pPr marL="0" indent="0" defTabSz="720000">
              <a:buNone/>
              <a:tabLst>
                <a:tab pos="720000" algn="l"/>
                <a:tab pos="4320000" algn="r"/>
              </a:tabLst>
            </a:pPr>
            <a:endParaRPr lang="en-US" sz="1400" b="1" dirty="0"/>
          </a:p>
          <a:p>
            <a:pPr marL="0" indent="0" defTabSz="720000">
              <a:buNone/>
              <a:tabLst>
                <a:tab pos="720000" algn="l"/>
                <a:tab pos="4320000" algn="r"/>
              </a:tabLst>
            </a:pPr>
            <a:endParaRPr lang="en-US" sz="1400" b="1" dirty="0"/>
          </a:p>
          <a:p>
            <a:pPr marL="0" indent="0" defTabSz="720000">
              <a:buNone/>
              <a:tabLst>
                <a:tab pos="720000" algn="l"/>
                <a:tab pos="4320000" algn="r"/>
              </a:tabLst>
            </a:pPr>
            <a:endParaRPr lang="en-US" sz="1400" dirty="0"/>
          </a:p>
          <a:p>
            <a:pPr marL="0" indent="0" defTabSz="720000">
              <a:buNone/>
              <a:tabLst>
                <a:tab pos="720000" algn="l"/>
                <a:tab pos="4320000" algn="r"/>
              </a:tabLst>
            </a:pPr>
            <a:endParaRPr lang="en-US" sz="1400" dirty="0"/>
          </a:p>
          <a:p>
            <a:pPr marL="0" indent="0" defTabSz="720000">
              <a:buNone/>
              <a:tabLst>
                <a:tab pos="720000" algn="l"/>
                <a:tab pos="4320000" algn="r"/>
              </a:tabLst>
            </a:pPr>
            <a:endParaRPr lang="en-US" sz="1400"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08803A4B-30C2-5D42-AE35-12C3C0B31DD8}"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a:t>
            </a:fld>
            <a:endParaRPr lang="fi-FI" altLang="fi-FI" sz="1300">
              <a:solidFill>
                <a:srgbClr val="000000"/>
              </a:solidFill>
            </a:endParaRPr>
          </a:p>
        </p:txBody>
      </p:sp>
      <p:sp>
        <p:nvSpPr>
          <p:cNvPr id="8" name="Sisällön paikkamerkki 1">
            <a:extLst>
              <a:ext uri="{FF2B5EF4-FFF2-40B4-BE49-F238E27FC236}">
                <a16:creationId xmlns:a16="http://schemas.microsoft.com/office/drawing/2014/main" id="{C3F44A8D-FEF4-8645-A400-42BB2BDC64B3}"/>
              </a:ext>
            </a:extLst>
          </p:cNvPr>
          <p:cNvSpPr txBox="1">
            <a:spLocks/>
          </p:cNvSpPr>
          <p:nvPr/>
        </p:nvSpPr>
        <p:spPr bwMode="auto">
          <a:xfrm>
            <a:off x="5519936" y="1195200"/>
            <a:ext cx="4696691" cy="497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0"/>
              </a:spcBef>
              <a:spcAft>
                <a:spcPct val="0"/>
              </a:spcAft>
              <a:buFont typeface="Arial" panose="020B0604020202020204" pitchFamily="34" charset="0"/>
              <a:buChar char="•"/>
              <a:defRPr sz="2500" kern="1200">
                <a:solidFill>
                  <a:schemeClr val="tx1"/>
                </a:solidFill>
                <a:latin typeface="+mn-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20000">
              <a:buFont typeface="Arial" panose="020B0604020202020204" pitchFamily="34" charset="0"/>
              <a:buNone/>
              <a:tabLst>
                <a:tab pos="720000" algn="l"/>
                <a:tab pos="4320000" algn="r"/>
              </a:tabLst>
            </a:pPr>
            <a:r>
              <a:rPr lang="en-US" sz="1400" b="1" dirty="0"/>
              <a:t>8	</a:t>
            </a:r>
            <a:r>
              <a:rPr lang="en-US" sz="1400" b="1" dirty="0" err="1"/>
              <a:t>Riskienhallinta</a:t>
            </a:r>
            <a:r>
              <a:rPr lang="en-US" sz="1400" b="1" dirty="0"/>
              <a:t>	29</a:t>
            </a:r>
          </a:p>
          <a:p>
            <a:pPr marL="0" indent="0" defTabSz="720000">
              <a:buNone/>
              <a:tabLst>
                <a:tab pos="720000" algn="l"/>
                <a:tab pos="4320000" algn="r"/>
              </a:tabLst>
            </a:pPr>
            <a:r>
              <a:rPr lang="en-US" sz="1400" b="1" dirty="0"/>
              <a:t>9	</a:t>
            </a:r>
            <a:r>
              <a:rPr lang="en-US" sz="1400" b="1" dirty="0" err="1"/>
              <a:t>Hankitojen</a:t>
            </a:r>
            <a:r>
              <a:rPr lang="en-US" sz="1400" b="1" dirty="0"/>
              <a:t> </a:t>
            </a:r>
            <a:r>
              <a:rPr lang="en-US" sz="1400" b="1" dirty="0" err="1"/>
              <a:t>hallinta</a:t>
            </a:r>
            <a:r>
              <a:rPr lang="en-US" sz="1400" b="1" dirty="0"/>
              <a:t>	31</a:t>
            </a:r>
          </a:p>
          <a:p>
            <a:pPr marL="0" indent="0" defTabSz="720000">
              <a:buNone/>
              <a:tabLst>
                <a:tab pos="720000" algn="l"/>
                <a:tab pos="4320000" algn="r"/>
              </a:tabLst>
            </a:pPr>
            <a:r>
              <a:rPr lang="en-US" sz="1400" b="1" dirty="0"/>
              <a:t>10	</a:t>
            </a:r>
            <a:r>
              <a:rPr lang="en-US" sz="1400" b="1" dirty="0" err="1"/>
              <a:t>Projektinhallinnan</a:t>
            </a:r>
            <a:r>
              <a:rPr lang="en-US" sz="1400" b="1" dirty="0"/>
              <a:t> </a:t>
            </a:r>
            <a:r>
              <a:rPr lang="en-US" sz="1400" b="1" dirty="0" err="1"/>
              <a:t>käytännöt</a:t>
            </a:r>
            <a:r>
              <a:rPr lang="en-US" sz="1400" b="1" dirty="0"/>
              <a:t> ja </a:t>
            </a:r>
            <a:r>
              <a:rPr lang="en-US" sz="1400" b="1" dirty="0" err="1"/>
              <a:t>työkalut</a:t>
            </a:r>
            <a:r>
              <a:rPr lang="en-US" sz="1400" b="1" dirty="0"/>
              <a:t>	33</a:t>
            </a:r>
            <a:endParaRPr lang="en-US" sz="1400" dirty="0"/>
          </a:p>
          <a:p>
            <a:pPr marL="0" indent="0" defTabSz="720000">
              <a:buFont typeface="Arial" panose="020B0604020202020204" pitchFamily="34" charset="0"/>
              <a:buNone/>
              <a:tabLst>
                <a:tab pos="720000" algn="l"/>
                <a:tab pos="4320000" algn="r"/>
              </a:tabLst>
            </a:pPr>
            <a:r>
              <a:rPr lang="en-US" sz="1400" dirty="0"/>
              <a:t>10.1	</a:t>
            </a:r>
            <a:r>
              <a:rPr lang="en-US" sz="1400" dirty="0" err="1"/>
              <a:t>Projektin</a:t>
            </a:r>
            <a:r>
              <a:rPr lang="en-US" sz="1400" dirty="0"/>
              <a:t> </a:t>
            </a:r>
            <a:r>
              <a:rPr lang="en-US" sz="1400" dirty="0" err="1"/>
              <a:t>seuranta</a:t>
            </a:r>
            <a:r>
              <a:rPr lang="en-US" sz="1400" dirty="0"/>
              <a:t> ja </a:t>
            </a:r>
            <a:r>
              <a:rPr lang="en-US" sz="1400" dirty="0" err="1"/>
              <a:t>ohjaus</a:t>
            </a:r>
            <a:r>
              <a:rPr lang="en-US" sz="1400" dirty="0"/>
              <a:t>	43</a:t>
            </a:r>
          </a:p>
          <a:p>
            <a:pPr marL="0" indent="0" defTabSz="720000">
              <a:buFont typeface="Arial" panose="020B0604020202020204" pitchFamily="34" charset="0"/>
              <a:buNone/>
              <a:tabLst>
                <a:tab pos="720000" algn="l"/>
                <a:tab pos="4320000" algn="r"/>
              </a:tabLst>
            </a:pPr>
            <a:r>
              <a:rPr lang="en-US" sz="1400" dirty="0"/>
              <a:t>10.2	</a:t>
            </a:r>
            <a:r>
              <a:rPr lang="en-US" sz="1400" dirty="0" err="1"/>
              <a:t>Kokouskäytännöt</a:t>
            </a:r>
            <a:r>
              <a:rPr lang="en-US" sz="1400" dirty="0"/>
              <a:t>	44</a:t>
            </a:r>
          </a:p>
          <a:p>
            <a:pPr marL="0" indent="0" defTabSz="720000">
              <a:spcAft>
                <a:spcPts val="0"/>
              </a:spcAft>
              <a:buFont typeface="Arial" panose="020B0604020202020204" pitchFamily="34" charset="0"/>
              <a:buNone/>
              <a:tabLst>
                <a:tab pos="720000" algn="l"/>
                <a:tab pos="4320000" algn="r"/>
              </a:tabLst>
            </a:pPr>
            <a:r>
              <a:rPr lang="en-US" sz="1400" dirty="0"/>
              <a:t>10.3	</a:t>
            </a:r>
            <a:r>
              <a:rPr lang="en-US" sz="1400" dirty="0" err="1"/>
              <a:t>Raportointi</a:t>
            </a:r>
            <a:r>
              <a:rPr lang="en-US" sz="1400" dirty="0"/>
              <a:t> ja </a:t>
            </a:r>
            <a:r>
              <a:rPr lang="en-US" sz="1400" dirty="0" err="1"/>
              <a:t>dokumenttien</a:t>
            </a:r>
            <a:r>
              <a:rPr lang="en-US" sz="1400" dirty="0"/>
              <a:t> </a:t>
            </a:r>
            <a:r>
              <a:rPr lang="en-US" sz="1400" dirty="0" err="1"/>
              <a:t>hallinta</a:t>
            </a:r>
            <a:r>
              <a:rPr lang="en-US" sz="1400" dirty="0"/>
              <a:t>	45</a:t>
            </a:r>
          </a:p>
          <a:p>
            <a:pPr marL="0" indent="0" defTabSz="720000">
              <a:spcAft>
                <a:spcPts val="0"/>
              </a:spcAft>
              <a:buFont typeface="Arial" panose="020B0604020202020204" pitchFamily="34" charset="0"/>
              <a:buNone/>
              <a:tabLst>
                <a:tab pos="720000" algn="l"/>
                <a:tab pos="4320000" algn="r"/>
              </a:tabLst>
            </a:pPr>
            <a:r>
              <a:rPr lang="en-US" sz="1400" dirty="0"/>
              <a:t>10.4	</a:t>
            </a:r>
            <a:r>
              <a:rPr lang="en-US" sz="1400" dirty="0" err="1"/>
              <a:t>Muutostenhallinta</a:t>
            </a:r>
            <a:r>
              <a:rPr lang="en-US" sz="1400" dirty="0"/>
              <a:t>	46</a:t>
            </a:r>
          </a:p>
          <a:p>
            <a:pPr marL="0" indent="0" defTabSz="720000">
              <a:spcAft>
                <a:spcPts val="0"/>
              </a:spcAft>
              <a:buFont typeface="Arial" panose="020B0604020202020204" pitchFamily="34" charset="0"/>
              <a:buNone/>
              <a:tabLst>
                <a:tab pos="720000" algn="l"/>
                <a:tab pos="4320000" algn="r"/>
              </a:tabLst>
            </a:pPr>
            <a:r>
              <a:rPr lang="en-US" sz="1400" dirty="0"/>
              <a:t>10.5	</a:t>
            </a:r>
            <a:r>
              <a:rPr lang="en-US" sz="1400" dirty="0" err="1"/>
              <a:t>Käytetyt</a:t>
            </a:r>
            <a:r>
              <a:rPr lang="en-US" sz="1400" dirty="0"/>
              <a:t> </a:t>
            </a:r>
            <a:r>
              <a:rPr lang="en-US" sz="1400" dirty="0" err="1"/>
              <a:t>työmenetelmät</a:t>
            </a:r>
            <a:r>
              <a:rPr lang="en-US" sz="1400" dirty="0"/>
              <a:t>	47</a:t>
            </a:r>
          </a:p>
          <a:p>
            <a:pPr marL="0" indent="0" defTabSz="720000">
              <a:spcAft>
                <a:spcPts val="0"/>
              </a:spcAft>
              <a:buNone/>
              <a:tabLst>
                <a:tab pos="720000" algn="l"/>
                <a:tab pos="4320000" algn="r"/>
              </a:tabLst>
            </a:pPr>
            <a:r>
              <a:rPr lang="en-US" sz="1400" dirty="0"/>
              <a:t>10.6	</a:t>
            </a:r>
            <a:r>
              <a:rPr lang="en-US" sz="1400" dirty="0" err="1"/>
              <a:t>Projektityön</a:t>
            </a:r>
            <a:r>
              <a:rPr lang="en-US" sz="1400" dirty="0"/>
              <a:t> </a:t>
            </a:r>
            <a:r>
              <a:rPr lang="en-US" sz="1400" dirty="0" err="1"/>
              <a:t>palautemekanismit</a:t>
            </a:r>
            <a:r>
              <a:rPr lang="en-US" sz="1400" dirty="0"/>
              <a:t> ja </a:t>
            </a:r>
            <a:br>
              <a:rPr lang="en-US" sz="1400" dirty="0"/>
            </a:br>
            <a:r>
              <a:rPr lang="en-US" sz="1400" dirty="0"/>
              <a:t>	</a:t>
            </a:r>
            <a:r>
              <a:rPr lang="en-US" sz="1400" dirty="0" err="1"/>
              <a:t>oppiminen</a:t>
            </a:r>
            <a:r>
              <a:rPr lang="en-US" sz="1400" dirty="0"/>
              <a:t> </a:t>
            </a:r>
            <a:r>
              <a:rPr lang="en-US" sz="1400" dirty="0" err="1"/>
              <a:t>projektin</a:t>
            </a:r>
            <a:r>
              <a:rPr lang="en-US" sz="1400" dirty="0"/>
              <a:t> </a:t>
            </a:r>
            <a:r>
              <a:rPr lang="en-US" sz="1400" dirty="0" err="1"/>
              <a:t>aikana</a:t>
            </a:r>
            <a:r>
              <a:rPr lang="en-US" sz="1400" dirty="0"/>
              <a:t>	48</a:t>
            </a:r>
          </a:p>
          <a:p>
            <a:pPr marL="0" indent="0" defTabSz="720000">
              <a:buFont typeface="Arial" panose="020B0604020202020204" pitchFamily="34" charset="0"/>
              <a:buNone/>
              <a:tabLst>
                <a:tab pos="720000" algn="l"/>
                <a:tab pos="4320000" algn="r"/>
              </a:tabLst>
            </a:pPr>
            <a:r>
              <a:rPr lang="en-US" sz="1400" b="1" dirty="0"/>
              <a:t>11	</a:t>
            </a:r>
            <a:r>
              <a:rPr lang="en-US" sz="1400" b="1" dirty="0" err="1"/>
              <a:t>Projektin</a:t>
            </a:r>
            <a:r>
              <a:rPr lang="en-US" sz="1400" b="1" dirty="0"/>
              <a:t> </a:t>
            </a:r>
            <a:r>
              <a:rPr lang="en-US" sz="1400" b="1" dirty="0" err="1"/>
              <a:t>lopetus</a:t>
            </a:r>
            <a:r>
              <a:rPr lang="en-US" sz="1400" b="1" dirty="0"/>
              <a:t>	40</a:t>
            </a:r>
          </a:p>
          <a:p>
            <a:pPr marL="0" indent="0" defTabSz="720000">
              <a:buFont typeface="Arial" panose="020B0604020202020204" pitchFamily="34" charset="0"/>
              <a:buNone/>
              <a:tabLst>
                <a:tab pos="720000" algn="l"/>
                <a:tab pos="4320000" algn="r"/>
              </a:tabLst>
            </a:pPr>
            <a:r>
              <a:rPr lang="en-US" sz="1400" dirty="0"/>
              <a:t>11.1	</a:t>
            </a:r>
            <a:r>
              <a:rPr lang="en-US" sz="1400" dirty="0" err="1"/>
              <a:t>Hyväksymismenetelmät</a:t>
            </a:r>
            <a:r>
              <a:rPr lang="en-US" sz="1400" dirty="0"/>
              <a:t>	41</a:t>
            </a:r>
          </a:p>
          <a:p>
            <a:pPr marL="0" indent="0" defTabSz="720000">
              <a:buFont typeface="Arial" panose="020B0604020202020204" pitchFamily="34" charset="0"/>
              <a:buNone/>
              <a:tabLst>
                <a:tab pos="720000" algn="l"/>
                <a:tab pos="4320000" algn="r"/>
              </a:tabLst>
            </a:pPr>
            <a:r>
              <a:rPr lang="en-US" sz="1400" dirty="0"/>
              <a:t>11.2	</a:t>
            </a:r>
            <a:r>
              <a:rPr lang="en-US" sz="1400" dirty="0" err="1"/>
              <a:t>Projektin</a:t>
            </a:r>
            <a:r>
              <a:rPr lang="en-US" sz="1400" dirty="0"/>
              <a:t> </a:t>
            </a:r>
            <a:r>
              <a:rPr lang="en-US" sz="1400" dirty="0" err="1"/>
              <a:t>luovutusmenettely</a:t>
            </a:r>
            <a:r>
              <a:rPr lang="en-US" sz="1400" dirty="0"/>
              <a:t>	42</a:t>
            </a:r>
          </a:p>
          <a:p>
            <a:pPr marL="0" indent="0" defTabSz="720000">
              <a:buFont typeface="Arial" panose="020B0604020202020204" pitchFamily="34" charset="0"/>
              <a:buNone/>
              <a:tabLst>
                <a:tab pos="720000" algn="l"/>
                <a:tab pos="4320000" algn="r"/>
              </a:tabLst>
            </a:pPr>
            <a:r>
              <a:rPr lang="en-US" sz="1400" dirty="0"/>
              <a:t>11.3	</a:t>
            </a:r>
            <a:r>
              <a:rPr lang="en-US" sz="1400" dirty="0" err="1"/>
              <a:t>Projektin</a:t>
            </a:r>
            <a:r>
              <a:rPr lang="en-US" sz="1400" dirty="0"/>
              <a:t> </a:t>
            </a:r>
            <a:r>
              <a:rPr lang="en-US" sz="1400" dirty="0" err="1"/>
              <a:t>jälkiseuranta</a:t>
            </a:r>
            <a:r>
              <a:rPr lang="en-US" sz="1400" dirty="0"/>
              <a:t>	43</a:t>
            </a:r>
          </a:p>
          <a:p>
            <a:pPr marL="0" indent="0" defTabSz="720000">
              <a:spcAft>
                <a:spcPts val="0"/>
              </a:spcAft>
              <a:buFont typeface="Arial" panose="020B0604020202020204" pitchFamily="34" charset="0"/>
              <a:buNone/>
              <a:tabLst>
                <a:tab pos="720000" algn="l"/>
                <a:tab pos="4320000" algn="r"/>
              </a:tabLst>
            </a:pPr>
            <a:r>
              <a:rPr lang="en-US" sz="1400" b="1" dirty="0"/>
              <a:t>12	Muut </a:t>
            </a:r>
            <a:r>
              <a:rPr lang="en-US" sz="1400" b="1" dirty="0" err="1"/>
              <a:t>asiat</a:t>
            </a:r>
            <a:r>
              <a:rPr lang="en-US" sz="1400" b="1" dirty="0"/>
              <a:t>	44</a:t>
            </a:r>
          </a:p>
          <a:p>
            <a:pPr marL="0" indent="0" defTabSz="720000">
              <a:spcAft>
                <a:spcPts val="0"/>
              </a:spcAft>
              <a:buFont typeface="Arial" panose="020B0604020202020204" pitchFamily="34" charset="0"/>
              <a:buNone/>
              <a:tabLst>
                <a:tab pos="720000" algn="l"/>
                <a:tab pos="4320000" algn="r"/>
              </a:tabLst>
            </a:pPr>
            <a:r>
              <a:rPr lang="en-US" sz="1400" b="1" dirty="0"/>
              <a:t>	</a:t>
            </a:r>
            <a:r>
              <a:rPr lang="en-US" sz="1400" dirty="0" err="1"/>
              <a:t>Määritelmät</a:t>
            </a:r>
            <a:r>
              <a:rPr lang="en-US" sz="1400" dirty="0"/>
              <a:t>, </a:t>
            </a:r>
            <a:r>
              <a:rPr lang="en-US" sz="1400" dirty="0" err="1"/>
              <a:t>käsitteet</a:t>
            </a:r>
            <a:r>
              <a:rPr lang="en-US" sz="1400" dirty="0"/>
              <a:t>, </a:t>
            </a:r>
            <a:r>
              <a:rPr lang="en-US" sz="1400" dirty="0" err="1"/>
              <a:t>lyhenteet</a:t>
            </a:r>
            <a:r>
              <a:rPr lang="en-US" sz="1400" dirty="0"/>
              <a:t>	45</a:t>
            </a:r>
          </a:p>
          <a:p>
            <a:pPr marL="0" indent="0" defTabSz="720000">
              <a:spcAft>
                <a:spcPts val="0"/>
              </a:spcAft>
              <a:buFont typeface="Arial" panose="020B0604020202020204" pitchFamily="34" charset="0"/>
              <a:buNone/>
              <a:tabLst>
                <a:tab pos="720000" algn="l"/>
                <a:tab pos="4320000" algn="r"/>
              </a:tabLst>
            </a:pPr>
            <a:r>
              <a:rPr lang="en-US" sz="1400" dirty="0"/>
              <a:t>	</a:t>
            </a:r>
            <a:r>
              <a:rPr lang="en-US" sz="1400" dirty="0" err="1"/>
              <a:t>Liitteet</a:t>
            </a:r>
            <a:r>
              <a:rPr lang="en-US" sz="1400" b="1" dirty="0"/>
              <a:t>	</a:t>
            </a:r>
            <a:r>
              <a:rPr lang="en-US" sz="1400" dirty="0"/>
              <a:t>46</a:t>
            </a:r>
          </a:p>
          <a:p>
            <a:pPr marL="0" indent="0" defTabSz="720000">
              <a:buFont typeface="Arial" panose="020B0604020202020204" pitchFamily="34" charset="0"/>
              <a:buNone/>
              <a:tabLst>
                <a:tab pos="720000" algn="l"/>
                <a:tab pos="4320000" algn="r"/>
              </a:tabLst>
            </a:pPr>
            <a:endParaRPr lang="en-US" sz="1400" b="1" dirty="0"/>
          </a:p>
          <a:p>
            <a:pPr marL="0" indent="0" defTabSz="720000">
              <a:buFont typeface="Arial" panose="020B0604020202020204" pitchFamily="34" charset="0"/>
              <a:buNone/>
              <a:tabLst>
                <a:tab pos="720000" algn="l"/>
                <a:tab pos="4320000" algn="r"/>
              </a:tabLst>
            </a:pPr>
            <a:endParaRPr lang="en-US" sz="1400" b="1" dirty="0"/>
          </a:p>
          <a:p>
            <a:pPr marL="0" indent="0" defTabSz="720000">
              <a:buFont typeface="Arial" panose="020B0604020202020204" pitchFamily="34" charset="0"/>
              <a:buNone/>
              <a:tabLst>
                <a:tab pos="720000" algn="l"/>
                <a:tab pos="4320000" algn="r"/>
              </a:tabLst>
            </a:pPr>
            <a:endParaRPr lang="en-US" sz="1400" b="1" dirty="0"/>
          </a:p>
          <a:p>
            <a:pPr marL="0" indent="0" defTabSz="720000">
              <a:buFont typeface="Arial" panose="020B0604020202020204" pitchFamily="34" charset="0"/>
              <a:buNone/>
              <a:tabLst>
                <a:tab pos="720000" algn="l"/>
                <a:tab pos="4320000" algn="r"/>
              </a:tabLst>
            </a:pPr>
            <a:endParaRPr lang="en-US" sz="1400" dirty="0"/>
          </a:p>
          <a:p>
            <a:pPr marL="0" indent="0" defTabSz="720000">
              <a:buFont typeface="Arial" panose="020B0604020202020204" pitchFamily="34" charset="0"/>
              <a:buNone/>
              <a:tabLst>
                <a:tab pos="720000" algn="l"/>
                <a:tab pos="4320000" algn="r"/>
              </a:tabLst>
            </a:pPr>
            <a:endParaRPr lang="en-US" sz="1400" dirty="0"/>
          </a:p>
          <a:p>
            <a:pPr marL="0" indent="0" defTabSz="720000">
              <a:buFont typeface="Arial" panose="020B0604020202020204" pitchFamily="34" charset="0"/>
              <a:buNone/>
              <a:tabLst>
                <a:tab pos="720000" algn="l"/>
                <a:tab pos="4320000" algn="r"/>
              </a:tabLst>
            </a:pPr>
            <a:endParaRPr lang="en-US" sz="1400" dirty="0"/>
          </a:p>
        </p:txBody>
      </p:sp>
    </p:spTree>
    <p:extLst>
      <p:ext uri="{BB962C8B-B14F-4D97-AF65-F5344CB8AC3E}">
        <p14:creationId xmlns:p14="http://schemas.microsoft.com/office/powerpoint/2010/main" val="2578119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8	Riskienhallinta</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30</a:t>
            </a:fld>
            <a:endParaRPr lang="fi-FI" altLang="fi-FI" sz="1300">
              <a:solidFill>
                <a:srgbClr val="000000"/>
              </a:solidFill>
            </a:endParaRPr>
          </a:p>
        </p:txBody>
      </p:sp>
    </p:spTree>
    <p:extLst>
      <p:ext uri="{BB962C8B-B14F-4D97-AF65-F5344CB8AC3E}">
        <p14:creationId xmlns:p14="http://schemas.microsoft.com/office/powerpoint/2010/main" val="2146242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8 Riskienhallinta</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31</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FE4CAB9D-1DF8-E240-83FD-5361996CA331}"/>
              </a:ext>
            </a:extLst>
          </p:cNvPr>
          <p:cNvGraphicFramePr>
            <a:graphicFrameLocks noGrp="1"/>
          </p:cNvGraphicFramePr>
          <p:nvPr/>
        </p:nvGraphicFramePr>
        <p:xfrm>
          <a:off x="454138" y="1227498"/>
          <a:ext cx="10518661" cy="4371226"/>
        </p:xfrm>
        <a:graphic>
          <a:graphicData uri="http://schemas.openxmlformats.org/drawingml/2006/table">
            <a:tbl>
              <a:tblPr firstRow="1" bandRow="1">
                <a:tableStyleId>{F2DE63D5-997A-4646-A377-4702673A728D}</a:tableStyleId>
              </a:tblPr>
              <a:tblGrid>
                <a:gridCol w="2260487">
                  <a:extLst>
                    <a:ext uri="{9D8B030D-6E8A-4147-A177-3AD203B41FA5}">
                      <a16:colId xmlns:a16="http://schemas.microsoft.com/office/drawing/2014/main" val="198637523"/>
                    </a:ext>
                  </a:extLst>
                </a:gridCol>
                <a:gridCol w="1343025">
                  <a:extLst>
                    <a:ext uri="{9D8B030D-6E8A-4147-A177-3AD203B41FA5}">
                      <a16:colId xmlns:a16="http://schemas.microsoft.com/office/drawing/2014/main" val="3867680718"/>
                    </a:ext>
                  </a:extLst>
                </a:gridCol>
                <a:gridCol w="1300163">
                  <a:extLst>
                    <a:ext uri="{9D8B030D-6E8A-4147-A177-3AD203B41FA5}">
                      <a16:colId xmlns:a16="http://schemas.microsoft.com/office/drawing/2014/main" val="426283263"/>
                    </a:ext>
                  </a:extLst>
                </a:gridCol>
                <a:gridCol w="4372774">
                  <a:extLst>
                    <a:ext uri="{9D8B030D-6E8A-4147-A177-3AD203B41FA5}">
                      <a16:colId xmlns:a16="http://schemas.microsoft.com/office/drawing/2014/main" val="1756960836"/>
                    </a:ext>
                  </a:extLst>
                </a:gridCol>
                <a:gridCol w="1242212">
                  <a:extLst>
                    <a:ext uri="{9D8B030D-6E8A-4147-A177-3AD203B41FA5}">
                      <a16:colId xmlns:a16="http://schemas.microsoft.com/office/drawing/2014/main" val="2110151426"/>
                    </a:ext>
                  </a:extLst>
                </a:gridCol>
              </a:tblGrid>
              <a:tr h="415078">
                <a:tc>
                  <a:txBody>
                    <a:bodyPr/>
                    <a:lstStyle/>
                    <a:p>
                      <a:pPr rtl="0"/>
                      <a:r>
                        <a:rPr lang="fi-FI" sz="1600" b="0" i="0" u="none" strike="noStrike" kern="1200" baseline="0" dirty="0" err="1">
                          <a:solidFill>
                            <a:srgbClr val="FFFFFF"/>
                          </a:solidFill>
                          <a:latin typeface="Arial Black" panose="020B0604020202020204" pitchFamily="34" charset="0"/>
                        </a:rPr>
                        <a:t>Rskin</a:t>
                      </a:r>
                      <a:r>
                        <a:rPr lang="fi-FI" sz="1600" b="0" i="0" u="none" strike="noStrike" kern="1200" baseline="0" dirty="0">
                          <a:solidFill>
                            <a:srgbClr val="FFFFFF"/>
                          </a:solidFill>
                          <a:latin typeface="Arial Black" panose="020B0604020202020204" pitchFamily="34" charset="0"/>
                        </a:rPr>
                        <a:t> kuvaus</a:t>
                      </a:r>
                    </a:p>
                  </a:txBody>
                  <a:tcPr marL="108000" marR="36000" marT="10800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rtl="0"/>
                      <a:r>
                        <a:rPr lang="fi-FI" sz="1600" b="0" i="0" u="none" strike="noStrike" kern="1200" baseline="0" dirty="0" err="1">
                          <a:solidFill>
                            <a:srgbClr val="FFFFFF"/>
                          </a:solidFill>
                          <a:latin typeface="Arial Black" panose="020B0604020202020204" pitchFamily="34" charset="0"/>
                        </a:rPr>
                        <a:t>Todennä</a:t>
                      </a:r>
                      <a:r>
                        <a:rPr lang="fi-FI" sz="1600" b="0" i="0" u="none" strike="noStrike" kern="1200" baseline="0" dirty="0">
                          <a:solidFill>
                            <a:srgbClr val="FFFFFF"/>
                          </a:solidFill>
                          <a:latin typeface="Arial Black" panose="020B0604020202020204" pitchFamily="34" charset="0"/>
                        </a:rPr>
                        <a:t>-</a:t>
                      </a:r>
                    </a:p>
                    <a:p>
                      <a:pPr rtl="0"/>
                      <a:r>
                        <a:rPr lang="fi-FI" sz="1600" b="0" i="0" u="none" strike="noStrike" kern="1200" baseline="0" dirty="0">
                          <a:solidFill>
                            <a:srgbClr val="FFFFFF"/>
                          </a:solidFill>
                          <a:latin typeface="Arial Black" panose="020B0604020202020204" pitchFamily="34" charset="0"/>
                        </a:rPr>
                        <a:t>Köisyys</a:t>
                      </a:r>
                    </a:p>
                    <a:p>
                      <a:pPr rtl="0"/>
                      <a:r>
                        <a:rPr lang="fi-FI" sz="1600" b="0" i="0" u="none" strike="noStrike" kern="1200" baseline="0" dirty="0">
                          <a:solidFill>
                            <a:srgbClr val="FFFFFF"/>
                          </a:solidFill>
                          <a:latin typeface="Arial Black" panose="020B0604020202020204" pitchFamily="34" charset="0"/>
                        </a:rPr>
                        <a:t>1-5 </a:t>
                      </a:r>
                      <a:r>
                        <a:rPr lang="fi-FI" sz="1600" b="0" i="0" u="none" strike="noStrike" kern="1200" baseline="30000" dirty="0">
                          <a:solidFill>
                            <a:srgbClr val="FFFFFF"/>
                          </a:solidFill>
                          <a:latin typeface="Arial Black" panose="020B0604020202020204" pitchFamily="34" charset="0"/>
                        </a:rPr>
                        <a:t>1</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Vaikutus</a:t>
                      </a:r>
                    </a:p>
                    <a:p>
                      <a:pPr rtl="0"/>
                      <a:r>
                        <a:rPr lang="fi-FI" sz="1600" b="0" i="0" u="none" strike="noStrike" kern="1200" baseline="0" dirty="0">
                          <a:solidFill>
                            <a:srgbClr val="FFFFFF"/>
                          </a:solidFill>
                          <a:latin typeface="Arial Black" panose="020B0604020202020204" pitchFamily="34" charset="0"/>
                        </a:rPr>
                        <a:t>1-5 </a:t>
                      </a:r>
                      <a:r>
                        <a:rPr lang="fi-FI" sz="1600" b="0" i="0" u="none" strike="noStrike" kern="1200" baseline="30000" dirty="0">
                          <a:solidFill>
                            <a:srgbClr val="FFFFFF"/>
                          </a:solidFill>
                          <a:latin typeface="Arial Black" panose="020B0604020202020204" pitchFamily="34" charset="0"/>
                        </a:rPr>
                        <a:t>2</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Toimenpiteet</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tc>
                  <a:txBody>
                    <a:bodyPr/>
                    <a:lstStyle/>
                    <a:p>
                      <a:pPr rtl="0"/>
                      <a:r>
                        <a:rPr lang="fi-FI" sz="1600" b="0" i="0" u="none" strike="noStrike" kern="1200" baseline="0" dirty="0">
                          <a:solidFill>
                            <a:srgbClr val="FFFFFF"/>
                          </a:solidFill>
                          <a:latin typeface="Arial Black" panose="020B0604020202020204" pitchFamily="34" charset="0"/>
                        </a:rPr>
                        <a:t>Vastuu</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Aikatauluun vaikuttavat:</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rtl="0"/>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415078">
                <a:tc>
                  <a:txBody>
                    <a:bodyPr/>
                    <a:lstStyle/>
                    <a:p>
                      <a:pPr rtl="0"/>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Kustannuksiin vaikuttavat:</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6969929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Laatuun vaikuttavat / Tekniset riskit</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25294042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1793281099"/>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Muut:</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495188046"/>
                  </a:ext>
                </a:extLst>
              </a:tr>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mn-lt"/>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179584313"/>
                  </a:ext>
                </a:extLst>
              </a:tr>
            </a:tbl>
          </a:graphicData>
        </a:graphic>
      </p:graphicFrame>
      <p:sp>
        <p:nvSpPr>
          <p:cNvPr id="7" name="Alatunnisteen paikkamerkki 4">
            <a:extLst>
              <a:ext uri="{FF2B5EF4-FFF2-40B4-BE49-F238E27FC236}">
                <a16:creationId xmlns:a16="http://schemas.microsoft.com/office/drawing/2014/main" id="{630DABE1-9F21-704F-B321-CA6D86A1454B}"/>
              </a:ext>
            </a:extLst>
          </p:cNvPr>
          <p:cNvSpPr txBox="1">
            <a:spLocks/>
          </p:cNvSpPr>
          <p:nvPr/>
        </p:nvSpPr>
        <p:spPr bwMode="auto">
          <a:xfrm>
            <a:off x="1870365" y="5714855"/>
            <a:ext cx="8672944" cy="40885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noAutofit/>
          </a:bodyPr>
          <a:lstStyle>
            <a:defPPr>
              <a:defRPr lang="fi-FI"/>
            </a:defPPr>
            <a:lvl1pPr algn="l" rtl="0" eaLnBrk="1" fontAlgn="auto" hangingPunct="1">
              <a:spcBef>
                <a:spcPts val="0"/>
              </a:spcBef>
              <a:spcAft>
                <a:spcPts val="0"/>
              </a:spcAft>
              <a:buFont typeface="Arial" panose="020B0604020202020204" pitchFamily="34" charset="0"/>
              <a:buChar char="•"/>
              <a:defRPr sz="2500" kern="1200">
                <a:solidFill>
                  <a:schemeClr val="tx1"/>
                </a:solidFill>
                <a:latin typeface="Arial" panose="020B0604020202020204" pitchFamily="34" charset="0"/>
                <a:ea typeface="+mn-ea"/>
                <a:cs typeface="+mn-cs"/>
              </a:defRPr>
            </a:lvl1pPr>
            <a:lvl2pPr marL="742950" indent="-285750" algn="l" rtl="0" eaLnBrk="0" fontAlgn="base" hangingPunct="0">
              <a:spcBef>
                <a:spcPct val="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5pPr>
            <a:lvl6pPr marL="25146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6pPr>
            <a:lvl7pPr marL="29718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7pPr>
            <a:lvl8pPr marL="34290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8pPr>
            <a:lvl9pPr marL="3886200" indent="-228600" algn="l" defTabSz="914400" rtl="0" eaLnBrk="0" fontAlgn="base" latinLnBrk="0" hangingPunct="0">
              <a:spcBef>
                <a:spcPct val="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mn-cs"/>
              </a:defRPr>
            </a:lvl9pPr>
          </a:lstStyle>
          <a:p>
            <a:pPr algn="r" fontAlgn="base">
              <a:spcBef>
                <a:spcPct val="0"/>
              </a:spcBef>
              <a:spcAft>
                <a:spcPct val="0"/>
              </a:spcAft>
              <a:buFontTx/>
              <a:buNone/>
            </a:pPr>
            <a:r>
              <a:rPr lang="fi-FI" altLang="fi-FI" sz="1300" b="1" baseline="30000" dirty="0">
                <a:solidFill>
                  <a:srgbClr val="000000"/>
                </a:solidFill>
              </a:rPr>
              <a:t>  1 </a:t>
            </a:r>
            <a:r>
              <a:rPr lang="fi-FI" altLang="fi-FI" sz="1300" b="1" dirty="0">
                <a:solidFill>
                  <a:srgbClr val="000000"/>
                </a:solidFill>
              </a:rPr>
              <a:t>Riskin todennäköisyys: </a:t>
            </a:r>
            <a:r>
              <a:rPr lang="fi-FI" altLang="fi-FI" sz="1300" dirty="0">
                <a:solidFill>
                  <a:srgbClr val="000000"/>
                </a:solidFill>
              </a:rPr>
              <a:t>1 = harvinainen, epätodennäköinen, 5 = melkein varma, todennäköinen</a:t>
            </a:r>
          </a:p>
          <a:p>
            <a:pPr algn="r" fontAlgn="base">
              <a:spcBef>
                <a:spcPct val="0"/>
              </a:spcBef>
              <a:spcAft>
                <a:spcPct val="0"/>
              </a:spcAft>
              <a:buFontTx/>
              <a:buNone/>
            </a:pPr>
            <a:r>
              <a:rPr lang="fi-FI" altLang="fi-FI" sz="1300" b="1" baseline="30000" dirty="0">
                <a:solidFill>
                  <a:srgbClr val="000000"/>
                </a:solidFill>
              </a:rPr>
              <a:t>  2 </a:t>
            </a:r>
            <a:r>
              <a:rPr lang="fi-FI" altLang="fi-FI" sz="1300" b="1" dirty="0">
                <a:solidFill>
                  <a:srgbClr val="000000"/>
                </a:solidFill>
              </a:rPr>
              <a:t>Riskin vaikutus:</a:t>
            </a:r>
            <a:r>
              <a:rPr lang="fi-FI" altLang="fi-FI" sz="1300" dirty="0">
                <a:solidFill>
                  <a:srgbClr val="000000"/>
                </a:solidFill>
              </a:rPr>
              <a:t> 1 = vähäinen 5 = erittäin merkittävä (voi tuhota projektin)</a:t>
            </a:r>
          </a:p>
          <a:p>
            <a:pPr algn="r" fontAlgn="base">
              <a:spcBef>
                <a:spcPct val="0"/>
              </a:spcBef>
              <a:spcAft>
                <a:spcPct val="0"/>
              </a:spcAft>
              <a:buFontTx/>
              <a:buNone/>
            </a:pPr>
            <a:endParaRPr lang="fi-FI" altLang="fi-FI" sz="1300" dirty="0">
              <a:solidFill>
                <a:srgbClr val="000000"/>
              </a:solidFill>
            </a:endParaRPr>
          </a:p>
        </p:txBody>
      </p:sp>
    </p:spTree>
    <p:extLst>
      <p:ext uri="{BB962C8B-B14F-4D97-AF65-F5344CB8AC3E}">
        <p14:creationId xmlns:p14="http://schemas.microsoft.com/office/powerpoint/2010/main" val="4035653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9	Hankintojen hallinta</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32</a:t>
            </a:fld>
            <a:endParaRPr lang="fi-FI" altLang="fi-FI" sz="1300">
              <a:solidFill>
                <a:srgbClr val="000000"/>
              </a:solidFill>
            </a:endParaRPr>
          </a:p>
        </p:txBody>
      </p:sp>
    </p:spTree>
    <p:extLst>
      <p:ext uri="{BB962C8B-B14F-4D97-AF65-F5344CB8AC3E}">
        <p14:creationId xmlns:p14="http://schemas.microsoft.com/office/powerpoint/2010/main" val="1672544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9 Hankintojen hallinta</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200" y="1242219"/>
            <a:ext cx="10258425" cy="4772819"/>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33</a:t>
            </a:fld>
            <a:endParaRPr lang="fi-FI" altLang="fi-FI" sz="1300">
              <a:solidFill>
                <a:srgbClr val="000000"/>
              </a:solidFill>
            </a:endParaRPr>
          </a:p>
        </p:txBody>
      </p:sp>
    </p:spTree>
    <p:extLst>
      <p:ext uri="{BB962C8B-B14F-4D97-AF65-F5344CB8AC3E}">
        <p14:creationId xmlns:p14="http://schemas.microsoft.com/office/powerpoint/2010/main" val="24585505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10 Projektinhallinnan</a:t>
            </a:r>
            <a:br>
              <a:rPr lang="fi-FI" sz="6600" dirty="0">
                <a:solidFill>
                  <a:schemeClr val="bg1"/>
                </a:solidFill>
              </a:rPr>
            </a:br>
            <a:r>
              <a:rPr lang="fi-FI" sz="6600" dirty="0">
                <a:solidFill>
                  <a:schemeClr val="bg1"/>
                </a:solidFill>
              </a:rPr>
              <a:t>	 käytännöt ja työkalut</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34</a:t>
            </a:fld>
            <a:endParaRPr lang="fi-FI" altLang="fi-FI" sz="1300">
              <a:solidFill>
                <a:srgbClr val="000000"/>
              </a:solidFill>
            </a:endParaRPr>
          </a:p>
        </p:txBody>
      </p:sp>
    </p:spTree>
    <p:extLst>
      <p:ext uri="{BB962C8B-B14F-4D97-AF65-F5344CB8AC3E}">
        <p14:creationId xmlns:p14="http://schemas.microsoft.com/office/powerpoint/2010/main" val="885394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10.1 Projektin seuranta ja ohjaus</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287001" cy="4933950"/>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35</a:t>
            </a:fld>
            <a:endParaRPr lang="fi-FI" altLang="fi-FI" sz="1300">
              <a:solidFill>
                <a:srgbClr val="000000"/>
              </a:solidFill>
            </a:endParaRPr>
          </a:p>
        </p:txBody>
      </p:sp>
    </p:spTree>
    <p:extLst>
      <p:ext uri="{BB962C8B-B14F-4D97-AF65-F5344CB8AC3E}">
        <p14:creationId xmlns:p14="http://schemas.microsoft.com/office/powerpoint/2010/main" val="4079457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10.2 Kokouskäytännöt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387014" cy="4905375"/>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36</a:t>
            </a:fld>
            <a:endParaRPr lang="fi-FI" altLang="fi-FI" sz="1300">
              <a:solidFill>
                <a:srgbClr val="000000"/>
              </a:solidFill>
            </a:endParaRPr>
          </a:p>
        </p:txBody>
      </p:sp>
    </p:spTree>
    <p:extLst>
      <p:ext uri="{BB962C8B-B14F-4D97-AF65-F5344CB8AC3E}">
        <p14:creationId xmlns:p14="http://schemas.microsoft.com/office/powerpoint/2010/main" val="2120372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10.3 Raportointi ja dokumenttien hallinta</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643063"/>
            <a:ext cx="10401301" cy="4371975"/>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37</a:t>
            </a:fld>
            <a:endParaRPr lang="fi-FI" altLang="fi-FI" sz="1300">
              <a:solidFill>
                <a:srgbClr val="000000"/>
              </a:solidFill>
            </a:endParaRPr>
          </a:p>
        </p:txBody>
      </p:sp>
    </p:spTree>
    <p:extLst>
      <p:ext uri="{BB962C8B-B14F-4D97-AF65-F5344CB8AC3E}">
        <p14:creationId xmlns:p14="http://schemas.microsoft.com/office/powerpoint/2010/main" val="2622778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10.4 Muutosten hallinta</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272714" cy="4848225"/>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38</a:t>
            </a:fld>
            <a:endParaRPr lang="fi-FI" altLang="fi-FI" sz="1300">
              <a:solidFill>
                <a:srgbClr val="000000"/>
              </a:solidFill>
            </a:endParaRPr>
          </a:p>
        </p:txBody>
      </p:sp>
    </p:spTree>
    <p:extLst>
      <p:ext uri="{BB962C8B-B14F-4D97-AF65-F5344CB8AC3E}">
        <p14:creationId xmlns:p14="http://schemas.microsoft.com/office/powerpoint/2010/main" val="19194113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10.5 Käytettävät työmenetelmät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329864" cy="4791075"/>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39</a:t>
            </a:fld>
            <a:endParaRPr lang="fi-FI" altLang="fi-FI" sz="1300">
              <a:solidFill>
                <a:srgbClr val="000000"/>
              </a:solidFill>
            </a:endParaRPr>
          </a:p>
        </p:txBody>
      </p:sp>
    </p:spTree>
    <p:extLst>
      <p:ext uri="{BB962C8B-B14F-4D97-AF65-F5344CB8AC3E}">
        <p14:creationId xmlns:p14="http://schemas.microsoft.com/office/powerpoint/2010/main" val="10733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1	Projektin </a:t>
            </a:r>
            <a:br>
              <a:rPr lang="fi-FI" sz="6600" dirty="0">
                <a:solidFill>
                  <a:schemeClr val="bg1"/>
                </a:solidFill>
              </a:rPr>
            </a:br>
            <a:r>
              <a:rPr lang="fi-FI" sz="6600" dirty="0">
                <a:solidFill>
                  <a:schemeClr val="bg1"/>
                </a:solidFill>
              </a:rPr>
              <a:t>	Johdanto</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59B3CE96-6F59-BD47-85C5-A8815FC88E86}"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4</a:t>
            </a:fld>
            <a:endParaRPr lang="fi-FI" altLang="fi-FI" sz="1300">
              <a:solidFill>
                <a:srgbClr val="000000"/>
              </a:solidFill>
            </a:endParaRPr>
          </a:p>
        </p:txBody>
      </p:sp>
    </p:spTree>
    <p:extLst>
      <p:ext uri="{BB962C8B-B14F-4D97-AF65-F5344CB8AC3E}">
        <p14:creationId xmlns:p14="http://schemas.microsoft.com/office/powerpoint/2010/main" val="33163765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sz="3200" dirty="0">
                <a:latin typeface="Arial Black" panose="020B0604020202020204" pitchFamily="34" charset="0"/>
              </a:rPr>
              <a:t>10.6 </a:t>
            </a:r>
            <a:r>
              <a:rPr lang="fi-FI" sz="3200" dirty="0"/>
              <a:t>Projektityön palautemekanismit </a:t>
            </a:r>
            <a:br>
              <a:rPr lang="fi-FI" sz="3200" dirty="0"/>
            </a:br>
            <a:r>
              <a:rPr lang="fi-FI" sz="3200" dirty="0"/>
              <a:t>ja oppiminen projektin aikana</a:t>
            </a:r>
            <a:br>
              <a:rPr lang="fi-FI" dirty="0"/>
            </a:br>
            <a:endParaRPr lang="fi-FI" altLang="fi-FI" dirty="0">
              <a:latin typeface="Arial Black" panose="020B0604020202020204" pitchFamily="34" charset="0"/>
            </a:endParaRP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857375"/>
            <a:ext cx="10344151" cy="4200525"/>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40</a:t>
            </a:fld>
            <a:endParaRPr lang="fi-FI" altLang="fi-FI" sz="1300">
              <a:solidFill>
                <a:srgbClr val="000000"/>
              </a:solidFill>
            </a:endParaRPr>
          </a:p>
        </p:txBody>
      </p:sp>
    </p:spTree>
    <p:extLst>
      <p:ext uri="{BB962C8B-B14F-4D97-AF65-F5344CB8AC3E}">
        <p14:creationId xmlns:p14="http://schemas.microsoft.com/office/powerpoint/2010/main" val="985514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11 Projektin lopetus</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41</a:t>
            </a:fld>
            <a:endParaRPr lang="fi-FI" altLang="fi-FI" sz="1300">
              <a:solidFill>
                <a:srgbClr val="000000"/>
              </a:solidFill>
            </a:endParaRPr>
          </a:p>
        </p:txBody>
      </p:sp>
      <p:sp>
        <p:nvSpPr>
          <p:cNvPr id="6" name="Tekstin paikkamerkki 2">
            <a:extLst>
              <a:ext uri="{FF2B5EF4-FFF2-40B4-BE49-F238E27FC236}">
                <a16:creationId xmlns:a16="http://schemas.microsoft.com/office/drawing/2014/main" id="{3C8267C1-50B0-4442-9909-5F04CED6FA90}"/>
              </a:ext>
            </a:extLst>
          </p:cNvPr>
          <p:cNvSpPr>
            <a:spLocks noGrp="1"/>
          </p:cNvSpPr>
          <p:nvPr/>
        </p:nvSpPr>
        <p:spPr bwMode="auto">
          <a:xfrm>
            <a:off x="741261" y="3398082"/>
            <a:ext cx="10709478" cy="22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marL="0" indent="0" algn="l" rtl="0" eaLnBrk="0" fontAlgn="base" hangingPunct="0">
              <a:spcBef>
                <a:spcPct val="0"/>
              </a:spcBef>
              <a:spcAft>
                <a:spcPct val="0"/>
              </a:spcAft>
              <a:buFont typeface="Arial" panose="020B0604020202020204" pitchFamily="34" charset="0"/>
              <a:buNone/>
              <a:defRPr sz="2500" b="1" kern="1200">
                <a:solidFill>
                  <a:srgbClr val="FFFFFF"/>
                </a:solidFill>
                <a:latin typeface="+mj-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Tässä luvussa kuvataan projektin lopetukseen liittyvät asiat, jotka tulee olla suunniteltu alustavasti jo ennen toteutusluvan (P2) hakemista.</a:t>
            </a:r>
          </a:p>
        </p:txBody>
      </p:sp>
    </p:spTree>
    <p:extLst>
      <p:ext uri="{BB962C8B-B14F-4D97-AF65-F5344CB8AC3E}">
        <p14:creationId xmlns:p14="http://schemas.microsoft.com/office/powerpoint/2010/main" val="7956412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11.1 Hyväksymismenettelyt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387014" cy="4776787"/>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42</a:t>
            </a:fld>
            <a:endParaRPr lang="fi-FI" altLang="fi-FI" sz="1300">
              <a:solidFill>
                <a:srgbClr val="000000"/>
              </a:solidFill>
            </a:endParaRPr>
          </a:p>
        </p:txBody>
      </p:sp>
    </p:spTree>
    <p:extLst>
      <p:ext uri="{BB962C8B-B14F-4D97-AF65-F5344CB8AC3E}">
        <p14:creationId xmlns:p14="http://schemas.microsoft.com/office/powerpoint/2010/main" val="1569199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11.2 Projektin luovutusmenettelyt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195388"/>
            <a:ext cx="10372726" cy="4819650"/>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43</a:t>
            </a:fld>
            <a:endParaRPr lang="fi-FI" altLang="fi-FI" sz="1300">
              <a:solidFill>
                <a:srgbClr val="000000"/>
              </a:solidFill>
            </a:endParaRPr>
          </a:p>
        </p:txBody>
      </p:sp>
    </p:spTree>
    <p:extLst>
      <p:ext uri="{BB962C8B-B14F-4D97-AF65-F5344CB8AC3E}">
        <p14:creationId xmlns:p14="http://schemas.microsoft.com/office/powerpoint/2010/main" val="22293413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a:xfrm>
            <a:off x="457200" y="407988"/>
            <a:ext cx="10849232" cy="787400"/>
          </a:xfrm>
        </p:spPr>
        <p:txBody>
          <a:bodyPr/>
          <a:lstStyle/>
          <a:p>
            <a:pPr eaLnBrk="1" hangingPunct="1"/>
            <a:r>
              <a:rPr lang="fi-FI" altLang="fi-FI" dirty="0">
                <a:latin typeface="Arial Black" panose="020B0604020202020204" pitchFamily="34" charset="0"/>
              </a:rPr>
              <a:t>11.3 Projektin jälkiseuranta ja hyötyjen toteutumisen arviointi </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618735"/>
            <a:ext cx="10401301" cy="4410590"/>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44</a:t>
            </a:fld>
            <a:endParaRPr lang="fi-FI" altLang="fi-FI" sz="1300">
              <a:solidFill>
                <a:srgbClr val="000000"/>
              </a:solidFill>
            </a:endParaRPr>
          </a:p>
        </p:txBody>
      </p:sp>
    </p:spTree>
    <p:extLst>
      <p:ext uri="{BB962C8B-B14F-4D97-AF65-F5344CB8AC3E}">
        <p14:creationId xmlns:p14="http://schemas.microsoft.com/office/powerpoint/2010/main" val="7593485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12 Muut asiat</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dirty="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45</a:t>
            </a:fld>
            <a:endParaRPr lang="fi-FI" altLang="fi-FI" sz="1300" dirty="0">
              <a:solidFill>
                <a:srgbClr val="000000"/>
              </a:solidFill>
            </a:endParaRPr>
          </a:p>
        </p:txBody>
      </p:sp>
      <p:sp>
        <p:nvSpPr>
          <p:cNvPr id="6" name="Tekstin paikkamerkki 2">
            <a:extLst>
              <a:ext uri="{FF2B5EF4-FFF2-40B4-BE49-F238E27FC236}">
                <a16:creationId xmlns:a16="http://schemas.microsoft.com/office/drawing/2014/main" id="{3C8267C1-50B0-4442-9909-5F04CED6FA90}"/>
              </a:ext>
            </a:extLst>
          </p:cNvPr>
          <p:cNvSpPr>
            <a:spLocks noGrp="1"/>
          </p:cNvSpPr>
          <p:nvPr/>
        </p:nvSpPr>
        <p:spPr bwMode="auto">
          <a:xfrm>
            <a:off x="741261" y="3398082"/>
            <a:ext cx="10709478" cy="22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marL="0" indent="0" algn="l" rtl="0" eaLnBrk="0" fontAlgn="base" hangingPunct="0">
              <a:spcBef>
                <a:spcPct val="0"/>
              </a:spcBef>
              <a:spcAft>
                <a:spcPct val="0"/>
              </a:spcAft>
              <a:buFont typeface="Arial" panose="020B0604020202020204" pitchFamily="34" charset="0"/>
              <a:buNone/>
              <a:defRPr sz="2500" b="1" kern="1200">
                <a:solidFill>
                  <a:srgbClr val="FFFFFF"/>
                </a:solidFill>
                <a:latin typeface="+mj-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i-FI" dirty="0"/>
          </a:p>
        </p:txBody>
      </p:sp>
    </p:spTree>
    <p:extLst>
      <p:ext uri="{BB962C8B-B14F-4D97-AF65-F5344CB8AC3E}">
        <p14:creationId xmlns:p14="http://schemas.microsoft.com/office/powerpoint/2010/main" val="25956290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title"/>
          </p:nvPr>
        </p:nvSpPr>
        <p:spPr>
          <a:xfrm>
            <a:off x="457200" y="407988"/>
            <a:ext cx="11234738" cy="787400"/>
          </a:xfrm>
        </p:spPr>
        <p:txBody>
          <a:bodyPr/>
          <a:lstStyle/>
          <a:p>
            <a:r>
              <a:rPr lang="fi-FI" dirty="0"/>
              <a:t>12.1 Määritelmät, käsitteet, lyhenteet</a:t>
            </a:r>
            <a:endParaRPr lang="en-US" dirty="0"/>
          </a:p>
        </p:txBody>
      </p:sp>
      <p:sp>
        <p:nvSpPr>
          <p:cNvPr id="14" name="Content Placeholder 13">
            <a:extLst>
              <a:ext uri="{FF2B5EF4-FFF2-40B4-BE49-F238E27FC236}">
                <a16:creationId xmlns:a16="http://schemas.microsoft.com/office/drawing/2014/main" id="{18723F3F-9201-47D3-8621-D2D4B0BF8BDF}"/>
              </a:ext>
            </a:extLst>
          </p:cNvPr>
          <p:cNvSpPr>
            <a:spLocks noGrp="1"/>
          </p:cNvSpPr>
          <p:nvPr>
            <p:ph idx="1"/>
          </p:nvPr>
        </p:nvSpPr>
        <p:spPr>
          <a:xfrm>
            <a:off x="457200" y="1458097"/>
            <a:ext cx="10552670" cy="4718866"/>
          </a:xfrm>
        </p:spPr>
        <p:txBody>
          <a:bodyPr/>
          <a:lstStyle/>
          <a:p>
            <a:endParaRPr lang="en-US" dirty="0"/>
          </a:p>
        </p:txBody>
      </p:sp>
      <p:sp>
        <p:nvSpPr>
          <p:cNvPr id="6" name="Tekstin paikkamerkki 2">
            <a:extLst>
              <a:ext uri="{FF2B5EF4-FFF2-40B4-BE49-F238E27FC236}">
                <a16:creationId xmlns:a16="http://schemas.microsoft.com/office/drawing/2014/main" id="{3C8267C1-50B0-4442-9909-5F04CED6FA90}"/>
              </a:ext>
            </a:extLst>
          </p:cNvPr>
          <p:cNvSpPr>
            <a:spLocks noGrp="1"/>
          </p:cNvSpPr>
          <p:nvPr/>
        </p:nvSpPr>
        <p:spPr bwMode="auto">
          <a:xfrm>
            <a:off x="741261" y="3398082"/>
            <a:ext cx="10709478" cy="22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marL="0" indent="0" algn="l" rtl="0" eaLnBrk="0" fontAlgn="base" hangingPunct="0">
              <a:spcBef>
                <a:spcPct val="0"/>
              </a:spcBef>
              <a:spcAft>
                <a:spcPct val="0"/>
              </a:spcAft>
              <a:buFont typeface="Arial" panose="020B0604020202020204" pitchFamily="34" charset="0"/>
              <a:buNone/>
              <a:defRPr sz="2500" b="1" kern="1200">
                <a:solidFill>
                  <a:srgbClr val="FFFFFF"/>
                </a:solidFill>
                <a:latin typeface="+mj-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i-FI" dirty="0"/>
          </a:p>
        </p:txBody>
      </p:sp>
      <p:sp>
        <p:nvSpPr>
          <p:cNvPr id="18" name="Date Placeholder 1">
            <a:extLst>
              <a:ext uri="{FF2B5EF4-FFF2-40B4-BE49-F238E27FC236}">
                <a16:creationId xmlns:a16="http://schemas.microsoft.com/office/drawing/2014/main" id="{3546C005-F3F3-41AF-9C61-1232218105B2}"/>
              </a:ext>
            </a:extLst>
          </p:cNvPr>
          <p:cNvSpPr>
            <a:spLocks noGrp="1"/>
          </p:cNvSpPr>
          <p:nvPr>
            <p:ph type="dt" sz="half" idx="10"/>
          </p:nvPr>
        </p:nvSpPr>
        <p:spPr bwMode="auto">
          <a:xfrm>
            <a:off x="1663700" y="6269038"/>
            <a:ext cx="1304925" cy="258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dirty="0">
              <a:solidFill>
                <a:srgbClr val="000000"/>
              </a:solidFill>
            </a:endParaRPr>
          </a:p>
        </p:txBody>
      </p:sp>
      <p:sp>
        <p:nvSpPr>
          <p:cNvPr id="20" name="Slide Number Placeholder 3">
            <a:extLst>
              <a:ext uri="{FF2B5EF4-FFF2-40B4-BE49-F238E27FC236}">
                <a16:creationId xmlns:a16="http://schemas.microsoft.com/office/drawing/2014/main" id="{AE1B37EB-B6B8-4BB2-BAAE-3D6C94C80670}"/>
              </a:ext>
            </a:extLst>
          </p:cNvPr>
          <p:cNvSpPr>
            <a:spLocks noGrp="1"/>
          </p:cNvSpPr>
          <p:nvPr>
            <p:ph type="sldNum" sz="quarter" idx="12"/>
          </p:nvPr>
        </p:nvSpPr>
        <p:spPr bwMode="auto">
          <a:xfrm>
            <a:off x="10437813" y="6269038"/>
            <a:ext cx="1236662" cy="258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46</a:t>
            </a:fld>
            <a:endParaRPr lang="fi-FI" altLang="fi-FI" sz="1300" dirty="0">
              <a:solidFill>
                <a:srgbClr val="000000"/>
              </a:solidFill>
            </a:endParaRPr>
          </a:p>
        </p:txBody>
      </p:sp>
    </p:spTree>
    <p:extLst>
      <p:ext uri="{BB962C8B-B14F-4D97-AF65-F5344CB8AC3E}">
        <p14:creationId xmlns:p14="http://schemas.microsoft.com/office/powerpoint/2010/main" val="1977926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12.2 Liitteet</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1315844"/>
            <a:ext cx="10281425" cy="4761571"/>
          </a:xfrm>
        </p:spPr>
        <p:txBody>
          <a:bodyPr/>
          <a:lstStyle/>
          <a:p>
            <a:pPr marL="457200" indent="-457200">
              <a:buFont typeface="+mj-lt"/>
              <a:buAutoNum type="arabicPeriod"/>
            </a:pPr>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47</a:t>
            </a:fld>
            <a:endParaRPr lang="fi-FI" altLang="fi-FI" sz="1300">
              <a:solidFill>
                <a:srgbClr val="000000"/>
              </a:solidFill>
            </a:endParaRPr>
          </a:p>
        </p:txBody>
      </p:sp>
    </p:spTree>
    <p:extLst>
      <p:ext uri="{BB962C8B-B14F-4D97-AF65-F5344CB8AC3E}">
        <p14:creationId xmlns:p14="http://schemas.microsoft.com/office/powerpoint/2010/main" val="622369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a:xfrm>
            <a:off x="457200" y="385686"/>
            <a:ext cx="10560042" cy="787400"/>
          </a:xfrm>
        </p:spPr>
        <p:txBody>
          <a:bodyPr/>
          <a:lstStyle/>
          <a:p>
            <a:pPr eaLnBrk="1" hangingPunct="1"/>
            <a:r>
              <a:rPr lang="fi-FI" altLang="fi-FI" dirty="0">
                <a:latin typeface="Arial Black" panose="020B0604020202020204" pitchFamily="34" charset="0"/>
              </a:rPr>
              <a:t>1.1 Projektin tausta, kuvaus ja kytkentä strategiaan (lyhyesti)</a:t>
            </a:r>
          </a:p>
        </p:txBody>
      </p:sp>
      <p:sp>
        <p:nvSpPr>
          <p:cNvPr id="2" name="Sisällön paikkamerkki 1">
            <a:extLst>
              <a:ext uri="{FF2B5EF4-FFF2-40B4-BE49-F238E27FC236}">
                <a16:creationId xmlns:a16="http://schemas.microsoft.com/office/drawing/2014/main" id="{D705F115-577F-3D4F-9FE7-F5FFEE27343F}"/>
              </a:ext>
            </a:extLst>
          </p:cNvPr>
          <p:cNvSpPr>
            <a:spLocks noGrp="1"/>
          </p:cNvSpPr>
          <p:nvPr>
            <p:ph idx="1"/>
          </p:nvPr>
        </p:nvSpPr>
        <p:spPr>
          <a:xfrm>
            <a:off x="457200" y="1616926"/>
            <a:ext cx="10560042" cy="4599727"/>
          </a:xfrm>
        </p:spPr>
        <p:txBody>
          <a:bodyPr/>
          <a:lstStyle/>
          <a:p>
            <a:endParaRPr lang="fi-FI"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Tree>
    <p:extLst>
      <p:ext uri="{BB962C8B-B14F-4D97-AF65-F5344CB8AC3E}">
        <p14:creationId xmlns:p14="http://schemas.microsoft.com/office/powerpoint/2010/main" val="262486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a:xfrm>
            <a:off x="457200" y="407988"/>
            <a:ext cx="10549054" cy="787400"/>
          </a:xfrm>
        </p:spPr>
        <p:txBody>
          <a:bodyPr/>
          <a:lstStyle/>
          <a:p>
            <a:pPr eaLnBrk="1" hangingPunct="1"/>
            <a:r>
              <a:rPr lang="fi-FI" altLang="fi-FI" dirty="0">
                <a:latin typeface="Arial Black" panose="020B0604020202020204" pitchFamily="34" charset="0"/>
              </a:rPr>
              <a:t>1.2 Projektin hyötytavoitteet ja onnistumisen mittarit tarkennettuna</a:t>
            </a:r>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A488C67B-0203-2744-8593-A2EC394643B4}" type="datetime1">
              <a:rPr lang="fi-FI" altLang="fi-FI" sz="1300" smtClean="0">
                <a:solidFill>
                  <a:srgbClr val="000000"/>
                </a:solidFill>
              </a:rPr>
              <a:pPr fontAlgn="base">
                <a:spcBef>
                  <a:spcPct val="0"/>
                </a:spcBef>
                <a:spcAft>
                  <a:spcPct val="0"/>
                </a:spcAft>
                <a:buFontTx/>
                <a:buNone/>
              </a:p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6</a:t>
            </a:fld>
            <a:endParaRPr lang="fi-FI" altLang="fi-FI" sz="1300">
              <a:solidFill>
                <a:srgbClr val="000000"/>
              </a:solidFill>
            </a:endParaRPr>
          </a:p>
        </p:txBody>
      </p:sp>
      <p:graphicFrame>
        <p:nvGraphicFramePr>
          <p:cNvPr id="8" name="Taulukko 7">
            <a:extLst>
              <a:ext uri="{FF2B5EF4-FFF2-40B4-BE49-F238E27FC236}">
                <a16:creationId xmlns:a16="http://schemas.microsoft.com/office/drawing/2014/main" id="{1DCA0C8E-6173-9746-BED1-690F031DA957}"/>
              </a:ext>
            </a:extLst>
          </p:cNvPr>
          <p:cNvGraphicFramePr>
            <a:graphicFrameLocks noGrp="1"/>
          </p:cNvGraphicFramePr>
          <p:nvPr>
            <p:extLst>
              <p:ext uri="{D42A27DB-BD31-4B8C-83A1-F6EECF244321}">
                <p14:modId xmlns:p14="http://schemas.microsoft.com/office/powerpoint/2010/main" val="1096885431"/>
              </p:ext>
            </p:extLst>
          </p:nvPr>
        </p:nvGraphicFramePr>
        <p:xfrm>
          <a:off x="467995" y="1783859"/>
          <a:ext cx="10085080" cy="4047315"/>
        </p:xfrm>
        <a:graphic>
          <a:graphicData uri="http://schemas.openxmlformats.org/drawingml/2006/table">
            <a:tbl>
              <a:tblPr firstRow="1" bandRow="1">
                <a:tableStyleId>{F2DE63D5-997A-4646-A377-4702673A728D}</a:tableStyleId>
              </a:tblPr>
              <a:tblGrid>
                <a:gridCol w="4059035">
                  <a:extLst>
                    <a:ext uri="{9D8B030D-6E8A-4147-A177-3AD203B41FA5}">
                      <a16:colId xmlns:a16="http://schemas.microsoft.com/office/drawing/2014/main" val="198637523"/>
                    </a:ext>
                  </a:extLst>
                </a:gridCol>
                <a:gridCol w="6026045">
                  <a:extLst>
                    <a:ext uri="{9D8B030D-6E8A-4147-A177-3AD203B41FA5}">
                      <a16:colId xmlns:a16="http://schemas.microsoft.com/office/drawing/2014/main" val="2110151426"/>
                    </a:ext>
                  </a:extLst>
                </a:gridCol>
              </a:tblGrid>
              <a:tr h="41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Projektin hyötytavoitteet</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600" b="0" i="0" u="none" strike="noStrike" kern="1200" baseline="0" dirty="0">
                          <a:solidFill>
                            <a:srgbClr val="FFFFFF"/>
                          </a:solidFill>
                          <a:latin typeface="Arial Black" panose="020B0604020202020204" pitchFamily="34" charset="0"/>
                        </a:rPr>
                        <a:t>Hyötytavoitteiden todentaminen/mittaaminen</a:t>
                      </a:r>
                    </a:p>
                  </a:txBody>
                  <a:tcPr marL="108000" marR="36000" marT="108000">
                    <a:lnL w="12700" cap="flat" cmpd="sng" algn="ctr">
                      <a:solidFill>
                        <a:schemeClr val="bg1"/>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736400567"/>
                  </a:ext>
                </a:extLst>
              </a:tr>
              <a:tr h="1083909">
                <a:tc>
                  <a:txBody>
                    <a:bodyPr/>
                    <a:lstStyle/>
                    <a:p>
                      <a:pPr rtl="0"/>
                      <a:r>
                        <a:rPr lang="fi-FI" sz="1400" b="0" i="0" u="none" strike="noStrike" kern="1200" baseline="0" dirty="0">
                          <a:solidFill>
                            <a:schemeClr val="tx1"/>
                          </a:solidFill>
                          <a:latin typeface="+mn-lt"/>
                        </a:rPr>
                        <a:t>Hyötytavoite 1</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Miten projektin hyötytavoitteita voidaan arvioida tai mitata? Mittarit, mittaustapa ja ajoitus (hyötytavoite 1)</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281786154"/>
                  </a:ext>
                </a:extLst>
              </a:tr>
              <a:tr h="1274164">
                <a:tc>
                  <a:txBody>
                    <a:bodyPr/>
                    <a:lstStyle/>
                    <a:p>
                      <a:pPr rtl="0"/>
                      <a:r>
                        <a:rPr lang="fi-FI" sz="1400" b="0" i="0" u="none" strike="noStrike" kern="1200" baseline="0" dirty="0">
                          <a:solidFill>
                            <a:schemeClr val="tx1"/>
                          </a:solidFill>
                          <a:latin typeface="+mn-lt"/>
                        </a:rPr>
                        <a:t>Hyötytavoite 2</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Mittarit, mittaustapa ja ajoitus (hyötytavoite 2)</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4000254207"/>
                  </a:ext>
                </a:extLst>
              </a:tr>
              <a:tr h="1274164">
                <a:tc>
                  <a:txBody>
                    <a:bodyPr/>
                    <a:lstStyle/>
                    <a:p>
                      <a:pPr rtl="0"/>
                      <a:r>
                        <a:rPr lang="fi-FI" sz="1400" b="0" i="0" u="none" strike="noStrike" kern="1200" baseline="0" dirty="0">
                          <a:solidFill>
                            <a:schemeClr val="tx1"/>
                          </a:solidFill>
                          <a:latin typeface="+mn-lt"/>
                        </a:rPr>
                        <a:t>Hyötytavoite 3</a:t>
                      </a: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0" i="0" u="none" strike="noStrike" kern="1200" baseline="0" dirty="0">
                          <a:solidFill>
                            <a:schemeClr val="tx1"/>
                          </a:solidFill>
                          <a:latin typeface="+mn-lt"/>
                        </a:rPr>
                        <a:t>Mittarit, mittaustapa ja ajoitus (hyötytavoite n)</a:t>
                      </a:r>
                      <a:endParaRPr lang="fi-FI" sz="1400" b="0" i="0" u="none" strike="noStrike" kern="1200" baseline="0" dirty="0">
                        <a:solidFill>
                          <a:schemeClr val="tx1"/>
                        </a:solidFill>
                        <a:latin typeface="Arial Black" panose="020B0604020202020204" pitchFamily="34" charset="0"/>
                      </a:endParaRPr>
                    </a:p>
                  </a:txBody>
                  <a:tcPr marL="108000" marR="36000" marT="10800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2521449974"/>
                  </a:ext>
                </a:extLst>
              </a:tr>
            </a:tbl>
          </a:graphicData>
        </a:graphic>
      </p:graphicFrame>
    </p:spTree>
    <p:extLst>
      <p:ext uri="{BB962C8B-B14F-4D97-AF65-F5344CB8AC3E}">
        <p14:creationId xmlns:p14="http://schemas.microsoft.com/office/powerpoint/2010/main" val="86830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1.3 Projektin edellytykset ja keskeisimmät riippuvuudet muihin projekteihin</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199" y="2180348"/>
            <a:ext cx="10383253" cy="3967789"/>
          </a:xfrm>
        </p:spPr>
        <p:txBody>
          <a:bodyPr/>
          <a:lstStyle/>
          <a:p>
            <a:endParaRPr lang="en-US"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7</a:t>
            </a:fld>
            <a:endParaRPr lang="fi-FI" altLang="fi-FI" sz="1300">
              <a:solidFill>
                <a:srgbClr val="000000"/>
              </a:solidFill>
            </a:endParaRPr>
          </a:p>
        </p:txBody>
      </p:sp>
    </p:spTree>
    <p:extLst>
      <p:ext uri="{BB962C8B-B14F-4D97-AF65-F5344CB8AC3E}">
        <p14:creationId xmlns:p14="http://schemas.microsoft.com/office/powerpoint/2010/main" val="1984482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Otsikko 1">
            <a:extLst>
              <a:ext uri="{FF2B5EF4-FFF2-40B4-BE49-F238E27FC236}">
                <a16:creationId xmlns:a16="http://schemas.microsoft.com/office/drawing/2014/main" id="{7EDB6582-29CE-8343-A483-2318936CA17E}"/>
              </a:ext>
            </a:extLst>
          </p:cNvPr>
          <p:cNvSpPr>
            <a:spLocks noGrp="1"/>
          </p:cNvSpPr>
          <p:nvPr>
            <p:ph type="title"/>
          </p:nvPr>
        </p:nvSpPr>
        <p:spPr/>
        <p:txBody>
          <a:bodyPr/>
          <a:lstStyle/>
          <a:p>
            <a:pPr eaLnBrk="1" hangingPunct="1"/>
            <a:r>
              <a:rPr lang="fi-FI" altLang="fi-FI" dirty="0">
                <a:latin typeface="Arial Black" panose="020B0604020202020204" pitchFamily="34" charset="0"/>
              </a:rPr>
              <a:t>1.4 Projektin kriittisin tavoite</a:t>
            </a:r>
          </a:p>
        </p:txBody>
      </p:sp>
      <p:sp>
        <p:nvSpPr>
          <p:cNvPr id="14" name="Sisällön paikkamerkki 13">
            <a:extLst>
              <a:ext uri="{FF2B5EF4-FFF2-40B4-BE49-F238E27FC236}">
                <a16:creationId xmlns:a16="http://schemas.microsoft.com/office/drawing/2014/main" id="{8DAEB93C-EAF8-8646-A5BF-113FDD325BC5}"/>
              </a:ext>
            </a:extLst>
          </p:cNvPr>
          <p:cNvSpPr>
            <a:spLocks noGrp="1"/>
          </p:cNvSpPr>
          <p:nvPr>
            <p:ph idx="1"/>
          </p:nvPr>
        </p:nvSpPr>
        <p:spPr>
          <a:xfrm>
            <a:off x="457200" y="1289050"/>
            <a:ext cx="10335126" cy="4822992"/>
          </a:xfrm>
        </p:spPr>
        <p:txBody>
          <a:bodyPr/>
          <a:lstStyle/>
          <a:p>
            <a:endParaRPr lang="en-US" dirty="0"/>
          </a:p>
        </p:txBody>
      </p:sp>
      <p:sp>
        <p:nvSpPr>
          <p:cNvPr id="109571" name="Päivämäärän paikkamerkki 3">
            <a:extLst>
              <a:ext uri="{FF2B5EF4-FFF2-40B4-BE49-F238E27FC236}">
                <a16:creationId xmlns:a16="http://schemas.microsoft.com/office/drawing/2014/main" id="{DD1831A9-5330-FD42-AC6E-E738BBA5D9A3}"/>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678F1AE-0555-3A4F-ADC9-F4021B700E43}" type="datetime1">
              <a:rPr lang="fi-FI" altLang="fi-FI" sz="1300" smtClean="0">
                <a:solidFill>
                  <a:srgbClr val="000000"/>
                </a:solidFill>
              </a:rPr>
              <a:t>15.12.2020</a:t>
            </a:fld>
            <a:endParaRPr lang="fi-FI" altLang="fi-FI" sz="1300">
              <a:solidFill>
                <a:srgbClr val="000000"/>
              </a:solidFill>
            </a:endParaRPr>
          </a:p>
        </p:txBody>
      </p:sp>
      <p:sp>
        <p:nvSpPr>
          <p:cNvPr id="109573" name="Dian numeron paikkamerkki 5">
            <a:extLst>
              <a:ext uri="{FF2B5EF4-FFF2-40B4-BE49-F238E27FC236}">
                <a16:creationId xmlns:a16="http://schemas.microsoft.com/office/drawing/2014/main" id="{4404A5FE-ADCD-6F42-B4B5-3DC7960BCC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9F32B1CF-9DC2-E547-B9CF-29EB3A19BE48}" type="slidenum">
              <a:rPr lang="fi-FI" altLang="fi-FI" sz="1300" smtClean="0">
                <a:solidFill>
                  <a:srgbClr val="000000"/>
                </a:solidFill>
              </a:rPr>
              <a:pPr fontAlgn="base">
                <a:spcBef>
                  <a:spcPct val="0"/>
                </a:spcBef>
                <a:spcAft>
                  <a:spcPct val="0"/>
                </a:spcAft>
                <a:buFontTx/>
                <a:buNone/>
              </a:pPr>
              <a:t>8</a:t>
            </a:fld>
            <a:endParaRPr lang="fi-FI" altLang="fi-FI" sz="1300">
              <a:solidFill>
                <a:srgbClr val="000000"/>
              </a:solidFill>
            </a:endParaRPr>
          </a:p>
        </p:txBody>
      </p:sp>
    </p:spTree>
    <p:extLst>
      <p:ext uri="{BB962C8B-B14F-4D97-AF65-F5344CB8AC3E}">
        <p14:creationId xmlns:p14="http://schemas.microsoft.com/office/powerpoint/2010/main" val="304691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EAB9BB-25FB-2346-A392-7B525EEC8395}"/>
              </a:ext>
            </a:extLst>
          </p:cNvPr>
          <p:cNvSpPr>
            <a:spLocks noGrp="1"/>
          </p:cNvSpPr>
          <p:nvPr>
            <p:ph type="ctrTitle"/>
          </p:nvPr>
        </p:nvSpPr>
        <p:spPr/>
        <p:txBody>
          <a:bodyPr/>
          <a:lstStyle/>
          <a:p>
            <a:r>
              <a:rPr lang="fi-FI" sz="6600" dirty="0">
                <a:solidFill>
                  <a:schemeClr val="bg1"/>
                </a:solidFill>
              </a:rPr>
              <a:t>2	Projektin laajuus </a:t>
            </a:r>
            <a:br>
              <a:rPr lang="fi-FI" sz="6600" dirty="0">
                <a:solidFill>
                  <a:schemeClr val="bg1"/>
                </a:solidFill>
              </a:rPr>
            </a:br>
            <a:r>
              <a:rPr lang="fi-FI" sz="6600" dirty="0">
                <a:solidFill>
                  <a:schemeClr val="bg1"/>
                </a:solidFill>
              </a:rPr>
              <a:t>	ja tuotokset</a:t>
            </a:r>
            <a:endParaRPr lang="en-US" dirty="0">
              <a:solidFill>
                <a:schemeClr val="bg1"/>
              </a:solidFill>
            </a:endParaRPr>
          </a:p>
        </p:txBody>
      </p:sp>
      <p:sp>
        <p:nvSpPr>
          <p:cNvPr id="106497" name="Date Placeholder 1">
            <a:extLst>
              <a:ext uri="{FF2B5EF4-FFF2-40B4-BE49-F238E27FC236}">
                <a16:creationId xmlns:a16="http://schemas.microsoft.com/office/drawing/2014/main" id="{57D0CE80-A9AF-3E45-B614-4D996AE5D7B5}"/>
              </a:ext>
            </a:extLst>
          </p:cNvPr>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1ADCBE38-9A53-654D-B0FB-9E0CFB62F06C}" type="datetime1">
              <a:rPr lang="fi-FI" altLang="fi-FI" sz="1300" smtClean="0">
                <a:solidFill>
                  <a:srgbClr val="000000"/>
                </a:solidFill>
              </a:rPr>
              <a:t>15.12.2020</a:t>
            </a:fld>
            <a:endParaRPr lang="fi-FI" altLang="fi-FI" sz="1300">
              <a:solidFill>
                <a:srgbClr val="000000"/>
              </a:solidFill>
            </a:endParaRPr>
          </a:p>
        </p:txBody>
      </p:sp>
      <p:sp>
        <p:nvSpPr>
          <p:cNvPr id="106499" name="Slide Number Placeholder 3">
            <a:extLst>
              <a:ext uri="{FF2B5EF4-FFF2-40B4-BE49-F238E27FC236}">
                <a16:creationId xmlns:a16="http://schemas.microsoft.com/office/drawing/2014/main" id="{44CA80C3-AC3F-4D43-824B-3ACE302AEB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buFont typeface="Arial" panose="020B0604020202020204" pitchFamily="34" charset="0"/>
              <a:buChar char="•"/>
              <a:defRPr sz="2500">
                <a:solidFill>
                  <a:schemeClr val="tx1"/>
                </a:solidFill>
                <a:latin typeface="Arial" panose="020B0604020202020204" pitchFamily="34" charset="0"/>
              </a:defRPr>
            </a:lvl1pPr>
            <a:lvl2pPr marL="742950" indent="-285750">
              <a:buFont typeface="Arial" panose="020B0604020202020204" pitchFamily="34" charset="0"/>
              <a:buChar char="•"/>
              <a:defRPr sz="2400">
                <a:solidFill>
                  <a:schemeClr val="tx1"/>
                </a:solidFill>
                <a:latin typeface="Arial" panose="020B0604020202020204" pitchFamily="34" charset="0"/>
              </a:defRPr>
            </a:lvl2pPr>
            <a:lvl3pPr marL="1143000" indent="-228600">
              <a:buFont typeface="Arial" panose="020B0604020202020204" pitchFamily="34" charset="0"/>
              <a:buChar char="•"/>
              <a:defRPr sz="2000">
                <a:solidFill>
                  <a:schemeClr val="tx1"/>
                </a:solidFill>
                <a:latin typeface="Arial" panose="020B0604020202020204" pitchFamily="34" charset="0"/>
              </a:defRPr>
            </a:lvl3pPr>
            <a:lvl4pPr marL="1600200" indent="-228600">
              <a:buFont typeface="Arial" panose="020B0604020202020204" pitchFamily="34" charset="0"/>
              <a:buChar char="•"/>
              <a:defRPr>
                <a:solidFill>
                  <a:schemeClr val="tx1"/>
                </a:solidFill>
                <a:latin typeface="Arial" panose="020B0604020202020204" pitchFamily="34" charset="0"/>
              </a:defRPr>
            </a:lvl4pPr>
            <a:lvl5pPr marL="2057400" indent="-228600">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buChar char="•"/>
              <a:defRPr>
                <a:solidFill>
                  <a:schemeClr val="tx1"/>
                </a:solidFill>
                <a:latin typeface="Arial" panose="020B0604020202020204" pitchFamily="34" charset="0"/>
              </a:defRPr>
            </a:lvl9pPr>
          </a:lstStyle>
          <a:p>
            <a:pPr fontAlgn="base">
              <a:spcBef>
                <a:spcPct val="0"/>
              </a:spcBef>
              <a:spcAft>
                <a:spcPct val="0"/>
              </a:spcAft>
              <a:buFontTx/>
              <a:buNone/>
            </a:pPr>
            <a:fld id="{BCD87F5C-0565-8044-AB7B-3C0131F5E8C5}" type="slidenum">
              <a:rPr lang="fi-FI" altLang="fi-FI" sz="1300" smtClean="0">
                <a:solidFill>
                  <a:srgbClr val="000000"/>
                </a:solidFill>
              </a:rPr>
              <a:pPr fontAlgn="base">
                <a:spcBef>
                  <a:spcPct val="0"/>
                </a:spcBef>
                <a:spcAft>
                  <a:spcPct val="0"/>
                </a:spcAft>
                <a:buFontTx/>
                <a:buNone/>
              </a:pPr>
              <a:t>9</a:t>
            </a:fld>
            <a:endParaRPr lang="fi-FI" altLang="fi-FI" sz="1300">
              <a:solidFill>
                <a:srgbClr val="000000"/>
              </a:solidFill>
            </a:endParaRPr>
          </a:p>
        </p:txBody>
      </p:sp>
      <p:sp>
        <p:nvSpPr>
          <p:cNvPr id="7" name="Tekstin paikkamerkki 2">
            <a:extLst>
              <a:ext uri="{FF2B5EF4-FFF2-40B4-BE49-F238E27FC236}">
                <a16:creationId xmlns:a16="http://schemas.microsoft.com/office/drawing/2014/main" id="{1A6E2BEE-8B21-AF42-959B-BAE9234BB2EC}"/>
              </a:ext>
            </a:extLst>
          </p:cNvPr>
          <p:cNvSpPr>
            <a:spLocks noGrp="1"/>
          </p:cNvSpPr>
          <p:nvPr/>
        </p:nvSpPr>
        <p:spPr bwMode="auto">
          <a:xfrm>
            <a:off x="741261" y="3398082"/>
            <a:ext cx="10709478" cy="222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marL="0" indent="0" algn="l" rtl="0" eaLnBrk="0" fontAlgn="base" hangingPunct="0">
              <a:spcBef>
                <a:spcPct val="0"/>
              </a:spcBef>
              <a:spcAft>
                <a:spcPct val="0"/>
              </a:spcAft>
              <a:buFont typeface="Arial" panose="020B0604020202020204" pitchFamily="34" charset="0"/>
              <a:buNone/>
              <a:defRPr sz="2500" b="1" kern="1200">
                <a:solidFill>
                  <a:srgbClr val="FFFFFF"/>
                </a:solidFill>
                <a:latin typeface="+mj-lt"/>
                <a:ea typeface="+mn-ea"/>
                <a:cs typeface="+mn-cs"/>
              </a:defRPr>
            </a:lvl1pPr>
            <a:lvl2pPr marL="685800" indent="-228600" algn="l" rtl="0" eaLnBrk="0" fontAlgn="base" hangingPunct="0">
              <a:spcBef>
                <a:spcPct val="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Tässä luvussa kuvataan kaikki projektiin sisältyvät tuotokset, joiden tulisi olla valmiina ennen projektin lopetuspäätöstä. Tuotokset tarkentuvat iteratiivisesti projektin aikana.</a:t>
            </a:r>
          </a:p>
        </p:txBody>
      </p:sp>
    </p:spTree>
    <p:extLst>
      <p:ext uri="{BB962C8B-B14F-4D97-AF65-F5344CB8AC3E}">
        <p14:creationId xmlns:p14="http://schemas.microsoft.com/office/powerpoint/2010/main" val="2670840604"/>
      </p:ext>
    </p:extLst>
  </p:cSld>
  <p:clrMapOvr>
    <a:masterClrMapping/>
  </p:clrMapOvr>
</p:sld>
</file>

<file path=ppt/theme/theme1.xml><?xml version="1.0" encoding="utf-8"?>
<a:theme xmlns:a="http://schemas.openxmlformats.org/drawingml/2006/main" name="HKI-perus">
  <a:themeElements>
    <a:clrScheme name="HKI">
      <a:dk1>
        <a:sysClr val="windowText" lastClr="000000"/>
      </a:dk1>
      <a:lt1>
        <a:sysClr val="window" lastClr="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A43834-84E8-1541-A3A8-3233C81DED4A}" vid="{D2FC8669-76C9-844E-B99F-8ECF6C4668E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HKI_presentation</Template>
  <TotalTime>150</TotalTime>
  <Words>1841</Words>
  <Application>Microsoft Office PowerPoint</Application>
  <PresentationFormat>Laajakuva</PresentationFormat>
  <Paragraphs>389</Paragraphs>
  <Slides>47</Slides>
  <Notes>41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47</vt:i4>
      </vt:variant>
    </vt:vector>
  </HeadingPairs>
  <TitlesOfParts>
    <vt:vector size="51" baseType="lpstr">
      <vt:lpstr>Arial</vt:lpstr>
      <vt:lpstr>Arial Black</vt:lpstr>
      <vt:lpstr>Calibri</vt:lpstr>
      <vt:lpstr>HKI-perus</vt:lpstr>
      <vt:lpstr>&lt;Projektin nimi&gt;   Projektisuunnitelma</vt:lpstr>
      <vt:lpstr>Tämän asiakirjan tarkoitus</vt:lpstr>
      <vt:lpstr>Sisällysluettelo</vt:lpstr>
      <vt:lpstr>1 Projektin   Johdanto</vt:lpstr>
      <vt:lpstr>1.1 Projektin tausta, kuvaus ja kytkentä strategiaan (lyhyesti)</vt:lpstr>
      <vt:lpstr>1.2 Projektin hyötytavoitteet ja onnistumisen mittarit tarkennettuna</vt:lpstr>
      <vt:lpstr>1.3 Projektin edellytykset ja keskeisimmät riippuvuudet muihin projekteihin</vt:lpstr>
      <vt:lpstr>1.4 Projektin kriittisin tavoite</vt:lpstr>
      <vt:lpstr>2 Projektin laajuus   ja tuotokset</vt:lpstr>
      <vt:lpstr>2.1 Tuotosten laajuus osituksen avulla ja mahdolliset laatutavoitteet</vt:lpstr>
      <vt:lpstr>2.2 Rajaukset</vt:lpstr>
      <vt:lpstr>2.3 Ulkoiset riippuvuudet ja rajapinnat</vt:lpstr>
      <vt:lpstr>3 Aikataulu</vt:lpstr>
      <vt:lpstr>3 Aikataulu</vt:lpstr>
      <vt:lpstr>3 Aikataulu</vt:lpstr>
      <vt:lpstr>3 Jana-aikataulu (Gantt-kaavio) </vt:lpstr>
      <vt:lpstr>4 Kustannukset   ja resurssit</vt:lpstr>
      <vt:lpstr>4.1 Tarvittavat osaajat ja työmäärän arviointi</vt:lpstr>
      <vt:lpstr>4.2 Resurssien hallinta</vt:lpstr>
      <vt:lpstr>4.3 Suunnitellut kustannukset ja budjetti</vt:lpstr>
      <vt:lpstr>4.4 Rahoitus</vt:lpstr>
      <vt:lpstr>5 Projektiorganisaatio</vt:lpstr>
      <vt:lpstr>5.1 Ohjausryhmä</vt:lpstr>
      <vt:lpstr>5.2 Projektiryhmä</vt:lpstr>
      <vt:lpstr>6 Laadunhallinta</vt:lpstr>
      <vt:lpstr>6 Laadun hallinta</vt:lpstr>
      <vt:lpstr>7 Sidosryhmät   ja viestintä</vt:lpstr>
      <vt:lpstr>7.1 Projektin sidosryhmät</vt:lpstr>
      <vt:lpstr>7.2 Viestintäsuunnitelma</vt:lpstr>
      <vt:lpstr>8 Riskienhallinta</vt:lpstr>
      <vt:lpstr>8 Riskienhallinta</vt:lpstr>
      <vt:lpstr>9 Hankintojen hallinta</vt:lpstr>
      <vt:lpstr>9 Hankintojen hallinta</vt:lpstr>
      <vt:lpstr>10 Projektinhallinnan   käytännöt ja työkalut</vt:lpstr>
      <vt:lpstr>10.1 Projektin seuranta ja ohjaus</vt:lpstr>
      <vt:lpstr>10.2 Kokouskäytännöt</vt:lpstr>
      <vt:lpstr>10.3 Raportointi ja dokumenttien hallinta</vt:lpstr>
      <vt:lpstr>10.4 Muutosten hallinta</vt:lpstr>
      <vt:lpstr>10.5 Käytettävät työmenetelmät</vt:lpstr>
      <vt:lpstr>10.6 Projektityön palautemekanismit  ja oppiminen projektin aikana </vt:lpstr>
      <vt:lpstr>11 Projektin lopetus</vt:lpstr>
      <vt:lpstr>11.1 Hyväksymismenettelyt</vt:lpstr>
      <vt:lpstr>11.2 Projektin luovutusmenettelyt</vt:lpstr>
      <vt:lpstr>11.3 Projektin jälkiseuranta ja hyötyjen toteutumisen arviointi </vt:lpstr>
      <vt:lpstr>12 Muut asiat</vt:lpstr>
      <vt:lpstr>12.1 Määritelmät, käsitteet, lyhenteet</vt:lpstr>
      <vt:lpstr>12.2 Liitteet</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Kautto Ilkka</dc:creator>
  <cp:lastModifiedBy>Virpi Elers</cp:lastModifiedBy>
  <cp:revision>3</cp:revision>
  <dcterms:created xsi:type="dcterms:W3CDTF">2020-12-07T07:27:07Z</dcterms:created>
  <dcterms:modified xsi:type="dcterms:W3CDTF">2020-12-15T10:38:14Z</dcterms:modified>
</cp:coreProperties>
</file>