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3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4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96" r:id="rId3"/>
    <p:sldMasterId id="2147483683" r:id="rId4"/>
    <p:sldMasterId id="2147483914" r:id="rId5"/>
  </p:sldMasterIdLst>
  <p:notesMasterIdLst>
    <p:notesMasterId r:id="rId18"/>
  </p:notesMasterIdLst>
  <p:sldIdLst>
    <p:sldId id="363" r:id="rId6"/>
    <p:sldId id="457" r:id="rId7"/>
    <p:sldId id="352" r:id="rId8"/>
    <p:sldId id="355" r:id="rId9"/>
    <p:sldId id="438" r:id="rId10"/>
    <p:sldId id="439" r:id="rId11"/>
    <p:sldId id="440" r:id="rId12"/>
    <p:sldId id="441" r:id="rId13"/>
    <p:sldId id="442" r:id="rId14"/>
    <p:sldId id="443" r:id="rId15"/>
    <p:sldId id="444" r:id="rId16"/>
    <p:sldId id="356" r:id="rId1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C6"/>
    <a:srgbClr val="009246"/>
    <a:srgbClr val="0001BE"/>
    <a:srgbClr val="00D7A7"/>
    <a:srgbClr val="FD4F00"/>
    <a:srgbClr val="DB2719"/>
    <a:srgbClr val="F5A3C7"/>
    <a:srgbClr val="9FC9EB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4EFA10-00D3-48FB-95F0-11199AB55C32}" v="8" dt="2020-12-15T11:31:52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5285" autoAdjust="0"/>
  </p:normalViewPr>
  <p:slideViewPr>
    <p:cSldViewPr snapToGrid="0">
      <p:cViewPr varScale="1">
        <p:scale>
          <a:sx n="48" d="100"/>
          <a:sy n="48" d="100"/>
        </p:scale>
        <p:origin x="4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pi Elers" userId="50c29c5e-e9f2-4629-bc7e-33fdc3a06dd1" providerId="ADAL" clId="{E34EFA10-00D3-48FB-95F0-11199AB55C32}"/>
    <pc:docChg chg="undo custSel addSld delSld modSld">
      <pc:chgData name="Virpi Elers" userId="50c29c5e-e9f2-4629-bc7e-33fdc3a06dd1" providerId="ADAL" clId="{E34EFA10-00D3-48FB-95F0-11199AB55C32}" dt="2020-12-15T11:34:57.773" v="580" actId="20577"/>
      <pc:docMkLst>
        <pc:docMk/>
      </pc:docMkLst>
      <pc:sldChg chg="del">
        <pc:chgData name="Virpi Elers" userId="50c29c5e-e9f2-4629-bc7e-33fdc3a06dd1" providerId="ADAL" clId="{E34EFA10-00D3-48FB-95F0-11199AB55C32}" dt="2020-12-15T11:23:22.649" v="31" actId="47"/>
        <pc:sldMkLst>
          <pc:docMk/>
          <pc:sldMk cId="2385965557" sldId="257"/>
        </pc:sldMkLst>
      </pc:sldChg>
      <pc:sldChg chg="del">
        <pc:chgData name="Virpi Elers" userId="50c29c5e-e9f2-4629-bc7e-33fdc3a06dd1" providerId="ADAL" clId="{E34EFA10-00D3-48FB-95F0-11199AB55C32}" dt="2020-12-15T11:23:23.877" v="32" actId="47"/>
        <pc:sldMkLst>
          <pc:docMk/>
          <pc:sldMk cId="3809382097" sldId="258"/>
        </pc:sldMkLst>
      </pc:sldChg>
      <pc:sldChg chg="modSp add del mod">
        <pc:chgData name="Virpi Elers" userId="50c29c5e-e9f2-4629-bc7e-33fdc3a06dd1" providerId="ADAL" clId="{E34EFA10-00D3-48FB-95F0-11199AB55C32}" dt="2020-12-15T11:26:36.514" v="57" actId="47"/>
        <pc:sldMkLst>
          <pc:docMk/>
          <pc:sldMk cId="473482185" sldId="259"/>
        </pc:sldMkLst>
        <pc:picChg chg="mod">
          <ac:chgData name="Virpi Elers" userId="50c29c5e-e9f2-4629-bc7e-33fdc3a06dd1" providerId="ADAL" clId="{E34EFA10-00D3-48FB-95F0-11199AB55C32}" dt="2020-12-15T11:26:34.539" v="56" actId="1076"/>
          <ac:picMkLst>
            <pc:docMk/>
            <pc:sldMk cId="473482185" sldId="259"/>
            <ac:picMk id="6" creationId="{00000000-0000-0000-0000-000000000000}"/>
          </ac:picMkLst>
        </pc:picChg>
      </pc:sldChg>
      <pc:sldChg chg="del">
        <pc:chgData name="Virpi Elers" userId="50c29c5e-e9f2-4629-bc7e-33fdc3a06dd1" providerId="ADAL" clId="{E34EFA10-00D3-48FB-95F0-11199AB55C32}" dt="2020-12-15T11:21:09.746" v="1" actId="47"/>
        <pc:sldMkLst>
          <pc:docMk/>
          <pc:sldMk cId="3788648051" sldId="260"/>
        </pc:sldMkLst>
      </pc:sldChg>
      <pc:sldChg chg="addSp delSp modSp mod modClrScheme chgLayout">
        <pc:chgData name="Virpi Elers" userId="50c29c5e-e9f2-4629-bc7e-33fdc3a06dd1" providerId="ADAL" clId="{E34EFA10-00D3-48FB-95F0-11199AB55C32}" dt="2020-12-15T11:22:53.740" v="30" actId="478"/>
        <pc:sldMkLst>
          <pc:docMk/>
          <pc:sldMk cId="82986867" sldId="352"/>
        </pc:sldMkLst>
        <pc:spChg chg="add del mod ord">
          <ac:chgData name="Virpi Elers" userId="50c29c5e-e9f2-4629-bc7e-33fdc3a06dd1" providerId="ADAL" clId="{E34EFA10-00D3-48FB-95F0-11199AB55C32}" dt="2020-12-15T11:22:53.740" v="30" actId="478"/>
          <ac:spMkLst>
            <pc:docMk/>
            <pc:sldMk cId="82986867" sldId="352"/>
            <ac:spMk id="2" creationId="{AAD9E01F-1FC4-45DE-9852-1909461B49ED}"/>
          </ac:spMkLst>
        </pc:spChg>
        <pc:spChg chg="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82986867" sldId="352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82986867" sldId="352"/>
            <ac:spMk id="109571" creationId="{DD1831A9-5330-FD42-AC6E-E738BBA5D9A3}"/>
          </ac:spMkLst>
        </pc:spChg>
        <pc:spChg chg="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82986867" sldId="352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82986867" sldId="352"/>
            <ac:spMk id="109573" creationId="{4404A5FE-ADCD-6F42-B4B5-3DC7960BCCD8}"/>
          </ac:spMkLst>
        </pc:spChg>
      </pc:sldChg>
      <pc:sldChg chg="addSp delSp modSp mod modClrScheme chgLayout">
        <pc:chgData name="Virpi Elers" userId="50c29c5e-e9f2-4629-bc7e-33fdc3a06dd1" providerId="ADAL" clId="{E34EFA10-00D3-48FB-95F0-11199AB55C32}" dt="2020-12-15T11:27:26.306" v="80" actId="20577"/>
        <pc:sldMkLst>
          <pc:docMk/>
          <pc:sldMk cId="533831367" sldId="355"/>
        </pc:sldMkLst>
        <pc:spChg chg="del 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533831367" sldId="355"/>
            <ac:spMk id="2" creationId="{D705F115-577F-3D4F-9FE7-F5FFEE27343F}"/>
          </ac:spMkLst>
        </pc:spChg>
        <pc:spChg chg="add mod ord">
          <ac:chgData name="Virpi Elers" userId="50c29c5e-e9f2-4629-bc7e-33fdc3a06dd1" providerId="ADAL" clId="{E34EFA10-00D3-48FB-95F0-11199AB55C32}" dt="2020-12-15T11:27:05.421" v="72" actId="14100"/>
          <ac:spMkLst>
            <pc:docMk/>
            <pc:sldMk cId="533831367" sldId="355"/>
            <ac:spMk id="3" creationId="{5941F898-D09C-4E98-A8FE-F73E982E0D93}"/>
          </ac:spMkLst>
        </pc:spChg>
        <pc:spChg chg="mod ord">
          <ac:chgData name="Virpi Elers" userId="50c29c5e-e9f2-4629-bc7e-33fdc3a06dd1" providerId="ADAL" clId="{E34EFA10-00D3-48FB-95F0-11199AB55C32}" dt="2020-12-15T11:27:26.306" v="80" actId="20577"/>
          <ac:spMkLst>
            <pc:docMk/>
            <pc:sldMk cId="533831367" sldId="355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533831367" sldId="355"/>
            <ac:spMk id="109571" creationId="{DD1831A9-5330-FD42-AC6E-E738BBA5D9A3}"/>
          </ac:spMkLst>
        </pc:spChg>
        <pc:spChg chg="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533831367" sldId="355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533831367" sldId="355"/>
            <ac:spMk id="109573" creationId="{4404A5FE-ADCD-6F42-B4B5-3DC7960BCCD8}"/>
          </ac:spMkLst>
        </pc:spChg>
      </pc:sldChg>
      <pc:sldChg chg="addSp delSp modSp mod modClrScheme chgLayout">
        <pc:chgData name="Virpi Elers" userId="50c29c5e-e9f2-4629-bc7e-33fdc3a06dd1" providerId="ADAL" clId="{E34EFA10-00D3-48FB-95F0-11199AB55C32}" dt="2020-12-15T11:28:10.404" v="108" actId="20577"/>
        <pc:sldMkLst>
          <pc:docMk/>
          <pc:sldMk cId="3984482999" sldId="356"/>
        </pc:sldMkLst>
        <pc:spChg chg="del mod ord">
          <ac:chgData name="Virpi Elers" userId="50c29c5e-e9f2-4629-bc7e-33fdc3a06dd1" providerId="ADAL" clId="{E34EFA10-00D3-48FB-95F0-11199AB55C32}" dt="2020-12-15T11:23:30.982" v="33" actId="700"/>
          <ac:spMkLst>
            <pc:docMk/>
            <pc:sldMk cId="3984482999" sldId="356"/>
            <ac:spMk id="2" creationId="{D705F115-577F-3D4F-9FE7-F5FFEE27343F}"/>
          </ac:spMkLst>
        </pc:spChg>
        <pc:spChg chg="add mod ord">
          <ac:chgData name="Virpi Elers" userId="50c29c5e-e9f2-4629-bc7e-33fdc3a06dd1" providerId="ADAL" clId="{E34EFA10-00D3-48FB-95F0-11199AB55C32}" dt="2020-12-15T11:23:30.982" v="33" actId="700"/>
          <ac:spMkLst>
            <pc:docMk/>
            <pc:sldMk cId="3984482999" sldId="356"/>
            <ac:spMk id="3" creationId="{B3AE6367-A0FC-438B-B750-C12482763A7F}"/>
          </ac:spMkLst>
        </pc:spChg>
        <pc:spChg chg="mod ord">
          <ac:chgData name="Virpi Elers" userId="50c29c5e-e9f2-4629-bc7e-33fdc3a06dd1" providerId="ADAL" clId="{E34EFA10-00D3-48FB-95F0-11199AB55C32}" dt="2020-12-15T11:28:10.404" v="108" actId="20577"/>
          <ac:spMkLst>
            <pc:docMk/>
            <pc:sldMk cId="3984482999" sldId="356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E34EFA10-00D3-48FB-95F0-11199AB55C32}" dt="2020-12-15T11:23:30.982" v="33" actId="700"/>
          <ac:spMkLst>
            <pc:docMk/>
            <pc:sldMk cId="3984482999" sldId="356"/>
            <ac:spMk id="109571" creationId="{DD1831A9-5330-FD42-AC6E-E738BBA5D9A3}"/>
          </ac:spMkLst>
        </pc:spChg>
        <pc:spChg chg="mod ord">
          <ac:chgData name="Virpi Elers" userId="50c29c5e-e9f2-4629-bc7e-33fdc3a06dd1" providerId="ADAL" clId="{E34EFA10-00D3-48FB-95F0-11199AB55C32}" dt="2020-12-15T11:23:30.982" v="33" actId="700"/>
          <ac:spMkLst>
            <pc:docMk/>
            <pc:sldMk cId="3984482999" sldId="356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E34EFA10-00D3-48FB-95F0-11199AB55C32}" dt="2020-12-15T11:23:30.982" v="33" actId="700"/>
          <ac:spMkLst>
            <pc:docMk/>
            <pc:sldMk cId="3984482999" sldId="356"/>
            <ac:spMk id="109573" creationId="{4404A5FE-ADCD-6F42-B4B5-3DC7960BCCD8}"/>
          </ac:spMkLst>
        </pc:spChg>
      </pc:sldChg>
      <pc:sldChg chg="modSp add mod">
        <pc:chgData name="Virpi Elers" userId="50c29c5e-e9f2-4629-bc7e-33fdc3a06dd1" providerId="ADAL" clId="{E34EFA10-00D3-48FB-95F0-11199AB55C32}" dt="2020-12-15T11:22:05.773" v="20" actId="2165"/>
        <pc:sldMkLst>
          <pc:docMk/>
          <pc:sldMk cId="3771516755" sldId="363"/>
        </pc:sldMkLst>
        <pc:spChg chg="mod">
          <ac:chgData name="Virpi Elers" userId="50c29c5e-e9f2-4629-bc7e-33fdc3a06dd1" providerId="ADAL" clId="{E34EFA10-00D3-48FB-95F0-11199AB55C32}" dt="2020-12-15T11:21:59.889" v="19" actId="20577"/>
          <ac:spMkLst>
            <pc:docMk/>
            <pc:sldMk cId="3771516755" sldId="363"/>
            <ac:spMk id="2" creationId="{BC5468A5-336F-464D-B031-2F6973D42E88}"/>
          </ac:spMkLst>
        </pc:spChg>
        <pc:graphicFrameChg chg="modGraphic">
          <ac:chgData name="Virpi Elers" userId="50c29c5e-e9f2-4629-bc7e-33fdc3a06dd1" providerId="ADAL" clId="{E34EFA10-00D3-48FB-95F0-11199AB55C32}" dt="2020-12-15T11:22:05.773" v="20" actId="2165"/>
          <ac:graphicFrameMkLst>
            <pc:docMk/>
            <pc:sldMk cId="3771516755" sldId="363"/>
            <ac:graphicFrameMk id="4" creationId="{C347CC04-D302-496A-A945-827E47C04DF7}"/>
          </ac:graphicFrameMkLst>
        </pc:graphicFrameChg>
      </pc:sldChg>
      <pc:sldChg chg="modSp del mod modClrScheme chgLayout">
        <pc:chgData name="Virpi Elers" userId="50c29c5e-e9f2-4629-bc7e-33fdc3a06dd1" providerId="ADAL" clId="{E34EFA10-00D3-48FB-95F0-11199AB55C32}" dt="2020-12-15T11:22:12.271" v="21" actId="47"/>
        <pc:sldMkLst>
          <pc:docMk/>
          <pc:sldMk cId="2811453158" sldId="364"/>
        </pc:sldMkLst>
        <pc:spChg chg="mod ord">
          <ac:chgData name="Virpi Elers" userId="50c29c5e-e9f2-4629-bc7e-33fdc3a06dd1" providerId="ADAL" clId="{E34EFA10-00D3-48FB-95F0-11199AB55C32}" dt="2020-12-15T11:21:03.423" v="0" actId="700"/>
          <ac:spMkLst>
            <pc:docMk/>
            <pc:sldMk cId="2811453158" sldId="364"/>
            <ac:spMk id="2" creationId="{BC5468A5-336F-464D-B031-2F6973D42E88}"/>
          </ac:spMkLst>
        </pc:spChg>
        <pc:spChg chg="mod ord">
          <ac:chgData name="Virpi Elers" userId="50c29c5e-e9f2-4629-bc7e-33fdc3a06dd1" providerId="ADAL" clId="{E34EFA10-00D3-48FB-95F0-11199AB55C32}" dt="2020-12-15T11:21:03.423" v="0" actId="700"/>
          <ac:spMkLst>
            <pc:docMk/>
            <pc:sldMk cId="2811453158" sldId="364"/>
            <ac:spMk id="3" creationId="{1A6E2BEE-8B21-AF42-959B-BAE9234BB2EC}"/>
          </ac:spMkLst>
        </pc:spChg>
      </pc:sldChg>
      <pc:sldChg chg="addSp delSp modSp mod modClrScheme chgLayout">
        <pc:chgData name="Virpi Elers" userId="50c29c5e-e9f2-4629-bc7e-33fdc3a06dd1" providerId="ADAL" clId="{E34EFA10-00D3-48FB-95F0-11199AB55C32}" dt="2020-12-15T11:27:18.939" v="76" actId="20577"/>
        <pc:sldMkLst>
          <pc:docMk/>
          <pc:sldMk cId="3069156196" sldId="438"/>
        </pc:sldMkLst>
        <pc:spChg chg="del 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3069156196" sldId="438"/>
            <ac:spMk id="2" creationId="{D705F115-577F-3D4F-9FE7-F5FFEE27343F}"/>
          </ac:spMkLst>
        </pc:spChg>
        <pc:spChg chg="add 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3069156196" sldId="438"/>
            <ac:spMk id="3" creationId="{0CFC6610-A8DF-449D-B9D2-A7B33F568611}"/>
          </ac:spMkLst>
        </pc:spChg>
        <pc:spChg chg="mod ord">
          <ac:chgData name="Virpi Elers" userId="50c29c5e-e9f2-4629-bc7e-33fdc3a06dd1" providerId="ADAL" clId="{E34EFA10-00D3-48FB-95F0-11199AB55C32}" dt="2020-12-15T11:27:18.939" v="76" actId="20577"/>
          <ac:spMkLst>
            <pc:docMk/>
            <pc:sldMk cId="3069156196" sldId="438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3069156196" sldId="438"/>
            <ac:spMk id="109571" creationId="{DD1831A9-5330-FD42-AC6E-E738BBA5D9A3}"/>
          </ac:spMkLst>
        </pc:spChg>
        <pc:spChg chg="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3069156196" sldId="438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3069156196" sldId="438"/>
            <ac:spMk id="109573" creationId="{4404A5FE-ADCD-6F42-B4B5-3DC7960BCCD8}"/>
          </ac:spMkLst>
        </pc:spChg>
      </pc:sldChg>
      <pc:sldChg chg="addSp delSp modSp mod modClrScheme chgLayout">
        <pc:chgData name="Virpi Elers" userId="50c29c5e-e9f2-4629-bc7e-33fdc3a06dd1" providerId="ADAL" clId="{E34EFA10-00D3-48FB-95F0-11199AB55C32}" dt="2020-12-15T11:27:32.558" v="84" actId="20577"/>
        <pc:sldMkLst>
          <pc:docMk/>
          <pc:sldMk cId="3798692499" sldId="439"/>
        </pc:sldMkLst>
        <pc:spChg chg="del 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3798692499" sldId="439"/>
            <ac:spMk id="2" creationId="{D705F115-577F-3D4F-9FE7-F5FFEE27343F}"/>
          </ac:spMkLst>
        </pc:spChg>
        <pc:spChg chg="add 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3798692499" sldId="439"/>
            <ac:spMk id="3" creationId="{E0C808D9-9053-4CB9-A679-56F1DEE9B777}"/>
          </ac:spMkLst>
        </pc:spChg>
        <pc:spChg chg="mod ord">
          <ac:chgData name="Virpi Elers" userId="50c29c5e-e9f2-4629-bc7e-33fdc3a06dd1" providerId="ADAL" clId="{E34EFA10-00D3-48FB-95F0-11199AB55C32}" dt="2020-12-15T11:27:32.558" v="84" actId="20577"/>
          <ac:spMkLst>
            <pc:docMk/>
            <pc:sldMk cId="3798692499" sldId="439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3798692499" sldId="439"/>
            <ac:spMk id="109571" creationId="{DD1831A9-5330-FD42-AC6E-E738BBA5D9A3}"/>
          </ac:spMkLst>
        </pc:spChg>
        <pc:spChg chg="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3798692499" sldId="439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E34EFA10-00D3-48FB-95F0-11199AB55C32}" dt="2020-12-15T11:22:23.606" v="22" actId="700"/>
          <ac:spMkLst>
            <pc:docMk/>
            <pc:sldMk cId="3798692499" sldId="439"/>
            <ac:spMk id="109573" creationId="{4404A5FE-ADCD-6F42-B4B5-3DC7960BCCD8}"/>
          </ac:spMkLst>
        </pc:spChg>
      </pc:sldChg>
      <pc:sldChg chg="addSp delSp modSp mod chgLayout">
        <pc:chgData name="Virpi Elers" userId="50c29c5e-e9f2-4629-bc7e-33fdc3a06dd1" providerId="ADAL" clId="{E34EFA10-00D3-48FB-95F0-11199AB55C32}" dt="2020-12-15T11:27:39.153" v="88" actId="20577"/>
        <pc:sldMkLst>
          <pc:docMk/>
          <pc:sldMk cId="515728463" sldId="440"/>
        </pc:sldMkLst>
        <pc:spChg chg="del">
          <ac:chgData name="Virpi Elers" userId="50c29c5e-e9f2-4629-bc7e-33fdc3a06dd1" providerId="ADAL" clId="{E34EFA10-00D3-48FB-95F0-11199AB55C32}" dt="2020-12-15T11:24:54.023" v="40" actId="700"/>
          <ac:spMkLst>
            <pc:docMk/>
            <pc:sldMk cId="515728463" sldId="440"/>
            <ac:spMk id="2" creationId="{D705F115-577F-3D4F-9FE7-F5FFEE27343F}"/>
          </ac:spMkLst>
        </pc:spChg>
        <pc:spChg chg="add mod ord">
          <ac:chgData name="Virpi Elers" userId="50c29c5e-e9f2-4629-bc7e-33fdc3a06dd1" providerId="ADAL" clId="{E34EFA10-00D3-48FB-95F0-11199AB55C32}" dt="2020-12-15T11:24:54.023" v="40" actId="700"/>
          <ac:spMkLst>
            <pc:docMk/>
            <pc:sldMk cId="515728463" sldId="440"/>
            <ac:spMk id="3" creationId="{55ACC803-BBC6-4CE9-A4C2-7C464250C665}"/>
          </ac:spMkLst>
        </pc:spChg>
        <pc:spChg chg="mod ord">
          <ac:chgData name="Virpi Elers" userId="50c29c5e-e9f2-4629-bc7e-33fdc3a06dd1" providerId="ADAL" clId="{E34EFA10-00D3-48FB-95F0-11199AB55C32}" dt="2020-12-15T11:27:39.153" v="88" actId="20577"/>
          <ac:spMkLst>
            <pc:docMk/>
            <pc:sldMk cId="515728463" sldId="440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E34EFA10-00D3-48FB-95F0-11199AB55C32}" dt="2020-12-15T11:24:54.023" v="40" actId="700"/>
          <ac:spMkLst>
            <pc:docMk/>
            <pc:sldMk cId="515728463" sldId="440"/>
            <ac:spMk id="109571" creationId="{DD1831A9-5330-FD42-AC6E-E738BBA5D9A3}"/>
          </ac:spMkLst>
        </pc:spChg>
        <pc:spChg chg="mod ord">
          <ac:chgData name="Virpi Elers" userId="50c29c5e-e9f2-4629-bc7e-33fdc3a06dd1" providerId="ADAL" clId="{E34EFA10-00D3-48FB-95F0-11199AB55C32}" dt="2020-12-15T11:24:54.023" v="40" actId="700"/>
          <ac:spMkLst>
            <pc:docMk/>
            <pc:sldMk cId="515728463" sldId="440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E34EFA10-00D3-48FB-95F0-11199AB55C32}" dt="2020-12-15T11:24:54.023" v="40" actId="700"/>
          <ac:spMkLst>
            <pc:docMk/>
            <pc:sldMk cId="515728463" sldId="440"/>
            <ac:spMk id="109573" creationId="{4404A5FE-ADCD-6F42-B4B5-3DC7960BCCD8}"/>
          </ac:spMkLst>
        </pc:spChg>
      </pc:sldChg>
      <pc:sldChg chg="addSp delSp modSp mod chgLayout">
        <pc:chgData name="Virpi Elers" userId="50c29c5e-e9f2-4629-bc7e-33fdc3a06dd1" providerId="ADAL" clId="{E34EFA10-00D3-48FB-95F0-11199AB55C32}" dt="2020-12-15T11:27:45.139" v="92" actId="20577"/>
        <pc:sldMkLst>
          <pc:docMk/>
          <pc:sldMk cId="1976299876" sldId="441"/>
        </pc:sldMkLst>
        <pc:spChg chg="del">
          <ac:chgData name="Virpi Elers" userId="50c29c5e-e9f2-4629-bc7e-33fdc3a06dd1" providerId="ADAL" clId="{E34EFA10-00D3-48FB-95F0-11199AB55C32}" dt="2020-12-15T11:25:01.921" v="41" actId="700"/>
          <ac:spMkLst>
            <pc:docMk/>
            <pc:sldMk cId="1976299876" sldId="441"/>
            <ac:spMk id="2" creationId="{D705F115-577F-3D4F-9FE7-F5FFEE27343F}"/>
          </ac:spMkLst>
        </pc:spChg>
        <pc:spChg chg="add mod ord">
          <ac:chgData name="Virpi Elers" userId="50c29c5e-e9f2-4629-bc7e-33fdc3a06dd1" providerId="ADAL" clId="{E34EFA10-00D3-48FB-95F0-11199AB55C32}" dt="2020-12-15T11:25:01.921" v="41" actId="700"/>
          <ac:spMkLst>
            <pc:docMk/>
            <pc:sldMk cId="1976299876" sldId="441"/>
            <ac:spMk id="3" creationId="{F53218E6-3467-4E1B-9DED-308636E4A540}"/>
          </ac:spMkLst>
        </pc:spChg>
        <pc:spChg chg="mod ord">
          <ac:chgData name="Virpi Elers" userId="50c29c5e-e9f2-4629-bc7e-33fdc3a06dd1" providerId="ADAL" clId="{E34EFA10-00D3-48FB-95F0-11199AB55C32}" dt="2020-12-15T11:27:45.139" v="92" actId="20577"/>
          <ac:spMkLst>
            <pc:docMk/>
            <pc:sldMk cId="1976299876" sldId="441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E34EFA10-00D3-48FB-95F0-11199AB55C32}" dt="2020-12-15T11:25:01.921" v="41" actId="700"/>
          <ac:spMkLst>
            <pc:docMk/>
            <pc:sldMk cId="1976299876" sldId="441"/>
            <ac:spMk id="109571" creationId="{DD1831A9-5330-FD42-AC6E-E738BBA5D9A3}"/>
          </ac:spMkLst>
        </pc:spChg>
        <pc:spChg chg="mod ord">
          <ac:chgData name="Virpi Elers" userId="50c29c5e-e9f2-4629-bc7e-33fdc3a06dd1" providerId="ADAL" clId="{E34EFA10-00D3-48FB-95F0-11199AB55C32}" dt="2020-12-15T11:25:01.921" v="41" actId="700"/>
          <ac:spMkLst>
            <pc:docMk/>
            <pc:sldMk cId="1976299876" sldId="441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E34EFA10-00D3-48FB-95F0-11199AB55C32}" dt="2020-12-15T11:25:01.921" v="41" actId="700"/>
          <ac:spMkLst>
            <pc:docMk/>
            <pc:sldMk cId="1976299876" sldId="441"/>
            <ac:spMk id="109573" creationId="{4404A5FE-ADCD-6F42-B4B5-3DC7960BCCD8}"/>
          </ac:spMkLst>
        </pc:spChg>
      </pc:sldChg>
      <pc:sldChg chg="addSp delSp modSp mod chgLayout">
        <pc:chgData name="Virpi Elers" userId="50c29c5e-e9f2-4629-bc7e-33fdc3a06dd1" providerId="ADAL" clId="{E34EFA10-00D3-48FB-95F0-11199AB55C32}" dt="2020-12-15T11:27:51.089" v="96" actId="20577"/>
        <pc:sldMkLst>
          <pc:docMk/>
          <pc:sldMk cId="3058730089" sldId="442"/>
        </pc:sldMkLst>
        <pc:spChg chg="del">
          <ac:chgData name="Virpi Elers" userId="50c29c5e-e9f2-4629-bc7e-33fdc3a06dd1" providerId="ADAL" clId="{E34EFA10-00D3-48FB-95F0-11199AB55C32}" dt="2020-12-15T11:25:14.506" v="43" actId="700"/>
          <ac:spMkLst>
            <pc:docMk/>
            <pc:sldMk cId="3058730089" sldId="442"/>
            <ac:spMk id="2" creationId="{D705F115-577F-3D4F-9FE7-F5FFEE27343F}"/>
          </ac:spMkLst>
        </pc:spChg>
        <pc:spChg chg="add mod ord">
          <ac:chgData name="Virpi Elers" userId="50c29c5e-e9f2-4629-bc7e-33fdc3a06dd1" providerId="ADAL" clId="{E34EFA10-00D3-48FB-95F0-11199AB55C32}" dt="2020-12-15T11:25:29.898" v="45" actId="14100"/>
          <ac:spMkLst>
            <pc:docMk/>
            <pc:sldMk cId="3058730089" sldId="442"/>
            <ac:spMk id="3" creationId="{6ED7FF6B-81C4-45C3-A859-22D000ADD7B3}"/>
          </ac:spMkLst>
        </pc:spChg>
        <pc:spChg chg="mod ord">
          <ac:chgData name="Virpi Elers" userId="50c29c5e-e9f2-4629-bc7e-33fdc3a06dd1" providerId="ADAL" clId="{E34EFA10-00D3-48FB-95F0-11199AB55C32}" dt="2020-12-15T11:27:51.089" v="96" actId="20577"/>
          <ac:spMkLst>
            <pc:docMk/>
            <pc:sldMk cId="3058730089" sldId="442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E34EFA10-00D3-48FB-95F0-11199AB55C32}" dt="2020-12-15T11:25:14.506" v="43" actId="700"/>
          <ac:spMkLst>
            <pc:docMk/>
            <pc:sldMk cId="3058730089" sldId="442"/>
            <ac:spMk id="109571" creationId="{DD1831A9-5330-FD42-AC6E-E738BBA5D9A3}"/>
          </ac:spMkLst>
        </pc:spChg>
        <pc:spChg chg="mod ord">
          <ac:chgData name="Virpi Elers" userId="50c29c5e-e9f2-4629-bc7e-33fdc3a06dd1" providerId="ADAL" clId="{E34EFA10-00D3-48FB-95F0-11199AB55C32}" dt="2020-12-15T11:25:14.506" v="43" actId="700"/>
          <ac:spMkLst>
            <pc:docMk/>
            <pc:sldMk cId="3058730089" sldId="442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E34EFA10-00D3-48FB-95F0-11199AB55C32}" dt="2020-12-15T11:25:14.506" v="43" actId="700"/>
          <ac:spMkLst>
            <pc:docMk/>
            <pc:sldMk cId="3058730089" sldId="442"/>
            <ac:spMk id="109573" creationId="{4404A5FE-ADCD-6F42-B4B5-3DC7960BCCD8}"/>
          </ac:spMkLst>
        </pc:spChg>
      </pc:sldChg>
      <pc:sldChg chg="addSp delSp modSp mod modClrScheme chgLayout">
        <pc:chgData name="Virpi Elers" userId="50c29c5e-e9f2-4629-bc7e-33fdc3a06dd1" providerId="ADAL" clId="{E34EFA10-00D3-48FB-95F0-11199AB55C32}" dt="2020-12-15T11:27:58.960" v="100" actId="20577"/>
        <pc:sldMkLst>
          <pc:docMk/>
          <pc:sldMk cId="3721521294" sldId="443"/>
        </pc:sldMkLst>
        <pc:spChg chg="del mod ord">
          <ac:chgData name="Virpi Elers" userId="50c29c5e-e9f2-4629-bc7e-33fdc3a06dd1" providerId="ADAL" clId="{E34EFA10-00D3-48FB-95F0-11199AB55C32}" dt="2020-12-15T11:23:30.982" v="33" actId="700"/>
          <ac:spMkLst>
            <pc:docMk/>
            <pc:sldMk cId="3721521294" sldId="443"/>
            <ac:spMk id="2" creationId="{D705F115-577F-3D4F-9FE7-F5FFEE27343F}"/>
          </ac:spMkLst>
        </pc:spChg>
        <pc:spChg chg="add mod ord">
          <ac:chgData name="Virpi Elers" userId="50c29c5e-e9f2-4629-bc7e-33fdc3a06dd1" providerId="ADAL" clId="{E34EFA10-00D3-48FB-95F0-11199AB55C32}" dt="2020-12-15T11:23:30.982" v="33" actId="700"/>
          <ac:spMkLst>
            <pc:docMk/>
            <pc:sldMk cId="3721521294" sldId="443"/>
            <ac:spMk id="3" creationId="{F5C51D78-E805-4AA8-86FF-7971AD4B678E}"/>
          </ac:spMkLst>
        </pc:spChg>
        <pc:spChg chg="mod ord">
          <ac:chgData name="Virpi Elers" userId="50c29c5e-e9f2-4629-bc7e-33fdc3a06dd1" providerId="ADAL" clId="{E34EFA10-00D3-48FB-95F0-11199AB55C32}" dt="2020-12-15T11:27:58.960" v="100" actId="20577"/>
          <ac:spMkLst>
            <pc:docMk/>
            <pc:sldMk cId="3721521294" sldId="443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E34EFA10-00D3-48FB-95F0-11199AB55C32}" dt="2020-12-15T11:23:30.982" v="33" actId="700"/>
          <ac:spMkLst>
            <pc:docMk/>
            <pc:sldMk cId="3721521294" sldId="443"/>
            <ac:spMk id="109571" creationId="{DD1831A9-5330-FD42-AC6E-E738BBA5D9A3}"/>
          </ac:spMkLst>
        </pc:spChg>
        <pc:spChg chg="mod ord">
          <ac:chgData name="Virpi Elers" userId="50c29c5e-e9f2-4629-bc7e-33fdc3a06dd1" providerId="ADAL" clId="{E34EFA10-00D3-48FB-95F0-11199AB55C32}" dt="2020-12-15T11:23:30.982" v="33" actId="700"/>
          <ac:spMkLst>
            <pc:docMk/>
            <pc:sldMk cId="3721521294" sldId="443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E34EFA10-00D3-48FB-95F0-11199AB55C32}" dt="2020-12-15T11:23:30.982" v="33" actId="700"/>
          <ac:spMkLst>
            <pc:docMk/>
            <pc:sldMk cId="3721521294" sldId="443"/>
            <ac:spMk id="109573" creationId="{4404A5FE-ADCD-6F42-B4B5-3DC7960BCCD8}"/>
          </ac:spMkLst>
        </pc:spChg>
      </pc:sldChg>
      <pc:sldChg chg="addSp delSp modSp mod chgLayout">
        <pc:chgData name="Virpi Elers" userId="50c29c5e-e9f2-4629-bc7e-33fdc3a06dd1" providerId="ADAL" clId="{E34EFA10-00D3-48FB-95F0-11199AB55C32}" dt="2020-12-15T11:28:04.242" v="104" actId="20577"/>
        <pc:sldMkLst>
          <pc:docMk/>
          <pc:sldMk cId="2185672906" sldId="444"/>
        </pc:sldMkLst>
        <pc:spChg chg="del">
          <ac:chgData name="Virpi Elers" userId="50c29c5e-e9f2-4629-bc7e-33fdc3a06dd1" providerId="ADAL" clId="{E34EFA10-00D3-48FB-95F0-11199AB55C32}" dt="2020-12-15T11:23:37.777" v="34" actId="700"/>
          <ac:spMkLst>
            <pc:docMk/>
            <pc:sldMk cId="2185672906" sldId="444"/>
            <ac:spMk id="2" creationId="{D705F115-577F-3D4F-9FE7-F5FFEE27343F}"/>
          </ac:spMkLst>
        </pc:spChg>
        <pc:spChg chg="add mod ord">
          <ac:chgData name="Virpi Elers" userId="50c29c5e-e9f2-4629-bc7e-33fdc3a06dd1" providerId="ADAL" clId="{E34EFA10-00D3-48FB-95F0-11199AB55C32}" dt="2020-12-15T11:26:13.082" v="52" actId="14100"/>
          <ac:spMkLst>
            <pc:docMk/>
            <pc:sldMk cId="2185672906" sldId="444"/>
            <ac:spMk id="3" creationId="{6B371FE1-6881-4074-900D-C5509C4C8536}"/>
          </ac:spMkLst>
        </pc:spChg>
        <pc:spChg chg="mod ord">
          <ac:chgData name="Virpi Elers" userId="50c29c5e-e9f2-4629-bc7e-33fdc3a06dd1" providerId="ADAL" clId="{E34EFA10-00D3-48FB-95F0-11199AB55C32}" dt="2020-12-15T11:28:04.242" v="104" actId="20577"/>
          <ac:spMkLst>
            <pc:docMk/>
            <pc:sldMk cId="2185672906" sldId="444"/>
            <ac:spMk id="109569" creationId="{7EDB6582-29CE-8343-A483-2318936CA17E}"/>
          </ac:spMkLst>
        </pc:spChg>
        <pc:spChg chg="mod ord">
          <ac:chgData name="Virpi Elers" userId="50c29c5e-e9f2-4629-bc7e-33fdc3a06dd1" providerId="ADAL" clId="{E34EFA10-00D3-48FB-95F0-11199AB55C32}" dt="2020-12-15T11:23:37.777" v="34" actId="700"/>
          <ac:spMkLst>
            <pc:docMk/>
            <pc:sldMk cId="2185672906" sldId="444"/>
            <ac:spMk id="109571" creationId="{DD1831A9-5330-FD42-AC6E-E738BBA5D9A3}"/>
          </ac:spMkLst>
        </pc:spChg>
        <pc:spChg chg="mod ord">
          <ac:chgData name="Virpi Elers" userId="50c29c5e-e9f2-4629-bc7e-33fdc3a06dd1" providerId="ADAL" clId="{E34EFA10-00D3-48FB-95F0-11199AB55C32}" dt="2020-12-15T11:23:37.777" v="34" actId="700"/>
          <ac:spMkLst>
            <pc:docMk/>
            <pc:sldMk cId="2185672906" sldId="444"/>
            <ac:spMk id="109572" creationId="{02429780-94DB-3C49-8BBF-00C3F03A95C0}"/>
          </ac:spMkLst>
        </pc:spChg>
        <pc:spChg chg="mod ord">
          <ac:chgData name="Virpi Elers" userId="50c29c5e-e9f2-4629-bc7e-33fdc3a06dd1" providerId="ADAL" clId="{E34EFA10-00D3-48FB-95F0-11199AB55C32}" dt="2020-12-15T11:23:37.777" v="34" actId="700"/>
          <ac:spMkLst>
            <pc:docMk/>
            <pc:sldMk cId="2185672906" sldId="444"/>
            <ac:spMk id="109573" creationId="{4404A5FE-ADCD-6F42-B4B5-3DC7960BCCD8}"/>
          </ac:spMkLst>
        </pc:spChg>
      </pc:sldChg>
      <pc:sldChg chg="new del">
        <pc:chgData name="Virpi Elers" userId="50c29c5e-e9f2-4629-bc7e-33fdc3a06dd1" providerId="ADAL" clId="{E34EFA10-00D3-48FB-95F0-11199AB55C32}" dt="2020-12-15T11:31:49.456" v="110" actId="47"/>
        <pc:sldMkLst>
          <pc:docMk/>
          <pc:sldMk cId="1076730281" sldId="445"/>
        </pc:sldMkLst>
      </pc:sldChg>
      <pc:sldChg chg="modSp mod">
        <pc:chgData name="Virpi Elers" userId="50c29c5e-e9f2-4629-bc7e-33fdc3a06dd1" providerId="ADAL" clId="{E34EFA10-00D3-48FB-95F0-11199AB55C32}" dt="2020-12-15T11:34:57.773" v="580" actId="20577"/>
        <pc:sldMkLst>
          <pc:docMk/>
          <pc:sldMk cId="3317287746" sldId="457"/>
        </pc:sldMkLst>
        <pc:spChg chg="mod">
          <ac:chgData name="Virpi Elers" userId="50c29c5e-e9f2-4629-bc7e-33fdc3a06dd1" providerId="ADAL" clId="{E34EFA10-00D3-48FB-95F0-11199AB55C32}" dt="2020-12-15T11:34:47.762" v="575" actId="20577"/>
          <ac:spMkLst>
            <pc:docMk/>
            <pc:sldMk cId="3317287746" sldId="457"/>
            <ac:spMk id="6" creationId="{2363FAFD-F0C7-4C5E-B9B1-5355C56D40BD}"/>
          </ac:spMkLst>
        </pc:spChg>
        <pc:spChg chg="mod">
          <ac:chgData name="Virpi Elers" userId="50c29c5e-e9f2-4629-bc7e-33fdc3a06dd1" providerId="ADAL" clId="{E34EFA10-00D3-48FB-95F0-11199AB55C32}" dt="2020-12-15T11:34:57.773" v="580" actId="20577"/>
          <ac:spMkLst>
            <pc:docMk/>
            <pc:sldMk cId="3317287746" sldId="457"/>
            <ac:spMk id="7" creationId="{5651D36F-5FBD-40F7-ABEA-2EA3A4E841F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3B9146-61BB-408C-A149-5FF3E09DB4A1}" type="datetimeFigureOut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A7C415-E9EC-482B-8D38-FEF38A650CB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3176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poikkeamaraportti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Aikatauluraportti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Riskiraportti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kustannusraportti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muutospyyntö</a:t>
            </a:r>
            <a:endParaRPr lang="en-US" dirty="0"/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9057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Ovatko</a:t>
            </a:r>
            <a:r>
              <a:rPr lang="en-US" dirty="0"/>
              <a:t> </a:t>
            </a:r>
            <a:r>
              <a:rPr lang="en-US" dirty="0" err="1"/>
              <a:t>projektille</a:t>
            </a:r>
            <a:r>
              <a:rPr lang="en-US" dirty="0"/>
              <a:t> </a:t>
            </a:r>
            <a:r>
              <a:rPr lang="en-US" dirty="0" err="1"/>
              <a:t>asetetut</a:t>
            </a:r>
            <a:r>
              <a:rPr lang="en-US" dirty="0"/>
              <a:t> </a:t>
            </a:r>
            <a:r>
              <a:rPr lang="en-US" dirty="0" err="1"/>
              <a:t>tavoitteet</a:t>
            </a:r>
            <a:r>
              <a:rPr lang="en-US" dirty="0"/>
              <a:t> </a:t>
            </a:r>
            <a:r>
              <a:rPr lang="en-US" dirty="0" err="1"/>
              <a:t>edelleen</a:t>
            </a:r>
            <a:r>
              <a:rPr lang="en-US" dirty="0"/>
              <a:t> </a:t>
            </a:r>
            <a:r>
              <a:rPr lang="en-US" dirty="0" err="1"/>
              <a:t>saavutettavissa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0153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Kuvaa</a:t>
            </a:r>
            <a:r>
              <a:rPr lang="en-US" dirty="0"/>
              <a:t> </a:t>
            </a:r>
            <a:r>
              <a:rPr lang="en-US" dirty="0" err="1"/>
              <a:t>lyhyesti</a:t>
            </a:r>
            <a:r>
              <a:rPr lang="en-US" dirty="0"/>
              <a:t> </a:t>
            </a:r>
            <a:r>
              <a:rPr lang="en-US" dirty="0" err="1"/>
              <a:t>saavutetut</a:t>
            </a:r>
            <a:r>
              <a:rPr lang="en-US" dirty="0"/>
              <a:t> </a:t>
            </a:r>
            <a:r>
              <a:rPr lang="en-US" dirty="0" err="1"/>
              <a:t>tulokset</a:t>
            </a:r>
            <a:r>
              <a:rPr lang="en-US" dirty="0"/>
              <a:t> </a:t>
            </a:r>
            <a:r>
              <a:rPr lang="en-US" dirty="0" err="1"/>
              <a:t>aikaisemmin</a:t>
            </a:r>
            <a:r>
              <a:rPr lang="en-US" dirty="0"/>
              <a:t> </a:t>
            </a:r>
            <a:r>
              <a:rPr lang="en-US" dirty="0" err="1"/>
              <a:t>raportoituihin</a:t>
            </a:r>
            <a:r>
              <a:rPr lang="en-US" dirty="0"/>
              <a:t> ja </a:t>
            </a:r>
            <a:r>
              <a:rPr lang="en-US" dirty="0" err="1"/>
              <a:t>odotettuihin</a:t>
            </a:r>
            <a:r>
              <a:rPr lang="en-US" dirty="0"/>
              <a:t> </a:t>
            </a:r>
            <a:r>
              <a:rPr lang="en-US" dirty="0" err="1"/>
              <a:t>tavoitteisiin</a:t>
            </a:r>
            <a:r>
              <a:rPr lang="en-US" dirty="0"/>
              <a:t> </a:t>
            </a:r>
            <a:r>
              <a:rPr lang="en-US" dirty="0" err="1"/>
              <a:t>verrattuna</a:t>
            </a:r>
            <a:r>
              <a:rPr lang="en-US" dirty="0"/>
              <a:t>, 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tarkistuspisteet</a:t>
            </a:r>
            <a:r>
              <a:rPr lang="en-US" dirty="0"/>
              <a:t>, </a:t>
            </a:r>
            <a:r>
              <a:rPr lang="en-US" dirty="0" err="1"/>
              <a:t>arviot</a:t>
            </a:r>
            <a:r>
              <a:rPr lang="en-US" dirty="0"/>
              <a:t>, </a:t>
            </a:r>
            <a:r>
              <a:rPr lang="en-US" dirty="0" err="1"/>
              <a:t>dokumentoinnin</a:t>
            </a:r>
            <a:r>
              <a:rPr lang="en-US" dirty="0"/>
              <a:t> </a:t>
            </a:r>
            <a:r>
              <a:rPr lang="en-US" dirty="0" err="1"/>
              <a:t>kehitys</a:t>
            </a:r>
            <a:r>
              <a:rPr lang="en-US" dirty="0"/>
              <a:t>, </a:t>
            </a:r>
            <a:r>
              <a:rPr lang="en-US" dirty="0" err="1"/>
              <a:t>testausdata</a:t>
            </a:r>
            <a:r>
              <a:rPr lang="en-US" dirty="0"/>
              <a:t> </a:t>
            </a:r>
            <a:r>
              <a:rPr lang="en-US" dirty="0" err="1"/>
              <a:t>jne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8975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Kuvaa</a:t>
            </a:r>
            <a:r>
              <a:rPr lang="en-US" dirty="0"/>
              <a:t> </a:t>
            </a:r>
            <a:r>
              <a:rPr lang="en-US" dirty="0" err="1"/>
              <a:t>lyhyesti</a:t>
            </a:r>
            <a:r>
              <a:rPr lang="en-US" dirty="0"/>
              <a:t> </a:t>
            </a:r>
            <a:r>
              <a:rPr lang="en-US" dirty="0" err="1"/>
              <a:t>saavutetut</a:t>
            </a:r>
            <a:r>
              <a:rPr lang="en-US" dirty="0"/>
              <a:t> </a:t>
            </a:r>
            <a:r>
              <a:rPr lang="en-US" dirty="0" err="1"/>
              <a:t>tulokset</a:t>
            </a:r>
            <a:r>
              <a:rPr lang="en-US" dirty="0"/>
              <a:t> </a:t>
            </a:r>
            <a:r>
              <a:rPr lang="en-US" dirty="0" err="1"/>
              <a:t>aikaisemmin</a:t>
            </a:r>
            <a:r>
              <a:rPr lang="en-US" dirty="0"/>
              <a:t> </a:t>
            </a:r>
            <a:r>
              <a:rPr lang="en-US" dirty="0" err="1"/>
              <a:t>raportoituihin</a:t>
            </a:r>
            <a:r>
              <a:rPr lang="en-US" dirty="0"/>
              <a:t> ja </a:t>
            </a:r>
            <a:r>
              <a:rPr lang="en-US" dirty="0" err="1"/>
              <a:t>odotettuihin</a:t>
            </a:r>
            <a:r>
              <a:rPr lang="en-US" dirty="0"/>
              <a:t> </a:t>
            </a:r>
            <a:r>
              <a:rPr lang="en-US" dirty="0" err="1"/>
              <a:t>tavoitteisiin</a:t>
            </a:r>
            <a:r>
              <a:rPr lang="en-US" dirty="0"/>
              <a:t> </a:t>
            </a:r>
            <a:r>
              <a:rPr lang="en-US" dirty="0" err="1"/>
              <a:t>verrattuna</a:t>
            </a:r>
            <a:r>
              <a:rPr lang="en-US" dirty="0"/>
              <a:t>, 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tarkistuspisteet</a:t>
            </a:r>
            <a:r>
              <a:rPr lang="en-US" dirty="0"/>
              <a:t>, </a:t>
            </a:r>
            <a:r>
              <a:rPr lang="en-US" dirty="0" err="1"/>
              <a:t>arviot</a:t>
            </a:r>
            <a:r>
              <a:rPr lang="en-US" dirty="0"/>
              <a:t>, </a:t>
            </a:r>
            <a:r>
              <a:rPr lang="en-US" dirty="0" err="1"/>
              <a:t>dokumentoinnin</a:t>
            </a:r>
            <a:r>
              <a:rPr lang="en-US" dirty="0"/>
              <a:t> </a:t>
            </a:r>
            <a:r>
              <a:rPr lang="en-US" dirty="0" err="1"/>
              <a:t>kehitys</a:t>
            </a:r>
            <a:r>
              <a:rPr lang="en-US" dirty="0"/>
              <a:t>, </a:t>
            </a:r>
            <a:r>
              <a:rPr lang="en-US" dirty="0" err="1"/>
              <a:t>testausdata</a:t>
            </a:r>
            <a:r>
              <a:rPr lang="en-US" dirty="0"/>
              <a:t> </a:t>
            </a:r>
            <a:r>
              <a:rPr lang="en-US" dirty="0" err="1"/>
              <a:t>jne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49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Kuvaile</a:t>
            </a:r>
            <a:r>
              <a:rPr lang="en-US" dirty="0"/>
              <a:t>, </a:t>
            </a:r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korjaavia</a:t>
            </a:r>
            <a:r>
              <a:rPr lang="en-US" dirty="0"/>
              <a:t> </a:t>
            </a:r>
            <a:r>
              <a:rPr lang="en-US" dirty="0" err="1"/>
              <a:t>toimenpiteitä</a:t>
            </a:r>
            <a:r>
              <a:rPr lang="en-US" dirty="0"/>
              <a:t> </a:t>
            </a:r>
            <a:r>
              <a:rPr lang="en-US" dirty="0" err="1"/>
              <a:t>projektipäällikkö</a:t>
            </a:r>
            <a:r>
              <a:rPr lang="en-US" dirty="0"/>
              <a:t> on </a:t>
            </a:r>
            <a:r>
              <a:rPr lang="en-US" dirty="0" err="1"/>
              <a:t>oman</a:t>
            </a:r>
            <a:r>
              <a:rPr lang="en-US" dirty="0"/>
              <a:t> </a:t>
            </a:r>
            <a:r>
              <a:rPr lang="en-US" dirty="0" err="1"/>
              <a:t>toimivaltansa</a:t>
            </a:r>
            <a:r>
              <a:rPr lang="en-US" dirty="0"/>
              <a:t> </a:t>
            </a:r>
            <a:r>
              <a:rPr lang="en-US" dirty="0" err="1"/>
              <a:t>rajoissa</a:t>
            </a:r>
            <a:r>
              <a:rPr lang="en-US" dirty="0"/>
              <a:t> jo </a:t>
            </a:r>
            <a:r>
              <a:rPr lang="en-US" dirty="0" err="1"/>
              <a:t>tehnyt</a:t>
            </a:r>
            <a:r>
              <a:rPr lang="en-US" dirty="0"/>
              <a:t>, </a:t>
            </a:r>
            <a:r>
              <a:rPr lang="en-US" dirty="0" err="1"/>
              <a:t>jotta</a:t>
            </a:r>
            <a:r>
              <a:rPr lang="en-US" dirty="0"/>
              <a:t> </a:t>
            </a:r>
            <a:r>
              <a:rPr lang="en-US" dirty="0" err="1"/>
              <a:t>poikkeamilta</a:t>
            </a:r>
            <a:r>
              <a:rPr lang="en-US" dirty="0"/>
              <a:t> ja </a:t>
            </a:r>
            <a:r>
              <a:rPr lang="en-US" dirty="0" err="1"/>
              <a:t>niiden</a:t>
            </a:r>
            <a:r>
              <a:rPr lang="en-US" dirty="0"/>
              <a:t> </a:t>
            </a:r>
            <a:r>
              <a:rPr lang="en-US" dirty="0" err="1"/>
              <a:t>vaikutuksilta</a:t>
            </a:r>
            <a:r>
              <a:rPr lang="en-US" dirty="0"/>
              <a:t> </a:t>
            </a:r>
            <a:r>
              <a:rPr lang="en-US" dirty="0" err="1"/>
              <a:t>vältytään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254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Kuvaile</a:t>
            </a:r>
            <a:r>
              <a:rPr lang="en-US" dirty="0"/>
              <a:t> </a:t>
            </a:r>
            <a:r>
              <a:rPr lang="en-US" dirty="0" err="1"/>
              <a:t>mahdolliset</a:t>
            </a:r>
            <a:r>
              <a:rPr lang="en-US" dirty="0"/>
              <a:t> </a:t>
            </a:r>
            <a:r>
              <a:rPr lang="en-US" dirty="0" err="1"/>
              <a:t>toimenpiteet</a:t>
            </a:r>
            <a:r>
              <a:rPr lang="en-US" dirty="0"/>
              <a:t>, </a:t>
            </a:r>
            <a:r>
              <a:rPr lang="en-US" dirty="0" err="1"/>
              <a:t>jotka</a:t>
            </a:r>
            <a:r>
              <a:rPr lang="en-US" dirty="0"/>
              <a:t> </a:t>
            </a:r>
            <a:r>
              <a:rPr lang="en-US" dirty="0" err="1"/>
              <a:t>tulisi</a:t>
            </a:r>
            <a:r>
              <a:rPr lang="en-US" dirty="0"/>
              <a:t> </a:t>
            </a:r>
            <a:r>
              <a:rPr lang="en-US" dirty="0" err="1"/>
              <a:t>toteuttaa</a:t>
            </a:r>
            <a:r>
              <a:rPr lang="en-US" dirty="0"/>
              <a:t> ja </a:t>
            </a:r>
            <a:r>
              <a:rPr lang="en-US" dirty="0" err="1"/>
              <a:t>joiden</a:t>
            </a:r>
            <a:r>
              <a:rPr lang="en-US" dirty="0"/>
              <a:t> </a:t>
            </a:r>
            <a:r>
              <a:rPr lang="en-US" dirty="0" err="1"/>
              <a:t>toteutus</a:t>
            </a:r>
            <a:r>
              <a:rPr lang="en-US" dirty="0"/>
              <a:t> </a:t>
            </a:r>
            <a:r>
              <a:rPr lang="en-US" dirty="0" err="1"/>
              <a:t>vaatii</a:t>
            </a:r>
            <a:r>
              <a:rPr lang="en-US" dirty="0"/>
              <a:t> </a:t>
            </a:r>
            <a:r>
              <a:rPr lang="en-US" dirty="0" err="1"/>
              <a:t>ohjausryhmän</a:t>
            </a:r>
            <a:r>
              <a:rPr lang="en-US" dirty="0"/>
              <a:t> </a:t>
            </a:r>
            <a:r>
              <a:rPr lang="en-US" dirty="0" err="1"/>
              <a:t>päätöstä</a:t>
            </a:r>
            <a:r>
              <a:rPr lang="en-US" dirty="0"/>
              <a:t>. </a:t>
            </a:r>
            <a:r>
              <a:rPr lang="en-US" dirty="0" err="1"/>
              <a:t>Kuvaile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mitä</a:t>
            </a:r>
            <a:r>
              <a:rPr lang="en-US" dirty="0"/>
              <a:t> on </a:t>
            </a:r>
            <a:r>
              <a:rPr lang="en-US" dirty="0" err="1"/>
              <a:t>vaarassa</a:t>
            </a:r>
            <a:r>
              <a:rPr lang="en-US" dirty="0"/>
              <a:t> </a:t>
            </a:r>
            <a:r>
              <a:rPr lang="en-US" dirty="0" err="1"/>
              <a:t>tapahtua</a:t>
            </a:r>
            <a:r>
              <a:rPr lang="en-US" dirty="0"/>
              <a:t>,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toimenpiteitä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toteuteta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9268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Kuvaile</a:t>
            </a:r>
            <a:r>
              <a:rPr lang="en-US" dirty="0"/>
              <a:t> </a:t>
            </a:r>
            <a:r>
              <a:rPr lang="en-US" dirty="0" err="1"/>
              <a:t>kaikkein</a:t>
            </a:r>
            <a:r>
              <a:rPr lang="en-US" dirty="0"/>
              <a:t> </a:t>
            </a:r>
            <a:r>
              <a:rPr lang="en-US" dirty="0" err="1"/>
              <a:t>kiireellisimmät</a:t>
            </a:r>
            <a:r>
              <a:rPr lang="en-US" dirty="0"/>
              <a:t> </a:t>
            </a:r>
            <a:r>
              <a:rPr lang="en-US" dirty="0" err="1"/>
              <a:t>riskit</a:t>
            </a:r>
            <a:r>
              <a:rPr lang="en-US" dirty="0"/>
              <a:t>, </a:t>
            </a:r>
            <a:r>
              <a:rPr lang="en-US" dirty="0" err="1"/>
              <a:t>jotka</a:t>
            </a:r>
            <a:r>
              <a:rPr lang="en-US" dirty="0"/>
              <a:t> </a:t>
            </a:r>
            <a:r>
              <a:rPr lang="en-US" dirty="0" err="1"/>
              <a:t>voidaan</a:t>
            </a:r>
            <a:r>
              <a:rPr lang="en-US" dirty="0"/>
              <a:t> </a:t>
            </a:r>
            <a:r>
              <a:rPr lang="en-US" dirty="0" err="1"/>
              <a:t>ennustaa</a:t>
            </a:r>
            <a:r>
              <a:rPr lang="en-US" dirty="0"/>
              <a:t>. </a:t>
            </a:r>
            <a:r>
              <a:rPr lang="en-US" dirty="0" err="1"/>
              <a:t>Kuvaile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mahdolliset</a:t>
            </a:r>
            <a:r>
              <a:rPr lang="en-US" dirty="0"/>
              <a:t> </a:t>
            </a:r>
            <a:r>
              <a:rPr lang="en-US" dirty="0" err="1"/>
              <a:t>toimenpiteet</a:t>
            </a:r>
            <a:r>
              <a:rPr lang="en-US" dirty="0"/>
              <a:t>, </a:t>
            </a:r>
            <a:r>
              <a:rPr lang="en-US" dirty="0" err="1"/>
              <a:t>jotka</a:t>
            </a:r>
            <a:r>
              <a:rPr lang="en-US" dirty="0"/>
              <a:t> </a:t>
            </a:r>
            <a:r>
              <a:rPr lang="en-US" dirty="0" err="1"/>
              <a:t>tulisi</a:t>
            </a:r>
            <a:r>
              <a:rPr lang="en-US" dirty="0"/>
              <a:t> </a:t>
            </a:r>
            <a:r>
              <a:rPr lang="en-US" dirty="0" err="1"/>
              <a:t>toteuttaa</a:t>
            </a:r>
            <a:r>
              <a:rPr lang="en-US" dirty="0"/>
              <a:t>. </a:t>
            </a:r>
            <a:r>
              <a:rPr lang="en-US" dirty="0" err="1"/>
              <a:t>Päivitetty</a:t>
            </a:r>
            <a:r>
              <a:rPr lang="en-US" dirty="0"/>
              <a:t> </a:t>
            </a:r>
            <a:r>
              <a:rPr lang="en-US" dirty="0" err="1"/>
              <a:t>riskienhallintasuunnitelma</a:t>
            </a:r>
            <a:r>
              <a:rPr lang="en-US" dirty="0"/>
              <a:t> </a:t>
            </a:r>
            <a:r>
              <a:rPr lang="en-US" dirty="0" err="1"/>
              <a:t>voidaan</a:t>
            </a:r>
            <a:r>
              <a:rPr lang="en-US" dirty="0"/>
              <a:t> </a:t>
            </a:r>
            <a:r>
              <a:rPr lang="en-US" dirty="0" err="1"/>
              <a:t>tarpeen</a:t>
            </a:r>
            <a:r>
              <a:rPr lang="en-US" dirty="0"/>
              <a:t> </a:t>
            </a:r>
            <a:r>
              <a:rPr lang="en-US" dirty="0" err="1"/>
              <a:t>vaatiessa</a:t>
            </a:r>
            <a:r>
              <a:rPr lang="en-US" dirty="0"/>
              <a:t> </a:t>
            </a:r>
            <a:r>
              <a:rPr lang="en-US" dirty="0" err="1"/>
              <a:t>lisätä</a:t>
            </a:r>
            <a:r>
              <a:rPr lang="en-US" dirty="0"/>
              <a:t> </a:t>
            </a:r>
            <a:r>
              <a:rPr lang="en-US" dirty="0" err="1"/>
              <a:t>liitteeksi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1580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Kuvaile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avoimet</a:t>
            </a:r>
            <a:r>
              <a:rPr lang="en-US" dirty="0"/>
              <a:t> </a:t>
            </a:r>
            <a:r>
              <a:rPr lang="en-US" dirty="0" err="1"/>
              <a:t>asiat</a:t>
            </a:r>
            <a:r>
              <a:rPr lang="en-US" dirty="0"/>
              <a:t>/</a:t>
            </a:r>
            <a:r>
              <a:rPr lang="en-US" dirty="0" err="1"/>
              <a:t>ongelmat</a:t>
            </a:r>
            <a:r>
              <a:rPr lang="en-US" dirty="0"/>
              <a:t>, </a:t>
            </a:r>
            <a:r>
              <a:rPr lang="en-US" dirty="0" err="1"/>
              <a:t>joilla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vielä</a:t>
            </a:r>
            <a:r>
              <a:rPr lang="en-US" dirty="0"/>
              <a:t> ole </a:t>
            </a:r>
            <a:r>
              <a:rPr lang="en-US" dirty="0" err="1"/>
              <a:t>ratkaisua</a:t>
            </a:r>
            <a:r>
              <a:rPr lang="en-US" dirty="0"/>
              <a:t> ja </a:t>
            </a:r>
            <a:r>
              <a:rPr lang="en-US" dirty="0" err="1"/>
              <a:t>jotka</a:t>
            </a:r>
            <a:r>
              <a:rPr lang="en-US" dirty="0"/>
              <a:t> </a:t>
            </a:r>
            <a:r>
              <a:rPr lang="en-US" dirty="0" err="1"/>
              <a:t>eivät</a:t>
            </a:r>
            <a:r>
              <a:rPr lang="en-US" dirty="0"/>
              <a:t> </a:t>
            </a:r>
            <a:r>
              <a:rPr lang="en-US" dirty="0" err="1"/>
              <a:t>vielä</a:t>
            </a:r>
            <a:r>
              <a:rPr lang="en-US" dirty="0"/>
              <a:t> ole </a:t>
            </a:r>
            <a:r>
              <a:rPr lang="en-US" dirty="0" err="1"/>
              <a:t>valmiita</a:t>
            </a:r>
            <a:r>
              <a:rPr lang="en-US" dirty="0"/>
              <a:t> </a:t>
            </a:r>
            <a:r>
              <a:rPr lang="en-US" dirty="0" err="1"/>
              <a:t>päätöksentekoon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379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Kuvaile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muutosehdotukset</a:t>
            </a:r>
            <a:r>
              <a:rPr lang="en-US" dirty="0"/>
              <a:t>, </a:t>
            </a:r>
            <a:r>
              <a:rPr lang="en-US" dirty="0" err="1"/>
              <a:t>jotka</a:t>
            </a:r>
            <a:r>
              <a:rPr lang="en-US" dirty="0"/>
              <a:t> </a:t>
            </a:r>
            <a:r>
              <a:rPr lang="en-US" dirty="0" err="1"/>
              <a:t>vaikuttavat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laajuuteen</a:t>
            </a:r>
            <a:r>
              <a:rPr lang="en-US" dirty="0"/>
              <a:t> tai </a:t>
            </a:r>
            <a:r>
              <a:rPr lang="en-US" dirty="0" err="1"/>
              <a:t>muihin</a:t>
            </a:r>
            <a:r>
              <a:rPr lang="en-US" dirty="0"/>
              <a:t> </a:t>
            </a:r>
            <a:r>
              <a:rPr lang="en-US" dirty="0" err="1"/>
              <a:t>tavoitteisiin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8E625-F91A-4941-B93F-68C3A9D0551A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40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965F-00D5-464F-BF15-C4FC16D2C8B9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B85D-93E0-4E8F-B633-695DA5B67A6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760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D637-FE34-4978-A68D-4DAA2AF1334B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BE584-AC54-490E-AFA4-455B2E8E775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965277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  <a:solidFill>
            <a:srgbClr val="0072C6"/>
          </a:solidFill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  <a:solidFill>
            <a:srgbClr val="0072C6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542C0-EB57-4F65-BC42-01110668F4F0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F8B03-AAF6-48CC-910B-53F995BE4C3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81675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D94A2-DF35-42F5-9E68-1758D6DC3086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40989-5EB7-4F3A-8033-ACAE44C14D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62484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378E6-2574-4E53-84A0-64C6D65D9A73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A2A91-16F2-40ED-8E1D-76CBAE850B6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783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5F85-ACA6-4438-8CEE-3E476B5DA1DB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2ABD9-BA8F-4BF8-8EF3-54C6B19F09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71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85444-B03D-45D1-93F2-6D6EA4F01433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768F-7E83-43F1-9806-58D0D092AB3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160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4B323-C24F-4124-AE9C-446E0C8711BC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26F19-60EA-4F6E-8310-C8C3CA329D8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831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75460-2582-48F0-BF90-E29686D37A6B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DC4D9-2318-4228-A82D-28B3DF6589D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4067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6CB78-1D3A-4136-B61B-9FE60ADE386C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CC7F-98A9-4BE4-AF9F-E5862ECE6BF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67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EC7C6-1696-4CD3-9705-F8CC29F188C3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4659-7B32-4BF4-A4CC-C9C2E0136D2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433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542C0-EB57-4F65-BC42-01110668F4F0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F8B03-AAF6-48CC-910B-53F995BE4C3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6044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DCD7-38B1-49C9-8CC8-F1C6CBD439C6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8AF94-D05B-4E06-A486-7EBE043999C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6739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8CF6F-E8EA-4E2A-AA0E-18633B9DB9D8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CE79E-A4EC-4863-9E7F-87A88D12242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955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0133FA-5193-4B8E-A773-7B013C833C97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BD7E9C-7F79-4E0D-BE12-401758D5C18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7049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0FA1-9F95-41F8-B0AE-8AF4EA42D735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6EBED-9974-4CD9-8802-68360807D0E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3379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F6B43-34BD-43C3-ACD2-22702B07746D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48411-2827-4DE7-998E-95A04F75DA8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6279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E43C-A686-4714-B987-C48D30862724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579C6-4653-4440-A514-D5EE71D7A0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8213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FB98-6B0C-403E-99AE-055F6740FBD5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36764-79BF-410E-AC2C-879ED3DA7B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2057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72212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7622158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D94A2-DF35-42F5-9E68-1758D6DC3086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40989-5EB7-4F3A-8033-ACAE44C14D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9912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378E6-2574-4E53-84A0-64C6D65D9A73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A2A91-16F2-40ED-8E1D-76CBAE850B6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17738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0560940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4556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AC6B99-81E1-4B90-8AC6-887A7D24E859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2AC7A6D-1F46-42F1-B913-18BD5ED46F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671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79810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3202512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521271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5669355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0320223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598082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3251084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8713960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D83FE-B269-4590-AB2A-23432F4BD470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B30B-0D8D-4B36-871F-D6FB1EA43D0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77904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0DE5F5-9084-40B8-8FD8-90AC1E2EE7BA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DCE1DF-10CA-4170-8747-DE840AD6F7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570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D992FE-C8FB-42F6-B343-1D501108829D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FB860B-A60A-4A2A-AE1D-3AA3537774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88623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D21F-CB49-43D4-8B5A-CD01AAC3B5F2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DD990-FD87-42A6-967D-DA8895EB7B3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6433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25797-9D88-4792-AA94-115A10E5E9C5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5881C2-539E-4D94-99AF-7D5F305E0C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7612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C6D9-FFB7-49E6-89F9-FFFDB4801C88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5A7BF-294A-4679-9838-43E03503EAC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84149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5A94D-6233-4466-9E1F-17C1D9576ADB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AF686-7DD3-4193-8511-2B1FDB2B22A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89402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177F-D8F9-469D-A352-7E554D49EEF9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792A-2006-41A7-A875-8D9824EA1D8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02498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D670C-4BD6-46FE-A55A-33D5397293DD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B2646-F613-4295-8821-F7BA493BF19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76332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4B36B-6438-47DF-B53B-BEBFE4A8BE99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D6B6-1C39-4995-8695-CF19FB166FF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42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362318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35248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5669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ECD989-FC82-4F8C-BA18-FEF120033F81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2ABEAB-F500-4652-952D-74657816A8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58493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199405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660397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182145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596296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268636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49400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999566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FFB66-90E2-4A15-90B2-F75806D91B6F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93B0-D1AD-42D7-BD17-2460756B1F2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13503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5CE57-EF01-474B-8D09-CA0B7C89BF12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CE6F07-AF4F-4407-BE69-D60A3DC98D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2700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8E562-61E2-483D-84CD-E023B47E602E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20CD-7582-49E1-A7F0-51446606ACA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022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äliotsikko vaakuna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ECD989-FC82-4F8C-BA18-FEF120033F81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2ABEAB-F500-4652-952D-74657816A8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448672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68485-0231-46C1-8219-5B6FF026939A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1B7FFF-B0B6-4819-9042-DBE34FFADF3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812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00D99-CDD2-4206-BA5E-62A003261364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7590C-EA50-46BE-A589-B66C8794195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786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134A-D4D0-4F45-8477-913458282910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47164-E57B-456C-BBC4-BC98EE55CE2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855935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6F6EE-B57C-4CDE-84EB-D9307BB0C9F6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B0A3-2507-4DD9-84DB-D1BC1A55F70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055152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F49EC-D8DE-4C71-B873-200FA85534CC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BD838-0CC6-4C7C-8351-A6B65E9ED99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74573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B3D4C-AC12-4C99-A198-06F8334FE8EF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F8E60-ECB6-49B0-A5CA-918488097EB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65047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017448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02490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374281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6461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7F8D5C-D9DE-4D66-9C49-E392C1BBAC96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732D5D-B9A1-4BD8-A688-AC904259B20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21242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732143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4061411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6029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853794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2265553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111490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C4A70-A12E-435B-AE85-361A3EA05CF5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B1347-EEB3-4EA3-9EFA-6FA37FAA778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81061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15848D-F464-4631-8C4B-CC77E572CC44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3F6FD0-4BF7-433C-BA68-7A073BA27B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21650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029C-D476-4F79-8D35-885832AB5F2C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1FA8D-B696-4AF6-A235-ABA2A1FD08B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05576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69F1-C04C-4921-8562-674F7AE68CAF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75039F-651F-418B-AF80-6000E5CA49E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888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65AE0A-CD21-43FD-9E8D-18D0A347E5D3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64FA5C-9062-49D3-8BB3-8AD05D4A57C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81942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53C4D-9057-46BF-8DF9-152DF71A6AC0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03D7F-437A-43D3-925D-4F912F8DF3C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875461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FFFA8-59CF-445F-B491-29514D8A5DD9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6F04-0EE7-4ECE-BF4A-97780423181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839640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791C-D696-4807-A14A-DE878FBC3444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83227-E9E1-4397-9F08-79E87A0A4DB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63577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CC135-A33B-4EB8-B295-65F8AFF59D08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B1711-D88F-49D9-8783-B6355FEBA90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625791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1CE7B-7D9F-4AE6-87ED-959290B515F4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2CE7-F967-4CEB-A7C2-87152183463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025624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561647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4146889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3031539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4016971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7359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3F0CDB-B2AF-4546-B000-72DC79552AB5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72C9C9-CF01-416C-BABC-41D4A50814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96134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0723553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2993753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0884105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3989287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7923443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ECD989-FC82-4F8C-BA18-FEF120033F81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2ABEAB-F500-4652-952D-74657816A8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DCBAD58C-398E-4AB1-AFD3-4B682BBA1B9B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chemeClr val="bg1"/>
                </a:solidFill>
              </a:rPr>
              <a:t>Kehmet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57904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äliotsikko vaakuna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ECD989-FC82-4F8C-BA18-FEF120033F81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2ABEAB-F500-4652-952D-74657816A8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F1C0E19C-88BB-4815-B872-48640EBF1329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chemeClr val="bg1"/>
                </a:solidFill>
              </a:rPr>
              <a:t>Kehmet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5572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65AE0A-CD21-43FD-9E8D-18D0A347E5D3}" type="datetime1">
              <a:rPr lang="fi-FI"/>
              <a:pPr>
                <a:defRPr/>
              </a:pPr>
              <a:t>15.12.2020</a:t>
            </a:fld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64FA5C-9062-49D3-8BB3-8AD05D4A57C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7DB8C944-6CF2-481B-A4F8-662E7D0E119A}"/>
              </a:ext>
            </a:extLst>
          </p:cNvPr>
          <p:cNvSpPr txBox="1"/>
          <p:nvPr userDrawn="1"/>
        </p:nvSpPr>
        <p:spPr>
          <a:xfrm>
            <a:off x="3260785" y="6244530"/>
            <a:ext cx="1889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chemeClr val="bg1"/>
                </a:solidFill>
              </a:rPr>
              <a:t>Kehmet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85601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D637-FE34-4978-A68D-4DAA2AF1334B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BE584-AC54-490E-AFA4-455B2E8E775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174272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EC7C6-1696-4CD3-9705-F8CC29F188C3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4659-7B32-4BF4-A4CC-C9C2E0136D2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086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1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slideLayout" Target="../slideLayouts/slideLayout73.xml"/><Relationship Id="rId2" Type="http://schemas.openxmlformats.org/officeDocument/2006/relationships/slideLayout" Target="../slideLayouts/slideLayout58.xml"/><Relationship Id="rId16" Type="http://schemas.openxmlformats.org/officeDocument/2006/relationships/slideLayout" Target="../slideLayouts/slideLayout72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66.xml"/><Relationship Id="rId19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1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slideLayout" Target="../slideLayouts/slideLayout92.xml"/><Relationship Id="rId2" Type="http://schemas.openxmlformats.org/officeDocument/2006/relationships/slideLayout" Target="../slideLayouts/slideLayout77.xml"/><Relationship Id="rId16" Type="http://schemas.openxmlformats.org/officeDocument/2006/relationships/slideLayout" Target="../slideLayouts/slideLayout91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85.xml"/><Relationship Id="rId19" Type="http://schemas.openxmlformats.org/officeDocument/2006/relationships/slideLayout" Target="../slideLayouts/slideLayout94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7.xml"/><Relationship Id="rId7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6.xml"/><Relationship Id="rId1" Type="http://schemas.openxmlformats.org/officeDocument/2006/relationships/slideLayout" Target="../slideLayouts/slideLayout95.xml"/><Relationship Id="rId6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8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869528E-C99C-4252-A64E-9C167EA95677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290ABAA-CCC2-4787-A3B0-0596FE23101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913" r:id="rId6"/>
    <p:sldLayoutId id="2147483856" r:id="rId7"/>
    <p:sldLayoutId id="2147483857" r:id="rId8"/>
    <p:sldLayoutId id="2147483858" r:id="rId9"/>
    <p:sldLayoutId id="2147483821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22" r:id="rId16"/>
    <p:sldLayoutId id="2147483823" r:id="rId17"/>
    <p:sldLayoutId id="2147483824" r:id="rId18"/>
    <p:sldLayoutId id="2147483825" r:id="rId19"/>
    <p:sldLayoutId id="2147483826" r:id="rId20"/>
    <p:sldLayoutId id="2147483827" r:id="rId21"/>
    <p:sldLayoutId id="2147483828" r:id="rId22"/>
    <p:sldLayoutId id="2147483864" r:id="rId23"/>
    <p:sldLayoutId id="2147483865" r:id="rId24"/>
    <p:sldLayoutId id="2147483866" r:id="rId25"/>
    <p:sldLayoutId id="2147483829" r:id="rId26"/>
    <p:sldLayoutId id="2147483830" r:id="rId27"/>
    <p:sldLayoutId id="2147483867" r:id="rId28"/>
    <p:sldLayoutId id="2147483868" r:id="rId29"/>
    <p:sldLayoutId id="2147483869" r:id="rId30"/>
    <p:sldLayoutId id="2147483870" r:id="rId31"/>
    <p:sldLayoutId id="2147483871" r:id="rId32"/>
    <p:sldLayoutId id="2147483872" r:id="rId33"/>
    <p:sldLayoutId id="2147483873" r:id="rId34"/>
    <p:sldLayoutId id="2147483874" r:id="rId35"/>
    <p:sldLayoutId id="2147483875" r:id="rId36"/>
    <p:sldLayoutId id="2147483876" r:id="rId37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52D3B157-F25B-415B-BD26-67745D558F8A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E10AD487-BF46-45CC-A9E1-B52BDC2E0C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D4E6F507-3CF5-41D0-A99F-1DA584E0949A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BA5F50E2-93C2-4871-9EB0-F88343F5F0F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B874F9CF-6D11-4405-AFD1-7E59015D009B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76B6D720-3337-4218-9869-F260F9E5C95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/>
              <a:t>Muokkaa </a:t>
            </a:r>
            <a:r>
              <a:rPr lang="fi-FI" altLang="fi-FI" dirty="0" err="1"/>
              <a:t>perustyyl</a:t>
            </a:r>
            <a:r>
              <a:rPr lang="fi-FI" altLang="fi-FI" dirty="0"/>
              <a:t>. </a:t>
            </a:r>
            <a:r>
              <a:rPr lang="fi-FI" altLang="fi-FI" dirty="0" err="1"/>
              <a:t>napsautt</a:t>
            </a:r>
            <a:r>
              <a:rPr lang="fi-FI" altLang="fi-FI" dirty="0"/>
              <a:t>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869528E-C99C-4252-A64E-9C167EA95677}" type="datetime1">
              <a:rPr lang="fi-FI"/>
              <a:pPr>
                <a:defRPr/>
              </a:pPr>
              <a:t>15.12.2020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290ABAA-CCC2-4787-A3B0-0596FE23101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53167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5468A5-336F-464D-B031-2F6973D42E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dirty="0">
                <a:solidFill>
                  <a:schemeClr val="bg1"/>
                </a:solidFill>
              </a:rPr>
              <a:t>&lt;Projektin nimi&gt;</a:t>
            </a:r>
            <a:br>
              <a:rPr lang="fi-FI" sz="4000" dirty="0">
                <a:solidFill>
                  <a:schemeClr val="bg1"/>
                </a:solidFill>
              </a:rPr>
            </a:br>
            <a:br>
              <a:rPr lang="fi-FI" sz="4000" dirty="0">
                <a:solidFill>
                  <a:schemeClr val="bg1"/>
                </a:solidFill>
              </a:rPr>
            </a:br>
            <a:br>
              <a:rPr lang="fi-FI" sz="4000" dirty="0">
                <a:solidFill>
                  <a:schemeClr val="bg1"/>
                </a:solidFill>
              </a:rPr>
            </a:br>
            <a:r>
              <a:rPr lang="fi-FI" sz="4000" dirty="0">
                <a:solidFill>
                  <a:schemeClr val="bg1"/>
                </a:solidFill>
              </a:rPr>
              <a:t>Edistymisraportti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C347CC04-D302-496A-A945-827E47C04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750364"/>
              </p:ext>
            </p:extLst>
          </p:nvPr>
        </p:nvGraphicFramePr>
        <p:xfrm>
          <a:off x="486383" y="3429000"/>
          <a:ext cx="8128000" cy="147828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267450">
                  <a:extLst>
                    <a:ext uri="{9D8B030D-6E8A-4147-A177-3AD203B41FA5}">
                      <a16:colId xmlns:a16="http://schemas.microsoft.com/office/drawing/2014/main" val="1313073305"/>
                    </a:ext>
                  </a:extLst>
                </a:gridCol>
                <a:gridCol w="5860550">
                  <a:extLst>
                    <a:ext uri="{9D8B030D-6E8A-4147-A177-3AD203B41FA5}">
                      <a16:colId xmlns:a16="http://schemas.microsoft.com/office/drawing/2014/main" val="3388679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fi-FI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Projektitunniste: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189708"/>
                  </a:ext>
                </a:extLst>
              </a:tr>
              <a:tr h="12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Projektipäällikkö: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2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Projektin omistaja: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476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Päivämäärä: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114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516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600" dirty="0">
                <a:latin typeface="Arial Black" panose="020B0604020202020204" pitchFamily="34" charset="0"/>
              </a:rPr>
              <a:t>7. Avoimet asiat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C51D78-E805-4AA8-86FF-7971AD4B6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21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600" dirty="0">
                <a:latin typeface="Arial Black" panose="020B0604020202020204" pitchFamily="34" charset="0"/>
              </a:rPr>
              <a:t>8. Laajuutta koskevat ja muut muutosehdotukset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371FE1-6881-4074-900D-C5509C4C8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7837"/>
            <a:ext cx="11234738" cy="4689126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67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600" dirty="0">
                <a:latin typeface="Arial Black" panose="020B0604020202020204" pitchFamily="34" charset="0"/>
              </a:rPr>
              <a:t>9. Liitteet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AE6367-A0FC-438B-B750-C12482763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82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9CCF47A-E179-40E7-8B1A-B08D3309D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Tämän</a:t>
            </a:r>
            <a:r>
              <a:rPr lang="en-US" dirty="0"/>
              <a:t> </a:t>
            </a:r>
            <a:r>
              <a:rPr lang="en-US" dirty="0" err="1"/>
              <a:t>asiakirjan</a:t>
            </a:r>
            <a:r>
              <a:rPr lang="en-US" dirty="0"/>
              <a:t> </a:t>
            </a:r>
            <a:r>
              <a:rPr lang="en-US" dirty="0" err="1"/>
              <a:t>tarkoitus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363FAFD-F0C7-4C5E-B9B1-5355C56D4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278313" algn="l"/>
              </a:tabLst>
            </a:pP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Edistymisraportilla projektipäällikkö raportoi sovituin aikavälein projektin tilanteesta projektin tavoitteiden näkökulmasta ja ennustaa miten tavoitteet tulevat täyttymään projektin päättyessä. Edistymisraportille nostetaan myös ohjausryhmälle ehdotetut korjaustoimet sekä mahdolliset muutosehdotukset. </a:t>
            </a:r>
          </a:p>
          <a:p>
            <a:pPr marL="0" indent="0">
              <a:buNone/>
              <a:tabLst>
                <a:tab pos="4278313" algn="l"/>
              </a:tabLst>
            </a:pPr>
            <a:endParaRPr lang="fi-FI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tabLst>
                <a:tab pos="4278313" algn="l"/>
              </a:tabLst>
            </a:pPr>
            <a:r>
              <a:rPr lang="fi-FI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Huom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! Katso esimerkit ja ohjeet kunkin sivun muistiinpanot –osiosta alta. Voit poistaa tämän ohjetekstin.</a:t>
            </a:r>
          </a:p>
          <a:p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8207384-CF3E-472B-86E9-4774DD13D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CD989-FC82-4F8C-BA18-FEF120033F81}" type="datetime1">
              <a:rPr kumimoji="0" lang="fi-F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15.12.2020</a:t>
            </a:fld>
            <a:endParaRPr kumimoji="0" lang="fi-FI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14EFD9F-8099-40F2-A4C8-F019AD36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2ABEAB-F500-4652-952D-74657816A83B}" type="slidenum">
              <a:rPr kumimoji="0" 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Nuoli: Viisikulmio 6">
            <a:extLst>
              <a:ext uri="{FF2B5EF4-FFF2-40B4-BE49-F238E27FC236}">
                <a16:creationId xmlns:a16="http://schemas.microsoft.com/office/drawing/2014/main" id="{5651D36F-5FBD-40F7-ABEA-2EA3A4E841F9}"/>
              </a:ext>
            </a:extLst>
          </p:cNvPr>
          <p:cNvSpPr/>
          <p:nvPr/>
        </p:nvSpPr>
        <p:spPr>
          <a:xfrm rot="5400000">
            <a:off x="10370822" y="5036821"/>
            <a:ext cx="787398" cy="2854962"/>
          </a:xfrm>
          <a:prstGeom prst="homePlate">
            <a:avLst>
              <a:gd name="adj" fmla="val 1462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1206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8313" algn="l"/>
              </a:tabLst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Ks. OHJEET JA ESIMERKIT (Muistiinpanot-osio alla)</a:t>
            </a:r>
          </a:p>
        </p:txBody>
      </p:sp>
    </p:spTree>
    <p:extLst>
      <p:ext uri="{BB962C8B-B14F-4D97-AF65-F5344CB8AC3E}">
        <p14:creationId xmlns:p14="http://schemas.microsoft.com/office/powerpoint/2010/main" val="331728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 Black" panose="020B0604020202020204" pitchFamily="34" charset="0"/>
              </a:rPr>
              <a:t>Projektin edistyminen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0298099C-44B2-6C43-B9E7-B83C176AFEA1}"/>
              </a:ext>
            </a:extLst>
          </p:cNvPr>
          <p:cNvGraphicFramePr>
            <a:graphicFrameLocks noGrp="1"/>
          </p:cNvGraphicFramePr>
          <p:nvPr/>
        </p:nvGraphicFramePr>
        <p:xfrm>
          <a:off x="467998" y="1783859"/>
          <a:ext cx="7304402" cy="340094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90997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2644346">
                  <a:extLst>
                    <a:ext uri="{9D8B030D-6E8A-4147-A177-3AD203B41FA5}">
                      <a16:colId xmlns:a16="http://schemas.microsoft.com/office/drawing/2014/main" val="3867680718"/>
                    </a:ext>
                  </a:extLst>
                </a:gridCol>
                <a:gridCol w="2669059">
                  <a:extLst>
                    <a:ext uri="{9D8B030D-6E8A-4147-A177-3AD203B41FA5}">
                      <a16:colId xmlns:a16="http://schemas.microsoft.com/office/drawing/2014/main" val="165000141"/>
                    </a:ext>
                  </a:extLst>
                </a:gridCol>
              </a:tblGrid>
              <a:tr h="485849">
                <a:tc>
                  <a:txBody>
                    <a:bodyPr/>
                    <a:lstStyle/>
                    <a:p>
                      <a:pPr rtl="0"/>
                      <a:endParaRPr lang="fi-FI" sz="1400" b="1" i="0" u="none" strike="noStrike" kern="1200" baseline="0" dirty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b="0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Aikaisempi ennuste</a:t>
                      </a:r>
                    </a:p>
                  </a:txBody>
                  <a:tcPr marL="108000" marR="36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b="1" i="0" u="none" strike="noStrike" kern="1200" baseline="0" dirty="0">
                          <a:solidFill>
                            <a:srgbClr val="FFFFFF"/>
                          </a:solidFill>
                          <a:latin typeface="Arial Black" panose="020B0604020202020204" pitchFamily="34" charset="0"/>
                        </a:rPr>
                        <a:t>Uusi ennuste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Aikataulu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Kustannukset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Henkilöresurssit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Laajuus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99296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Laatu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203997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rtl="0"/>
                      <a:r>
                        <a:rPr lang="fi-FI" sz="1400" b="0" i="0" u="none" strike="noStrike" kern="120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</a:rPr>
                        <a:t>KOKONAISARVIO*</a:t>
                      </a: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608634"/>
                  </a:ext>
                </a:extLst>
              </a:tr>
            </a:tbl>
          </a:graphicData>
        </a:graphic>
      </p:graphicFrame>
      <p:sp>
        <p:nvSpPr>
          <p:cNvPr id="23" name="Suorakulmio 22">
            <a:extLst>
              <a:ext uri="{FF2B5EF4-FFF2-40B4-BE49-F238E27FC236}">
                <a16:creationId xmlns:a16="http://schemas.microsoft.com/office/drawing/2014/main" id="{74FFA285-8B0A-3F4B-8784-A30DBABCAFF4}"/>
              </a:ext>
            </a:extLst>
          </p:cNvPr>
          <p:cNvSpPr/>
          <p:nvPr/>
        </p:nvSpPr>
        <p:spPr>
          <a:xfrm>
            <a:off x="2866768" y="2828222"/>
            <a:ext cx="2150075" cy="32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2ADE703C-D94A-A94B-8D68-96C0A0BA9A6D}"/>
              </a:ext>
            </a:extLst>
          </p:cNvPr>
          <p:cNvSpPr txBox="1"/>
          <p:nvPr/>
        </p:nvSpPr>
        <p:spPr>
          <a:xfrm>
            <a:off x="2557850" y="2854409"/>
            <a:ext cx="2446638" cy="28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Kriisitilanne</a:t>
            </a:r>
            <a:r>
              <a:rPr lang="en-US" sz="1200" dirty="0">
                <a:solidFill>
                  <a:schemeClr val="bg1"/>
                </a:solidFill>
              </a:rPr>
              <a:t> / </a:t>
            </a:r>
            <a:r>
              <a:rPr lang="en-US" sz="1200" dirty="0" err="1">
                <a:solidFill>
                  <a:schemeClr val="bg1"/>
                </a:solidFill>
              </a:rPr>
              <a:t>isoja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poikkeamia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6" name="Tekstiruutu 35">
            <a:extLst>
              <a:ext uri="{FF2B5EF4-FFF2-40B4-BE49-F238E27FC236}">
                <a16:creationId xmlns:a16="http://schemas.microsoft.com/office/drawing/2014/main" id="{295AF027-7F79-534B-B95A-3A282BD66A9C}"/>
              </a:ext>
            </a:extLst>
          </p:cNvPr>
          <p:cNvSpPr txBox="1"/>
          <p:nvPr/>
        </p:nvSpPr>
        <p:spPr>
          <a:xfrm>
            <a:off x="5200795" y="2854409"/>
            <a:ext cx="2446638" cy="2880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Joitakin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poikkeamia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7" name="Tekstiruutu 36">
            <a:extLst>
              <a:ext uri="{FF2B5EF4-FFF2-40B4-BE49-F238E27FC236}">
                <a16:creationId xmlns:a16="http://schemas.microsoft.com/office/drawing/2014/main" id="{C69FB457-DC51-704B-9A1D-2DADC86AE4E7}"/>
              </a:ext>
            </a:extLst>
          </p:cNvPr>
          <p:cNvSpPr txBox="1"/>
          <p:nvPr/>
        </p:nvSpPr>
        <p:spPr>
          <a:xfrm>
            <a:off x="5200795" y="3332278"/>
            <a:ext cx="2446638" cy="288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Suunnitelman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mukainen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8" name="Tekstiruutu 37">
            <a:extLst>
              <a:ext uri="{FF2B5EF4-FFF2-40B4-BE49-F238E27FC236}">
                <a16:creationId xmlns:a16="http://schemas.microsoft.com/office/drawing/2014/main" id="{E08F6A16-4084-424A-9F05-FC29CA67BEC6}"/>
              </a:ext>
            </a:extLst>
          </p:cNvPr>
          <p:cNvSpPr txBox="1"/>
          <p:nvPr/>
        </p:nvSpPr>
        <p:spPr>
          <a:xfrm>
            <a:off x="2557850" y="3334412"/>
            <a:ext cx="2446638" cy="28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Suunniteltua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parempi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9" name="Tekstiruutu 38">
            <a:extLst>
              <a:ext uri="{FF2B5EF4-FFF2-40B4-BE49-F238E27FC236}">
                <a16:creationId xmlns:a16="http://schemas.microsoft.com/office/drawing/2014/main" id="{3873332D-77E5-224E-8EF5-810A7A92D0F2}"/>
              </a:ext>
            </a:extLst>
          </p:cNvPr>
          <p:cNvSpPr txBox="1"/>
          <p:nvPr/>
        </p:nvSpPr>
        <p:spPr>
          <a:xfrm>
            <a:off x="8056607" y="2860532"/>
            <a:ext cx="2446638" cy="28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Kriisitilanne</a:t>
            </a:r>
            <a:r>
              <a:rPr lang="en-US" sz="1200" dirty="0">
                <a:solidFill>
                  <a:schemeClr val="bg1"/>
                </a:solidFill>
              </a:rPr>
              <a:t> / </a:t>
            </a:r>
            <a:r>
              <a:rPr lang="en-US" sz="1200" dirty="0" err="1">
                <a:solidFill>
                  <a:schemeClr val="bg1"/>
                </a:solidFill>
              </a:rPr>
              <a:t>isoja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poikkeamia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0" name="Tekstiruutu 39">
            <a:extLst>
              <a:ext uri="{FF2B5EF4-FFF2-40B4-BE49-F238E27FC236}">
                <a16:creationId xmlns:a16="http://schemas.microsoft.com/office/drawing/2014/main" id="{D164C9A0-2673-774D-956E-26175513EC55}"/>
              </a:ext>
            </a:extLst>
          </p:cNvPr>
          <p:cNvSpPr txBox="1"/>
          <p:nvPr/>
        </p:nvSpPr>
        <p:spPr>
          <a:xfrm>
            <a:off x="8055206" y="3218875"/>
            <a:ext cx="2446638" cy="2880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Joitakin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poikkeamia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" name="Tekstiruutu 40">
            <a:extLst>
              <a:ext uri="{FF2B5EF4-FFF2-40B4-BE49-F238E27FC236}">
                <a16:creationId xmlns:a16="http://schemas.microsoft.com/office/drawing/2014/main" id="{84A50C1B-DDE7-3340-9797-3FB467FDDBD2}"/>
              </a:ext>
            </a:extLst>
          </p:cNvPr>
          <p:cNvSpPr txBox="1"/>
          <p:nvPr/>
        </p:nvSpPr>
        <p:spPr>
          <a:xfrm>
            <a:off x="8055206" y="3585534"/>
            <a:ext cx="2446638" cy="288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Suunnitelman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mukainen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2" name="Tekstiruutu 41">
            <a:extLst>
              <a:ext uri="{FF2B5EF4-FFF2-40B4-BE49-F238E27FC236}">
                <a16:creationId xmlns:a16="http://schemas.microsoft.com/office/drawing/2014/main" id="{0DB68287-A4A4-124B-8BDE-915AE483B7A6}"/>
              </a:ext>
            </a:extLst>
          </p:cNvPr>
          <p:cNvSpPr txBox="1"/>
          <p:nvPr/>
        </p:nvSpPr>
        <p:spPr>
          <a:xfrm>
            <a:off x="8056607" y="3946013"/>
            <a:ext cx="2446638" cy="28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Suunniteltua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parempi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3" name="Suorakulmio 42">
            <a:extLst>
              <a:ext uri="{FF2B5EF4-FFF2-40B4-BE49-F238E27FC236}">
                <a16:creationId xmlns:a16="http://schemas.microsoft.com/office/drawing/2014/main" id="{C31EAFFE-8FDB-8846-9B9A-237A82DC998D}"/>
              </a:ext>
            </a:extLst>
          </p:cNvPr>
          <p:cNvSpPr/>
          <p:nvPr/>
        </p:nvSpPr>
        <p:spPr>
          <a:xfrm>
            <a:off x="8067405" y="2479305"/>
            <a:ext cx="1657363" cy="3133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Arviointi</a:t>
            </a:r>
            <a:r>
              <a:rPr lang="en-US" sz="1400" dirty="0"/>
              <a:t> </a:t>
            </a:r>
            <a:r>
              <a:rPr lang="en-US" sz="1400" dirty="0" err="1"/>
              <a:t>asteikolla</a:t>
            </a:r>
            <a:endParaRPr lang="en-US" sz="1400" dirty="0"/>
          </a:p>
        </p:txBody>
      </p:sp>
      <p:sp>
        <p:nvSpPr>
          <p:cNvPr id="48" name="Tekstiruutu 47">
            <a:extLst>
              <a:ext uri="{FF2B5EF4-FFF2-40B4-BE49-F238E27FC236}">
                <a16:creationId xmlns:a16="http://schemas.microsoft.com/office/drawing/2014/main" id="{1C9FA3CE-646F-A14B-86CB-51B3A58262AE}"/>
              </a:ext>
            </a:extLst>
          </p:cNvPr>
          <p:cNvSpPr txBox="1"/>
          <p:nvPr/>
        </p:nvSpPr>
        <p:spPr>
          <a:xfrm>
            <a:off x="2557850" y="2371460"/>
            <a:ext cx="2446638" cy="28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Kriisitilanne</a:t>
            </a:r>
            <a:r>
              <a:rPr lang="en-US" sz="1200" dirty="0">
                <a:solidFill>
                  <a:schemeClr val="bg1"/>
                </a:solidFill>
              </a:rPr>
              <a:t> / </a:t>
            </a:r>
            <a:r>
              <a:rPr lang="en-US" sz="1200" dirty="0" err="1">
                <a:solidFill>
                  <a:schemeClr val="bg1"/>
                </a:solidFill>
              </a:rPr>
              <a:t>isoja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poikkeamia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kstiruutu 48">
            <a:extLst>
              <a:ext uri="{FF2B5EF4-FFF2-40B4-BE49-F238E27FC236}">
                <a16:creationId xmlns:a16="http://schemas.microsoft.com/office/drawing/2014/main" id="{16938B5B-FCED-F041-B6C2-550B283EC275}"/>
              </a:ext>
            </a:extLst>
          </p:cNvPr>
          <p:cNvSpPr txBox="1"/>
          <p:nvPr/>
        </p:nvSpPr>
        <p:spPr>
          <a:xfrm>
            <a:off x="5200795" y="2371460"/>
            <a:ext cx="2446638" cy="2880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Joitakin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poikkeamia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Tekstiruutu 49">
            <a:extLst>
              <a:ext uri="{FF2B5EF4-FFF2-40B4-BE49-F238E27FC236}">
                <a16:creationId xmlns:a16="http://schemas.microsoft.com/office/drawing/2014/main" id="{CCB0B66F-0DDB-E544-A59E-60C5C001BD0C}"/>
              </a:ext>
            </a:extLst>
          </p:cNvPr>
          <p:cNvSpPr txBox="1"/>
          <p:nvPr/>
        </p:nvSpPr>
        <p:spPr>
          <a:xfrm>
            <a:off x="5200795" y="3823977"/>
            <a:ext cx="2446638" cy="288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Suunnitelman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mukainen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1" name="Tekstiruutu 50">
            <a:extLst>
              <a:ext uri="{FF2B5EF4-FFF2-40B4-BE49-F238E27FC236}">
                <a16:creationId xmlns:a16="http://schemas.microsoft.com/office/drawing/2014/main" id="{0C49057A-1492-E541-B56E-F2F96383023A}"/>
              </a:ext>
            </a:extLst>
          </p:cNvPr>
          <p:cNvSpPr txBox="1"/>
          <p:nvPr/>
        </p:nvSpPr>
        <p:spPr>
          <a:xfrm>
            <a:off x="2557850" y="3826111"/>
            <a:ext cx="2446638" cy="28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Suunniteltua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parempi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2" name="Tekstiruutu 51">
            <a:extLst>
              <a:ext uri="{FF2B5EF4-FFF2-40B4-BE49-F238E27FC236}">
                <a16:creationId xmlns:a16="http://schemas.microsoft.com/office/drawing/2014/main" id="{1155862B-18A0-684C-9E72-B2854934C04F}"/>
              </a:ext>
            </a:extLst>
          </p:cNvPr>
          <p:cNvSpPr txBox="1"/>
          <p:nvPr/>
        </p:nvSpPr>
        <p:spPr>
          <a:xfrm>
            <a:off x="5200795" y="4293096"/>
            <a:ext cx="2446638" cy="288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Suunnitelman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mukainen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7CD1E926-35EB-894E-827F-3DF93DFD8B7D}"/>
              </a:ext>
            </a:extLst>
          </p:cNvPr>
          <p:cNvSpPr txBox="1"/>
          <p:nvPr/>
        </p:nvSpPr>
        <p:spPr>
          <a:xfrm>
            <a:off x="2557850" y="4295230"/>
            <a:ext cx="2446638" cy="28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Suunniteltua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parempi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4" name="Tekstiruutu 53">
            <a:extLst>
              <a:ext uri="{FF2B5EF4-FFF2-40B4-BE49-F238E27FC236}">
                <a16:creationId xmlns:a16="http://schemas.microsoft.com/office/drawing/2014/main" id="{31C39220-52AA-2442-A5AC-FEA14F5DC3AB}"/>
              </a:ext>
            </a:extLst>
          </p:cNvPr>
          <p:cNvSpPr txBox="1"/>
          <p:nvPr/>
        </p:nvSpPr>
        <p:spPr>
          <a:xfrm>
            <a:off x="2557850" y="4797152"/>
            <a:ext cx="2446638" cy="28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Kriisitilanne</a:t>
            </a:r>
            <a:r>
              <a:rPr lang="en-US" sz="1200" dirty="0">
                <a:solidFill>
                  <a:schemeClr val="bg1"/>
                </a:solidFill>
              </a:rPr>
              <a:t> / </a:t>
            </a:r>
            <a:r>
              <a:rPr lang="en-US" sz="1200" dirty="0" err="1">
                <a:solidFill>
                  <a:schemeClr val="bg1"/>
                </a:solidFill>
              </a:rPr>
              <a:t>isoja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poikkeamia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5" name="Tekstiruutu 54">
            <a:extLst>
              <a:ext uri="{FF2B5EF4-FFF2-40B4-BE49-F238E27FC236}">
                <a16:creationId xmlns:a16="http://schemas.microsoft.com/office/drawing/2014/main" id="{72AE99B6-5414-444C-9768-CB8C71751D60}"/>
              </a:ext>
            </a:extLst>
          </p:cNvPr>
          <p:cNvSpPr txBox="1"/>
          <p:nvPr/>
        </p:nvSpPr>
        <p:spPr>
          <a:xfrm>
            <a:off x="5200795" y="4797152"/>
            <a:ext cx="2446638" cy="2880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Joitakin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poikkeamia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8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600" dirty="0">
                <a:latin typeface="Arial Black" panose="020B0604020202020204" pitchFamily="34" charset="0"/>
              </a:rPr>
              <a:t>1. Arvio hyötytavoitteiden saavutettavuudesta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41F898-D09C-4E98-A8FE-F73E982E0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6841"/>
            <a:ext cx="11234738" cy="4720122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83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600" dirty="0">
                <a:latin typeface="Arial Black" panose="020B0604020202020204" pitchFamily="34" charset="0"/>
              </a:rPr>
              <a:t>2. Edellisen kauden tärkeimmät tulokset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FC6610-A8DF-449D-B9D2-A7B33F568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15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600" dirty="0">
                <a:latin typeface="Arial Black" panose="020B0604020202020204" pitchFamily="34" charset="0"/>
              </a:rPr>
              <a:t>3. Poikkeamat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C808D9-9053-4CB9-A679-56F1DEE9B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9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600" dirty="0">
                <a:latin typeface="Arial Black" panose="020B0604020202020204" pitchFamily="34" charset="0"/>
              </a:rPr>
              <a:t>4. Suoritetut korjaavat toimenpiteet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ACC803-BBC6-4CE9-A4C2-7C464250C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728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600" dirty="0">
                <a:latin typeface="Arial Black" panose="020B0604020202020204" pitchFamily="34" charset="0"/>
              </a:rPr>
              <a:t>5. Ehdotukset korjaavista toimenpiteistä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218E6-3467-4E1B-9DED-308636E4A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299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600" dirty="0">
                <a:latin typeface="Arial Black" panose="020B0604020202020204" pitchFamily="34" charset="0"/>
              </a:rPr>
              <a:t>6. Suurimmat riskit ja toimenpiteet riskien pienentämiseksi tai poistamiseksi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D7FF6B-81C4-45C3-A859-22D000ADD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34331"/>
            <a:ext cx="11234738" cy="4642631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488C67B-0203-2744-8593-A2EC394643B4}" type="datetime1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15.12.2020</a:t>
            </a:fld>
            <a:endParaRPr lang="fi-FI" altLang="fi-FI" sz="1300">
              <a:solidFill>
                <a:srgbClr val="000000"/>
              </a:solidFill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2B1CF-9DC2-E547-B9CF-29EB3A19BE48}" type="slidenum">
              <a:rPr lang="fi-FI" altLang="fi-FI" sz="13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fi-FI" alt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30089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A24C57A2-4736-BE47-81F6-5DC6C8AD29D6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1" id="{9BA43834-84E8-1541-A3A8-3233C81DED4A}" vid="{D194A319-BDD9-9144-AF1C-D6FFEB41B6FF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CEF41086-7240-E145-B7F8-8B01D5B93276}"/>
    </a:ext>
  </a:extLst>
</a:theme>
</file>

<file path=ppt/theme/theme5.xml><?xml version="1.0" encoding="utf-8"?>
<a:theme xmlns:a="http://schemas.openxmlformats.org/drawingml/2006/main" name="1_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20</TotalTime>
  <Words>404</Words>
  <Application>Microsoft Office PowerPoint</Application>
  <PresentationFormat>Laajakuva</PresentationFormat>
  <Paragraphs>100</Paragraphs>
  <Slides>12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1_HKI-perus</vt:lpstr>
      <vt:lpstr>&lt;Projektin nimi&gt;   Edistymisraportti</vt:lpstr>
      <vt:lpstr>Tämän asiakirjan tarkoitus</vt:lpstr>
      <vt:lpstr>Projektin edistyminen</vt:lpstr>
      <vt:lpstr>1. Arvio hyötytavoitteiden saavutettavuudesta</vt:lpstr>
      <vt:lpstr>2. Edellisen kauden tärkeimmät tulokset</vt:lpstr>
      <vt:lpstr>3. Poikkeamat</vt:lpstr>
      <vt:lpstr>4. Suoritetut korjaavat toimenpiteet</vt:lpstr>
      <vt:lpstr>5. Ehdotukset korjaavista toimenpiteistä</vt:lpstr>
      <vt:lpstr>6. Suurimmat riskit ja toimenpiteet riskien pienentämiseksi tai poistamiseksi</vt:lpstr>
      <vt:lpstr>7. Avoimet asiat</vt:lpstr>
      <vt:lpstr>8. Laajuutta koskevat ja muut muutosehdotukset</vt:lpstr>
      <vt:lpstr>9. Liitteet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Kautto Ilkka</dc:creator>
  <cp:lastModifiedBy>Virpi Elers</cp:lastModifiedBy>
  <cp:revision>3</cp:revision>
  <dcterms:created xsi:type="dcterms:W3CDTF">2020-12-07T07:27:07Z</dcterms:created>
  <dcterms:modified xsi:type="dcterms:W3CDTF">2020-12-15T11:35:01Z</dcterms:modified>
</cp:coreProperties>
</file>