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2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3.xml" ContentType="application/vnd.openxmlformats-officedocument.theme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theme/theme4.xml" ContentType="application/vnd.openxmlformats-officedocument.theme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  <p:sldMasterId id="2147483696" r:id="rId3"/>
    <p:sldMasterId id="2147483683" r:id="rId4"/>
    <p:sldMasterId id="2147483914" r:id="rId5"/>
  </p:sldMasterIdLst>
  <p:notesMasterIdLst>
    <p:notesMasterId r:id="rId18"/>
  </p:notesMasterIdLst>
  <p:sldIdLst>
    <p:sldId id="363" r:id="rId6"/>
    <p:sldId id="457" r:id="rId7"/>
    <p:sldId id="352" r:id="rId8"/>
    <p:sldId id="355" r:id="rId9"/>
    <p:sldId id="438" r:id="rId10"/>
    <p:sldId id="439" r:id="rId11"/>
    <p:sldId id="440" r:id="rId12"/>
    <p:sldId id="441" r:id="rId13"/>
    <p:sldId id="442" r:id="rId14"/>
    <p:sldId id="443" r:id="rId15"/>
    <p:sldId id="444" r:id="rId16"/>
    <p:sldId id="356" r:id="rId17"/>
  </p:sldIdLst>
  <p:sldSz cx="12192000" cy="6858000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2C6"/>
    <a:srgbClr val="009246"/>
    <a:srgbClr val="0001BE"/>
    <a:srgbClr val="00D7A7"/>
    <a:srgbClr val="FD4F00"/>
    <a:srgbClr val="DB2719"/>
    <a:srgbClr val="F5A3C7"/>
    <a:srgbClr val="9FC9EB"/>
    <a:srgbClr val="FC4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4EFA10-00D3-48FB-95F0-11199AB55C32}" v="8" dt="2020-12-15T11:31:52.9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85285" autoAdjust="0"/>
  </p:normalViewPr>
  <p:slideViewPr>
    <p:cSldViewPr snapToGrid="0">
      <p:cViewPr varScale="1">
        <p:scale>
          <a:sx n="48" d="100"/>
          <a:sy n="48" d="100"/>
        </p:scale>
        <p:origin x="48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rpi Elers" userId="50c29c5e-e9f2-4629-bc7e-33fdc3a06dd1" providerId="ADAL" clId="{E34EFA10-00D3-48FB-95F0-11199AB55C32}"/>
    <pc:docChg chg="undo custSel addSld delSld modSld">
      <pc:chgData name="Virpi Elers" userId="50c29c5e-e9f2-4629-bc7e-33fdc3a06dd1" providerId="ADAL" clId="{E34EFA10-00D3-48FB-95F0-11199AB55C32}" dt="2020-12-15T11:34:57.773" v="580" actId="20577"/>
      <pc:docMkLst>
        <pc:docMk/>
      </pc:docMkLst>
      <pc:sldChg chg="del">
        <pc:chgData name="Virpi Elers" userId="50c29c5e-e9f2-4629-bc7e-33fdc3a06dd1" providerId="ADAL" clId="{E34EFA10-00D3-48FB-95F0-11199AB55C32}" dt="2020-12-15T11:23:22.649" v="31" actId="47"/>
        <pc:sldMkLst>
          <pc:docMk/>
          <pc:sldMk cId="2385965557" sldId="257"/>
        </pc:sldMkLst>
      </pc:sldChg>
      <pc:sldChg chg="del">
        <pc:chgData name="Virpi Elers" userId="50c29c5e-e9f2-4629-bc7e-33fdc3a06dd1" providerId="ADAL" clId="{E34EFA10-00D3-48FB-95F0-11199AB55C32}" dt="2020-12-15T11:23:23.877" v="32" actId="47"/>
        <pc:sldMkLst>
          <pc:docMk/>
          <pc:sldMk cId="3809382097" sldId="258"/>
        </pc:sldMkLst>
      </pc:sldChg>
      <pc:sldChg chg="modSp add del mod">
        <pc:chgData name="Virpi Elers" userId="50c29c5e-e9f2-4629-bc7e-33fdc3a06dd1" providerId="ADAL" clId="{E34EFA10-00D3-48FB-95F0-11199AB55C32}" dt="2020-12-15T11:26:36.514" v="57" actId="47"/>
        <pc:sldMkLst>
          <pc:docMk/>
          <pc:sldMk cId="473482185" sldId="259"/>
        </pc:sldMkLst>
        <pc:picChg chg="mod">
          <ac:chgData name="Virpi Elers" userId="50c29c5e-e9f2-4629-bc7e-33fdc3a06dd1" providerId="ADAL" clId="{E34EFA10-00D3-48FB-95F0-11199AB55C32}" dt="2020-12-15T11:26:34.539" v="56" actId="1076"/>
          <ac:picMkLst>
            <pc:docMk/>
            <pc:sldMk cId="473482185" sldId="259"/>
            <ac:picMk id="6" creationId="{00000000-0000-0000-0000-000000000000}"/>
          </ac:picMkLst>
        </pc:picChg>
      </pc:sldChg>
      <pc:sldChg chg="del">
        <pc:chgData name="Virpi Elers" userId="50c29c5e-e9f2-4629-bc7e-33fdc3a06dd1" providerId="ADAL" clId="{E34EFA10-00D3-48FB-95F0-11199AB55C32}" dt="2020-12-15T11:21:09.746" v="1" actId="47"/>
        <pc:sldMkLst>
          <pc:docMk/>
          <pc:sldMk cId="3788648051" sldId="260"/>
        </pc:sldMkLst>
      </pc:sldChg>
      <pc:sldChg chg="addSp delSp modSp mod modClrScheme chgLayout">
        <pc:chgData name="Virpi Elers" userId="50c29c5e-e9f2-4629-bc7e-33fdc3a06dd1" providerId="ADAL" clId="{E34EFA10-00D3-48FB-95F0-11199AB55C32}" dt="2020-12-15T11:22:53.740" v="30" actId="478"/>
        <pc:sldMkLst>
          <pc:docMk/>
          <pc:sldMk cId="82986867" sldId="352"/>
        </pc:sldMkLst>
        <pc:spChg chg="add del mod ord">
          <ac:chgData name="Virpi Elers" userId="50c29c5e-e9f2-4629-bc7e-33fdc3a06dd1" providerId="ADAL" clId="{E34EFA10-00D3-48FB-95F0-11199AB55C32}" dt="2020-12-15T11:22:53.740" v="30" actId="478"/>
          <ac:spMkLst>
            <pc:docMk/>
            <pc:sldMk cId="82986867" sldId="352"/>
            <ac:spMk id="2" creationId="{AAD9E01F-1FC4-45DE-9852-1909461B49ED}"/>
          </ac:spMkLst>
        </pc:spChg>
        <pc:spChg chg="mod ord">
          <ac:chgData name="Virpi Elers" userId="50c29c5e-e9f2-4629-bc7e-33fdc3a06dd1" providerId="ADAL" clId="{E34EFA10-00D3-48FB-95F0-11199AB55C32}" dt="2020-12-15T11:22:23.606" v="22" actId="700"/>
          <ac:spMkLst>
            <pc:docMk/>
            <pc:sldMk cId="82986867" sldId="352"/>
            <ac:spMk id="109569" creationId="{7EDB6582-29CE-8343-A483-2318936CA17E}"/>
          </ac:spMkLst>
        </pc:spChg>
        <pc:spChg chg="mod ord">
          <ac:chgData name="Virpi Elers" userId="50c29c5e-e9f2-4629-bc7e-33fdc3a06dd1" providerId="ADAL" clId="{E34EFA10-00D3-48FB-95F0-11199AB55C32}" dt="2020-12-15T11:22:23.606" v="22" actId="700"/>
          <ac:spMkLst>
            <pc:docMk/>
            <pc:sldMk cId="82986867" sldId="352"/>
            <ac:spMk id="109571" creationId="{DD1831A9-5330-FD42-AC6E-E738BBA5D9A3}"/>
          </ac:spMkLst>
        </pc:spChg>
        <pc:spChg chg="mod ord">
          <ac:chgData name="Virpi Elers" userId="50c29c5e-e9f2-4629-bc7e-33fdc3a06dd1" providerId="ADAL" clId="{E34EFA10-00D3-48FB-95F0-11199AB55C32}" dt="2020-12-15T11:22:23.606" v="22" actId="700"/>
          <ac:spMkLst>
            <pc:docMk/>
            <pc:sldMk cId="82986867" sldId="352"/>
            <ac:spMk id="109572" creationId="{02429780-94DB-3C49-8BBF-00C3F03A95C0}"/>
          </ac:spMkLst>
        </pc:spChg>
        <pc:spChg chg="mod ord">
          <ac:chgData name="Virpi Elers" userId="50c29c5e-e9f2-4629-bc7e-33fdc3a06dd1" providerId="ADAL" clId="{E34EFA10-00D3-48FB-95F0-11199AB55C32}" dt="2020-12-15T11:22:23.606" v="22" actId="700"/>
          <ac:spMkLst>
            <pc:docMk/>
            <pc:sldMk cId="82986867" sldId="352"/>
            <ac:spMk id="109573" creationId="{4404A5FE-ADCD-6F42-B4B5-3DC7960BCCD8}"/>
          </ac:spMkLst>
        </pc:spChg>
      </pc:sldChg>
      <pc:sldChg chg="addSp delSp modSp mod modClrScheme chgLayout">
        <pc:chgData name="Virpi Elers" userId="50c29c5e-e9f2-4629-bc7e-33fdc3a06dd1" providerId="ADAL" clId="{E34EFA10-00D3-48FB-95F0-11199AB55C32}" dt="2020-12-15T11:27:26.306" v="80" actId="20577"/>
        <pc:sldMkLst>
          <pc:docMk/>
          <pc:sldMk cId="533831367" sldId="355"/>
        </pc:sldMkLst>
        <pc:spChg chg="del mod ord">
          <ac:chgData name="Virpi Elers" userId="50c29c5e-e9f2-4629-bc7e-33fdc3a06dd1" providerId="ADAL" clId="{E34EFA10-00D3-48FB-95F0-11199AB55C32}" dt="2020-12-15T11:22:23.606" v="22" actId="700"/>
          <ac:spMkLst>
            <pc:docMk/>
            <pc:sldMk cId="533831367" sldId="355"/>
            <ac:spMk id="2" creationId="{D705F115-577F-3D4F-9FE7-F5FFEE27343F}"/>
          </ac:spMkLst>
        </pc:spChg>
        <pc:spChg chg="add mod ord">
          <ac:chgData name="Virpi Elers" userId="50c29c5e-e9f2-4629-bc7e-33fdc3a06dd1" providerId="ADAL" clId="{E34EFA10-00D3-48FB-95F0-11199AB55C32}" dt="2020-12-15T11:27:05.421" v="72" actId="14100"/>
          <ac:spMkLst>
            <pc:docMk/>
            <pc:sldMk cId="533831367" sldId="355"/>
            <ac:spMk id="3" creationId="{5941F898-D09C-4E98-A8FE-F73E982E0D93}"/>
          </ac:spMkLst>
        </pc:spChg>
        <pc:spChg chg="mod ord">
          <ac:chgData name="Virpi Elers" userId="50c29c5e-e9f2-4629-bc7e-33fdc3a06dd1" providerId="ADAL" clId="{E34EFA10-00D3-48FB-95F0-11199AB55C32}" dt="2020-12-15T11:27:26.306" v="80" actId="20577"/>
          <ac:spMkLst>
            <pc:docMk/>
            <pc:sldMk cId="533831367" sldId="355"/>
            <ac:spMk id="109569" creationId="{7EDB6582-29CE-8343-A483-2318936CA17E}"/>
          </ac:spMkLst>
        </pc:spChg>
        <pc:spChg chg="mod ord">
          <ac:chgData name="Virpi Elers" userId="50c29c5e-e9f2-4629-bc7e-33fdc3a06dd1" providerId="ADAL" clId="{E34EFA10-00D3-48FB-95F0-11199AB55C32}" dt="2020-12-15T11:22:23.606" v="22" actId="700"/>
          <ac:spMkLst>
            <pc:docMk/>
            <pc:sldMk cId="533831367" sldId="355"/>
            <ac:spMk id="109571" creationId="{DD1831A9-5330-FD42-AC6E-E738BBA5D9A3}"/>
          </ac:spMkLst>
        </pc:spChg>
        <pc:spChg chg="mod ord">
          <ac:chgData name="Virpi Elers" userId="50c29c5e-e9f2-4629-bc7e-33fdc3a06dd1" providerId="ADAL" clId="{E34EFA10-00D3-48FB-95F0-11199AB55C32}" dt="2020-12-15T11:22:23.606" v="22" actId="700"/>
          <ac:spMkLst>
            <pc:docMk/>
            <pc:sldMk cId="533831367" sldId="355"/>
            <ac:spMk id="109572" creationId="{02429780-94DB-3C49-8BBF-00C3F03A95C0}"/>
          </ac:spMkLst>
        </pc:spChg>
        <pc:spChg chg="mod ord">
          <ac:chgData name="Virpi Elers" userId="50c29c5e-e9f2-4629-bc7e-33fdc3a06dd1" providerId="ADAL" clId="{E34EFA10-00D3-48FB-95F0-11199AB55C32}" dt="2020-12-15T11:22:23.606" v="22" actId="700"/>
          <ac:spMkLst>
            <pc:docMk/>
            <pc:sldMk cId="533831367" sldId="355"/>
            <ac:spMk id="109573" creationId="{4404A5FE-ADCD-6F42-B4B5-3DC7960BCCD8}"/>
          </ac:spMkLst>
        </pc:spChg>
      </pc:sldChg>
      <pc:sldChg chg="addSp delSp modSp mod modClrScheme chgLayout">
        <pc:chgData name="Virpi Elers" userId="50c29c5e-e9f2-4629-bc7e-33fdc3a06dd1" providerId="ADAL" clId="{E34EFA10-00D3-48FB-95F0-11199AB55C32}" dt="2020-12-15T11:28:10.404" v="108" actId="20577"/>
        <pc:sldMkLst>
          <pc:docMk/>
          <pc:sldMk cId="3984482999" sldId="356"/>
        </pc:sldMkLst>
        <pc:spChg chg="del mod ord">
          <ac:chgData name="Virpi Elers" userId="50c29c5e-e9f2-4629-bc7e-33fdc3a06dd1" providerId="ADAL" clId="{E34EFA10-00D3-48FB-95F0-11199AB55C32}" dt="2020-12-15T11:23:30.982" v="33" actId="700"/>
          <ac:spMkLst>
            <pc:docMk/>
            <pc:sldMk cId="3984482999" sldId="356"/>
            <ac:spMk id="2" creationId="{D705F115-577F-3D4F-9FE7-F5FFEE27343F}"/>
          </ac:spMkLst>
        </pc:spChg>
        <pc:spChg chg="add mod ord">
          <ac:chgData name="Virpi Elers" userId="50c29c5e-e9f2-4629-bc7e-33fdc3a06dd1" providerId="ADAL" clId="{E34EFA10-00D3-48FB-95F0-11199AB55C32}" dt="2020-12-15T11:23:30.982" v="33" actId="700"/>
          <ac:spMkLst>
            <pc:docMk/>
            <pc:sldMk cId="3984482999" sldId="356"/>
            <ac:spMk id="3" creationId="{B3AE6367-A0FC-438B-B750-C12482763A7F}"/>
          </ac:spMkLst>
        </pc:spChg>
        <pc:spChg chg="mod ord">
          <ac:chgData name="Virpi Elers" userId="50c29c5e-e9f2-4629-bc7e-33fdc3a06dd1" providerId="ADAL" clId="{E34EFA10-00D3-48FB-95F0-11199AB55C32}" dt="2020-12-15T11:28:10.404" v="108" actId="20577"/>
          <ac:spMkLst>
            <pc:docMk/>
            <pc:sldMk cId="3984482999" sldId="356"/>
            <ac:spMk id="109569" creationId="{7EDB6582-29CE-8343-A483-2318936CA17E}"/>
          </ac:spMkLst>
        </pc:spChg>
        <pc:spChg chg="mod ord">
          <ac:chgData name="Virpi Elers" userId="50c29c5e-e9f2-4629-bc7e-33fdc3a06dd1" providerId="ADAL" clId="{E34EFA10-00D3-48FB-95F0-11199AB55C32}" dt="2020-12-15T11:23:30.982" v="33" actId="700"/>
          <ac:spMkLst>
            <pc:docMk/>
            <pc:sldMk cId="3984482999" sldId="356"/>
            <ac:spMk id="109571" creationId="{DD1831A9-5330-FD42-AC6E-E738BBA5D9A3}"/>
          </ac:spMkLst>
        </pc:spChg>
        <pc:spChg chg="mod ord">
          <ac:chgData name="Virpi Elers" userId="50c29c5e-e9f2-4629-bc7e-33fdc3a06dd1" providerId="ADAL" clId="{E34EFA10-00D3-48FB-95F0-11199AB55C32}" dt="2020-12-15T11:23:30.982" v="33" actId="700"/>
          <ac:spMkLst>
            <pc:docMk/>
            <pc:sldMk cId="3984482999" sldId="356"/>
            <ac:spMk id="109572" creationId="{02429780-94DB-3C49-8BBF-00C3F03A95C0}"/>
          </ac:spMkLst>
        </pc:spChg>
        <pc:spChg chg="mod ord">
          <ac:chgData name="Virpi Elers" userId="50c29c5e-e9f2-4629-bc7e-33fdc3a06dd1" providerId="ADAL" clId="{E34EFA10-00D3-48FB-95F0-11199AB55C32}" dt="2020-12-15T11:23:30.982" v="33" actId="700"/>
          <ac:spMkLst>
            <pc:docMk/>
            <pc:sldMk cId="3984482999" sldId="356"/>
            <ac:spMk id="109573" creationId="{4404A5FE-ADCD-6F42-B4B5-3DC7960BCCD8}"/>
          </ac:spMkLst>
        </pc:spChg>
      </pc:sldChg>
      <pc:sldChg chg="modSp add mod">
        <pc:chgData name="Virpi Elers" userId="50c29c5e-e9f2-4629-bc7e-33fdc3a06dd1" providerId="ADAL" clId="{E34EFA10-00D3-48FB-95F0-11199AB55C32}" dt="2020-12-15T11:22:05.773" v="20" actId="2165"/>
        <pc:sldMkLst>
          <pc:docMk/>
          <pc:sldMk cId="3771516755" sldId="363"/>
        </pc:sldMkLst>
        <pc:spChg chg="mod">
          <ac:chgData name="Virpi Elers" userId="50c29c5e-e9f2-4629-bc7e-33fdc3a06dd1" providerId="ADAL" clId="{E34EFA10-00D3-48FB-95F0-11199AB55C32}" dt="2020-12-15T11:21:59.889" v="19" actId="20577"/>
          <ac:spMkLst>
            <pc:docMk/>
            <pc:sldMk cId="3771516755" sldId="363"/>
            <ac:spMk id="2" creationId="{BC5468A5-336F-464D-B031-2F6973D42E88}"/>
          </ac:spMkLst>
        </pc:spChg>
        <pc:graphicFrameChg chg="modGraphic">
          <ac:chgData name="Virpi Elers" userId="50c29c5e-e9f2-4629-bc7e-33fdc3a06dd1" providerId="ADAL" clId="{E34EFA10-00D3-48FB-95F0-11199AB55C32}" dt="2020-12-15T11:22:05.773" v="20" actId="2165"/>
          <ac:graphicFrameMkLst>
            <pc:docMk/>
            <pc:sldMk cId="3771516755" sldId="363"/>
            <ac:graphicFrameMk id="4" creationId="{C347CC04-D302-496A-A945-827E47C04DF7}"/>
          </ac:graphicFrameMkLst>
        </pc:graphicFrameChg>
      </pc:sldChg>
      <pc:sldChg chg="modSp del mod modClrScheme chgLayout">
        <pc:chgData name="Virpi Elers" userId="50c29c5e-e9f2-4629-bc7e-33fdc3a06dd1" providerId="ADAL" clId="{E34EFA10-00D3-48FB-95F0-11199AB55C32}" dt="2020-12-15T11:22:12.271" v="21" actId="47"/>
        <pc:sldMkLst>
          <pc:docMk/>
          <pc:sldMk cId="2811453158" sldId="364"/>
        </pc:sldMkLst>
        <pc:spChg chg="mod ord">
          <ac:chgData name="Virpi Elers" userId="50c29c5e-e9f2-4629-bc7e-33fdc3a06dd1" providerId="ADAL" clId="{E34EFA10-00D3-48FB-95F0-11199AB55C32}" dt="2020-12-15T11:21:03.423" v="0" actId="700"/>
          <ac:spMkLst>
            <pc:docMk/>
            <pc:sldMk cId="2811453158" sldId="364"/>
            <ac:spMk id="2" creationId="{BC5468A5-336F-464D-B031-2F6973D42E88}"/>
          </ac:spMkLst>
        </pc:spChg>
        <pc:spChg chg="mod ord">
          <ac:chgData name="Virpi Elers" userId="50c29c5e-e9f2-4629-bc7e-33fdc3a06dd1" providerId="ADAL" clId="{E34EFA10-00D3-48FB-95F0-11199AB55C32}" dt="2020-12-15T11:21:03.423" v="0" actId="700"/>
          <ac:spMkLst>
            <pc:docMk/>
            <pc:sldMk cId="2811453158" sldId="364"/>
            <ac:spMk id="3" creationId="{1A6E2BEE-8B21-AF42-959B-BAE9234BB2EC}"/>
          </ac:spMkLst>
        </pc:spChg>
      </pc:sldChg>
      <pc:sldChg chg="addSp delSp modSp mod modClrScheme chgLayout">
        <pc:chgData name="Virpi Elers" userId="50c29c5e-e9f2-4629-bc7e-33fdc3a06dd1" providerId="ADAL" clId="{E34EFA10-00D3-48FB-95F0-11199AB55C32}" dt="2020-12-15T11:27:18.939" v="76" actId="20577"/>
        <pc:sldMkLst>
          <pc:docMk/>
          <pc:sldMk cId="3069156196" sldId="438"/>
        </pc:sldMkLst>
        <pc:spChg chg="del mod ord">
          <ac:chgData name="Virpi Elers" userId="50c29c5e-e9f2-4629-bc7e-33fdc3a06dd1" providerId="ADAL" clId="{E34EFA10-00D3-48FB-95F0-11199AB55C32}" dt="2020-12-15T11:22:23.606" v="22" actId="700"/>
          <ac:spMkLst>
            <pc:docMk/>
            <pc:sldMk cId="3069156196" sldId="438"/>
            <ac:spMk id="2" creationId="{D705F115-577F-3D4F-9FE7-F5FFEE27343F}"/>
          </ac:spMkLst>
        </pc:spChg>
        <pc:spChg chg="add mod ord">
          <ac:chgData name="Virpi Elers" userId="50c29c5e-e9f2-4629-bc7e-33fdc3a06dd1" providerId="ADAL" clId="{E34EFA10-00D3-48FB-95F0-11199AB55C32}" dt="2020-12-15T11:22:23.606" v="22" actId="700"/>
          <ac:spMkLst>
            <pc:docMk/>
            <pc:sldMk cId="3069156196" sldId="438"/>
            <ac:spMk id="3" creationId="{0CFC6610-A8DF-449D-B9D2-A7B33F568611}"/>
          </ac:spMkLst>
        </pc:spChg>
        <pc:spChg chg="mod ord">
          <ac:chgData name="Virpi Elers" userId="50c29c5e-e9f2-4629-bc7e-33fdc3a06dd1" providerId="ADAL" clId="{E34EFA10-00D3-48FB-95F0-11199AB55C32}" dt="2020-12-15T11:27:18.939" v="76" actId="20577"/>
          <ac:spMkLst>
            <pc:docMk/>
            <pc:sldMk cId="3069156196" sldId="438"/>
            <ac:spMk id="109569" creationId="{7EDB6582-29CE-8343-A483-2318936CA17E}"/>
          </ac:spMkLst>
        </pc:spChg>
        <pc:spChg chg="mod ord">
          <ac:chgData name="Virpi Elers" userId="50c29c5e-e9f2-4629-bc7e-33fdc3a06dd1" providerId="ADAL" clId="{E34EFA10-00D3-48FB-95F0-11199AB55C32}" dt="2020-12-15T11:22:23.606" v="22" actId="700"/>
          <ac:spMkLst>
            <pc:docMk/>
            <pc:sldMk cId="3069156196" sldId="438"/>
            <ac:spMk id="109571" creationId="{DD1831A9-5330-FD42-AC6E-E738BBA5D9A3}"/>
          </ac:spMkLst>
        </pc:spChg>
        <pc:spChg chg="mod ord">
          <ac:chgData name="Virpi Elers" userId="50c29c5e-e9f2-4629-bc7e-33fdc3a06dd1" providerId="ADAL" clId="{E34EFA10-00D3-48FB-95F0-11199AB55C32}" dt="2020-12-15T11:22:23.606" v="22" actId="700"/>
          <ac:spMkLst>
            <pc:docMk/>
            <pc:sldMk cId="3069156196" sldId="438"/>
            <ac:spMk id="109572" creationId="{02429780-94DB-3C49-8BBF-00C3F03A95C0}"/>
          </ac:spMkLst>
        </pc:spChg>
        <pc:spChg chg="mod ord">
          <ac:chgData name="Virpi Elers" userId="50c29c5e-e9f2-4629-bc7e-33fdc3a06dd1" providerId="ADAL" clId="{E34EFA10-00D3-48FB-95F0-11199AB55C32}" dt="2020-12-15T11:22:23.606" v="22" actId="700"/>
          <ac:spMkLst>
            <pc:docMk/>
            <pc:sldMk cId="3069156196" sldId="438"/>
            <ac:spMk id="109573" creationId="{4404A5FE-ADCD-6F42-B4B5-3DC7960BCCD8}"/>
          </ac:spMkLst>
        </pc:spChg>
      </pc:sldChg>
      <pc:sldChg chg="addSp delSp modSp mod modClrScheme chgLayout">
        <pc:chgData name="Virpi Elers" userId="50c29c5e-e9f2-4629-bc7e-33fdc3a06dd1" providerId="ADAL" clId="{E34EFA10-00D3-48FB-95F0-11199AB55C32}" dt="2020-12-15T11:27:32.558" v="84" actId="20577"/>
        <pc:sldMkLst>
          <pc:docMk/>
          <pc:sldMk cId="3798692499" sldId="439"/>
        </pc:sldMkLst>
        <pc:spChg chg="del mod ord">
          <ac:chgData name="Virpi Elers" userId="50c29c5e-e9f2-4629-bc7e-33fdc3a06dd1" providerId="ADAL" clId="{E34EFA10-00D3-48FB-95F0-11199AB55C32}" dt="2020-12-15T11:22:23.606" v="22" actId="700"/>
          <ac:spMkLst>
            <pc:docMk/>
            <pc:sldMk cId="3798692499" sldId="439"/>
            <ac:spMk id="2" creationId="{D705F115-577F-3D4F-9FE7-F5FFEE27343F}"/>
          </ac:spMkLst>
        </pc:spChg>
        <pc:spChg chg="add mod ord">
          <ac:chgData name="Virpi Elers" userId="50c29c5e-e9f2-4629-bc7e-33fdc3a06dd1" providerId="ADAL" clId="{E34EFA10-00D3-48FB-95F0-11199AB55C32}" dt="2020-12-15T11:22:23.606" v="22" actId="700"/>
          <ac:spMkLst>
            <pc:docMk/>
            <pc:sldMk cId="3798692499" sldId="439"/>
            <ac:spMk id="3" creationId="{E0C808D9-9053-4CB9-A679-56F1DEE9B777}"/>
          </ac:spMkLst>
        </pc:spChg>
        <pc:spChg chg="mod ord">
          <ac:chgData name="Virpi Elers" userId="50c29c5e-e9f2-4629-bc7e-33fdc3a06dd1" providerId="ADAL" clId="{E34EFA10-00D3-48FB-95F0-11199AB55C32}" dt="2020-12-15T11:27:32.558" v="84" actId="20577"/>
          <ac:spMkLst>
            <pc:docMk/>
            <pc:sldMk cId="3798692499" sldId="439"/>
            <ac:spMk id="109569" creationId="{7EDB6582-29CE-8343-A483-2318936CA17E}"/>
          </ac:spMkLst>
        </pc:spChg>
        <pc:spChg chg="mod ord">
          <ac:chgData name="Virpi Elers" userId="50c29c5e-e9f2-4629-bc7e-33fdc3a06dd1" providerId="ADAL" clId="{E34EFA10-00D3-48FB-95F0-11199AB55C32}" dt="2020-12-15T11:22:23.606" v="22" actId="700"/>
          <ac:spMkLst>
            <pc:docMk/>
            <pc:sldMk cId="3798692499" sldId="439"/>
            <ac:spMk id="109571" creationId="{DD1831A9-5330-FD42-AC6E-E738BBA5D9A3}"/>
          </ac:spMkLst>
        </pc:spChg>
        <pc:spChg chg="mod ord">
          <ac:chgData name="Virpi Elers" userId="50c29c5e-e9f2-4629-bc7e-33fdc3a06dd1" providerId="ADAL" clId="{E34EFA10-00D3-48FB-95F0-11199AB55C32}" dt="2020-12-15T11:22:23.606" v="22" actId="700"/>
          <ac:spMkLst>
            <pc:docMk/>
            <pc:sldMk cId="3798692499" sldId="439"/>
            <ac:spMk id="109572" creationId="{02429780-94DB-3C49-8BBF-00C3F03A95C0}"/>
          </ac:spMkLst>
        </pc:spChg>
        <pc:spChg chg="mod ord">
          <ac:chgData name="Virpi Elers" userId="50c29c5e-e9f2-4629-bc7e-33fdc3a06dd1" providerId="ADAL" clId="{E34EFA10-00D3-48FB-95F0-11199AB55C32}" dt="2020-12-15T11:22:23.606" v="22" actId="700"/>
          <ac:spMkLst>
            <pc:docMk/>
            <pc:sldMk cId="3798692499" sldId="439"/>
            <ac:spMk id="109573" creationId="{4404A5FE-ADCD-6F42-B4B5-3DC7960BCCD8}"/>
          </ac:spMkLst>
        </pc:spChg>
      </pc:sldChg>
      <pc:sldChg chg="addSp delSp modSp mod chgLayout">
        <pc:chgData name="Virpi Elers" userId="50c29c5e-e9f2-4629-bc7e-33fdc3a06dd1" providerId="ADAL" clId="{E34EFA10-00D3-48FB-95F0-11199AB55C32}" dt="2020-12-15T11:27:39.153" v="88" actId="20577"/>
        <pc:sldMkLst>
          <pc:docMk/>
          <pc:sldMk cId="515728463" sldId="440"/>
        </pc:sldMkLst>
        <pc:spChg chg="del">
          <ac:chgData name="Virpi Elers" userId="50c29c5e-e9f2-4629-bc7e-33fdc3a06dd1" providerId="ADAL" clId="{E34EFA10-00D3-48FB-95F0-11199AB55C32}" dt="2020-12-15T11:24:54.023" v="40" actId="700"/>
          <ac:spMkLst>
            <pc:docMk/>
            <pc:sldMk cId="515728463" sldId="440"/>
            <ac:spMk id="2" creationId="{D705F115-577F-3D4F-9FE7-F5FFEE27343F}"/>
          </ac:spMkLst>
        </pc:spChg>
        <pc:spChg chg="add mod ord">
          <ac:chgData name="Virpi Elers" userId="50c29c5e-e9f2-4629-bc7e-33fdc3a06dd1" providerId="ADAL" clId="{E34EFA10-00D3-48FB-95F0-11199AB55C32}" dt="2020-12-15T11:24:54.023" v="40" actId="700"/>
          <ac:spMkLst>
            <pc:docMk/>
            <pc:sldMk cId="515728463" sldId="440"/>
            <ac:spMk id="3" creationId="{55ACC803-BBC6-4CE9-A4C2-7C464250C665}"/>
          </ac:spMkLst>
        </pc:spChg>
        <pc:spChg chg="mod ord">
          <ac:chgData name="Virpi Elers" userId="50c29c5e-e9f2-4629-bc7e-33fdc3a06dd1" providerId="ADAL" clId="{E34EFA10-00D3-48FB-95F0-11199AB55C32}" dt="2020-12-15T11:27:39.153" v="88" actId="20577"/>
          <ac:spMkLst>
            <pc:docMk/>
            <pc:sldMk cId="515728463" sldId="440"/>
            <ac:spMk id="109569" creationId="{7EDB6582-29CE-8343-A483-2318936CA17E}"/>
          </ac:spMkLst>
        </pc:spChg>
        <pc:spChg chg="mod ord">
          <ac:chgData name="Virpi Elers" userId="50c29c5e-e9f2-4629-bc7e-33fdc3a06dd1" providerId="ADAL" clId="{E34EFA10-00D3-48FB-95F0-11199AB55C32}" dt="2020-12-15T11:24:54.023" v="40" actId="700"/>
          <ac:spMkLst>
            <pc:docMk/>
            <pc:sldMk cId="515728463" sldId="440"/>
            <ac:spMk id="109571" creationId="{DD1831A9-5330-FD42-AC6E-E738BBA5D9A3}"/>
          </ac:spMkLst>
        </pc:spChg>
        <pc:spChg chg="mod ord">
          <ac:chgData name="Virpi Elers" userId="50c29c5e-e9f2-4629-bc7e-33fdc3a06dd1" providerId="ADAL" clId="{E34EFA10-00D3-48FB-95F0-11199AB55C32}" dt="2020-12-15T11:24:54.023" v="40" actId="700"/>
          <ac:spMkLst>
            <pc:docMk/>
            <pc:sldMk cId="515728463" sldId="440"/>
            <ac:spMk id="109572" creationId="{02429780-94DB-3C49-8BBF-00C3F03A95C0}"/>
          </ac:spMkLst>
        </pc:spChg>
        <pc:spChg chg="mod ord">
          <ac:chgData name="Virpi Elers" userId="50c29c5e-e9f2-4629-bc7e-33fdc3a06dd1" providerId="ADAL" clId="{E34EFA10-00D3-48FB-95F0-11199AB55C32}" dt="2020-12-15T11:24:54.023" v="40" actId="700"/>
          <ac:spMkLst>
            <pc:docMk/>
            <pc:sldMk cId="515728463" sldId="440"/>
            <ac:spMk id="109573" creationId="{4404A5FE-ADCD-6F42-B4B5-3DC7960BCCD8}"/>
          </ac:spMkLst>
        </pc:spChg>
      </pc:sldChg>
      <pc:sldChg chg="addSp delSp modSp mod chgLayout">
        <pc:chgData name="Virpi Elers" userId="50c29c5e-e9f2-4629-bc7e-33fdc3a06dd1" providerId="ADAL" clId="{E34EFA10-00D3-48FB-95F0-11199AB55C32}" dt="2020-12-15T11:27:45.139" v="92" actId="20577"/>
        <pc:sldMkLst>
          <pc:docMk/>
          <pc:sldMk cId="1976299876" sldId="441"/>
        </pc:sldMkLst>
        <pc:spChg chg="del">
          <ac:chgData name="Virpi Elers" userId="50c29c5e-e9f2-4629-bc7e-33fdc3a06dd1" providerId="ADAL" clId="{E34EFA10-00D3-48FB-95F0-11199AB55C32}" dt="2020-12-15T11:25:01.921" v="41" actId="700"/>
          <ac:spMkLst>
            <pc:docMk/>
            <pc:sldMk cId="1976299876" sldId="441"/>
            <ac:spMk id="2" creationId="{D705F115-577F-3D4F-9FE7-F5FFEE27343F}"/>
          </ac:spMkLst>
        </pc:spChg>
        <pc:spChg chg="add mod ord">
          <ac:chgData name="Virpi Elers" userId="50c29c5e-e9f2-4629-bc7e-33fdc3a06dd1" providerId="ADAL" clId="{E34EFA10-00D3-48FB-95F0-11199AB55C32}" dt="2020-12-15T11:25:01.921" v="41" actId="700"/>
          <ac:spMkLst>
            <pc:docMk/>
            <pc:sldMk cId="1976299876" sldId="441"/>
            <ac:spMk id="3" creationId="{F53218E6-3467-4E1B-9DED-308636E4A540}"/>
          </ac:spMkLst>
        </pc:spChg>
        <pc:spChg chg="mod ord">
          <ac:chgData name="Virpi Elers" userId="50c29c5e-e9f2-4629-bc7e-33fdc3a06dd1" providerId="ADAL" clId="{E34EFA10-00D3-48FB-95F0-11199AB55C32}" dt="2020-12-15T11:27:45.139" v="92" actId="20577"/>
          <ac:spMkLst>
            <pc:docMk/>
            <pc:sldMk cId="1976299876" sldId="441"/>
            <ac:spMk id="109569" creationId="{7EDB6582-29CE-8343-A483-2318936CA17E}"/>
          </ac:spMkLst>
        </pc:spChg>
        <pc:spChg chg="mod ord">
          <ac:chgData name="Virpi Elers" userId="50c29c5e-e9f2-4629-bc7e-33fdc3a06dd1" providerId="ADAL" clId="{E34EFA10-00D3-48FB-95F0-11199AB55C32}" dt="2020-12-15T11:25:01.921" v="41" actId="700"/>
          <ac:spMkLst>
            <pc:docMk/>
            <pc:sldMk cId="1976299876" sldId="441"/>
            <ac:spMk id="109571" creationId="{DD1831A9-5330-FD42-AC6E-E738BBA5D9A3}"/>
          </ac:spMkLst>
        </pc:spChg>
        <pc:spChg chg="mod ord">
          <ac:chgData name="Virpi Elers" userId="50c29c5e-e9f2-4629-bc7e-33fdc3a06dd1" providerId="ADAL" clId="{E34EFA10-00D3-48FB-95F0-11199AB55C32}" dt="2020-12-15T11:25:01.921" v="41" actId="700"/>
          <ac:spMkLst>
            <pc:docMk/>
            <pc:sldMk cId="1976299876" sldId="441"/>
            <ac:spMk id="109572" creationId="{02429780-94DB-3C49-8BBF-00C3F03A95C0}"/>
          </ac:spMkLst>
        </pc:spChg>
        <pc:spChg chg="mod ord">
          <ac:chgData name="Virpi Elers" userId="50c29c5e-e9f2-4629-bc7e-33fdc3a06dd1" providerId="ADAL" clId="{E34EFA10-00D3-48FB-95F0-11199AB55C32}" dt="2020-12-15T11:25:01.921" v="41" actId="700"/>
          <ac:spMkLst>
            <pc:docMk/>
            <pc:sldMk cId="1976299876" sldId="441"/>
            <ac:spMk id="109573" creationId="{4404A5FE-ADCD-6F42-B4B5-3DC7960BCCD8}"/>
          </ac:spMkLst>
        </pc:spChg>
      </pc:sldChg>
      <pc:sldChg chg="addSp delSp modSp mod chgLayout">
        <pc:chgData name="Virpi Elers" userId="50c29c5e-e9f2-4629-bc7e-33fdc3a06dd1" providerId="ADAL" clId="{E34EFA10-00D3-48FB-95F0-11199AB55C32}" dt="2020-12-15T11:27:51.089" v="96" actId="20577"/>
        <pc:sldMkLst>
          <pc:docMk/>
          <pc:sldMk cId="3058730089" sldId="442"/>
        </pc:sldMkLst>
        <pc:spChg chg="del">
          <ac:chgData name="Virpi Elers" userId="50c29c5e-e9f2-4629-bc7e-33fdc3a06dd1" providerId="ADAL" clId="{E34EFA10-00D3-48FB-95F0-11199AB55C32}" dt="2020-12-15T11:25:14.506" v="43" actId="700"/>
          <ac:spMkLst>
            <pc:docMk/>
            <pc:sldMk cId="3058730089" sldId="442"/>
            <ac:spMk id="2" creationId="{D705F115-577F-3D4F-9FE7-F5FFEE27343F}"/>
          </ac:spMkLst>
        </pc:spChg>
        <pc:spChg chg="add mod ord">
          <ac:chgData name="Virpi Elers" userId="50c29c5e-e9f2-4629-bc7e-33fdc3a06dd1" providerId="ADAL" clId="{E34EFA10-00D3-48FB-95F0-11199AB55C32}" dt="2020-12-15T11:25:29.898" v="45" actId="14100"/>
          <ac:spMkLst>
            <pc:docMk/>
            <pc:sldMk cId="3058730089" sldId="442"/>
            <ac:spMk id="3" creationId="{6ED7FF6B-81C4-45C3-A859-22D000ADD7B3}"/>
          </ac:spMkLst>
        </pc:spChg>
        <pc:spChg chg="mod ord">
          <ac:chgData name="Virpi Elers" userId="50c29c5e-e9f2-4629-bc7e-33fdc3a06dd1" providerId="ADAL" clId="{E34EFA10-00D3-48FB-95F0-11199AB55C32}" dt="2020-12-15T11:27:51.089" v="96" actId="20577"/>
          <ac:spMkLst>
            <pc:docMk/>
            <pc:sldMk cId="3058730089" sldId="442"/>
            <ac:spMk id="109569" creationId="{7EDB6582-29CE-8343-A483-2318936CA17E}"/>
          </ac:spMkLst>
        </pc:spChg>
        <pc:spChg chg="mod ord">
          <ac:chgData name="Virpi Elers" userId="50c29c5e-e9f2-4629-bc7e-33fdc3a06dd1" providerId="ADAL" clId="{E34EFA10-00D3-48FB-95F0-11199AB55C32}" dt="2020-12-15T11:25:14.506" v="43" actId="700"/>
          <ac:spMkLst>
            <pc:docMk/>
            <pc:sldMk cId="3058730089" sldId="442"/>
            <ac:spMk id="109571" creationId="{DD1831A9-5330-FD42-AC6E-E738BBA5D9A3}"/>
          </ac:spMkLst>
        </pc:spChg>
        <pc:spChg chg="mod ord">
          <ac:chgData name="Virpi Elers" userId="50c29c5e-e9f2-4629-bc7e-33fdc3a06dd1" providerId="ADAL" clId="{E34EFA10-00D3-48FB-95F0-11199AB55C32}" dt="2020-12-15T11:25:14.506" v="43" actId="700"/>
          <ac:spMkLst>
            <pc:docMk/>
            <pc:sldMk cId="3058730089" sldId="442"/>
            <ac:spMk id="109572" creationId="{02429780-94DB-3C49-8BBF-00C3F03A95C0}"/>
          </ac:spMkLst>
        </pc:spChg>
        <pc:spChg chg="mod ord">
          <ac:chgData name="Virpi Elers" userId="50c29c5e-e9f2-4629-bc7e-33fdc3a06dd1" providerId="ADAL" clId="{E34EFA10-00D3-48FB-95F0-11199AB55C32}" dt="2020-12-15T11:25:14.506" v="43" actId="700"/>
          <ac:spMkLst>
            <pc:docMk/>
            <pc:sldMk cId="3058730089" sldId="442"/>
            <ac:spMk id="109573" creationId="{4404A5FE-ADCD-6F42-B4B5-3DC7960BCCD8}"/>
          </ac:spMkLst>
        </pc:spChg>
      </pc:sldChg>
      <pc:sldChg chg="addSp delSp modSp mod modClrScheme chgLayout">
        <pc:chgData name="Virpi Elers" userId="50c29c5e-e9f2-4629-bc7e-33fdc3a06dd1" providerId="ADAL" clId="{E34EFA10-00D3-48FB-95F0-11199AB55C32}" dt="2020-12-15T11:27:58.960" v="100" actId="20577"/>
        <pc:sldMkLst>
          <pc:docMk/>
          <pc:sldMk cId="3721521294" sldId="443"/>
        </pc:sldMkLst>
        <pc:spChg chg="del mod ord">
          <ac:chgData name="Virpi Elers" userId="50c29c5e-e9f2-4629-bc7e-33fdc3a06dd1" providerId="ADAL" clId="{E34EFA10-00D3-48FB-95F0-11199AB55C32}" dt="2020-12-15T11:23:30.982" v="33" actId="700"/>
          <ac:spMkLst>
            <pc:docMk/>
            <pc:sldMk cId="3721521294" sldId="443"/>
            <ac:spMk id="2" creationId="{D705F115-577F-3D4F-9FE7-F5FFEE27343F}"/>
          </ac:spMkLst>
        </pc:spChg>
        <pc:spChg chg="add mod ord">
          <ac:chgData name="Virpi Elers" userId="50c29c5e-e9f2-4629-bc7e-33fdc3a06dd1" providerId="ADAL" clId="{E34EFA10-00D3-48FB-95F0-11199AB55C32}" dt="2020-12-15T11:23:30.982" v="33" actId="700"/>
          <ac:spMkLst>
            <pc:docMk/>
            <pc:sldMk cId="3721521294" sldId="443"/>
            <ac:spMk id="3" creationId="{F5C51D78-E805-4AA8-86FF-7971AD4B678E}"/>
          </ac:spMkLst>
        </pc:spChg>
        <pc:spChg chg="mod ord">
          <ac:chgData name="Virpi Elers" userId="50c29c5e-e9f2-4629-bc7e-33fdc3a06dd1" providerId="ADAL" clId="{E34EFA10-00D3-48FB-95F0-11199AB55C32}" dt="2020-12-15T11:27:58.960" v="100" actId="20577"/>
          <ac:spMkLst>
            <pc:docMk/>
            <pc:sldMk cId="3721521294" sldId="443"/>
            <ac:spMk id="109569" creationId="{7EDB6582-29CE-8343-A483-2318936CA17E}"/>
          </ac:spMkLst>
        </pc:spChg>
        <pc:spChg chg="mod ord">
          <ac:chgData name="Virpi Elers" userId="50c29c5e-e9f2-4629-bc7e-33fdc3a06dd1" providerId="ADAL" clId="{E34EFA10-00D3-48FB-95F0-11199AB55C32}" dt="2020-12-15T11:23:30.982" v="33" actId="700"/>
          <ac:spMkLst>
            <pc:docMk/>
            <pc:sldMk cId="3721521294" sldId="443"/>
            <ac:spMk id="109571" creationId="{DD1831A9-5330-FD42-AC6E-E738BBA5D9A3}"/>
          </ac:spMkLst>
        </pc:spChg>
        <pc:spChg chg="mod ord">
          <ac:chgData name="Virpi Elers" userId="50c29c5e-e9f2-4629-bc7e-33fdc3a06dd1" providerId="ADAL" clId="{E34EFA10-00D3-48FB-95F0-11199AB55C32}" dt="2020-12-15T11:23:30.982" v="33" actId="700"/>
          <ac:spMkLst>
            <pc:docMk/>
            <pc:sldMk cId="3721521294" sldId="443"/>
            <ac:spMk id="109572" creationId="{02429780-94DB-3C49-8BBF-00C3F03A95C0}"/>
          </ac:spMkLst>
        </pc:spChg>
        <pc:spChg chg="mod ord">
          <ac:chgData name="Virpi Elers" userId="50c29c5e-e9f2-4629-bc7e-33fdc3a06dd1" providerId="ADAL" clId="{E34EFA10-00D3-48FB-95F0-11199AB55C32}" dt="2020-12-15T11:23:30.982" v="33" actId="700"/>
          <ac:spMkLst>
            <pc:docMk/>
            <pc:sldMk cId="3721521294" sldId="443"/>
            <ac:spMk id="109573" creationId="{4404A5FE-ADCD-6F42-B4B5-3DC7960BCCD8}"/>
          </ac:spMkLst>
        </pc:spChg>
      </pc:sldChg>
      <pc:sldChg chg="addSp delSp modSp mod chgLayout">
        <pc:chgData name="Virpi Elers" userId="50c29c5e-e9f2-4629-bc7e-33fdc3a06dd1" providerId="ADAL" clId="{E34EFA10-00D3-48FB-95F0-11199AB55C32}" dt="2020-12-15T11:28:04.242" v="104" actId="20577"/>
        <pc:sldMkLst>
          <pc:docMk/>
          <pc:sldMk cId="2185672906" sldId="444"/>
        </pc:sldMkLst>
        <pc:spChg chg="del">
          <ac:chgData name="Virpi Elers" userId="50c29c5e-e9f2-4629-bc7e-33fdc3a06dd1" providerId="ADAL" clId="{E34EFA10-00D3-48FB-95F0-11199AB55C32}" dt="2020-12-15T11:23:37.777" v="34" actId="700"/>
          <ac:spMkLst>
            <pc:docMk/>
            <pc:sldMk cId="2185672906" sldId="444"/>
            <ac:spMk id="2" creationId="{D705F115-577F-3D4F-9FE7-F5FFEE27343F}"/>
          </ac:spMkLst>
        </pc:spChg>
        <pc:spChg chg="add mod ord">
          <ac:chgData name="Virpi Elers" userId="50c29c5e-e9f2-4629-bc7e-33fdc3a06dd1" providerId="ADAL" clId="{E34EFA10-00D3-48FB-95F0-11199AB55C32}" dt="2020-12-15T11:26:13.082" v="52" actId="14100"/>
          <ac:spMkLst>
            <pc:docMk/>
            <pc:sldMk cId="2185672906" sldId="444"/>
            <ac:spMk id="3" creationId="{6B371FE1-6881-4074-900D-C5509C4C8536}"/>
          </ac:spMkLst>
        </pc:spChg>
        <pc:spChg chg="mod ord">
          <ac:chgData name="Virpi Elers" userId="50c29c5e-e9f2-4629-bc7e-33fdc3a06dd1" providerId="ADAL" clId="{E34EFA10-00D3-48FB-95F0-11199AB55C32}" dt="2020-12-15T11:28:04.242" v="104" actId="20577"/>
          <ac:spMkLst>
            <pc:docMk/>
            <pc:sldMk cId="2185672906" sldId="444"/>
            <ac:spMk id="109569" creationId="{7EDB6582-29CE-8343-A483-2318936CA17E}"/>
          </ac:spMkLst>
        </pc:spChg>
        <pc:spChg chg="mod ord">
          <ac:chgData name="Virpi Elers" userId="50c29c5e-e9f2-4629-bc7e-33fdc3a06dd1" providerId="ADAL" clId="{E34EFA10-00D3-48FB-95F0-11199AB55C32}" dt="2020-12-15T11:23:37.777" v="34" actId="700"/>
          <ac:spMkLst>
            <pc:docMk/>
            <pc:sldMk cId="2185672906" sldId="444"/>
            <ac:spMk id="109571" creationId="{DD1831A9-5330-FD42-AC6E-E738BBA5D9A3}"/>
          </ac:spMkLst>
        </pc:spChg>
        <pc:spChg chg="mod ord">
          <ac:chgData name="Virpi Elers" userId="50c29c5e-e9f2-4629-bc7e-33fdc3a06dd1" providerId="ADAL" clId="{E34EFA10-00D3-48FB-95F0-11199AB55C32}" dt="2020-12-15T11:23:37.777" v="34" actId="700"/>
          <ac:spMkLst>
            <pc:docMk/>
            <pc:sldMk cId="2185672906" sldId="444"/>
            <ac:spMk id="109572" creationId="{02429780-94DB-3C49-8BBF-00C3F03A95C0}"/>
          </ac:spMkLst>
        </pc:spChg>
        <pc:spChg chg="mod ord">
          <ac:chgData name="Virpi Elers" userId="50c29c5e-e9f2-4629-bc7e-33fdc3a06dd1" providerId="ADAL" clId="{E34EFA10-00D3-48FB-95F0-11199AB55C32}" dt="2020-12-15T11:23:37.777" v="34" actId="700"/>
          <ac:spMkLst>
            <pc:docMk/>
            <pc:sldMk cId="2185672906" sldId="444"/>
            <ac:spMk id="109573" creationId="{4404A5FE-ADCD-6F42-B4B5-3DC7960BCCD8}"/>
          </ac:spMkLst>
        </pc:spChg>
      </pc:sldChg>
      <pc:sldChg chg="new del">
        <pc:chgData name="Virpi Elers" userId="50c29c5e-e9f2-4629-bc7e-33fdc3a06dd1" providerId="ADAL" clId="{E34EFA10-00D3-48FB-95F0-11199AB55C32}" dt="2020-12-15T11:31:49.456" v="110" actId="47"/>
        <pc:sldMkLst>
          <pc:docMk/>
          <pc:sldMk cId="1076730281" sldId="445"/>
        </pc:sldMkLst>
      </pc:sldChg>
      <pc:sldChg chg="modSp mod">
        <pc:chgData name="Virpi Elers" userId="50c29c5e-e9f2-4629-bc7e-33fdc3a06dd1" providerId="ADAL" clId="{E34EFA10-00D3-48FB-95F0-11199AB55C32}" dt="2020-12-15T11:34:57.773" v="580" actId="20577"/>
        <pc:sldMkLst>
          <pc:docMk/>
          <pc:sldMk cId="3317287746" sldId="457"/>
        </pc:sldMkLst>
        <pc:spChg chg="mod">
          <ac:chgData name="Virpi Elers" userId="50c29c5e-e9f2-4629-bc7e-33fdc3a06dd1" providerId="ADAL" clId="{E34EFA10-00D3-48FB-95F0-11199AB55C32}" dt="2020-12-15T11:34:47.762" v="575" actId="20577"/>
          <ac:spMkLst>
            <pc:docMk/>
            <pc:sldMk cId="3317287746" sldId="457"/>
            <ac:spMk id="6" creationId="{2363FAFD-F0C7-4C5E-B9B1-5355C56D40BD}"/>
          </ac:spMkLst>
        </pc:spChg>
        <pc:spChg chg="mod">
          <ac:chgData name="Virpi Elers" userId="50c29c5e-e9f2-4629-bc7e-33fdc3a06dd1" providerId="ADAL" clId="{E34EFA10-00D3-48FB-95F0-11199AB55C32}" dt="2020-12-15T11:34:57.773" v="580" actId="20577"/>
          <ac:spMkLst>
            <pc:docMk/>
            <pc:sldMk cId="3317287746" sldId="457"/>
            <ac:spMk id="7" creationId="{5651D36F-5FBD-40F7-ABEA-2EA3A4E841F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E3B9146-61BB-408C-A149-5FF3E09DB4A1}" type="datetimeFigureOut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4A7C415-E9EC-482B-8D38-FEF38A650CB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31761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/>
              <a:t>Esim</a:t>
            </a:r>
            <a:r>
              <a:rPr lang="en-US" dirty="0"/>
              <a:t>. </a:t>
            </a:r>
            <a:r>
              <a:rPr lang="en-US" dirty="0" err="1"/>
              <a:t>poikkeamaraportti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Esim</a:t>
            </a:r>
            <a:r>
              <a:rPr lang="en-US" dirty="0"/>
              <a:t>. </a:t>
            </a:r>
            <a:r>
              <a:rPr lang="en-US" dirty="0" err="1"/>
              <a:t>Aikatauluraportti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Esim</a:t>
            </a:r>
            <a:r>
              <a:rPr lang="en-US" dirty="0"/>
              <a:t>. </a:t>
            </a:r>
            <a:r>
              <a:rPr lang="en-US" dirty="0" err="1"/>
              <a:t>Riskiraportti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Esim</a:t>
            </a:r>
            <a:r>
              <a:rPr lang="en-US" dirty="0"/>
              <a:t>. </a:t>
            </a:r>
            <a:r>
              <a:rPr lang="en-US" dirty="0" err="1"/>
              <a:t>kustannusraportti</a:t>
            </a:r>
            <a:r>
              <a:rPr lang="en-US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Esim</a:t>
            </a:r>
            <a:r>
              <a:rPr lang="en-US" dirty="0"/>
              <a:t>. </a:t>
            </a:r>
            <a:r>
              <a:rPr lang="en-US" dirty="0" err="1"/>
              <a:t>muutospyyntö</a:t>
            </a:r>
            <a:endParaRPr lang="en-US" dirty="0"/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9057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Ovatko</a:t>
            </a:r>
            <a:r>
              <a:rPr lang="en-US" dirty="0"/>
              <a:t> </a:t>
            </a:r>
            <a:r>
              <a:rPr lang="en-US" dirty="0" err="1"/>
              <a:t>projektille</a:t>
            </a:r>
            <a:r>
              <a:rPr lang="en-US" dirty="0"/>
              <a:t> </a:t>
            </a:r>
            <a:r>
              <a:rPr lang="en-US" dirty="0" err="1"/>
              <a:t>asetetut</a:t>
            </a:r>
            <a:r>
              <a:rPr lang="en-US" dirty="0"/>
              <a:t> </a:t>
            </a:r>
            <a:r>
              <a:rPr lang="en-US" dirty="0" err="1"/>
              <a:t>tavoitteet</a:t>
            </a:r>
            <a:r>
              <a:rPr lang="en-US" dirty="0"/>
              <a:t> </a:t>
            </a:r>
            <a:r>
              <a:rPr lang="en-US" dirty="0" err="1"/>
              <a:t>edelleen</a:t>
            </a:r>
            <a:r>
              <a:rPr lang="en-US" dirty="0"/>
              <a:t> </a:t>
            </a:r>
            <a:r>
              <a:rPr lang="en-US" dirty="0" err="1"/>
              <a:t>saavutettavissa</a:t>
            </a:r>
            <a:r>
              <a:rPr lang="en-US" dirty="0"/>
              <a:t>?</a:t>
            </a:r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0153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Kuvaa</a:t>
            </a:r>
            <a:r>
              <a:rPr lang="en-US" dirty="0"/>
              <a:t> </a:t>
            </a:r>
            <a:r>
              <a:rPr lang="en-US" dirty="0" err="1"/>
              <a:t>lyhyesti</a:t>
            </a:r>
            <a:r>
              <a:rPr lang="en-US" dirty="0"/>
              <a:t> </a:t>
            </a:r>
            <a:r>
              <a:rPr lang="en-US" dirty="0" err="1"/>
              <a:t>saavutetut</a:t>
            </a:r>
            <a:r>
              <a:rPr lang="en-US" dirty="0"/>
              <a:t> </a:t>
            </a:r>
            <a:r>
              <a:rPr lang="en-US" dirty="0" err="1"/>
              <a:t>tulokset</a:t>
            </a:r>
            <a:r>
              <a:rPr lang="en-US" dirty="0"/>
              <a:t> </a:t>
            </a:r>
            <a:r>
              <a:rPr lang="en-US" dirty="0" err="1"/>
              <a:t>aikaisemmin</a:t>
            </a:r>
            <a:r>
              <a:rPr lang="en-US" dirty="0"/>
              <a:t> </a:t>
            </a:r>
            <a:r>
              <a:rPr lang="en-US" dirty="0" err="1"/>
              <a:t>raportoituihin</a:t>
            </a:r>
            <a:r>
              <a:rPr lang="en-US" dirty="0"/>
              <a:t> ja </a:t>
            </a:r>
            <a:r>
              <a:rPr lang="en-US" dirty="0" err="1"/>
              <a:t>odotettuihin</a:t>
            </a:r>
            <a:r>
              <a:rPr lang="en-US" dirty="0"/>
              <a:t> </a:t>
            </a:r>
            <a:r>
              <a:rPr lang="en-US" dirty="0" err="1"/>
              <a:t>tavoitteisiin</a:t>
            </a:r>
            <a:r>
              <a:rPr lang="en-US" dirty="0"/>
              <a:t> </a:t>
            </a:r>
            <a:r>
              <a:rPr lang="en-US" dirty="0" err="1"/>
              <a:t>verrattuna</a:t>
            </a:r>
            <a:r>
              <a:rPr lang="en-US" dirty="0"/>
              <a:t>, </a:t>
            </a:r>
            <a:r>
              <a:rPr lang="en-US" dirty="0" err="1"/>
              <a:t>esim</a:t>
            </a:r>
            <a:r>
              <a:rPr lang="en-US" dirty="0"/>
              <a:t>. </a:t>
            </a:r>
            <a:r>
              <a:rPr lang="en-US" dirty="0" err="1"/>
              <a:t>tarkistuspisteet</a:t>
            </a:r>
            <a:r>
              <a:rPr lang="en-US" dirty="0"/>
              <a:t>, </a:t>
            </a:r>
            <a:r>
              <a:rPr lang="en-US" dirty="0" err="1"/>
              <a:t>arviot</a:t>
            </a:r>
            <a:r>
              <a:rPr lang="en-US" dirty="0"/>
              <a:t>, </a:t>
            </a:r>
            <a:r>
              <a:rPr lang="en-US" dirty="0" err="1"/>
              <a:t>dokumentoinnin</a:t>
            </a:r>
            <a:r>
              <a:rPr lang="en-US" dirty="0"/>
              <a:t> </a:t>
            </a:r>
            <a:r>
              <a:rPr lang="en-US" dirty="0" err="1"/>
              <a:t>kehitys</a:t>
            </a:r>
            <a:r>
              <a:rPr lang="en-US" dirty="0"/>
              <a:t>, </a:t>
            </a:r>
            <a:r>
              <a:rPr lang="en-US" dirty="0" err="1"/>
              <a:t>testausdata</a:t>
            </a:r>
            <a:r>
              <a:rPr lang="en-US" dirty="0"/>
              <a:t> </a:t>
            </a:r>
            <a:r>
              <a:rPr lang="en-US" dirty="0" err="1"/>
              <a:t>jne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8975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Kuvaa</a:t>
            </a:r>
            <a:r>
              <a:rPr lang="en-US" dirty="0"/>
              <a:t> </a:t>
            </a:r>
            <a:r>
              <a:rPr lang="en-US" dirty="0" err="1"/>
              <a:t>lyhyesti</a:t>
            </a:r>
            <a:r>
              <a:rPr lang="en-US" dirty="0"/>
              <a:t> </a:t>
            </a:r>
            <a:r>
              <a:rPr lang="en-US" dirty="0" err="1"/>
              <a:t>saavutetut</a:t>
            </a:r>
            <a:r>
              <a:rPr lang="en-US" dirty="0"/>
              <a:t> </a:t>
            </a:r>
            <a:r>
              <a:rPr lang="en-US" dirty="0" err="1"/>
              <a:t>tulokset</a:t>
            </a:r>
            <a:r>
              <a:rPr lang="en-US" dirty="0"/>
              <a:t> </a:t>
            </a:r>
            <a:r>
              <a:rPr lang="en-US" dirty="0" err="1"/>
              <a:t>aikaisemmin</a:t>
            </a:r>
            <a:r>
              <a:rPr lang="en-US" dirty="0"/>
              <a:t> </a:t>
            </a:r>
            <a:r>
              <a:rPr lang="en-US" dirty="0" err="1"/>
              <a:t>raportoituihin</a:t>
            </a:r>
            <a:r>
              <a:rPr lang="en-US" dirty="0"/>
              <a:t> ja </a:t>
            </a:r>
            <a:r>
              <a:rPr lang="en-US" dirty="0" err="1"/>
              <a:t>odotettuihin</a:t>
            </a:r>
            <a:r>
              <a:rPr lang="en-US" dirty="0"/>
              <a:t> </a:t>
            </a:r>
            <a:r>
              <a:rPr lang="en-US" dirty="0" err="1"/>
              <a:t>tavoitteisiin</a:t>
            </a:r>
            <a:r>
              <a:rPr lang="en-US" dirty="0"/>
              <a:t> </a:t>
            </a:r>
            <a:r>
              <a:rPr lang="en-US" dirty="0" err="1"/>
              <a:t>verrattuna</a:t>
            </a:r>
            <a:r>
              <a:rPr lang="en-US" dirty="0"/>
              <a:t>, </a:t>
            </a:r>
            <a:r>
              <a:rPr lang="en-US" dirty="0" err="1"/>
              <a:t>esim</a:t>
            </a:r>
            <a:r>
              <a:rPr lang="en-US" dirty="0"/>
              <a:t>. </a:t>
            </a:r>
            <a:r>
              <a:rPr lang="en-US" dirty="0" err="1"/>
              <a:t>tarkistuspisteet</a:t>
            </a:r>
            <a:r>
              <a:rPr lang="en-US" dirty="0"/>
              <a:t>, </a:t>
            </a:r>
            <a:r>
              <a:rPr lang="en-US" dirty="0" err="1"/>
              <a:t>arviot</a:t>
            </a:r>
            <a:r>
              <a:rPr lang="en-US" dirty="0"/>
              <a:t>, </a:t>
            </a:r>
            <a:r>
              <a:rPr lang="en-US" dirty="0" err="1"/>
              <a:t>dokumentoinnin</a:t>
            </a:r>
            <a:r>
              <a:rPr lang="en-US" dirty="0"/>
              <a:t> </a:t>
            </a:r>
            <a:r>
              <a:rPr lang="en-US" dirty="0" err="1"/>
              <a:t>kehitys</a:t>
            </a:r>
            <a:r>
              <a:rPr lang="en-US" dirty="0"/>
              <a:t>, </a:t>
            </a:r>
            <a:r>
              <a:rPr lang="en-US" dirty="0" err="1"/>
              <a:t>testausdata</a:t>
            </a:r>
            <a:r>
              <a:rPr lang="en-US" dirty="0"/>
              <a:t> </a:t>
            </a:r>
            <a:r>
              <a:rPr lang="en-US" dirty="0" err="1"/>
              <a:t>jne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04939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Kuvaile</a:t>
            </a:r>
            <a:r>
              <a:rPr lang="en-US" dirty="0"/>
              <a:t>, </a:t>
            </a:r>
            <a:r>
              <a:rPr lang="en-US" dirty="0" err="1"/>
              <a:t>mitä</a:t>
            </a:r>
            <a:r>
              <a:rPr lang="en-US" dirty="0"/>
              <a:t> </a:t>
            </a:r>
            <a:r>
              <a:rPr lang="en-US" dirty="0" err="1"/>
              <a:t>korjaavia</a:t>
            </a:r>
            <a:r>
              <a:rPr lang="en-US" dirty="0"/>
              <a:t> </a:t>
            </a:r>
            <a:r>
              <a:rPr lang="en-US" dirty="0" err="1"/>
              <a:t>toimenpiteitä</a:t>
            </a:r>
            <a:r>
              <a:rPr lang="en-US" dirty="0"/>
              <a:t> </a:t>
            </a:r>
            <a:r>
              <a:rPr lang="en-US" dirty="0" err="1"/>
              <a:t>projektipäällikkö</a:t>
            </a:r>
            <a:r>
              <a:rPr lang="en-US" dirty="0"/>
              <a:t> on </a:t>
            </a:r>
            <a:r>
              <a:rPr lang="en-US" dirty="0" err="1"/>
              <a:t>oman</a:t>
            </a:r>
            <a:r>
              <a:rPr lang="en-US" dirty="0"/>
              <a:t> </a:t>
            </a:r>
            <a:r>
              <a:rPr lang="en-US" dirty="0" err="1"/>
              <a:t>toimivaltansa</a:t>
            </a:r>
            <a:r>
              <a:rPr lang="en-US" dirty="0"/>
              <a:t> </a:t>
            </a:r>
            <a:r>
              <a:rPr lang="en-US" dirty="0" err="1"/>
              <a:t>rajoissa</a:t>
            </a:r>
            <a:r>
              <a:rPr lang="en-US" dirty="0"/>
              <a:t> jo </a:t>
            </a:r>
            <a:r>
              <a:rPr lang="en-US" dirty="0" err="1"/>
              <a:t>tehnyt</a:t>
            </a:r>
            <a:r>
              <a:rPr lang="en-US" dirty="0"/>
              <a:t>, </a:t>
            </a:r>
            <a:r>
              <a:rPr lang="en-US" dirty="0" err="1"/>
              <a:t>jotta</a:t>
            </a:r>
            <a:r>
              <a:rPr lang="en-US" dirty="0"/>
              <a:t> </a:t>
            </a:r>
            <a:r>
              <a:rPr lang="en-US" dirty="0" err="1"/>
              <a:t>poikkeamilta</a:t>
            </a:r>
            <a:r>
              <a:rPr lang="en-US" dirty="0"/>
              <a:t> ja </a:t>
            </a:r>
            <a:r>
              <a:rPr lang="en-US" dirty="0" err="1"/>
              <a:t>niiden</a:t>
            </a:r>
            <a:r>
              <a:rPr lang="en-US" dirty="0"/>
              <a:t> </a:t>
            </a:r>
            <a:r>
              <a:rPr lang="en-US" dirty="0" err="1"/>
              <a:t>vaikutuksilta</a:t>
            </a:r>
            <a:r>
              <a:rPr lang="en-US" dirty="0"/>
              <a:t> </a:t>
            </a:r>
            <a:r>
              <a:rPr lang="en-US" dirty="0" err="1"/>
              <a:t>vältytään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12549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Kuvaile</a:t>
            </a:r>
            <a:r>
              <a:rPr lang="en-US" dirty="0"/>
              <a:t> </a:t>
            </a:r>
            <a:r>
              <a:rPr lang="en-US" dirty="0" err="1"/>
              <a:t>mahdolliset</a:t>
            </a:r>
            <a:r>
              <a:rPr lang="en-US" dirty="0"/>
              <a:t> </a:t>
            </a:r>
            <a:r>
              <a:rPr lang="en-US" dirty="0" err="1"/>
              <a:t>toimenpiteet</a:t>
            </a:r>
            <a:r>
              <a:rPr lang="en-US" dirty="0"/>
              <a:t>, </a:t>
            </a:r>
            <a:r>
              <a:rPr lang="en-US" dirty="0" err="1"/>
              <a:t>jotka</a:t>
            </a:r>
            <a:r>
              <a:rPr lang="en-US" dirty="0"/>
              <a:t> </a:t>
            </a:r>
            <a:r>
              <a:rPr lang="en-US" dirty="0" err="1"/>
              <a:t>tulisi</a:t>
            </a:r>
            <a:r>
              <a:rPr lang="en-US" dirty="0"/>
              <a:t> </a:t>
            </a:r>
            <a:r>
              <a:rPr lang="en-US" dirty="0" err="1"/>
              <a:t>toteuttaa</a:t>
            </a:r>
            <a:r>
              <a:rPr lang="en-US" dirty="0"/>
              <a:t> ja </a:t>
            </a:r>
            <a:r>
              <a:rPr lang="en-US" dirty="0" err="1"/>
              <a:t>joiden</a:t>
            </a:r>
            <a:r>
              <a:rPr lang="en-US" dirty="0"/>
              <a:t> </a:t>
            </a:r>
            <a:r>
              <a:rPr lang="en-US" dirty="0" err="1"/>
              <a:t>toteutus</a:t>
            </a:r>
            <a:r>
              <a:rPr lang="en-US" dirty="0"/>
              <a:t> </a:t>
            </a:r>
            <a:r>
              <a:rPr lang="en-US" dirty="0" err="1"/>
              <a:t>vaatii</a:t>
            </a:r>
            <a:r>
              <a:rPr lang="en-US" dirty="0"/>
              <a:t> </a:t>
            </a:r>
            <a:r>
              <a:rPr lang="en-US" dirty="0" err="1"/>
              <a:t>ohjausryhmän</a:t>
            </a:r>
            <a:r>
              <a:rPr lang="en-US" dirty="0"/>
              <a:t> </a:t>
            </a:r>
            <a:r>
              <a:rPr lang="en-US" dirty="0" err="1"/>
              <a:t>päätöstä</a:t>
            </a:r>
            <a:r>
              <a:rPr lang="en-US" dirty="0"/>
              <a:t>. </a:t>
            </a:r>
            <a:r>
              <a:rPr lang="en-US" dirty="0" err="1"/>
              <a:t>Kuvaile</a:t>
            </a:r>
            <a:r>
              <a:rPr lang="en-US" dirty="0"/>
              <a:t> </a:t>
            </a:r>
            <a:r>
              <a:rPr lang="en-US" dirty="0" err="1"/>
              <a:t>myös</a:t>
            </a:r>
            <a:r>
              <a:rPr lang="en-US" dirty="0"/>
              <a:t> </a:t>
            </a:r>
            <a:r>
              <a:rPr lang="en-US" dirty="0" err="1"/>
              <a:t>mitä</a:t>
            </a:r>
            <a:r>
              <a:rPr lang="en-US" dirty="0"/>
              <a:t> on </a:t>
            </a:r>
            <a:r>
              <a:rPr lang="en-US" dirty="0" err="1"/>
              <a:t>vaarassa</a:t>
            </a:r>
            <a:r>
              <a:rPr lang="en-US" dirty="0"/>
              <a:t> </a:t>
            </a:r>
            <a:r>
              <a:rPr lang="en-US" dirty="0" err="1"/>
              <a:t>tapahtua</a:t>
            </a:r>
            <a:r>
              <a:rPr lang="en-US" dirty="0"/>
              <a:t>, </a:t>
            </a:r>
            <a:r>
              <a:rPr lang="en-US" dirty="0" err="1"/>
              <a:t>jos</a:t>
            </a:r>
            <a:r>
              <a:rPr lang="en-US" dirty="0"/>
              <a:t> </a:t>
            </a:r>
            <a:r>
              <a:rPr lang="en-US" dirty="0" err="1"/>
              <a:t>toimenpiteitä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 </a:t>
            </a:r>
            <a:r>
              <a:rPr lang="en-US" dirty="0" err="1"/>
              <a:t>toteuteta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9268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Kuvaile</a:t>
            </a:r>
            <a:r>
              <a:rPr lang="en-US" dirty="0"/>
              <a:t> </a:t>
            </a:r>
            <a:r>
              <a:rPr lang="en-US" dirty="0" err="1"/>
              <a:t>kaikkein</a:t>
            </a:r>
            <a:r>
              <a:rPr lang="en-US" dirty="0"/>
              <a:t> </a:t>
            </a:r>
            <a:r>
              <a:rPr lang="en-US" dirty="0" err="1"/>
              <a:t>kiireellisimmät</a:t>
            </a:r>
            <a:r>
              <a:rPr lang="en-US" dirty="0"/>
              <a:t> </a:t>
            </a:r>
            <a:r>
              <a:rPr lang="en-US" dirty="0" err="1"/>
              <a:t>riskit</a:t>
            </a:r>
            <a:r>
              <a:rPr lang="en-US" dirty="0"/>
              <a:t>, </a:t>
            </a:r>
            <a:r>
              <a:rPr lang="en-US" dirty="0" err="1"/>
              <a:t>jotka</a:t>
            </a:r>
            <a:r>
              <a:rPr lang="en-US" dirty="0"/>
              <a:t> </a:t>
            </a:r>
            <a:r>
              <a:rPr lang="en-US" dirty="0" err="1"/>
              <a:t>voidaan</a:t>
            </a:r>
            <a:r>
              <a:rPr lang="en-US" dirty="0"/>
              <a:t> </a:t>
            </a:r>
            <a:r>
              <a:rPr lang="en-US" dirty="0" err="1"/>
              <a:t>ennustaa</a:t>
            </a:r>
            <a:r>
              <a:rPr lang="en-US" dirty="0"/>
              <a:t>. </a:t>
            </a:r>
            <a:r>
              <a:rPr lang="en-US" dirty="0" err="1"/>
              <a:t>Kuvaile</a:t>
            </a:r>
            <a:r>
              <a:rPr lang="en-US" dirty="0"/>
              <a:t> </a:t>
            </a:r>
            <a:r>
              <a:rPr lang="en-US" dirty="0" err="1"/>
              <a:t>myös</a:t>
            </a:r>
            <a:r>
              <a:rPr lang="en-US" dirty="0"/>
              <a:t> </a:t>
            </a:r>
            <a:r>
              <a:rPr lang="en-US" dirty="0" err="1"/>
              <a:t>mahdolliset</a:t>
            </a:r>
            <a:r>
              <a:rPr lang="en-US" dirty="0"/>
              <a:t> </a:t>
            </a:r>
            <a:r>
              <a:rPr lang="en-US" dirty="0" err="1"/>
              <a:t>toimenpiteet</a:t>
            </a:r>
            <a:r>
              <a:rPr lang="en-US" dirty="0"/>
              <a:t>, </a:t>
            </a:r>
            <a:r>
              <a:rPr lang="en-US" dirty="0" err="1"/>
              <a:t>jotka</a:t>
            </a:r>
            <a:r>
              <a:rPr lang="en-US" dirty="0"/>
              <a:t> </a:t>
            </a:r>
            <a:r>
              <a:rPr lang="en-US" dirty="0" err="1"/>
              <a:t>tulisi</a:t>
            </a:r>
            <a:r>
              <a:rPr lang="en-US" dirty="0"/>
              <a:t> </a:t>
            </a:r>
            <a:r>
              <a:rPr lang="en-US" dirty="0" err="1"/>
              <a:t>toteuttaa</a:t>
            </a:r>
            <a:r>
              <a:rPr lang="en-US" dirty="0"/>
              <a:t>. </a:t>
            </a:r>
            <a:r>
              <a:rPr lang="en-US" dirty="0" err="1"/>
              <a:t>Päivitetty</a:t>
            </a:r>
            <a:r>
              <a:rPr lang="en-US" dirty="0"/>
              <a:t> </a:t>
            </a:r>
            <a:r>
              <a:rPr lang="en-US" dirty="0" err="1"/>
              <a:t>riskienhallintasuunnitelma</a:t>
            </a:r>
            <a:r>
              <a:rPr lang="en-US" dirty="0"/>
              <a:t> </a:t>
            </a:r>
            <a:r>
              <a:rPr lang="en-US" dirty="0" err="1"/>
              <a:t>voidaan</a:t>
            </a:r>
            <a:r>
              <a:rPr lang="en-US" dirty="0"/>
              <a:t> </a:t>
            </a:r>
            <a:r>
              <a:rPr lang="en-US" dirty="0" err="1"/>
              <a:t>tarpeen</a:t>
            </a:r>
            <a:r>
              <a:rPr lang="en-US" dirty="0"/>
              <a:t> </a:t>
            </a:r>
            <a:r>
              <a:rPr lang="en-US" dirty="0" err="1"/>
              <a:t>vaatiessa</a:t>
            </a:r>
            <a:r>
              <a:rPr lang="en-US" dirty="0"/>
              <a:t> </a:t>
            </a:r>
            <a:r>
              <a:rPr lang="en-US" dirty="0" err="1"/>
              <a:t>lisätä</a:t>
            </a:r>
            <a:r>
              <a:rPr lang="en-US" dirty="0"/>
              <a:t> </a:t>
            </a:r>
            <a:r>
              <a:rPr lang="en-US" dirty="0" err="1"/>
              <a:t>liitteeksi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15805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Kuvaile</a:t>
            </a:r>
            <a:r>
              <a:rPr lang="en-US" dirty="0"/>
              <a:t> </a:t>
            </a:r>
            <a:r>
              <a:rPr lang="en-US" dirty="0" err="1"/>
              <a:t>tähän</a:t>
            </a:r>
            <a:r>
              <a:rPr lang="en-US" dirty="0"/>
              <a:t> </a:t>
            </a:r>
            <a:r>
              <a:rPr lang="en-US" dirty="0" err="1"/>
              <a:t>avoimet</a:t>
            </a:r>
            <a:r>
              <a:rPr lang="en-US" dirty="0"/>
              <a:t> </a:t>
            </a:r>
            <a:r>
              <a:rPr lang="en-US" dirty="0" err="1"/>
              <a:t>asiat</a:t>
            </a:r>
            <a:r>
              <a:rPr lang="en-US" dirty="0"/>
              <a:t>/</a:t>
            </a:r>
            <a:r>
              <a:rPr lang="en-US" dirty="0" err="1"/>
              <a:t>ongelmat</a:t>
            </a:r>
            <a:r>
              <a:rPr lang="en-US" dirty="0"/>
              <a:t>, </a:t>
            </a:r>
            <a:r>
              <a:rPr lang="en-US" dirty="0" err="1"/>
              <a:t>joilla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 </a:t>
            </a:r>
            <a:r>
              <a:rPr lang="en-US" dirty="0" err="1"/>
              <a:t>vielä</a:t>
            </a:r>
            <a:r>
              <a:rPr lang="en-US" dirty="0"/>
              <a:t> ole </a:t>
            </a:r>
            <a:r>
              <a:rPr lang="en-US" dirty="0" err="1"/>
              <a:t>ratkaisua</a:t>
            </a:r>
            <a:r>
              <a:rPr lang="en-US" dirty="0"/>
              <a:t> ja </a:t>
            </a:r>
            <a:r>
              <a:rPr lang="en-US" dirty="0" err="1"/>
              <a:t>jotka</a:t>
            </a:r>
            <a:r>
              <a:rPr lang="en-US" dirty="0"/>
              <a:t> </a:t>
            </a:r>
            <a:r>
              <a:rPr lang="en-US" dirty="0" err="1"/>
              <a:t>eivät</a:t>
            </a:r>
            <a:r>
              <a:rPr lang="en-US" dirty="0"/>
              <a:t> </a:t>
            </a:r>
            <a:r>
              <a:rPr lang="en-US" dirty="0" err="1"/>
              <a:t>vielä</a:t>
            </a:r>
            <a:r>
              <a:rPr lang="en-US" dirty="0"/>
              <a:t> ole </a:t>
            </a:r>
            <a:r>
              <a:rPr lang="en-US" dirty="0" err="1"/>
              <a:t>valmiita</a:t>
            </a:r>
            <a:r>
              <a:rPr lang="en-US" dirty="0"/>
              <a:t> </a:t>
            </a:r>
            <a:r>
              <a:rPr lang="en-US" dirty="0" err="1"/>
              <a:t>päätöksentekoon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3790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Kuvaile</a:t>
            </a:r>
            <a:r>
              <a:rPr lang="en-US" dirty="0"/>
              <a:t> </a:t>
            </a:r>
            <a:r>
              <a:rPr lang="en-US" dirty="0" err="1"/>
              <a:t>tähän</a:t>
            </a:r>
            <a:r>
              <a:rPr lang="en-US" dirty="0"/>
              <a:t> </a:t>
            </a:r>
            <a:r>
              <a:rPr lang="en-US" dirty="0" err="1"/>
              <a:t>muutosehdotukset</a:t>
            </a:r>
            <a:r>
              <a:rPr lang="en-US" dirty="0"/>
              <a:t>, </a:t>
            </a:r>
            <a:r>
              <a:rPr lang="en-US" dirty="0" err="1"/>
              <a:t>jotka</a:t>
            </a:r>
            <a:r>
              <a:rPr lang="en-US" dirty="0"/>
              <a:t> </a:t>
            </a:r>
            <a:r>
              <a:rPr lang="en-US" dirty="0" err="1"/>
              <a:t>vaikuttavat</a:t>
            </a:r>
            <a:r>
              <a:rPr lang="en-US" dirty="0"/>
              <a:t> </a:t>
            </a:r>
            <a:r>
              <a:rPr lang="en-US" dirty="0" err="1"/>
              <a:t>projektin</a:t>
            </a:r>
            <a:r>
              <a:rPr lang="en-US" dirty="0"/>
              <a:t> </a:t>
            </a:r>
            <a:r>
              <a:rPr lang="en-US" dirty="0" err="1"/>
              <a:t>laajuuteen</a:t>
            </a:r>
            <a:r>
              <a:rPr lang="en-US" dirty="0"/>
              <a:t> tai </a:t>
            </a:r>
            <a:r>
              <a:rPr lang="en-US" dirty="0" err="1"/>
              <a:t>muihin</a:t>
            </a:r>
            <a:r>
              <a:rPr lang="en-US" dirty="0"/>
              <a:t> </a:t>
            </a:r>
            <a:r>
              <a:rPr lang="en-US" dirty="0" err="1"/>
              <a:t>tavoitteisiin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2403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8965F-00D5-464F-BF15-C4FC16D2C8B9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1B85D-93E0-4E8F-B633-695DA5B67A6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37608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2D637-FE34-4978-A68D-4DAA2AF1334B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BE584-AC54-490E-AFA4-455B2E8E775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99652779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  <a:solidFill>
            <a:srgbClr val="0072C6"/>
          </a:solidFill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  <a:solidFill>
            <a:srgbClr val="0072C6"/>
          </a:solidFill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542C0-EB57-4F65-BC42-01110668F4F0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F8B03-AAF6-48CC-910B-53F995BE4C3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2816754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D94A2-DF35-42F5-9E68-1758D6DC3086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40989-5EB7-4F3A-8033-ACAE44C14D3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4624848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378E6-2574-4E53-84A0-64C6D65D9A73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A2A91-16F2-40ED-8E1D-76CBAE850B6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8783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18838" y="0"/>
            <a:ext cx="1189037" cy="6858000"/>
          </a:xfrm>
          <a:custGeom>
            <a:avLst/>
            <a:gdLst>
              <a:gd name="T0" fmla="*/ 107277 w 2460"/>
              <a:gd name="T1" fmla="*/ 0 h 14300"/>
              <a:gd name="T2" fmla="*/ 0 w 2460"/>
              <a:gd name="T3" fmla="*/ 340023 h 14300"/>
              <a:gd name="T4" fmla="*/ 115492 w 2460"/>
              <a:gd name="T5" fmla="*/ 771645 h 14300"/>
              <a:gd name="T6" fmla="*/ 0 w 2460"/>
              <a:gd name="T7" fmla="*/ 1203267 h 14300"/>
              <a:gd name="T8" fmla="*/ 115492 w 2460"/>
              <a:gd name="T9" fmla="*/ 1634890 h 14300"/>
              <a:gd name="T10" fmla="*/ 0 w 2460"/>
              <a:gd name="T11" fmla="*/ 2066032 h 14300"/>
              <a:gd name="T12" fmla="*/ 115492 w 2460"/>
              <a:gd name="T13" fmla="*/ 2497655 h 14300"/>
              <a:gd name="T14" fmla="*/ 115492 w 2460"/>
              <a:gd name="T15" fmla="*/ 2519716 h 14300"/>
              <a:gd name="T16" fmla="*/ 0 w 2460"/>
              <a:gd name="T17" fmla="*/ 2951338 h 14300"/>
              <a:gd name="T18" fmla="*/ 115492 w 2460"/>
              <a:gd name="T19" fmla="*/ 3382481 h 14300"/>
              <a:gd name="T20" fmla="*/ 0 w 2460"/>
              <a:gd name="T21" fmla="*/ 3814103 h 14300"/>
              <a:gd name="T22" fmla="*/ 115492 w 2460"/>
              <a:gd name="T23" fmla="*/ 4245725 h 14300"/>
              <a:gd name="T24" fmla="*/ 0 w 2460"/>
              <a:gd name="T25" fmla="*/ 4676868 h 14300"/>
              <a:gd name="T26" fmla="*/ 115492 w 2460"/>
              <a:gd name="T27" fmla="*/ 5108491 h 14300"/>
              <a:gd name="T28" fmla="*/ 0 w 2460"/>
              <a:gd name="T29" fmla="*/ 5540113 h 14300"/>
              <a:gd name="T30" fmla="*/ 115492 w 2460"/>
              <a:gd name="T31" fmla="*/ 5971256 h 14300"/>
              <a:gd name="T32" fmla="*/ 0 w 2460"/>
              <a:gd name="T33" fmla="*/ 6402878 h 14300"/>
              <a:gd name="T34" fmla="*/ 115492 w 2460"/>
              <a:gd name="T35" fmla="*/ 6834501 h 14300"/>
              <a:gd name="T36" fmla="*/ 115009 w 2460"/>
              <a:gd name="T37" fmla="*/ 6858000 h 14300"/>
              <a:gd name="T38" fmla="*/ 1188749 w 2460"/>
              <a:gd name="T39" fmla="*/ 6858000 h 14300"/>
              <a:gd name="T40" fmla="*/ 1188749 w 2460"/>
              <a:gd name="T41" fmla="*/ 0 h 14300"/>
              <a:gd name="T42" fmla="*/ 107277 w 2460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460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460" y="14300"/>
                </a:lnTo>
                <a:lnTo>
                  <a:pt x="2460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85F85-ACA6-4438-8CEE-3E476B5DA1DB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2ABD9-BA8F-4BF8-8EF3-54C6B19F09A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9718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77575" y="0"/>
            <a:ext cx="1112838" cy="6858000"/>
          </a:xfrm>
          <a:custGeom>
            <a:avLst/>
            <a:gdLst>
              <a:gd name="T0" fmla="*/ 30426 w 2304"/>
              <a:gd name="T1" fmla="*/ 0 h 14300"/>
              <a:gd name="T2" fmla="*/ 18352 w 2304"/>
              <a:gd name="T3" fmla="*/ 11990 h 14300"/>
              <a:gd name="T4" fmla="*/ 286395 w 2304"/>
              <a:gd name="T5" fmla="*/ 276718 h 14300"/>
              <a:gd name="T6" fmla="*/ 18352 w 2304"/>
              <a:gd name="T7" fmla="*/ 540967 h 14300"/>
              <a:gd name="T8" fmla="*/ 268042 w 2304"/>
              <a:gd name="T9" fmla="*/ 787951 h 14300"/>
              <a:gd name="T10" fmla="*/ 0 w 2304"/>
              <a:gd name="T11" fmla="*/ 1052199 h 14300"/>
              <a:gd name="T12" fmla="*/ 268042 w 2304"/>
              <a:gd name="T13" fmla="*/ 1316928 h 14300"/>
              <a:gd name="T14" fmla="*/ 0 w 2304"/>
              <a:gd name="T15" fmla="*/ 1581656 h 14300"/>
              <a:gd name="T16" fmla="*/ 268042 w 2304"/>
              <a:gd name="T17" fmla="*/ 1846385 h 14300"/>
              <a:gd name="T18" fmla="*/ 0 w 2304"/>
              <a:gd name="T19" fmla="*/ 2111113 h 14300"/>
              <a:gd name="T20" fmla="*/ 268042 w 2304"/>
              <a:gd name="T21" fmla="*/ 2375841 h 14300"/>
              <a:gd name="T22" fmla="*/ 0 w 2304"/>
              <a:gd name="T23" fmla="*/ 2640570 h 14300"/>
              <a:gd name="T24" fmla="*/ 268042 w 2304"/>
              <a:gd name="T25" fmla="*/ 2905298 h 14300"/>
              <a:gd name="T26" fmla="*/ 0 w 2304"/>
              <a:gd name="T27" fmla="*/ 3170027 h 14300"/>
              <a:gd name="T28" fmla="*/ 281082 w 2304"/>
              <a:gd name="T29" fmla="*/ 3447704 h 14300"/>
              <a:gd name="T30" fmla="*/ 18352 w 2304"/>
              <a:gd name="T31" fmla="*/ 3706677 h 14300"/>
              <a:gd name="T32" fmla="*/ 286395 w 2304"/>
              <a:gd name="T33" fmla="*/ 3971405 h 14300"/>
              <a:gd name="T34" fmla="*/ 18352 w 2304"/>
              <a:gd name="T35" fmla="*/ 4236134 h 14300"/>
              <a:gd name="T36" fmla="*/ 286395 w 2304"/>
              <a:gd name="T37" fmla="*/ 4500862 h 14300"/>
              <a:gd name="T38" fmla="*/ 18352 w 2304"/>
              <a:gd name="T39" fmla="*/ 4765591 h 14300"/>
              <a:gd name="T40" fmla="*/ 286395 w 2304"/>
              <a:gd name="T41" fmla="*/ 5030319 h 14300"/>
              <a:gd name="T42" fmla="*/ 18352 w 2304"/>
              <a:gd name="T43" fmla="*/ 5295047 h 14300"/>
              <a:gd name="T44" fmla="*/ 268042 w 2304"/>
              <a:gd name="T45" fmla="*/ 5541552 h 14300"/>
              <a:gd name="T46" fmla="*/ 0 w 2304"/>
              <a:gd name="T47" fmla="*/ 5806280 h 14300"/>
              <a:gd name="T48" fmla="*/ 268042 w 2304"/>
              <a:gd name="T49" fmla="*/ 6071009 h 14300"/>
              <a:gd name="T50" fmla="*/ 0 w 2304"/>
              <a:gd name="T51" fmla="*/ 6335737 h 14300"/>
              <a:gd name="T52" fmla="*/ 268042 w 2304"/>
              <a:gd name="T53" fmla="*/ 6600465 h 14300"/>
              <a:gd name="T54" fmla="*/ 7244 w 2304"/>
              <a:gd name="T55" fmla="*/ 6858000 h 14300"/>
              <a:gd name="T56" fmla="*/ 1112737 w 2304"/>
              <a:gd name="T57" fmla="*/ 6858000 h 14300"/>
              <a:gd name="T58" fmla="*/ 1112737 w 2304"/>
              <a:gd name="T59" fmla="*/ 0 h 14300"/>
              <a:gd name="T60" fmla="*/ 30426 w 2304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304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304" y="14300"/>
                </a:lnTo>
                <a:cubicBezTo>
                  <a:pt x="2304" y="9533"/>
                  <a:pt x="2304" y="4767"/>
                  <a:pt x="2304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85444-B03D-45D1-93F2-6D6EA4F01433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E768F-7E83-43F1-9806-58D0D092AB3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160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/>
          <p:cNvSpPr>
            <a:spLocks noChangeAspect="1"/>
          </p:cNvSpPr>
          <p:nvPr/>
        </p:nvSpPr>
        <p:spPr bwMode="auto">
          <a:xfrm>
            <a:off x="10964863" y="0"/>
            <a:ext cx="1228725" cy="6858000"/>
          </a:xfrm>
          <a:custGeom>
            <a:avLst/>
            <a:gdLst>
              <a:gd name="T0" fmla="*/ 0 w 2539"/>
              <a:gd name="T1" fmla="*/ 4225103 h 14300"/>
              <a:gd name="T2" fmla="*/ 0 w 2539"/>
              <a:gd name="T3" fmla="*/ 4225103 h 14300"/>
              <a:gd name="T4" fmla="*/ 174239 w 2539"/>
              <a:gd name="T5" fmla="*/ 4488393 h 14300"/>
              <a:gd name="T6" fmla="*/ 0 w 2539"/>
              <a:gd name="T7" fmla="*/ 4751683 h 14300"/>
              <a:gd name="T8" fmla="*/ 0 w 2539"/>
              <a:gd name="T9" fmla="*/ 4752642 h 14300"/>
              <a:gd name="T10" fmla="*/ 0 w 2539"/>
              <a:gd name="T11" fmla="*/ 4753122 h 14300"/>
              <a:gd name="T12" fmla="*/ 174239 w 2539"/>
              <a:gd name="T13" fmla="*/ 5016411 h 14300"/>
              <a:gd name="T14" fmla="*/ 0 w 2539"/>
              <a:gd name="T15" fmla="*/ 5279701 h 14300"/>
              <a:gd name="T16" fmla="*/ 0 w 2539"/>
              <a:gd name="T17" fmla="*/ 5279701 h 14300"/>
              <a:gd name="T18" fmla="*/ 0 w 2539"/>
              <a:gd name="T19" fmla="*/ 5281140 h 14300"/>
              <a:gd name="T20" fmla="*/ 175691 w 2539"/>
              <a:gd name="T21" fmla="*/ 5544909 h 14300"/>
              <a:gd name="T22" fmla="*/ 0 w 2539"/>
              <a:gd name="T23" fmla="*/ 5809158 h 14300"/>
              <a:gd name="T24" fmla="*/ 175691 w 2539"/>
              <a:gd name="T25" fmla="*/ 6072927 h 14300"/>
              <a:gd name="T26" fmla="*/ 0 w 2539"/>
              <a:gd name="T27" fmla="*/ 6337176 h 14300"/>
              <a:gd name="T28" fmla="*/ 175691 w 2539"/>
              <a:gd name="T29" fmla="*/ 6600945 h 14300"/>
              <a:gd name="T30" fmla="*/ 0 w 2539"/>
              <a:gd name="T31" fmla="*/ 6858000 h 14300"/>
              <a:gd name="T32" fmla="*/ 1228866 w 2539"/>
              <a:gd name="T33" fmla="*/ 6858000 h 14300"/>
              <a:gd name="T34" fmla="*/ 1228866 w 2539"/>
              <a:gd name="T35" fmla="*/ 0 h 14300"/>
              <a:gd name="T36" fmla="*/ 0 w 2539"/>
              <a:gd name="T37" fmla="*/ 0 h 14300"/>
              <a:gd name="T38" fmla="*/ 175691 w 2539"/>
              <a:gd name="T39" fmla="*/ 264249 h 14300"/>
              <a:gd name="T40" fmla="*/ 0 w 2539"/>
              <a:gd name="T41" fmla="*/ 528018 h 14300"/>
              <a:gd name="T42" fmla="*/ 175691 w 2539"/>
              <a:gd name="T43" fmla="*/ 791787 h 14300"/>
              <a:gd name="T44" fmla="*/ 0 w 2539"/>
              <a:gd name="T45" fmla="*/ 1056036 h 14300"/>
              <a:gd name="T46" fmla="*/ 175691 w 2539"/>
              <a:gd name="T47" fmla="*/ 1319805 h 14300"/>
              <a:gd name="T48" fmla="*/ 0 w 2539"/>
              <a:gd name="T49" fmla="*/ 1584054 h 14300"/>
              <a:gd name="T50" fmla="*/ 175691 w 2539"/>
              <a:gd name="T51" fmla="*/ 1847823 h 14300"/>
              <a:gd name="T52" fmla="*/ 0 w 2539"/>
              <a:gd name="T53" fmla="*/ 2112072 h 14300"/>
              <a:gd name="T54" fmla="*/ 175691 w 2539"/>
              <a:gd name="T55" fmla="*/ 2375841 h 14300"/>
              <a:gd name="T56" fmla="*/ 0 w 2539"/>
              <a:gd name="T57" fmla="*/ 2640090 h 14300"/>
              <a:gd name="T58" fmla="*/ 175691 w 2539"/>
              <a:gd name="T59" fmla="*/ 2903859 h 14300"/>
              <a:gd name="T60" fmla="*/ 0 w 2539"/>
              <a:gd name="T61" fmla="*/ 3168108 h 14300"/>
              <a:gd name="T62" fmla="*/ 175691 w 2539"/>
              <a:gd name="T63" fmla="*/ 3431877 h 14300"/>
              <a:gd name="T64" fmla="*/ 0 w 2539"/>
              <a:gd name="T65" fmla="*/ 3695647 h 14300"/>
              <a:gd name="T66" fmla="*/ 175691 w 2539"/>
              <a:gd name="T67" fmla="*/ 3959896 h 14300"/>
              <a:gd name="T68" fmla="*/ 0 w 2539"/>
              <a:gd name="T69" fmla="*/ 4223665 h 14300"/>
              <a:gd name="T70" fmla="*/ 0 w 2539"/>
              <a:gd name="T71" fmla="*/ 4225103 h 143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539" h="14300">
                <a:moveTo>
                  <a:pt x="0" y="8810"/>
                </a:moveTo>
                <a:lnTo>
                  <a:pt x="0" y="8810"/>
                </a:lnTo>
                <a:cubicBezTo>
                  <a:pt x="0" y="9056"/>
                  <a:pt x="148" y="9267"/>
                  <a:pt x="360" y="9359"/>
                </a:cubicBezTo>
                <a:cubicBezTo>
                  <a:pt x="148" y="9451"/>
                  <a:pt x="0" y="9662"/>
                  <a:pt x="0" y="9908"/>
                </a:cubicBezTo>
                <a:lnTo>
                  <a:pt x="0" y="9910"/>
                </a:lnTo>
                <a:lnTo>
                  <a:pt x="0" y="9911"/>
                </a:lnTo>
                <a:cubicBezTo>
                  <a:pt x="0" y="10157"/>
                  <a:pt x="148" y="10368"/>
                  <a:pt x="360" y="10460"/>
                </a:cubicBezTo>
                <a:cubicBezTo>
                  <a:pt x="148" y="10552"/>
                  <a:pt x="0" y="10763"/>
                  <a:pt x="0" y="11009"/>
                </a:cubicBezTo>
                <a:lnTo>
                  <a:pt x="0" y="11012"/>
                </a:lnTo>
                <a:cubicBezTo>
                  <a:pt x="0" y="11259"/>
                  <a:pt x="150" y="11471"/>
                  <a:pt x="363" y="11562"/>
                </a:cubicBezTo>
                <a:cubicBezTo>
                  <a:pt x="150" y="11654"/>
                  <a:pt x="0" y="11866"/>
                  <a:pt x="0" y="12113"/>
                </a:cubicBezTo>
                <a:cubicBezTo>
                  <a:pt x="0" y="12360"/>
                  <a:pt x="150" y="12572"/>
                  <a:pt x="363" y="12663"/>
                </a:cubicBezTo>
                <a:cubicBezTo>
                  <a:pt x="150" y="12755"/>
                  <a:pt x="0" y="12967"/>
                  <a:pt x="0" y="13214"/>
                </a:cubicBezTo>
                <a:cubicBezTo>
                  <a:pt x="0" y="13461"/>
                  <a:pt x="150" y="13673"/>
                  <a:pt x="363" y="13764"/>
                </a:cubicBezTo>
                <a:cubicBezTo>
                  <a:pt x="154" y="13854"/>
                  <a:pt x="6" y="14059"/>
                  <a:pt x="0" y="14300"/>
                </a:cubicBezTo>
                <a:lnTo>
                  <a:pt x="2539" y="14300"/>
                </a:lnTo>
                <a:cubicBezTo>
                  <a:pt x="2539" y="9533"/>
                  <a:pt x="2539" y="4767"/>
                  <a:pt x="2539" y="0"/>
                </a:cubicBezTo>
                <a:lnTo>
                  <a:pt x="0" y="0"/>
                </a:lnTo>
                <a:cubicBezTo>
                  <a:pt x="0" y="247"/>
                  <a:pt x="150" y="459"/>
                  <a:pt x="363" y="551"/>
                </a:cubicBezTo>
                <a:cubicBezTo>
                  <a:pt x="150" y="642"/>
                  <a:pt x="0" y="854"/>
                  <a:pt x="0" y="1101"/>
                </a:cubicBezTo>
                <a:cubicBezTo>
                  <a:pt x="0" y="1348"/>
                  <a:pt x="150" y="1560"/>
                  <a:pt x="363" y="1651"/>
                </a:cubicBezTo>
                <a:cubicBezTo>
                  <a:pt x="150" y="1743"/>
                  <a:pt x="0" y="1955"/>
                  <a:pt x="0" y="2202"/>
                </a:cubicBezTo>
                <a:cubicBezTo>
                  <a:pt x="0" y="2449"/>
                  <a:pt x="150" y="2661"/>
                  <a:pt x="363" y="2752"/>
                </a:cubicBezTo>
                <a:cubicBezTo>
                  <a:pt x="150" y="2844"/>
                  <a:pt x="0" y="3056"/>
                  <a:pt x="0" y="3303"/>
                </a:cubicBezTo>
                <a:cubicBezTo>
                  <a:pt x="0" y="3550"/>
                  <a:pt x="150" y="3762"/>
                  <a:pt x="363" y="3853"/>
                </a:cubicBezTo>
                <a:cubicBezTo>
                  <a:pt x="150" y="3945"/>
                  <a:pt x="0" y="4157"/>
                  <a:pt x="0" y="4404"/>
                </a:cubicBezTo>
                <a:cubicBezTo>
                  <a:pt x="0" y="4651"/>
                  <a:pt x="150" y="4863"/>
                  <a:pt x="363" y="4954"/>
                </a:cubicBezTo>
                <a:cubicBezTo>
                  <a:pt x="150" y="5046"/>
                  <a:pt x="0" y="5258"/>
                  <a:pt x="0" y="5505"/>
                </a:cubicBezTo>
                <a:cubicBezTo>
                  <a:pt x="0" y="5752"/>
                  <a:pt x="150" y="5964"/>
                  <a:pt x="363" y="6055"/>
                </a:cubicBezTo>
                <a:cubicBezTo>
                  <a:pt x="150" y="6147"/>
                  <a:pt x="0" y="6359"/>
                  <a:pt x="0" y="6606"/>
                </a:cubicBezTo>
                <a:cubicBezTo>
                  <a:pt x="0" y="6853"/>
                  <a:pt x="150" y="7065"/>
                  <a:pt x="363" y="7156"/>
                </a:cubicBezTo>
                <a:cubicBezTo>
                  <a:pt x="150" y="7247"/>
                  <a:pt x="0" y="7459"/>
                  <a:pt x="0" y="7706"/>
                </a:cubicBezTo>
                <a:cubicBezTo>
                  <a:pt x="0" y="7954"/>
                  <a:pt x="150" y="8165"/>
                  <a:pt x="363" y="8257"/>
                </a:cubicBezTo>
                <a:cubicBezTo>
                  <a:pt x="150" y="8348"/>
                  <a:pt x="0" y="8560"/>
                  <a:pt x="0" y="8807"/>
                </a:cubicBezTo>
                <a:lnTo>
                  <a:pt x="0" y="8810"/>
                </a:lnTo>
                <a:close/>
              </a:path>
            </a:pathLst>
          </a:custGeom>
          <a:solidFill>
            <a:srgbClr val="F5A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4B323-C24F-4124-AE9C-446E0C8711BC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26F19-60EA-4F6E-8310-C8C3CA329D8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831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 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87075" y="0"/>
            <a:ext cx="1304925" cy="6858000"/>
          </a:xfrm>
          <a:custGeom>
            <a:avLst/>
            <a:gdLst>
              <a:gd name="T0" fmla="*/ 0 w 2700"/>
              <a:gd name="T1" fmla="*/ 16306 h 14300"/>
              <a:gd name="T2" fmla="*/ 212647 w 2700"/>
              <a:gd name="T3" fmla="*/ 144354 h 14300"/>
              <a:gd name="T4" fmla="*/ 212647 w 2700"/>
              <a:gd name="T5" fmla="*/ 290626 h 14300"/>
              <a:gd name="T6" fmla="*/ 0 w 2700"/>
              <a:gd name="T7" fmla="*/ 418674 h 14300"/>
              <a:gd name="T8" fmla="*/ 212647 w 2700"/>
              <a:gd name="T9" fmla="*/ 546722 h 14300"/>
              <a:gd name="T10" fmla="*/ 212647 w 2700"/>
              <a:gd name="T11" fmla="*/ 692994 h 14300"/>
              <a:gd name="T12" fmla="*/ 0 w 2700"/>
              <a:gd name="T13" fmla="*/ 820083 h 14300"/>
              <a:gd name="T14" fmla="*/ 212647 w 2700"/>
              <a:gd name="T15" fmla="*/ 948130 h 14300"/>
              <a:gd name="T16" fmla="*/ 212647 w 2700"/>
              <a:gd name="T17" fmla="*/ 1094403 h 14300"/>
              <a:gd name="T18" fmla="*/ 0 w 2700"/>
              <a:gd name="T19" fmla="*/ 1221971 h 14300"/>
              <a:gd name="T20" fmla="*/ 212647 w 2700"/>
              <a:gd name="T21" fmla="*/ 1350019 h 14300"/>
              <a:gd name="T22" fmla="*/ 212647 w 2700"/>
              <a:gd name="T23" fmla="*/ 1496291 h 14300"/>
              <a:gd name="T24" fmla="*/ 0 w 2700"/>
              <a:gd name="T25" fmla="*/ 1624339 h 14300"/>
              <a:gd name="T26" fmla="*/ 212647 w 2700"/>
              <a:gd name="T27" fmla="*/ 1752387 h 14300"/>
              <a:gd name="T28" fmla="*/ 212647 w 2700"/>
              <a:gd name="T29" fmla="*/ 1898659 h 14300"/>
              <a:gd name="T30" fmla="*/ 0 w 2700"/>
              <a:gd name="T31" fmla="*/ 2026707 h 14300"/>
              <a:gd name="T32" fmla="*/ 212647 w 2700"/>
              <a:gd name="T33" fmla="*/ 2154755 h 14300"/>
              <a:gd name="T34" fmla="*/ 212647 w 2700"/>
              <a:gd name="T35" fmla="*/ 2301027 h 14300"/>
              <a:gd name="T36" fmla="*/ 0 w 2700"/>
              <a:gd name="T37" fmla="*/ 2429554 h 14300"/>
              <a:gd name="T38" fmla="*/ 212647 w 2700"/>
              <a:gd name="T39" fmla="*/ 2557602 h 14300"/>
              <a:gd name="T40" fmla="*/ 212647 w 2700"/>
              <a:gd name="T41" fmla="*/ 2703874 h 14300"/>
              <a:gd name="T42" fmla="*/ 0 w 2700"/>
              <a:gd name="T43" fmla="*/ 2831443 h 14300"/>
              <a:gd name="T44" fmla="*/ 212647 w 2700"/>
              <a:gd name="T45" fmla="*/ 2959970 h 14300"/>
              <a:gd name="T46" fmla="*/ 212647 w 2700"/>
              <a:gd name="T47" fmla="*/ 3105763 h 14300"/>
              <a:gd name="T48" fmla="*/ 0 w 2700"/>
              <a:gd name="T49" fmla="*/ 3232852 h 14300"/>
              <a:gd name="T50" fmla="*/ 212647 w 2700"/>
              <a:gd name="T51" fmla="*/ 3360900 h 14300"/>
              <a:gd name="T52" fmla="*/ 212647 w 2700"/>
              <a:gd name="T53" fmla="*/ 3507172 h 14300"/>
              <a:gd name="T54" fmla="*/ 0 w 2700"/>
              <a:gd name="T55" fmla="*/ 3635220 h 14300"/>
              <a:gd name="T56" fmla="*/ 212647 w 2700"/>
              <a:gd name="T57" fmla="*/ 3763268 h 14300"/>
              <a:gd name="T58" fmla="*/ 212647 w 2700"/>
              <a:gd name="T59" fmla="*/ 3909540 h 14300"/>
              <a:gd name="T60" fmla="*/ 0 w 2700"/>
              <a:gd name="T61" fmla="*/ 4037588 h 14300"/>
              <a:gd name="T62" fmla="*/ 212647 w 2700"/>
              <a:gd name="T63" fmla="*/ 4165636 h 14300"/>
              <a:gd name="T64" fmla="*/ 212647 w 2700"/>
              <a:gd name="T65" fmla="*/ 4311908 h 14300"/>
              <a:gd name="T66" fmla="*/ 0 w 2700"/>
              <a:gd name="T67" fmla="*/ 4439476 h 14300"/>
              <a:gd name="T68" fmla="*/ 212647 w 2700"/>
              <a:gd name="T69" fmla="*/ 4568003 h 14300"/>
              <a:gd name="T70" fmla="*/ 262425 w 2700"/>
              <a:gd name="T71" fmla="*/ 4655287 h 14300"/>
              <a:gd name="T72" fmla="*/ 44463 w 2700"/>
              <a:gd name="T73" fmla="*/ 4785733 h 14300"/>
              <a:gd name="T74" fmla="*/ 48812 w 2700"/>
              <a:gd name="T75" fmla="*/ 4928648 h 14300"/>
              <a:gd name="T76" fmla="*/ 262425 w 2700"/>
              <a:gd name="T77" fmla="*/ 5058135 h 14300"/>
              <a:gd name="T78" fmla="*/ 46396 w 2700"/>
              <a:gd name="T79" fmla="*/ 5187621 h 14300"/>
              <a:gd name="T80" fmla="*/ 48812 w 2700"/>
              <a:gd name="T81" fmla="*/ 5331016 h 14300"/>
              <a:gd name="T82" fmla="*/ 262425 w 2700"/>
              <a:gd name="T83" fmla="*/ 5460023 h 14300"/>
              <a:gd name="T84" fmla="*/ 46396 w 2700"/>
              <a:gd name="T85" fmla="*/ 5589510 h 14300"/>
              <a:gd name="T86" fmla="*/ 48812 w 2700"/>
              <a:gd name="T87" fmla="*/ 5732425 h 14300"/>
              <a:gd name="T88" fmla="*/ 262425 w 2700"/>
              <a:gd name="T89" fmla="*/ 5861432 h 14300"/>
              <a:gd name="T90" fmla="*/ 46396 w 2700"/>
              <a:gd name="T91" fmla="*/ 5991398 h 14300"/>
              <a:gd name="T92" fmla="*/ 48812 w 2700"/>
              <a:gd name="T93" fmla="*/ 6134793 h 14300"/>
              <a:gd name="T94" fmla="*/ 262425 w 2700"/>
              <a:gd name="T95" fmla="*/ 6263800 h 14300"/>
              <a:gd name="T96" fmla="*/ 46396 w 2700"/>
              <a:gd name="T97" fmla="*/ 6393287 h 14300"/>
              <a:gd name="T98" fmla="*/ 48812 w 2700"/>
              <a:gd name="T99" fmla="*/ 6537161 h 14300"/>
              <a:gd name="T100" fmla="*/ 262425 w 2700"/>
              <a:gd name="T101" fmla="*/ 6666168 h 14300"/>
              <a:gd name="T102" fmla="*/ 46396 w 2700"/>
              <a:gd name="T103" fmla="*/ 6795655 h 14300"/>
              <a:gd name="T104" fmla="*/ 1304878 w 2700"/>
              <a:gd name="T105" fmla="*/ 6858000 h 14300"/>
              <a:gd name="T106" fmla="*/ 1450 w 2700"/>
              <a:gd name="T107" fmla="*/ 0 h 143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700" h="14300">
                <a:moveTo>
                  <a:pt x="3" y="0"/>
                </a:moveTo>
                <a:cubicBezTo>
                  <a:pt x="1" y="11"/>
                  <a:pt x="0" y="22"/>
                  <a:pt x="0" y="34"/>
                </a:cubicBezTo>
                <a:cubicBezTo>
                  <a:pt x="0" y="102"/>
                  <a:pt x="40" y="159"/>
                  <a:pt x="101" y="185"/>
                </a:cubicBezTo>
                <a:cubicBezTo>
                  <a:pt x="105" y="186"/>
                  <a:pt x="440" y="301"/>
                  <a:pt x="440" y="301"/>
                </a:cubicBezTo>
                <a:cubicBezTo>
                  <a:pt x="440" y="301"/>
                  <a:pt x="543" y="338"/>
                  <a:pt x="543" y="454"/>
                </a:cubicBezTo>
                <a:cubicBezTo>
                  <a:pt x="543" y="523"/>
                  <a:pt x="501" y="582"/>
                  <a:pt x="440" y="606"/>
                </a:cubicBezTo>
                <a:cubicBezTo>
                  <a:pt x="437" y="607"/>
                  <a:pt x="96" y="724"/>
                  <a:pt x="96" y="724"/>
                </a:cubicBezTo>
                <a:cubicBezTo>
                  <a:pt x="96" y="724"/>
                  <a:pt x="0" y="756"/>
                  <a:pt x="0" y="873"/>
                </a:cubicBezTo>
                <a:cubicBezTo>
                  <a:pt x="0" y="940"/>
                  <a:pt x="40" y="998"/>
                  <a:pt x="101" y="1023"/>
                </a:cubicBezTo>
                <a:cubicBezTo>
                  <a:pt x="105" y="1025"/>
                  <a:pt x="440" y="1140"/>
                  <a:pt x="440" y="1140"/>
                </a:cubicBezTo>
                <a:cubicBezTo>
                  <a:pt x="440" y="1140"/>
                  <a:pt x="543" y="1177"/>
                  <a:pt x="543" y="1292"/>
                </a:cubicBezTo>
                <a:cubicBezTo>
                  <a:pt x="543" y="1362"/>
                  <a:pt x="501" y="1421"/>
                  <a:pt x="440" y="1445"/>
                </a:cubicBezTo>
                <a:cubicBezTo>
                  <a:pt x="437" y="1446"/>
                  <a:pt x="96" y="1562"/>
                  <a:pt x="96" y="1562"/>
                </a:cubicBezTo>
                <a:cubicBezTo>
                  <a:pt x="96" y="1562"/>
                  <a:pt x="0" y="1602"/>
                  <a:pt x="0" y="1710"/>
                </a:cubicBezTo>
                <a:cubicBezTo>
                  <a:pt x="0" y="1777"/>
                  <a:pt x="40" y="1835"/>
                  <a:pt x="101" y="1860"/>
                </a:cubicBezTo>
                <a:cubicBezTo>
                  <a:pt x="105" y="1862"/>
                  <a:pt x="440" y="1977"/>
                  <a:pt x="440" y="1977"/>
                </a:cubicBezTo>
                <a:cubicBezTo>
                  <a:pt x="440" y="1977"/>
                  <a:pt x="543" y="2013"/>
                  <a:pt x="543" y="2129"/>
                </a:cubicBezTo>
                <a:cubicBezTo>
                  <a:pt x="543" y="2199"/>
                  <a:pt x="501" y="2258"/>
                  <a:pt x="440" y="2282"/>
                </a:cubicBezTo>
                <a:cubicBezTo>
                  <a:pt x="437" y="2283"/>
                  <a:pt x="96" y="2400"/>
                  <a:pt x="96" y="2400"/>
                </a:cubicBezTo>
                <a:cubicBezTo>
                  <a:pt x="96" y="2400"/>
                  <a:pt x="0" y="2431"/>
                  <a:pt x="0" y="2548"/>
                </a:cubicBezTo>
                <a:cubicBezTo>
                  <a:pt x="0" y="2616"/>
                  <a:pt x="40" y="2674"/>
                  <a:pt x="101" y="2699"/>
                </a:cubicBezTo>
                <a:cubicBezTo>
                  <a:pt x="105" y="2700"/>
                  <a:pt x="440" y="2815"/>
                  <a:pt x="440" y="2815"/>
                </a:cubicBezTo>
                <a:cubicBezTo>
                  <a:pt x="440" y="2815"/>
                  <a:pt x="543" y="2852"/>
                  <a:pt x="543" y="2968"/>
                </a:cubicBezTo>
                <a:cubicBezTo>
                  <a:pt x="543" y="3037"/>
                  <a:pt x="501" y="3096"/>
                  <a:pt x="440" y="3120"/>
                </a:cubicBezTo>
                <a:cubicBezTo>
                  <a:pt x="437" y="3121"/>
                  <a:pt x="96" y="3239"/>
                  <a:pt x="96" y="3239"/>
                </a:cubicBezTo>
                <a:cubicBezTo>
                  <a:pt x="96" y="3239"/>
                  <a:pt x="0" y="3278"/>
                  <a:pt x="0" y="3387"/>
                </a:cubicBezTo>
                <a:cubicBezTo>
                  <a:pt x="0" y="3455"/>
                  <a:pt x="40" y="3513"/>
                  <a:pt x="101" y="3538"/>
                </a:cubicBezTo>
                <a:cubicBezTo>
                  <a:pt x="105" y="3539"/>
                  <a:pt x="440" y="3654"/>
                  <a:pt x="440" y="3654"/>
                </a:cubicBezTo>
                <a:cubicBezTo>
                  <a:pt x="440" y="3654"/>
                  <a:pt x="543" y="3691"/>
                  <a:pt x="543" y="3807"/>
                </a:cubicBezTo>
                <a:cubicBezTo>
                  <a:pt x="543" y="3876"/>
                  <a:pt x="501" y="3935"/>
                  <a:pt x="440" y="3959"/>
                </a:cubicBezTo>
                <a:cubicBezTo>
                  <a:pt x="437" y="3960"/>
                  <a:pt x="96" y="4077"/>
                  <a:pt x="96" y="4077"/>
                </a:cubicBezTo>
                <a:cubicBezTo>
                  <a:pt x="96" y="4077"/>
                  <a:pt x="0" y="4109"/>
                  <a:pt x="0" y="4226"/>
                </a:cubicBezTo>
                <a:cubicBezTo>
                  <a:pt x="0" y="4293"/>
                  <a:pt x="40" y="4351"/>
                  <a:pt x="101" y="4377"/>
                </a:cubicBezTo>
                <a:cubicBezTo>
                  <a:pt x="105" y="4378"/>
                  <a:pt x="440" y="4493"/>
                  <a:pt x="440" y="4493"/>
                </a:cubicBezTo>
                <a:cubicBezTo>
                  <a:pt x="440" y="4493"/>
                  <a:pt x="543" y="4530"/>
                  <a:pt x="543" y="4646"/>
                </a:cubicBezTo>
                <a:cubicBezTo>
                  <a:pt x="543" y="4715"/>
                  <a:pt x="501" y="4774"/>
                  <a:pt x="440" y="4798"/>
                </a:cubicBezTo>
                <a:cubicBezTo>
                  <a:pt x="437" y="4799"/>
                  <a:pt x="92" y="4918"/>
                  <a:pt x="92" y="4918"/>
                </a:cubicBezTo>
                <a:cubicBezTo>
                  <a:pt x="92" y="4918"/>
                  <a:pt x="0" y="4949"/>
                  <a:pt x="0" y="5066"/>
                </a:cubicBezTo>
                <a:cubicBezTo>
                  <a:pt x="0" y="5133"/>
                  <a:pt x="40" y="5191"/>
                  <a:pt x="101" y="5216"/>
                </a:cubicBezTo>
                <a:cubicBezTo>
                  <a:pt x="105" y="5218"/>
                  <a:pt x="440" y="5333"/>
                  <a:pt x="440" y="5333"/>
                </a:cubicBezTo>
                <a:cubicBezTo>
                  <a:pt x="440" y="5333"/>
                  <a:pt x="543" y="5370"/>
                  <a:pt x="543" y="5485"/>
                </a:cubicBezTo>
                <a:cubicBezTo>
                  <a:pt x="543" y="5555"/>
                  <a:pt x="501" y="5614"/>
                  <a:pt x="440" y="5638"/>
                </a:cubicBezTo>
                <a:cubicBezTo>
                  <a:pt x="437" y="5639"/>
                  <a:pt x="96" y="5756"/>
                  <a:pt x="96" y="5756"/>
                </a:cubicBezTo>
                <a:cubicBezTo>
                  <a:pt x="96" y="5756"/>
                  <a:pt x="0" y="5787"/>
                  <a:pt x="0" y="5904"/>
                </a:cubicBezTo>
                <a:cubicBezTo>
                  <a:pt x="0" y="5972"/>
                  <a:pt x="40" y="6030"/>
                  <a:pt x="101" y="6055"/>
                </a:cubicBezTo>
                <a:cubicBezTo>
                  <a:pt x="105" y="6056"/>
                  <a:pt x="440" y="6172"/>
                  <a:pt x="440" y="6172"/>
                </a:cubicBezTo>
                <a:cubicBezTo>
                  <a:pt x="440" y="6172"/>
                  <a:pt x="543" y="6208"/>
                  <a:pt x="543" y="6324"/>
                </a:cubicBezTo>
                <a:cubicBezTo>
                  <a:pt x="543" y="6393"/>
                  <a:pt x="501" y="6453"/>
                  <a:pt x="440" y="6476"/>
                </a:cubicBezTo>
                <a:cubicBezTo>
                  <a:pt x="437" y="6477"/>
                  <a:pt x="96" y="6594"/>
                  <a:pt x="96" y="6594"/>
                </a:cubicBezTo>
                <a:cubicBezTo>
                  <a:pt x="96" y="6594"/>
                  <a:pt x="0" y="6634"/>
                  <a:pt x="0" y="6741"/>
                </a:cubicBezTo>
                <a:cubicBezTo>
                  <a:pt x="0" y="6809"/>
                  <a:pt x="40" y="6867"/>
                  <a:pt x="101" y="6892"/>
                </a:cubicBezTo>
                <a:cubicBezTo>
                  <a:pt x="105" y="6893"/>
                  <a:pt x="440" y="7008"/>
                  <a:pt x="440" y="7008"/>
                </a:cubicBezTo>
                <a:cubicBezTo>
                  <a:pt x="440" y="7008"/>
                  <a:pt x="543" y="7045"/>
                  <a:pt x="543" y="7161"/>
                </a:cubicBezTo>
                <a:cubicBezTo>
                  <a:pt x="543" y="7230"/>
                  <a:pt x="501" y="7289"/>
                  <a:pt x="440" y="7313"/>
                </a:cubicBezTo>
                <a:cubicBezTo>
                  <a:pt x="437" y="7314"/>
                  <a:pt x="96" y="7431"/>
                  <a:pt x="96" y="7431"/>
                </a:cubicBezTo>
                <a:cubicBezTo>
                  <a:pt x="96" y="7431"/>
                  <a:pt x="0" y="7463"/>
                  <a:pt x="0" y="7580"/>
                </a:cubicBezTo>
                <a:cubicBezTo>
                  <a:pt x="0" y="7647"/>
                  <a:pt x="40" y="7705"/>
                  <a:pt x="101" y="7731"/>
                </a:cubicBezTo>
                <a:cubicBezTo>
                  <a:pt x="105" y="7732"/>
                  <a:pt x="440" y="7847"/>
                  <a:pt x="440" y="7847"/>
                </a:cubicBezTo>
                <a:cubicBezTo>
                  <a:pt x="440" y="7847"/>
                  <a:pt x="543" y="7884"/>
                  <a:pt x="543" y="8000"/>
                </a:cubicBezTo>
                <a:cubicBezTo>
                  <a:pt x="543" y="8069"/>
                  <a:pt x="501" y="8128"/>
                  <a:pt x="440" y="8152"/>
                </a:cubicBezTo>
                <a:cubicBezTo>
                  <a:pt x="437" y="8153"/>
                  <a:pt x="96" y="8270"/>
                  <a:pt x="96" y="8270"/>
                </a:cubicBezTo>
                <a:cubicBezTo>
                  <a:pt x="96" y="8270"/>
                  <a:pt x="0" y="8310"/>
                  <a:pt x="0" y="8419"/>
                </a:cubicBezTo>
                <a:cubicBezTo>
                  <a:pt x="0" y="8486"/>
                  <a:pt x="40" y="8544"/>
                  <a:pt x="101" y="8569"/>
                </a:cubicBezTo>
                <a:cubicBezTo>
                  <a:pt x="105" y="8571"/>
                  <a:pt x="440" y="8686"/>
                  <a:pt x="440" y="8686"/>
                </a:cubicBezTo>
                <a:cubicBezTo>
                  <a:pt x="440" y="8686"/>
                  <a:pt x="543" y="8723"/>
                  <a:pt x="543" y="8839"/>
                </a:cubicBezTo>
                <a:cubicBezTo>
                  <a:pt x="543" y="8908"/>
                  <a:pt x="501" y="8967"/>
                  <a:pt x="440" y="8991"/>
                </a:cubicBezTo>
                <a:cubicBezTo>
                  <a:pt x="437" y="8992"/>
                  <a:pt x="96" y="9109"/>
                  <a:pt x="96" y="9109"/>
                </a:cubicBezTo>
                <a:cubicBezTo>
                  <a:pt x="96" y="9109"/>
                  <a:pt x="0" y="9141"/>
                  <a:pt x="0" y="9257"/>
                </a:cubicBezTo>
                <a:cubicBezTo>
                  <a:pt x="0" y="9325"/>
                  <a:pt x="40" y="9383"/>
                  <a:pt x="101" y="9408"/>
                </a:cubicBezTo>
                <a:cubicBezTo>
                  <a:pt x="105" y="9409"/>
                  <a:pt x="440" y="9525"/>
                  <a:pt x="440" y="9525"/>
                </a:cubicBezTo>
                <a:cubicBezTo>
                  <a:pt x="440" y="9525"/>
                  <a:pt x="543" y="9561"/>
                  <a:pt x="543" y="9677"/>
                </a:cubicBezTo>
                <a:lnTo>
                  <a:pt x="543" y="9707"/>
                </a:lnTo>
                <a:cubicBezTo>
                  <a:pt x="543" y="9776"/>
                  <a:pt x="501" y="9835"/>
                  <a:pt x="440" y="9859"/>
                </a:cubicBezTo>
                <a:cubicBezTo>
                  <a:pt x="437" y="9860"/>
                  <a:pt x="92" y="9979"/>
                  <a:pt x="92" y="9979"/>
                </a:cubicBezTo>
                <a:cubicBezTo>
                  <a:pt x="92" y="9979"/>
                  <a:pt x="0" y="10010"/>
                  <a:pt x="0" y="10127"/>
                </a:cubicBezTo>
                <a:cubicBezTo>
                  <a:pt x="0" y="10194"/>
                  <a:pt x="40" y="10252"/>
                  <a:pt x="101" y="10277"/>
                </a:cubicBezTo>
                <a:cubicBezTo>
                  <a:pt x="105" y="10279"/>
                  <a:pt x="440" y="10394"/>
                  <a:pt x="440" y="10394"/>
                </a:cubicBezTo>
                <a:cubicBezTo>
                  <a:pt x="440" y="10394"/>
                  <a:pt x="543" y="10431"/>
                  <a:pt x="543" y="10547"/>
                </a:cubicBezTo>
                <a:cubicBezTo>
                  <a:pt x="543" y="10616"/>
                  <a:pt x="501" y="10675"/>
                  <a:pt x="440" y="10699"/>
                </a:cubicBezTo>
                <a:cubicBezTo>
                  <a:pt x="437" y="10700"/>
                  <a:pt x="96" y="10817"/>
                  <a:pt x="96" y="10817"/>
                </a:cubicBezTo>
                <a:cubicBezTo>
                  <a:pt x="96" y="10817"/>
                  <a:pt x="0" y="10849"/>
                  <a:pt x="0" y="10965"/>
                </a:cubicBezTo>
                <a:cubicBezTo>
                  <a:pt x="0" y="11033"/>
                  <a:pt x="40" y="11091"/>
                  <a:pt x="101" y="11116"/>
                </a:cubicBezTo>
                <a:cubicBezTo>
                  <a:pt x="105" y="11117"/>
                  <a:pt x="440" y="11233"/>
                  <a:pt x="440" y="11233"/>
                </a:cubicBezTo>
                <a:cubicBezTo>
                  <a:pt x="440" y="11233"/>
                  <a:pt x="543" y="11269"/>
                  <a:pt x="543" y="11385"/>
                </a:cubicBezTo>
                <a:cubicBezTo>
                  <a:pt x="543" y="11455"/>
                  <a:pt x="501" y="11514"/>
                  <a:pt x="440" y="11538"/>
                </a:cubicBezTo>
                <a:cubicBezTo>
                  <a:pt x="437" y="11539"/>
                  <a:pt x="96" y="11655"/>
                  <a:pt x="96" y="11655"/>
                </a:cubicBezTo>
                <a:cubicBezTo>
                  <a:pt x="96" y="11655"/>
                  <a:pt x="0" y="11695"/>
                  <a:pt x="0" y="11802"/>
                </a:cubicBezTo>
                <a:cubicBezTo>
                  <a:pt x="0" y="11870"/>
                  <a:pt x="40" y="11928"/>
                  <a:pt x="101" y="11953"/>
                </a:cubicBezTo>
                <a:cubicBezTo>
                  <a:pt x="105" y="11954"/>
                  <a:pt x="440" y="12070"/>
                  <a:pt x="440" y="12070"/>
                </a:cubicBezTo>
                <a:cubicBezTo>
                  <a:pt x="440" y="12070"/>
                  <a:pt x="543" y="12106"/>
                  <a:pt x="543" y="12222"/>
                </a:cubicBezTo>
                <a:cubicBezTo>
                  <a:pt x="543" y="12291"/>
                  <a:pt x="501" y="12351"/>
                  <a:pt x="440" y="12374"/>
                </a:cubicBezTo>
                <a:cubicBezTo>
                  <a:pt x="437" y="12376"/>
                  <a:pt x="96" y="12493"/>
                  <a:pt x="96" y="12493"/>
                </a:cubicBezTo>
                <a:cubicBezTo>
                  <a:pt x="96" y="12493"/>
                  <a:pt x="0" y="12524"/>
                  <a:pt x="0" y="12641"/>
                </a:cubicBezTo>
                <a:cubicBezTo>
                  <a:pt x="0" y="12709"/>
                  <a:pt x="40" y="12767"/>
                  <a:pt x="101" y="12792"/>
                </a:cubicBezTo>
                <a:cubicBezTo>
                  <a:pt x="105" y="12793"/>
                  <a:pt x="440" y="12908"/>
                  <a:pt x="440" y="12908"/>
                </a:cubicBezTo>
                <a:cubicBezTo>
                  <a:pt x="440" y="12908"/>
                  <a:pt x="543" y="12945"/>
                  <a:pt x="543" y="13061"/>
                </a:cubicBezTo>
                <a:cubicBezTo>
                  <a:pt x="543" y="13130"/>
                  <a:pt x="501" y="13189"/>
                  <a:pt x="440" y="13213"/>
                </a:cubicBezTo>
                <a:cubicBezTo>
                  <a:pt x="437" y="13214"/>
                  <a:pt x="96" y="13331"/>
                  <a:pt x="96" y="13331"/>
                </a:cubicBezTo>
                <a:cubicBezTo>
                  <a:pt x="96" y="13331"/>
                  <a:pt x="0" y="13371"/>
                  <a:pt x="0" y="13480"/>
                </a:cubicBezTo>
                <a:cubicBezTo>
                  <a:pt x="0" y="13548"/>
                  <a:pt x="40" y="13605"/>
                  <a:pt x="101" y="13631"/>
                </a:cubicBezTo>
                <a:cubicBezTo>
                  <a:pt x="105" y="13632"/>
                  <a:pt x="440" y="13747"/>
                  <a:pt x="440" y="13747"/>
                </a:cubicBezTo>
                <a:cubicBezTo>
                  <a:pt x="440" y="13747"/>
                  <a:pt x="543" y="13784"/>
                  <a:pt x="543" y="13900"/>
                </a:cubicBezTo>
                <a:cubicBezTo>
                  <a:pt x="543" y="13969"/>
                  <a:pt x="501" y="14028"/>
                  <a:pt x="440" y="14052"/>
                </a:cubicBezTo>
                <a:cubicBezTo>
                  <a:pt x="437" y="14053"/>
                  <a:pt x="96" y="14170"/>
                  <a:pt x="96" y="14170"/>
                </a:cubicBezTo>
                <a:cubicBezTo>
                  <a:pt x="96" y="14170"/>
                  <a:pt x="10" y="14198"/>
                  <a:pt x="1" y="14300"/>
                </a:cubicBezTo>
                <a:lnTo>
                  <a:pt x="2700" y="14300"/>
                </a:lnTo>
                <a:lnTo>
                  <a:pt x="2700" y="0"/>
                </a:lnTo>
                <a:lnTo>
                  <a:pt x="3" y="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75460-2582-48F0-BF90-E29686D37A6B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DC4D9-2318-4228-A82D-28B3DF6589D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4067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902950" y="0"/>
            <a:ext cx="1290638" cy="6858000"/>
          </a:xfrm>
          <a:custGeom>
            <a:avLst/>
            <a:gdLst>
              <a:gd name="T0" fmla="*/ 175739 w 2658"/>
              <a:gd name="T1" fmla="*/ 0 h 14271"/>
              <a:gd name="T2" fmla="*/ 0 w 2658"/>
              <a:gd name="T3" fmla="*/ 263825 h 14271"/>
              <a:gd name="T4" fmla="*/ 175739 w 2658"/>
              <a:gd name="T5" fmla="*/ 527649 h 14271"/>
              <a:gd name="T6" fmla="*/ 0 w 2658"/>
              <a:gd name="T7" fmla="*/ 791474 h 14271"/>
              <a:gd name="T8" fmla="*/ 175739 w 2658"/>
              <a:gd name="T9" fmla="*/ 1055299 h 14271"/>
              <a:gd name="T10" fmla="*/ 0 w 2658"/>
              <a:gd name="T11" fmla="*/ 1319123 h 14271"/>
              <a:gd name="T12" fmla="*/ 175739 w 2658"/>
              <a:gd name="T13" fmla="*/ 1582468 h 14271"/>
              <a:gd name="T14" fmla="*/ 0 w 2658"/>
              <a:gd name="T15" fmla="*/ 1846292 h 14271"/>
              <a:gd name="T16" fmla="*/ 175739 w 2658"/>
              <a:gd name="T17" fmla="*/ 2110117 h 14271"/>
              <a:gd name="T18" fmla="*/ 0 w 2658"/>
              <a:gd name="T19" fmla="*/ 2373942 h 14271"/>
              <a:gd name="T20" fmla="*/ 175739 w 2658"/>
              <a:gd name="T21" fmla="*/ 2637766 h 14271"/>
              <a:gd name="T22" fmla="*/ 0 w 2658"/>
              <a:gd name="T23" fmla="*/ 2901591 h 14271"/>
              <a:gd name="T24" fmla="*/ 175739 w 2658"/>
              <a:gd name="T25" fmla="*/ 3165416 h 14271"/>
              <a:gd name="T26" fmla="*/ 0 w 2658"/>
              <a:gd name="T27" fmla="*/ 3429240 h 14271"/>
              <a:gd name="T28" fmla="*/ 175739 w 2658"/>
              <a:gd name="T29" fmla="*/ 3693065 h 14271"/>
              <a:gd name="T30" fmla="*/ 0 w 2658"/>
              <a:gd name="T31" fmla="*/ 3956890 h 14271"/>
              <a:gd name="T32" fmla="*/ 175739 w 2658"/>
              <a:gd name="T33" fmla="*/ 4220234 h 14271"/>
              <a:gd name="T34" fmla="*/ 0 w 2658"/>
              <a:gd name="T35" fmla="*/ 4484058 h 14271"/>
              <a:gd name="T36" fmla="*/ 175739 w 2658"/>
              <a:gd name="T37" fmla="*/ 4747883 h 14271"/>
              <a:gd name="T38" fmla="*/ 0 w 2658"/>
              <a:gd name="T39" fmla="*/ 5011708 h 14271"/>
              <a:gd name="T40" fmla="*/ 175739 w 2658"/>
              <a:gd name="T41" fmla="*/ 5275532 h 14271"/>
              <a:gd name="T42" fmla="*/ 0 w 2658"/>
              <a:gd name="T43" fmla="*/ 5539357 h 14271"/>
              <a:gd name="T44" fmla="*/ 175739 w 2658"/>
              <a:gd name="T45" fmla="*/ 5803182 h 14271"/>
              <a:gd name="T46" fmla="*/ 0 w 2658"/>
              <a:gd name="T47" fmla="*/ 6067007 h 14271"/>
              <a:gd name="T48" fmla="*/ 175739 w 2658"/>
              <a:gd name="T49" fmla="*/ 6330831 h 14271"/>
              <a:gd name="T50" fmla="*/ 0 w 2658"/>
              <a:gd name="T51" fmla="*/ 6594175 h 14271"/>
              <a:gd name="T52" fmla="*/ 175739 w 2658"/>
              <a:gd name="T53" fmla="*/ 6858000 h 14271"/>
              <a:gd name="T54" fmla="*/ 1290370 w 2658"/>
              <a:gd name="T55" fmla="*/ 6858000 h 14271"/>
              <a:gd name="T56" fmla="*/ 1290370 w 2658"/>
              <a:gd name="T57" fmla="*/ 481 h 14271"/>
              <a:gd name="T58" fmla="*/ 175739 w 2658"/>
              <a:gd name="T59" fmla="*/ 0 h 1427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658" h="14271">
                <a:moveTo>
                  <a:pt x="362" y="0"/>
                </a:moveTo>
                <a:cubicBezTo>
                  <a:pt x="362" y="246"/>
                  <a:pt x="213" y="458"/>
                  <a:pt x="0" y="549"/>
                </a:cubicBezTo>
                <a:cubicBezTo>
                  <a:pt x="213" y="640"/>
                  <a:pt x="362" y="852"/>
                  <a:pt x="362" y="1098"/>
                </a:cubicBezTo>
                <a:cubicBezTo>
                  <a:pt x="362" y="1344"/>
                  <a:pt x="213" y="1556"/>
                  <a:pt x="0" y="1647"/>
                </a:cubicBezTo>
                <a:cubicBezTo>
                  <a:pt x="213" y="1738"/>
                  <a:pt x="362" y="1949"/>
                  <a:pt x="362" y="2196"/>
                </a:cubicBezTo>
                <a:cubicBezTo>
                  <a:pt x="362" y="2442"/>
                  <a:pt x="213" y="2653"/>
                  <a:pt x="0" y="2745"/>
                </a:cubicBezTo>
                <a:cubicBezTo>
                  <a:pt x="213" y="2836"/>
                  <a:pt x="362" y="3047"/>
                  <a:pt x="362" y="3293"/>
                </a:cubicBezTo>
                <a:cubicBezTo>
                  <a:pt x="362" y="3540"/>
                  <a:pt x="213" y="3751"/>
                  <a:pt x="0" y="3842"/>
                </a:cubicBezTo>
                <a:cubicBezTo>
                  <a:pt x="213" y="3934"/>
                  <a:pt x="362" y="4145"/>
                  <a:pt x="362" y="4391"/>
                </a:cubicBezTo>
                <a:cubicBezTo>
                  <a:pt x="362" y="4638"/>
                  <a:pt x="213" y="4849"/>
                  <a:pt x="0" y="4940"/>
                </a:cubicBezTo>
                <a:cubicBezTo>
                  <a:pt x="213" y="5031"/>
                  <a:pt x="362" y="5243"/>
                  <a:pt x="362" y="5489"/>
                </a:cubicBezTo>
                <a:cubicBezTo>
                  <a:pt x="362" y="5735"/>
                  <a:pt x="213" y="5947"/>
                  <a:pt x="0" y="6038"/>
                </a:cubicBezTo>
                <a:cubicBezTo>
                  <a:pt x="213" y="6129"/>
                  <a:pt x="362" y="6341"/>
                  <a:pt x="362" y="6587"/>
                </a:cubicBezTo>
                <a:cubicBezTo>
                  <a:pt x="362" y="6833"/>
                  <a:pt x="213" y="7045"/>
                  <a:pt x="0" y="7136"/>
                </a:cubicBezTo>
                <a:cubicBezTo>
                  <a:pt x="213" y="7227"/>
                  <a:pt x="362" y="7438"/>
                  <a:pt x="362" y="7685"/>
                </a:cubicBezTo>
                <a:cubicBezTo>
                  <a:pt x="362" y="7931"/>
                  <a:pt x="213" y="8142"/>
                  <a:pt x="0" y="8234"/>
                </a:cubicBezTo>
                <a:cubicBezTo>
                  <a:pt x="213" y="8325"/>
                  <a:pt x="362" y="8536"/>
                  <a:pt x="362" y="8782"/>
                </a:cubicBezTo>
                <a:cubicBezTo>
                  <a:pt x="362" y="9029"/>
                  <a:pt x="213" y="9240"/>
                  <a:pt x="0" y="9331"/>
                </a:cubicBezTo>
                <a:cubicBezTo>
                  <a:pt x="213" y="9423"/>
                  <a:pt x="362" y="9634"/>
                  <a:pt x="362" y="9880"/>
                </a:cubicBezTo>
                <a:cubicBezTo>
                  <a:pt x="362" y="10127"/>
                  <a:pt x="213" y="10338"/>
                  <a:pt x="0" y="10429"/>
                </a:cubicBezTo>
                <a:cubicBezTo>
                  <a:pt x="213" y="10520"/>
                  <a:pt x="362" y="10732"/>
                  <a:pt x="362" y="10978"/>
                </a:cubicBezTo>
                <a:cubicBezTo>
                  <a:pt x="362" y="11224"/>
                  <a:pt x="213" y="11436"/>
                  <a:pt x="0" y="11527"/>
                </a:cubicBezTo>
                <a:cubicBezTo>
                  <a:pt x="213" y="11618"/>
                  <a:pt x="362" y="11829"/>
                  <a:pt x="362" y="12076"/>
                </a:cubicBezTo>
                <a:cubicBezTo>
                  <a:pt x="362" y="12322"/>
                  <a:pt x="213" y="12533"/>
                  <a:pt x="0" y="12625"/>
                </a:cubicBezTo>
                <a:cubicBezTo>
                  <a:pt x="213" y="12716"/>
                  <a:pt x="362" y="12927"/>
                  <a:pt x="362" y="13174"/>
                </a:cubicBezTo>
                <a:cubicBezTo>
                  <a:pt x="362" y="13420"/>
                  <a:pt x="213" y="13631"/>
                  <a:pt x="0" y="13722"/>
                </a:cubicBezTo>
                <a:cubicBezTo>
                  <a:pt x="213" y="13814"/>
                  <a:pt x="362" y="14025"/>
                  <a:pt x="362" y="14271"/>
                </a:cubicBezTo>
                <a:lnTo>
                  <a:pt x="2658" y="14271"/>
                </a:lnTo>
                <a:lnTo>
                  <a:pt x="2658" y="1"/>
                </a:lnTo>
                <a:lnTo>
                  <a:pt x="362" y="0"/>
                </a:lnTo>
                <a:close/>
              </a:path>
            </a:pathLst>
          </a:custGeom>
          <a:solidFill>
            <a:srgbClr val="FFD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6CB78-1D3A-4136-B61B-9FE60ADE386C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CCC7F-98A9-4BE4-AF9F-E5862ECE6BF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667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EC7C6-1696-4CD3-9705-F8CC29F188C3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E4659-7B32-4BF4-A4CC-C9C2E0136D2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44334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542C0-EB57-4F65-BC42-01110668F4F0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F8B03-AAF6-48CC-910B-53F995BE4C3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460441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DCD7-38B1-49C9-8CC8-F1C6CBD439C6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8AF94-D05B-4E06-A486-7EBE043999CA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467398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8CF6F-E8EA-4E2A-AA0E-18633B9DB9D8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CE79E-A4EC-4863-9E7F-87A88D12242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99551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 nega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60133FA-5193-4B8E-A773-7B013C833C97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FBD7E9C-7F79-4E0D-BE12-401758D5C18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70494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10FA1-9F95-41F8-B0AE-8AF4EA42D735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6EBED-9974-4CD9-8802-68360807D0E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83379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F6B43-34BD-43C3-ACD2-22702B07746D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48411-2827-4DE7-998E-95A04F75DA8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762795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us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EE43C-A686-4714-B987-C48D30862724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579C6-4653-4440-A514-D5EE71D7A03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082136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8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FB98-6B0C-403E-99AE-055F6740FBD5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36764-79BF-410E-AC2C-879ED3DA7BA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20576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aaltokuviolla B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8715375" y="3384550"/>
            <a:ext cx="3460750" cy="3475038"/>
          </a:xfrm>
          <a:custGeom>
            <a:avLst/>
            <a:gdLst>
              <a:gd name="T0" fmla="*/ 0 w 7208"/>
              <a:gd name="T1" fmla="*/ 3474385 h 7249"/>
              <a:gd name="T2" fmla="*/ 3459636 w 7208"/>
              <a:gd name="T3" fmla="*/ 3474385 h 7249"/>
              <a:gd name="T4" fmla="*/ 3459636 w 7208"/>
              <a:gd name="T5" fmla="*/ 0 h 7249"/>
              <a:gd name="T6" fmla="*/ 3210051 w 7208"/>
              <a:gd name="T7" fmla="*/ 476895 h 7249"/>
              <a:gd name="T8" fmla="*/ 3210051 w 7208"/>
              <a:gd name="T9" fmla="*/ 476895 h 7249"/>
              <a:gd name="T10" fmla="*/ 2482414 w 7208"/>
              <a:gd name="T11" fmla="*/ 898193 h 7249"/>
              <a:gd name="T12" fmla="*/ 2482414 w 7208"/>
              <a:gd name="T13" fmla="*/ 898193 h 7249"/>
              <a:gd name="T14" fmla="*/ 2060519 w 7208"/>
              <a:gd name="T15" fmla="*/ 1624319 h 7249"/>
              <a:gd name="T16" fmla="*/ 2060519 w 7208"/>
              <a:gd name="T17" fmla="*/ 1624319 h 7249"/>
              <a:gd name="T18" fmla="*/ 1333361 w 7208"/>
              <a:gd name="T19" fmla="*/ 2045617 h 7249"/>
              <a:gd name="T20" fmla="*/ 1333361 w 7208"/>
              <a:gd name="T21" fmla="*/ 2045617 h 7249"/>
              <a:gd name="T22" fmla="*/ 911466 w 7208"/>
              <a:gd name="T23" fmla="*/ 2771743 h 7249"/>
              <a:gd name="T24" fmla="*/ 911466 w 7208"/>
              <a:gd name="T25" fmla="*/ 2771743 h 7249"/>
              <a:gd name="T26" fmla="*/ 184309 w 7208"/>
              <a:gd name="T27" fmla="*/ 3193041 h 7249"/>
              <a:gd name="T28" fmla="*/ 184309 w 7208"/>
              <a:gd name="T29" fmla="*/ 3193041 h 7249"/>
              <a:gd name="T30" fmla="*/ 0 w 7208"/>
              <a:gd name="T31" fmla="*/ 3474385 h 72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208" h="7249">
                <a:moveTo>
                  <a:pt x="0" y="7249"/>
                </a:moveTo>
                <a:lnTo>
                  <a:pt x="7208" y="7249"/>
                </a:lnTo>
                <a:lnTo>
                  <a:pt x="7208" y="0"/>
                </a:lnTo>
                <a:cubicBezTo>
                  <a:pt x="7078" y="318"/>
                  <a:pt x="7089" y="594"/>
                  <a:pt x="6688" y="995"/>
                </a:cubicBezTo>
                <a:cubicBezTo>
                  <a:pt x="6089" y="1593"/>
                  <a:pt x="5771" y="1275"/>
                  <a:pt x="5172" y="1874"/>
                </a:cubicBezTo>
                <a:cubicBezTo>
                  <a:pt x="4574" y="2472"/>
                  <a:pt x="4892" y="2790"/>
                  <a:pt x="4293" y="3389"/>
                </a:cubicBezTo>
                <a:cubicBezTo>
                  <a:pt x="3695" y="3988"/>
                  <a:pt x="3377" y="3669"/>
                  <a:pt x="2778" y="4268"/>
                </a:cubicBezTo>
                <a:cubicBezTo>
                  <a:pt x="2180" y="4867"/>
                  <a:pt x="2498" y="5185"/>
                  <a:pt x="1899" y="5783"/>
                </a:cubicBezTo>
                <a:cubicBezTo>
                  <a:pt x="1301" y="6382"/>
                  <a:pt x="983" y="6064"/>
                  <a:pt x="384" y="6662"/>
                </a:cubicBezTo>
                <a:cubicBezTo>
                  <a:pt x="159" y="6887"/>
                  <a:pt x="63" y="7073"/>
                  <a:pt x="0" y="72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36"/>
          <p:cNvGrpSpPr/>
          <p:nvPr/>
        </p:nvGrpSpPr>
        <p:grpSpPr bwMode="black">
          <a:xfrm>
            <a:off x="472152" y="6228511"/>
            <a:ext cx="804333" cy="373549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08599" y="5457217"/>
            <a:ext cx="1420237" cy="670884"/>
          </a:xfrm>
        </p:spPr>
        <p:txBody>
          <a:bodyPr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272212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7622158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D94A2-DF35-42F5-9E68-1758D6DC3086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40989-5EB7-4F3A-8033-ACAE44C14D3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299123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378E6-2574-4E53-84A0-64C6D65D9A73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A2A91-16F2-40ED-8E1D-76CBAE850B6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817738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40560940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45566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påra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1AC6B99-81E1-4B90-8AC6-887A7D24E859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2AC7A6D-1F46-42F1-B913-18BD5ED46F4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671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798107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3202512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5212719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5669355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0320223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5980821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32510847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8713960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00B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D83FE-B269-4590-AB2A-23432F4BD470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5B30B-0D8D-4B36-871F-D6FB1EA43D0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5779045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80DE5F5-9084-40B8-8FD8-90AC1E2EE7BA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EDCE1DF-10CA-4170-8747-DE840AD6F7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5706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kupari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ED992FE-C8FB-42F6-B343-1D501108829D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8FB860B-A60A-4A2A-AE1D-3AA3537774A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886231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1D21F-CB49-43D4-8B5A-CD01AAC3B5F2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DD990-FD87-42A6-967D-DA8895EB7B32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364336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1047413" y="0"/>
            <a:ext cx="1141412" cy="6858000"/>
          </a:xfrm>
          <a:custGeom>
            <a:avLst/>
            <a:gdLst>
              <a:gd name="T0" fmla="*/ 107499 w 2359"/>
              <a:gd name="T1" fmla="*/ 0 h 14300"/>
              <a:gd name="T2" fmla="*/ 0 w 2359"/>
              <a:gd name="T3" fmla="*/ 340023 h 14300"/>
              <a:gd name="T4" fmla="*/ 115731 w 2359"/>
              <a:gd name="T5" fmla="*/ 771645 h 14300"/>
              <a:gd name="T6" fmla="*/ 0 w 2359"/>
              <a:gd name="T7" fmla="*/ 1203267 h 14300"/>
              <a:gd name="T8" fmla="*/ 115731 w 2359"/>
              <a:gd name="T9" fmla="*/ 1634890 h 14300"/>
              <a:gd name="T10" fmla="*/ 0 w 2359"/>
              <a:gd name="T11" fmla="*/ 2066032 h 14300"/>
              <a:gd name="T12" fmla="*/ 115731 w 2359"/>
              <a:gd name="T13" fmla="*/ 2497655 h 14300"/>
              <a:gd name="T14" fmla="*/ 115731 w 2359"/>
              <a:gd name="T15" fmla="*/ 2519716 h 14300"/>
              <a:gd name="T16" fmla="*/ 0 w 2359"/>
              <a:gd name="T17" fmla="*/ 2951338 h 14300"/>
              <a:gd name="T18" fmla="*/ 115731 w 2359"/>
              <a:gd name="T19" fmla="*/ 3382481 h 14300"/>
              <a:gd name="T20" fmla="*/ 0 w 2359"/>
              <a:gd name="T21" fmla="*/ 3814103 h 14300"/>
              <a:gd name="T22" fmla="*/ 115731 w 2359"/>
              <a:gd name="T23" fmla="*/ 4245725 h 14300"/>
              <a:gd name="T24" fmla="*/ 0 w 2359"/>
              <a:gd name="T25" fmla="*/ 4676868 h 14300"/>
              <a:gd name="T26" fmla="*/ 115731 w 2359"/>
              <a:gd name="T27" fmla="*/ 5108491 h 14300"/>
              <a:gd name="T28" fmla="*/ 0 w 2359"/>
              <a:gd name="T29" fmla="*/ 5540113 h 14300"/>
              <a:gd name="T30" fmla="*/ 115731 w 2359"/>
              <a:gd name="T31" fmla="*/ 5971256 h 14300"/>
              <a:gd name="T32" fmla="*/ 0 w 2359"/>
              <a:gd name="T33" fmla="*/ 6402878 h 14300"/>
              <a:gd name="T34" fmla="*/ 115731 w 2359"/>
              <a:gd name="T35" fmla="*/ 6834501 h 14300"/>
              <a:gd name="T36" fmla="*/ 115247 w 2359"/>
              <a:gd name="T37" fmla="*/ 6858000 h 14300"/>
              <a:gd name="T38" fmla="*/ 1142297 w 2359"/>
              <a:gd name="T39" fmla="*/ 6858000 h 14300"/>
              <a:gd name="T40" fmla="*/ 1142297 w 2359"/>
              <a:gd name="T41" fmla="*/ 0 h 14300"/>
              <a:gd name="T42" fmla="*/ 107499 w 2359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359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359" y="14300"/>
                </a:lnTo>
                <a:lnTo>
                  <a:pt x="2359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25797-9D88-4792-AA94-115A10E5E9C5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55881C2-539E-4D94-99AF-7D5F305E0CD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87612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BC6D9-FFB7-49E6-89F9-FFFDB4801C88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5A7BF-294A-4679-9838-43E03503EAC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284149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5A94D-6233-4466-9E1F-17C1D9576ADB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AF686-7DD3-4193-8511-2B1FDB2B22A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1894025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1177F-D8F9-469D-A352-7E554D49EEF9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7792A-2006-41A7-A875-8D9824EA1D8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5024983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D670C-4BD6-46FE-A55A-33D5397293DD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B2646-F613-4295-8821-F7BA493BF19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7763326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4B36B-6438-47DF-B53B-BEBFE4A8BE99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DD6B6-1C39-4995-8695-CF19FB166FF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0421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73623186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6352486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956691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vaakuna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BECD989-FC82-4F8C-BA18-FEF120033F81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C2ABEAB-F500-4652-952D-74657816A83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584938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1994058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06603976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1821455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5962964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62686365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494002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69995664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D4F00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FFB66-90E2-4A15-90B2-F75806D91B6F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E93B0-D1AD-42D7-BD17-2460756B1F2A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0135036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65CE57-EF01-474B-8D09-CA0B7C89BF12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8CE6F07-AF4F-4407-BE69-D60A3DC98DA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027008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8E562-61E2-483D-84CD-E023B47E602E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A20CD-7582-49E1-A7F0-51446606ACA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70228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Väliotsikko vaakuna">
    <p:bg>
      <p:bgPr>
        <a:solidFill>
          <a:srgbClr val="007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BECD989-FC82-4F8C-BA18-FEF120033F81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C2ABEAB-F500-4652-952D-74657816A83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448672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06113" y="0"/>
            <a:ext cx="1395412" cy="6858000"/>
          </a:xfrm>
          <a:custGeom>
            <a:avLst/>
            <a:gdLst>
              <a:gd name="T0" fmla="*/ 30477 w 2885"/>
              <a:gd name="T1" fmla="*/ 0 h 14300"/>
              <a:gd name="T2" fmla="*/ 18383 w 2885"/>
              <a:gd name="T3" fmla="*/ 11990 h 14300"/>
              <a:gd name="T4" fmla="*/ 286874 w 2885"/>
              <a:gd name="T5" fmla="*/ 276718 h 14300"/>
              <a:gd name="T6" fmla="*/ 18383 w 2885"/>
              <a:gd name="T7" fmla="*/ 540967 h 14300"/>
              <a:gd name="T8" fmla="*/ 268491 w 2885"/>
              <a:gd name="T9" fmla="*/ 787951 h 14300"/>
              <a:gd name="T10" fmla="*/ 0 w 2885"/>
              <a:gd name="T11" fmla="*/ 1052199 h 14300"/>
              <a:gd name="T12" fmla="*/ 268491 w 2885"/>
              <a:gd name="T13" fmla="*/ 1316928 h 14300"/>
              <a:gd name="T14" fmla="*/ 0 w 2885"/>
              <a:gd name="T15" fmla="*/ 1581656 h 14300"/>
              <a:gd name="T16" fmla="*/ 268491 w 2885"/>
              <a:gd name="T17" fmla="*/ 1846385 h 14300"/>
              <a:gd name="T18" fmla="*/ 0 w 2885"/>
              <a:gd name="T19" fmla="*/ 2111113 h 14300"/>
              <a:gd name="T20" fmla="*/ 268491 w 2885"/>
              <a:gd name="T21" fmla="*/ 2375841 h 14300"/>
              <a:gd name="T22" fmla="*/ 0 w 2885"/>
              <a:gd name="T23" fmla="*/ 2640570 h 14300"/>
              <a:gd name="T24" fmla="*/ 268491 w 2885"/>
              <a:gd name="T25" fmla="*/ 2905298 h 14300"/>
              <a:gd name="T26" fmla="*/ 0 w 2885"/>
              <a:gd name="T27" fmla="*/ 3170027 h 14300"/>
              <a:gd name="T28" fmla="*/ 281553 w 2885"/>
              <a:gd name="T29" fmla="*/ 3447704 h 14300"/>
              <a:gd name="T30" fmla="*/ 18383 w 2885"/>
              <a:gd name="T31" fmla="*/ 3706677 h 14300"/>
              <a:gd name="T32" fmla="*/ 286874 w 2885"/>
              <a:gd name="T33" fmla="*/ 3971405 h 14300"/>
              <a:gd name="T34" fmla="*/ 18383 w 2885"/>
              <a:gd name="T35" fmla="*/ 4236134 h 14300"/>
              <a:gd name="T36" fmla="*/ 286874 w 2885"/>
              <a:gd name="T37" fmla="*/ 4500862 h 14300"/>
              <a:gd name="T38" fmla="*/ 18383 w 2885"/>
              <a:gd name="T39" fmla="*/ 4765591 h 14300"/>
              <a:gd name="T40" fmla="*/ 286874 w 2885"/>
              <a:gd name="T41" fmla="*/ 5030319 h 14300"/>
              <a:gd name="T42" fmla="*/ 18383 w 2885"/>
              <a:gd name="T43" fmla="*/ 5295047 h 14300"/>
              <a:gd name="T44" fmla="*/ 268491 w 2885"/>
              <a:gd name="T45" fmla="*/ 5541552 h 14300"/>
              <a:gd name="T46" fmla="*/ 0 w 2885"/>
              <a:gd name="T47" fmla="*/ 5806280 h 14300"/>
              <a:gd name="T48" fmla="*/ 268491 w 2885"/>
              <a:gd name="T49" fmla="*/ 6071009 h 14300"/>
              <a:gd name="T50" fmla="*/ 0 w 2885"/>
              <a:gd name="T51" fmla="*/ 6335737 h 14300"/>
              <a:gd name="T52" fmla="*/ 268491 w 2885"/>
              <a:gd name="T53" fmla="*/ 6600465 h 14300"/>
              <a:gd name="T54" fmla="*/ 7257 w 2885"/>
              <a:gd name="T55" fmla="*/ 6858000 h 14300"/>
              <a:gd name="T56" fmla="*/ 1395671 w 2885"/>
              <a:gd name="T57" fmla="*/ 6858000 h 14300"/>
              <a:gd name="T58" fmla="*/ 1395671 w 2885"/>
              <a:gd name="T59" fmla="*/ 0 h 14300"/>
              <a:gd name="T60" fmla="*/ 30477 w 2885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885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885" y="14300"/>
                </a:lnTo>
                <a:cubicBezTo>
                  <a:pt x="2885" y="9533"/>
                  <a:pt x="2885" y="4767"/>
                  <a:pt x="2885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68485-0231-46C1-8219-5B6FF026939A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A1B7FFF-B0B6-4819-9042-DBE34FFADF3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78120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00D99-CDD2-4206-BA5E-62A003261364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7590C-EA50-46BE-A589-B66C8794195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74786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0134A-D4D0-4F45-8477-913458282910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47164-E57B-456C-BBC4-BC98EE55CE2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7855935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6F6EE-B57C-4CDE-84EB-D9307BB0C9F6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B0A3-2507-4DD9-84DB-D1BC1A55F70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7055152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F49EC-D8DE-4C71-B873-200FA85534CC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BD838-0CC6-4C7C-8351-A6B65E9ED99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5745736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B3D4C-AC12-4C99-A198-06F8334FE8EF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F8E60-ECB6-49B0-A5CA-918488097EB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4650472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0174483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69024900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3742816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864618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tiili">
    <p:bg>
      <p:bgPr>
        <a:solidFill>
          <a:srgbClr val="DB27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7F8D5C-D9DE-4D66-9C49-E392C1BBAC96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F732D5D-B9A1-4BD8-A688-AC904259B20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121242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27321437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54061411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660295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08537944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2265553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21114909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9246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C4A70-A12E-435B-AE85-361A3EA05CF5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B1347-EEB3-4EA3-9EFA-6FA37FAA778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1810613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E15848D-F464-4631-8C4B-CC77E572CC44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A3F6FD0-4BF7-433C-BA68-7A073BA27B9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216503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5029C-D476-4F79-8D35-885832AB5F2C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1FA8D-B696-4AF6-A235-ABA2A1FD08B2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7055761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6"/>
          <p:cNvSpPr>
            <a:spLocks noChangeArrowheads="1"/>
          </p:cNvSpPr>
          <p:nvPr/>
        </p:nvSpPr>
        <p:spPr bwMode="auto">
          <a:xfrm>
            <a:off x="11050588" y="0"/>
            <a:ext cx="1141412" cy="6858000"/>
          </a:xfrm>
          <a:prstGeom prst="rect">
            <a:avLst/>
          </a:pr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i-FI" alt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F69F1-C04C-4921-8562-674F7AE68CAF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975039F-651F-418B-AF80-6000E5CA49E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8886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umu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265AE0A-CD21-43FD-9E8D-18D0A347E5D3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364FA5C-9062-49D3-8BB3-8AD05D4A57C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981942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53C4D-9057-46BF-8DF9-152DF71A6AC0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03D7F-437A-43D3-925D-4F912F8DF3C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9875461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FFFA8-59CF-445F-B491-29514D8A5DD9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56F04-0EE7-4ECE-BF4A-97780423181A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6839640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9791C-D696-4807-A14A-DE878FBC3444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83227-E9E1-4397-9F08-79E87A0A4DB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9635779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CC135-A33B-4EB8-B295-65F8AFF59D08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B1711-D88F-49D9-8783-B6355FEBA90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1625791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1CE7B-7D9F-4AE6-87ED-959290B515F4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32CE7-F967-4CEB-A7C2-87152183463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0025624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55616472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24146889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63031539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4016971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273595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metr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23F0CDB-B2AF-4546-B000-72DC79552AB5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E72C9C9-CF01-416C-BABC-41D4A50814A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961343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10723553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82993753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70884105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83989287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7923443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vaakuna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BECD989-FC82-4F8C-BA18-FEF120033F81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C2ABEAB-F500-4652-952D-74657816A83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18" name="Tekstiruutu 17">
            <a:extLst>
              <a:ext uri="{FF2B5EF4-FFF2-40B4-BE49-F238E27FC236}">
                <a16:creationId xmlns:a16="http://schemas.microsoft.com/office/drawing/2014/main" id="{DCBAD58C-398E-4AB1-AFD3-4B682BBA1B9B}"/>
              </a:ext>
            </a:extLst>
          </p:cNvPr>
          <p:cNvSpPr txBox="1"/>
          <p:nvPr userDrawn="1"/>
        </p:nvSpPr>
        <p:spPr>
          <a:xfrm>
            <a:off x="3260785" y="6244530"/>
            <a:ext cx="18891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>
                <a:solidFill>
                  <a:schemeClr val="bg1"/>
                </a:solidFill>
              </a:rPr>
              <a:t>Kehmet</a:t>
            </a:r>
            <a:endParaRPr lang="fi-FI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57904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Väliotsikko vaakuna">
    <p:bg>
      <p:bgPr>
        <a:solidFill>
          <a:srgbClr val="007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BECD989-FC82-4F8C-BA18-FEF120033F81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C2ABEAB-F500-4652-952D-74657816A83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18" name="Tekstiruutu 17">
            <a:extLst>
              <a:ext uri="{FF2B5EF4-FFF2-40B4-BE49-F238E27FC236}">
                <a16:creationId xmlns:a16="http://schemas.microsoft.com/office/drawing/2014/main" id="{F1C0E19C-88BB-4815-B872-48640EBF1329}"/>
              </a:ext>
            </a:extLst>
          </p:cNvPr>
          <p:cNvSpPr txBox="1"/>
          <p:nvPr userDrawn="1"/>
        </p:nvSpPr>
        <p:spPr>
          <a:xfrm>
            <a:off x="3260785" y="6244530"/>
            <a:ext cx="18891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>
                <a:solidFill>
                  <a:schemeClr val="bg1"/>
                </a:solidFill>
              </a:rPr>
              <a:t>Kehmet</a:t>
            </a:r>
            <a:endParaRPr lang="fi-FI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25572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umu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265AE0A-CD21-43FD-9E8D-18D0A347E5D3}" type="datetime1">
              <a:rPr lang="fi-FI"/>
              <a:pPr>
                <a:defRPr/>
              </a:pPr>
              <a:t>15.12.2020</a:t>
            </a:fld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364FA5C-9062-49D3-8BB3-8AD05D4A57C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18" name="Tekstiruutu 17">
            <a:extLst>
              <a:ext uri="{FF2B5EF4-FFF2-40B4-BE49-F238E27FC236}">
                <a16:creationId xmlns:a16="http://schemas.microsoft.com/office/drawing/2014/main" id="{7DB8C944-6CF2-481B-A4F8-662E7D0E119A}"/>
              </a:ext>
            </a:extLst>
          </p:cNvPr>
          <p:cNvSpPr txBox="1"/>
          <p:nvPr userDrawn="1"/>
        </p:nvSpPr>
        <p:spPr>
          <a:xfrm>
            <a:off x="3260785" y="6244530"/>
            <a:ext cx="18891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>
                <a:solidFill>
                  <a:schemeClr val="bg1"/>
                </a:solidFill>
              </a:rPr>
              <a:t>Kehmet</a:t>
            </a:r>
            <a:endParaRPr lang="fi-FI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85601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2D637-FE34-4978-A68D-4DAA2AF1334B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BE584-AC54-490E-AFA4-455B2E8E775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0174272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EC7C6-1696-4CD3-9705-F8CC29F188C3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E4659-7B32-4BF4-A4CC-C9C2E0136D2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90865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18" Type="http://schemas.openxmlformats.org/officeDocument/2006/relationships/slideLayout" Target="../slideLayouts/slideLayout5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17" Type="http://schemas.openxmlformats.org/officeDocument/2006/relationships/slideLayout" Target="../slideLayouts/slideLayout54.xml"/><Relationship Id="rId2" Type="http://schemas.openxmlformats.org/officeDocument/2006/relationships/slideLayout" Target="../slideLayouts/slideLayout39.xml"/><Relationship Id="rId16" Type="http://schemas.openxmlformats.org/officeDocument/2006/relationships/slideLayout" Target="../slideLayouts/slideLayout53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47.xml"/><Relationship Id="rId19" Type="http://schemas.openxmlformats.org/officeDocument/2006/relationships/slideLayout" Target="../slideLayouts/slideLayout56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slideLayout" Target="../slideLayouts/slideLayout5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slideLayout" Target="../slideLayouts/slideLayout69.xml"/><Relationship Id="rId1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17" Type="http://schemas.openxmlformats.org/officeDocument/2006/relationships/slideLayout" Target="../slideLayouts/slideLayout73.xml"/><Relationship Id="rId2" Type="http://schemas.openxmlformats.org/officeDocument/2006/relationships/slideLayout" Target="../slideLayouts/slideLayout58.xml"/><Relationship Id="rId16" Type="http://schemas.openxmlformats.org/officeDocument/2006/relationships/slideLayout" Target="../slideLayouts/slideLayout72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66.xml"/><Relationship Id="rId19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slideLayout" Target="../slideLayouts/slideLayout7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3.xml"/><Relationship Id="rId13" Type="http://schemas.openxmlformats.org/officeDocument/2006/relationships/slideLayout" Target="../slideLayouts/slideLayout88.xml"/><Relationship Id="rId18" Type="http://schemas.openxmlformats.org/officeDocument/2006/relationships/slideLayout" Target="../slideLayouts/slideLayout93.xml"/><Relationship Id="rId3" Type="http://schemas.openxmlformats.org/officeDocument/2006/relationships/slideLayout" Target="../slideLayouts/slideLayout78.xml"/><Relationship Id="rId7" Type="http://schemas.openxmlformats.org/officeDocument/2006/relationships/slideLayout" Target="../slideLayouts/slideLayout82.xml"/><Relationship Id="rId12" Type="http://schemas.openxmlformats.org/officeDocument/2006/relationships/slideLayout" Target="../slideLayouts/slideLayout87.xml"/><Relationship Id="rId17" Type="http://schemas.openxmlformats.org/officeDocument/2006/relationships/slideLayout" Target="../slideLayouts/slideLayout92.xml"/><Relationship Id="rId2" Type="http://schemas.openxmlformats.org/officeDocument/2006/relationships/slideLayout" Target="../slideLayouts/slideLayout77.xml"/><Relationship Id="rId16" Type="http://schemas.openxmlformats.org/officeDocument/2006/relationships/slideLayout" Target="../slideLayouts/slideLayout91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76.xml"/><Relationship Id="rId6" Type="http://schemas.openxmlformats.org/officeDocument/2006/relationships/slideLayout" Target="../slideLayouts/slideLayout81.xml"/><Relationship Id="rId11" Type="http://schemas.openxmlformats.org/officeDocument/2006/relationships/slideLayout" Target="../slideLayouts/slideLayout86.xml"/><Relationship Id="rId5" Type="http://schemas.openxmlformats.org/officeDocument/2006/relationships/slideLayout" Target="../slideLayouts/slideLayout80.xml"/><Relationship Id="rId15" Type="http://schemas.openxmlformats.org/officeDocument/2006/relationships/slideLayout" Target="../slideLayouts/slideLayout90.xml"/><Relationship Id="rId10" Type="http://schemas.openxmlformats.org/officeDocument/2006/relationships/slideLayout" Target="../slideLayouts/slideLayout85.xml"/><Relationship Id="rId19" Type="http://schemas.openxmlformats.org/officeDocument/2006/relationships/slideLayout" Target="../slideLayouts/slideLayout94.xml"/><Relationship Id="rId4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4.xml"/><Relationship Id="rId14" Type="http://schemas.openxmlformats.org/officeDocument/2006/relationships/slideLayout" Target="../slideLayouts/slideLayout8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2.xml"/><Relationship Id="rId3" Type="http://schemas.openxmlformats.org/officeDocument/2006/relationships/slideLayout" Target="../slideLayouts/slideLayout97.xml"/><Relationship Id="rId7" Type="http://schemas.openxmlformats.org/officeDocument/2006/relationships/slideLayout" Target="../slideLayouts/slideLayout101.xml"/><Relationship Id="rId2" Type="http://schemas.openxmlformats.org/officeDocument/2006/relationships/slideLayout" Target="../slideLayouts/slideLayout96.xml"/><Relationship Id="rId1" Type="http://schemas.openxmlformats.org/officeDocument/2006/relationships/slideLayout" Target="../slideLayouts/slideLayout95.xml"/><Relationship Id="rId6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8.xml"/><Relationship Id="rId9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6869528E-C99C-4252-A64E-9C167EA95677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290ABAA-CCC2-4787-A3B0-0596FE23101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3079" name="Ryhmä 6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52" r:id="rId2"/>
    <p:sldLayoutId id="2147483853" r:id="rId3"/>
    <p:sldLayoutId id="2147483854" r:id="rId4"/>
    <p:sldLayoutId id="2147483855" r:id="rId5"/>
    <p:sldLayoutId id="2147483913" r:id="rId6"/>
    <p:sldLayoutId id="2147483856" r:id="rId7"/>
    <p:sldLayoutId id="2147483857" r:id="rId8"/>
    <p:sldLayoutId id="2147483858" r:id="rId9"/>
    <p:sldLayoutId id="2147483821" r:id="rId10"/>
    <p:sldLayoutId id="2147483859" r:id="rId11"/>
    <p:sldLayoutId id="2147483860" r:id="rId12"/>
    <p:sldLayoutId id="2147483861" r:id="rId13"/>
    <p:sldLayoutId id="2147483862" r:id="rId14"/>
    <p:sldLayoutId id="2147483863" r:id="rId15"/>
    <p:sldLayoutId id="2147483822" r:id="rId16"/>
    <p:sldLayoutId id="2147483823" r:id="rId17"/>
    <p:sldLayoutId id="2147483824" r:id="rId18"/>
    <p:sldLayoutId id="2147483825" r:id="rId19"/>
    <p:sldLayoutId id="2147483826" r:id="rId20"/>
    <p:sldLayoutId id="2147483827" r:id="rId21"/>
    <p:sldLayoutId id="2147483828" r:id="rId22"/>
    <p:sldLayoutId id="2147483864" r:id="rId23"/>
    <p:sldLayoutId id="2147483865" r:id="rId24"/>
    <p:sldLayoutId id="2147483866" r:id="rId25"/>
    <p:sldLayoutId id="2147483829" r:id="rId26"/>
    <p:sldLayoutId id="2147483830" r:id="rId27"/>
    <p:sldLayoutId id="2147483867" r:id="rId28"/>
    <p:sldLayoutId id="2147483868" r:id="rId29"/>
    <p:sldLayoutId id="2147483869" r:id="rId30"/>
    <p:sldLayoutId id="2147483870" r:id="rId31"/>
    <p:sldLayoutId id="2147483871" r:id="rId32"/>
    <p:sldLayoutId id="2147483872" r:id="rId33"/>
    <p:sldLayoutId id="2147483873" r:id="rId34"/>
    <p:sldLayoutId id="2147483874" r:id="rId35"/>
    <p:sldLayoutId id="2147483875" r:id="rId36"/>
    <p:sldLayoutId id="2147483876" r:id="rId37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4099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fld id="{52D3B157-F25B-415B-BD26-67745D558F8A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fld id="{E10AD487-BF46-45CC-A9E1-B52BDC2E0CC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00BF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77" r:id="rId2"/>
    <p:sldLayoutId id="2147483832" r:id="rId3"/>
    <p:sldLayoutId id="2147483878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79" r:id="rId10"/>
    <p:sldLayoutId id="2147483880" r:id="rId11"/>
    <p:sldLayoutId id="2147483881" r:id="rId12"/>
    <p:sldLayoutId id="2147483882" r:id="rId13"/>
    <p:sldLayoutId id="2147483883" r:id="rId14"/>
    <p:sldLayoutId id="2147483884" r:id="rId15"/>
    <p:sldLayoutId id="2147483885" r:id="rId16"/>
    <p:sldLayoutId id="2147483886" r:id="rId17"/>
    <p:sldLayoutId id="2147483887" r:id="rId18"/>
    <p:sldLayoutId id="2147483888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00BF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5123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fld id="{D4E6F507-3CF5-41D0-A99F-1DA584E0949A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fld id="{BA5F50E2-93C2-4871-9EB0-F88343F5F0F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D4F00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89" r:id="rId2"/>
    <p:sldLayoutId id="2147483839" r:id="rId3"/>
    <p:sldLayoutId id="2147483890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  <p:sldLayoutId id="2147483898" r:id="rId17"/>
    <p:sldLayoutId id="2147483899" r:id="rId18"/>
    <p:sldLayoutId id="2147483900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FD4F00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614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fld id="{B874F9CF-6D11-4405-AFD1-7E59015D009B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fld id="{76B6D720-3337-4218-9869-F260F9E5C957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9246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901" r:id="rId2"/>
    <p:sldLayoutId id="2147483846" r:id="rId3"/>
    <p:sldLayoutId id="2147483902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903" r:id="rId10"/>
    <p:sldLayoutId id="2147483904" r:id="rId11"/>
    <p:sldLayoutId id="2147483905" r:id="rId12"/>
    <p:sldLayoutId id="2147483906" r:id="rId13"/>
    <p:sldLayoutId id="2147483907" r:id="rId14"/>
    <p:sldLayoutId id="2147483908" r:id="rId15"/>
    <p:sldLayoutId id="2147483909" r:id="rId16"/>
    <p:sldLayoutId id="2147483910" r:id="rId17"/>
    <p:sldLayoutId id="2147483911" r:id="rId18"/>
    <p:sldLayoutId id="2147483912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9246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dirty="0"/>
              <a:t>Muokkaa </a:t>
            </a:r>
            <a:r>
              <a:rPr lang="fi-FI" altLang="fi-FI" dirty="0" err="1"/>
              <a:t>perustyyl</a:t>
            </a:r>
            <a:r>
              <a:rPr lang="fi-FI" altLang="fi-FI" dirty="0"/>
              <a:t>. </a:t>
            </a:r>
            <a:r>
              <a:rPr lang="fi-FI" altLang="fi-FI" dirty="0" err="1"/>
              <a:t>napsautt</a:t>
            </a:r>
            <a:r>
              <a:rPr lang="fi-FI" altLang="fi-FI" dirty="0"/>
              <a:t>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6869528E-C99C-4252-A64E-9C167EA95677}" type="datetime1">
              <a:rPr lang="fi-FI"/>
              <a:pPr>
                <a:defRPr/>
              </a:pPr>
              <a:t>15.12.2020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290ABAA-CCC2-4787-A3B0-0596FE23101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3079" name="Ryhmä 6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531678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C5468A5-336F-464D-B031-2F6973D42E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sz="4000" dirty="0">
                <a:solidFill>
                  <a:schemeClr val="bg1"/>
                </a:solidFill>
              </a:rPr>
              <a:t>&lt;Projektin nimi&gt;</a:t>
            </a:r>
            <a:br>
              <a:rPr lang="fi-FI" sz="4000" dirty="0">
                <a:solidFill>
                  <a:schemeClr val="bg1"/>
                </a:solidFill>
              </a:rPr>
            </a:br>
            <a:br>
              <a:rPr lang="fi-FI" sz="4000" dirty="0">
                <a:solidFill>
                  <a:schemeClr val="bg1"/>
                </a:solidFill>
              </a:rPr>
            </a:br>
            <a:br>
              <a:rPr lang="fi-FI" sz="4000" dirty="0">
                <a:solidFill>
                  <a:schemeClr val="bg1"/>
                </a:solidFill>
              </a:rPr>
            </a:br>
            <a:r>
              <a:rPr lang="fi-FI" sz="4000" dirty="0">
                <a:solidFill>
                  <a:schemeClr val="bg1"/>
                </a:solidFill>
              </a:rPr>
              <a:t>Edistymisraportti</a:t>
            </a:r>
          </a:p>
        </p:txBody>
      </p:sp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C347CC04-D302-496A-A945-827E47C04D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750364"/>
              </p:ext>
            </p:extLst>
          </p:nvPr>
        </p:nvGraphicFramePr>
        <p:xfrm>
          <a:off x="486383" y="3429000"/>
          <a:ext cx="8128000" cy="1478280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2267450">
                  <a:extLst>
                    <a:ext uri="{9D8B030D-6E8A-4147-A177-3AD203B41FA5}">
                      <a16:colId xmlns:a16="http://schemas.microsoft.com/office/drawing/2014/main" val="1313073305"/>
                    </a:ext>
                  </a:extLst>
                </a:gridCol>
                <a:gridCol w="5860550">
                  <a:extLst>
                    <a:ext uri="{9D8B030D-6E8A-4147-A177-3AD203B41FA5}">
                      <a16:colId xmlns:a16="http://schemas.microsoft.com/office/drawing/2014/main" val="33886796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fi-FI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Projektitunniste: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3189708"/>
                  </a:ext>
                </a:extLst>
              </a:tr>
              <a:tr h="12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Projektipäällikkö: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612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Projektin omistaja: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0476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Päivämäärä: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1114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1516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z="3600" dirty="0">
                <a:latin typeface="Arial Black" panose="020B0604020202020204" pitchFamily="34" charset="0"/>
              </a:rPr>
              <a:t>7. Avoimet asiat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C51D78-E805-4AA8-86FF-7971AD4B6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A488C67B-0203-2744-8593-A2EC394643B4}" type="datetime1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2" name="Alatunnisteen paikkamerkki 4">
            <a:extLst>
              <a:ext uri="{FF2B5EF4-FFF2-40B4-BE49-F238E27FC236}">
                <a16:creationId xmlns:a16="http://schemas.microsoft.com/office/drawing/2014/main" id="{02429780-94DB-3C49-8BBF-00C3F03A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 dirty="0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10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521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z="3600" dirty="0">
                <a:latin typeface="Arial Black" panose="020B0604020202020204" pitchFamily="34" charset="0"/>
              </a:rPr>
              <a:t>8. Laajuutta koskevat ja muut muutosehdotukset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B371FE1-6881-4074-900D-C5509C4C8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7837"/>
            <a:ext cx="11234738" cy="4689126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A488C67B-0203-2744-8593-A2EC394643B4}" type="datetime1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2" name="Alatunnisteen paikkamerkki 4">
            <a:extLst>
              <a:ext uri="{FF2B5EF4-FFF2-40B4-BE49-F238E27FC236}">
                <a16:creationId xmlns:a16="http://schemas.microsoft.com/office/drawing/2014/main" id="{02429780-94DB-3C49-8BBF-00C3F03A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 dirty="0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11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672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z="3600" dirty="0">
                <a:latin typeface="Arial Black" panose="020B0604020202020204" pitchFamily="34" charset="0"/>
              </a:rPr>
              <a:t>9. Liitteet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3AE6367-A0FC-438B-B750-C12482763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A488C67B-0203-2744-8593-A2EC394643B4}" type="datetime1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2" name="Alatunnisteen paikkamerkki 4">
            <a:extLst>
              <a:ext uri="{FF2B5EF4-FFF2-40B4-BE49-F238E27FC236}">
                <a16:creationId xmlns:a16="http://schemas.microsoft.com/office/drawing/2014/main" id="{02429780-94DB-3C49-8BBF-00C3F03A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 dirty="0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12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482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89CCF47A-E179-40E7-8B1A-B08D3309D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Tämän</a:t>
            </a:r>
            <a:r>
              <a:rPr lang="en-US" dirty="0"/>
              <a:t> </a:t>
            </a:r>
            <a:r>
              <a:rPr lang="en-US" dirty="0" err="1"/>
              <a:t>asiakirjan</a:t>
            </a:r>
            <a:r>
              <a:rPr lang="en-US" dirty="0"/>
              <a:t> </a:t>
            </a:r>
            <a:r>
              <a:rPr lang="en-US" dirty="0" err="1"/>
              <a:t>tarkoitus</a:t>
            </a:r>
            <a:endParaRPr lang="fi-FI" dirty="0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2363FAFD-F0C7-4C5E-B9B1-5355C56D4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4278313" algn="l"/>
              </a:tabLst>
            </a:pPr>
            <a:r>
              <a:rPr lang="fi-FI" sz="2800" dirty="0">
                <a:latin typeface="Calibri" panose="020F0502020204030204" pitchFamily="34" charset="0"/>
                <a:cs typeface="Calibri" panose="020F0502020204030204" pitchFamily="34" charset="0"/>
              </a:rPr>
              <a:t>Edistymisraportilla projektipäällikkö raportoi sovituin aikavälein projektin tilanteesta projektin tavoitteiden näkökulmasta ja ennustaa miten tavoitteet tulevat täyttymään projektin päättyessä. Edistymisraportille nostetaan myös ohjausryhmälle ehdotetut korjaustoimet sekä mahdolliset muutosehdotukset. </a:t>
            </a:r>
          </a:p>
          <a:p>
            <a:pPr marL="0" indent="0">
              <a:buNone/>
              <a:tabLst>
                <a:tab pos="4278313" algn="l"/>
              </a:tabLst>
            </a:pPr>
            <a:endParaRPr lang="fi-FI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tabLst>
                <a:tab pos="4278313" algn="l"/>
              </a:tabLst>
            </a:pPr>
            <a:r>
              <a:rPr lang="fi-FI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Huom</a:t>
            </a:r>
            <a:r>
              <a:rPr lang="fi-FI" sz="2800" dirty="0">
                <a:latin typeface="Calibri" panose="020F0502020204030204" pitchFamily="34" charset="0"/>
                <a:cs typeface="Calibri" panose="020F0502020204030204" pitchFamily="34" charset="0"/>
              </a:rPr>
              <a:t>! Katso esimerkit ja ohjeet kunkin sivun muistiinpanot –osiosta alta. Voit poistaa tämän ohjetekstin.</a:t>
            </a:r>
          </a:p>
          <a:p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78207384-CF3E-472B-86E9-4774DD13D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ECD989-FC82-4F8C-BA18-FEF120033F81}" type="datetime1">
              <a:rPr kumimoji="0" lang="fi-FI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15.12.2020</a:t>
            </a:fld>
            <a:endParaRPr kumimoji="0" lang="fi-FI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14EFD9F-8099-40F2-A4C8-F019AD36A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2ABEAB-F500-4652-952D-74657816A83B}" type="slidenum">
              <a:rPr kumimoji="0" lang="fi-FI" sz="13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13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Nuoli: Viisikulmio 6">
            <a:extLst>
              <a:ext uri="{FF2B5EF4-FFF2-40B4-BE49-F238E27FC236}">
                <a16:creationId xmlns:a16="http://schemas.microsoft.com/office/drawing/2014/main" id="{5651D36F-5FBD-40F7-ABEA-2EA3A4E841F9}"/>
              </a:ext>
            </a:extLst>
          </p:cNvPr>
          <p:cNvSpPr/>
          <p:nvPr/>
        </p:nvSpPr>
        <p:spPr>
          <a:xfrm rot="5400000">
            <a:off x="10370822" y="5036821"/>
            <a:ext cx="787398" cy="2854962"/>
          </a:xfrm>
          <a:prstGeom prst="homePlate">
            <a:avLst>
              <a:gd name="adj" fmla="val 1462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1206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78313" algn="l"/>
              </a:tabLst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Ks. OHJEET JA ESIMERKIT (Muistiinpanot-osio alla)</a:t>
            </a:r>
          </a:p>
        </p:txBody>
      </p:sp>
    </p:spTree>
    <p:extLst>
      <p:ext uri="{BB962C8B-B14F-4D97-AF65-F5344CB8AC3E}">
        <p14:creationId xmlns:p14="http://schemas.microsoft.com/office/powerpoint/2010/main" val="3317287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Projektin edistyminen</a:t>
            </a:r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A488C67B-0203-2744-8593-A2EC394643B4}" type="datetime1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2" name="Alatunnisteen paikkamerkki 4">
            <a:extLst>
              <a:ext uri="{FF2B5EF4-FFF2-40B4-BE49-F238E27FC236}">
                <a16:creationId xmlns:a16="http://schemas.microsoft.com/office/drawing/2014/main" id="{02429780-94DB-3C49-8BBF-00C3F03A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 dirty="0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3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graphicFrame>
        <p:nvGraphicFramePr>
          <p:cNvPr id="7" name="Taulukko 6">
            <a:extLst>
              <a:ext uri="{FF2B5EF4-FFF2-40B4-BE49-F238E27FC236}">
                <a16:creationId xmlns:a16="http://schemas.microsoft.com/office/drawing/2014/main" id="{0298099C-44B2-6C43-B9E7-B83C176AFEA1}"/>
              </a:ext>
            </a:extLst>
          </p:cNvPr>
          <p:cNvGraphicFramePr>
            <a:graphicFrameLocks noGrp="1"/>
          </p:cNvGraphicFramePr>
          <p:nvPr/>
        </p:nvGraphicFramePr>
        <p:xfrm>
          <a:off x="467998" y="1783859"/>
          <a:ext cx="7304402" cy="3400943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990997">
                  <a:extLst>
                    <a:ext uri="{9D8B030D-6E8A-4147-A177-3AD203B41FA5}">
                      <a16:colId xmlns:a16="http://schemas.microsoft.com/office/drawing/2014/main" val="198637523"/>
                    </a:ext>
                  </a:extLst>
                </a:gridCol>
                <a:gridCol w="2644346">
                  <a:extLst>
                    <a:ext uri="{9D8B030D-6E8A-4147-A177-3AD203B41FA5}">
                      <a16:colId xmlns:a16="http://schemas.microsoft.com/office/drawing/2014/main" val="3867680718"/>
                    </a:ext>
                  </a:extLst>
                </a:gridCol>
                <a:gridCol w="2669059">
                  <a:extLst>
                    <a:ext uri="{9D8B030D-6E8A-4147-A177-3AD203B41FA5}">
                      <a16:colId xmlns:a16="http://schemas.microsoft.com/office/drawing/2014/main" val="165000141"/>
                    </a:ext>
                  </a:extLst>
                </a:gridCol>
              </a:tblGrid>
              <a:tr h="485849">
                <a:tc>
                  <a:txBody>
                    <a:bodyPr/>
                    <a:lstStyle/>
                    <a:p>
                      <a:pPr rtl="0"/>
                      <a:endParaRPr lang="fi-FI" sz="1400" b="1" i="0" u="none" strike="noStrike" kern="1200" baseline="0" dirty="0">
                        <a:solidFill>
                          <a:srgbClr val="FFFFFF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i-FI" sz="16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Aikaisempi ennuste</a:t>
                      </a:r>
                    </a:p>
                  </a:txBody>
                  <a:tcPr marL="108000" marR="36000" marT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i-FI" sz="1600" b="1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Uusi ennuste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400567"/>
                  </a:ext>
                </a:extLst>
              </a:tr>
              <a:tr h="485849">
                <a:tc>
                  <a:txBody>
                    <a:bodyPr/>
                    <a:lstStyle/>
                    <a:p>
                      <a:pPr rtl="0"/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</a:rPr>
                        <a:t>Aikataulu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786154"/>
                  </a:ext>
                </a:extLst>
              </a:tr>
              <a:tr h="485849">
                <a:tc>
                  <a:txBody>
                    <a:bodyPr/>
                    <a:lstStyle/>
                    <a:p>
                      <a:pPr rtl="0"/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</a:rPr>
                        <a:t>Kustannukset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254207"/>
                  </a:ext>
                </a:extLst>
              </a:tr>
              <a:tr h="485849">
                <a:tc>
                  <a:txBody>
                    <a:bodyPr/>
                    <a:lstStyle/>
                    <a:p>
                      <a:pPr rtl="0"/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</a:rPr>
                        <a:t>Henkilöresurssit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449974"/>
                  </a:ext>
                </a:extLst>
              </a:tr>
              <a:tr h="485849">
                <a:tc>
                  <a:txBody>
                    <a:bodyPr/>
                    <a:lstStyle/>
                    <a:p>
                      <a:pPr rtl="0"/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</a:rPr>
                        <a:t>Laajuus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99296"/>
                  </a:ext>
                </a:extLst>
              </a:tr>
              <a:tr h="485849">
                <a:tc>
                  <a:txBody>
                    <a:bodyPr/>
                    <a:lstStyle/>
                    <a:p>
                      <a:pPr rtl="0"/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</a:rPr>
                        <a:t>Laatu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203997"/>
                  </a:ext>
                </a:extLst>
              </a:tr>
              <a:tr h="485849">
                <a:tc>
                  <a:txBody>
                    <a:bodyPr/>
                    <a:lstStyle/>
                    <a:p>
                      <a:pPr rtl="0"/>
                      <a:r>
                        <a:rPr lang="fi-FI" sz="1400" b="0" i="0" u="none" strike="noStrike" kern="1200" baseline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</a:rPr>
                        <a:t>KOKONAISARVIO*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608634"/>
                  </a:ext>
                </a:extLst>
              </a:tr>
            </a:tbl>
          </a:graphicData>
        </a:graphic>
      </p:graphicFrame>
      <p:sp>
        <p:nvSpPr>
          <p:cNvPr id="23" name="Suorakulmio 22">
            <a:extLst>
              <a:ext uri="{FF2B5EF4-FFF2-40B4-BE49-F238E27FC236}">
                <a16:creationId xmlns:a16="http://schemas.microsoft.com/office/drawing/2014/main" id="{74FFA285-8B0A-3F4B-8784-A30DBABCAFF4}"/>
              </a:ext>
            </a:extLst>
          </p:cNvPr>
          <p:cNvSpPr/>
          <p:nvPr/>
        </p:nvSpPr>
        <p:spPr>
          <a:xfrm>
            <a:off x="2866768" y="2828222"/>
            <a:ext cx="2150075" cy="3212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2ADE703C-D94A-A94B-8D68-96C0A0BA9A6D}"/>
              </a:ext>
            </a:extLst>
          </p:cNvPr>
          <p:cNvSpPr txBox="1"/>
          <p:nvPr/>
        </p:nvSpPr>
        <p:spPr>
          <a:xfrm>
            <a:off x="2557850" y="2854409"/>
            <a:ext cx="2446638" cy="28800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Kriisitilanne</a:t>
            </a:r>
            <a:r>
              <a:rPr lang="en-US" sz="1200" dirty="0">
                <a:solidFill>
                  <a:schemeClr val="bg1"/>
                </a:solidFill>
              </a:rPr>
              <a:t> / </a:t>
            </a:r>
            <a:r>
              <a:rPr lang="en-US" sz="1200" dirty="0" err="1">
                <a:solidFill>
                  <a:schemeClr val="bg1"/>
                </a:solidFill>
              </a:rPr>
              <a:t>isoja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poikkeamia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6" name="Tekstiruutu 35">
            <a:extLst>
              <a:ext uri="{FF2B5EF4-FFF2-40B4-BE49-F238E27FC236}">
                <a16:creationId xmlns:a16="http://schemas.microsoft.com/office/drawing/2014/main" id="{295AF027-7F79-534B-B95A-3A282BD66A9C}"/>
              </a:ext>
            </a:extLst>
          </p:cNvPr>
          <p:cNvSpPr txBox="1"/>
          <p:nvPr/>
        </p:nvSpPr>
        <p:spPr>
          <a:xfrm>
            <a:off x="5200795" y="2854409"/>
            <a:ext cx="2446638" cy="28800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Joitakin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poikkeamia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7" name="Tekstiruutu 36">
            <a:extLst>
              <a:ext uri="{FF2B5EF4-FFF2-40B4-BE49-F238E27FC236}">
                <a16:creationId xmlns:a16="http://schemas.microsoft.com/office/drawing/2014/main" id="{C69FB457-DC51-704B-9A1D-2DADC86AE4E7}"/>
              </a:ext>
            </a:extLst>
          </p:cNvPr>
          <p:cNvSpPr txBox="1"/>
          <p:nvPr/>
        </p:nvSpPr>
        <p:spPr>
          <a:xfrm>
            <a:off x="5200795" y="3332278"/>
            <a:ext cx="2446638" cy="28800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Suunnitelman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mukainen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8" name="Tekstiruutu 37">
            <a:extLst>
              <a:ext uri="{FF2B5EF4-FFF2-40B4-BE49-F238E27FC236}">
                <a16:creationId xmlns:a16="http://schemas.microsoft.com/office/drawing/2014/main" id="{E08F6A16-4084-424A-9F05-FC29CA67BEC6}"/>
              </a:ext>
            </a:extLst>
          </p:cNvPr>
          <p:cNvSpPr txBox="1"/>
          <p:nvPr/>
        </p:nvSpPr>
        <p:spPr>
          <a:xfrm>
            <a:off x="2557850" y="3334412"/>
            <a:ext cx="2446638" cy="288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Suunniteltua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parempi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9" name="Tekstiruutu 38">
            <a:extLst>
              <a:ext uri="{FF2B5EF4-FFF2-40B4-BE49-F238E27FC236}">
                <a16:creationId xmlns:a16="http://schemas.microsoft.com/office/drawing/2014/main" id="{3873332D-77E5-224E-8EF5-810A7A92D0F2}"/>
              </a:ext>
            </a:extLst>
          </p:cNvPr>
          <p:cNvSpPr txBox="1"/>
          <p:nvPr/>
        </p:nvSpPr>
        <p:spPr>
          <a:xfrm>
            <a:off x="8056607" y="2860532"/>
            <a:ext cx="2446638" cy="28800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Kriisitilanne</a:t>
            </a:r>
            <a:r>
              <a:rPr lang="en-US" sz="1200" dirty="0">
                <a:solidFill>
                  <a:schemeClr val="bg1"/>
                </a:solidFill>
              </a:rPr>
              <a:t> / </a:t>
            </a:r>
            <a:r>
              <a:rPr lang="en-US" sz="1200" dirty="0" err="1">
                <a:solidFill>
                  <a:schemeClr val="bg1"/>
                </a:solidFill>
              </a:rPr>
              <a:t>isoja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poikkeamia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0" name="Tekstiruutu 39">
            <a:extLst>
              <a:ext uri="{FF2B5EF4-FFF2-40B4-BE49-F238E27FC236}">
                <a16:creationId xmlns:a16="http://schemas.microsoft.com/office/drawing/2014/main" id="{D164C9A0-2673-774D-956E-26175513EC55}"/>
              </a:ext>
            </a:extLst>
          </p:cNvPr>
          <p:cNvSpPr txBox="1"/>
          <p:nvPr/>
        </p:nvSpPr>
        <p:spPr>
          <a:xfrm>
            <a:off x="8055206" y="3218875"/>
            <a:ext cx="2446638" cy="28800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Joitakin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poikkeamia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1" name="Tekstiruutu 40">
            <a:extLst>
              <a:ext uri="{FF2B5EF4-FFF2-40B4-BE49-F238E27FC236}">
                <a16:creationId xmlns:a16="http://schemas.microsoft.com/office/drawing/2014/main" id="{84A50C1B-DDE7-3340-9797-3FB467FDDBD2}"/>
              </a:ext>
            </a:extLst>
          </p:cNvPr>
          <p:cNvSpPr txBox="1"/>
          <p:nvPr/>
        </p:nvSpPr>
        <p:spPr>
          <a:xfrm>
            <a:off x="8055206" y="3585534"/>
            <a:ext cx="2446638" cy="28800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Suunnitelman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mukainen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2" name="Tekstiruutu 41">
            <a:extLst>
              <a:ext uri="{FF2B5EF4-FFF2-40B4-BE49-F238E27FC236}">
                <a16:creationId xmlns:a16="http://schemas.microsoft.com/office/drawing/2014/main" id="{0DB68287-A4A4-124B-8BDE-915AE483B7A6}"/>
              </a:ext>
            </a:extLst>
          </p:cNvPr>
          <p:cNvSpPr txBox="1"/>
          <p:nvPr/>
        </p:nvSpPr>
        <p:spPr>
          <a:xfrm>
            <a:off x="8056607" y="3946013"/>
            <a:ext cx="2446638" cy="288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Suunniteltua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parempi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3" name="Suorakulmio 42">
            <a:extLst>
              <a:ext uri="{FF2B5EF4-FFF2-40B4-BE49-F238E27FC236}">
                <a16:creationId xmlns:a16="http://schemas.microsoft.com/office/drawing/2014/main" id="{C31EAFFE-8FDB-8846-9B9A-237A82DC998D}"/>
              </a:ext>
            </a:extLst>
          </p:cNvPr>
          <p:cNvSpPr/>
          <p:nvPr/>
        </p:nvSpPr>
        <p:spPr>
          <a:xfrm>
            <a:off x="8067405" y="2479305"/>
            <a:ext cx="1657363" cy="31332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dirty="0"/>
              <a:t>* </a:t>
            </a:r>
            <a:r>
              <a:rPr lang="en-US" sz="1400" dirty="0" err="1"/>
              <a:t>Arviointi</a:t>
            </a:r>
            <a:r>
              <a:rPr lang="en-US" sz="1400" dirty="0"/>
              <a:t> </a:t>
            </a:r>
            <a:r>
              <a:rPr lang="en-US" sz="1400" dirty="0" err="1"/>
              <a:t>asteikolla</a:t>
            </a:r>
            <a:endParaRPr lang="en-US" sz="1400" dirty="0"/>
          </a:p>
        </p:txBody>
      </p:sp>
      <p:sp>
        <p:nvSpPr>
          <p:cNvPr id="48" name="Tekstiruutu 47">
            <a:extLst>
              <a:ext uri="{FF2B5EF4-FFF2-40B4-BE49-F238E27FC236}">
                <a16:creationId xmlns:a16="http://schemas.microsoft.com/office/drawing/2014/main" id="{1C9FA3CE-646F-A14B-86CB-51B3A58262AE}"/>
              </a:ext>
            </a:extLst>
          </p:cNvPr>
          <p:cNvSpPr txBox="1"/>
          <p:nvPr/>
        </p:nvSpPr>
        <p:spPr>
          <a:xfrm>
            <a:off x="2557850" y="2371460"/>
            <a:ext cx="2446638" cy="28800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Kriisitilanne</a:t>
            </a:r>
            <a:r>
              <a:rPr lang="en-US" sz="1200" dirty="0">
                <a:solidFill>
                  <a:schemeClr val="bg1"/>
                </a:solidFill>
              </a:rPr>
              <a:t> / </a:t>
            </a:r>
            <a:r>
              <a:rPr lang="en-US" sz="1200" dirty="0" err="1">
                <a:solidFill>
                  <a:schemeClr val="bg1"/>
                </a:solidFill>
              </a:rPr>
              <a:t>isoja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poikkeamia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9" name="Tekstiruutu 48">
            <a:extLst>
              <a:ext uri="{FF2B5EF4-FFF2-40B4-BE49-F238E27FC236}">
                <a16:creationId xmlns:a16="http://schemas.microsoft.com/office/drawing/2014/main" id="{16938B5B-FCED-F041-B6C2-550B283EC275}"/>
              </a:ext>
            </a:extLst>
          </p:cNvPr>
          <p:cNvSpPr txBox="1"/>
          <p:nvPr/>
        </p:nvSpPr>
        <p:spPr>
          <a:xfrm>
            <a:off x="5200795" y="2371460"/>
            <a:ext cx="2446638" cy="28800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Joitakin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poikkeamia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0" name="Tekstiruutu 49">
            <a:extLst>
              <a:ext uri="{FF2B5EF4-FFF2-40B4-BE49-F238E27FC236}">
                <a16:creationId xmlns:a16="http://schemas.microsoft.com/office/drawing/2014/main" id="{CCB0B66F-0DDB-E544-A59E-60C5C001BD0C}"/>
              </a:ext>
            </a:extLst>
          </p:cNvPr>
          <p:cNvSpPr txBox="1"/>
          <p:nvPr/>
        </p:nvSpPr>
        <p:spPr>
          <a:xfrm>
            <a:off x="5200795" y="3823977"/>
            <a:ext cx="2446638" cy="28800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Suunnitelman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mukainen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1" name="Tekstiruutu 50">
            <a:extLst>
              <a:ext uri="{FF2B5EF4-FFF2-40B4-BE49-F238E27FC236}">
                <a16:creationId xmlns:a16="http://schemas.microsoft.com/office/drawing/2014/main" id="{0C49057A-1492-E541-B56E-F2F96383023A}"/>
              </a:ext>
            </a:extLst>
          </p:cNvPr>
          <p:cNvSpPr txBox="1"/>
          <p:nvPr/>
        </p:nvSpPr>
        <p:spPr>
          <a:xfrm>
            <a:off x="2557850" y="3826111"/>
            <a:ext cx="2446638" cy="288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Suunniteltua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parempi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2" name="Tekstiruutu 51">
            <a:extLst>
              <a:ext uri="{FF2B5EF4-FFF2-40B4-BE49-F238E27FC236}">
                <a16:creationId xmlns:a16="http://schemas.microsoft.com/office/drawing/2014/main" id="{1155862B-18A0-684C-9E72-B2854934C04F}"/>
              </a:ext>
            </a:extLst>
          </p:cNvPr>
          <p:cNvSpPr txBox="1"/>
          <p:nvPr/>
        </p:nvSpPr>
        <p:spPr>
          <a:xfrm>
            <a:off x="5200795" y="4293096"/>
            <a:ext cx="2446638" cy="28800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Suunnitelman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mukainen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3" name="Tekstiruutu 52">
            <a:extLst>
              <a:ext uri="{FF2B5EF4-FFF2-40B4-BE49-F238E27FC236}">
                <a16:creationId xmlns:a16="http://schemas.microsoft.com/office/drawing/2014/main" id="{7CD1E926-35EB-894E-827F-3DF93DFD8B7D}"/>
              </a:ext>
            </a:extLst>
          </p:cNvPr>
          <p:cNvSpPr txBox="1"/>
          <p:nvPr/>
        </p:nvSpPr>
        <p:spPr>
          <a:xfrm>
            <a:off x="2557850" y="4295230"/>
            <a:ext cx="2446638" cy="288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Suunniteltua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parempi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4" name="Tekstiruutu 53">
            <a:extLst>
              <a:ext uri="{FF2B5EF4-FFF2-40B4-BE49-F238E27FC236}">
                <a16:creationId xmlns:a16="http://schemas.microsoft.com/office/drawing/2014/main" id="{31C39220-52AA-2442-A5AC-FEA14F5DC3AB}"/>
              </a:ext>
            </a:extLst>
          </p:cNvPr>
          <p:cNvSpPr txBox="1"/>
          <p:nvPr/>
        </p:nvSpPr>
        <p:spPr>
          <a:xfrm>
            <a:off x="2557850" y="4797152"/>
            <a:ext cx="2446638" cy="28800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Kriisitilanne</a:t>
            </a:r>
            <a:r>
              <a:rPr lang="en-US" sz="1200" dirty="0">
                <a:solidFill>
                  <a:schemeClr val="bg1"/>
                </a:solidFill>
              </a:rPr>
              <a:t> / </a:t>
            </a:r>
            <a:r>
              <a:rPr lang="en-US" sz="1200" dirty="0" err="1">
                <a:solidFill>
                  <a:schemeClr val="bg1"/>
                </a:solidFill>
              </a:rPr>
              <a:t>isoja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poikkeamia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5" name="Tekstiruutu 54">
            <a:extLst>
              <a:ext uri="{FF2B5EF4-FFF2-40B4-BE49-F238E27FC236}">
                <a16:creationId xmlns:a16="http://schemas.microsoft.com/office/drawing/2014/main" id="{72AE99B6-5414-444C-9768-CB8C71751D60}"/>
              </a:ext>
            </a:extLst>
          </p:cNvPr>
          <p:cNvSpPr txBox="1"/>
          <p:nvPr/>
        </p:nvSpPr>
        <p:spPr>
          <a:xfrm>
            <a:off x="5200795" y="4797152"/>
            <a:ext cx="2446638" cy="28800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Joitakin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poikkeamia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86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z="3600" dirty="0">
                <a:latin typeface="Arial Black" panose="020B0604020202020204" pitchFamily="34" charset="0"/>
              </a:rPr>
              <a:t>1. Arvio hyötytavoitteiden saavutettavuudesta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941F898-D09C-4E98-A8FE-F73E982E0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56841"/>
            <a:ext cx="11234738" cy="4720122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A488C67B-0203-2744-8593-A2EC394643B4}" type="datetime1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2" name="Alatunnisteen paikkamerkki 4">
            <a:extLst>
              <a:ext uri="{FF2B5EF4-FFF2-40B4-BE49-F238E27FC236}">
                <a16:creationId xmlns:a16="http://schemas.microsoft.com/office/drawing/2014/main" id="{02429780-94DB-3C49-8BBF-00C3F03A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 dirty="0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4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831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z="3600" dirty="0">
                <a:latin typeface="Arial Black" panose="020B0604020202020204" pitchFamily="34" charset="0"/>
              </a:rPr>
              <a:t>2. Edellisen kauden tärkeimmät tulokset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FC6610-A8DF-449D-B9D2-A7B33F568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A488C67B-0203-2744-8593-A2EC394643B4}" type="datetime1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2" name="Alatunnisteen paikkamerkki 4">
            <a:extLst>
              <a:ext uri="{FF2B5EF4-FFF2-40B4-BE49-F238E27FC236}">
                <a16:creationId xmlns:a16="http://schemas.microsoft.com/office/drawing/2014/main" id="{02429780-94DB-3C49-8BBF-00C3F03A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 dirty="0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5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156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z="3600" dirty="0">
                <a:latin typeface="Arial Black" panose="020B0604020202020204" pitchFamily="34" charset="0"/>
              </a:rPr>
              <a:t>3. Poikkeamat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0C808D9-9053-4CB9-A679-56F1DEE9B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A488C67B-0203-2744-8593-A2EC394643B4}" type="datetime1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2" name="Alatunnisteen paikkamerkki 4">
            <a:extLst>
              <a:ext uri="{FF2B5EF4-FFF2-40B4-BE49-F238E27FC236}">
                <a16:creationId xmlns:a16="http://schemas.microsoft.com/office/drawing/2014/main" id="{02429780-94DB-3C49-8BBF-00C3F03A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 dirty="0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6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692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z="3600" dirty="0">
                <a:latin typeface="Arial Black" panose="020B0604020202020204" pitchFamily="34" charset="0"/>
              </a:rPr>
              <a:t>4. Suoritetut korjaavat toimenpiteet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5ACC803-BBC6-4CE9-A4C2-7C464250C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A488C67B-0203-2744-8593-A2EC394643B4}" type="datetime1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2" name="Alatunnisteen paikkamerkki 4">
            <a:extLst>
              <a:ext uri="{FF2B5EF4-FFF2-40B4-BE49-F238E27FC236}">
                <a16:creationId xmlns:a16="http://schemas.microsoft.com/office/drawing/2014/main" id="{02429780-94DB-3C49-8BBF-00C3F03A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 dirty="0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7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728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z="3600" dirty="0">
                <a:latin typeface="Arial Black" panose="020B0604020202020204" pitchFamily="34" charset="0"/>
              </a:rPr>
              <a:t>5. Ehdotukset korjaavista toimenpiteistä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218E6-3467-4E1B-9DED-308636E4A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A488C67B-0203-2744-8593-A2EC394643B4}" type="datetime1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2" name="Alatunnisteen paikkamerkki 4">
            <a:extLst>
              <a:ext uri="{FF2B5EF4-FFF2-40B4-BE49-F238E27FC236}">
                <a16:creationId xmlns:a16="http://schemas.microsoft.com/office/drawing/2014/main" id="{02429780-94DB-3C49-8BBF-00C3F03A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 dirty="0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8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299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z="3600" dirty="0">
                <a:latin typeface="Arial Black" panose="020B0604020202020204" pitchFamily="34" charset="0"/>
              </a:rPr>
              <a:t>6. Suurimmat riskit ja toimenpiteet riskien pienentämiseksi tai poistamiseksi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ED7FF6B-81C4-45C3-A859-22D000ADD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34331"/>
            <a:ext cx="11234738" cy="4642631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A488C67B-0203-2744-8593-A2EC394643B4}" type="datetime1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15.12.2020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2" name="Alatunnisteen paikkamerkki 4">
            <a:extLst>
              <a:ext uri="{FF2B5EF4-FFF2-40B4-BE49-F238E27FC236}">
                <a16:creationId xmlns:a16="http://schemas.microsoft.com/office/drawing/2014/main" id="{02429780-94DB-3C49-8BBF-00C3F03A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1300" dirty="0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9</a:t>
            </a:fld>
            <a:endParaRPr lang="fi-FI" alt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730089"/>
      </p:ext>
    </p:extLst>
  </p:cSld>
  <p:clrMapOvr>
    <a:masterClrMapping/>
  </p:clrMapOvr>
</p:sld>
</file>

<file path=ppt/theme/theme1.xml><?xml version="1.0" encoding="utf-8"?>
<a:theme xmlns:a="http://schemas.openxmlformats.org/drawingml/2006/main" name="HKI-perus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D2FC8669-76C9-844E-B99F-8ECF6C4668E6}"/>
    </a:ext>
  </a:extLst>
</a:theme>
</file>

<file path=ppt/theme/theme2.xml><?xml version="1.0" encoding="utf-8"?>
<a:theme xmlns:a="http://schemas.openxmlformats.org/drawingml/2006/main" name="HKI-bussi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A24C57A2-4736-BE47-81F6-5DC6C8AD29D6}"/>
    </a:ext>
  </a:extLst>
</a:theme>
</file>

<file path=ppt/theme/theme3.xml><?xml version="1.0" encoding="utf-8"?>
<a:theme xmlns:a="http://schemas.openxmlformats.org/drawingml/2006/main" name="HKI-metro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FFFFFF"/>
        </a:solidFill>
        <a:ln>
          <a:noFill/>
        </a:ln>
        <a:extLs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round/>
              <a:headEnd/>
              <a:tailEnd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Presentation1" id="{9BA43834-84E8-1541-A3A8-3233C81DED4A}" vid="{D194A319-BDD9-9144-AF1C-D6FFEB41B6FF}"/>
    </a:ext>
  </a:extLst>
</a:theme>
</file>

<file path=ppt/theme/theme4.xml><?xml version="1.0" encoding="utf-8"?>
<a:theme xmlns:a="http://schemas.openxmlformats.org/drawingml/2006/main" name="HKI-spåra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CEF41086-7240-E145-B7F8-8B01D5B93276}"/>
    </a:ext>
  </a:extLst>
</a:theme>
</file>

<file path=ppt/theme/theme5.xml><?xml version="1.0" encoding="utf-8"?>
<a:theme xmlns:a="http://schemas.openxmlformats.org/drawingml/2006/main" name="1_HKI-perus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D2FC8669-76C9-844E-B99F-8ECF6C4668E6}"/>
    </a:ext>
  </a:extLst>
</a:theme>
</file>

<file path=ppt/theme/theme6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HKI_presentation</Template>
  <TotalTime>20</TotalTime>
  <Words>404</Words>
  <Application>Microsoft Office PowerPoint</Application>
  <PresentationFormat>Laajakuva</PresentationFormat>
  <Paragraphs>100</Paragraphs>
  <Slides>12</Slides>
  <Notes>10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5</vt:i4>
      </vt:variant>
      <vt:variant>
        <vt:lpstr>Dian otsikot</vt:lpstr>
      </vt:variant>
      <vt:variant>
        <vt:i4>12</vt:i4>
      </vt:variant>
    </vt:vector>
  </HeadingPairs>
  <TitlesOfParts>
    <vt:vector size="20" baseType="lpstr">
      <vt:lpstr>Arial</vt:lpstr>
      <vt:lpstr>Arial Black</vt:lpstr>
      <vt:lpstr>Calibri</vt:lpstr>
      <vt:lpstr>HKI-perus</vt:lpstr>
      <vt:lpstr>HKI-bussi</vt:lpstr>
      <vt:lpstr>HKI-metro</vt:lpstr>
      <vt:lpstr>HKI-spåra</vt:lpstr>
      <vt:lpstr>1_HKI-perus</vt:lpstr>
      <vt:lpstr>&lt;Projektin nimi&gt;   Edistymisraportti</vt:lpstr>
      <vt:lpstr>Tämän asiakirjan tarkoitus</vt:lpstr>
      <vt:lpstr>Projektin edistyminen</vt:lpstr>
      <vt:lpstr>1. Arvio hyötytavoitteiden saavutettavuudesta</vt:lpstr>
      <vt:lpstr>2. Edellisen kauden tärkeimmät tulokset</vt:lpstr>
      <vt:lpstr>3. Poikkeamat</vt:lpstr>
      <vt:lpstr>4. Suoritetut korjaavat toimenpiteet</vt:lpstr>
      <vt:lpstr>5. Ehdotukset korjaavista toimenpiteistä</vt:lpstr>
      <vt:lpstr>6. Suurimmat riskit ja toimenpiteet riskien pienentämiseksi tai poistamiseksi</vt:lpstr>
      <vt:lpstr>7. Avoimet asiat</vt:lpstr>
      <vt:lpstr>8. Laajuutta koskevat ja muut muutosehdotukset</vt:lpstr>
      <vt:lpstr>9. Liitteet</vt:lpstr>
    </vt:vector>
  </TitlesOfParts>
  <Company>City of Helsinki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Kautto Ilkka</dc:creator>
  <cp:lastModifiedBy>Virpi Elers</cp:lastModifiedBy>
  <cp:revision>3</cp:revision>
  <dcterms:created xsi:type="dcterms:W3CDTF">2020-12-07T07:27:07Z</dcterms:created>
  <dcterms:modified xsi:type="dcterms:W3CDTF">2020-12-15T11:35:01Z</dcterms:modified>
</cp:coreProperties>
</file>