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3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4.xml" ContentType="application/vnd.openxmlformats-officedocument.theme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96" r:id="rId3"/>
    <p:sldMasterId id="2147483683" r:id="rId4"/>
    <p:sldMasterId id="2147483914" r:id="rId5"/>
  </p:sldMasterIdLst>
  <p:notesMasterIdLst>
    <p:notesMasterId r:id="rId32"/>
  </p:notesMasterIdLst>
  <p:sldIdLst>
    <p:sldId id="363" r:id="rId6"/>
    <p:sldId id="457" r:id="rId7"/>
    <p:sldId id="390" r:id="rId8"/>
    <p:sldId id="359" r:id="rId9"/>
    <p:sldId id="365" r:id="rId10"/>
    <p:sldId id="367" r:id="rId11"/>
    <p:sldId id="366" r:id="rId12"/>
    <p:sldId id="368" r:id="rId13"/>
    <p:sldId id="369" r:id="rId14"/>
    <p:sldId id="379" r:id="rId15"/>
    <p:sldId id="370" r:id="rId16"/>
    <p:sldId id="372" r:id="rId17"/>
    <p:sldId id="373" r:id="rId18"/>
    <p:sldId id="386" r:id="rId19"/>
    <p:sldId id="374" r:id="rId20"/>
    <p:sldId id="376" r:id="rId21"/>
    <p:sldId id="371" r:id="rId22"/>
    <p:sldId id="380" r:id="rId23"/>
    <p:sldId id="381" r:id="rId24"/>
    <p:sldId id="382" r:id="rId25"/>
    <p:sldId id="383" r:id="rId26"/>
    <p:sldId id="384" r:id="rId27"/>
    <p:sldId id="385" r:id="rId28"/>
    <p:sldId id="389" r:id="rId29"/>
    <p:sldId id="387" r:id="rId30"/>
    <p:sldId id="388" r:id="rId31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C6"/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7A57AD-EA6E-43A9-9FA2-BAEA2817C1C8}" v="30" dt="2020-12-15T11:45:57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3093" autoAdjust="0"/>
  </p:normalViewPr>
  <p:slideViewPr>
    <p:cSldViewPr snapToGrid="0">
      <p:cViewPr varScale="1">
        <p:scale>
          <a:sx n="57" d="100"/>
          <a:sy n="57" d="100"/>
        </p:scale>
        <p:origin x="1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pi Elers" userId="50c29c5e-e9f2-4629-bc7e-33fdc3a06dd1" providerId="ADAL" clId="{B67A57AD-EA6E-43A9-9FA2-BAEA2817C1C8}"/>
    <pc:docChg chg="undo custSel delSld modSld modMainMaster">
      <pc:chgData name="Virpi Elers" userId="50c29c5e-e9f2-4629-bc7e-33fdc3a06dd1" providerId="ADAL" clId="{B67A57AD-EA6E-43A9-9FA2-BAEA2817C1C8}" dt="2020-12-15T11:48:15.027" v="449" actId="20577"/>
      <pc:docMkLst>
        <pc:docMk/>
      </pc:docMkLst>
      <pc:sldChg chg="del">
        <pc:chgData name="Virpi Elers" userId="50c29c5e-e9f2-4629-bc7e-33fdc3a06dd1" providerId="ADAL" clId="{B67A57AD-EA6E-43A9-9FA2-BAEA2817C1C8}" dt="2020-12-15T11:36:26.507" v="0" actId="47"/>
        <pc:sldMkLst>
          <pc:docMk/>
          <pc:sldMk cId="82986867" sldId="352"/>
        </pc:sldMkLst>
      </pc:sldChg>
      <pc:sldChg chg="del">
        <pc:chgData name="Virpi Elers" userId="50c29c5e-e9f2-4629-bc7e-33fdc3a06dd1" providerId="ADAL" clId="{B67A57AD-EA6E-43A9-9FA2-BAEA2817C1C8}" dt="2020-12-15T11:36:26.507" v="0" actId="47"/>
        <pc:sldMkLst>
          <pc:docMk/>
          <pc:sldMk cId="533831367" sldId="355"/>
        </pc:sldMkLst>
      </pc:sldChg>
      <pc:sldChg chg="del">
        <pc:chgData name="Virpi Elers" userId="50c29c5e-e9f2-4629-bc7e-33fdc3a06dd1" providerId="ADAL" clId="{B67A57AD-EA6E-43A9-9FA2-BAEA2817C1C8}" dt="2020-12-15T11:36:26.507" v="0" actId="47"/>
        <pc:sldMkLst>
          <pc:docMk/>
          <pc:sldMk cId="3984482999" sldId="356"/>
        </pc:sldMkLst>
      </pc:sldChg>
      <pc:sldChg chg="addSp delSp modSp mod chgLayout">
        <pc:chgData name="Virpi Elers" userId="50c29c5e-e9f2-4629-bc7e-33fdc3a06dd1" providerId="ADAL" clId="{B67A57AD-EA6E-43A9-9FA2-BAEA2817C1C8}" dt="2020-12-15T11:40:38.512" v="51" actId="700"/>
        <pc:sldMkLst>
          <pc:docMk/>
          <pc:sldMk cId="3845039712" sldId="359"/>
        </pc:sldMkLst>
        <pc:spChg chg="del mod">
          <ac:chgData name="Virpi Elers" userId="50c29c5e-e9f2-4629-bc7e-33fdc3a06dd1" providerId="ADAL" clId="{B67A57AD-EA6E-43A9-9FA2-BAEA2817C1C8}" dt="2020-12-15T11:40:38.512" v="51" actId="700"/>
          <ac:spMkLst>
            <pc:docMk/>
            <pc:sldMk cId="3845039712" sldId="359"/>
            <ac:spMk id="2" creationId="{D705F115-577F-3D4F-9FE7-F5FFEE27343F}"/>
          </ac:spMkLst>
        </pc:spChg>
        <pc:spChg chg="add mod ord">
          <ac:chgData name="Virpi Elers" userId="50c29c5e-e9f2-4629-bc7e-33fdc3a06dd1" providerId="ADAL" clId="{B67A57AD-EA6E-43A9-9FA2-BAEA2817C1C8}" dt="2020-12-15T11:40:38.512" v="51" actId="700"/>
          <ac:spMkLst>
            <pc:docMk/>
            <pc:sldMk cId="3845039712" sldId="359"/>
            <ac:spMk id="3" creationId="{907EE605-FE88-4B9B-A52D-9FD984F6131B}"/>
          </ac:spMkLst>
        </pc:spChg>
        <pc:spChg chg="mod ord">
          <ac:chgData name="Virpi Elers" userId="50c29c5e-e9f2-4629-bc7e-33fdc3a06dd1" providerId="ADAL" clId="{B67A57AD-EA6E-43A9-9FA2-BAEA2817C1C8}" dt="2020-12-15T11:40:38.512" v="51" actId="700"/>
          <ac:spMkLst>
            <pc:docMk/>
            <pc:sldMk cId="3845039712" sldId="359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0:38.512" v="51" actId="700"/>
          <ac:spMkLst>
            <pc:docMk/>
            <pc:sldMk cId="3845039712" sldId="359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B67A57AD-EA6E-43A9-9FA2-BAEA2817C1C8}" dt="2020-12-15T11:40:38.512" v="51" actId="700"/>
          <ac:spMkLst>
            <pc:docMk/>
            <pc:sldMk cId="3845039712" sldId="359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0:38.512" v="51" actId="700"/>
          <ac:spMkLst>
            <pc:docMk/>
            <pc:sldMk cId="3845039712" sldId="359"/>
            <ac:spMk id="109573" creationId="{4404A5FE-ADCD-6F42-B4B5-3DC7960BCCD8}"/>
          </ac:spMkLst>
        </pc:spChg>
      </pc:sldChg>
      <pc:sldChg chg="modSp mod">
        <pc:chgData name="Virpi Elers" userId="50c29c5e-e9f2-4629-bc7e-33fdc3a06dd1" providerId="ADAL" clId="{B67A57AD-EA6E-43A9-9FA2-BAEA2817C1C8}" dt="2020-12-15T11:37:06.572" v="38" actId="20577"/>
        <pc:sldMkLst>
          <pc:docMk/>
          <pc:sldMk cId="3771516755" sldId="363"/>
        </pc:sldMkLst>
        <pc:spChg chg="mod">
          <ac:chgData name="Virpi Elers" userId="50c29c5e-e9f2-4629-bc7e-33fdc3a06dd1" providerId="ADAL" clId="{B67A57AD-EA6E-43A9-9FA2-BAEA2817C1C8}" dt="2020-12-15T11:37:06.572" v="38" actId="20577"/>
          <ac:spMkLst>
            <pc:docMk/>
            <pc:sldMk cId="3771516755" sldId="363"/>
            <ac:spMk id="2" creationId="{BC5468A5-336F-464D-B031-2F6973D42E88}"/>
          </ac:spMkLst>
        </pc:spChg>
        <pc:graphicFrameChg chg="modGraphic">
          <ac:chgData name="Virpi Elers" userId="50c29c5e-e9f2-4629-bc7e-33fdc3a06dd1" providerId="ADAL" clId="{B67A57AD-EA6E-43A9-9FA2-BAEA2817C1C8}" dt="2020-12-15T11:36:59.322" v="19" actId="20577"/>
          <ac:graphicFrameMkLst>
            <pc:docMk/>
            <pc:sldMk cId="3771516755" sldId="363"/>
            <ac:graphicFrameMk id="4" creationId="{C347CC04-D302-496A-A945-827E47C04DF7}"/>
          </ac:graphicFrameMkLst>
        </pc:graphicFrameChg>
      </pc:sldChg>
      <pc:sldChg chg="addSp delSp modSp mod chgLayout">
        <pc:chgData name="Virpi Elers" userId="50c29c5e-e9f2-4629-bc7e-33fdc3a06dd1" providerId="ADAL" clId="{B67A57AD-EA6E-43A9-9FA2-BAEA2817C1C8}" dt="2020-12-15T11:41:24.506" v="55" actId="478"/>
        <pc:sldMkLst>
          <pc:docMk/>
          <pc:sldMk cId="997687561" sldId="366"/>
        </pc:sldMkLst>
        <pc:spChg chg="add mod ord">
          <ac:chgData name="Virpi Elers" userId="50c29c5e-e9f2-4629-bc7e-33fdc3a06dd1" providerId="ADAL" clId="{B67A57AD-EA6E-43A9-9FA2-BAEA2817C1C8}" dt="2020-12-15T11:41:09.538" v="53" actId="700"/>
          <ac:spMkLst>
            <pc:docMk/>
            <pc:sldMk cId="997687561" sldId="366"/>
            <ac:spMk id="2" creationId="{0C3AA4FD-20E0-43C5-B3D1-EE99707D8A14}"/>
          </ac:spMkLst>
        </pc:spChg>
        <pc:spChg chg="del">
          <ac:chgData name="Virpi Elers" userId="50c29c5e-e9f2-4629-bc7e-33fdc3a06dd1" providerId="ADAL" clId="{B67A57AD-EA6E-43A9-9FA2-BAEA2817C1C8}" dt="2020-12-15T11:41:09.538" v="53" actId="700"/>
          <ac:spMkLst>
            <pc:docMk/>
            <pc:sldMk cId="997687561" sldId="366"/>
            <ac:spMk id="14" creationId="{8DAEB93C-EAF8-8646-A5BF-113FDD325BC5}"/>
          </ac:spMkLst>
        </pc:spChg>
        <pc:spChg chg="mod ord">
          <ac:chgData name="Virpi Elers" userId="50c29c5e-e9f2-4629-bc7e-33fdc3a06dd1" providerId="ADAL" clId="{B67A57AD-EA6E-43A9-9FA2-BAEA2817C1C8}" dt="2020-12-15T11:41:11.605" v="54" actId="6549"/>
          <ac:spMkLst>
            <pc:docMk/>
            <pc:sldMk cId="997687561" sldId="366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1:09.538" v="53" actId="700"/>
          <ac:spMkLst>
            <pc:docMk/>
            <pc:sldMk cId="997687561" sldId="366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1:24.506" v="55" actId="478"/>
          <ac:spMkLst>
            <pc:docMk/>
            <pc:sldMk cId="997687561" sldId="366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1:09.538" v="53" actId="700"/>
          <ac:spMkLst>
            <pc:docMk/>
            <pc:sldMk cId="997687561" sldId="366"/>
            <ac:spMk id="109573" creationId="{4404A5FE-ADCD-6F42-B4B5-3DC7960BCCD8}"/>
          </ac:spMkLst>
        </pc:spChg>
      </pc:sldChg>
      <pc:sldChg chg="delSp">
        <pc:chgData name="Virpi Elers" userId="50c29c5e-e9f2-4629-bc7e-33fdc3a06dd1" providerId="ADAL" clId="{B67A57AD-EA6E-43A9-9FA2-BAEA2817C1C8}" dt="2020-12-15T11:40:59.436" v="52" actId="478"/>
        <pc:sldMkLst>
          <pc:docMk/>
          <pc:sldMk cId="3316376569" sldId="367"/>
        </pc:sldMkLst>
        <pc:spChg chg="del">
          <ac:chgData name="Virpi Elers" userId="50c29c5e-e9f2-4629-bc7e-33fdc3a06dd1" providerId="ADAL" clId="{B67A57AD-EA6E-43A9-9FA2-BAEA2817C1C8}" dt="2020-12-15T11:40:59.436" v="52" actId="478"/>
          <ac:spMkLst>
            <pc:docMk/>
            <pc:sldMk cId="3316376569" sldId="367"/>
            <ac:spMk id="106498" creationId="{ED90829F-602F-054E-9F6E-9512D94D0E3F}"/>
          </ac:spMkLst>
        </pc:spChg>
      </pc:sldChg>
      <pc:sldChg chg="addSp delSp modSp mod chgLayout">
        <pc:chgData name="Virpi Elers" userId="50c29c5e-e9f2-4629-bc7e-33fdc3a06dd1" providerId="ADAL" clId="{B67A57AD-EA6E-43A9-9FA2-BAEA2817C1C8}" dt="2020-12-15T11:41:42.472" v="58" actId="478"/>
        <pc:sldMkLst>
          <pc:docMk/>
          <pc:sldMk cId="2021523636" sldId="368"/>
        </pc:sldMkLst>
        <pc:spChg chg="add mod ord">
          <ac:chgData name="Virpi Elers" userId="50c29c5e-e9f2-4629-bc7e-33fdc3a06dd1" providerId="ADAL" clId="{B67A57AD-EA6E-43A9-9FA2-BAEA2817C1C8}" dt="2020-12-15T11:41:34.872" v="56" actId="700"/>
          <ac:spMkLst>
            <pc:docMk/>
            <pc:sldMk cId="2021523636" sldId="368"/>
            <ac:spMk id="2" creationId="{ADD4CCBF-7C30-4852-8189-5BBC21B92A6E}"/>
          </ac:spMkLst>
        </pc:spChg>
        <pc:spChg chg="del">
          <ac:chgData name="Virpi Elers" userId="50c29c5e-e9f2-4629-bc7e-33fdc3a06dd1" providerId="ADAL" clId="{B67A57AD-EA6E-43A9-9FA2-BAEA2817C1C8}" dt="2020-12-15T11:41:34.872" v="56" actId="700"/>
          <ac:spMkLst>
            <pc:docMk/>
            <pc:sldMk cId="2021523636" sldId="368"/>
            <ac:spMk id="14" creationId="{8DAEB93C-EAF8-8646-A5BF-113FDD325BC5}"/>
          </ac:spMkLst>
        </pc:spChg>
        <pc:spChg chg="mod ord">
          <ac:chgData name="Virpi Elers" userId="50c29c5e-e9f2-4629-bc7e-33fdc3a06dd1" providerId="ADAL" clId="{B67A57AD-EA6E-43A9-9FA2-BAEA2817C1C8}" dt="2020-12-15T11:41:37.369" v="57" actId="6549"/>
          <ac:spMkLst>
            <pc:docMk/>
            <pc:sldMk cId="2021523636" sldId="368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1:34.872" v="56" actId="700"/>
          <ac:spMkLst>
            <pc:docMk/>
            <pc:sldMk cId="2021523636" sldId="368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1:42.472" v="58" actId="478"/>
          <ac:spMkLst>
            <pc:docMk/>
            <pc:sldMk cId="2021523636" sldId="368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1:34.872" v="56" actId="700"/>
          <ac:spMkLst>
            <pc:docMk/>
            <pc:sldMk cId="2021523636" sldId="368"/>
            <ac:spMk id="109573" creationId="{4404A5FE-ADCD-6F42-B4B5-3DC7960BCCD8}"/>
          </ac:spMkLst>
        </pc:spChg>
      </pc:sldChg>
      <pc:sldChg chg="addSp delSp modSp mod chgLayout">
        <pc:chgData name="Virpi Elers" userId="50c29c5e-e9f2-4629-bc7e-33fdc3a06dd1" providerId="ADAL" clId="{B67A57AD-EA6E-43A9-9FA2-BAEA2817C1C8}" dt="2020-12-15T11:41:56.961" v="61" actId="478"/>
        <pc:sldMkLst>
          <pc:docMk/>
          <pc:sldMk cId="4246345272" sldId="369"/>
        </pc:sldMkLst>
        <pc:spChg chg="add mod ord">
          <ac:chgData name="Virpi Elers" userId="50c29c5e-e9f2-4629-bc7e-33fdc3a06dd1" providerId="ADAL" clId="{B67A57AD-EA6E-43A9-9FA2-BAEA2817C1C8}" dt="2020-12-15T11:41:53.154" v="60" actId="700"/>
          <ac:spMkLst>
            <pc:docMk/>
            <pc:sldMk cId="4246345272" sldId="369"/>
            <ac:spMk id="2" creationId="{E729412E-6FC0-44B7-BDB6-03B1873C1120}"/>
          </ac:spMkLst>
        </pc:spChg>
        <pc:spChg chg="del">
          <ac:chgData name="Virpi Elers" userId="50c29c5e-e9f2-4629-bc7e-33fdc3a06dd1" providerId="ADAL" clId="{B67A57AD-EA6E-43A9-9FA2-BAEA2817C1C8}" dt="2020-12-15T11:41:53.154" v="60" actId="700"/>
          <ac:spMkLst>
            <pc:docMk/>
            <pc:sldMk cId="4246345272" sldId="369"/>
            <ac:spMk id="14" creationId="{8DAEB93C-EAF8-8646-A5BF-113FDD325BC5}"/>
          </ac:spMkLst>
        </pc:spChg>
        <pc:spChg chg="mod ord">
          <ac:chgData name="Virpi Elers" userId="50c29c5e-e9f2-4629-bc7e-33fdc3a06dd1" providerId="ADAL" clId="{B67A57AD-EA6E-43A9-9FA2-BAEA2817C1C8}" dt="2020-12-15T11:41:53.154" v="60" actId="700"/>
          <ac:spMkLst>
            <pc:docMk/>
            <pc:sldMk cId="4246345272" sldId="369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1:53.154" v="60" actId="700"/>
          <ac:spMkLst>
            <pc:docMk/>
            <pc:sldMk cId="4246345272" sldId="369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1:56.961" v="61" actId="478"/>
          <ac:spMkLst>
            <pc:docMk/>
            <pc:sldMk cId="4246345272" sldId="369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1:53.154" v="60" actId="700"/>
          <ac:spMkLst>
            <pc:docMk/>
            <pc:sldMk cId="4246345272" sldId="369"/>
            <ac:spMk id="109573" creationId="{4404A5FE-ADCD-6F42-B4B5-3DC7960BCCD8}"/>
          </ac:spMkLst>
        </pc:spChg>
      </pc:sldChg>
      <pc:sldChg chg="delSp modSp mod">
        <pc:chgData name="Virpi Elers" userId="50c29c5e-e9f2-4629-bc7e-33fdc3a06dd1" providerId="ADAL" clId="{B67A57AD-EA6E-43A9-9FA2-BAEA2817C1C8}" dt="2020-12-15T11:42:18.155" v="64" actId="478"/>
        <pc:sldMkLst>
          <pc:docMk/>
          <pc:sldMk cId="2590485415" sldId="370"/>
        </pc:sldMkLst>
        <pc:spChg chg="mod">
          <ac:chgData name="Virpi Elers" userId="50c29c5e-e9f2-4629-bc7e-33fdc3a06dd1" providerId="ADAL" clId="{B67A57AD-EA6E-43A9-9FA2-BAEA2817C1C8}" dt="2020-12-15T11:42:11.956" v="63" actId="6549"/>
          <ac:spMkLst>
            <pc:docMk/>
            <pc:sldMk cId="2590485415" sldId="370"/>
            <ac:spMk id="109569" creationId="{7EDB6582-29CE-8343-A483-2318936CA17E}"/>
          </ac:spMkLst>
        </pc:spChg>
        <pc:spChg chg="del">
          <ac:chgData name="Virpi Elers" userId="50c29c5e-e9f2-4629-bc7e-33fdc3a06dd1" providerId="ADAL" clId="{B67A57AD-EA6E-43A9-9FA2-BAEA2817C1C8}" dt="2020-12-15T11:42:18.155" v="64" actId="478"/>
          <ac:spMkLst>
            <pc:docMk/>
            <pc:sldMk cId="2590485415" sldId="370"/>
            <ac:spMk id="109572" creationId="{02429780-94DB-3C49-8BBF-00C3F03A95C0}"/>
          </ac:spMkLst>
        </pc:spChg>
      </pc:sldChg>
      <pc:sldChg chg="delSp">
        <pc:chgData name="Virpi Elers" userId="50c29c5e-e9f2-4629-bc7e-33fdc3a06dd1" providerId="ADAL" clId="{B67A57AD-EA6E-43A9-9FA2-BAEA2817C1C8}" dt="2020-12-15T11:44:06.364" v="87" actId="478"/>
        <pc:sldMkLst>
          <pc:docMk/>
          <pc:sldMk cId="4068288533" sldId="371"/>
        </pc:sldMkLst>
        <pc:spChg chg="del">
          <ac:chgData name="Virpi Elers" userId="50c29c5e-e9f2-4629-bc7e-33fdc3a06dd1" providerId="ADAL" clId="{B67A57AD-EA6E-43A9-9FA2-BAEA2817C1C8}" dt="2020-12-15T11:44:06.364" v="87" actId="478"/>
          <ac:spMkLst>
            <pc:docMk/>
            <pc:sldMk cId="4068288533" sldId="371"/>
            <ac:spMk id="106498" creationId="{ED90829F-602F-054E-9F6E-9512D94D0E3F}"/>
          </ac:spMkLst>
        </pc:spChg>
      </pc:sldChg>
      <pc:sldChg chg="addSp delSp modSp mod chgLayout">
        <pc:chgData name="Virpi Elers" userId="50c29c5e-e9f2-4629-bc7e-33fdc3a06dd1" providerId="ADAL" clId="{B67A57AD-EA6E-43A9-9FA2-BAEA2817C1C8}" dt="2020-12-15T11:43:08.069" v="74" actId="478"/>
        <pc:sldMkLst>
          <pc:docMk/>
          <pc:sldMk cId="2453852906" sldId="372"/>
        </pc:sldMkLst>
        <pc:spChg chg="add mod ord">
          <ac:chgData name="Virpi Elers" userId="50c29c5e-e9f2-4629-bc7e-33fdc3a06dd1" providerId="ADAL" clId="{B67A57AD-EA6E-43A9-9FA2-BAEA2817C1C8}" dt="2020-12-15T11:42:30.779" v="66" actId="700"/>
          <ac:spMkLst>
            <pc:docMk/>
            <pc:sldMk cId="2453852906" sldId="372"/>
            <ac:spMk id="2" creationId="{8BE60795-C16D-408A-938A-EB164EE1B2AB}"/>
          </ac:spMkLst>
        </pc:spChg>
        <pc:spChg chg="del">
          <ac:chgData name="Virpi Elers" userId="50c29c5e-e9f2-4629-bc7e-33fdc3a06dd1" providerId="ADAL" clId="{B67A57AD-EA6E-43A9-9FA2-BAEA2817C1C8}" dt="2020-12-15T11:42:30.779" v="66" actId="700"/>
          <ac:spMkLst>
            <pc:docMk/>
            <pc:sldMk cId="2453852906" sldId="372"/>
            <ac:spMk id="14" creationId="{8DAEB93C-EAF8-8646-A5BF-113FDD325BC5}"/>
          </ac:spMkLst>
        </pc:spChg>
        <pc:spChg chg="mod ord">
          <ac:chgData name="Virpi Elers" userId="50c29c5e-e9f2-4629-bc7e-33fdc3a06dd1" providerId="ADAL" clId="{B67A57AD-EA6E-43A9-9FA2-BAEA2817C1C8}" dt="2020-12-15T11:42:30.779" v="66" actId="700"/>
          <ac:spMkLst>
            <pc:docMk/>
            <pc:sldMk cId="2453852906" sldId="372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2:30.779" v="66" actId="700"/>
          <ac:spMkLst>
            <pc:docMk/>
            <pc:sldMk cId="2453852906" sldId="372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3:08.069" v="74" actId="478"/>
          <ac:spMkLst>
            <pc:docMk/>
            <pc:sldMk cId="2453852906" sldId="372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2:30.779" v="66" actId="700"/>
          <ac:spMkLst>
            <pc:docMk/>
            <pc:sldMk cId="2453852906" sldId="372"/>
            <ac:spMk id="109573" creationId="{4404A5FE-ADCD-6F42-B4B5-3DC7960BCCD8}"/>
          </ac:spMkLst>
        </pc:spChg>
      </pc:sldChg>
      <pc:sldChg chg="addSp delSp modSp mod chgLayout">
        <pc:chgData name="Virpi Elers" userId="50c29c5e-e9f2-4629-bc7e-33fdc3a06dd1" providerId="ADAL" clId="{B67A57AD-EA6E-43A9-9FA2-BAEA2817C1C8}" dt="2020-12-15T11:43:01.137" v="73" actId="478"/>
        <pc:sldMkLst>
          <pc:docMk/>
          <pc:sldMk cId="3768295413" sldId="373"/>
        </pc:sldMkLst>
        <pc:spChg chg="add del mod ord">
          <ac:chgData name="Virpi Elers" userId="50c29c5e-e9f2-4629-bc7e-33fdc3a06dd1" providerId="ADAL" clId="{B67A57AD-EA6E-43A9-9FA2-BAEA2817C1C8}" dt="2020-12-15T11:42:50.099" v="70" actId="478"/>
          <ac:spMkLst>
            <pc:docMk/>
            <pc:sldMk cId="3768295413" sldId="373"/>
            <ac:spMk id="2" creationId="{C7448C95-795D-4FD3-9224-1B79C7896734}"/>
          </ac:spMkLst>
        </pc:spChg>
        <pc:spChg chg="mod ord">
          <ac:chgData name="Virpi Elers" userId="50c29c5e-e9f2-4629-bc7e-33fdc3a06dd1" providerId="ADAL" clId="{B67A57AD-EA6E-43A9-9FA2-BAEA2817C1C8}" dt="2020-12-15T11:42:44.622" v="69" actId="6549"/>
          <ac:spMkLst>
            <pc:docMk/>
            <pc:sldMk cId="3768295413" sldId="373"/>
            <ac:spMk id="109569" creationId="{7EDB6582-29CE-8343-A483-2318936CA17E}"/>
          </ac:spMkLst>
        </pc:spChg>
        <pc:spChg chg="add del mod ord">
          <ac:chgData name="Virpi Elers" userId="50c29c5e-e9f2-4629-bc7e-33fdc3a06dd1" providerId="ADAL" clId="{B67A57AD-EA6E-43A9-9FA2-BAEA2817C1C8}" dt="2020-12-15T11:42:58.025" v="72" actId="478"/>
          <ac:spMkLst>
            <pc:docMk/>
            <pc:sldMk cId="3768295413" sldId="373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3:01.137" v="73" actId="478"/>
          <ac:spMkLst>
            <pc:docMk/>
            <pc:sldMk cId="3768295413" sldId="373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2:38.939" v="67" actId="700"/>
          <ac:spMkLst>
            <pc:docMk/>
            <pc:sldMk cId="3768295413" sldId="373"/>
            <ac:spMk id="109573" creationId="{4404A5FE-ADCD-6F42-B4B5-3DC7960BCCD8}"/>
          </ac:spMkLst>
        </pc:spChg>
      </pc:sldChg>
      <pc:sldChg chg="addSp delSp modSp mod chgLayout">
        <pc:chgData name="Virpi Elers" userId="50c29c5e-e9f2-4629-bc7e-33fdc3a06dd1" providerId="ADAL" clId="{B67A57AD-EA6E-43A9-9FA2-BAEA2817C1C8}" dt="2020-12-15T11:43:59.227" v="86" actId="6549"/>
        <pc:sldMkLst>
          <pc:docMk/>
          <pc:sldMk cId="3465865082" sldId="374"/>
        </pc:sldMkLst>
        <pc:spChg chg="add del mod ord">
          <ac:chgData name="Virpi Elers" userId="50c29c5e-e9f2-4629-bc7e-33fdc3a06dd1" providerId="ADAL" clId="{B67A57AD-EA6E-43A9-9FA2-BAEA2817C1C8}" dt="2020-12-15T11:43:28.716" v="78" actId="478"/>
          <ac:spMkLst>
            <pc:docMk/>
            <pc:sldMk cId="3465865082" sldId="374"/>
            <ac:spMk id="2" creationId="{7A858C59-073B-4039-B4BE-0FF3F6ED9D7F}"/>
          </ac:spMkLst>
        </pc:spChg>
        <pc:spChg chg="mod ord">
          <ac:chgData name="Virpi Elers" userId="50c29c5e-e9f2-4629-bc7e-33fdc3a06dd1" providerId="ADAL" clId="{B67A57AD-EA6E-43A9-9FA2-BAEA2817C1C8}" dt="2020-12-15T11:43:59.227" v="86" actId="6549"/>
          <ac:spMkLst>
            <pc:docMk/>
            <pc:sldMk cId="3465865082" sldId="374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2:38.939" v="67" actId="700"/>
          <ac:spMkLst>
            <pc:docMk/>
            <pc:sldMk cId="3465865082" sldId="374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3:25.487" v="77" actId="478"/>
          <ac:spMkLst>
            <pc:docMk/>
            <pc:sldMk cId="3465865082" sldId="374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2:38.939" v="67" actId="700"/>
          <ac:spMkLst>
            <pc:docMk/>
            <pc:sldMk cId="3465865082" sldId="374"/>
            <ac:spMk id="109573" creationId="{4404A5FE-ADCD-6F42-B4B5-3DC7960BCCD8}"/>
          </ac:spMkLst>
        </pc:spChg>
      </pc:sldChg>
      <pc:sldChg chg="addSp delSp modSp mod chgLayout">
        <pc:chgData name="Virpi Elers" userId="50c29c5e-e9f2-4629-bc7e-33fdc3a06dd1" providerId="ADAL" clId="{B67A57AD-EA6E-43A9-9FA2-BAEA2817C1C8}" dt="2020-12-15T11:43:48.755" v="82" actId="478"/>
        <pc:sldMkLst>
          <pc:docMk/>
          <pc:sldMk cId="537302494" sldId="376"/>
        </pc:sldMkLst>
        <pc:spChg chg="add mod ord">
          <ac:chgData name="Virpi Elers" userId="50c29c5e-e9f2-4629-bc7e-33fdc3a06dd1" providerId="ADAL" clId="{B67A57AD-EA6E-43A9-9FA2-BAEA2817C1C8}" dt="2020-12-15T11:42:38.939" v="67" actId="700"/>
          <ac:spMkLst>
            <pc:docMk/>
            <pc:sldMk cId="537302494" sldId="376"/>
            <ac:spMk id="2" creationId="{EB2143B6-2A17-441E-8535-70C7A2F82F83}"/>
          </ac:spMkLst>
        </pc:spChg>
        <pc:spChg chg="del">
          <ac:chgData name="Virpi Elers" userId="50c29c5e-e9f2-4629-bc7e-33fdc3a06dd1" providerId="ADAL" clId="{B67A57AD-EA6E-43A9-9FA2-BAEA2817C1C8}" dt="2020-12-15T11:42:38.939" v="67" actId="700"/>
          <ac:spMkLst>
            <pc:docMk/>
            <pc:sldMk cId="537302494" sldId="376"/>
            <ac:spMk id="14" creationId="{8DAEB93C-EAF8-8646-A5BF-113FDD325BC5}"/>
          </ac:spMkLst>
        </pc:spChg>
        <pc:spChg chg="mod ord">
          <ac:chgData name="Virpi Elers" userId="50c29c5e-e9f2-4629-bc7e-33fdc3a06dd1" providerId="ADAL" clId="{B67A57AD-EA6E-43A9-9FA2-BAEA2817C1C8}" dt="2020-12-15T11:43:45.156" v="81" actId="6549"/>
          <ac:spMkLst>
            <pc:docMk/>
            <pc:sldMk cId="537302494" sldId="376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2:38.939" v="67" actId="700"/>
          <ac:spMkLst>
            <pc:docMk/>
            <pc:sldMk cId="537302494" sldId="376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3:48.755" v="82" actId="478"/>
          <ac:spMkLst>
            <pc:docMk/>
            <pc:sldMk cId="537302494" sldId="376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2:38.939" v="67" actId="700"/>
          <ac:spMkLst>
            <pc:docMk/>
            <pc:sldMk cId="537302494" sldId="376"/>
            <ac:spMk id="109573" creationId="{4404A5FE-ADCD-6F42-B4B5-3DC7960BCCD8}"/>
          </ac:spMkLst>
        </pc:spChg>
      </pc:sldChg>
      <pc:sldChg chg="delSp">
        <pc:chgData name="Virpi Elers" userId="50c29c5e-e9f2-4629-bc7e-33fdc3a06dd1" providerId="ADAL" clId="{B67A57AD-EA6E-43A9-9FA2-BAEA2817C1C8}" dt="2020-12-15T11:42:02.921" v="62" actId="478"/>
        <pc:sldMkLst>
          <pc:docMk/>
          <pc:sldMk cId="793006899" sldId="379"/>
        </pc:sldMkLst>
        <pc:spChg chg="del">
          <ac:chgData name="Virpi Elers" userId="50c29c5e-e9f2-4629-bc7e-33fdc3a06dd1" providerId="ADAL" clId="{B67A57AD-EA6E-43A9-9FA2-BAEA2817C1C8}" dt="2020-12-15T11:42:02.921" v="62" actId="478"/>
          <ac:spMkLst>
            <pc:docMk/>
            <pc:sldMk cId="793006899" sldId="379"/>
            <ac:spMk id="106498" creationId="{ED90829F-602F-054E-9F6E-9512D94D0E3F}"/>
          </ac:spMkLst>
        </pc:spChg>
      </pc:sldChg>
      <pc:sldChg chg="addSp delSp modSp mod chgLayout">
        <pc:chgData name="Virpi Elers" userId="50c29c5e-e9f2-4629-bc7e-33fdc3a06dd1" providerId="ADAL" clId="{B67A57AD-EA6E-43A9-9FA2-BAEA2817C1C8}" dt="2020-12-15T11:44:24.606" v="91" actId="478"/>
        <pc:sldMkLst>
          <pc:docMk/>
          <pc:sldMk cId="1205552222" sldId="380"/>
        </pc:sldMkLst>
        <pc:spChg chg="add mod ord">
          <ac:chgData name="Virpi Elers" userId="50c29c5e-e9f2-4629-bc7e-33fdc3a06dd1" providerId="ADAL" clId="{B67A57AD-EA6E-43A9-9FA2-BAEA2817C1C8}" dt="2020-12-15T11:44:17.973" v="88" actId="700"/>
          <ac:spMkLst>
            <pc:docMk/>
            <pc:sldMk cId="1205552222" sldId="380"/>
            <ac:spMk id="2" creationId="{8A788DBC-EFBA-4EB2-80CA-7892FD0492B8}"/>
          </ac:spMkLst>
        </pc:spChg>
        <pc:spChg chg="del">
          <ac:chgData name="Virpi Elers" userId="50c29c5e-e9f2-4629-bc7e-33fdc3a06dd1" providerId="ADAL" clId="{B67A57AD-EA6E-43A9-9FA2-BAEA2817C1C8}" dt="2020-12-15T11:44:17.973" v="88" actId="700"/>
          <ac:spMkLst>
            <pc:docMk/>
            <pc:sldMk cId="1205552222" sldId="380"/>
            <ac:spMk id="14" creationId="{8DAEB93C-EAF8-8646-A5BF-113FDD325BC5}"/>
          </ac:spMkLst>
        </pc:spChg>
        <pc:spChg chg="mod ord">
          <ac:chgData name="Virpi Elers" userId="50c29c5e-e9f2-4629-bc7e-33fdc3a06dd1" providerId="ADAL" clId="{B67A57AD-EA6E-43A9-9FA2-BAEA2817C1C8}" dt="2020-12-15T11:44:20.756" v="90" actId="20577"/>
          <ac:spMkLst>
            <pc:docMk/>
            <pc:sldMk cId="1205552222" sldId="380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4:17.973" v="88" actId="700"/>
          <ac:spMkLst>
            <pc:docMk/>
            <pc:sldMk cId="1205552222" sldId="380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4:24.606" v="91" actId="478"/>
          <ac:spMkLst>
            <pc:docMk/>
            <pc:sldMk cId="1205552222" sldId="380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4:17.973" v="88" actId="700"/>
          <ac:spMkLst>
            <pc:docMk/>
            <pc:sldMk cId="1205552222" sldId="380"/>
            <ac:spMk id="109573" creationId="{4404A5FE-ADCD-6F42-B4B5-3DC7960BCCD8}"/>
          </ac:spMkLst>
        </pc:spChg>
      </pc:sldChg>
      <pc:sldChg chg="delSp modSp mod modClrScheme chgLayout">
        <pc:chgData name="Virpi Elers" userId="50c29c5e-e9f2-4629-bc7e-33fdc3a06dd1" providerId="ADAL" clId="{B67A57AD-EA6E-43A9-9FA2-BAEA2817C1C8}" dt="2020-12-15T11:44:51.516" v="93" actId="700"/>
        <pc:sldMkLst>
          <pc:docMk/>
          <pc:sldMk cId="18891674" sldId="381"/>
        </pc:sldMkLst>
        <pc:spChg chg="mod ord">
          <ac:chgData name="Virpi Elers" userId="50c29c5e-e9f2-4629-bc7e-33fdc3a06dd1" providerId="ADAL" clId="{B67A57AD-EA6E-43A9-9FA2-BAEA2817C1C8}" dt="2020-12-15T11:44:51.516" v="93" actId="700"/>
          <ac:spMkLst>
            <pc:docMk/>
            <pc:sldMk cId="18891674" sldId="381"/>
            <ac:spMk id="2" creationId="{41EAB9BB-25FB-2346-A392-7B525EEC8395}"/>
          </ac:spMkLst>
        </pc:spChg>
        <pc:spChg chg="mod ord">
          <ac:chgData name="Virpi Elers" userId="50c29c5e-e9f2-4629-bc7e-33fdc3a06dd1" providerId="ADAL" clId="{B67A57AD-EA6E-43A9-9FA2-BAEA2817C1C8}" dt="2020-12-15T11:44:51.516" v="93" actId="700"/>
          <ac:spMkLst>
            <pc:docMk/>
            <pc:sldMk cId="18891674" sldId="381"/>
            <ac:spMk id="106497" creationId="{57D0CE80-A9AF-3E45-B614-4D996AE5D7B5}"/>
          </ac:spMkLst>
        </pc:spChg>
        <pc:spChg chg="del mod">
          <ac:chgData name="Virpi Elers" userId="50c29c5e-e9f2-4629-bc7e-33fdc3a06dd1" providerId="ADAL" clId="{B67A57AD-EA6E-43A9-9FA2-BAEA2817C1C8}" dt="2020-12-15T11:44:51.516" v="93" actId="700"/>
          <ac:spMkLst>
            <pc:docMk/>
            <pc:sldMk cId="18891674" sldId="381"/>
            <ac:spMk id="106498" creationId="{ED90829F-602F-054E-9F6E-9512D94D0E3F}"/>
          </ac:spMkLst>
        </pc:spChg>
        <pc:spChg chg="mod ord">
          <ac:chgData name="Virpi Elers" userId="50c29c5e-e9f2-4629-bc7e-33fdc3a06dd1" providerId="ADAL" clId="{B67A57AD-EA6E-43A9-9FA2-BAEA2817C1C8}" dt="2020-12-15T11:44:51.516" v="93" actId="700"/>
          <ac:spMkLst>
            <pc:docMk/>
            <pc:sldMk cId="18891674" sldId="381"/>
            <ac:spMk id="106499" creationId="{44CA80C3-AC3F-4D43-824B-3ACE302AEBA2}"/>
          </ac:spMkLst>
        </pc:spChg>
      </pc:sldChg>
      <pc:sldChg chg="addSp delSp modSp mod chgLayout">
        <pc:chgData name="Virpi Elers" userId="50c29c5e-e9f2-4629-bc7e-33fdc3a06dd1" providerId="ADAL" clId="{B67A57AD-EA6E-43A9-9FA2-BAEA2817C1C8}" dt="2020-12-15T11:45:05.043" v="97" actId="478"/>
        <pc:sldMkLst>
          <pc:docMk/>
          <pc:sldMk cId="3667029307" sldId="382"/>
        </pc:sldMkLst>
        <pc:spChg chg="add mod ord">
          <ac:chgData name="Virpi Elers" userId="50c29c5e-e9f2-4629-bc7e-33fdc3a06dd1" providerId="ADAL" clId="{B67A57AD-EA6E-43A9-9FA2-BAEA2817C1C8}" dt="2020-12-15T11:45:01.793" v="96" actId="700"/>
          <ac:spMkLst>
            <pc:docMk/>
            <pc:sldMk cId="3667029307" sldId="382"/>
            <ac:spMk id="2" creationId="{2CF71E60-2CEC-4EE7-9691-E73F65DF7A66}"/>
          </ac:spMkLst>
        </pc:spChg>
        <pc:spChg chg="del">
          <ac:chgData name="Virpi Elers" userId="50c29c5e-e9f2-4629-bc7e-33fdc3a06dd1" providerId="ADAL" clId="{B67A57AD-EA6E-43A9-9FA2-BAEA2817C1C8}" dt="2020-12-15T11:45:01.793" v="96" actId="700"/>
          <ac:spMkLst>
            <pc:docMk/>
            <pc:sldMk cId="3667029307" sldId="382"/>
            <ac:spMk id="14" creationId="{8DAEB93C-EAF8-8646-A5BF-113FDD325BC5}"/>
          </ac:spMkLst>
        </pc:spChg>
        <pc:spChg chg="mod ord">
          <ac:chgData name="Virpi Elers" userId="50c29c5e-e9f2-4629-bc7e-33fdc3a06dd1" providerId="ADAL" clId="{B67A57AD-EA6E-43A9-9FA2-BAEA2817C1C8}" dt="2020-12-15T11:45:01.793" v="96" actId="700"/>
          <ac:spMkLst>
            <pc:docMk/>
            <pc:sldMk cId="3667029307" sldId="382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5:01.793" v="96" actId="700"/>
          <ac:spMkLst>
            <pc:docMk/>
            <pc:sldMk cId="3667029307" sldId="382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5:05.043" v="97" actId="478"/>
          <ac:spMkLst>
            <pc:docMk/>
            <pc:sldMk cId="3667029307" sldId="382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5:01.793" v="96" actId="700"/>
          <ac:spMkLst>
            <pc:docMk/>
            <pc:sldMk cId="3667029307" sldId="382"/>
            <ac:spMk id="109573" creationId="{4404A5FE-ADCD-6F42-B4B5-3DC7960BCCD8}"/>
          </ac:spMkLst>
        </pc:spChg>
      </pc:sldChg>
      <pc:sldChg chg="delSp">
        <pc:chgData name="Virpi Elers" userId="50c29c5e-e9f2-4629-bc7e-33fdc3a06dd1" providerId="ADAL" clId="{B67A57AD-EA6E-43A9-9FA2-BAEA2817C1C8}" dt="2020-12-15T11:45:11.006" v="98" actId="478"/>
        <pc:sldMkLst>
          <pc:docMk/>
          <pc:sldMk cId="3814202770" sldId="383"/>
        </pc:sldMkLst>
        <pc:spChg chg="del">
          <ac:chgData name="Virpi Elers" userId="50c29c5e-e9f2-4629-bc7e-33fdc3a06dd1" providerId="ADAL" clId="{B67A57AD-EA6E-43A9-9FA2-BAEA2817C1C8}" dt="2020-12-15T11:45:11.006" v="98" actId="478"/>
          <ac:spMkLst>
            <pc:docMk/>
            <pc:sldMk cId="3814202770" sldId="383"/>
            <ac:spMk id="106498" creationId="{ED90829F-602F-054E-9F6E-9512D94D0E3F}"/>
          </ac:spMkLst>
        </pc:spChg>
      </pc:sldChg>
      <pc:sldChg chg="delSp modSp mod">
        <pc:chgData name="Virpi Elers" userId="50c29c5e-e9f2-4629-bc7e-33fdc3a06dd1" providerId="ADAL" clId="{B67A57AD-EA6E-43A9-9FA2-BAEA2817C1C8}" dt="2020-12-15T11:45:20.523" v="101" actId="478"/>
        <pc:sldMkLst>
          <pc:docMk/>
          <pc:sldMk cId="1165143541" sldId="384"/>
        </pc:sldMkLst>
        <pc:spChg chg="mod">
          <ac:chgData name="Virpi Elers" userId="50c29c5e-e9f2-4629-bc7e-33fdc3a06dd1" providerId="ADAL" clId="{B67A57AD-EA6E-43A9-9FA2-BAEA2817C1C8}" dt="2020-12-15T11:45:15.988" v="100" actId="6549"/>
          <ac:spMkLst>
            <pc:docMk/>
            <pc:sldMk cId="1165143541" sldId="384"/>
            <ac:spMk id="109569" creationId="{7EDB6582-29CE-8343-A483-2318936CA17E}"/>
          </ac:spMkLst>
        </pc:spChg>
        <pc:spChg chg="del">
          <ac:chgData name="Virpi Elers" userId="50c29c5e-e9f2-4629-bc7e-33fdc3a06dd1" providerId="ADAL" clId="{B67A57AD-EA6E-43A9-9FA2-BAEA2817C1C8}" dt="2020-12-15T11:45:20.523" v="101" actId="478"/>
          <ac:spMkLst>
            <pc:docMk/>
            <pc:sldMk cId="1165143541" sldId="384"/>
            <ac:spMk id="109572" creationId="{02429780-94DB-3C49-8BBF-00C3F03A95C0}"/>
          </ac:spMkLst>
        </pc:spChg>
      </pc:sldChg>
      <pc:sldChg chg="delSp modSp mod">
        <pc:chgData name="Virpi Elers" userId="50c29c5e-e9f2-4629-bc7e-33fdc3a06dd1" providerId="ADAL" clId="{B67A57AD-EA6E-43A9-9FA2-BAEA2817C1C8}" dt="2020-12-15T11:45:30.389" v="104" actId="478"/>
        <pc:sldMkLst>
          <pc:docMk/>
          <pc:sldMk cId="4210541911" sldId="385"/>
        </pc:sldMkLst>
        <pc:spChg chg="mod">
          <ac:chgData name="Virpi Elers" userId="50c29c5e-e9f2-4629-bc7e-33fdc3a06dd1" providerId="ADAL" clId="{B67A57AD-EA6E-43A9-9FA2-BAEA2817C1C8}" dt="2020-12-15T11:45:26.939" v="103" actId="6549"/>
          <ac:spMkLst>
            <pc:docMk/>
            <pc:sldMk cId="4210541911" sldId="385"/>
            <ac:spMk id="109569" creationId="{7EDB6582-29CE-8343-A483-2318936CA17E}"/>
          </ac:spMkLst>
        </pc:spChg>
        <pc:spChg chg="del">
          <ac:chgData name="Virpi Elers" userId="50c29c5e-e9f2-4629-bc7e-33fdc3a06dd1" providerId="ADAL" clId="{B67A57AD-EA6E-43A9-9FA2-BAEA2817C1C8}" dt="2020-12-15T11:45:30.389" v="104" actId="478"/>
          <ac:spMkLst>
            <pc:docMk/>
            <pc:sldMk cId="4210541911" sldId="385"/>
            <ac:spMk id="109572" creationId="{02429780-94DB-3C49-8BBF-00C3F03A95C0}"/>
          </ac:spMkLst>
        </pc:spChg>
      </pc:sldChg>
      <pc:sldChg chg="addSp delSp modSp mod chgLayout">
        <pc:chgData name="Virpi Elers" userId="50c29c5e-e9f2-4629-bc7e-33fdc3a06dd1" providerId="ADAL" clId="{B67A57AD-EA6E-43A9-9FA2-BAEA2817C1C8}" dt="2020-12-15T11:43:55.228" v="84" actId="6549"/>
        <pc:sldMkLst>
          <pc:docMk/>
          <pc:sldMk cId="1052673315" sldId="386"/>
        </pc:sldMkLst>
        <pc:spChg chg="add del mod ord">
          <ac:chgData name="Virpi Elers" userId="50c29c5e-e9f2-4629-bc7e-33fdc3a06dd1" providerId="ADAL" clId="{B67A57AD-EA6E-43A9-9FA2-BAEA2817C1C8}" dt="2020-12-15T11:43:34.460" v="79" actId="478"/>
          <ac:spMkLst>
            <pc:docMk/>
            <pc:sldMk cId="1052673315" sldId="386"/>
            <ac:spMk id="2" creationId="{E2D173AC-AC37-4F2E-9707-C526E6CFF1B8}"/>
          </ac:spMkLst>
        </pc:spChg>
        <pc:spChg chg="mod ord">
          <ac:chgData name="Virpi Elers" userId="50c29c5e-e9f2-4629-bc7e-33fdc3a06dd1" providerId="ADAL" clId="{B67A57AD-EA6E-43A9-9FA2-BAEA2817C1C8}" dt="2020-12-15T11:43:55.228" v="84" actId="6549"/>
          <ac:spMkLst>
            <pc:docMk/>
            <pc:sldMk cId="1052673315" sldId="386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2:38.939" v="67" actId="700"/>
          <ac:spMkLst>
            <pc:docMk/>
            <pc:sldMk cId="1052673315" sldId="386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3:20.341" v="76" actId="478"/>
          <ac:spMkLst>
            <pc:docMk/>
            <pc:sldMk cId="1052673315" sldId="386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2:38.939" v="67" actId="700"/>
          <ac:spMkLst>
            <pc:docMk/>
            <pc:sldMk cId="1052673315" sldId="386"/>
            <ac:spMk id="109573" creationId="{4404A5FE-ADCD-6F42-B4B5-3DC7960BCCD8}"/>
          </ac:spMkLst>
        </pc:spChg>
      </pc:sldChg>
      <pc:sldChg chg="delSp">
        <pc:chgData name="Virpi Elers" userId="50c29c5e-e9f2-4629-bc7e-33fdc3a06dd1" providerId="ADAL" clId="{B67A57AD-EA6E-43A9-9FA2-BAEA2817C1C8}" dt="2020-12-15T11:45:43.734" v="108" actId="478"/>
        <pc:sldMkLst>
          <pc:docMk/>
          <pc:sldMk cId="3076120913" sldId="387"/>
        </pc:sldMkLst>
        <pc:spChg chg="del">
          <ac:chgData name="Virpi Elers" userId="50c29c5e-e9f2-4629-bc7e-33fdc3a06dd1" providerId="ADAL" clId="{B67A57AD-EA6E-43A9-9FA2-BAEA2817C1C8}" dt="2020-12-15T11:45:43.734" v="108" actId="478"/>
          <ac:spMkLst>
            <pc:docMk/>
            <pc:sldMk cId="3076120913" sldId="387"/>
            <ac:spMk id="106498" creationId="{ED90829F-602F-054E-9F6E-9512D94D0E3F}"/>
          </ac:spMkLst>
        </pc:spChg>
      </pc:sldChg>
      <pc:sldChg chg="addSp delSp modSp mod chgLayout">
        <pc:chgData name="Virpi Elers" userId="50c29c5e-e9f2-4629-bc7e-33fdc3a06dd1" providerId="ADAL" clId="{B67A57AD-EA6E-43A9-9FA2-BAEA2817C1C8}" dt="2020-12-15T11:45:57.859" v="112" actId="478"/>
        <pc:sldMkLst>
          <pc:docMk/>
          <pc:sldMk cId="3027862250" sldId="388"/>
        </pc:sldMkLst>
        <pc:spChg chg="add mod ord">
          <ac:chgData name="Virpi Elers" userId="50c29c5e-e9f2-4629-bc7e-33fdc3a06dd1" providerId="ADAL" clId="{B67A57AD-EA6E-43A9-9FA2-BAEA2817C1C8}" dt="2020-12-15T11:45:50.264" v="109" actId="700"/>
          <ac:spMkLst>
            <pc:docMk/>
            <pc:sldMk cId="3027862250" sldId="388"/>
            <ac:spMk id="2" creationId="{C03202F1-832F-48A6-A893-6358230595A4}"/>
          </ac:spMkLst>
        </pc:spChg>
        <pc:spChg chg="del">
          <ac:chgData name="Virpi Elers" userId="50c29c5e-e9f2-4629-bc7e-33fdc3a06dd1" providerId="ADAL" clId="{B67A57AD-EA6E-43A9-9FA2-BAEA2817C1C8}" dt="2020-12-15T11:45:50.264" v="109" actId="700"/>
          <ac:spMkLst>
            <pc:docMk/>
            <pc:sldMk cId="3027862250" sldId="388"/>
            <ac:spMk id="14" creationId="{8DAEB93C-EAF8-8646-A5BF-113FDD325BC5}"/>
          </ac:spMkLst>
        </pc:spChg>
        <pc:spChg chg="mod ord">
          <ac:chgData name="Virpi Elers" userId="50c29c5e-e9f2-4629-bc7e-33fdc3a06dd1" providerId="ADAL" clId="{B67A57AD-EA6E-43A9-9FA2-BAEA2817C1C8}" dt="2020-12-15T11:45:53.533" v="111" actId="6549"/>
          <ac:spMkLst>
            <pc:docMk/>
            <pc:sldMk cId="3027862250" sldId="388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5:50.264" v="109" actId="700"/>
          <ac:spMkLst>
            <pc:docMk/>
            <pc:sldMk cId="3027862250" sldId="388"/>
            <ac:spMk id="109571" creationId="{DD1831A9-5330-FD42-AC6E-E738BBA5D9A3}"/>
          </ac:spMkLst>
        </pc:spChg>
        <pc:spChg chg="del mod ord">
          <ac:chgData name="Virpi Elers" userId="50c29c5e-e9f2-4629-bc7e-33fdc3a06dd1" providerId="ADAL" clId="{B67A57AD-EA6E-43A9-9FA2-BAEA2817C1C8}" dt="2020-12-15T11:45:57.859" v="112" actId="478"/>
          <ac:spMkLst>
            <pc:docMk/>
            <pc:sldMk cId="3027862250" sldId="388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5:50.264" v="109" actId="700"/>
          <ac:spMkLst>
            <pc:docMk/>
            <pc:sldMk cId="3027862250" sldId="388"/>
            <ac:spMk id="109573" creationId="{4404A5FE-ADCD-6F42-B4B5-3DC7960BCCD8}"/>
          </ac:spMkLst>
        </pc:spChg>
      </pc:sldChg>
      <pc:sldChg chg="delSp modSp mod">
        <pc:chgData name="Virpi Elers" userId="50c29c5e-e9f2-4629-bc7e-33fdc3a06dd1" providerId="ADAL" clId="{B67A57AD-EA6E-43A9-9FA2-BAEA2817C1C8}" dt="2020-12-15T11:45:37.905" v="107" actId="478"/>
        <pc:sldMkLst>
          <pc:docMk/>
          <pc:sldMk cId="3338428703" sldId="389"/>
        </pc:sldMkLst>
        <pc:spChg chg="mod">
          <ac:chgData name="Virpi Elers" userId="50c29c5e-e9f2-4629-bc7e-33fdc3a06dd1" providerId="ADAL" clId="{B67A57AD-EA6E-43A9-9FA2-BAEA2817C1C8}" dt="2020-12-15T11:45:34.556" v="106" actId="6549"/>
          <ac:spMkLst>
            <pc:docMk/>
            <pc:sldMk cId="3338428703" sldId="389"/>
            <ac:spMk id="109569" creationId="{7EDB6582-29CE-8343-A483-2318936CA17E}"/>
          </ac:spMkLst>
        </pc:spChg>
        <pc:spChg chg="del">
          <ac:chgData name="Virpi Elers" userId="50c29c5e-e9f2-4629-bc7e-33fdc3a06dd1" providerId="ADAL" clId="{B67A57AD-EA6E-43A9-9FA2-BAEA2817C1C8}" dt="2020-12-15T11:45:37.905" v="107" actId="478"/>
          <ac:spMkLst>
            <pc:docMk/>
            <pc:sldMk cId="3338428703" sldId="389"/>
            <ac:spMk id="109572" creationId="{02429780-94DB-3C49-8BBF-00C3F03A95C0}"/>
          </ac:spMkLst>
        </pc:spChg>
      </pc:sldChg>
      <pc:sldChg chg="addSp delSp modSp mod modClrScheme chgLayout">
        <pc:chgData name="Virpi Elers" userId="50c29c5e-e9f2-4629-bc7e-33fdc3a06dd1" providerId="ADAL" clId="{B67A57AD-EA6E-43A9-9FA2-BAEA2817C1C8}" dt="2020-12-15T11:40:12.714" v="48" actId="700"/>
        <pc:sldMkLst>
          <pc:docMk/>
          <pc:sldMk cId="1133751178" sldId="390"/>
        </pc:sldMkLst>
        <pc:spChg chg="add del mod ord">
          <ac:chgData name="Virpi Elers" userId="50c29c5e-e9f2-4629-bc7e-33fdc3a06dd1" providerId="ADAL" clId="{B67A57AD-EA6E-43A9-9FA2-BAEA2817C1C8}" dt="2020-12-15T11:38:26.088" v="44" actId="700"/>
          <ac:spMkLst>
            <pc:docMk/>
            <pc:sldMk cId="1133751178" sldId="390"/>
            <ac:spMk id="2" creationId="{0E826E97-8B4F-4D49-9156-BED29CB8301E}"/>
          </ac:spMkLst>
        </pc:spChg>
        <pc:spChg chg="mod ord">
          <ac:chgData name="Virpi Elers" userId="50c29c5e-e9f2-4629-bc7e-33fdc3a06dd1" providerId="ADAL" clId="{B67A57AD-EA6E-43A9-9FA2-BAEA2817C1C8}" dt="2020-12-15T11:40:12.714" v="48" actId="700"/>
          <ac:spMkLst>
            <pc:docMk/>
            <pc:sldMk cId="1133751178" sldId="390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B67A57AD-EA6E-43A9-9FA2-BAEA2817C1C8}" dt="2020-12-15T11:40:12.714" v="48" actId="700"/>
          <ac:spMkLst>
            <pc:docMk/>
            <pc:sldMk cId="1133751178" sldId="390"/>
            <ac:spMk id="109571" creationId="{DD1831A9-5330-FD42-AC6E-E738BBA5D9A3}"/>
          </ac:spMkLst>
        </pc:spChg>
        <pc:spChg chg="add del mod">
          <ac:chgData name="Virpi Elers" userId="50c29c5e-e9f2-4629-bc7e-33fdc3a06dd1" providerId="ADAL" clId="{B67A57AD-EA6E-43A9-9FA2-BAEA2817C1C8}" dt="2020-12-15T11:40:12.714" v="48" actId="700"/>
          <ac:spMkLst>
            <pc:docMk/>
            <pc:sldMk cId="1133751178" sldId="390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B67A57AD-EA6E-43A9-9FA2-BAEA2817C1C8}" dt="2020-12-15T11:40:12.714" v="48" actId="700"/>
          <ac:spMkLst>
            <pc:docMk/>
            <pc:sldMk cId="1133751178" sldId="390"/>
            <ac:spMk id="109573" creationId="{4404A5FE-ADCD-6F42-B4B5-3DC7960BCCD8}"/>
          </ac:spMkLst>
        </pc:spChg>
      </pc:sldChg>
      <pc:sldChg chg="del">
        <pc:chgData name="Virpi Elers" userId="50c29c5e-e9f2-4629-bc7e-33fdc3a06dd1" providerId="ADAL" clId="{B67A57AD-EA6E-43A9-9FA2-BAEA2817C1C8}" dt="2020-12-15T11:36:26.507" v="0" actId="47"/>
        <pc:sldMkLst>
          <pc:docMk/>
          <pc:sldMk cId="3069156196" sldId="438"/>
        </pc:sldMkLst>
      </pc:sldChg>
      <pc:sldChg chg="del">
        <pc:chgData name="Virpi Elers" userId="50c29c5e-e9f2-4629-bc7e-33fdc3a06dd1" providerId="ADAL" clId="{B67A57AD-EA6E-43A9-9FA2-BAEA2817C1C8}" dt="2020-12-15T11:36:26.507" v="0" actId="47"/>
        <pc:sldMkLst>
          <pc:docMk/>
          <pc:sldMk cId="3798692499" sldId="439"/>
        </pc:sldMkLst>
      </pc:sldChg>
      <pc:sldChg chg="del">
        <pc:chgData name="Virpi Elers" userId="50c29c5e-e9f2-4629-bc7e-33fdc3a06dd1" providerId="ADAL" clId="{B67A57AD-EA6E-43A9-9FA2-BAEA2817C1C8}" dt="2020-12-15T11:36:26.507" v="0" actId="47"/>
        <pc:sldMkLst>
          <pc:docMk/>
          <pc:sldMk cId="515728463" sldId="440"/>
        </pc:sldMkLst>
      </pc:sldChg>
      <pc:sldChg chg="del">
        <pc:chgData name="Virpi Elers" userId="50c29c5e-e9f2-4629-bc7e-33fdc3a06dd1" providerId="ADAL" clId="{B67A57AD-EA6E-43A9-9FA2-BAEA2817C1C8}" dt="2020-12-15T11:36:26.507" v="0" actId="47"/>
        <pc:sldMkLst>
          <pc:docMk/>
          <pc:sldMk cId="1976299876" sldId="441"/>
        </pc:sldMkLst>
      </pc:sldChg>
      <pc:sldChg chg="del">
        <pc:chgData name="Virpi Elers" userId="50c29c5e-e9f2-4629-bc7e-33fdc3a06dd1" providerId="ADAL" clId="{B67A57AD-EA6E-43A9-9FA2-BAEA2817C1C8}" dt="2020-12-15T11:36:26.507" v="0" actId="47"/>
        <pc:sldMkLst>
          <pc:docMk/>
          <pc:sldMk cId="3058730089" sldId="442"/>
        </pc:sldMkLst>
      </pc:sldChg>
      <pc:sldChg chg="del">
        <pc:chgData name="Virpi Elers" userId="50c29c5e-e9f2-4629-bc7e-33fdc3a06dd1" providerId="ADAL" clId="{B67A57AD-EA6E-43A9-9FA2-BAEA2817C1C8}" dt="2020-12-15T11:36:26.507" v="0" actId="47"/>
        <pc:sldMkLst>
          <pc:docMk/>
          <pc:sldMk cId="3721521294" sldId="443"/>
        </pc:sldMkLst>
      </pc:sldChg>
      <pc:sldChg chg="del">
        <pc:chgData name="Virpi Elers" userId="50c29c5e-e9f2-4629-bc7e-33fdc3a06dd1" providerId="ADAL" clId="{B67A57AD-EA6E-43A9-9FA2-BAEA2817C1C8}" dt="2020-12-15T11:36:26.507" v="0" actId="47"/>
        <pc:sldMkLst>
          <pc:docMk/>
          <pc:sldMk cId="2185672906" sldId="444"/>
        </pc:sldMkLst>
      </pc:sldChg>
      <pc:sldChg chg="modSp mod">
        <pc:chgData name="Virpi Elers" userId="50c29c5e-e9f2-4629-bc7e-33fdc3a06dd1" providerId="ADAL" clId="{B67A57AD-EA6E-43A9-9FA2-BAEA2817C1C8}" dt="2020-12-15T11:48:15.027" v="449" actId="20577"/>
        <pc:sldMkLst>
          <pc:docMk/>
          <pc:sldMk cId="3317287746" sldId="457"/>
        </pc:sldMkLst>
        <pc:spChg chg="mod">
          <ac:chgData name="Virpi Elers" userId="50c29c5e-e9f2-4629-bc7e-33fdc3a06dd1" providerId="ADAL" clId="{B67A57AD-EA6E-43A9-9FA2-BAEA2817C1C8}" dt="2020-12-15T11:48:15.027" v="449" actId="20577"/>
          <ac:spMkLst>
            <pc:docMk/>
            <pc:sldMk cId="3317287746" sldId="457"/>
            <ac:spMk id="6" creationId="{2363FAFD-F0C7-4C5E-B9B1-5355C56D40BD}"/>
          </ac:spMkLst>
        </pc:spChg>
      </pc:sldChg>
      <pc:sldChg chg="del">
        <pc:chgData name="Virpi Elers" userId="50c29c5e-e9f2-4629-bc7e-33fdc3a06dd1" providerId="ADAL" clId="{B67A57AD-EA6E-43A9-9FA2-BAEA2817C1C8}" dt="2020-12-15T11:37:16.383" v="39" actId="47"/>
        <pc:sldMkLst>
          <pc:docMk/>
          <pc:sldMk cId="304971459" sldId="458"/>
        </pc:sldMkLst>
      </pc:sldChg>
      <pc:sldMasterChg chg="delSldLayout modSldLayout">
        <pc:chgData name="Virpi Elers" userId="50c29c5e-e9f2-4629-bc7e-33fdc3a06dd1" providerId="ADAL" clId="{B67A57AD-EA6E-43A9-9FA2-BAEA2817C1C8}" dt="2020-12-15T11:39:38.330" v="47"/>
        <pc:sldMasterMkLst>
          <pc:docMk/>
          <pc:sldMasterMk cId="1531678985" sldId="2147483914"/>
        </pc:sldMasterMkLst>
        <pc:sldLayoutChg chg="del">
          <pc:chgData name="Virpi Elers" userId="50c29c5e-e9f2-4629-bc7e-33fdc3a06dd1" providerId="ADAL" clId="{B67A57AD-EA6E-43A9-9FA2-BAEA2817C1C8}" dt="2020-12-15T11:37:16.383" v="39" actId="47"/>
          <pc:sldLayoutMkLst>
            <pc:docMk/>
            <pc:sldMasterMk cId="1531678985" sldId="2147483914"/>
            <pc:sldLayoutMk cId="577709805" sldId="2147483923"/>
          </pc:sldLayoutMkLst>
        </pc:sldLayoutChg>
        <pc:sldLayoutChg chg="delSp modSp mod">
          <pc:chgData name="Virpi Elers" userId="50c29c5e-e9f2-4629-bc7e-33fdc3a06dd1" providerId="ADAL" clId="{B67A57AD-EA6E-43A9-9FA2-BAEA2817C1C8}" dt="2020-12-15T11:38:58.025" v="46" actId="478"/>
          <pc:sldLayoutMkLst>
            <pc:docMk/>
            <pc:sldMasterMk cId="1531678985" sldId="2147483914"/>
            <pc:sldLayoutMk cId="96819875" sldId="2147483924"/>
          </pc:sldLayoutMkLst>
          <pc:spChg chg="del">
            <ac:chgData name="Virpi Elers" userId="50c29c5e-e9f2-4629-bc7e-33fdc3a06dd1" providerId="ADAL" clId="{B67A57AD-EA6E-43A9-9FA2-BAEA2817C1C8}" dt="2020-12-15T11:38:58.025" v="46" actId="478"/>
            <ac:spMkLst>
              <pc:docMk/>
              <pc:sldMasterMk cId="1531678985" sldId="2147483914"/>
              <pc:sldLayoutMk cId="96819875" sldId="2147483924"/>
              <ac:spMk id="4" creationId="{93DE3422-873B-344F-8AA7-9322CF082061}"/>
            </ac:spMkLst>
          </pc:spChg>
          <pc:spChg chg="mod">
            <ac:chgData name="Virpi Elers" userId="50c29c5e-e9f2-4629-bc7e-33fdc3a06dd1" providerId="ADAL" clId="{B67A57AD-EA6E-43A9-9FA2-BAEA2817C1C8}" dt="2020-12-15T11:38:55.154" v="45" actId="6549"/>
            <ac:spMkLst>
              <pc:docMk/>
              <pc:sldMasterMk cId="1531678985" sldId="2147483914"/>
              <pc:sldLayoutMk cId="96819875" sldId="2147483924"/>
              <ac:spMk id="6" creationId="{E4F89B1F-4A77-A542-A0D5-5DCB76CD7C10}"/>
            </ac:spMkLst>
          </pc:spChg>
        </pc:sldLayoutChg>
        <pc:sldLayoutChg chg="addSp modSp">
          <pc:chgData name="Virpi Elers" userId="50c29c5e-e9f2-4629-bc7e-33fdc3a06dd1" providerId="ADAL" clId="{B67A57AD-EA6E-43A9-9FA2-BAEA2817C1C8}" dt="2020-12-15T11:39:38.330" v="47"/>
          <pc:sldLayoutMkLst>
            <pc:docMk/>
            <pc:sldMasterMk cId="1531678985" sldId="2147483914"/>
            <pc:sldLayoutMk cId="2796141070" sldId="2147483926"/>
          </pc:sldLayoutMkLst>
          <pc:spChg chg="add mod">
            <ac:chgData name="Virpi Elers" userId="50c29c5e-e9f2-4629-bc7e-33fdc3a06dd1" providerId="ADAL" clId="{B67A57AD-EA6E-43A9-9FA2-BAEA2817C1C8}" dt="2020-12-15T11:39:38.330" v="47"/>
            <ac:spMkLst>
              <pc:docMk/>
              <pc:sldMasterMk cId="1531678985" sldId="2147483914"/>
              <pc:sldLayoutMk cId="2796141070" sldId="2147483926"/>
              <ac:spMk id="7" creationId="{342C1C63-6A4E-4AD8-9A07-F610ACBB48CD}"/>
            </ac:spMkLst>
          </pc:spChg>
          <pc:spChg chg="add mod">
            <ac:chgData name="Virpi Elers" userId="50c29c5e-e9f2-4629-bc7e-33fdc3a06dd1" providerId="ADAL" clId="{B67A57AD-EA6E-43A9-9FA2-BAEA2817C1C8}" dt="2020-12-15T11:39:38.330" v="47"/>
            <ac:spMkLst>
              <pc:docMk/>
              <pc:sldMasterMk cId="1531678985" sldId="2147483914"/>
              <pc:sldLayoutMk cId="2796141070" sldId="2147483926"/>
              <ac:spMk id="8" creationId="{F8C8FEC5-A9B1-43E1-AB5B-7DDB1228BF99}"/>
            </ac:spMkLst>
          </pc:spChg>
          <pc:graphicFrameChg chg="add mod">
            <ac:chgData name="Virpi Elers" userId="50c29c5e-e9f2-4629-bc7e-33fdc3a06dd1" providerId="ADAL" clId="{B67A57AD-EA6E-43A9-9FA2-BAEA2817C1C8}" dt="2020-12-15T11:39:38.330" v="47"/>
            <ac:graphicFrameMkLst>
              <pc:docMk/>
              <pc:sldMasterMk cId="1531678985" sldId="2147483914"/>
              <pc:sldLayoutMk cId="2796141070" sldId="2147483926"/>
              <ac:graphicFrameMk id="6" creationId="{02FCD3B6-CE69-4E8F-A746-B0F2F9B21105}"/>
            </ac:graphicFrameMkLst>
          </pc:graphicFrame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3B9146-61BB-408C-A149-5FF3E09DB4A1}" type="datetimeFigureOut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4A7C415-E9EC-482B-8D38-FEF38A650CB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3176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Raportoi poikkeamien pääasialliset syyt.</a:t>
            </a:r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670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Kuvaa</a:t>
            </a:r>
            <a:r>
              <a:rPr lang="en-US" dirty="0"/>
              <a:t> </a:t>
            </a:r>
            <a:r>
              <a:rPr lang="en-US" dirty="0" err="1"/>
              <a:t>muut</a:t>
            </a:r>
            <a:r>
              <a:rPr lang="en-US" dirty="0"/>
              <a:t> </a:t>
            </a:r>
            <a:r>
              <a:rPr lang="en-US" dirty="0" err="1"/>
              <a:t>mahdollisesti</a:t>
            </a:r>
            <a:r>
              <a:rPr lang="en-US" dirty="0"/>
              <a:t> </a:t>
            </a:r>
            <a:r>
              <a:rPr lang="en-US" dirty="0" err="1"/>
              <a:t>saavutetut</a:t>
            </a:r>
            <a:r>
              <a:rPr lang="en-US" dirty="0"/>
              <a:t> </a:t>
            </a:r>
            <a:r>
              <a:rPr lang="en-US" dirty="0" err="1"/>
              <a:t>hyödyt</a:t>
            </a:r>
            <a:r>
              <a:rPr lang="en-US" dirty="0"/>
              <a:t> tai </a:t>
            </a:r>
            <a:r>
              <a:rPr lang="en-US" dirty="0" err="1"/>
              <a:t>tulokset</a:t>
            </a:r>
            <a:r>
              <a:rPr lang="en-US" dirty="0"/>
              <a:t>, </a:t>
            </a:r>
            <a:r>
              <a:rPr lang="en-US" dirty="0" err="1"/>
              <a:t>esim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jonkun</a:t>
            </a:r>
            <a:r>
              <a:rPr lang="en-US" dirty="0"/>
              <a:t> </a:t>
            </a:r>
            <a:r>
              <a:rPr lang="en-US" dirty="0" err="1"/>
              <a:t>sidosryhmän</a:t>
            </a:r>
            <a:r>
              <a:rPr lang="en-US" dirty="0"/>
              <a:t> tai </a:t>
            </a:r>
            <a:r>
              <a:rPr lang="en-US" dirty="0" err="1"/>
              <a:t>projektiin</a:t>
            </a:r>
            <a:r>
              <a:rPr lang="en-US" dirty="0"/>
              <a:t> </a:t>
            </a:r>
            <a:r>
              <a:rPr lang="en-US" dirty="0" err="1"/>
              <a:t>osallistuneen</a:t>
            </a:r>
            <a:r>
              <a:rPr lang="en-US" dirty="0"/>
              <a:t> </a:t>
            </a:r>
            <a:r>
              <a:rPr lang="en-US" dirty="0" err="1"/>
              <a:t>näkökulmasta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9827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Kuvaa</a:t>
            </a:r>
            <a:r>
              <a:rPr lang="en-US" dirty="0"/>
              <a:t>, </a:t>
            </a:r>
            <a:r>
              <a:rPr lang="en-US" dirty="0" err="1"/>
              <a:t>missä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dokumentit</a:t>
            </a:r>
            <a:r>
              <a:rPr lang="en-US" dirty="0"/>
              <a:t> </a:t>
            </a:r>
            <a:r>
              <a:rPr lang="en-US" dirty="0" err="1"/>
              <a:t>säilytetään</a:t>
            </a:r>
            <a:r>
              <a:rPr lang="en-US" dirty="0"/>
              <a:t> (</a:t>
            </a:r>
            <a:r>
              <a:rPr lang="en-US" dirty="0" err="1"/>
              <a:t>projektikokousten</a:t>
            </a:r>
            <a:r>
              <a:rPr lang="en-US" dirty="0"/>
              <a:t> </a:t>
            </a:r>
            <a:r>
              <a:rPr lang="en-US" dirty="0" err="1"/>
              <a:t>muistiot</a:t>
            </a:r>
            <a:r>
              <a:rPr lang="en-US" dirty="0"/>
              <a:t>, </a:t>
            </a:r>
            <a:r>
              <a:rPr lang="en-US" dirty="0" err="1"/>
              <a:t>esittelykalvot</a:t>
            </a:r>
            <a:r>
              <a:rPr lang="en-US" dirty="0"/>
              <a:t>, </a:t>
            </a:r>
            <a:r>
              <a:rPr lang="en-US" dirty="0" err="1"/>
              <a:t>mahdolliset</a:t>
            </a:r>
            <a:r>
              <a:rPr lang="en-US" dirty="0"/>
              <a:t> </a:t>
            </a:r>
            <a:r>
              <a:rPr lang="en-US" dirty="0" err="1"/>
              <a:t>sopimukset</a:t>
            </a:r>
            <a:r>
              <a:rPr lang="en-US" dirty="0"/>
              <a:t> ja </a:t>
            </a:r>
            <a:r>
              <a:rPr lang="en-US" dirty="0" err="1"/>
              <a:t>muu</a:t>
            </a:r>
            <a:r>
              <a:rPr lang="en-US" dirty="0"/>
              <a:t> </a:t>
            </a:r>
            <a:r>
              <a:rPr lang="en-US" dirty="0" err="1"/>
              <a:t>dokumentaatio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6201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Selvitä</a:t>
            </a:r>
            <a:r>
              <a:rPr lang="en-US" dirty="0"/>
              <a:t> ja </a:t>
            </a:r>
            <a:r>
              <a:rPr lang="en-US" dirty="0" err="1"/>
              <a:t>tarkenna</a:t>
            </a:r>
            <a:r>
              <a:rPr lang="en-US" dirty="0"/>
              <a:t> </a:t>
            </a:r>
            <a:r>
              <a:rPr lang="en-US" dirty="0" err="1"/>
              <a:t>tärkeimmät</a:t>
            </a:r>
            <a:r>
              <a:rPr lang="en-US" dirty="0"/>
              <a:t> </a:t>
            </a:r>
            <a:r>
              <a:rPr lang="en-US" dirty="0" err="1"/>
              <a:t>opit</a:t>
            </a:r>
            <a:r>
              <a:rPr lang="en-US" dirty="0"/>
              <a:t>, </a:t>
            </a:r>
            <a:r>
              <a:rPr lang="en-US" dirty="0" err="1"/>
              <a:t>joita</a:t>
            </a:r>
            <a:r>
              <a:rPr lang="en-US" dirty="0"/>
              <a:t> </a:t>
            </a:r>
            <a:r>
              <a:rPr lang="en-US" dirty="0" err="1"/>
              <a:t>täytyy</a:t>
            </a:r>
            <a:r>
              <a:rPr lang="en-US" dirty="0"/>
              <a:t> </a:t>
            </a:r>
            <a:r>
              <a:rPr lang="en-US" dirty="0" err="1"/>
              <a:t>painottaa</a:t>
            </a:r>
            <a:r>
              <a:rPr lang="en-US" dirty="0"/>
              <a:t> </a:t>
            </a:r>
            <a:r>
              <a:rPr lang="en-US" dirty="0" err="1"/>
              <a:t>samanlaisissa</a:t>
            </a:r>
            <a:r>
              <a:rPr lang="en-US" dirty="0"/>
              <a:t> </a:t>
            </a:r>
            <a:r>
              <a:rPr lang="en-US" dirty="0" err="1"/>
              <a:t>projekteissa</a:t>
            </a:r>
            <a:r>
              <a:rPr lang="en-US" dirty="0"/>
              <a:t> </a:t>
            </a:r>
            <a:r>
              <a:rPr lang="en-US" dirty="0" err="1"/>
              <a:t>tulevaisuudessa</a:t>
            </a:r>
            <a:r>
              <a:rPr lang="en-US" dirty="0"/>
              <a:t>. </a:t>
            </a:r>
            <a:r>
              <a:rPr lang="en-US" dirty="0" err="1"/>
              <a:t>Missä</a:t>
            </a:r>
            <a:r>
              <a:rPr lang="en-US" dirty="0"/>
              <a:t> </a:t>
            </a:r>
            <a:r>
              <a:rPr lang="en-US" dirty="0" err="1"/>
              <a:t>onnistuttiin</a:t>
            </a:r>
            <a:r>
              <a:rPr lang="en-US" dirty="0"/>
              <a:t> ja </a:t>
            </a:r>
            <a:r>
              <a:rPr lang="en-US" dirty="0" err="1"/>
              <a:t>missä</a:t>
            </a:r>
            <a:r>
              <a:rPr lang="en-US" dirty="0"/>
              <a:t> </a:t>
            </a:r>
            <a:r>
              <a:rPr lang="en-US" dirty="0" err="1"/>
              <a:t>epäonnistuttiin</a:t>
            </a:r>
            <a:r>
              <a:rPr lang="en-US" dirty="0"/>
              <a:t>? </a:t>
            </a:r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viestintä</a:t>
            </a:r>
            <a:r>
              <a:rPr lang="en-US" dirty="0"/>
              <a:t> </a:t>
            </a:r>
            <a:r>
              <a:rPr lang="en-US" dirty="0" err="1"/>
              <a:t>onnistui</a:t>
            </a:r>
            <a:r>
              <a:rPr lang="en-US" dirty="0"/>
              <a:t>? </a:t>
            </a:r>
            <a:r>
              <a:rPr lang="en-US" dirty="0" err="1"/>
              <a:t>Kuvaa</a:t>
            </a:r>
            <a:r>
              <a:rPr lang="en-US" dirty="0"/>
              <a:t>, </a:t>
            </a:r>
            <a:r>
              <a:rPr lang="en-US" dirty="0" err="1"/>
              <a:t>millaista</a:t>
            </a:r>
            <a:r>
              <a:rPr lang="en-US" dirty="0"/>
              <a:t> </a:t>
            </a:r>
            <a:r>
              <a:rPr lang="en-US" dirty="0" err="1"/>
              <a:t>palautetta</a:t>
            </a:r>
            <a:r>
              <a:rPr lang="en-US" dirty="0"/>
              <a:t> </a:t>
            </a:r>
            <a:r>
              <a:rPr lang="en-US" dirty="0" err="1"/>
              <a:t>kerättiin</a:t>
            </a:r>
            <a:r>
              <a:rPr lang="en-US" dirty="0"/>
              <a:t>/</a:t>
            </a:r>
            <a:r>
              <a:rPr lang="en-US" dirty="0" err="1"/>
              <a:t>saatiin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aikana</a:t>
            </a:r>
            <a:r>
              <a:rPr lang="en-US" dirty="0"/>
              <a:t> ja 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päätyttyä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35898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Raportoi</a:t>
            </a:r>
            <a:r>
              <a:rPr lang="en-US" dirty="0"/>
              <a:t>, </a:t>
            </a:r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luovutus</a:t>
            </a:r>
            <a:r>
              <a:rPr lang="en-US" dirty="0"/>
              <a:t> </a:t>
            </a:r>
            <a:r>
              <a:rPr lang="en-US" dirty="0" err="1"/>
              <a:t>hoidettiin</a:t>
            </a:r>
            <a:r>
              <a:rPr lang="en-US" dirty="0"/>
              <a:t> ja </a:t>
            </a:r>
            <a:r>
              <a:rPr lang="en-US" dirty="0" err="1"/>
              <a:t>onko</a:t>
            </a:r>
            <a:r>
              <a:rPr lang="en-US" dirty="0"/>
              <a:t> </a:t>
            </a:r>
            <a:r>
              <a:rPr lang="en-US" dirty="0" err="1"/>
              <a:t>kaikki</a:t>
            </a:r>
            <a:r>
              <a:rPr lang="en-US" dirty="0"/>
              <a:t> </a:t>
            </a:r>
            <a:r>
              <a:rPr lang="en-US" dirty="0" err="1"/>
              <a:t>siihen</a:t>
            </a:r>
            <a:r>
              <a:rPr lang="en-US" dirty="0"/>
              <a:t> </a:t>
            </a:r>
            <a:r>
              <a:rPr lang="en-US" dirty="0" err="1"/>
              <a:t>liittyvät</a:t>
            </a:r>
            <a:r>
              <a:rPr lang="en-US" dirty="0"/>
              <a:t> </a:t>
            </a:r>
            <a:r>
              <a:rPr lang="en-US" dirty="0" err="1"/>
              <a:t>tehtävät</a:t>
            </a:r>
            <a:r>
              <a:rPr lang="en-US" dirty="0"/>
              <a:t> </a:t>
            </a:r>
            <a:r>
              <a:rPr lang="en-US" dirty="0" err="1"/>
              <a:t>suoritettu</a:t>
            </a:r>
            <a:r>
              <a:rPr lang="en-US" dirty="0"/>
              <a:t>. </a:t>
            </a:r>
            <a:r>
              <a:rPr lang="en-US" dirty="0" err="1"/>
              <a:t>Esitä</a:t>
            </a:r>
            <a:r>
              <a:rPr lang="en-US" dirty="0"/>
              <a:t> </a:t>
            </a:r>
            <a:r>
              <a:rPr lang="en-US" dirty="0" err="1"/>
              <a:t>luettelo</a:t>
            </a:r>
            <a:r>
              <a:rPr lang="en-US" dirty="0"/>
              <a:t> </a:t>
            </a:r>
            <a:r>
              <a:rPr lang="en-US" dirty="0" err="1"/>
              <a:t>keskeneräisistä</a:t>
            </a:r>
            <a:r>
              <a:rPr lang="en-US" dirty="0"/>
              <a:t> </a:t>
            </a:r>
            <a:r>
              <a:rPr lang="en-US" dirty="0" err="1"/>
              <a:t>tehtävistä</a:t>
            </a:r>
            <a:r>
              <a:rPr lang="en-US" dirty="0"/>
              <a:t>, </a:t>
            </a:r>
            <a:r>
              <a:rPr lang="en-US" dirty="0" err="1"/>
              <a:t>kuka</a:t>
            </a:r>
            <a:r>
              <a:rPr lang="en-US" dirty="0"/>
              <a:t> </a:t>
            </a:r>
            <a:r>
              <a:rPr lang="en-US" dirty="0" err="1"/>
              <a:t>niistä</a:t>
            </a:r>
            <a:r>
              <a:rPr lang="en-US" dirty="0"/>
              <a:t> </a:t>
            </a:r>
            <a:r>
              <a:rPr lang="en-US" dirty="0" err="1"/>
              <a:t>vastaa</a:t>
            </a:r>
            <a:r>
              <a:rPr lang="en-US" dirty="0"/>
              <a:t> ja </a:t>
            </a:r>
            <a:r>
              <a:rPr lang="en-US" dirty="0" err="1"/>
              <a:t>milloin</a:t>
            </a:r>
            <a:r>
              <a:rPr lang="en-US" dirty="0"/>
              <a:t> ne </a:t>
            </a:r>
            <a:r>
              <a:rPr lang="en-US" dirty="0" err="1"/>
              <a:t>toteutetaan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23488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Raportoi</a:t>
            </a:r>
            <a:r>
              <a:rPr lang="en-US" dirty="0"/>
              <a:t>, </a:t>
            </a:r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luovutus</a:t>
            </a:r>
            <a:r>
              <a:rPr lang="en-US" dirty="0"/>
              <a:t> </a:t>
            </a:r>
            <a:r>
              <a:rPr lang="en-US" dirty="0" err="1"/>
              <a:t>hoidettiin</a:t>
            </a:r>
            <a:r>
              <a:rPr lang="en-US" dirty="0"/>
              <a:t> ja </a:t>
            </a:r>
            <a:r>
              <a:rPr lang="en-US" dirty="0" err="1"/>
              <a:t>onko</a:t>
            </a:r>
            <a:r>
              <a:rPr lang="en-US" dirty="0"/>
              <a:t> </a:t>
            </a:r>
            <a:r>
              <a:rPr lang="en-US" dirty="0" err="1"/>
              <a:t>kaikki</a:t>
            </a:r>
            <a:r>
              <a:rPr lang="en-US" dirty="0"/>
              <a:t> </a:t>
            </a:r>
            <a:r>
              <a:rPr lang="en-US" dirty="0" err="1"/>
              <a:t>siihen</a:t>
            </a:r>
            <a:r>
              <a:rPr lang="en-US" dirty="0"/>
              <a:t> </a:t>
            </a:r>
            <a:r>
              <a:rPr lang="en-US" dirty="0" err="1"/>
              <a:t>liittyvät</a:t>
            </a:r>
            <a:r>
              <a:rPr lang="en-US" dirty="0"/>
              <a:t> </a:t>
            </a:r>
            <a:r>
              <a:rPr lang="en-US" dirty="0" err="1"/>
              <a:t>tehtävät</a:t>
            </a:r>
            <a:r>
              <a:rPr lang="en-US" dirty="0"/>
              <a:t> </a:t>
            </a:r>
            <a:r>
              <a:rPr lang="en-US" dirty="0" err="1"/>
              <a:t>suoritettu</a:t>
            </a:r>
            <a:r>
              <a:rPr lang="en-US" dirty="0"/>
              <a:t>. </a:t>
            </a:r>
            <a:r>
              <a:rPr lang="en-US" dirty="0" err="1"/>
              <a:t>Esitä</a:t>
            </a:r>
            <a:r>
              <a:rPr lang="en-US" dirty="0"/>
              <a:t> </a:t>
            </a:r>
            <a:r>
              <a:rPr lang="en-US" dirty="0" err="1"/>
              <a:t>luettelo</a:t>
            </a:r>
            <a:r>
              <a:rPr lang="en-US" dirty="0"/>
              <a:t> </a:t>
            </a:r>
            <a:r>
              <a:rPr lang="en-US" dirty="0" err="1"/>
              <a:t>keskeneräisistä</a:t>
            </a:r>
            <a:r>
              <a:rPr lang="en-US" dirty="0"/>
              <a:t> </a:t>
            </a:r>
            <a:r>
              <a:rPr lang="en-US" dirty="0" err="1"/>
              <a:t>tehtävistä</a:t>
            </a:r>
            <a:r>
              <a:rPr lang="en-US" dirty="0"/>
              <a:t>, </a:t>
            </a:r>
            <a:r>
              <a:rPr lang="en-US" dirty="0" err="1"/>
              <a:t>kuka</a:t>
            </a:r>
            <a:r>
              <a:rPr lang="en-US" dirty="0"/>
              <a:t> </a:t>
            </a:r>
            <a:r>
              <a:rPr lang="en-US" dirty="0" err="1"/>
              <a:t>niistä</a:t>
            </a:r>
            <a:r>
              <a:rPr lang="en-US" dirty="0"/>
              <a:t> </a:t>
            </a:r>
            <a:r>
              <a:rPr lang="en-US" dirty="0" err="1"/>
              <a:t>vastaa</a:t>
            </a:r>
            <a:r>
              <a:rPr lang="en-US" dirty="0"/>
              <a:t> ja </a:t>
            </a:r>
            <a:r>
              <a:rPr lang="en-US" dirty="0" err="1"/>
              <a:t>milloin</a:t>
            </a:r>
            <a:r>
              <a:rPr lang="en-US" dirty="0"/>
              <a:t> ne </a:t>
            </a:r>
            <a:r>
              <a:rPr lang="en-US" dirty="0" err="1"/>
              <a:t>toteutetaan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19560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</a:t>
            </a:r>
            <a:r>
              <a:rPr lang="en-US" dirty="0" err="1"/>
              <a:t>Esittele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aikana</a:t>
            </a:r>
            <a:r>
              <a:rPr lang="en-US" dirty="0"/>
              <a:t> </a:t>
            </a:r>
            <a:r>
              <a:rPr lang="en-US" dirty="0" err="1"/>
              <a:t>ilmaantuneet</a:t>
            </a:r>
            <a:r>
              <a:rPr lang="en-US" dirty="0"/>
              <a:t> </a:t>
            </a:r>
            <a:r>
              <a:rPr lang="en-US" dirty="0" err="1"/>
              <a:t>uudet</a:t>
            </a:r>
            <a:r>
              <a:rPr lang="en-US" dirty="0"/>
              <a:t> </a:t>
            </a:r>
            <a:r>
              <a:rPr lang="en-US" dirty="0" err="1"/>
              <a:t>näkökohdat</a:t>
            </a:r>
            <a:r>
              <a:rPr lang="en-US" dirty="0"/>
              <a:t>. </a:t>
            </a:r>
            <a:r>
              <a:rPr lang="en-US" dirty="0" err="1"/>
              <a:t>Ilmaantuiko</a:t>
            </a:r>
            <a:r>
              <a:rPr lang="en-US" dirty="0"/>
              <a:t> </a:t>
            </a:r>
            <a:r>
              <a:rPr lang="en-US" dirty="0" err="1"/>
              <a:t>muissa</a:t>
            </a:r>
            <a:r>
              <a:rPr lang="en-US" dirty="0"/>
              <a:t> </a:t>
            </a:r>
            <a:r>
              <a:rPr lang="en-US" dirty="0" err="1"/>
              <a:t>prosesseissa</a:t>
            </a:r>
            <a:r>
              <a:rPr lang="en-US" dirty="0"/>
              <a:t> tai </a:t>
            </a:r>
            <a:r>
              <a:rPr lang="en-US" dirty="0" err="1"/>
              <a:t>toiminnoissa</a:t>
            </a:r>
            <a:r>
              <a:rPr lang="en-US" dirty="0"/>
              <a:t> </a:t>
            </a:r>
            <a:r>
              <a:rPr lang="en-US" dirty="0" err="1"/>
              <a:t>kehitystarpeita</a:t>
            </a:r>
            <a:r>
              <a:rPr lang="en-US" dirty="0"/>
              <a:t> tai </a:t>
            </a:r>
            <a:r>
              <a:rPr lang="en-US" dirty="0" err="1"/>
              <a:t>hyödyntämismahdollisuuksia</a:t>
            </a:r>
            <a:r>
              <a:rPr lang="en-US" dirty="0"/>
              <a:t>?  </a:t>
            </a:r>
            <a:r>
              <a:rPr lang="en-US" dirty="0" err="1"/>
              <a:t>Onko</a:t>
            </a:r>
            <a:r>
              <a:rPr lang="en-US" dirty="0"/>
              <a:t> </a:t>
            </a:r>
            <a:r>
              <a:rPr lang="en-US" dirty="0" err="1"/>
              <a:t>tarvetta</a:t>
            </a:r>
            <a:r>
              <a:rPr lang="en-US" dirty="0"/>
              <a:t> </a:t>
            </a:r>
            <a:r>
              <a:rPr lang="en-US" dirty="0" err="1"/>
              <a:t>jatkotutkimukseen</a:t>
            </a:r>
            <a:r>
              <a:rPr lang="en-US" dirty="0"/>
              <a:t> tai </a:t>
            </a:r>
            <a:r>
              <a:rPr lang="en-US" dirty="0" err="1"/>
              <a:t>kehittämiseen</a:t>
            </a:r>
            <a:r>
              <a:rPr lang="en-US" dirty="0"/>
              <a:t>? Jos </a:t>
            </a:r>
            <a:r>
              <a:rPr lang="en-US" dirty="0" err="1"/>
              <a:t>näissä</a:t>
            </a:r>
            <a:r>
              <a:rPr lang="en-US" dirty="0"/>
              <a:t> </a:t>
            </a:r>
            <a:r>
              <a:rPr lang="en-US" dirty="0" err="1"/>
              <a:t>asioissa</a:t>
            </a:r>
            <a:r>
              <a:rPr lang="en-US" dirty="0"/>
              <a:t> on jo </a:t>
            </a:r>
            <a:r>
              <a:rPr lang="en-US" dirty="0" err="1"/>
              <a:t>ryhdytty</a:t>
            </a:r>
            <a:r>
              <a:rPr lang="en-US" dirty="0"/>
              <a:t> </a:t>
            </a:r>
            <a:r>
              <a:rPr lang="en-US" dirty="0" err="1"/>
              <a:t>toimenpiteisiin</a:t>
            </a:r>
            <a:r>
              <a:rPr lang="en-US" dirty="0"/>
              <a:t>, anna </a:t>
            </a:r>
            <a:r>
              <a:rPr lang="en-US" dirty="0" err="1"/>
              <a:t>yhteyshenkilön</a:t>
            </a:r>
            <a:r>
              <a:rPr lang="en-US" dirty="0"/>
              <a:t> </a:t>
            </a:r>
            <a:r>
              <a:rPr lang="en-US" dirty="0" err="1"/>
              <a:t>tiedot</a:t>
            </a:r>
            <a:r>
              <a:rPr lang="en-US" dirty="0"/>
              <a:t>.&gt;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281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 Esim. Aikataulun </a:t>
            </a:r>
            <a:r>
              <a:rPr lang="fi-FI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Gantt</a:t>
            </a: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-kaavio&gt;</a:t>
            </a:r>
          </a:p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 Esim. Kustannusraportti&gt;</a:t>
            </a:r>
          </a:p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 Esim. Osaprojektien raportit&gt;</a:t>
            </a:r>
          </a:p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 Esim. päivitetty Riskienhallintasuunnitelma 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6371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&lt;</a:t>
            </a:r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Projektimallia</a:t>
            </a:r>
            <a:r>
              <a:rPr lang="en-US" dirty="0"/>
              <a:t> ja 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jalkauttamista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tai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aihealuetta</a:t>
            </a:r>
            <a:r>
              <a:rPr lang="en-US" dirty="0"/>
              <a:t> </a:t>
            </a:r>
            <a:r>
              <a:rPr lang="en-US" dirty="0" err="1"/>
              <a:t>koskien</a:t>
            </a:r>
            <a:r>
              <a:rPr lang="en-US" dirty="0"/>
              <a:t>&gt;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7633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&lt;</a:t>
            </a:r>
            <a:r>
              <a:rPr lang="en-US" dirty="0" err="1"/>
              <a:t>Lyhyt</a:t>
            </a:r>
            <a:r>
              <a:rPr lang="en-US" dirty="0"/>
              <a:t> </a:t>
            </a:r>
            <a:r>
              <a:rPr lang="en-US" dirty="0" err="1"/>
              <a:t>kuvaus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etenemisestä</a:t>
            </a:r>
            <a:r>
              <a:rPr lang="en-US" dirty="0"/>
              <a:t> ja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tuloksista</a:t>
            </a:r>
            <a:r>
              <a:rPr lang="en-US" dirty="0"/>
              <a:t>.&gt;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0868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&lt;</a:t>
            </a:r>
            <a:r>
              <a:rPr lang="en-US" dirty="0" err="1"/>
              <a:t>Vertaa</a:t>
            </a:r>
            <a:r>
              <a:rPr lang="en-US" dirty="0"/>
              <a:t> </a:t>
            </a:r>
            <a:r>
              <a:rPr lang="en-US" dirty="0" err="1"/>
              <a:t>projektisuunnitelmaa</a:t>
            </a:r>
            <a:r>
              <a:rPr lang="en-US" dirty="0"/>
              <a:t> </a:t>
            </a:r>
            <a:r>
              <a:rPr lang="en-US" dirty="0" err="1"/>
              <a:t>toteutukseen</a:t>
            </a:r>
            <a:r>
              <a:rPr lang="en-US" dirty="0"/>
              <a:t>. </a:t>
            </a:r>
            <a:r>
              <a:rPr lang="en-US" dirty="0" err="1"/>
              <a:t>Saavuttiko</a:t>
            </a:r>
            <a:r>
              <a:rPr lang="en-US" dirty="0"/>
              <a:t> </a:t>
            </a:r>
            <a:r>
              <a:rPr lang="en-US" dirty="0" err="1"/>
              <a:t>projekti</a:t>
            </a:r>
            <a:r>
              <a:rPr lang="en-US" dirty="0"/>
              <a:t> </a:t>
            </a:r>
            <a:r>
              <a:rPr lang="en-US" dirty="0" err="1"/>
              <a:t>tavoitteensa</a:t>
            </a:r>
            <a:r>
              <a:rPr lang="en-US" dirty="0"/>
              <a:t> ja </a:t>
            </a:r>
            <a:r>
              <a:rPr lang="en-US" dirty="0" err="1"/>
              <a:t>tuotoksensa</a:t>
            </a:r>
            <a:r>
              <a:rPr lang="en-US" dirty="0"/>
              <a:t> </a:t>
            </a:r>
            <a:r>
              <a:rPr lang="en-US" dirty="0" err="1"/>
              <a:t>suunnitellussa</a:t>
            </a:r>
            <a:r>
              <a:rPr lang="en-US" dirty="0"/>
              <a:t> </a:t>
            </a:r>
            <a:r>
              <a:rPr lang="en-US" dirty="0" err="1"/>
              <a:t>laajuudessa</a:t>
            </a:r>
            <a:r>
              <a:rPr lang="en-US" dirty="0"/>
              <a:t> ja </a:t>
            </a:r>
            <a:r>
              <a:rPr lang="en-US" dirty="0" err="1"/>
              <a:t>projektikuvauksen</a:t>
            </a:r>
            <a:r>
              <a:rPr lang="en-US" dirty="0"/>
              <a:t> </a:t>
            </a:r>
            <a:r>
              <a:rPr lang="en-US" dirty="0" err="1"/>
              <a:t>sekä</a:t>
            </a:r>
            <a:r>
              <a:rPr lang="en-US" dirty="0"/>
              <a:t> </a:t>
            </a:r>
            <a:r>
              <a:rPr lang="en-US" dirty="0" err="1"/>
              <a:t>projektisuunnitelman</a:t>
            </a:r>
            <a:r>
              <a:rPr lang="en-US" dirty="0"/>
              <a:t> </a:t>
            </a:r>
            <a:r>
              <a:rPr lang="en-US" dirty="0" err="1"/>
              <a:t>mukaisesti</a:t>
            </a:r>
            <a:r>
              <a:rPr lang="en-US" dirty="0"/>
              <a:t>?&gt;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864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&lt;</a:t>
            </a:r>
            <a:r>
              <a:rPr lang="en-US" dirty="0" err="1"/>
              <a:t>Kuvaa</a:t>
            </a:r>
            <a:r>
              <a:rPr lang="en-US" dirty="0"/>
              <a:t> </a:t>
            </a:r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projektilla</a:t>
            </a:r>
            <a:r>
              <a:rPr lang="en-US" dirty="0"/>
              <a:t> </a:t>
            </a:r>
            <a:r>
              <a:rPr lang="en-US" dirty="0" err="1"/>
              <a:t>tavoitellut</a:t>
            </a:r>
            <a:r>
              <a:rPr lang="en-US" dirty="0"/>
              <a:t> </a:t>
            </a:r>
            <a:r>
              <a:rPr lang="en-US" dirty="0" err="1"/>
              <a:t>hyödyt</a:t>
            </a:r>
            <a:r>
              <a:rPr lang="en-US" dirty="0"/>
              <a:t> on </a:t>
            </a:r>
            <a:r>
              <a:rPr lang="en-US" dirty="0" err="1"/>
              <a:t>tarkoitus</a:t>
            </a:r>
            <a:r>
              <a:rPr lang="en-US" dirty="0"/>
              <a:t> </a:t>
            </a:r>
            <a:r>
              <a:rPr lang="en-US" dirty="0" err="1"/>
              <a:t>mitata</a:t>
            </a:r>
            <a:r>
              <a:rPr lang="en-US" dirty="0"/>
              <a:t> ja </a:t>
            </a:r>
            <a:r>
              <a:rPr lang="en-US" dirty="0" err="1"/>
              <a:t>milloin</a:t>
            </a:r>
            <a:r>
              <a:rPr lang="en-US" dirty="0"/>
              <a:t>. </a:t>
            </a:r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toimenpiteitä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omistajalta</a:t>
            </a:r>
            <a:r>
              <a:rPr lang="en-US" dirty="0"/>
              <a:t> </a:t>
            </a:r>
            <a:r>
              <a:rPr lang="en-US" dirty="0" err="1"/>
              <a:t>vaaditaan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lopettamisen</a:t>
            </a:r>
            <a:r>
              <a:rPr lang="en-US" dirty="0"/>
              <a:t> </a:t>
            </a:r>
            <a:r>
              <a:rPr lang="en-US" dirty="0" err="1"/>
              <a:t>jälkeen</a:t>
            </a:r>
            <a:r>
              <a:rPr lang="en-US" dirty="0"/>
              <a:t>, </a:t>
            </a:r>
            <a:r>
              <a:rPr lang="en-US" dirty="0" err="1"/>
              <a:t>jotta</a:t>
            </a:r>
            <a:r>
              <a:rPr lang="en-US" dirty="0"/>
              <a:t> </a:t>
            </a:r>
            <a:r>
              <a:rPr lang="en-US" dirty="0" err="1"/>
              <a:t>hyötytavoitteet</a:t>
            </a:r>
            <a:r>
              <a:rPr lang="en-US" dirty="0"/>
              <a:t> on </a:t>
            </a:r>
            <a:r>
              <a:rPr lang="en-US" dirty="0" err="1"/>
              <a:t>mahdollista</a:t>
            </a:r>
            <a:r>
              <a:rPr lang="en-US" dirty="0"/>
              <a:t> </a:t>
            </a:r>
            <a:r>
              <a:rPr lang="en-US" dirty="0" err="1"/>
              <a:t>saavuttaa</a:t>
            </a:r>
            <a:r>
              <a:rPr lang="en-US" dirty="0"/>
              <a:t>?&gt;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767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Kuvaa projektin toteutuksen pääkohdat. Minkälaisia poikkeamia tapahtui?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Kirjoita teksti ja käytä oheisia taulukoita sekä liitteitä tarvittaessa.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7564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Käytä yllä olevaa taulukkoa tai janakaaviota (</a:t>
            </a:r>
            <a:r>
              <a:rPr lang="fi-FI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Gantt</a:t>
            </a: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joista käy ilmi suunniteltu ja toteutunut aikataulu. </a:t>
            </a:r>
            <a:b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Selitä poikkeamat ja pääasialliset syyt aikataulumuutoksiin.&gt;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1242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 yhteenveto resurssien todellisesta käytöstä ja vertaa sitä projektisuunnitelmaan.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2305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Raportoi mahdollisten poikkeamien pääasialliset syyt.</a:t>
            </a:r>
            <a:endParaRPr lang="fi-FI" dirty="0">
              <a:effectLst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2941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965F-00D5-464F-BF15-C4FC16D2C8B9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B85D-93E0-4E8F-B633-695DA5B67A6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760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2D637-FE34-4978-A68D-4DAA2AF1334B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BE584-AC54-490E-AFA4-455B2E8E77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965277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  <a:solidFill>
            <a:srgbClr val="0072C6"/>
          </a:solidFill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  <a:solidFill>
            <a:srgbClr val="0072C6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542C0-EB57-4F65-BC42-01110668F4F0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F8B03-AAF6-48CC-910B-53F995BE4C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81675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D94A2-DF35-42F5-9E68-1758D6DC3086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40989-5EB7-4F3A-8033-ACAE44C14D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62484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D94A2-DF35-42F5-9E68-1758D6DC3086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40989-5EB7-4F3A-8033-ACAE44C14D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02FCD3B6-CE69-4E8F-A746-B0F2F9B2110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3407449"/>
              </p:ext>
            </p:extLst>
          </p:nvPr>
        </p:nvGraphicFramePr>
        <p:xfrm>
          <a:off x="467998" y="1783859"/>
          <a:ext cx="5211833" cy="242924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990997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3220836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</a:tblGrid>
              <a:tr h="485849">
                <a:tc>
                  <a:txBody>
                    <a:bodyPr/>
                    <a:lstStyle/>
                    <a:p>
                      <a:pPr rtl="0"/>
                      <a:endParaRPr lang="fi-FI" sz="1400" b="1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Poikkeama suunnitellusta</a:t>
                      </a: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Aikataulu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Kustannukset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Henkilöresurssit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Tavoitteet / Laatu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</a:tbl>
          </a:graphicData>
        </a:graphic>
      </p:graphicFrame>
      <p:sp>
        <p:nvSpPr>
          <p:cNvPr id="7" name="Suorakulmio 6">
            <a:extLst>
              <a:ext uri="{FF2B5EF4-FFF2-40B4-BE49-F238E27FC236}">
                <a16:creationId xmlns:a16="http://schemas.microsoft.com/office/drawing/2014/main" id="{342C1C63-6A4E-4AD8-9A07-F610ACBB48CD}"/>
              </a:ext>
            </a:extLst>
          </p:cNvPr>
          <p:cNvSpPr/>
          <p:nvPr userDrawn="1"/>
        </p:nvSpPr>
        <p:spPr>
          <a:xfrm>
            <a:off x="2866768" y="2828222"/>
            <a:ext cx="2150075" cy="32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F8C8FEC5-A9B1-43E1-AB5B-7DDB1228BF99}"/>
              </a:ext>
            </a:extLst>
          </p:cNvPr>
          <p:cNvSpPr/>
          <p:nvPr userDrawn="1"/>
        </p:nvSpPr>
        <p:spPr>
          <a:xfrm>
            <a:off x="6030050" y="2414903"/>
            <a:ext cx="2265387" cy="3133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dirty="0" err="1"/>
              <a:t>Käytä</a:t>
            </a:r>
            <a:r>
              <a:rPr lang="en-US" sz="1400" dirty="0"/>
              <a:t> </a:t>
            </a:r>
            <a:r>
              <a:rPr lang="en-US" sz="1400" dirty="0" err="1"/>
              <a:t>liikennevaloväritystä</a:t>
            </a:r>
            <a:r>
              <a:rPr lang="en-US" sz="1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9614107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378E6-2574-4E53-84A0-64C6D65D9A73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A2A91-16F2-40ED-8E1D-76CBAE850B6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783888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8513331A-7AF0-7E4D-83BC-EDB3F223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2B4F8-CF3E-EE49-B3D5-169F2055CB61}" type="datetime1">
              <a:rPr lang="fi-FI" smtClean="0"/>
              <a:t>15.12.2020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E4F89B1F-4A77-A542-A0D5-5DCB76CD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DA1623E7-A75B-7D4D-B01F-653764562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0D260-8ABE-DF41-AF19-876C029952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1A0D037F-BDA4-B44B-A86C-A44D7D98122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3538215"/>
              </p:ext>
            </p:extLst>
          </p:nvPr>
        </p:nvGraphicFramePr>
        <p:xfrm>
          <a:off x="467998" y="1783859"/>
          <a:ext cx="5211833" cy="242924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990997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3220836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</a:tblGrid>
              <a:tr h="485849">
                <a:tc>
                  <a:txBody>
                    <a:bodyPr/>
                    <a:lstStyle/>
                    <a:p>
                      <a:pPr rtl="0"/>
                      <a:endParaRPr lang="fi-FI" sz="1400" b="1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Poikkeama suunnitellusta</a:t>
                      </a: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Aikataulu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Kustannukset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Henkilöresurssit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Tavoitteet / Laatu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</a:tbl>
          </a:graphicData>
        </a:graphic>
      </p:graphicFrame>
      <p:sp>
        <p:nvSpPr>
          <p:cNvPr id="9" name="Suorakulmio 8">
            <a:extLst>
              <a:ext uri="{FF2B5EF4-FFF2-40B4-BE49-F238E27FC236}">
                <a16:creationId xmlns:a16="http://schemas.microsoft.com/office/drawing/2014/main" id="{23E58B67-5242-C346-9937-F2D0AA7F3510}"/>
              </a:ext>
            </a:extLst>
          </p:cNvPr>
          <p:cNvSpPr/>
          <p:nvPr userDrawn="1"/>
        </p:nvSpPr>
        <p:spPr>
          <a:xfrm>
            <a:off x="2866768" y="2828222"/>
            <a:ext cx="2150075" cy="32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2EC64DDD-4565-8147-978D-4F1C0CFBB90C}"/>
              </a:ext>
            </a:extLst>
          </p:cNvPr>
          <p:cNvSpPr/>
          <p:nvPr userDrawn="1"/>
        </p:nvSpPr>
        <p:spPr>
          <a:xfrm>
            <a:off x="6030050" y="2414903"/>
            <a:ext cx="2265387" cy="3133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dirty="0" err="1"/>
              <a:t>Käytä</a:t>
            </a:r>
            <a:r>
              <a:rPr lang="en-US" sz="1400" dirty="0"/>
              <a:t> </a:t>
            </a:r>
            <a:r>
              <a:rPr lang="en-US" sz="1400" dirty="0" err="1"/>
              <a:t>liikennevaloväritystä</a:t>
            </a:r>
            <a:r>
              <a:rPr lang="en-US" sz="1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681987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rojektin opit ja palautteet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C7A2BB8F-4C2B-0D44-B135-62BC4497B0A0}"/>
              </a:ext>
            </a:extLst>
          </p:cNvPr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05CD37A7-26A4-0241-8C89-C5BD305F648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990EC93-A1BA-B748-9823-97E03A929B9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6C0F144C-DDBB-CF4D-A564-676719D50C5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D310538A-9E0E-2548-97C9-5FCD47181F8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064EAED-E44B-3B45-A311-F630A333EF2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48EAAE89-9802-2949-965D-3A1456957815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E2D26F96-564F-F34F-88E8-B8FA96800D1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AC812F9-8129-7749-8748-D84967DFA75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E1C313F6-FEDE-2C4C-9705-32F3F7F7918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7A6607C3-DD2D-8148-8E46-3078585D94C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6373C8CF-D0DD-6844-9003-DBF1C16E3E2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815FED5F-74F0-774D-8349-1B8F7E71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0F0940-EE49-2A47-96C6-D03C810E5B58}" type="datetime1">
              <a:rPr lang="fi-FI" smtClean="0"/>
              <a:t>15.12.2020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F188DF62-0157-A643-A697-CE1E7862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14EC941C-ED5E-EE43-9A99-ADC2DEC9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1BD7A11-E96E-A647-A6EE-E88936E27E5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88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85F85-ACA6-4438-8CEE-3E476B5DA1DB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2ABD9-BA8F-4BF8-8EF3-54C6B19F09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9718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85444-B03D-45D1-93F2-6D6EA4F01433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E768F-7E83-43F1-9806-58D0D092AB3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160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4B323-C24F-4124-AE9C-446E0C8711BC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26F19-60EA-4F6E-8310-C8C3CA329D8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831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75460-2582-48F0-BF90-E29686D37A6B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DC4D9-2318-4228-A82D-28B3DF6589D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4067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6CB78-1D3A-4136-B61B-9FE60ADE386C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CCC7F-98A9-4BE4-AF9F-E5862ECE6BF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667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EC7C6-1696-4CD3-9705-F8CC29F188C3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E4659-7B32-4BF4-A4CC-C9C2E0136D2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433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542C0-EB57-4F65-BC42-01110668F4F0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F8B03-AAF6-48CC-910B-53F995BE4C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6044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DCD7-38B1-49C9-8CC8-F1C6CBD439C6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8AF94-D05B-4E06-A486-7EBE043999C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6739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8CF6F-E8EA-4E2A-AA0E-18633B9DB9D8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CE79E-A4EC-4863-9E7F-87A88D12242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955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0133FA-5193-4B8E-A773-7B013C833C97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FBD7E9C-7F79-4E0D-BE12-401758D5C18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7049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0FA1-9F95-41F8-B0AE-8AF4EA42D735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6EBED-9974-4CD9-8802-68360807D0E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3379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F6B43-34BD-43C3-ACD2-22702B07746D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48411-2827-4DE7-998E-95A04F75DA8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6279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EE43C-A686-4714-B987-C48D30862724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579C6-4653-4440-A514-D5EE71D7A0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8213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FB98-6B0C-403E-99AE-055F6740FBD5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36764-79BF-410E-AC2C-879ED3DA7B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2057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72212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7622158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D94A2-DF35-42F5-9E68-1758D6DC3086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40989-5EB7-4F3A-8033-ACAE44C14D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9912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378E6-2574-4E53-84A0-64C6D65D9A73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A2A91-16F2-40ED-8E1D-76CBAE850B6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17738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0560940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4556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AC6B99-81E1-4B90-8AC6-887A7D24E859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2AC7A6D-1F46-42F1-B913-18BD5ED46F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671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79810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3202512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521271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5669355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0320223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598082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3251084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8713960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D83FE-B269-4590-AB2A-23432F4BD470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B30B-0D8D-4B36-871F-D6FB1EA43D0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77904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0DE5F5-9084-40B8-8FD8-90AC1E2EE7BA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DCE1DF-10CA-4170-8747-DE840AD6F7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570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D992FE-C8FB-42F6-B343-1D501108829D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FB860B-A60A-4A2A-AE1D-3AA3537774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88623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1D21F-CB49-43D4-8B5A-CD01AAC3B5F2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DD990-FD87-42A6-967D-DA8895EB7B3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6433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25797-9D88-4792-AA94-115A10E5E9C5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5881C2-539E-4D94-99AF-7D5F305E0C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7612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BC6D9-FFB7-49E6-89F9-FFFDB4801C88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5A7BF-294A-4679-9838-43E03503EAC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841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5A94D-6233-4466-9E1F-17C1D9576ADB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AF686-7DD3-4193-8511-2B1FDB2B22A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89402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1177F-D8F9-469D-A352-7E554D49EEF9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792A-2006-41A7-A875-8D9824EA1D8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502498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D670C-4BD6-46FE-A55A-33D5397293DD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B2646-F613-4295-8821-F7BA493BF19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76332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4B36B-6438-47DF-B53B-BEBFE4A8BE99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DD6B6-1C39-4995-8695-CF19FB166FF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42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362318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635248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5669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ECD989-FC82-4F8C-BA18-FEF120033F81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2ABEAB-F500-4652-952D-74657816A8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58493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199405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660397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182145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5962964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268636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494002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999566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FFB66-90E2-4A15-90B2-F75806D91B6F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E93B0-D1AD-42D7-BD17-2460756B1F2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13503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5CE57-EF01-474B-8D09-CA0B7C89BF12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CE6F07-AF4F-4407-BE69-D60A3DC98D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2700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8E562-61E2-483D-84CD-E023B47E602E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A20CD-7582-49E1-A7F0-51446606ACA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022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äliotsikko vaakuna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ECD989-FC82-4F8C-BA18-FEF120033F81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2ABEAB-F500-4652-952D-74657816A8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448672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68485-0231-46C1-8219-5B6FF026939A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A1B7FFF-B0B6-4819-9042-DBE34FFADF3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7812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00D99-CDD2-4206-BA5E-62A003261364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7590C-EA50-46BE-A589-B66C8794195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786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0134A-D4D0-4F45-8477-913458282910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47164-E57B-456C-BBC4-BC98EE55CE2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855935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6F6EE-B57C-4CDE-84EB-D9307BB0C9F6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B0A3-2507-4DD9-84DB-D1BC1A55F70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055152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F49EC-D8DE-4C71-B873-200FA85534CC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BD838-0CC6-4C7C-8351-A6B65E9ED99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74573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3D4C-AC12-4C99-A198-06F8334FE8EF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F8E60-ECB6-49B0-A5CA-918488097EB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65047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017448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024900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374281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6461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7F8D5C-D9DE-4D66-9C49-E392C1BBAC96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F732D5D-B9A1-4BD8-A688-AC904259B20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21242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32143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4061411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6029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8537944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26555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114909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C4A70-A12E-435B-AE85-361A3EA05CF5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B1347-EEB3-4EA3-9EFA-6FA37FAA778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81061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15848D-F464-4631-8C4B-CC77E572CC44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3F6FD0-4BF7-433C-BA68-7A073BA27B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216503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5029C-D476-4F79-8D35-885832AB5F2C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1FA8D-B696-4AF6-A235-ABA2A1FD08B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055761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69F1-C04C-4921-8562-674F7AE68CAF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75039F-651F-418B-AF80-6000E5CA49E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88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65AE0A-CD21-43FD-9E8D-18D0A347E5D3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64FA5C-9062-49D3-8BB3-8AD05D4A57C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981942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53C4D-9057-46BF-8DF9-152DF71A6AC0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03D7F-437A-43D3-925D-4F912F8DF3C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875461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FFFA8-59CF-445F-B491-29514D8A5DD9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56F04-0EE7-4ECE-BF4A-97780423181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839640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9791C-D696-4807-A14A-DE878FBC3444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83227-E9E1-4397-9F08-79E87A0A4DB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635779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CC135-A33B-4EB8-B295-65F8AFF59D08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B1711-D88F-49D9-8783-B6355FEBA90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625791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1CE7B-7D9F-4AE6-87ED-959290B515F4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2CE7-F967-4CEB-A7C2-87152183463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025624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561647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4146889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3031539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4016971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7359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3F0CDB-B2AF-4546-B000-72DC79552AB5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72C9C9-CF01-416C-BABC-41D4A50814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96134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0723553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2993753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0884105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3989287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7923443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ECD989-FC82-4F8C-BA18-FEF120033F81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2ABEAB-F500-4652-952D-74657816A8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DCBAD58C-398E-4AB1-AFD3-4B682BBA1B9B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chemeClr val="bg1"/>
                </a:solidFill>
              </a:rPr>
              <a:t>Kehmet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7904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äliotsikko vaakuna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ECD989-FC82-4F8C-BA18-FEF120033F81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2ABEAB-F500-4652-952D-74657816A8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F1C0E19C-88BB-4815-B872-48640EBF1329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chemeClr val="bg1"/>
                </a:solidFill>
              </a:rPr>
              <a:t>Kehmet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5572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65AE0A-CD21-43FD-9E8D-18D0A347E5D3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64FA5C-9062-49D3-8BB3-8AD05D4A57C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7DB8C944-6CF2-481B-A4F8-662E7D0E119A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chemeClr val="bg1"/>
                </a:solidFill>
              </a:rPr>
              <a:t>Kehmet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85601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2D637-FE34-4978-A68D-4DAA2AF1334B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BE584-AC54-490E-AFA4-455B2E8E77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174272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EC7C6-1696-4CD3-9705-F8CC29F188C3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E4659-7B32-4BF4-A4CC-C9C2E0136D2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086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1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17" Type="http://schemas.openxmlformats.org/officeDocument/2006/relationships/slideLayout" Target="../slideLayouts/slideLayout73.xml"/><Relationship Id="rId2" Type="http://schemas.openxmlformats.org/officeDocument/2006/relationships/slideLayout" Target="../slideLayouts/slideLayout58.xml"/><Relationship Id="rId16" Type="http://schemas.openxmlformats.org/officeDocument/2006/relationships/slideLayout" Target="../slideLayouts/slideLayout72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66.xml"/><Relationship Id="rId19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8.xml"/><Relationship Id="rId1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17" Type="http://schemas.openxmlformats.org/officeDocument/2006/relationships/slideLayout" Target="../slideLayouts/slideLayout92.xml"/><Relationship Id="rId2" Type="http://schemas.openxmlformats.org/officeDocument/2006/relationships/slideLayout" Target="../slideLayouts/slideLayout77.xml"/><Relationship Id="rId16" Type="http://schemas.openxmlformats.org/officeDocument/2006/relationships/slideLayout" Target="../slideLayouts/slideLayout9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85.xml"/><Relationship Id="rId19" Type="http://schemas.openxmlformats.org/officeDocument/2006/relationships/slideLayout" Target="../slideLayouts/slideLayout94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Relationship Id="rId14" Type="http://schemas.openxmlformats.org/officeDocument/2006/relationships/slideLayout" Target="../slideLayouts/slideLayout8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7.xml"/><Relationship Id="rId7" Type="http://schemas.openxmlformats.org/officeDocument/2006/relationships/slideLayout" Target="../slideLayouts/slideLayout10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96.xml"/><Relationship Id="rId1" Type="http://schemas.openxmlformats.org/officeDocument/2006/relationships/slideLayout" Target="../slideLayouts/slideLayout95.xml"/><Relationship Id="rId6" Type="http://schemas.openxmlformats.org/officeDocument/2006/relationships/slideLayout" Target="../slideLayouts/slideLayout100.xml"/><Relationship Id="rId11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98.xml"/><Relationship Id="rId9" Type="http://schemas.openxmlformats.org/officeDocument/2006/relationships/slideLayout" Target="../slideLayouts/slideLayout10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6869528E-C99C-4252-A64E-9C167EA95677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290ABAA-CCC2-4787-A3B0-0596FE23101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913" r:id="rId6"/>
    <p:sldLayoutId id="2147483856" r:id="rId7"/>
    <p:sldLayoutId id="2147483857" r:id="rId8"/>
    <p:sldLayoutId id="2147483858" r:id="rId9"/>
    <p:sldLayoutId id="2147483821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22" r:id="rId16"/>
    <p:sldLayoutId id="2147483823" r:id="rId17"/>
    <p:sldLayoutId id="2147483824" r:id="rId18"/>
    <p:sldLayoutId id="2147483825" r:id="rId19"/>
    <p:sldLayoutId id="2147483826" r:id="rId20"/>
    <p:sldLayoutId id="2147483827" r:id="rId21"/>
    <p:sldLayoutId id="2147483828" r:id="rId22"/>
    <p:sldLayoutId id="2147483864" r:id="rId23"/>
    <p:sldLayoutId id="2147483865" r:id="rId24"/>
    <p:sldLayoutId id="2147483866" r:id="rId25"/>
    <p:sldLayoutId id="2147483829" r:id="rId26"/>
    <p:sldLayoutId id="2147483830" r:id="rId27"/>
    <p:sldLayoutId id="2147483867" r:id="rId28"/>
    <p:sldLayoutId id="2147483868" r:id="rId29"/>
    <p:sldLayoutId id="2147483869" r:id="rId30"/>
    <p:sldLayoutId id="2147483870" r:id="rId31"/>
    <p:sldLayoutId id="2147483871" r:id="rId32"/>
    <p:sldLayoutId id="2147483872" r:id="rId33"/>
    <p:sldLayoutId id="2147483873" r:id="rId34"/>
    <p:sldLayoutId id="2147483874" r:id="rId35"/>
    <p:sldLayoutId id="2147483875" r:id="rId36"/>
    <p:sldLayoutId id="2147483876" r:id="rId37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52D3B157-F25B-415B-BD26-67745D558F8A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E10AD487-BF46-45CC-A9E1-B52BDC2E0CC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D4E6F507-3CF5-41D0-A99F-1DA584E0949A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BA5F50E2-93C2-4871-9EB0-F88343F5F0F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B874F9CF-6D11-4405-AFD1-7E59015D009B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76B6D720-3337-4218-9869-F260F9E5C95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/>
              <a:t>Muokkaa </a:t>
            </a:r>
            <a:r>
              <a:rPr lang="fi-FI" altLang="fi-FI" dirty="0" err="1"/>
              <a:t>perustyyl</a:t>
            </a:r>
            <a:r>
              <a:rPr lang="fi-FI" altLang="fi-FI" dirty="0"/>
              <a:t>. </a:t>
            </a:r>
            <a:r>
              <a:rPr lang="fi-FI" altLang="fi-FI" dirty="0" err="1"/>
              <a:t>napsautt</a:t>
            </a:r>
            <a:r>
              <a:rPr lang="fi-FI" altLang="fi-FI" dirty="0"/>
              <a:t>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6869528E-C99C-4252-A64E-9C167EA95677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290ABAA-CCC2-4787-A3B0-0596FE23101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53167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6" r:id="rId8"/>
    <p:sldLayoutId id="2147483922" r:id="rId9"/>
    <p:sldLayoutId id="2147483924" r:id="rId10"/>
    <p:sldLayoutId id="2147483925" r:id="rId11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5468A5-336F-464D-B031-2F6973D42E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dirty="0">
                <a:solidFill>
                  <a:schemeClr val="bg1"/>
                </a:solidFill>
              </a:rPr>
              <a:t>&lt;Projektin nimi&gt;</a:t>
            </a:r>
            <a:br>
              <a:rPr lang="fi-FI" sz="4000" dirty="0">
                <a:solidFill>
                  <a:schemeClr val="bg1"/>
                </a:solidFill>
              </a:rPr>
            </a:br>
            <a:br>
              <a:rPr lang="fi-FI" sz="4000" dirty="0">
                <a:solidFill>
                  <a:schemeClr val="bg1"/>
                </a:solidFill>
              </a:rPr>
            </a:br>
            <a:br>
              <a:rPr lang="fi-FI" sz="4000" dirty="0">
                <a:solidFill>
                  <a:schemeClr val="bg1"/>
                </a:solidFill>
              </a:rPr>
            </a:br>
            <a:r>
              <a:rPr lang="fi-FI" sz="4000" dirty="0">
                <a:solidFill>
                  <a:schemeClr val="bg1"/>
                </a:solidFill>
              </a:rPr>
              <a:t>Loppuraportti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C347CC04-D302-496A-A945-827E47C04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14956"/>
              </p:ext>
            </p:extLst>
          </p:nvPr>
        </p:nvGraphicFramePr>
        <p:xfrm>
          <a:off x="486383" y="3429000"/>
          <a:ext cx="8128000" cy="184912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267450">
                  <a:extLst>
                    <a:ext uri="{9D8B030D-6E8A-4147-A177-3AD203B41FA5}">
                      <a16:colId xmlns:a16="http://schemas.microsoft.com/office/drawing/2014/main" val="1313073305"/>
                    </a:ext>
                  </a:extLst>
                </a:gridCol>
                <a:gridCol w="5860550">
                  <a:extLst>
                    <a:ext uri="{9D8B030D-6E8A-4147-A177-3AD203B41FA5}">
                      <a16:colId xmlns:a16="http://schemas.microsoft.com/office/drawing/2014/main" val="3388679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fi-FI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Projektitunniste: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189708"/>
                  </a:ext>
                </a:extLst>
              </a:tr>
              <a:tr h="12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Projektipäällikkö: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2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Projektin omistaja: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476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Päivämäärä: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114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Hyväksyjä</a:t>
                      </a:r>
                      <a:r>
                        <a:rPr 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ja </a:t>
                      </a:r>
                      <a:r>
                        <a:rPr lang="en-US" dirty="0" err="1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pvm</a:t>
                      </a:r>
                      <a:endParaRPr lang="fi-FI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329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516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>
                <a:solidFill>
                  <a:schemeClr val="bg1"/>
                </a:solidFill>
              </a:rPr>
              <a:t>2	Projektin </a:t>
            </a:r>
            <a:br>
              <a:rPr lang="fi-FI" sz="6600" dirty="0">
                <a:solidFill>
                  <a:schemeClr val="bg1"/>
                </a:solidFill>
              </a:rPr>
            </a:br>
            <a:r>
              <a:rPr lang="fi-FI" sz="6600" dirty="0">
                <a:solidFill>
                  <a:schemeClr val="bg1"/>
                </a:solidFill>
              </a:rPr>
              <a:t>	toteutus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1ADCBE38-9A53-654D-B0FB-9E0CFB62F06C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00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2.1 Aikataulun hallinta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0FC8FE16-DA08-BB41-A0B0-5670E7983084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2BA83CBD-8C57-0041-A669-AFCBDCACDA2B}"/>
              </a:ext>
            </a:extLst>
          </p:cNvPr>
          <p:cNvGraphicFramePr>
            <a:graphicFrameLocks noGrp="1"/>
          </p:cNvGraphicFramePr>
          <p:nvPr/>
        </p:nvGraphicFramePr>
        <p:xfrm>
          <a:off x="467995" y="1783859"/>
          <a:ext cx="8389134" cy="41507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202465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2058153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  <a:gridCol w="2128516">
                  <a:extLst>
                    <a:ext uri="{9D8B030D-6E8A-4147-A177-3AD203B41FA5}">
                      <a16:colId xmlns:a16="http://schemas.microsoft.com/office/drawing/2014/main" val="2110151426"/>
                    </a:ext>
                  </a:extLst>
                </a:gridCol>
              </a:tblGrid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Portti (P) / Tarkistuspiste (TP)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Suunniteltu pvm</a:t>
                      </a: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Toteutunut pvm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P0 </a:t>
                      </a: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Projektiehdotuksen hyväksyminen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P1 </a:t>
                      </a: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Projektikuvauksen hyväksyminen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P2 </a:t>
                      </a: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Projektisuunnitelman hyväksyminen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TP1 </a:t>
                      </a: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&lt;TP1&gt;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TP2 </a:t>
                      </a: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&lt;TP2&gt;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94042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TP3 </a:t>
                      </a: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&lt;TP3&gt;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281099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P3 </a:t>
                      </a: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Projektin tuotosten hyväksyminen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8804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P4 </a:t>
                      </a: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Projektin päättämisen hyväksyminen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584313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PE </a:t>
                      </a: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Projektin jälkiarviointi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xx.xx.xxxx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365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485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2.2 Kustannus ja resurssinhallinta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8BE60795-C16D-408A-938A-EB164EE1B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33E12FDB-1566-3244-A4C4-925753AEA2D0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852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2.2.1 Työmäärät ja tehtävien tekijät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C8E6EFC-A31C-244D-9498-D92F3178C6E9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C965A8F8-9BA8-784B-A745-7D586F8EB9FB}"/>
              </a:ext>
            </a:extLst>
          </p:cNvPr>
          <p:cNvGraphicFramePr>
            <a:graphicFrameLocks noGrp="1"/>
          </p:cNvGraphicFramePr>
          <p:nvPr/>
        </p:nvGraphicFramePr>
        <p:xfrm>
          <a:off x="467994" y="1783859"/>
          <a:ext cx="10092429" cy="41507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055716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2476032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  <a:gridCol w="2560681">
                  <a:extLst>
                    <a:ext uri="{9D8B030D-6E8A-4147-A177-3AD203B41FA5}">
                      <a16:colId xmlns:a16="http://schemas.microsoft.com/office/drawing/2014/main" val="2110151426"/>
                    </a:ext>
                  </a:extLst>
                </a:gridCol>
              </a:tblGrid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Projektin tehtävät (tai osituselementit)</a:t>
                      </a:r>
                      <a:endParaRPr lang="fi-FI" sz="1400" b="1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Suunniteltu aika*</a:t>
                      </a: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Toteutunut aika*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94042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281099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8804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584313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365835"/>
                  </a:ext>
                </a:extLst>
              </a:tr>
            </a:tbl>
          </a:graphicData>
        </a:graphic>
      </p:graphicFrame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BB368F6D-9065-0E48-8FB1-A82FCE70E1BA}"/>
              </a:ext>
            </a:extLst>
          </p:cNvPr>
          <p:cNvSpPr txBox="1">
            <a:spLocks/>
          </p:cNvSpPr>
          <p:nvPr/>
        </p:nvSpPr>
        <p:spPr bwMode="auto">
          <a:xfrm>
            <a:off x="6456040" y="6020997"/>
            <a:ext cx="41148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*</a:t>
            </a:r>
            <a:r>
              <a:rPr lang="fi-FI" altLang="fi-FI" sz="1300" dirty="0" err="1">
                <a:solidFill>
                  <a:srgbClr val="000000"/>
                </a:solidFill>
              </a:rPr>
              <a:t>Henkilötyöpäiivät</a:t>
            </a:r>
            <a:r>
              <a:rPr lang="fi-FI" altLang="fi-FI" sz="1300" dirty="0">
                <a:solidFill>
                  <a:srgbClr val="000000"/>
                </a:solidFill>
              </a:rPr>
              <a:t> tai -tunnit</a:t>
            </a:r>
          </a:p>
        </p:txBody>
      </p:sp>
    </p:spTree>
    <p:extLst>
      <p:ext uri="{BB962C8B-B14F-4D97-AF65-F5344CB8AC3E}">
        <p14:creationId xmlns:p14="http://schemas.microsoft.com/office/powerpoint/2010/main" val="3768295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2.2.1 Työmäärät ja tehtävien tekijät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83A636DB-A6F7-C74A-9B07-58898BBBE377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C965A8F8-9BA8-784B-A745-7D586F8EB9FB}"/>
              </a:ext>
            </a:extLst>
          </p:cNvPr>
          <p:cNvGraphicFramePr>
            <a:graphicFrameLocks noGrp="1"/>
          </p:cNvGraphicFramePr>
          <p:nvPr/>
        </p:nvGraphicFramePr>
        <p:xfrm>
          <a:off x="467994" y="1783859"/>
          <a:ext cx="10092429" cy="41507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055716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2476032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  <a:gridCol w="2560681">
                  <a:extLst>
                    <a:ext uri="{9D8B030D-6E8A-4147-A177-3AD203B41FA5}">
                      <a16:colId xmlns:a16="http://schemas.microsoft.com/office/drawing/2014/main" val="2110151426"/>
                    </a:ext>
                  </a:extLst>
                </a:gridCol>
              </a:tblGrid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Resurssi tai resurssiryhmä (Rooli / vastuu)</a:t>
                      </a: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Suunniteltu aika*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Toteutunut aika*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 err="1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Projektipäälikkö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xxxx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94042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281099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8804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584313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365835"/>
                  </a:ext>
                </a:extLst>
              </a:tr>
            </a:tbl>
          </a:graphicData>
        </a:graphic>
      </p:graphicFrame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BB368F6D-9065-0E48-8FB1-A82FCE70E1BA}"/>
              </a:ext>
            </a:extLst>
          </p:cNvPr>
          <p:cNvSpPr txBox="1">
            <a:spLocks/>
          </p:cNvSpPr>
          <p:nvPr/>
        </p:nvSpPr>
        <p:spPr bwMode="auto">
          <a:xfrm>
            <a:off x="6456040" y="6020997"/>
            <a:ext cx="41148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*Henkilötyöpäivät tai -tunnit</a:t>
            </a:r>
          </a:p>
        </p:txBody>
      </p:sp>
    </p:spTree>
    <p:extLst>
      <p:ext uri="{BB962C8B-B14F-4D97-AF65-F5344CB8AC3E}">
        <p14:creationId xmlns:p14="http://schemas.microsoft.com/office/powerpoint/2010/main" val="1052673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2.2.2 Todelliset kustannukset ja budjetti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C37134D6-3633-404F-AF93-AD05FF389445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8F7E2401-7A6D-A244-90D7-5B23B5C9C49C}"/>
              </a:ext>
            </a:extLst>
          </p:cNvPr>
          <p:cNvGraphicFramePr>
            <a:graphicFrameLocks noGrp="1"/>
          </p:cNvGraphicFramePr>
          <p:nvPr/>
        </p:nvGraphicFramePr>
        <p:xfrm>
          <a:off x="467995" y="1783859"/>
          <a:ext cx="8389134" cy="265583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202465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2058153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  <a:gridCol w="2128516">
                  <a:extLst>
                    <a:ext uri="{9D8B030D-6E8A-4147-A177-3AD203B41FA5}">
                      <a16:colId xmlns:a16="http://schemas.microsoft.com/office/drawing/2014/main" val="2110151426"/>
                    </a:ext>
                  </a:extLst>
                </a:gridCol>
              </a:tblGrid>
              <a:tr h="415078">
                <a:tc>
                  <a:txBody>
                    <a:bodyPr/>
                    <a:lstStyle/>
                    <a:p>
                      <a:pPr rtl="0"/>
                      <a:endParaRPr lang="fi-FI" sz="1400" b="1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Budjetti</a:t>
                      </a: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Toteutunut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Oman henkilöstön henkilötyöpäivien kustannukset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Ulkopuoliset henkilötyöpäiväkustannukset </a:t>
                      </a:r>
                      <a:b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(esim. konsulttikustannukset)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Investoinnit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Muut ulkoiset kustannukset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YHTEENSÄ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 EUR</a:t>
                      </a:r>
                      <a:endParaRPr kumimoji="0" lang="fi-FI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940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865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2.3 Muuta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EB2143B6-2A17-441E-8535-70C7A2F82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60DBD29A-987A-C342-A4DD-219E3F3373B1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16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302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>
                <a:solidFill>
                  <a:schemeClr val="bg1"/>
                </a:solidFill>
              </a:rPr>
              <a:t>3	Projektin </a:t>
            </a:r>
            <a:br>
              <a:rPr lang="fi-FI" sz="6600" dirty="0">
                <a:solidFill>
                  <a:schemeClr val="bg1"/>
                </a:solidFill>
              </a:rPr>
            </a:br>
            <a:r>
              <a:rPr lang="fi-FI" sz="6600" dirty="0">
                <a:solidFill>
                  <a:schemeClr val="bg1"/>
                </a:solidFill>
              </a:rPr>
              <a:t>	dokumentointi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2DA7640F-090B-FA4E-A269-A3F9E290E176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17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288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3.1 Dokumentaatio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8A788DBC-EFBA-4EB2-80CA-7892FD049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712FC1A8-5F04-8B43-9BB1-5382E2D0D82F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18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552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>
                <a:solidFill>
                  <a:schemeClr val="bg1"/>
                </a:solidFill>
              </a:rPr>
              <a:t>4	Projektin </a:t>
            </a:r>
            <a:br>
              <a:rPr lang="fi-FI" sz="6600" dirty="0">
                <a:solidFill>
                  <a:schemeClr val="bg1"/>
                </a:solidFill>
              </a:rPr>
            </a:br>
            <a:r>
              <a:rPr lang="fi-FI" sz="6600" dirty="0">
                <a:solidFill>
                  <a:schemeClr val="bg1"/>
                </a:solidFill>
              </a:rPr>
              <a:t>	opit ja palautteet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3EF45628-26B5-564D-A91B-7FF70C2D4398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19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9CCF47A-E179-40E7-8B1A-B08D3309D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Tämän</a:t>
            </a:r>
            <a:r>
              <a:rPr lang="en-US" dirty="0"/>
              <a:t> </a:t>
            </a:r>
            <a:r>
              <a:rPr lang="en-US" dirty="0" err="1"/>
              <a:t>asiakirjan</a:t>
            </a:r>
            <a:r>
              <a:rPr lang="en-US" dirty="0"/>
              <a:t> </a:t>
            </a:r>
            <a:r>
              <a:rPr lang="en-US" dirty="0" err="1"/>
              <a:t>tarkoitus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363FAFD-F0C7-4C5E-B9B1-5355C56D4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278313" algn="l"/>
              </a:tabLst>
            </a:pP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Loppuraportti kirjataan projektin päättyessä. Loppuraportissa verrataan projektin onnistumista toteutuksen tavoitteiden näkökulmasta. Loppuraportille myös kerätään asioita, mitä ollaan projektin aikana opittu ja mahdollisia jatkokehitysideoita aiheeseen liittyen.</a:t>
            </a:r>
          </a:p>
          <a:p>
            <a:pPr marL="0" indent="0">
              <a:buNone/>
              <a:tabLst>
                <a:tab pos="4278313" algn="l"/>
              </a:tabLst>
            </a:pPr>
            <a:endParaRPr lang="fi-FI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tabLst>
                <a:tab pos="4278313" algn="l"/>
              </a:tabLst>
            </a:pPr>
            <a:r>
              <a:rPr lang="fi-FI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Huom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! Katso esimerkit ja ohjeet kunkin sivun muistiinpanot –osiosta alta. Voit poistaa tämän ohjetekstin.</a:t>
            </a:r>
          </a:p>
          <a:p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8207384-CF3E-472B-86E9-4774DD13D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CD989-FC82-4F8C-BA18-FEF120033F81}" type="datetime1">
              <a:rPr kumimoji="0" 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15.12.2020</a:t>
            </a:fld>
            <a:endParaRPr kumimoji="0" 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14EFD9F-8099-40F2-A4C8-F019AD36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2ABEAB-F500-4652-952D-74657816A83B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Nuoli: Viisikulmio 6">
            <a:extLst>
              <a:ext uri="{FF2B5EF4-FFF2-40B4-BE49-F238E27FC236}">
                <a16:creationId xmlns:a16="http://schemas.microsoft.com/office/drawing/2014/main" id="{5651D36F-5FBD-40F7-ABEA-2EA3A4E841F9}"/>
              </a:ext>
            </a:extLst>
          </p:cNvPr>
          <p:cNvSpPr/>
          <p:nvPr/>
        </p:nvSpPr>
        <p:spPr>
          <a:xfrm rot="5400000">
            <a:off x="10370822" y="5036821"/>
            <a:ext cx="787398" cy="2854962"/>
          </a:xfrm>
          <a:prstGeom prst="homePlate">
            <a:avLst>
              <a:gd name="adj" fmla="val 1462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1206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78313" algn="l"/>
              </a:tabLst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Ks. OHJEET JA ESIMERKIT (Muistiinpanot-osio alla)</a:t>
            </a:r>
          </a:p>
        </p:txBody>
      </p:sp>
    </p:spTree>
    <p:extLst>
      <p:ext uri="{BB962C8B-B14F-4D97-AF65-F5344CB8AC3E}">
        <p14:creationId xmlns:p14="http://schemas.microsoft.com/office/powerpoint/2010/main" val="3317287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4.1 Tärkeimmät opit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2CF71E60-2CEC-4EE7-9691-E73F65DF7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10F8638-E4B5-7740-A20E-8D017A81BC0D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20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29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>
                <a:solidFill>
                  <a:schemeClr val="bg1"/>
                </a:solidFill>
              </a:rPr>
              <a:t>5	Projektin </a:t>
            </a:r>
            <a:br>
              <a:rPr lang="fi-FI" sz="6600" dirty="0">
                <a:solidFill>
                  <a:schemeClr val="bg1"/>
                </a:solidFill>
              </a:rPr>
            </a:br>
            <a:r>
              <a:rPr lang="fi-FI" sz="6600" dirty="0">
                <a:solidFill>
                  <a:schemeClr val="bg1"/>
                </a:solidFill>
              </a:rPr>
              <a:t>	jälkeiset vastuut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A63DC12-14B9-1244-ADB6-FC1E6A9172AD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21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02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5.1 Luovutus linjaorganisaatiolle</a:t>
            </a: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0EA1D15-4B90-6944-B9D0-572EA9989551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22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143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5.2 Kysymykset ja jälkihoito</a:t>
            </a: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46B14F77-FCFC-7548-B864-D504FF690ECD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23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541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5.3 Ideoita jatkokehitykselle</a:t>
            </a: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8DAEB93C-EAF8-8646-A5BF-113FDD32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D1D3902F-AE33-8F4E-B337-36B2C426B934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24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428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>
                <a:solidFill>
                  <a:schemeClr val="bg1"/>
                </a:solidFill>
              </a:rPr>
              <a:t>6	Liitteet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706F9F63-C390-4B49-BB4F-6A3FC93C9C6E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25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120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6 Liiteluettelo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C03202F1-832F-48A6-A893-635823059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7675BF3-C733-0248-B2BE-785784E08221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26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86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>
                <a:latin typeface="Arial Black" panose="020B0604020202020204" pitchFamily="34" charset="0"/>
              </a:rPr>
              <a:t>Executive</a:t>
            </a:r>
            <a:r>
              <a:rPr lang="fi-FI" altLang="fi-FI" dirty="0">
                <a:latin typeface="Arial Black" panose="020B0604020202020204" pitchFamily="34" charset="0"/>
              </a:rPr>
              <a:t> </a:t>
            </a:r>
            <a:r>
              <a:rPr lang="fi-FI" altLang="fi-FI" dirty="0" err="1">
                <a:latin typeface="Arial Black" panose="020B0604020202020204" pitchFamily="34" charset="0"/>
              </a:rPr>
              <a:t>summary</a:t>
            </a:r>
            <a:endParaRPr lang="fi-FI" altLang="fi-FI" dirty="0">
              <a:latin typeface="Arial Black" panose="020B0604020202020204" pitchFamily="34" charset="0"/>
            </a:endParaRP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4A0E386F-3137-A446-8446-51B9A4BD1A82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BDEA083F-8F94-824D-96B1-AA9C57A4DE89}"/>
              </a:ext>
            </a:extLst>
          </p:cNvPr>
          <p:cNvSpPr txBox="1"/>
          <p:nvPr/>
        </p:nvSpPr>
        <p:spPr>
          <a:xfrm>
            <a:off x="2557850" y="2854409"/>
            <a:ext cx="3020914" cy="28800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+/-  10 - 20 %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93AD34A7-BA06-1A4E-BC71-CB806D53A976}"/>
              </a:ext>
            </a:extLst>
          </p:cNvPr>
          <p:cNvSpPr txBox="1"/>
          <p:nvPr/>
        </p:nvSpPr>
        <p:spPr>
          <a:xfrm>
            <a:off x="2557850" y="3334412"/>
            <a:ext cx="3020914" cy="2880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Alle</a:t>
            </a:r>
            <a:r>
              <a:rPr lang="en-US" sz="1200" dirty="0">
                <a:solidFill>
                  <a:schemeClr val="bg1"/>
                </a:solidFill>
              </a:rPr>
              <a:t> +/-  10 %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424C3A2A-3666-1745-8218-964821A7F6B8}"/>
              </a:ext>
            </a:extLst>
          </p:cNvPr>
          <p:cNvSpPr txBox="1"/>
          <p:nvPr/>
        </p:nvSpPr>
        <p:spPr>
          <a:xfrm>
            <a:off x="2557850" y="2371460"/>
            <a:ext cx="3020914" cy="28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Yli</a:t>
            </a:r>
            <a:r>
              <a:rPr lang="en-US" sz="1200" dirty="0">
                <a:solidFill>
                  <a:schemeClr val="bg1"/>
                </a:solidFill>
              </a:rPr>
              <a:t> +/-  20 %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CBF8134F-9295-C444-BF11-1EFB12D4DF2C}"/>
              </a:ext>
            </a:extLst>
          </p:cNvPr>
          <p:cNvSpPr txBox="1"/>
          <p:nvPr/>
        </p:nvSpPr>
        <p:spPr>
          <a:xfrm>
            <a:off x="2557850" y="3826111"/>
            <a:ext cx="3020914" cy="2880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Alle</a:t>
            </a:r>
            <a:r>
              <a:rPr lang="en-US" sz="1200" dirty="0">
                <a:solidFill>
                  <a:schemeClr val="bg1"/>
                </a:solidFill>
              </a:rPr>
              <a:t> +/-  10 %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666F4E34-A840-4342-976D-7D897D654699}"/>
              </a:ext>
            </a:extLst>
          </p:cNvPr>
          <p:cNvSpPr txBox="1"/>
          <p:nvPr/>
        </p:nvSpPr>
        <p:spPr>
          <a:xfrm>
            <a:off x="6031864" y="2740789"/>
            <a:ext cx="3020400" cy="28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Yli</a:t>
            </a:r>
            <a:r>
              <a:rPr lang="en-US" sz="1200" dirty="0">
                <a:solidFill>
                  <a:schemeClr val="bg1"/>
                </a:solidFill>
              </a:rPr>
              <a:t> +/-  20 %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89E080B9-2614-5642-A2B0-E29E0C35DE65}"/>
              </a:ext>
            </a:extLst>
          </p:cNvPr>
          <p:cNvSpPr txBox="1"/>
          <p:nvPr/>
        </p:nvSpPr>
        <p:spPr>
          <a:xfrm>
            <a:off x="6030463" y="3099132"/>
            <a:ext cx="3020400" cy="28800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+/-  10 - 20 %</a:t>
            </a:r>
          </a:p>
        </p:txBody>
      </p:sp>
      <p:sp>
        <p:nvSpPr>
          <p:cNvPr id="28" name="Tekstiruutu 27">
            <a:extLst>
              <a:ext uri="{FF2B5EF4-FFF2-40B4-BE49-F238E27FC236}">
                <a16:creationId xmlns:a16="http://schemas.microsoft.com/office/drawing/2014/main" id="{0487EF08-FE00-B64E-8609-3FBA89FF0348}"/>
              </a:ext>
            </a:extLst>
          </p:cNvPr>
          <p:cNvSpPr txBox="1"/>
          <p:nvPr/>
        </p:nvSpPr>
        <p:spPr>
          <a:xfrm>
            <a:off x="6030463" y="3465791"/>
            <a:ext cx="3020400" cy="2880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Alle</a:t>
            </a:r>
            <a:r>
              <a:rPr lang="en-US" sz="1200" dirty="0">
                <a:solidFill>
                  <a:schemeClr val="bg1"/>
                </a:solidFill>
              </a:rPr>
              <a:t> +/-  10 %</a:t>
            </a:r>
          </a:p>
        </p:txBody>
      </p:sp>
    </p:spTree>
    <p:extLst>
      <p:ext uri="{BB962C8B-B14F-4D97-AF65-F5344CB8AC3E}">
        <p14:creationId xmlns:p14="http://schemas.microsoft.com/office/powerpoint/2010/main" val="1133751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Keskeisimmät jatkokehitysehdotukset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7EE605-FE88-4B9B-A52D-9FD984F61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74AB9301-D0A0-0E4B-A186-B7CFCEF9A081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269038"/>
            <a:ext cx="41148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3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/>
              <a:t>Etunimi Sukunimi</a:t>
            </a:r>
            <a:endParaRPr lang="fi-FI" altLang="fi-FI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039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Sisällysluettelo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D705F115-577F-3D4F-9FE7-F5FFEE27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5200"/>
            <a:ext cx="11234738" cy="4979988"/>
          </a:xfrm>
        </p:spPr>
        <p:txBody>
          <a:bodyPr/>
          <a:lstStyle/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1	</a:t>
            </a:r>
            <a:r>
              <a:rPr lang="en-US" sz="1400" b="1" dirty="0" err="1"/>
              <a:t>Projektin</a:t>
            </a:r>
            <a:r>
              <a:rPr lang="en-US" sz="1400" b="1" dirty="0"/>
              <a:t> </a:t>
            </a:r>
            <a:r>
              <a:rPr lang="en-US" sz="1400" b="1" dirty="0" err="1"/>
              <a:t>yhteenveto</a:t>
            </a:r>
            <a:r>
              <a:rPr lang="en-US" sz="1400" b="1" dirty="0"/>
              <a:t>	6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1.1	</a:t>
            </a:r>
            <a:r>
              <a:rPr lang="en-US" sz="1400" dirty="0" err="1"/>
              <a:t>Yleiskuvaus</a:t>
            </a:r>
            <a:r>
              <a:rPr lang="en-US" sz="1400" dirty="0"/>
              <a:t>	7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1.2	</a:t>
            </a:r>
            <a:r>
              <a:rPr lang="en-US" sz="1400" dirty="0" err="1"/>
              <a:t>Projektin</a:t>
            </a:r>
            <a:r>
              <a:rPr lang="en-US" sz="1400" dirty="0"/>
              <a:t> </a:t>
            </a:r>
            <a:r>
              <a:rPr lang="en-US" sz="1400" dirty="0" err="1"/>
              <a:t>toteutuksen</a:t>
            </a:r>
            <a:r>
              <a:rPr lang="en-US" sz="1400" dirty="0"/>
              <a:t> </a:t>
            </a:r>
            <a:r>
              <a:rPr lang="en-US" sz="1400" dirty="0" err="1"/>
              <a:t>tavoitteet</a:t>
            </a:r>
            <a:r>
              <a:rPr lang="en-US" sz="1400" dirty="0"/>
              <a:t>	8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1.3	</a:t>
            </a:r>
            <a:r>
              <a:rPr lang="en-US" sz="1400" dirty="0" err="1"/>
              <a:t>Hyötytavoitteiden</a:t>
            </a:r>
            <a:r>
              <a:rPr lang="en-US" sz="1400" dirty="0"/>
              <a:t> </a:t>
            </a:r>
            <a:r>
              <a:rPr lang="en-US" sz="1400" dirty="0" err="1"/>
              <a:t>mittaaminen</a:t>
            </a:r>
            <a:r>
              <a:rPr lang="en-US" sz="1400" dirty="0"/>
              <a:t>	9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2	</a:t>
            </a:r>
            <a:r>
              <a:rPr lang="en-US" sz="1400" b="1" dirty="0" err="1"/>
              <a:t>Projektin</a:t>
            </a:r>
            <a:r>
              <a:rPr lang="en-US" sz="1400" b="1" dirty="0"/>
              <a:t> </a:t>
            </a:r>
            <a:r>
              <a:rPr lang="en-US" sz="1400" b="1" dirty="0" err="1"/>
              <a:t>toteutus</a:t>
            </a:r>
            <a:r>
              <a:rPr lang="en-US" sz="1400" b="1" dirty="0"/>
              <a:t>	10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2.1	</a:t>
            </a:r>
            <a:r>
              <a:rPr lang="en-US" sz="1400" dirty="0" err="1"/>
              <a:t>Aikataulun</a:t>
            </a:r>
            <a:r>
              <a:rPr lang="en-US" sz="1400" dirty="0"/>
              <a:t> </a:t>
            </a:r>
            <a:r>
              <a:rPr lang="en-US" sz="1400" dirty="0" err="1"/>
              <a:t>hallinta</a:t>
            </a:r>
            <a:r>
              <a:rPr lang="en-US" sz="1400" dirty="0"/>
              <a:t>	11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2.2	</a:t>
            </a:r>
            <a:r>
              <a:rPr lang="en-US" sz="1400" dirty="0" err="1"/>
              <a:t>Kustannus</a:t>
            </a:r>
            <a:r>
              <a:rPr lang="en-US" sz="1400" dirty="0"/>
              <a:t>- ja </a:t>
            </a:r>
            <a:r>
              <a:rPr lang="en-US" sz="1400" dirty="0" err="1"/>
              <a:t>resurssienhallinta</a:t>
            </a:r>
            <a:r>
              <a:rPr lang="en-US" sz="1400" dirty="0"/>
              <a:t>	12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2.2.1	</a:t>
            </a:r>
            <a:r>
              <a:rPr lang="en-US" sz="1400" dirty="0" err="1"/>
              <a:t>Työmäärät</a:t>
            </a:r>
            <a:r>
              <a:rPr lang="en-US" sz="1400" dirty="0"/>
              <a:t> ja </a:t>
            </a:r>
            <a:r>
              <a:rPr lang="en-US" sz="1400" dirty="0" err="1"/>
              <a:t>tehtävien</a:t>
            </a:r>
            <a:r>
              <a:rPr lang="en-US" sz="1400" dirty="0"/>
              <a:t> </a:t>
            </a:r>
            <a:r>
              <a:rPr lang="en-US" sz="1400" dirty="0" err="1"/>
              <a:t>tekijät</a:t>
            </a:r>
            <a:r>
              <a:rPr lang="en-US" sz="1400" dirty="0"/>
              <a:t>	13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2.2.2	</a:t>
            </a:r>
            <a:r>
              <a:rPr lang="en-US" sz="1400" dirty="0" err="1"/>
              <a:t>Todelliset</a:t>
            </a:r>
            <a:r>
              <a:rPr lang="en-US" sz="1400" dirty="0"/>
              <a:t> </a:t>
            </a:r>
            <a:r>
              <a:rPr lang="en-US" sz="1400" dirty="0" err="1"/>
              <a:t>kustannukset</a:t>
            </a:r>
            <a:r>
              <a:rPr lang="en-US" sz="1400" dirty="0"/>
              <a:t> ja </a:t>
            </a:r>
            <a:r>
              <a:rPr lang="en-US" sz="1400" dirty="0" err="1"/>
              <a:t>budjetti</a:t>
            </a:r>
            <a:r>
              <a:rPr lang="en-US" sz="1400" dirty="0"/>
              <a:t>	15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2.3	</a:t>
            </a:r>
            <a:r>
              <a:rPr lang="en-US" sz="1400" dirty="0" err="1"/>
              <a:t>Muuta</a:t>
            </a:r>
            <a:r>
              <a:rPr lang="en-US" sz="1400" dirty="0"/>
              <a:t>	16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3	</a:t>
            </a:r>
            <a:r>
              <a:rPr lang="en-US" sz="1400" b="1" dirty="0" err="1"/>
              <a:t>Projektin</a:t>
            </a:r>
            <a:r>
              <a:rPr lang="en-US" sz="1400" b="1" dirty="0"/>
              <a:t> </a:t>
            </a:r>
            <a:r>
              <a:rPr lang="en-US" sz="1400" b="1" dirty="0" err="1"/>
              <a:t>dokumentointi</a:t>
            </a:r>
            <a:r>
              <a:rPr lang="en-US" sz="1400" b="1" dirty="0"/>
              <a:t>	17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3.1	</a:t>
            </a:r>
            <a:r>
              <a:rPr lang="en-US" sz="1400" dirty="0" err="1"/>
              <a:t>Dokumentaatio</a:t>
            </a:r>
            <a:r>
              <a:rPr lang="en-US" sz="1400" dirty="0"/>
              <a:t>	18</a:t>
            </a:r>
            <a:endParaRPr lang="en-US" sz="1400" b="1" dirty="0"/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4	</a:t>
            </a:r>
            <a:r>
              <a:rPr lang="en-US" sz="1400" b="1" dirty="0" err="1"/>
              <a:t>Projektin</a:t>
            </a:r>
            <a:r>
              <a:rPr lang="en-US" sz="1400" b="1" dirty="0"/>
              <a:t> </a:t>
            </a:r>
            <a:r>
              <a:rPr lang="en-US" sz="1400" b="1" dirty="0" err="1"/>
              <a:t>opit</a:t>
            </a:r>
            <a:r>
              <a:rPr lang="en-US" sz="1400" b="1" dirty="0"/>
              <a:t> ja </a:t>
            </a:r>
            <a:r>
              <a:rPr lang="en-US" sz="1400" b="1" dirty="0" err="1"/>
              <a:t>palautteet</a:t>
            </a:r>
            <a:r>
              <a:rPr lang="en-US" sz="1400" b="1" dirty="0"/>
              <a:t>	19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4.1	</a:t>
            </a:r>
            <a:r>
              <a:rPr lang="en-US" sz="1400" dirty="0" err="1"/>
              <a:t>Tärkeimmät</a:t>
            </a:r>
            <a:r>
              <a:rPr lang="en-US" sz="1400" dirty="0"/>
              <a:t> </a:t>
            </a:r>
            <a:r>
              <a:rPr lang="en-US" sz="1400" dirty="0" err="1"/>
              <a:t>opit</a:t>
            </a:r>
            <a:r>
              <a:rPr lang="en-US" sz="1400" dirty="0"/>
              <a:t>	20</a:t>
            </a:r>
            <a:endParaRPr lang="en-US" sz="1400" b="1" dirty="0"/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5	</a:t>
            </a:r>
            <a:r>
              <a:rPr lang="en-US" sz="1400" b="1" dirty="0" err="1"/>
              <a:t>Projektin</a:t>
            </a:r>
            <a:r>
              <a:rPr lang="en-US" sz="1400" b="1" dirty="0"/>
              <a:t> </a:t>
            </a:r>
            <a:r>
              <a:rPr lang="en-US" sz="1400" b="1" dirty="0" err="1"/>
              <a:t>jälkihoito</a:t>
            </a:r>
            <a:r>
              <a:rPr lang="en-US" sz="1400" b="1" dirty="0"/>
              <a:t>	21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5.1	</a:t>
            </a:r>
            <a:r>
              <a:rPr lang="en-US" sz="1400" dirty="0" err="1"/>
              <a:t>Luovutus</a:t>
            </a:r>
            <a:r>
              <a:rPr lang="en-US" sz="1400" dirty="0"/>
              <a:t> </a:t>
            </a:r>
            <a:r>
              <a:rPr lang="en-US" sz="1400" dirty="0" err="1"/>
              <a:t>linjaorganisaatiolle</a:t>
            </a:r>
            <a:r>
              <a:rPr lang="en-US" sz="1400" dirty="0"/>
              <a:t>	22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5.2	</a:t>
            </a:r>
            <a:r>
              <a:rPr lang="en-US" sz="1400" dirty="0" err="1"/>
              <a:t>Kysymykset</a:t>
            </a:r>
            <a:r>
              <a:rPr lang="en-US" sz="1400" dirty="0"/>
              <a:t> ja </a:t>
            </a:r>
            <a:r>
              <a:rPr lang="en-US" sz="1400" dirty="0" err="1"/>
              <a:t>jälkihoito</a:t>
            </a:r>
            <a:r>
              <a:rPr lang="en-US" sz="1400" dirty="0"/>
              <a:t>	23</a:t>
            </a:r>
          </a:p>
          <a:p>
            <a:pPr marL="0" indent="0" defTabSz="720000">
              <a:spcAft>
                <a:spcPts val="0"/>
              </a:spcAft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5.3	</a:t>
            </a:r>
            <a:r>
              <a:rPr lang="en-US" sz="1400" dirty="0" err="1"/>
              <a:t>Ideoita</a:t>
            </a:r>
            <a:r>
              <a:rPr lang="en-US" sz="1400" dirty="0"/>
              <a:t> </a:t>
            </a:r>
            <a:r>
              <a:rPr lang="en-US" sz="1400" dirty="0" err="1"/>
              <a:t>jatkokehitykselle</a:t>
            </a:r>
            <a:r>
              <a:rPr lang="en-US" sz="1400" dirty="0"/>
              <a:t> </a:t>
            </a:r>
            <a:r>
              <a:rPr lang="en-US" sz="1400" dirty="0" err="1"/>
              <a:t>jne</a:t>
            </a:r>
            <a:r>
              <a:rPr lang="en-US" sz="1400" dirty="0"/>
              <a:t>.	24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b="1" dirty="0"/>
              <a:t>6	</a:t>
            </a:r>
            <a:r>
              <a:rPr lang="en-US" sz="1400" b="1" dirty="0" err="1"/>
              <a:t>Liitteet</a:t>
            </a:r>
            <a:r>
              <a:rPr lang="en-US" sz="1400" b="1" dirty="0"/>
              <a:t>	4</a:t>
            </a:r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r>
              <a:rPr lang="en-US" sz="1400" dirty="0"/>
              <a:t>6.1	</a:t>
            </a:r>
            <a:r>
              <a:rPr lang="en-US" sz="1400" dirty="0" err="1"/>
              <a:t>Liiteluettelo</a:t>
            </a:r>
            <a:r>
              <a:rPr lang="en-US" sz="1400" dirty="0"/>
              <a:t>	4</a:t>
            </a:r>
            <a:endParaRPr lang="en-US" sz="1400" b="1" dirty="0"/>
          </a:p>
          <a:p>
            <a:pPr marL="342900" indent="-342900" defTabSz="720000">
              <a:buAutoNum type="arabicPlain" startAt="6"/>
              <a:tabLst>
                <a:tab pos="720000" algn="l"/>
                <a:tab pos="4320000" algn="r"/>
              </a:tabLst>
            </a:pPr>
            <a:endParaRPr lang="en-US" sz="1400" b="1" dirty="0"/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endParaRPr lang="en-US" sz="1400" dirty="0"/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endParaRPr lang="en-US" sz="1400" dirty="0"/>
          </a:p>
          <a:p>
            <a:pPr marL="0" indent="0" defTabSz="720000">
              <a:buNone/>
              <a:tabLst>
                <a:tab pos="720000" algn="l"/>
                <a:tab pos="4320000" algn="r"/>
              </a:tabLst>
            </a:pPr>
            <a:endParaRPr lang="en-US" sz="1400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08803A4B-30C2-5D42-AE35-12C3C0B31DD8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201988" y="6269038"/>
            <a:ext cx="41148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3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/>
              <a:t>Etunimi Sukunimi</a:t>
            </a:r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1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EAB9BB-25FB-2346-A392-7B525EEC8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600" dirty="0">
                <a:solidFill>
                  <a:schemeClr val="bg1"/>
                </a:solidFill>
              </a:rPr>
              <a:t>1	Projektin </a:t>
            </a:r>
            <a:br>
              <a:rPr lang="fi-FI" sz="6600" dirty="0">
                <a:solidFill>
                  <a:schemeClr val="bg1"/>
                </a:solidFill>
              </a:rPr>
            </a:br>
            <a:r>
              <a:rPr lang="fi-FI" sz="6600" dirty="0">
                <a:solidFill>
                  <a:schemeClr val="bg1"/>
                </a:solidFill>
              </a:rPr>
              <a:t>	yhteenveto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6497" name="Date Placeholder 1">
            <a:extLst>
              <a:ext uri="{FF2B5EF4-FFF2-40B4-BE49-F238E27FC236}">
                <a16:creationId xmlns:a16="http://schemas.microsoft.com/office/drawing/2014/main" id="{57D0CE80-A9AF-3E45-B614-4D996AE5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9B3CE96-6F59-BD47-85C5-A8815FC88E86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6499" name="Slide Number Placeholder 3">
            <a:extLst>
              <a:ext uri="{FF2B5EF4-FFF2-40B4-BE49-F238E27FC236}">
                <a16:creationId xmlns:a16="http://schemas.microsoft.com/office/drawing/2014/main" id="{44CA80C3-AC3F-4D43-824B-3ACE302A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CD87F5C-0565-8044-AB7B-3C0131F5E8C5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37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1.1 Yleiskuvaus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0C3AA4FD-20E0-43C5-B3D1-EE99707D8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5FD2FD0-BC40-D14E-B9C6-3C85B5DBA327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687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1.2 Toteutuksen tavoitteet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DD4CCBF-7C30-4852-8189-5BBC21B92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7BDD970D-804E-FD44-8989-B5FACBD39EC7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23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1.3 Hyötytavoitteiden mittaaminen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E729412E-6FC0-44B7-BDB6-03B1873C1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1678F1AE-0555-3A4F-ADC9-F4021B700E43}" type="datetime1">
              <a:rPr lang="fi-FI" altLang="fi-FI" sz="1300" smtClean="0">
                <a:solidFill>
                  <a:srgbClr val="000000"/>
                </a:solidFill>
              </a:r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45272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1_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32</TotalTime>
  <Words>923</Words>
  <Application>Microsoft Office PowerPoint</Application>
  <PresentationFormat>Laajakuva</PresentationFormat>
  <Paragraphs>210</Paragraphs>
  <Slides>26</Slides>
  <Notes>17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26</vt:i4>
      </vt:variant>
    </vt:vector>
  </HeadingPairs>
  <TitlesOfParts>
    <vt:vector size="34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1_HKI-perus</vt:lpstr>
      <vt:lpstr>&lt;Projektin nimi&gt;   Loppuraportti</vt:lpstr>
      <vt:lpstr>Tämän asiakirjan tarkoitus</vt:lpstr>
      <vt:lpstr>Executive summary</vt:lpstr>
      <vt:lpstr>Keskeisimmät jatkokehitysehdotukset</vt:lpstr>
      <vt:lpstr>Sisällysluettelo</vt:lpstr>
      <vt:lpstr>1 Projektin   yhteenveto</vt:lpstr>
      <vt:lpstr>1.1 Yleiskuvaus</vt:lpstr>
      <vt:lpstr>1.2 Toteutuksen tavoitteet</vt:lpstr>
      <vt:lpstr>1.3 Hyötytavoitteiden mittaaminen</vt:lpstr>
      <vt:lpstr>2 Projektin   toteutus</vt:lpstr>
      <vt:lpstr>2.1 Aikataulun hallinta</vt:lpstr>
      <vt:lpstr>2.2 Kustannus ja resurssinhallinta</vt:lpstr>
      <vt:lpstr>2.2.1 Työmäärät ja tehtävien tekijät</vt:lpstr>
      <vt:lpstr>2.2.1 Työmäärät ja tehtävien tekijät</vt:lpstr>
      <vt:lpstr>2.2.2 Todelliset kustannukset ja budjetti</vt:lpstr>
      <vt:lpstr>2.3 Muuta</vt:lpstr>
      <vt:lpstr>3 Projektin   dokumentointi</vt:lpstr>
      <vt:lpstr>3.1 Dokumentaatio</vt:lpstr>
      <vt:lpstr>4 Projektin   opit ja palautteet</vt:lpstr>
      <vt:lpstr>4.1 Tärkeimmät opit</vt:lpstr>
      <vt:lpstr>5 Projektin   jälkeiset vastuut</vt:lpstr>
      <vt:lpstr>5.1 Luovutus linjaorganisaatiolle</vt:lpstr>
      <vt:lpstr>5.2 Kysymykset ja jälkihoito</vt:lpstr>
      <vt:lpstr>5.3 Ideoita jatkokehitykselle</vt:lpstr>
      <vt:lpstr>6 Liitteet</vt:lpstr>
      <vt:lpstr>6 Liiteluettelo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Kautto Ilkka</dc:creator>
  <cp:lastModifiedBy>Virpi Elers</cp:lastModifiedBy>
  <cp:revision>4</cp:revision>
  <dcterms:created xsi:type="dcterms:W3CDTF">2020-12-07T07:27:07Z</dcterms:created>
  <dcterms:modified xsi:type="dcterms:W3CDTF">2020-12-15T11:48:32Z</dcterms:modified>
</cp:coreProperties>
</file>