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2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3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  <p:sldMasterId id="2147483696" r:id="rId3"/>
    <p:sldMasterId id="2147483683" r:id="rId4"/>
  </p:sldMasterIdLst>
  <p:notesMasterIdLst>
    <p:notesMasterId r:id="rId10"/>
  </p:notesMasterIdLst>
  <p:sldIdLst>
    <p:sldId id="256" r:id="rId5"/>
    <p:sldId id="257" r:id="rId6"/>
    <p:sldId id="268" r:id="rId7"/>
    <p:sldId id="266" r:id="rId8"/>
    <p:sldId id="267" r:id="rId9"/>
  </p:sldIdLst>
  <p:sldSz cx="12192000" cy="6858000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246"/>
    <a:srgbClr val="0001BE"/>
    <a:srgbClr val="00D7A7"/>
    <a:srgbClr val="FD4F00"/>
    <a:srgbClr val="DB2719"/>
    <a:srgbClr val="F5A3C7"/>
    <a:srgbClr val="9FC9EB"/>
    <a:srgbClr val="FC4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Vaalea tyyli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2077" autoAdjust="0"/>
  </p:normalViewPr>
  <p:slideViewPr>
    <p:cSldViewPr snapToGrid="0">
      <p:cViewPr varScale="1">
        <p:scale>
          <a:sx n="102" d="100"/>
          <a:sy n="102" d="100"/>
        </p:scale>
        <p:origin x="14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7F642F60-46FD-43A7-BA41-7975E19F7C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8CB7DFD-98C2-4A77-97AE-459EC1E7ABD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C11EC8-E099-40C0-A27C-FD26567C19CC}" type="datetimeFigureOut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4" name="Dian kuvan paikkamerkki 3">
            <a:extLst>
              <a:ext uri="{FF2B5EF4-FFF2-40B4-BE49-F238E27FC236}">
                <a16:creationId xmlns:a16="http://schemas.microsoft.com/office/drawing/2014/main" id="{FFD7CC5F-6F5D-43CA-84D8-82C0ED32AC5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Huomautusten paikkamerkki 4">
            <a:extLst>
              <a:ext uri="{FF2B5EF4-FFF2-40B4-BE49-F238E27FC236}">
                <a16:creationId xmlns:a16="http://schemas.microsoft.com/office/drawing/2014/main" id="{CB28550F-B4A3-47AC-9242-1C0E7FA33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0449C6B-26F5-427C-B275-A573EAFDAD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A31B1A7-48BA-4254-BC5A-A26C154DE2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5713BA1-8355-48C7-8C81-F2532E63DBED}" type="slidenum">
              <a:rPr lang="fi-FI" altLang="fi-FI"/>
              <a:pPr/>
              <a:t>‹#›</a:t>
            </a:fld>
            <a:endParaRPr lang="fi-FI" alt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5DCD02C5-AA86-4B6C-95C2-5D3FB4626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4E479-1419-4D82-A705-FF238EC54789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F6B60FE9-BBA3-4C10-B768-6E44228DB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DF227B56-F22E-40CA-A28A-8B163FD39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83CC5-43D5-464E-B7C8-98A1E50E7A8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93026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0AA7204C-B762-4DFA-B9A8-10FE25583CDB}"/>
              </a:ext>
            </a:extLst>
          </p:cNvPr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FBD32712-34FA-4804-B562-3F48782C9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4D601-B078-41E9-931E-3E690B3C0B88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9DDBE5B-4CF1-4E4B-9C74-8526B2AC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53BD094E-3E51-47AA-BCA4-5898D3962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3180A-51C6-4E47-80D5-6E9FF081EDD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65123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CC058F6C-9FDB-40A2-9A68-280FD66A9CBC}"/>
              </a:ext>
            </a:extLst>
          </p:cNvPr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80DC6F79-E2AC-4FA6-B89B-EC8A00521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13A-5412-4EC6-92FD-79D056F4EC70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041229E-62F3-421D-A068-595F9496E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CCE4F4E9-6782-4C38-9861-3C81B4C46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2E1C7-0AB6-4055-B6C0-A96900F64ED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17248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>
            <a:extLst>
              <a:ext uri="{FF2B5EF4-FFF2-40B4-BE49-F238E27FC236}">
                <a16:creationId xmlns:a16="http://schemas.microsoft.com/office/drawing/2014/main" id="{C2C47DF2-3276-4CE2-A656-AAF5D39AC7BA}"/>
              </a:ext>
            </a:extLst>
          </p:cNvPr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CB7D966-B25E-4282-ACAC-A8E2B9817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4D36B-EF06-4001-9E78-51BB71D0500D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20BF4F3-9F00-4464-9D30-AFC94B21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F2D5BB6D-A7FD-4BF0-AA8D-F938B41C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8A1BD-217C-420A-A419-AEF3F9E54B2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48745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69C0F3A-6D50-4F43-943C-B1768DF45EBA}"/>
              </a:ext>
            </a:extLst>
          </p:cNvPr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CD414E9-C5DC-4D30-8827-E43F0EA53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B70B0-FBEE-47A3-ACAA-88DA7BC0C122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114345FD-AEBE-4336-BC0E-18AD7C64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69F020E-148D-441E-A0AD-E4A22F431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F6242-4CC3-44B6-B6E8-DC4D71A11A0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204427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5C6FC2B-C506-4044-923C-1C6BE084684F}"/>
              </a:ext>
            </a:extLst>
          </p:cNvPr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709A934-017C-490E-A432-9A81FB5AB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180E8-4C87-4444-BD53-8A6CB8B70FC1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C5ED0BDA-13DA-4127-A88D-9313FE2E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4C9D3F7C-034E-418D-A3EF-E4CF6775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845462-25DD-44FD-A549-07C02BAF65E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37669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636D7571-1AD1-492E-80A5-058CF9B2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6031D-DB62-42BD-907D-34C9193E2C69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4519CB76-F201-4778-BC8F-16D1B773B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877AFC14-C51E-44B5-ADA7-5AEEAB769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55EB8-5E91-4F3B-A692-42C6A39BACB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749133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9053C4F8-F230-4613-8EA8-B1ED7315E004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2B29A-F6ED-4DFE-958B-B72E5184083A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F9E3B359-62FA-46A6-BD4C-D22D570BB50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8D77D9CF-1A14-4897-B1AA-386CBF0261C1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52552E1-328E-492D-BD97-364AE226DB5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680643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B607DE3-2CE2-4DD7-A9A6-6BADC0A6037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49B84-8447-4E95-8660-1194814EDC32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2777C05-6B96-4A66-802F-B575A32740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E5C1CD88-0B19-47EA-805A-3EDCDE01CC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7350B79-4F15-40A5-BD81-261419324C4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196207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28D857-C457-478C-9264-EB955A5C8B0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628CB-FAA3-47D4-988A-6649D9BC452A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5D4DB7-0F79-411C-A2AC-7AE4F1971D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183246-3DD7-415C-8087-B89C5422E61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5EF9E85-EBAC-4833-960B-9F635F5AA7A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24156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EAB61C5D-626A-499E-8B7E-890AA37AC8DD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060F9-F35C-4AF8-838A-1E2F5DE9CADC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395C56AC-91B7-4F18-81A2-346C696E63D5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BD500DD3-5A77-4A93-B754-8A36F54F680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2FC82D75-9317-45A6-889F-0029999B2FB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974555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C8BE9A94-A6EA-43D5-877D-939245E3FFD9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D4FBB84E-9AFD-40BD-B82B-BAA7BE366BC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6511825-180E-446D-964B-119630B32A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6C3144F3-36E4-4D20-907D-D15D22E0E0B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6242CE2C-9EE6-42ED-A7C8-CD59F1FC81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64749217-264C-4DEB-BFD7-3C360475088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8A125072-54D4-4713-B843-F77520CD4D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54B4D1C2-3A52-4450-9621-4AF7451F08E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B042521-9605-4736-AC90-BBD1C0220B7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3401E13-42C0-47FF-89A7-BC0457F20D1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12FBD1C1-086E-4EDD-9628-A9C250810C4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806E44B5-3CF2-4E8E-A393-8A853C2B4B0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5E3416B5-A483-4AEF-B9AC-6706C7450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F42B82-7469-4C67-8154-99BA59176FAB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D3AB4E30-AA8A-4771-AB7F-05195071D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E6367C59-6068-4E23-A134-62ED816C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99954F-C86D-4652-81C5-69D38D6C27F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30434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Päivämäärän paikkamerkki 3">
            <a:extLst>
              <a:ext uri="{FF2B5EF4-FFF2-40B4-BE49-F238E27FC236}">
                <a16:creationId xmlns:a16="http://schemas.microsoft.com/office/drawing/2014/main" id="{FA2DDDFB-C705-4431-8004-DE0DE90C0C25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B0E1D-EA96-421A-BB4C-E78878A7482E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85720747-95A3-4CE6-93D3-1167A62282F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>
            <a:extLst>
              <a:ext uri="{FF2B5EF4-FFF2-40B4-BE49-F238E27FC236}">
                <a16:creationId xmlns:a16="http://schemas.microsoft.com/office/drawing/2014/main" id="{6B306094-9F36-406B-945C-4DC4E57C83C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EDD1BEB4-8BB1-4872-A614-6D670EE2788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407175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0" name="Päivämäärän paikkamerkki 3">
            <a:extLst>
              <a:ext uri="{FF2B5EF4-FFF2-40B4-BE49-F238E27FC236}">
                <a16:creationId xmlns:a16="http://schemas.microsoft.com/office/drawing/2014/main" id="{CA98B049-DF55-4502-83C0-18EAA03D4550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EBD36-9EAC-4D50-8DEB-B7C264E3118A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15" name="Alatunnisteen paikkamerkki 4">
            <a:extLst>
              <a:ext uri="{FF2B5EF4-FFF2-40B4-BE49-F238E27FC236}">
                <a16:creationId xmlns:a16="http://schemas.microsoft.com/office/drawing/2014/main" id="{40DAB593-9CA4-4F42-AD5C-A992F09B692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>
            <a:extLst>
              <a:ext uri="{FF2B5EF4-FFF2-40B4-BE49-F238E27FC236}">
                <a16:creationId xmlns:a16="http://schemas.microsoft.com/office/drawing/2014/main" id="{ED1CAE72-7B19-49F1-BAFA-3F6C9D985C4B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7A22D6D0-5E1A-4849-9195-47B8BFB4C59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736671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7619CBCE-447D-4467-9C0B-6DADB71F5BA5}"/>
              </a:ext>
            </a:extLst>
          </p:cNvPr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>
            <a:extLst>
              <a:ext uri="{FF2B5EF4-FFF2-40B4-BE49-F238E27FC236}">
                <a16:creationId xmlns:a16="http://schemas.microsoft.com/office/drawing/2014/main" id="{411F4CAE-FF95-4745-BB68-AEABE422EAA5}"/>
              </a:ext>
            </a:extLst>
          </p:cNvPr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8EB9FA69-C6E1-4967-9096-461205FF911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EF27CE97-EE76-418A-BAE5-0124C894E05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9696E76A-EE37-4EA2-B76D-21E7B1A1A23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CE4C107F-8B77-44C2-8AED-C29DD2EEC8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357C04C4-FAC1-49A7-8C8D-8E07BB6C24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89EA6679-AF17-42DE-A4E8-D02FF3A7A29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FCCC0309-E0A3-445E-BA15-7EE014D5B9B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BF88D40E-C168-4372-AA4F-22BE2F154E2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8DF5A460-7238-4006-8AD9-CF1C09D7D6E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863975DE-AD30-4412-B136-1833F427CA1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FF01CEF4-ABBD-4B48-BB06-BB37E76027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6" name="Päivämäärän paikkamerkki 2">
            <a:extLst>
              <a:ext uri="{FF2B5EF4-FFF2-40B4-BE49-F238E27FC236}">
                <a16:creationId xmlns:a16="http://schemas.microsoft.com/office/drawing/2014/main" id="{4BA62439-D035-497D-A3AC-4177BAEA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AA51-F0DB-405B-A7E4-798E6984BB2D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7" name="Alatunnisteen paikkamerkki 3">
            <a:extLst>
              <a:ext uri="{FF2B5EF4-FFF2-40B4-BE49-F238E27FC236}">
                <a16:creationId xmlns:a16="http://schemas.microsoft.com/office/drawing/2014/main" id="{E2585721-D321-429C-AFDF-1115E8A71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>
            <a:extLst>
              <a:ext uri="{FF2B5EF4-FFF2-40B4-BE49-F238E27FC236}">
                <a16:creationId xmlns:a16="http://schemas.microsoft.com/office/drawing/2014/main" id="{13EA26EB-1F58-4E5D-87EB-3166EF7DC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156BB-B09B-4F5A-BE03-8B8D0864BC74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83786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>
            <a:extLst>
              <a:ext uri="{FF2B5EF4-FFF2-40B4-BE49-F238E27FC236}">
                <a16:creationId xmlns:a16="http://schemas.microsoft.com/office/drawing/2014/main" id="{8F7AB583-A793-42F6-ACAC-42CC5C5AC830}"/>
              </a:ext>
            </a:extLst>
          </p:cNvPr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>
            <a:extLst>
              <a:ext uri="{FF2B5EF4-FFF2-40B4-BE49-F238E27FC236}">
                <a16:creationId xmlns:a16="http://schemas.microsoft.com/office/drawing/2014/main" id="{0292FBA0-5237-4F3F-9A7C-B66273E3CA46}"/>
              </a:ext>
            </a:extLst>
          </p:cNvPr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>
              <a:extLst>
                <a:ext uri="{FF2B5EF4-FFF2-40B4-BE49-F238E27FC236}">
                  <a16:creationId xmlns:a16="http://schemas.microsoft.com/office/drawing/2014/main" id="{267508E3-D575-41DE-A3DE-E33AA9824AD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>
              <a:extLst>
                <a:ext uri="{FF2B5EF4-FFF2-40B4-BE49-F238E27FC236}">
                  <a16:creationId xmlns:a16="http://schemas.microsoft.com/office/drawing/2014/main" id="{4BF0D5DF-19D7-49FF-B788-17E724177E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>
              <a:extLst>
                <a:ext uri="{FF2B5EF4-FFF2-40B4-BE49-F238E27FC236}">
                  <a16:creationId xmlns:a16="http://schemas.microsoft.com/office/drawing/2014/main" id="{17700C35-7EDE-4F3F-8ACA-27A11653F4D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>
              <a:extLst>
                <a:ext uri="{FF2B5EF4-FFF2-40B4-BE49-F238E27FC236}">
                  <a16:creationId xmlns:a16="http://schemas.microsoft.com/office/drawing/2014/main" id="{EB2C9E0F-524E-4795-8157-159F0F1EF2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>
              <a:extLst>
                <a:ext uri="{FF2B5EF4-FFF2-40B4-BE49-F238E27FC236}">
                  <a16:creationId xmlns:a16="http://schemas.microsoft.com/office/drawing/2014/main" id="{8FE98594-B07C-4873-9E39-EAC49994B9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32549D68-87C3-4B13-903E-D6EE6EAEBB5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>
              <a:extLst>
                <a:ext uri="{FF2B5EF4-FFF2-40B4-BE49-F238E27FC236}">
                  <a16:creationId xmlns:a16="http://schemas.microsoft.com/office/drawing/2014/main" id="{1DF05F0A-B8B2-4D37-8F46-B9764B718A6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>
              <a:extLst>
                <a:ext uri="{FF2B5EF4-FFF2-40B4-BE49-F238E27FC236}">
                  <a16:creationId xmlns:a16="http://schemas.microsoft.com/office/drawing/2014/main" id="{FA394353-10E4-4CA2-8D1D-D003F1DE7DE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>
              <a:extLst>
                <a:ext uri="{FF2B5EF4-FFF2-40B4-BE49-F238E27FC236}">
                  <a16:creationId xmlns:a16="http://schemas.microsoft.com/office/drawing/2014/main" id="{5EA537F8-9169-46CF-B70E-47075F1BD6D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61BCA461-5284-421D-96F8-93CCB51EADB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>
              <a:extLst>
                <a:ext uri="{FF2B5EF4-FFF2-40B4-BE49-F238E27FC236}">
                  <a16:creationId xmlns:a16="http://schemas.microsoft.com/office/drawing/2014/main" id="{3B9E99E2-62CA-4326-9FB5-DD793135CC1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23867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1650795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5EE06DD3-3273-48FA-A73F-88C21E250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8086-A192-4ABC-9FE7-B04B13618190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72BAF76-AC44-4939-AE97-E0A5FF7A3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0DA2B6F8-2842-4EC9-9ECD-FCC24B99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0CA2B-859A-47A7-9655-9854A3BCA84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949048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84DAD554-56E0-4A70-861A-B94F79F9E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49362-E4CA-4169-9148-D6AB08969535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F385FF35-AFFB-4511-985B-0A6E3E92B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E505C7E5-0463-46C8-8436-044B45EDB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FC0B5-CF01-4C08-8853-0E03FBAFC5A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318444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6200BA7-0696-458C-B08A-2E5E081451DE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AEA70B53-0600-4212-A0AA-E163D751E7D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01A9F50-0989-470A-8924-AF9342DC4C5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A908B7F-8063-4F69-96EE-4CD3B60A00D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16B4795-F464-4D1E-8DB8-93B3C972F4A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9752A12-E98C-49AE-8B45-7C05B66CD1A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CB4A3DB-2C30-4C53-86AF-E480CB5637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ED83521-D916-4592-9B59-450B829272F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51802666-7E6A-4527-9C54-2479275A66D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3A7F2F7B-0BEC-4490-8CDA-14B5A0BDE3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C7C4BF0-A0EA-48A8-99B1-00A5D66CFCF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F53ADEB-94E2-4BB9-B43B-E50EA97E889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EE4F526D-4552-4D2D-8961-8554BC4CA53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9622427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E803172-4214-4692-BC2C-B3D12C70DC10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B1D1FB2F-C4B4-4C5D-BF89-DF35D069A11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E32DE75-9F2A-4FE0-A3D0-69363172E7A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4A8BC07-CB9F-4B4A-ACF4-3532741644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980C84-14E8-4BE2-ADCD-94169B42159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28D2446-4D7E-4086-9F86-AECCF122E97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5F8A425-C480-49E9-B9BB-BA40CAA5AF0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5B6D3F4-DEF7-4C76-9740-4C003E7D340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1221494-AE84-4F19-8D32-7AC92AF1ED2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D8268DD7-6BC6-4580-9747-5621E43F653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D1929A2-8988-44A2-A1FD-AD7C0FA9D95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A6D390B-4442-495A-8AA8-0A703AC7DC8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3850952-B643-493B-AC72-54C07C1AFC8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541907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4762887-371F-44E9-8008-7D6A26D99CA4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38EB6E9-FDD6-4FD4-9BC9-A3E82E07311B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56FF3DF-ADBF-4340-982A-30C5CD627F1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8825D11-4904-4F3C-B487-8C450E0EDC6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0F8C0ED-27C1-4001-8EB9-B7049EDFE91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B0FC60F-507C-46C9-8F01-575C08DD0C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248146C1-367D-4C9B-9F32-E3CCD03063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8999C12-2BEF-442A-8054-C7E59C9018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BE705E0C-8B0F-4C82-9CE9-AC85D9C2F79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441689E2-27D3-4578-A916-363E54CE59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13114E89-D30A-4B14-AA7B-2BAF150E878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05A8DA6-620E-486B-84C9-74A6599B700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B9A0ED2-1346-4D70-8051-FC79FFFC9CF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1757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BC765564-185A-4D79-9597-D7ABDA27D98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9697E5E2-65E0-4767-9ABF-E76E272FFBA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3ED48472-9C65-412E-9AE4-7D3BFFE531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C1082C3-F918-4154-852A-8A940F7EA38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C807A8B9-C331-4436-9291-3FD23D5EB7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3F79532B-5B6B-47B4-BFD4-95A570FAF8F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C631B80A-0BCE-4FC9-A188-703B9418B4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7761D27B-D464-4159-A3B8-37F23A945EC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CAF29153-EF22-450C-A561-5FF13DE2D273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54E02761-DBB7-4A67-823F-6544903CAC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FD8E10ED-6211-48E6-A9F6-6702D4DCFE2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3DA39BB-4CA3-41D5-B941-448BB94042C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BAFB7A6F-7320-4950-8A53-D3367C408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208BA0A-27DA-473B-A9E8-DA284DEE5E18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1044DCB8-0634-4C3D-9407-207B62077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4DB188C7-C69F-47DF-BFBD-1F2406F3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1B1CF14-4983-4A88-8162-BB81339D26A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294104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62EF4E4E-DA16-49BE-A909-E450AA69E55D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77628ED-4433-45F3-A4EF-BA69A61F6DC6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F89D6B5-3394-43B2-B49B-4FB492C30A2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7066DCB-29C6-49F4-B8B8-9FDC2EF808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72CDD8C-D369-4694-8D27-382C42FCDA5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D1018FB-6379-4DA4-A759-AE212EC03D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10A5AA0-AF48-4BD6-BC16-7E007FD7DD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16A8D3F-5147-498C-80DF-5A1B635D1F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9EC1192-2F87-4F81-AF20-1CAAA0823BA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4B88FAA-CEE8-40C9-B20F-1111C94B1B5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1603DA5-2471-44CB-8503-9F4C4E45A5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BAC166A-1206-46EF-8F71-10AC57F6EFE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F34F12A-A83A-4502-9CA0-AA7A5E33D8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7779043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4D3A4C6-BDAA-48EB-8D0D-E5B2B50FC1FB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A6ECDB0-18AF-41F7-8E47-8F3739F29979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1A25A80-F647-404C-8B49-5883D4F5704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BCCAB68-B82D-48DB-867E-3B5519432E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528E48E-D735-4A5D-9C0B-7AF21B4B632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7D80B79-7CA6-4C69-A1A2-C51D6D4ACF8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4E5C503-D3B4-4B34-AA6D-B701576F8E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19CBEEC-574B-46EE-BEB1-65316135A74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47459B5-2C9E-4FA6-8255-94B1979628F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FFC06D9-CAC0-4A1F-A49D-9838597A1FA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7AE84A39-FCF3-45FD-B456-7705A5CDE8E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A1A4109-9512-4466-85EE-10984E6D9E4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7DBCD0B-34F0-415A-A779-FA10E34D013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712122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D59924B1-2647-4C60-A4F1-21218AFB99C5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9406E62-1694-4B8F-A9B9-C3E714DABD89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D666115-7A47-4D0D-987B-DDD4D341C7D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29AA4B61-20BB-464D-8D19-1B3F1CE6CA8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CC91B9-2436-4522-81CF-D26B026128A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113841E-7559-4299-A933-1C65A4AF9C3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0A1FF49-711D-466A-97FC-EA982239952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E1E5F16-6A0B-46FD-A9F7-EBA8FCBD8D28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D0F7B851-173F-430B-822E-AFE1D6E6EB1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AE07708-4B4E-46CA-8CC2-4B97E374800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4D5BB09F-F5F9-4E78-A457-8921FEEF5D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7AD4CC43-FDF5-4FF9-9231-2A326ACC67A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4D5DBF5-D42A-46B2-A8ED-8AFABA03B5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653418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2AFEAFDD-CCE0-483C-827A-CE57C114FA9D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ABA30A29-124F-4CB3-B448-DE0E9C8D626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E71216D-C755-4FB7-8CDB-29C12E0B3F8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819D8C6-A26D-4752-B24B-B6CD02275B5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47BC91B-5527-4F69-AC19-6B24B8260F0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A759987-9975-42FD-AF87-341FD7AF77A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C2D1486-51CF-4786-AFB8-8A7BA12331CC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903AFAC-0EAC-40FE-98B4-4F79E264E39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27B823B-4A70-42D8-A10B-FEF5AC284A6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FFFAF573-3136-43C1-BB18-D04A50B0B95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0382AE-1700-4E45-8754-E2CE6BB2B0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0E27059-EACE-4F3C-AD2C-C48A1AB6353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6A9A4EB-0B1D-450F-9EE5-00CC4269D17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537991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D47B0247-7592-4039-9E2D-F0566F490A25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62ABF59-EB08-47E1-859C-FFF0DF95DD94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76EFF78-0C42-45B0-9A11-30938805774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2802700-C05B-4B3E-8A26-C9B863EF4C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BAD884-7087-4116-9ED5-FFEFC568F1C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5DF0D16-A696-41AE-B92C-72771077B14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00599B0-018A-42C4-93C3-344812C063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79290DC-C039-4531-B546-6C8061DD393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B1F7FFB-B4CF-4297-9C35-3BCCA964EBA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A8798CD-99D5-4FF6-9B22-E4F8FE36E7A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2AE169D-F76C-4073-8500-5B46FE7996D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B45E801-074A-4B94-AB58-E913D2E6132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E8D0096-BDB0-474C-9225-982CC5F6690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025251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A8F43ED3-3181-4B67-9F10-FFF81965A756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DFA5A04-5993-45CE-8668-AE119BB142BE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ECC1EBD-2DF9-4390-B8AA-59BFD5ADC9C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D64DB15-21D7-40AA-A381-F51473B0587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0BEFC5F-D54D-4AC5-9BD9-ABF08CFF185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65160B5-8252-4CAB-8C00-490289AEDE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2C260D0-429B-4B5E-B000-0304797C6E6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E0357C2-57BD-40F2-8A2D-163A105424F0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2E6B197B-63A9-4B07-9795-946D3066D62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DCF8157-1555-4AD4-949F-8395DF4E351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453258F-38FC-46CB-8501-D2D7F82380D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2E9018E-B1C7-4348-B766-351F836B73F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4F7AA26-FF6E-4AA8-A80F-43AA95BACBB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5428277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2EA2C8C-AE2C-4221-A435-2E317CB922D0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E4FF8B2-CEE3-462F-9C1C-69D4CE55F64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E4E6C2F-46CF-4FA0-8B71-DB032D3EDA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C3C1B48-BB80-4D2D-B252-82286BFF9FC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0CC60E8-54FD-4244-A490-F18178782B4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CD5EE0F-CA0F-4440-9B17-385A3F5D276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5F5E9319-23DF-485C-8DB2-856AF644E8F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3A0EE7D-7BD3-494D-AC49-6242B0CFEC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7A5A665-7A49-4BDD-8D43-4DC4D8EFB2A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A75D6CBA-22E4-4AC7-8D37-584004DC37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945B660-05A7-49F1-8C77-8488152CA4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CBCFF6C-49FE-44F8-9A36-2DC261902E0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5ECB561-E7C1-40B5-92FA-5274BAB66FB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897906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927CBB40-92C8-4960-BC7A-D06D7983B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766D9-818E-4A18-84D1-408ACC4851EE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6FC17FCB-BA3E-493D-9F12-A19D13840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58F3C9C3-8121-490D-93FB-2ED0A912C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59011-187D-40EE-BDAE-8518E3E3678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37962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48AE7C6B-AFF3-41EB-BEF0-2F2B61FF524B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6C943A23-2058-43FA-87E1-956E0B277CB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1A74038D-BFE5-40CF-9238-B8FBC295E95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4646F279-0695-4218-A603-26148B9B24D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9EFDFB21-6EE7-42C0-934B-85C7852D75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86B55F2C-2276-4C07-820B-055A116D5ED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4101E1A5-1908-4846-9CD3-E2AF09A5988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74F532A0-E860-4D32-A4C0-72F6F5DC896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72D5F70-E401-4883-BF55-784CF58C5CA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3A84BE3-77C5-4C40-BC13-157EF65E73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29A5F0A0-77AD-461B-AEB3-6BFEB71C83F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5BD692DB-0FA8-4D3A-A41A-04BC25D123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1D538377-1089-4F73-8E7F-C4A459BE3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0A09BA0-4203-4195-80EC-2D9BBA90E2A8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A571DCE6-F43B-4E62-A08A-16D2C451D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4992D267-2BDF-4B89-8473-92651D130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70E50-F573-48D9-A02C-E0C7D02A0EF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6727695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59DDCC4-E159-41A2-AB30-11F6E74C7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058B1-D11D-4D28-BFD5-4464EC073D30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D0AE736-7012-4329-A4E5-4AD14BFAE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C103320-5CB5-4AD3-BF13-7C5DE2E07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CDF347-6547-4967-BB78-7A6CD5027286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44061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4E9CCCA7-5CE7-424F-A9E8-5911515195EB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0DAA2241-1969-4722-A790-E7CCB9DB92B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693DD99C-5C6F-4616-AA84-D3DC3221040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12407318-1F56-4A32-AE2D-4CB461F9825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C6302323-7670-418A-95A1-1E097241DA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4A826E82-3A8C-4AB6-A65C-3E35B6ED117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76C7C70-FDDA-4EE8-9429-8A8098BAE08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0EB9BF54-F945-4E36-A03C-6F6BDF2D6DF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154B513-71CC-4535-B652-9CF8CB5C7A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78AE7A54-C5C6-4262-8B0C-DA86ADC0F2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62898655-42CF-48C1-ACCA-1140F708393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AF80C37D-3B1C-4557-9E8E-9E725A0742A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274523E2-A447-43C5-8AF8-4CC797025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5E34A3-8879-413B-ADFD-61E34ACD43E6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58FA13F9-008B-4F20-BD30-E930F16EA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EA25A5C9-6C14-4B62-A1E5-B70E7551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2C1CB5A-6147-42DE-92FE-0366070C1EE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00201314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7CB4572A-CE6B-414F-80F5-8A9B08975C25}"/>
              </a:ext>
            </a:extLst>
          </p:cNvPr>
          <p:cNvSpPr>
            <a:spLocks noChangeAspect="1"/>
          </p:cNvSpPr>
          <p:nvPr/>
        </p:nvSpPr>
        <p:spPr bwMode="auto">
          <a:xfrm>
            <a:off x="11047413" y="0"/>
            <a:ext cx="1141412" cy="6858000"/>
          </a:xfrm>
          <a:custGeom>
            <a:avLst/>
            <a:gdLst>
              <a:gd name="T0" fmla="*/ 107499 w 2359"/>
              <a:gd name="T1" fmla="*/ 0 h 14300"/>
              <a:gd name="T2" fmla="*/ 0 w 2359"/>
              <a:gd name="T3" fmla="*/ 340023 h 14300"/>
              <a:gd name="T4" fmla="*/ 115731 w 2359"/>
              <a:gd name="T5" fmla="*/ 771645 h 14300"/>
              <a:gd name="T6" fmla="*/ 0 w 2359"/>
              <a:gd name="T7" fmla="*/ 1203267 h 14300"/>
              <a:gd name="T8" fmla="*/ 115731 w 2359"/>
              <a:gd name="T9" fmla="*/ 1634890 h 14300"/>
              <a:gd name="T10" fmla="*/ 0 w 2359"/>
              <a:gd name="T11" fmla="*/ 2066032 h 14300"/>
              <a:gd name="T12" fmla="*/ 115731 w 2359"/>
              <a:gd name="T13" fmla="*/ 2497655 h 14300"/>
              <a:gd name="T14" fmla="*/ 115731 w 2359"/>
              <a:gd name="T15" fmla="*/ 2519716 h 14300"/>
              <a:gd name="T16" fmla="*/ 0 w 2359"/>
              <a:gd name="T17" fmla="*/ 2951338 h 14300"/>
              <a:gd name="T18" fmla="*/ 115731 w 2359"/>
              <a:gd name="T19" fmla="*/ 3382481 h 14300"/>
              <a:gd name="T20" fmla="*/ 0 w 2359"/>
              <a:gd name="T21" fmla="*/ 3814103 h 14300"/>
              <a:gd name="T22" fmla="*/ 115731 w 2359"/>
              <a:gd name="T23" fmla="*/ 4245725 h 14300"/>
              <a:gd name="T24" fmla="*/ 0 w 2359"/>
              <a:gd name="T25" fmla="*/ 4676868 h 14300"/>
              <a:gd name="T26" fmla="*/ 115731 w 2359"/>
              <a:gd name="T27" fmla="*/ 5108491 h 14300"/>
              <a:gd name="T28" fmla="*/ 0 w 2359"/>
              <a:gd name="T29" fmla="*/ 5540113 h 14300"/>
              <a:gd name="T30" fmla="*/ 115731 w 2359"/>
              <a:gd name="T31" fmla="*/ 5971256 h 14300"/>
              <a:gd name="T32" fmla="*/ 0 w 2359"/>
              <a:gd name="T33" fmla="*/ 6402878 h 14300"/>
              <a:gd name="T34" fmla="*/ 115731 w 2359"/>
              <a:gd name="T35" fmla="*/ 6834501 h 14300"/>
              <a:gd name="T36" fmla="*/ 115247 w 2359"/>
              <a:gd name="T37" fmla="*/ 6858000 h 14300"/>
              <a:gd name="T38" fmla="*/ 1142297 w 2359"/>
              <a:gd name="T39" fmla="*/ 6858000 h 14300"/>
              <a:gd name="T40" fmla="*/ 1142297 w 2359"/>
              <a:gd name="T41" fmla="*/ 0 h 14300"/>
              <a:gd name="T42" fmla="*/ 107499 w 2359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115712E5-AD6F-4BBC-AF12-2944F46F0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126F9-D053-4D05-A424-BB8895FA1258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C8FBC2E6-C1D2-45CC-95FB-5EA969D92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4BC9539A-F997-4064-8EDF-87F62228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08CFCA-C9BB-4AB3-89C3-9E7B4118219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502240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E9A865C6-F2B9-457D-AB5E-D4EE87DEF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A7963-3F90-4B49-AE0F-3C363DE9CB82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1A43C642-CAF3-47CB-8C1C-10FA4E2EC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6E9094DA-36F9-49A4-A4ED-C4268FF26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07872-444B-435F-AF7B-7600085FB19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70435195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0550D2D3-D66F-4A63-8A72-68D3B9867AE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9B01F-06BE-42B8-B6D4-2992BEEC5DD1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B8AE115C-BF2D-4943-BE24-6902AA79324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DC573B70-2E9B-4155-B3BB-2FC0AABFC11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8456345-A193-4BD5-82F7-B499BF7DAB61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160367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89F46F2-9603-41A5-8019-6FDD127920A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A69E8-1D21-438F-8DBF-2355B57B33EC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3AFB0007-6F48-4CB7-89D9-1F934DDB8FF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D0F7BAE6-9C9F-4070-A522-6871F5D2853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D049453-0947-4544-B8C8-8B0103EF32A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380333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7D2072B-EB72-4E71-A6E5-A32387B9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39398-3D99-496B-95E9-15BC85BE722C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7B4EB380-F997-48F2-8D70-702B7EA0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090F5ED3-902C-4006-9E09-E592144BC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4FD94-36BE-4A67-BFCD-159B2DF58DA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0239253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E0AF669D-0CF1-4BCC-9821-3B25B72FB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9BD9B-A74A-4321-BB88-234463DAEDAA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53D975CE-3DCE-483E-9506-5DFF9EC25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66173FF7-643B-46F1-B63D-D3BD0250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C8654-5201-478A-9BA0-4EF1F5B09F6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865695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5A0F9B0-10F4-497C-86BF-5934EDD2F328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D17E9387-697A-449B-8933-FFACABEB4DCA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B26F05F-CF40-479E-A8A5-BBA605A4CC3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446438C2-6CBC-439B-936C-5B53355FE2B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BD8C13-7F9D-4AF9-8C3F-22E59689607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A0E01F4-5EA5-4EC1-998F-B5F25F17D4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2791A1F-5FB8-4465-9064-5FA7CB8816A5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2D2DF03A-A6D7-4244-9B79-E6B6D733F7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595D4CB-AE77-4E68-9302-5F47BEAEA64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102E345F-CA12-4493-95F8-0D1A003721F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4CAB00A-692C-40B8-A26B-BAC59760ED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D62331A-1D38-4E4F-8D23-0DC273FA539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17F862A-8E2C-45A9-80D4-02B784E277C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45736768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6A8C7BC-14FC-4D1E-93B5-228FC38C7238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E501D86-E8A7-4121-8294-089A38F18FA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BB39D6C-3985-448C-BE5F-E03F0C6F45C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C422F4F-B97F-4485-AF46-DA14C1805C1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A53C18-F5EC-4FE4-B13F-8DDE42A14A7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BD0CBEC-E348-4BC8-8D18-136FD4C0A237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CDBFAA9-E41F-4062-A07A-93CC5D1651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3C36164-B05F-48F3-84D5-2E4264FD1BF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F5AEEBF-2CFC-4DEC-97E8-A0890803FBA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578A50A-91AB-4A97-ABA2-21EC0227E1F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FEBD75C-2ACC-4C9A-B090-8F8D4EC1833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80776AF-86E1-439F-8BD6-A881D0E7FE1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1B4F947-CA72-4BB4-87B0-043C335AB6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1985147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753867C-2182-4744-9DA7-1D7F888593FF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0E3502DE-85B3-40C8-A8B5-72FF5AF1FCEA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EE2E7D22-3B43-442A-9F21-7BA056CB7F9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B9F065-B274-4614-B01B-2391C956B189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951386E-9406-41BF-99AC-F6CE81C4B48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06A736F-2FF6-4E84-8F4B-1A94CEBE6F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25DC703-28C0-435D-A722-6593F69DC10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B4C9F6E-5C23-4C7C-B7D3-C77B4F2D396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0A157334-1450-4BDE-AED4-6724CF30ABE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D999A2B-7530-494B-A4EF-4FAB2FB17A26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806FA047-D1E5-4300-B3FD-015C1D76263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D3EC500-F5A1-4C6C-9432-E4A560AD126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EB2E721-4F6A-4147-A9E0-0EEE4E8EAF1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5805648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39295DE-DE01-4F31-A7C7-4BC7FB8CA82D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0815A71-9BCE-47C3-A110-C347C96B21E5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BD490D6-0079-43B1-ACBC-6F44EA123E4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1A03E55-303E-49AF-B62D-A801F7DEA8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6175EA4-CF75-4487-BF3C-9A663A913FC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8650C3B-819D-4DA9-BEC9-D2F5EF49543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AA8FF8A-0FAA-41ED-ABE7-6A75221FFD9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A49CB3F-3479-49D7-9032-5CAEAD8AF4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91ED187-5E97-40BB-B1AB-A6DDFA0994F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B2DA354-8521-40D2-A996-B883A8CBE4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1A8C2C4-1F77-47F9-A040-57EAACEA18E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2E3266F-B8DB-46F4-9AEE-D7AE9654B5A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A4A8A07-BC04-4016-8273-F3530344F51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207674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448C27E7-6247-43A9-B158-E1303E281B6B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241BD997-39F8-4806-B3C4-174E3FF52EB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CC208482-601B-48DC-B100-1A68ECA9399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54827F6C-3EAE-4154-BAB3-4AABF174265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908D4A73-44DF-4938-A4DC-3F7DE01886A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DF48DB3-D141-4FE5-95CD-C52D6A0000A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EBC14D3-C87D-404B-A45A-A50D48C947B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AFF2BB9-8BAF-42F0-843F-81ABE006763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FA3C0B67-3248-4947-932D-0BCBFE7FA43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C8A154AE-0EBC-4BA0-B061-33EB2739237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D2A3C5BD-CA02-4F84-A52D-A7BECA5FD69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5DC517ED-9D9E-4001-B4AE-420ACA4E46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C1B9ACC4-E3FE-466B-9DF7-0C6404304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77BA49-2182-4325-BCEA-8984DD7C0413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0E6BFC91-5EAC-47B5-B9E5-FEE419DA3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540EA57F-A747-4705-A1A6-733EBE391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DAF076-6D99-4965-9C40-2E8DDA4086F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5097798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9060615-5F04-493A-B3CB-66922FB94DE0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CAC8E688-96B7-4E0D-BAF7-DC0940AB5613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BBCAC9E-7FEE-4730-B56F-AB94D81F387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E76D1C6-ACB6-41EE-A247-B3A689ABC08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31A2A14-CE5C-4F5D-88D0-03E9297375E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43013A8-6BB7-43A9-89AF-EA11FE4ADA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A2D7FBB-365E-42AA-A425-AF0FCF7A60D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5B98C89-034A-40E9-86DF-D3D29D8811B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17A77004-7EAA-4D26-A533-CC3F92C31CB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9ECE7F6-9015-4F99-A27B-3EEA499E46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D41CCFF-3019-4BC3-92AE-5D34013CBE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FFD4E1D-A19E-4CCB-9296-2FD059DFD0B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39C63AB-1B56-4E96-9B27-2DF432600E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54470050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1D2D8558-72CE-4138-811B-4518E1D7228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B03E6AE2-AB43-4455-8081-8AE4A7B6931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A7D9AE1-8176-4FBF-80E7-E2311061A91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C6EB37E-CC18-4322-94C1-1F7D1A008F1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2B231BE-CDA1-48E7-AE48-B48D91FF7F1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28A7CA-C8B4-425B-9864-774011E9EE5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B0A59D0-9587-4F48-B5D9-FA9969806D4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36DA25E-5318-4D72-A2D3-AC8664036F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427BD52-8CA3-4CA7-AED6-7930DB5BD94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4610840-DB78-4B12-91A9-21D67A6688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DFC2023-65C3-43AE-996D-20630C61D34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9C1CE0B-AF19-427B-A744-1C782195DFE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269FB71-7401-4491-A1CC-570AB96B9C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99112133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651674A-692C-4125-B500-639BD553087D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E73F516-829C-46CB-AE04-F02F66157548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F39A2E0C-5058-4BCC-8E33-74157EC42E4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BD2362A-73A2-4BD4-8BB7-56A8EB0483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75DAA98-5B92-4EF6-946F-B0D0A8983CF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6E9C5C0-630E-47D7-A62D-B3573ABDD3F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C205886-455A-45DF-8829-7DF122089C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3C9D551-B94B-43A0-9CF1-1348A1FF5D4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52F58ED-0232-47FF-A638-8753F940495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B8F47B4-2DFB-46D5-8384-5D5BAAF903AB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58A90CC-CE82-4742-BB02-45A2D482F8CF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B521879-B70A-4512-BA13-7A373135A7F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1EF3B63-EF5F-460F-91CB-2E19CF04A35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70573734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4DE94036-3B70-4C06-A522-4A71E37BB9B1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06DAFD8-3E15-490D-85FB-6DC5BFE0D31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A9325FB-9E0A-4446-B53D-866CA7F909F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849ACC9-1281-4305-899E-BD07A81F31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F9CFCE3-5AB9-4C92-B3D9-C477268C17C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BC9B0B8C-9C6D-49D5-9310-357F9B298D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FD43069-8AFB-4D0C-900D-492885948B8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173A896-302F-4410-A60D-73BEC4F960E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B3977F6-84DA-470B-B8F8-6A4E08D2217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9265263-00C5-4803-978A-F3CF65623D1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1BDB3F4-6A8C-4795-8866-B683FB26BE6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CF52839-4952-4427-BC62-0DA95EC23F5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A099769-9774-4120-8310-C3F9EDF4C037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316563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FB4FCCE-DF82-42DA-A21F-C2B85AE596D5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F3E635B-80CF-4806-8A32-D8F4674E13A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ED24AF0-CC77-4ECD-A1D7-5B5ABED860D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516A5CE-30C8-4B16-8CDD-99752EB27D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BECDA6A-F95F-4F79-AF05-88D40CE7DE6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73D43B9-C667-448F-B05A-8439096859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AB1D65B-4C0B-41B6-9B78-EC5178B1EAD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5FB2A1A-AD03-4157-8FC0-F4AA6EFB11E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0DFF558-4E47-4342-A65C-B26CFB5273B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F6F7FB1-63E7-41DD-B699-D08F2A519478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D3263D8-2EED-4038-8E54-6E1425EDE9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F9A2684C-22E2-4579-A0FC-62FF1CF2A93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0F25606-34CB-4516-BB54-819D40F565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9563068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2045321-328C-446D-871C-E1140E62060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4A0A3DAD-0914-4884-95E9-FC4B5CCE132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2309C0C7-9209-48A2-8D4A-F95B318D43D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5711865-5A74-4661-89D0-89E35AD7482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D887F32-4695-47D4-A1E2-7166FFEAAFF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3E13CB8-BB72-4E5E-BEC6-9C5E7D779972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FB23D99-C9C1-44EA-8862-4C8F505D3542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C308E675-AEDF-476D-B6A7-E9C63F8A22F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9742204-DCB8-4414-A327-00B49F4FBE1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20D65AC-68E7-4F50-88B0-88B7B28E2B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553BEC0-3F42-4F1A-99BB-0B362C0B0E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1702F2F7-57FB-47E7-808C-7A7C3D9533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77A6958-FD03-449C-AE8B-78BC5465CE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0860618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1ECF78DC-C959-49F5-8C95-88C2F27E6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CE30-BDF2-4B88-8F39-3BBE87456A34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907A473D-06A3-4E06-B124-25947D574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BCFBC79E-0F7B-4109-95E6-DB579FF88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1BE5D-67FC-49FE-8FAB-589335D5BCE2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5919494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39784961-7589-489C-8501-6266A18ABA1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B5C9BEEC-ABD2-4ED2-B8E2-7E24CA6F405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A01231D9-1543-4010-9E4C-27A5F0BB6FD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89BD968E-5D95-4842-B5B3-80BCEAF3FA2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E539E923-45BD-43B8-8923-0D3F12B80B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51167862-FE5E-4788-99F5-0D6E0D40615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0041A6CC-9065-4D28-9E90-468879132C4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109AE595-1B01-4320-9CFB-B327BE96D6D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0CEAE75-1030-4ACF-A7CA-73B369561B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4997AD7C-9711-49C7-906C-E89FFD79864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D33443EE-563E-4E71-BD88-1D644B9BD53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9D1DC770-CC81-4597-8073-5D70861E04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29E12297-4AA7-4DCA-AE66-BD111BE3B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B70355-AB21-4C80-A46E-70C6D9EE2D13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107FC0B2-9E7D-411A-838F-A1E70BD6D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5F707B6E-077D-45DD-B55F-C0DAF3D7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C571D61-97CF-4876-95CB-DA7722A4431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128860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20CC6E0-264C-4325-877C-F649561C6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1C963-D5F3-490F-A8E2-44291E33D172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F6F7B6-1EDD-4B9D-A025-6F18CC99B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7CADDF4-A861-413D-8F76-AF21DE48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BF9D6-F60F-4975-9C13-CFC40E4F7AA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6986520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335167C-2C97-4E8B-A8D8-DF14FE6DAE12}"/>
              </a:ext>
            </a:extLst>
          </p:cNvPr>
          <p:cNvSpPr>
            <a:spLocks noChangeAspect="1"/>
          </p:cNvSpPr>
          <p:nvPr/>
        </p:nvSpPr>
        <p:spPr bwMode="auto">
          <a:xfrm>
            <a:off x="10806113" y="0"/>
            <a:ext cx="1395412" cy="6858000"/>
          </a:xfrm>
          <a:custGeom>
            <a:avLst/>
            <a:gdLst>
              <a:gd name="T0" fmla="*/ 30477 w 2885"/>
              <a:gd name="T1" fmla="*/ 0 h 14300"/>
              <a:gd name="T2" fmla="*/ 18383 w 2885"/>
              <a:gd name="T3" fmla="*/ 11990 h 14300"/>
              <a:gd name="T4" fmla="*/ 286874 w 2885"/>
              <a:gd name="T5" fmla="*/ 276718 h 14300"/>
              <a:gd name="T6" fmla="*/ 18383 w 2885"/>
              <a:gd name="T7" fmla="*/ 540967 h 14300"/>
              <a:gd name="T8" fmla="*/ 268491 w 2885"/>
              <a:gd name="T9" fmla="*/ 787951 h 14300"/>
              <a:gd name="T10" fmla="*/ 0 w 2885"/>
              <a:gd name="T11" fmla="*/ 1052199 h 14300"/>
              <a:gd name="T12" fmla="*/ 268491 w 2885"/>
              <a:gd name="T13" fmla="*/ 1316928 h 14300"/>
              <a:gd name="T14" fmla="*/ 0 w 2885"/>
              <a:gd name="T15" fmla="*/ 1581656 h 14300"/>
              <a:gd name="T16" fmla="*/ 268491 w 2885"/>
              <a:gd name="T17" fmla="*/ 1846385 h 14300"/>
              <a:gd name="T18" fmla="*/ 0 w 2885"/>
              <a:gd name="T19" fmla="*/ 2111113 h 14300"/>
              <a:gd name="T20" fmla="*/ 268491 w 2885"/>
              <a:gd name="T21" fmla="*/ 2375841 h 14300"/>
              <a:gd name="T22" fmla="*/ 0 w 2885"/>
              <a:gd name="T23" fmla="*/ 2640570 h 14300"/>
              <a:gd name="T24" fmla="*/ 268491 w 2885"/>
              <a:gd name="T25" fmla="*/ 2905298 h 14300"/>
              <a:gd name="T26" fmla="*/ 0 w 2885"/>
              <a:gd name="T27" fmla="*/ 3170027 h 14300"/>
              <a:gd name="T28" fmla="*/ 281553 w 2885"/>
              <a:gd name="T29" fmla="*/ 3447704 h 14300"/>
              <a:gd name="T30" fmla="*/ 18383 w 2885"/>
              <a:gd name="T31" fmla="*/ 3706677 h 14300"/>
              <a:gd name="T32" fmla="*/ 286874 w 2885"/>
              <a:gd name="T33" fmla="*/ 3971405 h 14300"/>
              <a:gd name="T34" fmla="*/ 18383 w 2885"/>
              <a:gd name="T35" fmla="*/ 4236134 h 14300"/>
              <a:gd name="T36" fmla="*/ 286874 w 2885"/>
              <a:gd name="T37" fmla="*/ 4500862 h 14300"/>
              <a:gd name="T38" fmla="*/ 18383 w 2885"/>
              <a:gd name="T39" fmla="*/ 4765591 h 14300"/>
              <a:gd name="T40" fmla="*/ 286874 w 2885"/>
              <a:gd name="T41" fmla="*/ 5030319 h 14300"/>
              <a:gd name="T42" fmla="*/ 18383 w 2885"/>
              <a:gd name="T43" fmla="*/ 5295047 h 14300"/>
              <a:gd name="T44" fmla="*/ 268491 w 2885"/>
              <a:gd name="T45" fmla="*/ 5541552 h 14300"/>
              <a:gd name="T46" fmla="*/ 0 w 2885"/>
              <a:gd name="T47" fmla="*/ 5806280 h 14300"/>
              <a:gd name="T48" fmla="*/ 268491 w 2885"/>
              <a:gd name="T49" fmla="*/ 6071009 h 14300"/>
              <a:gd name="T50" fmla="*/ 0 w 2885"/>
              <a:gd name="T51" fmla="*/ 6335737 h 14300"/>
              <a:gd name="T52" fmla="*/ 268491 w 2885"/>
              <a:gd name="T53" fmla="*/ 6600465 h 14300"/>
              <a:gd name="T54" fmla="*/ 7257 w 2885"/>
              <a:gd name="T55" fmla="*/ 6858000 h 14300"/>
              <a:gd name="T56" fmla="*/ 1395671 w 2885"/>
              <a:gd name="T57" fmla="*/ 6858000 h 14300"/>
              <a:gd name="T58" fmla="*/ 1395671 w 2885"/>
              <a:gd name="T59" fmla="*/ 0 h 14300"/>
              <a:gd name="T60" fmla="*/ 30477 w 2885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B924CFC4-6517-411C-8B36-2FFACE94B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6F8AA-24A0-4FB7-8111-451ACEC12F0C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AC125F67-EDA8-4523-88FD-2FAB52643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B05058CC-D8D7-4E48-B8E1-506B53E3D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B03642-D991-4A74-ADF4-199FD9C4737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64699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BED038F1-CC9B-4A31-8E0C-545234E2C038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2253CDDF-13D2-4A6C-A39D-30D7397439F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7084A816-0E2D-491F-8086-7A403E4006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F827B93E-13F0-4B34-ACDD-4939FF8707C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644A573D-FC8D-4E49-8A6D-3676558725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EBEFEAA8-C6A7-46C4-990E-074394F7A8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C2CA0DDD-5244-4476-B660-5519538FBFD4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9CD2B0AA-2B12-4AC6-9193-3977CB2402B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67208552-CE45-4AC7-82D6-85BB2F67F7D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6693382-841F-4FEF-9BEC-F540D74D69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55D19D6D-DD2C-4411-A868-70165AC9F85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0759E0D2-601A-4BF4-9B37-D6C9C41A38B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CF342390-05EA-4D4E-84A9-431B5A59F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5C19100-3A85-4AB0-9F5E-BB25F33BA789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570DA427-C824-4702-BDFB-AC8D88CC0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A10394BE-948D-47CD-8C87-2660F5FE0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7262CC-1036-48BB-85A7-F7CF2770572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72750114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6CEF8536-7041-43AD-B9B3-8E8DAD96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29F8-08BC-47F4-94A0-8DF5C1F27BED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5DB6B21-4C2E-4470-BED3-A888D8D57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2A6F4176-02A8-460E-A7DB-3D49F56FF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06E4D-1306-4EC2-BC1C-D256B8986F60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1846903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6DEFFA78-2CAD-4EE5-9FB6-91199EC9EFD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F04275-212B-489D-9048-1D9A8AB8DA87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0C6BF86B-C20E-478D-9832-6CF53EEEB62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CA18BF15-F503-4CAE-9044-3012353A37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F41A88E-C0D9-491A-B9DB-69C63704678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59456892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0B95308B-C493-496D-A0A2-AD74CE2A40D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54EBB-1626-44D7-8D70-6251C9119283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BD4A50B0-3818-4A4D-80D8-DB854C9D061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03629160-ED26-42E0-9727-9AD7D208E4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9D82A96-CFA2-489F-BB3D-EDB53C8A19F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0580805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7DFAE333-A59C-45F3-AA3C-64C3542FD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0A874-F1BB-4FBB-9C38-E395954E189D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1910E736-6CD9-487E-9676-601C0EEE6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5C0AF8E-0A08-438E-95EB-8CF0E1E04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2D67D-6D5E-4FAD-BC98-895C14FE3D5B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540482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817A445A-1E6F-4C76-AAC4-A76B3D7A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53F11-44BA-4684-9463-DB60998B612F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951317E9-96D5-418C-B083-213D2746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453B0373-8869-4379-98B8-8C2B15720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71F30-5D4E-411C-BD39-70C6099A139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5331941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CE31F673-FC07-44C2-B445-9F5E11ECCB04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DFB3CB9-5472-4BED-995B-F46E273378DC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65F90BC-93BE-4B8A-B1ED-9262E657C63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9DAAC36-1B43-4F54-A527-AC2E1DDDCB2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24DEFEE-EBE4-43B7-B1BA-5AE50916E93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238D5AE-E66A-47E9-B507-09C08DF0C945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B1CCF6D-930D-477E-8F64-EE86AEE7471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7933F50-FA81-4AEA-9244-A800D664850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850F7EC-EFB3-41D9-988C-8E8B2DA952D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D459D64-C0E7-47CA-86DA-A95CAC6BFF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F7A79E-2FC9-4483-AD15-2CA25EB1CA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E8049FC-CCBB-4EA8-A1BD-07571DDF37B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A7AE9B1-E62F-4D8D-A38B-7E2C5A1112E1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0853530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6B1EC4B2-7FC9-473C-81B3-435E5585B02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5301339-E6E4-4AB5-892D-B2B3F1FFB075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FA909C4-FDB3-467B-BCF5-8E782A33BCD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C1AFAA5-F2C9-430B-860A-22BE4A367F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0EBCD21-A4E5-404D-937A-785150A01F1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7BE4825-A0DA-4BD4-A36A-09D634F9FEF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55D4E57-16DF-49E1-A16D-6960855E21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84FF554-9217-42D5-B2BB-52839018132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71559A5-3909-4440-A4D0-AE63AA0FA92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E9394B4-C992-4DC6-9FDF-683EE121AD75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FCC6ABF0-14CB-468D-8FF1-8097905B9782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E8CB523-27EC-4023-B7D7-1D59F00B57C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2BD4A13-6B50-422D-85CB-9C75D1867FE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500493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C71A6D4-8A2B-495C-B958-058B59C5FB97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9C66D1E-7031-4320-BD59-BAB1FBF0FCAD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8F1B5BF-A5B1-4E3E-9375-CEA9799D1D4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EA5FD0B-9A85-45CF-BACC-7691566FCD6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15C3BE6-9B35-4A6D-8812-273C98F1E4A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2F6AD9F-6672-4189-83EE-F0CC60433B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FCD1DE0-46F9-4316-BD1E-FD79E28778CE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CC77E5E-F25D-4CD8-A4F2-66B738DCC0B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059856A-D2CC-4020-BA36-451B4E50718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E164AF8-9C14-48BE-8E39-627F96E3DC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3D156D5-C31A-40F9-B833-5919ED978B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63A1FEE-F549-4BD1-A2CD-52AC9E002D8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1388CEE-B02D-41AC-9DE7-78F43301E3A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73184192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5E6AD995-F7B0-4EFD-AF7D-4DE8A84454B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70D8D67-5918-4A06-A809-73C7EF418151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C635773-74EA-450B-AF42-B7FFE363BEC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F71E37E-D84F-4893-97BC-3D15C5DE6F2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6810F4-6D29-43CE-8F96-30780E9A744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1D8694C-EE20-4270-A604-717C41AE4AD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886E876-A655-445E-993F-E87F89F2FF1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F6E8BF4-6DFA-458C-B39A-B8B2425D07A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45FED8F-E6B4-4FF4-A9A6-5850325515F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2E82936-79AB-4DB3-8C80-57496B027E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512E734E-9AF3-4BDF-BC33-A0BD08CCCE2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5F7FDCF-A4F9-419C-99E0-5867C662175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4ADB33E-2C5C-4F7A-BFC7-64160A649B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38084306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1802F9A-FD98-42B1-9D0B-95C86A4F1FAA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31CEBA32-E612-4AE6-805A-E48E4FB1EA39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C8A4E17-5036-4834-9285-34ABC4C5DCC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A93AAFEC-E5AC-45BC-9093-8E15E5C2B98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CC66375-C8FA-4410-9393-11062B24ECE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0D1DD5E-DC57-4127-9FDA-4F3E1CFDC4FF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A692574-1EEE-4EFA-BDEC-90036CDD166C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DC8F7F45-1052-4E9A-BBEA-DE6E6D06BE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0BD012A-EE22-47BF-9F5C-52D8DD4F175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19B6D5C-95DE-4B2B-9A41-3203A9B1D0A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D330F64-F974-4536-AA2B-EF9AA63C44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EAD92E6D-06B6-428A-9EF1-82C23BA453D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972D9B7-1583-4B6B-8211-74B271CB5B4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61381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CCCD8C3E-AC19-45CE-B698-8B826E1D9C9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E9A72811-26BE-4DC2-9089-1FD2DC8A5BE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A857D724-87DA-4BCF-A25A-13177E1AC08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349AE29-CC71-4008-A474-07E7FACF881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8CDC0990-327B-4339-87D8-2F62CC4FBC8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BC934C3B-CB88-40FE-B380-CD132F46645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78873C55-8449-4ED7-9572-EBD33AD7FD55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F9FAD9C6-D617-46B8-A89F-97862D3250D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7B9D85F3-46C0-4987-BB54-B2010EA67BC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BB0CC3CF-D0CA-4F84-A100-D7DD9113DE5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9F9ECEBD-F152-4E87-9246-AB2E193FCFF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F9C5F1DB-27B7-4A75-929E-246A6917C00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F8481571-41D5-4E10-9BAB-1C427BEB5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63583CD-3480-4699-9B9D-AED09AC4EEDA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88A7CB79-19CC-4AE6-90A3-998082519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67DDD8F1-9F63-4177-B5FB-1B68FF05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8FEA4C-154B-468F-B59C-ED118D98949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14095257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AF252134-5F26-4437-A0F8-27E7A82BA43B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3644E571-8FFE-4ABA-A52B-1BC990232CE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D101494-C104-49EB-8999-B652352C337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B7CDB58-2B01-4BDC-AF1E-688CF03B0C0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D29AA17-8E5A-44F9-8BA7-250CB1F9F16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7D90405-EF0B-4DB1-826D-F38118A0F4C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ED353D25-973A-4E4B-910E-BFD16C16EE5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6C0EE9C9-5F80-46BB-9206-85D470282E5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A9C79A3-AACE-4CAD-871D-7AFEE23E4BC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8759832-ADD4-40C6-BC6F-09377F64B10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28AFA0F-5D99-49A7-8279-3C8CAF94E85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6466816-2904-411B-BB27-E4606A9F3F8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3FFBCF6-AC18-42FE-9447-62E40A61D8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7452753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D9257344-B63D-44D9-B2B1-410A306D8902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51D5CED8-924A-4A12-A7AE-B5C4E67F6E4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7999D0C-8577-4133-9FB9-AB9C4ED258E1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6EF5B2D-78C9-4E12-A22A-DA1C199E95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443EF32-2823-40B4-B59D-1EC946F345E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CE19768-FFD4-4CFB-8881-60E4A29E041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73CC0A2-2BF6-4C4F-9E7B-10844D05271F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3ED5511-51B5-4BE1-85B6-95ECA8E9E3D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AE587D27-679C-44F7-98C9-54EE3C5DC13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34F2FF4-C186-4FD9-9CF9-33B3FE7AF05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E7CA66E-8B29-4056-AF59-2F10A2D3D91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B3383F0-EA55-4F90-B684-4F5DA79D030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72F5580-75D8-407C-B429-0EF3F4A2AE8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7886500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1A86D8EC-44B5-44B4-ADAD-3279D9732F0A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E214068-D7BD-40ED-9A5C-08610FAAA3C6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8B770C8-A534-443C-9E74-AD075DC2CE4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A0F74E6-591F-472E-A8CA-E2D2DBC1E3BF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CFE4835-27F5-4005-B952-57ABC6FA579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C4FF68C-7274-4399-84C8-016A5D8B2377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F08300BD-CA50-415C-9D17-238B032AD68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9594C3AF-A634-40B3-9071-91D7A27A7CB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CFBB8B42-DC9D-4006-A3BE-91E80766D94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7D3FC9F-EF85-4E42-88D4-FD84A532F5C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FAE9017-C507-4C3F-B124-6E8CF50DDFC7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BEDDC715-4762-4E3E-A7CB-31CB0FDF600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02F80DD3-5B9F-4268-8846-BE2EFE2B528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40373648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B6C2A9A-56F2-4888-842C-F1E469D04359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2D807AE-17F5-412C-AE30-D692BA88712B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4A1772F-7C50-4CC4-A0CE-F0BCF8229A1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98C6C2EF-7CE5-42A5-B81A-0205D9DEBE2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D133BC5-8138-4D1E-A773-18B0795CE18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1D7EEC3-7F5F-4B51-874C-19E4B4B666F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F2574A2-D38C-4AFF-9667-B78268BA4550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B9B6A03-4DA9-44A3-A7A1-77A19EC1B14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E9D2D07-C4B8-415F-9490-BF6D3240417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EB1E99E-21FC-41C9-BC12-F8777F98D5D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B6D90071-49BB-4905-9513-51C85F168DE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4CB7D0E-0B6A-485C-99F3-5082405CA67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2D8BD5DF-D86F-4DBE-BBCF-9526A2E246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5857604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3801AA3D-100A-4B9C-9E54-E6682B20128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2672BCFB-C69D-42CE-885A-765801B397C5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159E4D2-A954-40CE-820C-E3D1870A640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F5A1516-A10F-476C-B4F4-B16F46134F0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3E83DD2-53BC-4CD0-922E-42FFB100871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274196F-5185-4EA1-BFF4-DF0626784591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A460AF0-0FE7-4F2D-93FA-C2B0C48C0F2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9381F4C-747E-4651-93AB-E9AAFDCE7F6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DAA361BE-FE7C-4B23-B892-38982939A2C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AE33F00-B720-4216-A438-047A8653507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831FCA6-013E-4D87-9FB5-2A2F512A911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F69DD3B-C736-42C3-BB4A-D890BE09E68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69364CCA-D774-421F-927B-E63377E870B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4072506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7C47A8B8-EB1F-45CF-92D0-363AD342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2B0D0-A0A2-41D7-9D74-D8DE154FFA3D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C48561FD-9F91-4064-9570-785E00FBA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6AF3C2F7-D8C4-45E2-82EB-41ADA11DB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56E1D-922A-4981-9273-6E33FF0D909F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417808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F2B88437-A316-4EFC-89D0-1CD8585470E6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B39A152D-3A72-4841-B1D9-2CA65CAE499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E12D2230-9641-40BB-B23B-10CF142DD9A8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75AF1D86-F605-4351-8F79-F488AE79CD5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29436DAC-ADA0-4429-AB3A-601A89E9986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880DF614-8954-4AD3-BDF6-66CBD8A889B1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C39F72A-5A94-49CA-90A7-C7DF82DCB4C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6CBF8D7E-6A92-48B0-A346-9D7BB40AD91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A94CFE7F-A687-491C-ADD2-2E9675F5B1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27C2E7C9-4D9F-404F-A32A-63A2FABBA81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8A55C632-6EB5-4F90-9447-179D7EA1484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59A6034E-882E-4E83-BD24-E802A5C6E333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74901EC7-6D77-473A-B2E8-BFF68BBEA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0DEE7C-9DE2-4602-A17A-15F7A5BC74BC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651D433F-E207-49A8-AA39-32482DFEF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722C732F-458F-43E9-BC9E-E6EAD6959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E4AC1A-55D3-4591-8253-990193B1B38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7474771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DAD069-FBA5-4854-9821-672628F52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B25E8-025A-4FD9-B08D-60DA1A55B0A4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0D4092D-9BDA-4255-8C89-897950079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C840E71-47F7-4253-8E56-2692CE9E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D7C2B-BF8E-48B9-ADB7-6CBAB50566DE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2835018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6">
            <a:extLst>
              <a:ext uri="{FF2B5EF4-FFF2-40B4-BE49-F238E27FC236}">
                <a16:creationId xmlns:a16="http://schemas.microsoft.com/office/drawing/2014/main" id="{89B111DE-453E-4A22-B7F5-26AB8A3EC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0588" y="0"/>
            <a:ext cx="1141412" cy="6858000"/>
          </a:xfrm>
          <a:prstGeom prst="rect">
            <a:avLst/>
          </a:pr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fi-FI" alt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3B7A54F8-D976-41A5-A1FE-EAE18A557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DF9B-8C0B-4AC1-8203-51F2AA5AD542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7CDB1E8A-4480-49AF-B665-59FB72943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10EB3270-AB64-469B-B0D5-4EC849A5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37A930-BD3B-4621-B618-5BF14DBC9AC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04087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24BDD05A-5F25-4142-96CB-13ECCF51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6FD64-7AD6-498D-8F12-E68BBDFE06CA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085253E2-3F1F-46F4-9AFF-E662C178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0B22140C-834B-42F6-BB91-567F7EFA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DCA9D1-FEB8-490B-9651-30C1335CAB55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8774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>
            <a:extLst>
              <a:ext uri="{FF2B5EF4-FFF2-40B4-BE49-F238E27FC236}">
                <a16:creationId xmlns:a16="http://schemas.microsoft.com/office/drawing/2014/main" id="{52DD582C-A007-43EA-A1EA-9E56D195ABB0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54F4E6CA-5382-4E2C-B4C7-DF307270F52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>
              <a:extLst>
                <a:ext uri="{FF2B5EF4-FFF2-40B4-BE49-F238E27FC236}">
                  <a16:creationId xmlns:a16="http://schemas.microsoft.com/office/drawing/2014/main" id="{E64F49D8-074C-4E81-8C50-A3B61C4441C5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F18BBA12-4BB8-48ED-89E5-7D77F370475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83C3BFF3-B84A-49EF-98DC-3C2061037BD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A6FC8A83-9647-4640-9236-FFA4E4D4CAF4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3118E5CA-1EB3-4566-B0AD-A27B856977D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E3EEA76D-3AF4-4C1A-9A97-313D6507A1F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>
              <a:extLst>
                <a:ext uri="{FF2B5EF4-FFF2-40B4-BE49-F238E27FC236}">
                  <a16:creationId xmlns:a16="http://schemas.microsoft.com/office/drawing/2014/main" id="{12993213-E340-4824-B231-2F02B41FC87C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>
              <a:extLst>
                <a:ext uri="{FF2B5EF4-FFF2-40B4-BE49-F238E27FC236}">
                  <a16:creationId xmlns:a16="http://schemas.microsoft.com/office/drawing/2014/main" id="{66DC5A01-7EE8-496A-B80B-1E917F80D2A8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>
              <a:extLst>
                <a:ext uri="{FF2B5EF4-FFF2-40B4-BE49-F238E27FC236}">
                  <a16:creationId xmlns:a16="http://schemas.microsoft.com/office/drawing/2014/main" id="{3151651B-4C6D-4B9B-9558-C3701D5FC4C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4960E149-9395-4DE2-A892-4CF5EB9A038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5" name="Päivämäärän paikkamerkki 3">
            <a:extLst>
              <a:ext uri="{FF2B5EF4-FFF2-40B4-BE49-F238E27FC236}">
                <a16:creationId xmlns:a16="http://schemas.microsoft.com/office/drawing/2014/main" id="{BEBEAC07-93B8-41C1-AB49-2432C278F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38BA212-94A1-4374-96E4-56E7C161F13D}" type="datetime1">
              <a:rPr lang="fi-FI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16" name="Alatunnisteen paikkamerkki 4">
            <a:extLst>
              <a:ext uri="{FF2B5EF4-FFF2-40B4-BE49-F238E27FC236}">
                <a16:creationId xmlns:a16="http://schemas.microsoft.com/office/drawing/2014/main" id="{6C371ED8-7872-4BDA-B0F0-D04276835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>
            <a:extLst>
              <a:ext uri="{FF2B5EF4-FFF2-40B4-BE49-F238E27FC236}">
                <a16:creationId xmlns:a16="http://schemas.microsoft.com/office/drawing/2014/main" id="{E444E00A-16AC-4CE0-B7E8-128D7173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46174-BFD1-40A3-84EA-1836774C66FC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85267909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Päivämäärän paikkamerkki 3">
            <a:extLst>
              <a:ext uri="{FF2B5EF4-FFF2-40B4-BE49-F238E27FC236}">
                <a16:creationId xmlns:a16="http://schemas.microsoft.com/office/drawing/2014/main" id="{7CCC4793-D798-4390-8155-118A38127842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213D1-1A62-467F-A967-135CBD70FE71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8" name="Alatunnisteen paikkamerkki 4">
            <a:extLst>
              <a:ext uri="{FF2B5EF4-FFF2-40B4-BE49-F238E27FC236}">
                <a16:creationId xmlns:a16="http://schemas.microsoft.com/office/drawing/2014/main" id="{13D57E35-00CD-47CF-AB8F-16A0665AD57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>
            <a:extLst>
              <a:ext uri="{FF2B5EF4-FFF2-40B4-BE49-F238E27FC236}">
                <a16:creationId xmlns:a16="http://schemas.microsoft.com/office/drawing/2014/main" id="{5033900E-107D-4823-9A2C-213621A9362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D468B60-D416-47CD-B42F-81C1D43DF40A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162224996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endParaRPr lang="fi-FI" noProof="0"/>
          </a:p>
        </p:txBody>
      </p:sp>
      <p:sp>
        <p:nvSpPr>
          <p:cNvPr id="5" name="Päivämäärän paikkamerkki 3">
            <a:extLst>
              <a:ext uri="{FF2B5EF4-FFF2-40B4-BE49-F238E27FC236}">
                <a16:creationId xmlns:a16="http://schemas.microsoft.com/office/drawing/2014/main" id="{41C39AFB-2D35-4BD4-AE02-D539D02B839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217F-921C-4F99-A231-DF326F2A8356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6" name="Alatunnisteen paikkamerkki 4">
            <a:extLst>
              <a:ext uri="{FF2B5EF4-FFF2-40B4-BE49-F238E27FC236}">
                <a16:creationId xmlns:a16="http://schemas.microsoft.com/office/drawing/2014/main" id="{06EE9400-C904-49FA-85B9-8EF671D8046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>
            <a:extLst>
              <a:ext uri="{FF2B5EF4-FFF2-40B4-BE49-F238E27FC236}">
                <a16:creationId xmlns:a16="http://schemas.microsoft.com/office/drawing/2014/main" id="{A3FE1A45-B17D-48A4-B5B4-2996EE8F819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9FE84EB-B718-49B6-9A23-40021BBC494D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4944640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>
            <a:extLst>
              <a:ext uri="{FF2B5EF4-FFF2-40B4-BE49-F238E27FC236}">
                <a16:creationId xmlns:a16="http://schemas.microsoft.com/office/drawing/2014/main" id="{36301D6F-2B63-4DD3-BB26-D90762586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CC297-5673-45CE-8C04-AE0E88655111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4" name="Alatunnisteen paikkamerkki 4">
            <a:extLst>
              <a:ext uri="{FF2B5EF4-FFF2-40B4-BE49-F238E27FC236}">
                <a16:creationId xmlns:a16="http://schemas.microsoft.com/office/drawing/2014/main" id="{E0101127-BE7A-4AA3-80A4-DB02B6D75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>
            <a:extLst>
              <a:ext uri="{FF2B5EF4-FFF2-40B4-BE49-F238E27FC236}">
                <a16:creationId xmlns:a16="http://schemas.microsoft.com/office/drawing/2014/main" id="{E0175CE1-3FD7-41B6-B736-EA73E423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0AB0D-42C5-4AEF-81C5-E8D95B8F5D63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2985983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>
            <a:extLst>
              <a:ext uri="{FF2B5EF4-FFF2-40B4-BE49-F238E27FC236}">
                <a16:creationId xmlns:a16="http://schemas.microsoft.com/office/drawing/2014/main" id="{106075DC-A421-4A71-9C51-F236C8FC6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B0D5-C54B-4C05-93E5-2E1CE29AFA68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3" name="Alatunnisteen paikkamerkki 4">
            <a:extLst>
              <a:ext uri="{FF2B5EF4-FFF2-40B4-BE49-F238E27FC236}">
                <a16:creationId xmlns:a16="http://schemas.microsoft.com/office/drawing/2014/main" id="{9B80EE4D-0349-49A3-A4CE-4CF36FDA7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>
            <a:extLst>
              <a:ext uri="{FF2B5EF4-FFF2-40B4-BE49-F238E27FC236}">
                <a16:creationId xmlns:a16="http://schemas.microsoft.com/office/drawing/2014/main" id="{FD13F045-F5EF-4C63-BEEC-DC04CE415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27CB6B-33EC-4716-8502-EFE08128C0C9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593753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00FC280D-64C6-4F51-9AE4-4F9C6664A605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615897B-DA7F-4DA2-A4FC-B9D3C5D6AB92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1343B7D-9B02-4954-B6BE-8277AB2F649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910B058-25DD-4D7E-90B3-FDA2D18E680C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E1EDE6F-8930-40FB-A36A-F7319D2DA94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35FF27E5-49F2-4F0A-AF28-6691E23DCC29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DC17D6F-5D2D-4CD3-B72B-CFBE90DF338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BC924A9-0332-473A-BEFE-4EF3DA27E297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9FD9BAB-C1D6-43D0-9256-D46DC28889C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0ECECD36-EC71-4F43-ACFA-F96A267D0797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E2FE02E-DF69-44D6-8AC5-FC1EA0C499FB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12EC85F-711D-41CD-B80D-8F42AEDA4A9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66DD72F-889C-491B-A840-4949ABC35D9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0748090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AFF4A035-684F-4D8D-B4AC-E92CAA8E8287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8026DA11-9886-4160-81D1-0E05E7A3060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526CEB1-6BAE-4F65-B800-0AB202DEC58D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E3B862-BA8F-4A9E-9258-28AEE0D497F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0859D54-5490-4F72-99FB-0F6107857DF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69A5196-213D-478F-A2EF-69DD4EC71A8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BB38EF27-5C42-4D39-BE6C-7CAE22DAEF3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74D53BFD-E205-489D-A8FF-47665414FD36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E5269195-AB11-4D29-813A-D6A160FE73F0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5C367CE0-5A6F-4E50-9E0C-58A42B64EDCB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5C9F6D4-DE23-45EA-B822-4C65D82892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C13ED63-E139-4A54-9080-1B8DC333FBCE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85F05A8-56B9-4969-938B-BF5DFC7F68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010235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4B0BBAFE-517D-4CA5-905C-6ED00F4AA405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6636C3BE-0146-4BC8-95E4-1638D66BBDBF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497C943-9553-45BD-919E-6BCD12143C4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597BA76-6F40-4DA0-A5B4-F9CB91ECC9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A4DDB75-1588-4532-B142-A6E46C06A32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8AF60E4-F57C-42C1-9F76-29559337C49E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CC232F4-EAC6-4F2F-88A6-CFA621CBA4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AC9E319-AB5B-428E-A59D-4B6CC93242C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70CF51D-7D09-4EC0-A781-96CB3DB01678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822E0267-72CF-49D8-A137-AE3B7ED4C8D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344D177D-CE88-41EE-99A1-CED947F3081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64316EF0-6FB9-42F5-B320-6CC5BFCECFC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D87443AF-D606-4FB2-9306-56F616025F7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36735934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9842A711-788B-418A-A544-8F3C8A7E5DBF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C7761E41-183A-476F-A7E5-1EA086DCBAC6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A1B7F4F1-9CA4-415F-B74E-37A6A0626F0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3A54337-1EE6-4734-B26F-8A28DB854D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191F41D-F099-4A94-B757-3B27BAB7911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A5714288-DD9E-48AF-B9E1-FDFAA72EA6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8E10958-FE64-4092-8085-C8DAFABCB2A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155A1D-B950-4AB9-B55C-DBA5D875C6EC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8FF11A25-7889-40A3-98EC-7EBFDA0CF37E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EA6D66B2-0741-4BAC-831F-4161C8C583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97AD049E-A0B0-4AE9-BE4C-FA6506B0E965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ADC2EEC8-B180-4A31-8E9D-CE95D28B4F59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30B0575-B2EA-437B-95D4-4CF9BCF3EEC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6429222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06B998CE-B7F3-4A52-BBFF-1DE3E2B7DD41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0636218-ED03-44A2-9682-FA07346B8253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9CDF73A-229F-4050-846F-6247F67A5C0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609B1CD-3AA2-4C3E-8C06-64650C73E314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5AF78A7-04FE-4080-B527-EA3C1AD4143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8CCC2BF9-A66A-4102-BC30-C099497993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577F43AD-7C86-423A-9236-3B952F03C9D9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413B38B-222A-4099-AC9B-58110511174B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DB2C27C2-607F-4CC0-AC04-026F45747D4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B4ABD848-DE52-4E8B-B4A5-09C10539FD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2BFE1D42-E1EB-4153-B229-7658717BCC6E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2F9B8E3D-78FB-4848-B1E4-97EB8B1D35A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59E39247-270B-4F52-8BA1-622AD4FF645C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1315102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8E5ADE81-E4BA-4D60-B966-AC2309E4D8A9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1A3915B0-E7EA-480A-8B8C-21B013B2BE60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9201562E-28DC-4602-A6D1-4B96AB31A674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70D000A-84CF-4A2E-A6AC-405819EC1E81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7B3A0C7-3275-4387-AD3B-CA91A43C3ED2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F7751A8-48FA-4552-8C50-B1C10FF3EF0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66215D9-822C-4142-B668-1556BB8FF6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EB0CEFC-6B4B-47BB-A24A-F49B73EC203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F5E8B5A8-DAEE-466A-9AE7-51A37678BA49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7900F7E-2637-41A1-A9A8-628C39CA5D3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E552070-5636-4C5B-BA33-947F0384366C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8A7E05E-8362-425D-8A14-68F9675E454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F08E0917-1698-4D6C-B13D-A8824808F7B9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05198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85287E-DF85-401E-93F7-D5DE15ED2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041D4-B8DE-488D-88FF-9A19D5F9808F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5B5235A-D1F2-435E-AC8C-758D7C9A8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667A640-85B0-42AE-9B1B-29B2D56D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5E88B-8A04-4F4A-9B5A-2F124B0AEEF8}" type="slidenum">
              <a:rPr lang="fi-FI" altLang="fi-FI"/>
              <a:pPr/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247865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79E9B24A-F7FB-48C0-9A8D-3DA2B233CC37}"/>
              </a:ext>
            </a:extLst>
          </p:cNvPr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F7280593-E226-48A8-B2B7-A18B93A47C5D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50E8D55B-3063-4EDF-A528-6AC58583F552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B1F34724-19A6-4EB5-9DE6-38E4A2F88641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DACE89-0725-4AA2-A1AF-D76458EAA97B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2A2DE5E-5DFB-4839-8A42-38CB0D446228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1B6A6EA-6DBE-409B-9E02-DBB90A362466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A9807F4-E533-460B-9AFF-2089D584957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98420027-D405-4CA1-BF9A-6F83CA5B9F8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778E340D-C5EF-4FCB-8AFB-D0BF0AE5FC2D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29BC3C5-008D-4664-AA5D-59BB5209755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B67BE6B-27DE-4573-A038-12DF243ED99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24D3BF8-56E7-4204-847C-68BE40356B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94668166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>
            <a:extLst>
              <a:ext uri="{FF2B5EF4-FFF2-40B4-BE49-F238E27FC236}">
                <a16:creationId xmlns:a16="http://schemas.microsoft.com/office/drawing/2014/main" id="{EEA48E4B-9C9C-474E-8986-9B89897C925C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7F4FF445-8934-458A-B798-37E47F8141E7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BAE04C71-3F0A-4978-A7CA-8F986A63C69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EBF57D7-4958-46BA-A6EF-0FF2CCE39067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2A03C51-0B97-46FE-B9BE-673FA37D5F4A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145F7032-9512-4A45-87F5-298E3F624DC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6B69C01-2332-4844-8921-E5A35579AE02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C4012DC-626A-4267-9531-EC4576837238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1FA0B08-02BD-4FF8-8F16-648B0AD333C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93E607BA-D5D3-4C1F-A320-46633AB1009A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02A682BC-F9F6-4260-BFB6-24A8DB83B2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5F8ED3F6-E063-40D3-BC1A-411B7E1C419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9648F5C-05D7-4D09-B8DD-7507F4285B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5000506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1755C787-8FDA-4451-BEB0-5BA3159A5ACA}"/>
              </a:ext>
            </a:extLst>
          </p:cNvPr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23EA0C8-AB0C-4FB1-9F61-3D1DCDFE33AE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75FE825-A0E0-4175-9B83-56600F62411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8309AB5-AE7E-44FA-BF12-36DBF2160896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C40377D-4D11-4EEB-BB9B-11738048C77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06271C45-0167-4D81-8260-1CCBFF8992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42B105FF-142F-41EB-B987-96F30389D48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CE0B69D-389E-4DFD-93A1-465A4907ABE2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3D5D31C0-E3F2-48DC-8F20-D20F89309AF3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6E8DA5D6-D17E-4764-89F6-A3A7EAEFAE3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BFC8BA1-8578-4DB5-9DCF-2715809847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89DA9A0C-4F79-4271-A786-F0EE59E1679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82F529DA-2BF4-4566-B290-4E3675F5B58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36204888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>
            <a:extLst>
              <a:ext uri="{FF2B5EF4-FFF2-40B4-BE49-F238E27FC236}">
                <a16:creationId xmlns:a16="http://schemas.microsoft.com/office/drawing/2014/main" id="{BA8EF686-E1D0-414A-A5BB-0E874F76F642}"/>
              </a:ext>
            </a:extLst>
          </p:cNvPr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>
            <a:extLst>
              <a:ext uri="{FF2B5EF4-FFF2-40B4-BE49-F238E27FC236}">
                <a16:creationId xmlns:a16="http://schemas.microsoft.com/office/drawing/2014/main" id="{EB5E72EC-A2A0-436A-8D35-B0D2A360B8CB}"/>
              </a:ext>
            </a:extLst>
          </p:cNvPr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62C53E1F-0FEE-4BB8-B000-CACC9F43F916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6800C1D-465D-4B9A-8C83-5E46575C9880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E416D02-6402-429F-9495-B96E170FFF2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924E9A1-95F1-4D9A-A16F-20600DFC9E2B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79DC8081-A62B-48BE-AA67-0122E091F3AA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5E048792-CD28-4EE5-945D-12CE4CE7F60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7FB75456-BC4F-4294-A0C5-4DCB28865785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C03C0175-3D4F-4AE8-A18C-629BA4932CCE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A6BF62E8-1C54-4373-B9C6-3F9E071B51ED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0F73E7D3-2976-4248-A6F9-034A1A40037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92994AEA-297D-4507-841D-821FF5DCDD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02726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slideLayout" Target="../slideLayouts/slideLayout68.xml"/><Relationship Id="rId18" Type="http://schemas.openxmlformats.org/officeDocument/2006/relationships/slideLayout" Target="../slideLayouts/slideLayout7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slideLayout" Target="../slideLayouts/slideLayout67.xml"/><Relationship Id="rId17" Type="http://schemas.openxmlformats.org/officeDocument/2006/relationships/slideLayout" Target="../slideLayouts/slideLayout72.xml"/><Relationship Id="rId2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71.xml"/><Relationship Id="rId20" Type="http://schemas.openxmlformats.org/officeDocument/2006/relationships/theme" Target="../theme/theme3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65.xml"/><Relationship Id="rId19" Type="http://schemas.openxmlformats.org/officeDocument/2006/relationships/slideLayout" Target="../slideLayouts/slideLayout74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slideLayout" Target="../slideLayouts/slideLayout6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18" Type="http://schemas.openxmlformats.org/officeDocument/2006/relationships/slideLayout" Target="../slideLayouts/slideLayout92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76.xml"/><Relationship Id="rId16" Type="http://schemas.openxmlformats.org/officeDocument/2006/relationships/slideLayout" Target="../slideLayouts/slideLayout90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19" Type="http://schemas.openxmlformats.org/officeDocument/2006/relationships/slideLayout" Target="../slideLayouts/slideLayout93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>
            <a:extLst>
              <a:ext uri="{FF2B5EF4-FFF2-40B4-BE49-F238E27FC236}">
                <a16:creationId xmlns:a16="http://schemas.microsoft.com/office/drawing/2014/main" id="{583DE5D1-86E2-429C-8DA8-FFE0E9B6F0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>
            <a:extLst>
              <a:ext uri="{FF2B5EF4-FFF2-40B4-BE49-F238E27FC236}">
                <a16:creationId xmlns:a16="http://schemas.microsoft.com/office/drawing/2014/main" id="{5ACC2192-589F-45F0-8E71-DCA52A0F07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CE38FB8-E632-42C0-906C-19EAC452A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009D7F9B-B112-46BA-86A7-0DB5BB4AABF6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914A32-429F-447A-B958-F61A526AD3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35D9F9D-069B-4A4C-99D3-6BB525A3E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000000"/>
                </a:solidFill>
              </a:defRPr>
            </a:lvl1pPr>
          </a:lstStyle>
          <a:p>
            <a:fld id="{C00B0CCB-5ECC-4904-BB83-500B8580BA8C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3079" name="Ryhmä 6">
            <a:extLst>
              <a:ext uri="{FF2B5EF4-FFF2-40B4-BE49-F238E27FC236}">
                <a16:creationId xmlns:a16="http://schemas.microsoft.com/office/drawing/2014/main" id="{2A2D1625-71EB-446E-B002-42D1D591B653}"/>
              </a:ext>
            </a:extLst>
          </p:cNvPr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>
              <a:extLst>
                <a:ext uri="{FF2B5EF4-FFF2-40B4-BE49-F238E27FC236}">
                  <a16:creationId xmlns:a16="http://schemas.microsoft.com/office/drawing/2014/main" id="{33F101AB-18CD-4063-8BF7-D1BC2A961557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>
              <a:extLst>
                <a:ext uri="{FF2B5EF4-FFF2-40B4-BE49-F238E27FC236}">
                  <a16:creationId xmlns:a16="http://schemas.microsoft.com/office/drawing/2014/main" id="{F108C151-760E-4770-BA09-A97199AAB153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>
              <a:extLst>
                <a:ext uri="{FF2B5EF4-FFF2-40B4-BE49-F238E27FC236}">
                  <a16:creationId xmlns:a16="http://schemas.microsoft.com/office/drawing/2014/main" id="{37502196-49D9-4AAA-8007-7A109F85533C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>
              <a:extLst>
                <a:ext uri="{FF2B5EF4-FFF2-40B4-BE49-F238E27FC236}">
                  <a16:creationId xmlns:a16="http://schemas.microsoft.com/office/drawing/2014/main" id="{8CBAEDD6-03A5-46D4-A6AF-6A425BA750D6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>
              <a:extLst>
                <a:ext uri="{FF2B5EF4-FFF2-40B4-BE49-F238E27FC236}">
                  <a16:creationId xmlns:a16="http://schemas.microsoft.com/office/drawing/2014/main" id="{C7D8F0D2-B6B8-4362-B326-AFA95A432303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>
              <a:extLst>
                <a:ext uri="{FF2B5EF4-FFF2-40B4-BE49-F238E27FC236}">
                  <a16:creationId xmlns:a16="http://schemas.microsoft.com/office/drawing/2014/main" id="{4C0AA01C-1F10-4F1B-9FFA-1E209E38B9EA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>
              <a:extLst>
                <a:ext uri="{FF2B5EF4-FFF2-40B4-BE49-F238E27FC236}">
                  <a16:creationId xmlns:a16="http://schemas.microsoft.com/office/drawing/2014/main" id="{7FA70E3D-DADE-4D2D-B0A1-642CF562011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>
              <a:extLst>
                <a:ext uri="{FF2B5EF4-FFF2-40B4-BE49-F238E27FC236}">
                  <a16:creationId xmlns:a16="http://schemas.microsoft.com/office/drawing/2014/main" id="{88C358F3-8237-4E1B-93BC-3DAB5B7C1DD1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>
              <a:extLst>
                <a:ext uri="{FF2B5EF4-FFF2-40B4-BE49-F238E27FC236}">
                  <a16:creationId xmlns:a16="http://schemas.microsoft.com/office/drawing/2014/main" id="{B9AFAA4E-703D-430C-BC5C-DAC6909C998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>
              <a:extLst>
                <a:ext uri="{FF2B5EF4-FFF2-40B4-BE49-F238E27FC236}">
                  <a16:creationId xmlns:a16="http://schemas.microsoft.com/office/drawing/2014/main" id="{FDD08CDA-0D03-4131-A6F7-EBFC6C7E409F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>
              <a:extLst>
                <a:ext uri="{FF2B5EF4-FFF2-40B4-BE49-F238E27FC236}">
                  <a16:creationId xmlns:a16="http://schemas.microsoft.com/office/drawing/2014/main" id="{FD78AEF2-450F-454E-A620-8EB28EBB906B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0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21" r:id="rId9"/>
    <p:sldLayoutId id="2147483859" r:id="rId10"/>
    <p:sldLayoutId id="2147483860" r:id="rId11"/>
    <p:sldLayoutId id="2147483861" r:id="rId12"/>
    <p:sldLayoutId id="2147483862" r:id="rId13"/>
    <p:sldLayoutId id="2147483863" r:id="rId14"/>
    <p:sldLayoutId id="2147483822" r:id="rId15"/>
    <p:sldLayoutId id="2147483823" r:id="rId16"/>
    <p:sldLayoutId id="2147483824" r:id="rId17"/>
    <p:sldLayoutId id="2147483825" r:id="rId18"/>
    <p:sldLayoutId id="2147483826" r:id="rId19"/>
    <p:sldLayoutId id="2147483827" r:id="rId20"/>
    <p:sldLayoutId id="2147483828" r:id="rId21"/>
    <p:sldLayoutId id="2147483864" r:id="rId22"/>
    <p:sldLayoutId id="2147483865" r:id="rId23"/>
    <p:sldLayoutId id="2147483866" r:id="rId24"/>
    <p:sldLayoutId id="2147483829" r:id="rId25"/>
    <p:sldLayoutId id="2147483830" r:id="rId26"/>
    <p:sldLayoutId id="2147483867" r:id="rId27"/>
    <p:sldLayoutId id="2147483868" r:id="rId28"/>
    <p:sldLayoutId id="2147483869" r:id="rId29"/>
    <p:sldLayoutId id="2147483870" r:id="rId30"/>
    <p:sldLayoutId id="2147483871" r:id="rId31"/>
    <p:sldLayoutId id="2147483872" r:id="rId32"/>
    <p:sldLayoutId id="2147483873" r:id="rId33"/>
    <p:sldLayoutId id="2147483874" r:id="rId34"/>
    <p:sldLayoutId id="2147483875" r:id="rId35"/>
    <p:sldLayoutId id="2147483876" r:id="rId36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on paikkamerkki 1">
            <a:extLst>
              <a:ext uri="{FF2B5EF4-FFF2-40B4-BE49-F238E27FC236}">
                <a16:creationId xmlns:a16="http://schemas.microsoft.com/office/drawing/2014/main" id="{563DFEF8-91F3-49C2-BBF5-536FDE6AA57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4099" name="Tekstin paikkamerkki 2">
            <a:extLst>
              <a:ext uri="{FF2B5EF4-FFF2-40B4-BE49-F238E27FC236}">
                <a16:creationId xmlns:a16="http://schemas.microsoft.com/office/drawing/2014/main" id="{2BC1AD07-35DF-4ED3-8DF5-64789D5BC6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4B81DE-5130-400A-BE2B-73AD4675B7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fld id="{13D6B617-95A2-4429-ABA8-4B1C32EB099B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7F58265-72C1-491F-B611-DF477D9931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B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DE715EC-4C3E-46AD-81F2-CB59BF338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0000BF"/>
                </a:solidFill>
              </a:defRPr>
            </a:lvl1pPr>
          </a:lstStyle>
          <a:p>
            <a:fld id="{20C7081D-2182-4A79-814C-BCDC7F10ADD4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9B36781F-79B5-46D6-A44A-F30A31FF29BA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00BF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DE2CCF2-E51C-4838-B2A0-662115B5373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A768A153-5CB1-42E5-8032-3BD56715596A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2B7CDD1B-2CE0-4C2B-8E15-DADC43910B4D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307C5EC9-D5BC-4B67-B47D-E5CEB9535DDC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A9854DED-0501-4BED-82E9-8CFB10C67077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91AD0800-A51D-4B04-A6E9-D25108956601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442C7900-6B41-43D7-A3C6-EA97695F1D51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853C3CAD-987F-45FF-A469-996853F826E9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CC0A73C2-D6F1-44F2-A2DC-4F79B6439AA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F76C2340-ED21-44FD-94CC-27F3DBB7FF4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99ED3460-FAF4-49FA-A3AD-080C16D2932F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77" r:id="rId2"/>
    <p:sldLayoutId id="2147483832" r:id="rId3"/>
    <p:sldLayoutId id="2147483878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79" r:id="rId10"/>
    <p:sldLayoutId id="2147483880" r:id="rId11"/>
    <p:sldLayoutId id="2147483881" r:id="rId12"/>
    <p:sldLayoutId id="2147483882" r:id="rId13"/>
    <p:sldLayoutId id="2147483883" r:id="rId14"/>
    <p:sldLayoutId id="2147483884" r:id="rId15"/>
    <p:sldLayoutId id="2147483885" r:id="rId16"/>
    <p:sldLayoutId id="2147483886" r:id="rId17"/>
    <p:sldLayoutId id="2147483887" r:id="rId18"/>
    <p:sldLayoutId id="2147483888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00BF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Otsikon paikkamerkki 1">
            <a:extLst>
              <a:ext uri="{FF2B5EF4-FFF2-40B4-BE49-F238E27FC236}">
                <a16:creationId xmlns:a16="http://schemas.microsoft.com/office/drawing/2014/main" id="{3549F06E-5BD0-4F8E-A16E-C68329FB92D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5123" name="Tekstin paikkamerkki 2">
            <a:extLst>
              <a:ext uri="{FF2B5EF4-FFF2-40B4-BE49-F238E27FC236}">
                <a16:creationId xmlns:a16="http://schemas.microsoft.com/office/drawing/2014/main" id="{8C8C8D2C-71BA-4E89-A484-6054D1C575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0CE828D-A7CB-495B-BE1E-C1322BAAD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fld id="{2FAC51F4-BACA-4CBA-A147-385BE463DF41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B80F68-FE5A-42AA-946E-9917E852B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FD4F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4E8600-3B66-43DB-9C2F-1FCCE69049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FD4F00"/>
                </a:solidFill>
              </a:defRPr>
            </a:lvl1pPr>
          </a:lstStyle>
          <a:p>
            <a:fld id="{B57C6D70-B303-4953-80E2-ECB46DB911D6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22F1834B-E707-4BCD-9667-2E0FBE639E75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D4F00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3A696BDC-F829-4AE9-89A4-BD8D82D4A6B5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9D404EEE-16D3-46B4-B4E9-5CF6B43A6C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988826A0-2965-4C62-B0D3-A8EDD15464C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F41D71E3-7431-42F1-968C-44E028662C70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3233F9E6-9C3F-4955-A9E1-3689E7288D4B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00C8B181-6940-42EA-B3AC-EC275DF7339F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C360D820-112B-4320-AE42-50803CA0745F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562FD29A-4D7D-4EC4-A1F0-68D8286DAAE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3D16A7B-34FC-490F-A09D-8D52B9F5DD6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583910E2-35AB-4DFD-BB84-F8677546D818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DD4FF1E8-F936-4231-B616-5EEC6F22B930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89" r:id="rId2"/>
    <p:sldLayoutId id="2147483839" r:id="rId3"/>
    <p:sldLayoutId id="2147483890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91" r:id="rId10"/>
    <p:sldLayoutId id="2147483892" r:id="rId11"/>
    <p:sldLayoutId id="2147483893" r:id="rId12"/>
    <p:sldLayoutId id="2147483894" r:id="rId13"/>
    <p:sldLayoutId id="2147483895" r:id="rId14"/>
    <p:sldLayoutId id="2147483896" r:id="rId15"/>
    <p:sldLayoutId id="2147483897" r:id="rId16"/>
    <p:sldLayoutId id="2147483898" r:id="rId17"/>
    <p:sldLayoutId id="2147483899" r:id="rId18"/>
    <p:sldLayoutId id="2147483900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FD4F00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on paikkamerkki 1">
            <a:extLst>
              <a:ext uri="{FF2B5EF4-FFF2-40B4-BE49-F238E27FC236}">
                <a16:creationId xmlns:a16="http://schemas.microsoft.com/office/drawing/2014/main" id="{46E16C3B-A848-4778-83DA-BD4F5257B93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6147" name="Tekstin paikkamerkki 2">
            <a:extLst>
              <a:ext uri="{FF2B5EF4-FFF2-40B4-BE49-F238E27FC236}">
                <a16:creationId xmlns:a16="http://schemas.microsoft.com/office/drawing/2014/main" id="{935219BA-B8BF-4D56-85B5-2FF5ED803D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62568BA-5EEA-4F02-918F-94CA2AD60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fld id="{97871B71-022C-4129-A390-D217A8BC2CB1}" type="datetime1">
              <a:rPr lang="fi-FI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49879C9-D8F8-4E6E-87A5-E666B3D354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924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7F4782-7647-4D01-B58F-81129590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r" eaLnBrk="1" hangingPunct="1">
              <a:defRPr sz="1300" b="1">
                <a:solidFill>
                  <a:srgbClr val="009246"/>
                </a:solidFill>
              </a:defRPr>
            </a:lvl1pPr>
          </a:lstStyle>
          <a:p>
            <a:fld id="{55A49865-199E-4861-81EE-3B1E2EB37C5D}" type="slidenum">
              <a:rPr lang="fi-FI" altLang="fi-FI"/>
              <a:pPr/>
              <a:t>‹#›</a:t>
            </a:fld>
            <a:endParaRPr lang="fi-FI" altLang="fi-FI"/>
          </a:p>
        </p:txBody>
      </p:sp>
      <p:grpSp>
        <p:nvGrpSpPr>
          <p:cNvPr id="7" name="Ryhmä 6">
            <a:extLst>
              <a:ext uri="{FF2B5EF4-FFF2-40B4-BE49-F238E27FC236}">
                <a16:creationId xmlns:a16="http://schemas.microsoft.com/office/drawing/2014/main" id="{C3323DE5-36BF-43BE-917B-E12B95838F8F}"/>
              </a:ext>
            </a:extLst>
          </p:cNvPr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009246"/>
          </a:solidFill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C7A8644D-0E46-4DB6-8C1D-433B85C0D413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CB7F8BE8-A315-463B-B62B-E1189F5E6E7D}"/>
                </a:ext>
              </a:extLst>
            </p:cNvPr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A7F0AB24-4372-4CFE-9423-4487D554D157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63E3C790-5E83-4A22-9769-C7AAD517902A}"/>
                </a:ext>
              </a:extLst>
            </p:cNvPr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D4936C40-8FED-4032-8BD9-DFA05DF9D8CD}"/>
                </a:ext>
              </a:extLst>
            </p:cNvPr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C639D0F-7A58-4EEE-87B2-7C6098B139E3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Rectangle 11">
              <a:extLst>
                <a:ext uri="{FF2B5EF4-FFF2-40B4-BE49-F238E27FC236}">
                  <a16:creationId xmlns:a16="http://schemas.microsoft.com/office/drawing/2014/main" id="{7B3E375E-5F16-4BC4-B089-329CA71BF0B4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F0569899-B901-43A1-878A-C84B3C0AB7CF}"/>
                </a:ext>
              </a:extLst>
            </p:cNvPr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7A535C7-B802-40C4-B817-9A242C2D82D0}"/>
                </a:ext>
              </a:extLst>
            </p:cNvPr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926E10AC-20BC-4F86-B11A-4592212193CC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1108F0DE-4AA4-4EA4-A6B6-D5ABB4F0C4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901" r:id="rId2"/>
    <p:sldLayoutId id="2147483846" r:id="rId3"/>
    <p:sldLayoutId id="2147483902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903" r:id="rId10"/>
    <p:sldLayoutId id="2147483904" r:id="rId11"/>
    <p:sldLayoutId id="2147483905" r:id="rId12"/>
    <p:sldLayoutId id="2147483906" r:id="rId13"/>
    <p:sldLayoutId id="2147483907" r:id="rId14"/>
    <p:sldLayoutId id="2147483908" r:id="rId15"/>
    <p:sldLayoutId id="2147483909" r:id="rId16"/>
    <p:sldLayoutId id="2147483910" r:id="rId17"/>
    <p:sldLayoutId id="2147483911" r:id="rId18"/>
    <p:sldLayoutId id="2147483912" r:id="rId19"/>
  </p:sldLayoutIdLst>
  <p:hf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rgbClr val="009246"/>
          </a:solidFill>
          <a:latin typeface="Arial Black" panose="020B0A04020102020204" pitchFamily="34" charset="0"/>
        </a:defRPr>
      </a:lvl9pPr>
    </p:titleStyle>
    <p:bodyStyle>
      <a:lvl1pPr marL="2286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>
            <a:extLst>
              <a:ext uri="{FF2B5EF4-FFF2-40B4-BE49-F238E27FC236}">
                <a16:creationId xmlns:a16="http://schemas.microsoft.com/office/drawing/2014/main" id="{F61F016A-7BEA-45A3-A432-E73E35DB51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2059663"/>
          </a:xfrm>
        </p:spPr>
        <p:txBody>
          <a:bodyPr/>
          <a:lstStyle/>
          <a:p>
            <a:r>
              <a:rPr lang="fi-FI" dirty="0"/>
              <a:t>Projektin tai ohjelman nimi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A9879A1-5578-446D-9D8E-9267298E0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F4E479-1419-4D82-A705-FF238EC54789}" type="datetime1">
              <a:rPr lang="fi-FI" smtClean="0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F20C1E7-FE66-4D9E-9DF2-D6F2F942C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83CC5-43D5-464E-B7C8-98A1E50E7A8E}" type="slidenum">
              <a:rPr lang="fi-FI" altLang="fi-FI" smtClean="0"/>
              <a:pPr/>
              <a:t>1</a:t>
            </a:fld>
            <a:endParaRPr lang="fi-FI" altLang="fi-FI"/>
          </a:p>
        </p:txBody>
      </p:sp>
      <p:sp>
        <p:nvSpPr>
          <p:cNvPr id="9" name="Otsikko 7">
            <a:extLst>
              <a:ext uri="{FF2B5EF4-FFF2-40B4-BE49-F238E27FC236}">
                <a16:creationId xmlns:a16="http://schemas.microsoft.com/office/drawing/2014/main" id="{FB97B9D4-2AA5-4A18-BBCB-EFF568BDC30E}"/>
              </a:ext>
            </a:extLst>
          </p:cNvPr>
          <p:cNvSpPr txBox="1">
            <a:spLocks/>
          </p:cNvSpPr>
          <p:nvPr/>
        </p:nvSpPr>
        <p:spPr bwMode="auto">
          <a:xfrm>
            <a:off x="486383" y="2936338"/>
            <a:ext cx="10661515" cy="1079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70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fi-FI" sz="4000" dirty="0"/>
              <a:t>Kustannushyötyvertailu</a:t>
            </a:r>
          </a:p>
          <a:p>
            <a:r>
              <a:rPr lang="fi-FI" sz="4000" dirty="0"/>
              <a:t>D-taso</a:t>
            </a:r>
          </a:p>
        </p:txBody>
      </p:sp>
      <p:sp>
        <p:nvSpPr>
          <p:cNvPr id="10" name="Otsikko 7">
            <a:extLst>
              <a:ext uri="{FF2B5EF4-FFF2-40B4-BE49-F238E27FC236}">
                <a16:creationId xmlns:a16="http://schemas.microsoft.com/office/drawing/2014/main" id="{4A5BCB77-B79A-46B2-9C2A-F0CDA2A00C60}"/>
              </a:ext>
            </a:extLst>
          </p:cNvPr>
          <p:cNvSpPr txBox="1">
            <a:spLocks/>
          </p:cNvSpPr>
          <p:nvPr/>
        </p:nvSpPr>
        <p:spPr bwMode="auto">
          <a:xfrm>
            <a:off x="486382" y="4429678"/>
            <a:ext cx="10661515" cy="59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7000" b="1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r>
              <a:rPr lang="fi-FI" sz="4000" dirty="0"/>
              <a:t>Henkilön nimi</a:t>
            </a:r>
          </a:p>
        </p:txBody>
      </p:sp>
    </p:spTree>
    <p:extLst>
      <p:ext uri="{BB962C8B-B14F-4D97-AF65-F5344CB8AC3E}">
        <p14:creationId xmlns:p14="http://schemas.microsoft.com/office/powerpoint/2010/main" val="3115911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9374B841-8AD3-46DF-B932-674642048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Sisällysluettelo</a:t>
            </a:r>
          </a:p>
        </p:txBody>
      </p:sp>
      <p:sp>
        <p:nvSpPr>
          <p:cNvPr id="7" name="Sisällön paikkamerkki 6">
            <a:extLst>
              <a:ext uri="{FF2B5EF4-FFF2-40B4-BE49-F238E27FC236}">
                <a16:creationId xmlns:a16="http://schemas.microsoft.com/office/drawing/2014/main" id="{CA8C507D-1548-43D1-A08E-88D8EC6AF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11234738" cy="2130687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i-FI" b="1" dirty="0"/>
              <a:t>Etenemisvaihtoehtojen rahalliset kustannukset ja hyödyt</a:t>
            </a:r>
          </a:p>
          <a:p>
            <a:pPr>
              <a:spcAft>
                <a:spcPts val="1200"/>
              </a:spcAft>
            </a:pPr>
            <a:r>
              <a:rPr lang="fi-FI" b="1" dirty="0"/>
              <a:t>Muut hyödyt eri vaihtoehdoissa</a:t>
            </a:r>
          </a:p>
          <a:p>
            <a:pPr>
              <a:spcAft>
                <a:spcPts val="1200"/>
              </a:spcAft>
            </a:pPr>
            <a:r>
              <a:rPr lang="fi-FI" b="1" dirty="0"/>
              <a:t>Hyötyjen ja haittojen vertailu eri vaihtoehtojen välillä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72117CE3-A0A7-4EE5-AB07-7EF002BE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77BA49-2182-4325-BCEA-8984DD7C0413}" type="datetime1">
              <a:rPr lang="fi-FI" smtClean="0"/>
              <a:pPr>
                <a:defRPr/>
              </a:pPr>
              <a:t>10.12.2021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4922C60-1CC7-4F13-B8EA-A541DAE08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56D9CB6-FE04-4CE3-9572-876245738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F076-6D99-4965-9C40-2E8DDA4086FE}" type="slidenum">
              <a:rPr lang="fi-FI" altLang="fi-FI" smtClean="0"/>
              <a:pPr/>
              <a:t>2</a:t>
            </a:fld>
            <a:endParaRPr lang="fi-FI" altLang="fi-FI"/>
          </a:p>
        </p:txBody>
      </p:sp>
      <p:sp>
        <p:nvSpPr>
          <p:cNvPr id="8" name="Sisällön paikkamerkki 6">
            <a:extLst>
              <a:ext uri="{FF2B5EF4-FFF2-40B4-BE49-F238E27FC236}">
                <a16:creationId xmlns:a16="http://schemas.microsoft.com/office/drawing/2014/main" id="{E44DE9E9-1485-44C2-B65C-CC1E34EC992E}"/>
              </a:ext>
            </a:extLst>
          </p:cNvPr>
          <p:cNvSpPr txBox="1">
            <a:spLocks/>
          </p:cNvSpPr>
          <p:nvPr/>
        </p:nvSpPr>
        <p:spPr bwMode="auto">
          <a:xfrm>
            <a:off x="478631" y="4157219"/>
            <a:ext cx="11234738" cy="1503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1400" dirty="0"/>
              <a:t>Tämä kustannushyötyvertailu sopii sellaisiin yksinkertaisiin ohjelmiin ja projekteihin, joilla ei ole käytettävänään tietoja nykyisestä kustannusrakenteesta vertailtavaksi, eikä tarvetta kustannusten ja hyötyjen tarkempaan erittelyyn.</a:t>
            </a:r>
          </a:p>
          <a:p>
            <a:endParaRPr lang="fi-FI" sz="1400" dirty="0"/>
          </a:p>
          <a:p>
            <a:r>
              <a:rPr lang="fi-FI" sz="1400" dirty="0"/>
              <a:t>Kustannushyötytarkastelua kannattaa käyttää yhdessä visiolakanan kanssa. Visiolakana toimii hyvänä yhteenvetona koko ohjelman/projektin lisäarvosta, sisällöstä, tavoitteista, kohderyhmistä ja rajoitteista, sekä siitä, miten onnistumista mitataan.</a:t>
            </a:r>
          </a:p>
        </p:txBody>
      </p:sp>
    </p:spTree>
    <p:extLst>
      <p:ext uri="{BB962C8B-B14F-4D97-AF65-F5344CB8AC3E}">
        <p14:creationId xmlns:p14="http://schemas.microsoft.com/office/powerpoint/2010/main" val="193758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947603-CF3C-46F2-81CA-FF306676D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6010"/>
            <a:ext cx="11234738" cy="545711"/>
          </a:xfrm>
        </p:spPr>
        <p:txBody>
          <a:bodyPr/>
          <a:lstStyle/>
          <a:p>
            <a:r>
              <a:rPr lang="fi-FI" sz="3600" dirty="0"/>
              <a:t>Vaihtoehtojen kustannukset ja hyödyt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4EC958-1F56-40A7-A290-6362F1DF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2041D4-B8DE-488D-88FF-9A19D5F9808F}" type="datetime1">
              <a:rPr lang="fi-FI" smtClean="0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028223-C318-482F-A6FC-93F7E5FB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74C8BB-691F-4536-8491-945C5035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88B-8A04-4F4A-9B5A-2F124B0AEEF8}" type="slidenum">
              <a:rPr lang="fi-FI" altLang="fi-FI" smtClean="0"/>
              <a:pPr/>
              <a:t>3</a:t>
            </a:fld>
            <a:endParaRPr lang="fi-FI" alt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20E63A18-535A-469C-A655-91B071C65783}"/>
              </a:ext>
            </a:extLst>
          </p:cNvPr>
          <p:cNvSpPr txBox="1"/>
          <p:nvPr/>
        </p:nvSpPr>
        <p:spPr>
          <a:xfrm>
            <a:off x="457200" y="821721"/>
            <a:ext cx="11149346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[Kirjaa vaihtoehtojen rahallinen kokonaiskuva yhteen diaan: ohjelman/projektin kustannuksista, käytönaikaisista kustannuksista, rahallisista hyödyistä/säästöistä.]</a:t>
            </a:r>
          </a:p>
        </p:txBody>
      </p:sp>
      <p:graphicFrame>
        <p:nvGraphicFramePr>
          <p:cNvPr id="14" name="Taulukko 13">
            <a:extLst>
              <a:ext uri="{FF2B5EF4-FFF2-40B4-BE49-F238E27FC236}">
                <a16:creationId xmlns:a16="http://schemas.microsoft.com/office/drawing/2014/main" id="{E9A87F59-E93E-4ABB-A9CE-7F7E360B0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323465"/>
              </p:ext>
            </p:extLst>
          </p:nvPr>
        </p:nvGraphicFramePr>
        <p:xfrm>
          <a:off x="457199" y="1556070"/>
          <a:ext cx="11149346" cy="4440015"/>
        </p:xfrm>
        <a:graphic>
          <a:graphicData uri="http://schemas.openxmlformats.org/drawingml/2006/table">
            <a:tbl>
              <a:tblPr/>
              <a:tblGrid>
                <a:gridCol w="4505951">
                  <a:extLst>
                    <a:ext uri="{9D8B030D-6E8A-4147-A177-3AD203B41FA5}">
                      <a16:colId xmlns:a16="http://schemas.microsoft.com/office/drawing/2014/main" val="2974252570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2974756202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1122302256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1753391360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2295679714"/>
                    </a:ext>
                  </a:extLst>
                </a:gridCol>
                <a:gridCol w="1328679">
                  <a:extLst>
                    <a:ext uri="{9D8B030D-6E8A-4147-A177-3AD203B41FA5}">
                      <a16:colId xmlns:a16="http://schemas.microsoft.com/office/drawing/2014/main" val="2625439191"/>
                    </a:ext>
                  </a:extLst>
                </a:gridCol>
              </a:tblGrid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Vuosi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590493"/>
                  </a:ext>
                </a:extLst>
              </a:tr>
              <a:tr h="1877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Projektin / ohjelman kustannukset 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[EUR/v]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75452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1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0264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2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5426791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3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875073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482771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136171"/>
                  </a:ext>
                </a:extLst>
              </a:tr>
              <a:tr h="1877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Projektin / ohjelman jälkeiset käytönaikaiset kustannukset 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[EUR/v]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2987574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1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5007791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2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333338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3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47969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070466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872452"/>
                  </a:ext>
                </a:extLst>
              </a:tr>
              <a:tr h="187761">
                <a:tc gridSpan="6">
                  <a:txBody>
                    <a:bodyPr/>
                    <a:lstStyle/>
                    <a:p>
                      <a:pPr algn="l" fontAlgn="b"/>
                      <a:r>
                        <a:rPr lang="fi-FI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Projektin / ohjelman mahdollistamat rahalliset säästöt ja hyödyt sekä kannattavuusraja</a:t>
                      </a:r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[EUR/v]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511017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1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124991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2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332697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Vaihtoehto 3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947503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49932"/>
                  </a:ext>
                </a:extLst>
              </a:tr>
              <a:tr h="18776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413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71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947603-CF3C-46F2-81CA-FF306676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Vaihtoehtojen muut hyödyt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4EC958-1F56-40A7-A290-6362F1DF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2041D4-B8DE-488D-88FF-9A19D5F9808F}" type="datetime1">
              <a:rPr lang="fi-FI" smtClean="0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028223-C318-482F-A6FC-93F7E5FB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74C8BB-691F-4536-8491-945C5035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88B-8A04-4F4A-9B5A-2F124B0AEEF8}" type="slidenum">
              <a:rPr lang="fi-FI" altLang="fi-FI" smtClean="0"/>
              <a:pPr/>
              <a:t>4</a:t>
            </a:fld>
            <a:endParaRPr lang="fi-FI" alt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75BBCD3D-B337-467C-A9A9-AB4C7D55359F}"/>
              </a:ext>
            </a:extLst>
          </p:cNvPr>
          <p:cNvSpPr txBox="1"/>
          <p:nvPr/>
        </p:nvSpPr>
        <p:spPr>
          <a:xfrm>
            <a:off x="457198" y="956116"/>
            <a:ext cx="11149345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[Kuvaa asiakashyöty eri vaihtoehdoissa. Kuvaa myös prosessi- tai toimintahyödyt itse ydintoiminnassa ja/tai tukitoiminnoissa. Hyödyt voivat kohdentua esimerkiksi asiakaskokemukseen, prosessien virtaviivaistumiseen, palvelukokemukseen, käytettävyyteen, turvallisuuteen.]</a:t>
            </a: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8E0775B1-5148-431E-ACF0-67081A186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634616"/>
              </p:ext>
            </p:extLst>
          </p:nvPr>
        </p:nvGraphicFramePr>
        <p:xfrm>
          <a:off x="457198" y="1564850"/>
          <a:ext cx="11149345" cy="4071780"/>
        </p:xfrm>
        <a:graphic>
          <a:graphicData uri="http://schemas.openxmlformats.org/drawingml/2006/table">
            <a:tbl>
              <a:tblPr/>
              <a:tblGrid>
                <a:gridCol w="2229869">
                  <a:extLst>
                    <a:ext uri="{9D8B030D-6E8A-4147-A177-3AD203B41FA5}">
                      <a16:colId xmlns:a16="http://schemas.microsoft.com/office/drawing/2014/main" val="583989338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2092821993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1663513041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2573305195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3861457019"/>
                    </a:ext>
                  </a:extLst>
                </a:gridCol>
              </a:tblGrid>
              <a:tr h="160255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Vaihtoehto 1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Vaihtoehto 2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Vaihtoehto 3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…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…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29520"/>
                  </a:ext>
                </a:extLst>
              </a:tr>
              <a:tr h="188321">
                <a:tc gridSpan="5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Hyödyt kaupungin asiakkaille (kuntalaiset / yritykset / muut yhteisöt / turistit / …)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25822"/>
                  </a:ext>
                </a:extLst>
              </a:tr>
              <a:tr h="157317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61049"/>
                  </a:ext>
                </a:extLst>
              </a:tr>
              <a:tr h="113797">
                <a:tc gridSpan="5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Hyödyt kaupungin toiminnassa ja prosesseissa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163050"/>
                  </a:ext>
                </a:extLst>
              </a:tr>
              <a:tr h="1706114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88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68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947603-CF3C-46F2-81CA-FF306676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Vaihtoehtojen hyödyt vs. haitat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4EC958-1F56-40A7-A290-6362F1DFD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2041D4-B8DE-488D-88FF-9A19D5F9808F}" type="datetime1">
              <a:rPr lang="fi-FI" smtClean="0"/>
              <a:pPr>
                <a:defRPr/>
              </a:pPr>
              <a:t>10.12.2021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028223-C318-482F-A6FC-93F7E5FB5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74C8BB-691F-4536-8491-945C5035E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5E88B-8A04-4F4A-9B5A-2F124B0AEEF8}" type="slidenum">
              <a:rPr lang="fi-FI" altLang="fi-FI" smtClean="0"/>
              <a:pPr/>
              <a:t>5</a:t>
            </a:fld>
            <a:endParaRPr lang="fi-FI" altLang="fi-FI"/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75BBCD3D-B337-467C-A9A9-AB4C7D55359F}"/>
              </a:ext>
            </a:extLst>
          </p:cNvPr>
          <p:cNvSpPr txBox="1"/>
          <p:nvPr/>
        </p:nvSpPr>
        <p:spPr>
          <a:xfrm>
            <a:off x="457198" y="956116"/>
            <a:ext cx="11149345" cy="503590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r>
              <a:rPr lang="fi-FI" sz="1400" dirty="0">
                <a:latin typeface="Arial" panose="020B0604020202020204" pitchFamily="34" charset="0"/>
                <a:cs typeface="Arial" panose="020B0604020202020204" pitchFamily="34" charset="0"/>
              </a:rPr>
              <a:t>[Vertaile vielä eri vaihtoehtojen hyötyjä ja haittoja toisiinsa. Arvioi myös vaikuttavuutta asiakkaiden toimintaan. Pyri tuomaan esille etenemisvaihtoehtojen erot.]</a:t>
            </a: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8E0775B1-5148-431E-ACF0-67081A186D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358159"/>
              </p:ext>
            </p:extLst>
          </p:nvPr>
        </p:nvGraphicFramePr>
        <p:xfrm>
          <a:off x="457198" y="1564850"/>
          <a:ext cx="11149345" cy="4071780"/>
        </p:xfrm>
        <a:graphic>
          <a:graphicData uri="http://schemas.openxmlformats.org/drawingml/2006/table">
            <a:tbl>
              <a:tblPr/>
              <a:tblGrid>
                <a:gridCol w="2229869">
                  <a:extLst>
                    <a:ext uri="{9D8B030D-6E8A-4147-A177-3AD203B41FA5}">
                      <a16:colId xmlns:a16="http://schemas.microsoft.com/office/drawing/2014/main" val="583989338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2092821993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1663513041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2573305195"/>
                    </a:ext>
                  </a:extLst>
                </a:gridCol>
                <a:gridCol w="2229869">
                  <a:extLst>
                    <a:ext uri="{9D8B030D-6E8A-4147-A177-3AD203B41FA5}">
                      <a16:colId xmlns:a16="http://schemas.microsoft.com/office/drawing/2014/main" val="3861457019"/>
                    </a:ext>
                  </a:extLst>
                </a:gridCol>
              </a:tblGrid>
              <a:tr h="160255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Vaihtoehto 1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Vaihtoehto 2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Vaihtoehto 3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…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 …</a:t>
                      </a:r>
                    </a:p>
                  </a:txBody>
                  <a:tcPr marL="72000" marR="72000" marT="9525" marB="10800" anchor="b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29520"/>
                  </a:ext>
                </a:extLst>
              </a:tr>
              <a:tr h="188321">
                <a:tc gridSpan="5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Hyödyt ja vaikuttavuus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25822"/>
                  </a:ext>
                </a:extLst>
              </a:tr>
              <a:tr h="1573171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661049"/>
                  </a:ext>
                </a:extLst>
              </a:tr>
              <a:tr h="113797">
                <a:tc gridSpan="5"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Haitat</a:t>
                      </a: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163050"/>
                  </a:ext>
                </a:extLst>
              </a:tr>
              <a:tr h="1706114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72000" marT="9525" marB="1080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88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930511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D2FC8669-76C9-844E-B99F-8ECF6C4668E6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A24C57A2-4736-BE47-81F6-5DC6C8AD29D6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Presentation1" id="{9BA43834-84E8-1541-A3A8-3233C81DED4A}" vid="{D194A319-BDD9-9144-AF1C-D6FFEB41B6FF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43834-84E8-1541-A3A8-3233C81DED4A}" vid="{CEF41086-7240-E145-B7F8-8B01D5B93276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393</TotalTime>
  <Words>333</Words>
  <Application>Microsoft Office PowerPoint</Application>
  <PresentationFormat>Laajakuva</PresentationFormat>
  <Paragraphs>105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Projektin tai ohjelman nimi</vt:lpstr>
      <vt:lpstr>Sisällysluettelo</vt:lpstr>
      <vt:lpstr>Vaihtoehtojen kustannukset ja hyödyt</vt:lpstr>
      <vt:lpstr>Vaihtoehtojen muut hyödyt</vt:lpstr>
      <vt:lpstr>Vaihtoehtojen hyödyt vs. haitat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Projektin tai ohjelman nimi</dc:title>
  <dc:creator>Kautto Ilkka</dc:creator>
  <cp:lastModifiedBy>Kautto Ilkka</cp:lastModifiedBy>
  <cp:revision>29</cp:revision>
  <dcterms:created xsi:type="dcterms:W3CDTF">2021-12-10T07:45:40Z</dcterms:created>
  <dcterms:modified xsi:type="dcterms:W3CDTF">2021-12-10T14:19:31Z</dcterms:modified>
</cp:coreProperties>
</file>