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2.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theme/theme3.xml" ContentType="application/vnd.openxmlformats-officedocument.theme+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4" r:id="rId2"/>
    <p:sldMasterId id="2147483696" r:id="rId3"/>
    <p:sldMasterId id="2147483683" r:id="rId4"/>
  </p:sldMasterIdLst>
  <p:notesMasterIdLst>
    <p:notesMasterId r:id="rId16"/>
  </p:notesMasterIdLst>
  <p:sldIdLst>
    <p:sldId id="268" r:id="rId5"/>
    <p:sldId id="257" r:id="rId6"/>
    <p:sldId id="263" r:id="rId7"/>
    <p:sldId id="266" r:id="rId8"/>
    <p:sldId id="267" r:id="rId9"/>
    <p:sldId id="269" r:id="rId10"/>
    <p:sldId id="275" r:id="rId11"/>
    <p:sldId id="270" r:id="rId12"/>
    <p:sldId id="271" r:id="rId13"/>
    <p:sldId id="276" r:id="rId14"/>
    <p:sldId id="274" r:id="rId15"/>
  </p:sldIdLst>
  <p:sldSz cx="12192000" cy="6858000"/>
  <p:notesSz cx="6858000" cy="9144000"/>
  <p:defaultTextStyle>
    <a:defPPr>
      <a:defRPr lang="fi-FI"/>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246"/>
    <a:srgbClr val="0001BE"/>
    <a:srgbClr val="00D7A7"/>
    <a:srgbClr val="FD4F00"/>
    <a:srgbClr val="DB2719"/>
    <a:srgbClr val="F5A3C7"/>
    <a:srgbClr val="9FC9EB"/>
    <a:srgbClr val="FC4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Vaalea tyyli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D5ABB26-0587-4C30-8999-92F81FD0307C}" styleName="Ei tyyliä, ei ruudukko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2077" autoAdjust="0"/>
  </p:normalViewPr>
  <p:slideViewPr>
    <p:cSldViewPr snapToGrid="0">
      <p:cViewPr varScale="1">
        <p:scale>
          <a:sx n="106" d="100"/>
          <a:sy n="10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Ylätunnisteen paikkamerkki 1">
            <a:extLst>
              <a:ext uri="{FF2B5EF4-FFF2-40B4-BE49-F238E27FC236}">
                <a16:creationId xmlns:a16="http://schemas.microsoft.com/office/drawing/2014/main" id="{7F642F60-46FD-43A7-BA41-7975E19F7CB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fi-FI"/>
          </a:p>
        </p:txBody>
      </p:sp>
      <p:sp>
        <p:nvSpPr>
          <p:cNvPr id="3" name="Päivämäärän paikkamerkki 2">
            <a:extLst>
              <a:ext uri="{FF2B5EF4-FFF2-40B4-BE49-F238E27FC236}">
                <a16:creationId xmlns:a16="http://schemas.microsoft.com/office/drawing/2014/main" id="{38CB7DFD-98C2-4A77-97AE-459EC1E7ABDF}"/>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defRPr>
            </a:lvl1pPr>
          </a:lstStyle>
          <a:p>
            <a:pPr>
              <a:defRPr/>
            </a:pPr>
            <a:fld id="{C1C11EC8-E099-40C0-A27C-FD26567C19CC}" type="datetimeFigureOut">
              <a:rPr lang="fi-FI"/>
              <a:pPr>
                <a:defRPr/>
              </a:pPr>
              <a:t>10.12.2021</a:t>
            </a:fld>
            <a:endParaRPr lang="fi-FI"/>
          </a:p>
        </p:txBody>
      </p:sp>
      <p:sp>
        <p:nvSpPr>
          <p:cNvPr id="4" name="Dian kuvan paikkamerkki 3">
            <a:extLst>
              <a:ext uri="{FF2B5EF4-FFF2-40B4-BE49-F238E27FC236}">
                <a16:creationId xmlns:a16="http://schemas.microsoft.com/office/drawing/2014/main" id="{FFD7CC5F-6F5D-43CA-84D8-82C0ED32AC54}"/>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fi-FI" noProof="0"/>
          </a:p>
        </p:txBody>
      </p:sp>
      <p:sp>
        <p:nvSpPr>
          <p:cNvPr id="5" name="Huomautusten paikkamerkki 4">
            <a:extLst>
              <a:ext uri="{FF2B5EF4-FFF2-40B4-BE49-F238E27FC236}">
                <a16:creationId xmlns:a16="http://schemas.microsoft.com/office/drawing/2014/main" id="{CB28550F-B4A3-47AC-9242-1C0E7FA3322A}"/>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6" name="Alatunnisteen paikkamerkki 5">
            <a:extLst>
              <a:ext uri="{FF2B5EF4-FFF2-40B4-BE49-F238E27FC236}">
                <a16:creationId xmlns:a16="http://schemas.microsoft.com/office/drawing/2014/main" id="{D0449C6B-26F5-427C-B275-A573EAFDAD2A}"/>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fi-FI"/>
          </a:p>
        </p:txBody>
      </p:sp>
      <p:sp>
        <p:nvSpPr>
          <p:cNvPr id="7" name="Dian numeron paikkamerkki 6">
            <a:extLst>
              <a:ext uri="{FF2B5EF4-FFF2-40B4-BE49-F238E27FC236}">
                <a16:creationId xmlns:a16="http://schemas.microsoft.com/office/drawing/2014/main" id="{EA31B1A7-48BA-4254-BC5A-A26C154DE206}"/>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B5713BA1-8355-48C7-8C81-F2532E63DBED}" type="slidenum">
              <a:rPr lang="fi-FI" altLang="fi-FI"/>
              <a:pPr/>
              <a:t>‹#›</a:t>
            </a:fld>
            <a:endParaRPr lang="fi-FI" altLang="fi-FI"/>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486383" y="457200"/>
            <a:ext cx="10661515" cy="5136204"/>
          </a:xfrm>
        </p:spPr>
        <p:txBody>
          <a:bodyPr/>
          <a:lstStyle>
            <a:lvl1pPr algn="l">
              <a:lnSpc>
                <a:spcPct val="85000"/>
              </a:lnSpc>
              <a:defRPr sz="7000">
                <a:latin typeface="+mj-lt"/>
              </a:defRPr>
            </a:lvl1pPr>
          </a:lstStyle>
          <a:p>
            <a:r>
              <a:rPr lang="fi-FI"/>
              <a:t>Muokkaa ots. perustyyl. napsautt.</a:t>
            </a:r>
            <a:endParaRPr lang="fi-FI" dirty="0"/>
          </a:p>
        </p:txBody>
      </p:sp>
      <p:sp>
        <p:nvSpPr>
          <p:cNvPr id="3" name="Päivämäärän paikkamerkki 3">
            <a:extLst>
              <a:ext uri="{FF2B5EF4-FFF2-40B4-BE49-F238E27FC236}">
                <a16:creationId xmlns:a16="http://schemas.microsoft.com/office/drawing/2014/main" id="{5DCD02C5-AA86-4B6C-95C2-5D3FB4626A9A}"/>
              </a:ext>
            </a:extLst>
          </p:cNvPr>
          <p:cNvSpPr>
            <a:spLocks noGrp="1"/>
          </p:cNvSpPr>
          <p:nvPr>
            <p:ph type="dt" sz="half" idx="10"/>
          </p:nvPr>
        </p:nvSpPr>
        <p:spPr/>
        <p:txBody>
          <a:bodyPr/>
          <a:lstStyle>
            <a:lvl1pPr>
              <a:defRPr/>
            </a:lvl1pPr>
          </a:lstStyle>
          <a:p>
            <a:pPr>
              <a:defRPr/>
            </a:pPr>
            <a:fld id="{FCF4E479-1419-4D82-A705-FF238EC54789}" type="datetime1">
              <a:rPr lang="fi-FI"/>
              <a:pPr>
                <a:defRPr/>
              </a:pPr>
              <a:t>10.12.2021</a:t>
            </a:fld>
            <a:endParaRPr lang="fi-FI" dirty="0"/>
          </a:p>
        </p:txBody>
      </p:sp>
      <p:sp>
        <p:nvSpPr>
          <p:cNvPr id="4" name="Alatunnisteen paikkamerkki 4">
            <a:extLst>
              <a:ext uri="{FF2B5EF4-FFF2-40B4-BE49-F238E27FC236}">
                <a16:creationId xmlns:a16="http://schemas.microsoft.com/office/drawing/2014/main" id="{F6B60FE9-BBA3-4C10-B768-6E44228DB593}"/>
              </a:ext>
            </a:extLst>
          </p:cNvPr>
          <p:cNvSpPr>
            <a:spLocks noGrp="1"/>
          </p:cNvSpPr>
          <p:nvPr>
            <p:ph type="ftr" sz="quarter" idx="11"/>
          </p:nvPr>
        </p:nvSpPr>
        <p:spPr/>
        <p:txBody>
          <a:bodyPr/>
          <a:lstStyle>
            <a:lvl1pPr>
              <a:defRPr/>
            </a:lvl1pPr>
          </a:lstStyle>
          <a:p>
            <a:pPr>
              <a:defRPr/>
            </a:pPr>
            <a:r>
              <a:rPr lang="fi-FI"/>
              <a:t>Etunimi Sukunimi</a:t>
            </a:r>
            <a:endParaRPr lang="fi-FI" dirty="0"/>
          </a:p>
        </p:txBody>
      </p:sp>
      <p:sp>
        <p:nvSpPr>
          <p:cNvPr id="5" name="Dian numeron paikkamerkki 5">
            <a:extLst>
              <a:ext uri="{FF2B5EF4-FFF2-40B4-BE49-F238E27FC236}">
                <a16:creationId xmlns:a16="http://schemas.microsoft.com/office/drawing/2014/main" id="{DF227B56-F22E-40CA-A28A-8B163FD39363}"/>
              </a:ext>
            </a:extLst>
          </p:cNvPr>
          <p:cNvSpPr>
            <a:spLocks noGrp="1"/>
          </p:cNvSpPr>
          <p:nvPr>
            <p:ph type="sldNum" sz="quarter" idx="12"/>
          </p:nvPr>
        </p:nvSpPr>
        <p:spPr/>
        <p:txBody>
          <a:bodyPr/>
          <a:lstStyle>
            <a:lvl1pPr>
              <a:defRPr/>
            </a:lvl1pPr>
          </a:lstStyle>
          <a:p>
            <a:fld id="{23183CC5-43D5-464E-B7C8-98A1E50E7A8E}" type="slidenum">
              <a:rPr lang="fi-FI" altLang="fi-FI"/>
              <a:pPr/>
              <a:t>‹#›</a:t>
            </a:fld>
            <a:endParaRPr lang="fi-FI" altLang="fi-FI"/>
          </a:p>
        </p:txBody>
      </p:sp>
    </p:spTree>
    <p:extLst>
      <p:ext uri="{BB962C8B-B14F-4D97-AF65-F5344CB8AC3E}">
        <p14:creationId xmlns:p14="http://schemas.microsoft.com/office/powerpoint/2010/main" val="2793026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Otsikko ja sisältö B">
    <p:spTree>
      <p:nvGrpSpPr>
        <p:cNvPr id="1" name=""/>
        <p:cNvGrpSpPr/>
        <p:nvPr/>
      </p:nvGrpSpPr>
      <p:grpSpPr>
        <a:xfrm>
          <a:off x="0" y="0"/>
          <a:ext cx="0" cy="0"/>
          <a:chOff x="0" y="0"/>
          <a:chExt cx="0" cy="0"/>
        </a:xfrm>
      </p:grpSpPr>
      <p:sp>
        <p:nvSpPr>
          <p:cNvPr id="4" name="Freeform 9">
            <a:extLst>
              <a:ext uri="{FF2B5EF4-FFF2-40B4-BE49-F238E27FC236}">
                <a16:creationId xmlns:a16="http://schemas.microsoft.com/office/drawing/2014/main" id="{0AA7204C-B762-4DFA-B9A8-10FE25583CDB}"/>
              </a:ext>
            </a:extLst>
          </p:cNvPr>
          <p:cNvSpPr>
            <a:spLocks noChangeAspect="1"/>
          </p:cNvSpPr>
          <p:nvPr/>
        </p:nvSpPr>
        <p:spPr bwMode="auto">
          <a:xfrm>
            <a:off x="11018838" y="0"/>
            <a:ext cx="1189037" cy="6858000"/>
          </a:xfrm>
          <a:custGeom>
            <a:avLst/>
            <a:gdLst>
              <a:gd name="T0" fmla="*/ 107277 w 2460"/>
              <a:gd name="T1" fmla="*/ 0 h 14300"/>
              <a:gd name="T2" fmla="*/ 0 w 2460"/>
              <a:gd name="T3" fmla="*/ 340023 h 14300"/>
              <a:gd name="T4" fmla="*/ 115492 w 2460"/>
              <a:gd name="T5" fmla="*/ 771645 h 14300"/>
              <a:gd name="T6" fmla="*/ 0 w 2460"/>
              <a:gd name="T7" fmla="*/ 1203267 h 14300"/>
              <a:gd name="T8" fmla="*/ 115492 w 2460"/>
              <a:gd name="T9" fmla="*/ 1634890 h 14300"/>
              <a:gd name="T10" fmla="*/ 0 w 2460"/>
              <a:gd name="T11" fmla="*/ 2066032 h 14300"/>
              <a:gd name="T12" fmla="*/ 115492 w 2460"/>
              <a:gd name="T13" fmla="*/ 2497655 h 14300"/>
              <a:gd name="T14" fmla="*/ 115492 w 2460"/>
              <a:gd name="T15" fmla="*/ 2519716 h 14300"/>
              <a:gd name="T16" fmla="*/ 0 w 2460"/>
              <a:gd name="T17" fmla="*/ 2951338 h 14300"/>
              <a:gd name="T18" fmla="*/ 115492 w 2460"/>
              <a:gd name="T19" fmla="*/ 3382481 h 14300"/>
              <a:gd name="T20" fmla="*/ 0 w 2460"/>
              <a:gd name="T21" fmla="*/ 3814103 h 14300"/>
              <a:gd name="T22" fmla="*/ 115492 w 2460"/>
              <a:gd name="T23" fmla="*/ 4245725 h 14300"/>
              <a:gd name="T24" fmla="*/ 0 w 2460"/>
              <a:gd name="T25" fmla="*/ 4676868 h 14300"/>
              <a:gd name="T26" fmla="*/ 115492 w 2460"/>
              <a:gd name="T27" fmla="*/ 5108491 h 14300"/>
              <a:gd name="T28" fmla="*/ 0 w 2460"/>
              <a:gd name="T29" fmla="*/ 5540113 h 14300"/>
              <a:gd name="T30" fmla="*/ 115492 w 2460"/>
              <a:gd name="T31" fmla="*/ 5971256 h 14300"/>
              <a:gd name="T32" fmla="*/ 0 w 2460"/>
              <a:gd name="T33" fmla="*/ 6402878 h 14300"/>
              <a:gd name="T34" fmla="*/ 115492 w 2460"/>
              <a:gd name="T35" fmla="*/ 6834501 h 14300"/>
              <a:gd name="T36" fmla="*/ 115009 w 2460"/>
              <a:gd name="T37" fmla="*/ 6858000 h 14300"/>
              <a:gd name="T38" fmla="*/ 1188749 w 2460"/>
              <a:gd name="T39" fmla="*/ 6858000 h 14300"/>
              <a:gd name="T40" fmla="*/ 1188749 w 2460"/>
              <a:gd name="T41" fmla="*/ 0 h 14300"/>
              <a:gd name="T42" fmla="*/ 107277 w 2460"/>
              <a:gd name="T43" fmla="*/ 0 h 1430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460" h="14300">
                <a:moveTo>
                  <a:pt x="222" y="0"/>
                </a:moveTo>
                <a:cubicBezTo>
                  <a:pt x="167" y="272"/>
                  <a:pt x="0" y="334"/>
                  <a:pt x="0" y="709"/>
                </a:cubicBezTo>
                <a:cubicBezTo>
                  <a:pt x="0" y="1159"/>
                  <a:pt x="239" y="1159"/>
                  <a:pt x="239" y="1609"/>
                </a:cubicBezTo>
                <a:cubicBezTo>
                  <a:pt x="239" y="2059"/>
                  <a:pt x="0" y="2059"/>
                  <a:pt x="0" y="2509"/>
                </a:cubicBezTo>
                <a:cubicBezTo>
                  <a:pt x="0" y="2959"/>
                  <a:pt x="239" y="2959"/>
                  <a:pt x="239" y="3409"/>
                </a:cubicBezTo>
                <a:cubicBezTo>
                  <a:pt x="239" y="3858"/>
                  <a:pt x="0" y="3858"/>
                  <a:pt x="0" y="4308"/>
                </a:cubicBezTo>
                <a:cubicBezTo>
                  <a:pt x="0" y="4758"/>
                  <a:pt x="239" y="4758"/>
                  <a:pt x="239" y="5208"/>
                </a:cubicBezTo>
                <a:lnTo>
                  <a:pt x="239" y="5254"/>
                </a:lnTo>
                <a:cubicBezTo>
                  <a:pt x="239" y="5704"/>
                  <a:pt x="0" y="5704"/>
                  <a:pt x="0" y="6154"/>
                </a:cubicBezTo>
                <a:cubicBezTo>
                  <a:pt x="0" y="6603"/>
                  <a:pt x="239" y="6603"/>
                  <a:pt x="239" y="7053"/>
                </a:cubicBezTo>
                <a:cubicBezTo>
                  <a:pt x="239" y="7503"/>
                  <a:pt x="0" y="7503"/>
                  <a:pt x="0" y="7953"/>
                </a:cubicBezTo>
                <a:cubicBezTo>
                  <a:pt x="0" y="8403"/>
                  <a:pt x="239" y="8403"/>
                  <a:pt x="239" y="8853"/>
                </a:cubicBezTo>
                <a:cubicBezTo>
                  <a:pt x="239" y="9303"/>
                  <a:pt x="0" y="9303"/>
                  <a:pt x="0" y="9752"/>
                </a:cubicBezTo>
                <a:cubicBezTo>
                  <a:pt x="0" y="10202"/>
                  <a:pt x="239" y="10202"/>
                  <a:pt x="239" y="10652"/>
                </a:cubicBezTo>
                <a:cubicBezTo>
                  <a:pt x="239" y="11102"/>
                  <a:pt x="0" y="11102"/>
                  <a:pt x="0" y="11552"/>
                </a:cubicBezTo>
                <a:cubicBezTo>
                  <a:pt x="0" y="12002"/>
                  <a:pt x="239" y="12002"/>
                  <a:pt x="239" y="12451"/>
                </a:cubicBezTo>
                <a:cubicBezTo>
                  <a:pt x="239" y="12901"/>
                  <a:pt x="0" y="12901"/>
                  <a:pt x="0" y="13351"/>
                </a:cubicBezTo>
                <a:cubicBezTo>
                  <a:pt x="0" y="13801"/>
                  <a:pt x="239" y="13801"/>
                  <a:pt x="239" y="14251"/>
                </a:cubicBezTo>
                <a:cubicBezTo>
                  <a:pt x="239" y="14268"/>
                  <a:pt x="239" y="14284"/>
                  <a:pt x="238" y="14300"/>
                </a:cubicBezTo>
                <a:lnTo>
                  <a:pt x="2460" y="14300"/>
                </a:lnTo>
                <a:lnTo>
                  <a:pt x="2460" y="0"/>
                </a:lnTo>
                <a:lnTo>
                  <a:pt x="222" y="0"/>
                </a:lnTo>
                <a:close/>
              </a:path>
            </a:pathLst>
          </a:custGeom>
          <a:solidFill>
            <a:srgbClr val="00D7A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sp>
        <p:nvSpPr>
          <p:cNvPr id="2" name="Otsikko 1"/>
          <p:cNvSpPr>
            <a:spLocks noGrp="1"/>
          </p:cNvSpPr>
          <p:nvPr>
            <p:ph type="title"/>
          </p:nvPr>
        </p:nvSpPr>
        <p:spPr/>
        <p:txBody>
          <a:bodyPr/>
          <a:lstStyle/>
          <a:p>
            <a:r>
              <a:rPr lang="fi-FI"/>
              <a:t>Muokkaa ots. perustyyl. napsautt.</a:t>
            </a:r>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Päivämäärän paikkamerkki 3">
            <a:extLst>
              <a:ext uri="{FF2B5EF4-FFF2-40B4-BE49-F238E27FC236}">
                <a16:creationId xmlns:a16="http://schemas.microsoft.com/office/drawing/2014/main" id="{FBD32712-34FA-4804-B562-3F48782C9370}"/>
              </a:ext>
            </a:extLst>
          </p:cNvPr>
          <p:cNvSpPr>
            <a:spLocks noGrp="1"/>
          </p:cNvSpPr>
          <p:nvPr>
            <p:ph type="dt" sz="half" idx="10"/>
          </p:nvPr>
        </p:nvSpPr>
        <p:spPr/>
        <p:txBody>
          <a:bodyPr/>
          <a:lstStyle>
            <a:lvl1pPr>
              <a:defRPr/>
            </a:lvl1pPr>
          </a:lstStyle>
          <a:p>
            <a:pPr>
              <a:defRPr/>
            </a:pPr>
            <a:fld id="{78A4D601-B078-41E9-931E-3E690B3C0B88}" type="datetime1">
              <a:rPr lang="fi-FI"/>
              <a:pPr>
                <a:defRPr/>
              </a:pPr>
              <a:t>10.12.2021</a:t>
            </a:fld>
            <a:endParaRPr lang="fi-FI"/>
          </a:p>
        </p:txBody>
      </p:sp>
      <p:sp>
        <p:nvSpPr>
          <p:cNvPr id="6" name="Alatunnisteen paikkamerkki 4">
            <a:extLst>
              <a:ext uri="{FF2B5EF4-FFF2-40B4-BE49-F238E27FC236}">
                <a16:creationId xmlns:a16="http://schemas.microsoft.com/office/drawing/2014/main" id="{A9DDBE5B-4CF1-4E4B-9C74-8526B2AC5F89}"/>
              </a:ext>
            </a:extLst>
          </p:cNvPr>
          <p:cNvSpPr>
            <a:spLocks noGrp="1"/>
          </p:cNvSpPr>
          <p:nvPr>
            <p:ph type="ftr" sz="quarter" idx="11"/>
          </p:nvPr>
        </p:nvSpPr>
        <p:spPr/>
        <p:txBody>
          <a:bodyPr/>
          <a:lstStyle>
            <a:lvl1pPr>
              <a:defRPr/>
            </a:lvl1pPr>
          </a:lstStyle>
          <a:p>
            <a:pPr>
              <a:defRPr/>
            </a:pPr>
            <a:r>
              <a:rPr lang="fi-FI"/>
              <a:t>Etunimi Sukunimi</a:t>
            </a:r>
          </a:p>
        </p:txBody>
      </p:sp>
      <p:sp>
        <p:nvSpPr>
          <p:cNvPr id="7" name="Dian numeron paikkamerkki 5">
            <a:extLst>
              <a:ext uri="{FF2B5EF4-FFF2-40B4-BE49-F238E27FC236}">
                <a16:creationId xmlns:a16="http://schemas.microsoft.com/office/drawing/2014/main" id="{53BD094E-3E51-47AA-BCA4-5898D39623F0}"/>
              </a:ext>
            </a:extLst>
          </p:cNvPr>
          <p:cNvSpPr>
            <a:spLocks noGrp="1"/>
          </p:cNvSpPr>
          <p:nvPr>
            <p:ph type="sldNum" sz="quarter" idx="12"/>
          </p:nvPr>
        </p:nvSpPr>
        <p:spPr/>
        <p:txBody>
          <a:bodyPr/>
          <a:lstStyle>
            <a:lvl1pPr>
              <a:defRPr/>
            </a:lvl1pPr>
          </a:lstStyle>
          <a:p>
            <a:fld id="{BB03180A-51C6-4E47-80D5-6E9FF081EDDE}" type="slidenum">
              <a:rPr lang="fi-FI" altLang="fi-FI"/>
              <a:pPr/>
              <a:t>‹#›</a:t>
            </a:fld>
            <a:endParaRPr lang="fi-FI" altLang="fi-FI"/>
          </a:p>
        </p:txBody>
      </p:sp>
    </p:spTree>
    <p:extLst>
      <p:ext uri="{BB962C8B-B14F-4D97-AF65-F5344CB8AC3E}">
        <p14:creationId xmlns:p14="http://schemas.microsoft.com/office/powerpoint/2010/main" val="2651235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Otsikko ja sisältö C">
    <p:spTree>
      <p:nvGrpSpPr>
        <p:cNvPr id="1" name=""/>
        <p:cNvGrpSpPr/>
        <p:nvPr/>
      </p:nvGrpSpPr>
      <p:grpSpPr>
        <a:xfrm>
          <a:off x="0" y="0"/>
          <a:ext cx="0" cy="0"/>
          <a:chOff x="0" y="0"/>
          <a:chExt cx="0" cy="0"/>
        </a:xfrm>
      </p:grpSpPr>
      <p:sp>
        <p:nvSpPr>
          <p:cNvPr id="4" name="Freeform 9">
            <a:extLst>
              <a:ext uri="{FF2B5EF4-FFF2-40B4-BE49-F238E27FC236}">
                <a16:creationId xmlns:a16="http://schemas.microsoft.com/office/drawing/2014/main" id="{CC058F6C-9FDB-40A2-9A68-280FD66A9CBC}"/>
              </a:ext>
            </a:extLst>
          </p:cNvPr>
          <p:cNvSpPr>
            <a:spLocks noChangeAspect="1"/>
          </p:cNvSpPr>
          <p:nvPr/>
        </p:nvSpPr>
        <p:spPr bwMode="auto">
          <a:xfrm>
            <a:off x="11077575" y="0"/>
            <a:ext cx="1112838" cy="6858000"/>
          </a:xfrm>
          <a:custGeom>
            <a:avLst/>
            <a:gdLst>
              <a:gd name="T0" fmla="*/ 30426 w 2304"/>
              <a:gd name="T1" fmla="*/ 0 h 14300"/>
              <a:gd name="T2" fmla="*/ 18352 w 2304"/>
              <a:gd name="T3" fmla="*/ 11990 h 14300"/>
              <a:gd name="T4" fmla="*/ 286395 w 2304"/>
              <a:gd name="T5" fmla="*/ 276718 h 14300"/>
              <a:gd name="T6" fmla="*/ 18352 w 2304"/>
              <a:gd name="T7" fmla="*/ 540967 h 14300"/>
              <a:gd name="T8" fmla="*/ 268042 w 2304"/>
              <a:gd name="T9" fmla="*/ 787951 h 14300"/>
              <a:gd name="T10" fmla="*/ 0 w 2304"/>
              <a:gd name="T11" fmla="*/ 1052199 h 14300"/>
              <a:gd name="T12" fmla="*/ 268042 w 2304"/>
              <a:gd name="T13" fmla="*/ 1316928 h 14300"/>
              <a:gd name="T14" fmla="*/ 0 w 2304"/>
              <a:gd name="T15" fmla="*/ 1581656 h 14300"/>
              <a:gd name="T16" fmla="*/ 268042 w 2304"/>
              <a:gd name="T17" fmla="*/ 1846385 h 14300"/>
              <a:gd name="T18" fmla="*/ 0 w 2304"/>
              <a:gd name="T19" fmla="*/ 2111113 h 14300"/>
              <a:gd name="T20" fmla="*/ 268042 w 2304"/>
              <a:gd name="T21" fmla="*/ 2375841 h 14300"/>
              <a:gd name="T22" fmla="*/ 0 w 2304"/>
              <a:gd name="T23" fmla="*/ 2640570 h 14300"/>
              <a:gd name="T24" fmla="*/ 268042 w 2304"/>
              <a:gd name="T25" fmla="*/ 2905298 h 14300"/>
              <a:gd name="T26" fmla="*/ 0 w 2304"/>
              <a:gd name="T27" fmla="*/ 3170027 h 14300"/>
              <a:gd name="T28" fmla="*/ 281082 w 2304"/>
              <a:gd name="T29" fmla="*/ 3447704 h 14300"/>
              <a:gd name="T30" fmla="*/ 18352 w 2304"/>
              <a:gd name="T31" fmla="*/ 3706677 h 14300"/>
              <a:gd name="T32" fmla="*/ 286395 w 2304"/>
              <a:gd name="T33" fmla="*/ 3971405 h 14300"/>
              <a:gd name="T34" fmla="*/ 18352 w 2304"/>
              <a:gd name="T35" fmla="*/ 4236134 h 14300"/>
              <a:gd name="T36" fmla="*/ 286395 w 2304"/>
              <a:gd name="T37" fmla="*/ 4500862 h 14300"/>
              <a:gd name="T38" fmla="*/ 18352 w 2304"/>
              <a:gd name="T39" fmla="*/ 4765591 h 14300"/>
              <a:gd name="T40" fmla="*/ 286395 w 2304"/>
              <a:gd name="T41" fmla="*/ 5030319 h 14300"/>
              <a:gd name="T42" fmla="*/ 18352 w 2304"/>
              <a:gd name="T43" fmla="*/ 5295047 h 14300"/>
              <a:gd name="T44" fmla="*/ 268042 w 2304"/>
              <a:gd name="T45" fmla="*/ 5541552 h 14300"/>
              <a:gd name="T46" fmla="*/ 0 w 2304"/>
              <a:gd name="T47" fmla="*/ 5806280 h 14300"/>
              <a:gd name="T48" fmla="*/ 268042 w 2304"/>
              <a:gd name="T49" fmla="*/ 6071009 h 14300"/>
              <a:gd name="T50" fmla="*/ 0 w 2304"/>
              <a:gd name="T51" fmla="*/ 6335737 h 14300"/>
              <a:gd name="T52" fmla="*/ 268042 w 2304"/>
              <a:gd name="T53" fmla="*/ 6600465 h 14300"/>
              <a:gd name="T54" fmla="*/ 7244 w 2304"/>
              <a:gd name="T55" fmla="*/ 6858000 h 14300"/>
              <a:gd name="T56" fmla="*/ 1112737 w 2304"/>
              <a:gd name="T57" fmla="*/ 6858000 h 14300"/>
              <a:gd name="T58" fmla="*/ 1112737 w 2304"/>
              <a:gd name="T59" fmla="*/ 0 h 14300"/>
              <a:gd name="T60" fmla="*/ 30426 w 2304"/>
              <a:gd name="T61" fmla="*/ 0 h 1430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304" h="14300">
                <a:moveTo>
                  <a:pt x="63" y="0"/>
                </a:moveTo>
                <a:lnTo>
                  <a:pt x="38" y="25"/>
                </a:lnTo>
                <a:lnTo>
                  <a:pt x="593" y="577"/>
                </a:lnTo>
                <a:lnTo>
                  <a:pt x="38" y="1128"/>
                </a:lnTo>
                <a:lnTo>
                  <a:pt x="555" y="1643"/>
                </a:lnTo>
                <a:lnTo>
                  <a:pt x="0" y="2194"/>
                </a:lnTo>
                <a:lnTo>
                  <a:pt x="555" y="2746"/>
                </a:lnTo>
                <a:lnTo>
                  <a:pt x="0" y="3298"/>
                </a:lnTo>
                <a:lnTo>
                  <a:pt x="555" y="3850"/>
                </a:lnTo>
                <a:lnTo>
                  <a:pt x="0" y="4402"/>
                </a:lnTo>
                <a:lnTo>
                  <a:pt x="555" y="4954"/>
                </a:lnTo>
                <a:lnTo>
                  <a:pt x="0" y="5506"/>
                </a:lnTo>
                <a:lnTo>
                  <a:pt x="555" y="6058"/>
                </a:lnTo>
                <a:lnTo>
                  <a:pt x="0" y="6610"/>
                </a:lnTo>
                <a:lnTo>
                  <a:pt x="582" y="7189"/>
                </a:lnTo>
                <a:lnTo>
                  <a:pt x="38" y="7729"/>
                </a:lnTo>
                <a:lnTo>
                  <a:pt x="593" y="8281"/>
                </a:lnTo>
                <a:lnTo>
                  <a:pt x="38" y="8833"/>
                </a:lnTo>
                <a:lnTo>
                  <a:pt x="593" y="9385"/>
                </a:lnTo>
                <a:lnTo>
                  <a:pt x="38" y="9937"/>
                </a:lnTo>
                <a:lnTo>
                  <a:pt x="593" y="10489"/>
                </a:lnTo>
                <a:lnTo>
                  <a:pt x="38" y="11041"/>
                </a:lnTo>
                <a:lnTo>
                  <a:pt x="555" y="11555"/>
                </a:lnTo>
                <a:lnTo>
                  <a:pt x="0" y="12107"/>
                </a:lnTo>
                <a:lnTo>
                  <a:pt x="555" y="12659"/>
                </a:lnTo>
                <a:lnTo>
                  <a:pt x="0" y="13211"/>
                </a:lnTo>
                <a:lnTo>
                  <a:pt x="555" y="13763"/>
                </a:lnTo>
                <a:lnTo>
                  <a:pt x="15" y="14300"/>
                </a:lnTo>
                <a:lnTo>
                  <a:pt x="2304" y="14300"/>
                </a:lnTo>
                <a:cubicBezTo>
                  <a:pt x="2304" y="9533"/>
                  <a:pt x="2304" y="4767"/>
                  <a:pt x="2304" y="0"/>
                </a:cubicBezTo>
                <a:lnTo>
                  <a:pt x="63" y="0"/>
                </a:lnTo>
                <a:close/>
              </a:path>
            </a:pathLst>
          </a:custGeom>
          <a:solidFill>
            <a:srgbClr val="0000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sp>
        <p:nvSpPr>
          <p:cNvPr id="2" name="Otsikko 1"/>
          <p:cNvSpPr>
            <a:spLocks noGrp="1"/>
          </p:cNvSpPr>
          <p:nvPr>
            <p:ph type="title"/>
          </p:nvPr>
        </p:nvSpPr>
        <p:spPr/>
        <p:txBody>
          <a:bodyPr/>
          <a:lstStyle/>
          <a:p>
            <a:r>
              <a:rPr lang="fi-FI"/>
              <a:t>Muokkaa ots. perustyyl. napsautt.</a:t>
            </a:r>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Päivämäärän paikkamerkki 3">
            <a:extLst>
              <a:ext uri="{FF2B5EF4-FFF2-40B4-BE49-F238E27FC236}">
                <a16:creationId xmlns:a16="http://schemas.microsoft.com/office/drawing/2014/main" id="{80DC6F79-E2AC-4FA6-B89B-EC8A0052102D}"/>
              </a:ext>
            </a:extLst>
          </p:cNvPr>
          <p:cNvSpPr>
            <a:spLocks noGrp="1"/>
          </p:cNvSpPr>
          <p:nvPr>
            <p:ph type="dt" sz="half" idx="10"/>
          </p:nvPr>
        </p:nvSpPr>
        <p:spPr/>
        <p:txBody>
          <a:bodyPr/>
          <a:lstStyle>
            <a:lvl1pPr>
              <a:defRPr/>
            </a:lvl1pPr>
          </a:lstStyle>
          <a:p>
            <a:pPr>
              <a:defRPr/>
            </a:pPr>
            <a:fld id="{7181213A-5412-4EC6-92FD-79D056F4EC70}" type="datetime1">
              <a:rPr lang="fi-FI"/>
              <a:pPr>
                <a:defRPr/>
              </a:pPr>
              <a:t>10.12.2021</a:t>
            </a:fld>
            <a:endParaRPr lang="fi-FI"/>
          </a:p>
        </p:txBody>
      </p:sp>
      <p:sp>
        <p:nvSpPr>
          <p:cNvPr id="6" name="Alatunnisteen paikkamerkki 4">
            <a:extLst>
              <a:ext uri="{FF2B5EF4-FFF2-40B4-BE49-F238E27FC236}">
                <a16:creationId xmlns:a16="http://schemas.microsoft.com/office/drawing/2014/main" id="{7041229E-62F3-421D-A068-595F9496EB85}"/>
              </a:ext>
            </a:extLst>
          </p:cNvPr>
          <p:cNvSpPr>
            <a:spLocks noGrp="1"/>
          </p:cNvSpPr>
          <p:nvPr>
            <p:ph type="ftr" sz="quarter" idx="11"/>
          </p:nvPr>
        </p:nvSpPr>
        <p:spPr/>
        <p:txBody>
          <a:bodyPr/>
          <a:lstStyle>
            <a:lvl1pPr>
              <a:defRPr/>
            </a:lvl1pPr>
          </a:lstStyle>
          <a:p>
            <a:pPr>
              <a:defRPr/>
            </a:pPr>
            <a:r>
              <a:rPr lang="fi-FI"/>
              <a:t>Etunimi Sukunimi</a:t>
            </a:r>
          </a:p>
        </p:txBody>
      </p:sp>
      <p:sp>
        <p:nvSpPr>
          <p:cNvPr id="7" name="Dian numeron paikkamerkki 5">
            <a:extLst>
              <a:ext uri="{FF2B5EF4-FFF2-40B4-BE49-F238E27FC236}">
                <a16:creationId xmlns:a16="http://schemas.microsoft.com/office/drawing/2014/main" id="{CCE4F4E9-6782-4C38-9861-3C81B4C460E3}"/>
              </a:ext>
            </a:extLst>
          </p:cNvPr>
          <p:cNvSpPr>
            <a:spLocks noGrp="1"/>
          </p:cNvSpPr>
          <p:nvPr>
            <p:ph type="sldNum" sz="quarter" idx="12"/>
          </p:nvPr>
        </p:nvSpPr>
        <p:spPr/>
        <p:txBody>
          <a:bodyPr/>
          <a:lstStyle>
            <a:lvl1pPr>
              <a:defRPr/>
            </a:lvl1pPr>
          </a:lstStyle>
          <a:p>
            <a:fld id="{8492E1C7-0AB6-4055-B6C0-A96900F64ED3}" type="slidenum">
              <a:rPr lang="fi-FI" altLang="fi-FI"/>
              <a:pPr/>
              <a:t>‹#›</a:t>
            </a:fld>
            <a:endParaRPr lang="fi-FI" altLang="fi-FI"/>
          </a:p>
        </p:txBody>
      </p:sp>
    </p:spTree>
    <p:extLst>
      <p:ext uri="{BB962C8B-B14F-4D97-AF65-F5344CB8AC3E}">
        <p14:creationId xmlns:p14="http://schemas.microsoft.com/office/powerpoint/2010/main" val="20172487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Otsikko ja sisältö D">
    <p:spTree>
      <p:nvGrpSpPr>
        <p:cNvPr id="1" name=""/>
        <p:cNvGrpSpPr/>
        <p:nvPr/>
      </p:nvGrpSpPr>
      <p:grpSpPr>
        <a:xfrm>
          <a:off x="0" y="0"/>
          <a:ext cx="0" cy="0"/>
          <a:chOff x="0" y="0"/>
          <a:chExt cx="0" cy="0"/>
        </a:xfrm>
      </p:grpSpPr>
      <p:sp>
        <p:nvSpPr>
          <p:cNvPr id="4" name="Freeform 13">
            <a:extLst>
              <a:ext uri="{FF2B5EF4-FFF2-40B4-BE49-F238E27FC236}">
                <a16:creationId xmlns:a16="http://schemas.microsoft.com/office/drawing/2014/main" id="{C2C47DF2-3276-4CE2-A656-AAF5D39AC7BA}"/>
              </a:ext>
            </a:extLst>
          </p:cNvPr>
          <p:cNvSpPr>
            <a:spLocks noChangeAspect="1"/>
          </p:cNvSpPr>
          <p:nvPr/>
        </p:nvSpPr>
        <p:spPr bwMode="auto">
          <a:xfrm>
            <a:off x="10964863" y="0"/>
            <a:ext cx="1228725" cy="6858000"/>
          </a:xfrm>
          <a:custGeom>
            <a:avLst/>
            <a:gdLst>
              <a:gd name="T0" fmla="*/ 0 w 2539"/>
              <a:gd name="T1" fmla="*/ 4225103 h 14300"/>
              <a:gd name="T2" fmla="*/ 0 w 2539"/>
              <a:gd name="T3" fmla="*/ 4225103 h 14300"/>
              <a:gd name="T4" fmla="*/ 174239 w 2539"/>
              <a:gd name="T5" fmla="*/ 4488393 h 14300"/>
              <a:gd name="T6" fmla="*/ 0 w 2539"/>
              <a:gd name="T7" fmla="*/ 4751683 h 14300"/>
              <a:gd name="T8" fmla="*/ 0 w 2539"/>
              <a:gd name="T9" fmla="*/ 4752642 h 14300"/>
              <a:gd name="T10" fmla="*/ 0 w 2539"/>
              <a:gd name="T11" fmla="*/ 4753122 h 14300"/>
              <a:gd name="T12" fmla="*/ 174239 w 2539"/>
              <a:gd name="T13" fmla="*/ 5016411 h 14300"/>
              <a:gd name="T14" fmla="*/ 0 w 2539"/>
              <a:gd name="T15" fmla="*/ 5279701 h 14300"/>
              <a:gd name="T16" fmla="*/ 0 w 2539"/>
              <a:gd name="T17" fmla="*/ 5279701 h 14300"/>
              <a:gd name="T18" fmla="*/ 0 w 2539"/>
              <a:gd name="T19" fmla="*/ 5281140 h 14300"/>
              <a:gd name="T20" fmla="*/ 175691 w 2539"/>
              <a:gd name="T21" fmla="*/ 5544909 h 14300"/>
              <a:gd name="T22" fmla="*/ 0 w 2539"/>
              <a:gd name="T23" fmla="*/ 5809158 h 14300"/>
              <a:gd name="T24" fmla="*/ 175691 w 2539"/>
              <a:gd name="T25" fmla="*/ 6072927 h 14300"/>
              <a:gd name="T26" fmla="*/ 0 w 2539"/>
              <a:gd name="T27" fmla="*/ 6337176 h 14300"/>
              <a:gd name="T28" fmla="*/ 175691 w 2539"/>
              <a:gd name="T29" fmla="*/ 6600945 h 14300"/>
              <a:gd name="T30" fmla="*/ 0 w 2539"/>
              <a:gd name="T31" fmla="*/ 6858000 h 14300"/>
              <a:gd name="T32" fmla="*/ 1228866 w 2539"/>
              <a:gd name="T33" fmla="*/ 6858000 h 14300"/>
              <a:gd name="T34" fmla="*/ 1228866 w 2539"/>
              <a:gd name="T35" fmla="*/ 0 h 14300"/>
              <a:gd name="T36" fmla="*/ 0 w 2539"/>
              <a:gd name="T37" fmla="*/ 0 h 14300"/>
              <a:gd name="T38" fmla="*/ 175691 w 2539"/>
              <a:gd name="T39" fmla="*/ 264249 h 14300"/>
              <a:gd name="T40" fmla="*/ 0 w 2539"/>
              <a:gd name="T41" fmla="*/ 528018 h 14300"/>
              <a:gd name="T42" fmla="*/ 175691 w 2539"/>
              <a:gd name="T43" fmla="*/ 791787 h 14300"/>
              <a:gd name="T44" fmla="*/ 0 w 2539"/>
              <a:gd name="T45" fmla="*/ 1056036 h 14300"/>
              <a:gd name="T46" fmla="*/ 175691 w 2539"/>
              <a:gd name="T47" fmla="*/ 1319805 h 14300"/>
              <a:gd name="T48" fmla="*/ 0 w 2539"/>
              <a:gd name="T49" fmla="*/ 1584054 h 14300"/>
              <a:gd name="T50" fmla="*/ 175691 w 2539"/>
              <a:gd name="T51" fmla="*/ 1847823 h 14300"/>
              <a:gd name="T52" fmla="*/ 0 w 2539"/>
              <a:gd name="T53" fmla="*/ 2112072 h 14300"/>
              <a:gd name="T54" fmla="*/ 175691 w 2539"/>
              <a:gd name="T55" fmla="*/ 2375841 h 14300"/>
              <a:gd name="T56" fmla="*/ 0 w 2539"/>
              <a:gd name="T57" fmla="*/ 2640090 h 14300"/>
              <a:gd name="T58" fmla="*/ 175691 w 2539"/>
              <a:gd name="T59" fmla="*/ 2903859 h 14300"/>
              <a:gd name="T60" fmla="*/ 0 w 2539"/>
              <a:gd name="T61" fmla="*/ 3168108 h 14300"/>
              <a:gd name="T62" fmla="*/ 175691 w 2539"/>
              <a:gd name="T63" fmla="*/ 3431877 h 14300"/>
              <a:gd name="T64" fmla="*/ 0 w 2539"/>
              <a:gd name="T65" fmla="*/ 3695647 h 14300"/>
              <a:gd name="T66" fmla="*/ 175691 w 2539"/>
              <a:gd name="T67" fmla="*/ 3959896 h 14300"/>
              <a:gd name="T68" fmla="*/ 0 w 2539"/>
              <a:gd name="T69" fmla="*/ 4223665 h 14300"/>
              <a:gd name="T70" fmla="*/ 0 w 2539"/>
              <a:gd name="T71" fmla="*/ 4225103 h 1430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539" h="14300">
                <a:moveTo>
                  <a:pt x="0" y="8810"/>
                </a:moveTo>
                <a:lnTo>
                  <a:pt x="0" y="8810"/>
                </a:lnTo>
                <a:cubicBezTo>
                  <a:pt x="0" y="9056"/>
                  <a:pt x="148" y="9267"/>
                  <a:pt x="360" y="9359"/>
                </a:cubicBezTo>
                <a:cubicBezTo>
                  <a:pt x="148" y="9451"/>
                  <a:pt x="0" y="9662"/>
                  <a:pt x="0" y="9908"/>
                </a:cubicBezTo>
                <a:lnTo>
                  <a:pt x="0" y="9910"/>
                </a:lnTo>
                <a:lnTo>
                  <a:pt x="0" y="9911"/>
                </a:lnTo>
                <a:cubicBezTo>
                  <a:pt x="0" y="10157"/>
                  <a:pt x="148" y="10368"/>
                  <a:pt x="360" y="10460"/>
                </a:cubicBezTo>
                <a:cubicBezTo>
                  <a:pt x="148" y="10552"/>
                  <a:pt x="0" y="10763"/>
                  <a:pt x="0" y="11009"/>
                </a:cubicBezTo>
                <a:lnTo>
                  <a:pt x="0" y="11012"/>
                </a:lnTo>
                <a:cubicBezTo>
                  <a:pt x="0" y="11259"/>
                  <a:pt x="150" y="11471"/>
                  <a:pt x="363" y="11562"/>
                </a:cubicBezTo>
                <a:cubicBezTo>
                  <a:pt x="150" y="11654"/>
                  <a:pt x="0" y="11866"/>
                  <a:pt x="0" y="12113"/>
                </a:cubicBezTo>
                <a:cubicBezTo>
                  <a:pt x="0" y="12360"/>
                  <a:pt x="150" y="12572"/>
                  <a:pt x="363" y="12663"/>
                </a:cubicBezTo>
                <a:cubicBezTo>
                  <a:pt x="150" y="12755"/>
                  <a:pt x="0" y="12967"/>
                  <a:pt x="0" y="13214"/>
                </a:cubicBezTo>
                <a:cubicBezTo>
                  <a:pt x="0" y="13461"/>
                  <a:pt x="150" y="13673"/>
                  <a:pt x="363" y="13764"/>
                </a:cubicBezTo>
                <a:cubicBezTo>
                  <a:pt x="154" y="13854"/>
                  <a:pt x="6" y="14059"/>
                  <a:pt x="0" y="14300"/>
                </a:cubicBezTo>
                <a:lnTo>
                  <a:pt x="2539" y="14300"/>
                </a:lnTo>
                <a:cubicBezTo>
                  <a:pt x="2539" y="9533"/>
                  <a:pt x="2539" y="4767"/>
                  <a:pt x="2539" y="0"/>
                </a:cubicBezTo>
                <a:lnTo>
                  <a:pt x="0" y="0"/>
                </a:lnTo>
                <a:cubicBezTo>
                  <a:pt x="0" y="247"/>
                  <a:pt x="150" y="459"/>
                  <a:pt x="363" y="551"/>
                </a:cubicBezTo>
                <a:cubicBezTo>
                  <a:pt x="150" y="642"/>
                  <a:pt x="0" y="854"/>
                  <a:pt x="0" y="1101"/>
                </a:cubicBezTo>
                <a:cubicBezTo>
                  <a:pt x="0" y="1348"/>
                  <a:pt x="150" y="1560"/>
                  <a:pt x="363" y="1651"/>
                </a:cubicBezTo>
                <a:cubicBezTo>
                  <a:pt x="150" y="1743"/>
                  <a:pt x="0" y="1955"/>
                  <a:pt x="0" y="2202"/>
                </a:cubicBezTo>
                <a:cubicBezTo>
                  <a:pt x="0" y="2449"/>
                  <a:pt x="150" y="2661"/>
                  <a:pt x="363" y="2752"/>
                </a:cubicBezTo>
                <a:cubicBezTo>
                  <a:pt x="150" y="2844"/>
                  <a:pt x="0" y="3056"/>
                  <a:pt x="0" y="3303"/>
                </a:cubicBezTo>
                <a:cubicBezTo>
                  <a:pt x="0" y="3550"/>
                  <a:pt x="150" y="3762"/>
                  <a:pt x="363" y="3853"/>
                </a:cubicBezTo>
                <a:cubicBezTo>
                  <a:pt x="150" y="3945"/>
                  <a:pt x="0" y="4157"/>
                  <a:pt x="0" y="4404"/>
                </a:cubicBezTo>
                <a:cubicBezTo>
                  <a:pt x="0" y="4651"/>
                  <a:pt x="150" y="4863"/>
                  <a:pt x="363" y="4954"/>
                </a:cubicBezTo>
                <a:cubicBezTo>
                  <a:pt x="150" y="5046"/>
                  <a:pt x="0" y="5258"/>
                  <a:pt x="0" y="5505"/>
                </a:cubicBezTo>
                <a:cubicBezTo>
                  <a:pt x="0" y="5752"/>
                  <a:pt x="150" y="5964"/>
                  <a:pt x="363" y="6055"/>
                </a:cubicBezTo>
                <a:cubicBezTo>
                  <a:pt x="150" y="6147"/>
                  <a:pt x="0" y="6359"/>
                  <a:pt x="0" y="6606"/>
                </a:cubicBezTo>
                <a:cubicBezTo>
                  <a:pt x="0" y="6853"/>
                  <a:pt x="150" y="7065"/>
                  <a:pt x="363" y="7156"/>
                </a:cubicBezTo>
                <a:cubicBezTo>
                  <a:pt x="150" y="7247"/>
                  <a:pt x="0" y="7459"/>
                  <a:pt x="0" y="7706"/>
                </a:cubicBezTo>
                <a:cubicBezTo>
                  <a:pt x="0" y="7954"/>
                  <a:pt x="150" y="8165"/>
                  <a:pt x="363" y="8257"/>
                </a:cubicBezTo>
                <a:cubicBezTo>
                  <a:pt x="150" y="8348"/>
                  <a:pt x="0" y="8560"/>
                  <a:pt x="0" y="8807"/>
                </a:cubicBezTo>
                <a:lnTo>
                  <a:pt x="0" y="8810"/>
                </a:lnTo>
                <a:close/>
              </a:path>
            </a:pathLst>
          </a:custGeom>
          <a:solidFill>
            <a:srgbClr val="F5A4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sp>
        <p:nvSpPr>
          <p:cNvPr id="2" name="Otsikko 1"/>
          <p:cNvSpPr>
            <a:spLocks noGrp="1"/>
          </p:cNvSpPr>
          <p:nvPr>
            <p:ph type="title"/>
          </p:nvPr>
        </p:nvSpPr>
        <p:spPr/>
        <p:txBody>
          <a:bodyPr/>
          <a:lstStyle/>
          <a:p>
            <a:r>
              <a:rPr lang="fi-FI"/>
              <a:t>Muokkaa ots. perustyyl. napsautt.</a:t>
            </a:r>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Päivämäärän paikkamerkki 3">
            <a:extLst>
              <a:ext uri="{FF2B5EF4-FFF2-40B4-BE49-F238E27FC236}">
                <a16:creationId xmlns:a16="http://schemas.microsoft.com/office/drawing/2014/main" id="{2CB7D966-B25E-4282-ACAC-A8E2B98172E1}"/>
              </a:ext>
            </a:extLst>
          </p:cNvPr>
          <p:cNvSpPr>
            <a:spLocks noGrp="1"/>
          </p:cNvSpPr>
          <p:nvPr>
            <p:ph type="dt" sz="half" idx="10"/>
          </p:nvPr>
        </p:nvSpPr>
        <p:spPr/>
        <p:txBody>
          <a:bodyPr/>
          <a:lstStyle>
            <a:lvl1pPr>
              <a:defRPr/>
            </a:lvl1pPr>
          </a:lstStyle>
          <a:p>
            <a:pPr>
              <a:defRPr/>
            </a:pPr>
            <a:fld id="{AA34D36B-EF06-4001-9E78-51BB71D0500D}" type="datetime1">
              <a:rPr lang="fi-FI"/>
              <a:pPr>
                <a:defRPr/>
              </a:pPr>
              <a:t>10.12.2021</a:t>
            </a:fld>
            <a:endParaRPr lang="fi-FI"/>
          </a:p>
        </p:txBody>
      </p:sp>
      <p:sp>
        <p:nvSpPr>
          <p:cNvPr id="6" name="Alatunnisteen paikkamerkki 4">
            <a:extLst>
              <a:ext uri="{FF2B5EF4-FFF2-40B4-BE49-F238E27FC236}">
                <a16:creationId xmlns:a16="http://schemas.microsoft.com/office/drawing/2014/main" id="{320BF4F3-9F00-4464-9D30-AFC94B21AB7B}"/>
              </a:ext>
            </a:extLst>
          </p:cNvPr>
          <p:cNvSpPr>
            <a:spLocks noGrp="1"/>
          </p:cNvSpPr>
          <p:nvPr>
            <p:ph type="ftr" sz="quarter" idx="11"/>
          </p:nvPr>
        </p:nvSpPr>
        <p:spPr/>
        <p:txBody>
          <a:bodyPr/>
          <a:lstStyle>
            <a:lvl1pPr>
              <a:defRPr/>
            </a:lvl1pPr>
          </a:lstStyle>
          <a:p>
            <a:pPr>
              <a:defRPr/>
            </a:pPr>
            <a:r>
              <a:rPr lang="fi-FI"/>
              <a:t>Etunimi Sukunimi</a:t>
            </a:r>
          </a:p>
        </p:txBody>
      </p:sp>
      <p:sp>
        <p:nvSpPr>
          <p:cNvPr id="7" name="Dian numeron paikkamerkki 5">
            <a:extLst>
              <a:ext uri="{FF2B5EF4-FFF2-40B4-BE49-F238E27FC236}">
                <a16:creationId xmlns:a16="http://schemas.microsoft.com/office/drawing/2014/main" id="{F2D5BB6D-A7FD-4BF0-AA8D-F938B41C339A}"/>
              </a:ext>
            </a:extLst>
          </p:cNvPr>
          <p:cNvSpPr>
            <a:spLocks noGrp="1"/>
          </p:cNvSpPr>
          <p:nvPr>
            <p:ph type="sldNum" sz="quarter" idx="12"/>
          </p:nvPr>
        </p:nvSpPr>
        <p:spPr/>
        <p:txBody>
          <a:bodyPr/>
          <a:lstStyle>
            <a:lvl1pPr>
              <a:defRPr/>
            </a:lvl1pPr>
          </a:lstStyle>
          <a:p>
            <a:fld id="{21F8A1BD-217C-420A-A419-AEF3F9E54B2E}" type="slidenum">
              <a:rPr lang="fi-FI" altLang="fi-FI"/>
              <a:pPr/>
              <a:t>‹#›</a:t>
            </a:fld>
            <a:endParaRPr lang="fi-FI" altLang="fi-FI"/>
          </a:p>
        </p:txBody>
      </p:sp>
    </p:spTree>
    <p:extLst>
      <p:ext uri="{BB962C8B-B14F-4D97-AF65-F5344CB8AC3E}">
        <p14:creationId xmlns:p14="http://schemas.microsoft.com/office/powerpoint/2010/main" val="37487456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Otsikko ja sisältö  F">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569C0F3A-6D50-4F43-943C-B1768DF45EBA}"/>
              </a:ext>
            </a:extLst>
          </p:cNvPr>
          <p:cNvSpPr>
            <a:spLocks noChangeAspect="1"/>
          </p:cNvSpPr>
          <p:nvPr/>
        </p:nvSpPr>
        <p:spPr bwMode="auto">
          <a:xfrm>
            <a:off x="10887075" y="0"/>
            <a:ext cx="1304925" cy="6858000"/>
          </a:xfrm>
          <a:custGeom>
            <a:avLst/>
            <a:gdLst>
              <a:gd name="T0" fmla="*/ 0 w 2700"/>
              <a:gd name="T1" fmla="*/ 16306 h 14300"/>
              <a:gd name="T2" fmla="*/ 212647 w 2700"/>
              <a:gd name="T3" fmla="*/ 144354 h 14300"/>
              <a:gd name="T4" fmla="*/ 212647 w 2700"/>
              <a:gd name="T5" fmla="*/ 290626 h 14300"/>
              <a:gd name="T6" fmla="*/ 0 w 2700"/>
              <a:gd name="T7" fmla="*/ 418674 h 14300"/>
              <a:gd name="T8" fmla="*/ 212647 w 2700"/>
              <a:gd name="T9" fmla="*/ 546722 h 14300"/>
              <a:gd name="T10" fmla="*/ 212647 w 2700"/>
              <a:gd name="T11" fmla="*/ 692994 h 14300"/>
              <a:gd name="T12" fmla="*/ 0 w 2700"/>
              <a:gd name="T13" fmla="*/ 820083 h 14300"/>
              <a:gd name="T14" fmla="*/ 212647 w 2700"/>
              <a:gd name="T15" fmla="*/ 948130 h 14300"/>
              <a:gd name="T16" fmla="*/ 212647 w 2700"/>
              <a:gd name="T17" fmla="*/ 1094403 h 14300"/>
              <a:gd name="T18" fmla="*/ 0 w 2700"/>
              <a:gd name="T19" fmla="*/ 1221971 h 14300"/>
              <a:gd name="T20" fmla="*/ 212647 w 2700"/>
              <a:gd name="T21" fmla="*/ 1350019 h 14300"/>
              <a:gd name="T22" fmla="*/ 212647 w 2700"/>
              <a:gd name="T23" fmla="*/ 1496291 h 14300"/>
              <a:gd name="T24" fmla="*/ 0 w 2700"/>
              <a:gd name="T25" fmla="*/ 1624339 h 14300"/>
              <a:gd name="T26" fmla="*/ 212647 w 2700"/>
              <a:gd name="T27" fmla="*/ 1752387 h 14300"/>
              <a:gd name="T28" fmla="*/ 212647 w 2700"/>
              <a:gd name="T29" fmla="*/ 1898659 h 14300"/>
              <a:gd name="T30" fmla="*/ 0 w 2700"/>
              <a:gd name="T31" fmla="*/ 2026707 h 14300"/>
              <a:gd name="T32" fmla="*/ 212647 w 2700"/>
              <a:gd name="T33" fmla="*/ 2154755 h 14300"/>
              <a:gd name="T34" fmla="*/ 212647 w 2700"/>
              <a:gd name="T35" fmla="*/ 2301027 h 14300"/>
              <a:gd name="T36" fmla="*/ 0 w 2700"/>
              <a:gd name="T37" fmla="*/ 2429554 h 14300"/>
              <a:gd name="T38" fmla="*/ 212647 w 2700"/>
              <a:gd name="T39" fmla="*/ 2557602 h 14300"/>
              <a:gd name="T40" fmla="*/ 212647 w 2700"/>
              <a:gd name="T41" fmla="*/ 2703874 h 14300"/>
              <a:gd name="T42" fmla="*/ 0 w 2700"/>
              <a:gd name="T43" fmla="*/ 2831443 h 14300"/>
              <a:gd name="T44" fmla="*/ 212647 w 2700"/>
              <a:gd name="T45" fmla="*/ 2959970 h 14300"/>
              <a:gd name="T46" fmla="*/ 212647 w 2700"/>
              <a:gd name="T47" fmla="*/ 3105763 h 14300"/>
              <a:gd name="T48" fmla="*/ 0 w 2700"/>
              <a:gd name="T49" fmla="*/ 3232852 h 14300"/>
              <a:gd name="T50" fmla="*/ 212647 w 2700"/>
              <a:gd name="T51" fmla="*/ 3360900 h 14300"/>
              <a:gd name="T52" fmla="*/ 212647 w 2700"/>
              <a:gd name="T53" fmla="*/ 3507172 h 14300"/>
              <a:gd name="T54" fmla="*/ 0 w 2700"/>
              <a:gd name="T55" fmla="*/ 3635220 h 14300"/>
              <a:gd name="T56" fmla="*/ 212647 w 2700"/>
              <a:gd name="T57" fmla="*/ 3763268 h 14300"/>
              <a:gd name="T58" fmla="*/ 212647 w 2700"/>
              <a:gd name="T59" fmla="*/ 3909540 h 14300"/>
              <a:gd name="T60" fmla="*/ 0 w 2700"/>
              <a:gd name="T61" fmla="*/ 4037588 h 14300"/>
              <a:gd name="T62" fmla="*/ 212647 w 2700"/>
              <a:gd name="T63" fmla="*/ 4165636 h 14300"/>
              <a:gd name="T64" fmla="*/ 212647 w 2700"/>
              <a:gd name="T65" fmla="*/ 4311908 h 14300"/>
              <a:gd name="T66" fmla="*/ 0 w 2700"/>
              <a:gd name="T67" fmla="*/ 4439476 h 14300"/>
              <a:gd name="T68" fmla="*/ 212647 w 2700"/>
              <a:gd name="T69" fmla="*/ 4568003 h 14300"/>
              <a:gd name="T70" fmla="*/ 262425 w 2700"/>
              <a:gd name="T71" fmla="*/ 4655287 h 14300"/>
              <a:gd name="T72" fmla="*/ 44463 w 2700"/>
              <a:gd name="T73" fmla="*/ 4785733 h 14300"/>
              <a:gd name="T74" fmla="*/ 48812 w 2700"/>
              <a:gd name="T75" fmla="*/ 4928648 h 14300"/>
              <a:gd name="T76" fmla="*/ 262425 w 2700"/>
              <a:gd name="T77" fmla="*/ 5058135 h 14300"/>
              <a:gd name="T78" fmla="*/ 46396 w 2700"/>
              <a:gd name="T79" fmla="*/ 5187621 h 14300"/>
              <a:gd name="T80" fmla="*/ 48812 w 2700"/>
              <a:gd name="T81" fmla="*/ 5331016 h 14300"/>
              <a:gd name="T82" fmla="*/ 262425 w 2700"/>
              <a:gd name="T83" fmla="*/ 5460023 h 14300"/>
              <a:gd name="T84" fmla="*/ 46396 w 2700"/>
              <a:gd name="T85" fmla="*/ 5589510 h 14300"/>
              <a:gd name="T86" fmla="*/ 48812 w 2700"/>
              <a:gd name="T87" fmla="*/ 5732425 h 14300"/>
              <a:gd name="T88" fmla="*/ 262425 w 2700"/>
              <a:gd name="T89" fmla="*/ 5861432 h 14300"/>
              <a:gd name="T90" fmla="*/ 46396 w 2700"/>
              <a:gd name="T91" fmla="*/ 5991398 h 14300"/>
              <a:gd name="T92" fmla="*/ 48812 w 2700"/>
              <a:gd name="T93" fmla="*/ 6134793 h 14300"/>
              <a:gd name="T94" fmla="*/ 262425 w 2700"/>
              <a:gd name="T95" fmla="*/ 6263800 h 14300"/>
              <a:gd name="T96" fmla="*/ 46396 w 2700"/>
              <a:gd name="T97" fmla="*/ 6393287 h 14300"/>
              <a:gd name="T98" fmla="*/ 48812 w 2700"/>
              <a:gd name="T99" fmla="*/ 6537161 h 14300"/>
              <a:gd name="T100" fmla="*/ 262425 w 2700"/>
              <a:gd name="T101" fmla="*/ 6666168 h 14300"/>
              <a:gd name="T102" fmla="*/ 46396 w 2700"/>
              <a:gd name="T103" fmla="*/ 6795655 h 14300"/>
              <a:gd name="T104" fmla="*/ 1304878 w 2700"/>
              <a:gd name="T105" fmla="*/ 6858000 h 14300"/>
              <a:gd name="T106" fmla="*/ 1450 w 2700"/>
              <a:gd name="T107" fmla="*/ 0 h 1430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700" h="14300">
                <a:moveTo>
                  <a:pt x="3" y="0"/>
                </a:moveTo>
                <a:cubicBezTo>
                  <a:pt x="1" y="11"/>
                  <a:pt x="0" y="22"/>
                  <a:pt x="0" y="34"/>
                </a:cubicBezTo>
                <a:cubicBezTo>
                  <a:pt x="0" y="102"/>
                  <a:pt x="40" y="159"/>
                  <a:pt x="101" y="185"/>
                </a:cubicBezTo>
                <a:cubicBezTo>
                  <a:pt x="105" y="186"/>
                  <a:pt x="440" y="301"/>
                  <a:pt x="440" y="301"/>
                </a:cubicBezTo>
                <a:cubicBezTo>
                  <a:pt x="440" y="301"/>
                  <a:pt x="543" y="338"/>
                  <a:pt x="543" y="454"/>
                </a:cubicBezTo>
                <a:cubicBezTo>
                  <a:pt x="543" y="523"/>
                  <a:pt x="501" y="582"/>
                  <a:pt x="440" y="606"/>
                </a:cubicBezTo>
                <a:cubicBezTo>
                  <a:pt x="437" y="607"/>
                  <a:pt x="96" y="724"/>
                  <a:pt x="96" y="724"/>
                </a:cubicBezTo>
                <a:cubicBezTo>
                  <a:pt x="96" y="724"/>
                  <a:pt x="0" y="756"/>
                  <a:pt x="0" y="873"/>
                </a:cubicBezTo>
                <a:cubicBezTo>
                  <a:pt x="0" y="940"/>
                  <a:pt x="40" y="998"/>
                  <a:pt x="101" y="1023"/>
                </a:cubicBezTo>
                <a:cubicBezTo>
                  <a:pt x="105" y="1025"/>
                  <a:pt x="440" y="1140"/>
                  <a:pt x="440" y="1140"/>
                </a:cubicBezTo>
                <a:cubicBezTo>
                  <a:pt x="440" y="1140"/>
                  <a:pt x="543" y="1177"/>
                  <a:pt x="543" y="1292"/>
                </a:cubicBezTo>
                <a:cubicBezTo>
                  <a:pt x="543" y="1362"/>
                  <a:pt x="501" y="1421"/>
                  <a:pt x="440" y="1445"/>
                </a:cubicBezTo>
                <a:cubicBezTo>
                  <a:pt x="437" y="1446"/>
                  <a:pt x="96" y="1562"/>
                  <a:pt x="96" y="1562"/>
                </a:cubicBezTo>
                <a:cubicBezTo>
                  <a:pt x="96" y="1562"/>
                  <a:pt x="0" y="1602"/>
                  <a:pt x="0" y="1710"/>
                </a:cubicBezTo>
                <a:cubicBezTo>
                  <a:pt x="0" y="1777"/>
                  <a:pt x="40" y="1835"/>
                  <a:pt x="101" y="1860"/>
                </a:cubicBezTo>
                <a:cubicBezTo>
                  <a:pt x="105" y="1862"/>
                  <a:pt x="440" y="1977"/>
                  <a:pt x="440" y="1977"/>
                </a:cubicBezTo>
                <a:cubicBezTo>
                  <a:pt x="440" y="1977"/>
                  <a:pt x="543" y="2013"/>
                  <a:pt x="543" y="2129"/>
                </a:cubicBezTo>
                <a:cubicBezTo>
                  <a:pt x="543" y="2199"/>
                  <a:pt x="501" y="2258"/>
                  <a:pt x="440" y="2282"/>
                </a:cubicBezTo>
                <a:cubicBezTo>
                  <a:pt x="437" y="2283"/>
                  <a:pt x="96" y="2400"/>
                  <a:pt x="96" y="2400"/>
                </a:cubicBezTo>
                <a:cubicBezTo>
                  <a:pt x="96" y="2400"/>
                  <a:pt x="0" y="2431"/>
                  <a:pt x="0" y="2548"/>
                </a:cubicBezTo>
                <a:cubicBezTo>
                  <a:pt x="0" y="2616"/>
                  <a:pt x="40" y="2674"/>
                  <a:pt x="101" y="2699"/>
                </a:cubicBezTo>
                <a:cubicBezTo>
                  <a:pt x="105" y="2700"/>
                  <a:pt x="440" y="2815"/>
                  <a:pt x="440" y="2815"/>
                </a:cubicBezTo>
                <a:cubicBezTo>
                  <a:pt x="440" y="2815"/>
                  <a:pt x="543" y="2852"/>
                  <a:pt x="543" y="2968"/>
                </a:cubicBezTo>
                <a:cubicBezTo>
                  <a:pt x="543" y="3037"/>
                  <a:pt x="501" y="3096"/>
                  <a:pt x="440" y="3120"/>
                </a:cubicBezTo>
                <a:cubicBezTo>
                  <a:pt x="437" y="3121"/>
                  <a:pt x="96" y="3239"/>
                  <a:pt x="96" y="3239"/>
                </a:cubicBezTo>
                <a:cubicBezTo>
                  <a:pt x="96" y="3239"/>
                  <a:pt x="0" y="3278"/>
                  <a:pt x="0" y="3387"/>
                </a:cubicBezTo>
                <a:cubicBezTo>
                  <a:pt x="0" y="3455"/>
                  <a:pt x="40" y="3513"/>
                  <a:pt x="101" y="3538"/>
                </a:cubicBezTo>
                <a:cubicBezTo>
                  <a:pt x="105" y="3539"/>
                  <a:pt x="440" y="3654"/>
                  <a:pt x="440" y="3654"/>
                </a:cubicBezTo>
                <a:cubicBezTo>
                  <a:pt x="440" y="3654"/>
                  <a:pt x="543" y="3691"/>
                  <a:pt x="543" y="3807"/>
                </a:cubicBezTo>
                <a:cubicBezTo>
                  <a:pt x="543" y="3876"/>
                  <a:pt x="501" y="3935"/>
                  <a:pt x="440" y="3959"/>
                </a:cubicBezTo>
                <a:cubicBezTo>
                  <a:pt x="437" y="3960"/>
                  <a:pt x="96" y="4077"/>
                  <a:pt x="96" y="4077"/>
                </a:cubicBezTo>
                <a:cubicBezTo>
                  <a:pt x="96" y="4077"/>
                  <a:pt x="0" y="4109"/>
                  <a:pt x="0" y="4226"/>
                </a:cubicBezTo>
                <a:cubicBezTo>
                  <a:pt x="0" y="4293"/>
                  <a:pt x="40" y="4351"/>
                  <a:pt x="101" y="4377"/>
                </a:cubicBezTo>
                <a:cubicBezTo>
                  <a:pt x="105" y="4378"/>
                  <a:pt x="440" y="4493"/>
                  <a:pt x="440" y="4493"/>
                </a:cubicBezTo>
                <a:cubicBezTo>
                  <a:pt x="440" y="4493"/>
                  <a:pt x="543" y="4530"/>
                  <a:pt x="543" y="4646"/>
                </a:cubicBezTo>
                <a:cubicBezTo>
                  <a:pt x="543" y="4715"/>
                  <a:pt x="501" y="4774"/>
                  <a:pt x="440" y="4798"/>
                </a:cubicBezTo>
                <a:cubicBezTo>
                  <a:pt x="437" y="4799"/>
                  <a:pt x="92" y="4918"/>
                  <a:pt x="92" y="4918"/>
                </a:cubicBezTo>
                <a:cubicBezTo>
                  <a:pt x="92" y="4918"/>
                  <a:pt x="0" y="4949"/>
                  <a:pt x="0" y="5066"/>
                </a:cubicBezTo>
                <a:cubicBezTo>
                  <a:pt x="0" y="5133"/>
                  <a:pt x="40" y="5191"/>
                  <a:pt x="101" y="5216"/>
                </a:cubicBezTo>
                <a:cubicBezTo>
                  <a:pt x="105" y="5218"/>
                  <a:pt x="440" y="5333"/>
                  <a:pt x="440" y="5333"/>
                </a:cubicBezTo>
                <a:cubicBezTo>
                  <a:pt x="440" y="5333"/>
                  <a:pt x="543" y="5370"/>
                  <a:pt x="543" y="5485"/>
                </a:cubicBezTo>
                <a:cubicBezTo>
                  <a:pt x="543" y="5555"/>
                  <a:pt x="501" y="5614"/>
                  <a:pt x="440" y="5638"/>
                </a:cubicBezTo>
                <a:cubicBezTo>
                  <a:pt x="437" y="5639"/>
                  <a:pt x="96" y="5756"/>
                  <a:pt x="96" y="5756"/>
                </a:cubicBezTo>
                <a:cubicBezTo>
                  <a:pt x="96" y="5756"/>
                  <a:pt x="0" y="5787"/>
                  <a:pt x="0" y="5904"/>
                </a:cubicBezTo>
                <a:cubicBezTo>
                  <a:pt x="0" y="5972"/>
                  <a:pt x="40" y="6030"/>
                  <a:pt x="101" y="6055"/>
                </a:cubicBezTo>
                <a:cubicBezTo>
                  <a:pt x="105" y="6056"/>
                  <a:pt x="440" y="6172"/>
                  <a:pt x="440" y="6172"/>
                </a:cubicBezTo>
                <a:cubicBezTo>
                  <a:pt x="440" y="6172"/>
                  <a:pt x="543" y="6208"/>
                  <a:pt x="543" y="6324"/>
                </a:cubicBezTo>
                <a:cubicBezTo>
                  <a:pt x="543" y="6393"/>
                  <a:pt x="501" y="6453"/>
                  <a:pt x="440" y="6476"/>
                </a:cubicBezTo>
                <a:cubicBezTo>
                  <a:pt x="437" y="6477"/>
                  <a:pt x="96" y="6594"/>
                  <a:pt x="96" y="6594"/>
                </a:cubicBezTo>
                <a:cubicBezTo>
                  <a:pt x="96" y="6594"/>
                  <a:pt x="0" y="6634"/>
                  <a:pt x="0" y="6741"/>
                </a:cubicBezTo>
                <a:cubicBezTo>
                  <a:pt x="0" y="6809"/>
                  <a:pt x="40" y="6867"/>
                  <a:pt x="101" y="6892"/>
                </a:cubicBezTo>
                <a:cubicBezTo>
                  <a:pt x="105" y="6893"/>
                  <a:pt x="440" y="7008"/>
                  <a:pt x="440" y="7008"/>
                </a:cubicBezTo>
                <a:cubicBezTo>
                  <a:pt x="440" y="7008"/>
                  <a:pt x="543" y="7045"/>
                  <a:pt x="543" y="7161"/>
                </a:cubicBezTo>
                <a:cubicBezTo>
                  <a:pt x="543" y="7230"/>
                  <a:pt x="501" y="7289"/>
                  <a:pt x="440" y="7313"/>
                </a:cubicBezTo>
                <a:cubicBezTo>
                  <a:pt x="437" y="7314"/>
                  <a:pt x="96" y="7431"/>
                  <a:pt x="96" y="7431"/>
                </a:cubicBezTo>
                <a:cubicBezTo>
                  <a:pt x="96" y="7431"/>
                  <a:pt x="0" y="7463"/>
                  <a:pt x="0" y="7580"/>
                </a:cubicBezTo>
                <a:cubicBezTo>
                  <a:pt x="0" y="7647"/>
                  <a:pt x="40" y="7705"/>
                  <a:pt x="101" y="7731"/>
                </a:cubicBezTo>
                <a:cubicBezTo>
                  <a:pt x="105" y="7732"/>
                  <a:pt x="440" y="7847"/>
                  <a:pt x="440" y="7847"/>
                </a:cubicBezTo>
                <a:cubicBezTo>
                  <a:pt x="440" y="7847"/>
                  <a:pt x="543" y="7884"/>
                  <a:pt x="543" y="8000"/>
                </a:cubicBezTo>
                <a:cubicBezTo>
                  <a:pt x="543" y="8069"/>
                  <a:pt x="501" y="8128"/>
                  <a:pt x="440" y="8152"/>
                </a:cubicBezTo>
                <a:cubicBezTo>
                  <a:pt x="437" y="8153"/>
                  <a:pt x="96" y="8270"/>
                  <a:pt x="96" y="8270"/>
                </a:cubicBezTo>
                <a:cubicBezTo>
                  <a:pt x="96" y="8270"/>
                  <a:pt x="0" y="8310"/>
                  <a:pt x="0" y="8419"/>
                </a:cubicBezTo>
                <a:cubicBezTo>
                  <a:pt x="0" y="8486"/>
                  <a:pt x="40" y="8544"/>
                  <a:pt x="101" y="8569"/>
                </a:cubicBezTo>
                <a:cubicBezTo>
                  <a:pt x="105" y="8571"/>
                  <a:pt x="440" y="8686"/>
                  <a:pt x="440" y="8686"/>
                </a:cubicBezTo>
                <a:cubicBezTo>
                  <a:pt x="440" y="8686"/>
                  <a:pt x="543" y="8723"/>
                  <a:pt x="543" y="8839"/>
                </a:cubicBezTo>
                <a:cubicBezTo>
                  <a:pt x="543" y="8908"/>
                  <a:pt x="501" y="8967"/>
                  <a:pt x="440" y="8991"/>
                </a:cubicBezTo>
                <a:cubicBezTo>
                  <a:pt x="437" y="8992"/>
                  <a:pt x="96" y="9109"/>
                  <a:pt x="96" y="9109"/>
                </a:cubicBezTo>
                <a:cubicBezTo>
                  <a:pt x="96" y="9109"/>
                  <a:pt x="0" y="9141"/>
                  <a:pt x="0" y="9257"/>
                </a:cubicBezTo>
                <a:cubicBezTo>
                  <a:pt x="0" y="9325"/>
                  <a:pt x="40" y="9383"/>
                  <a:pt x="101" y="9408"/>
                </a:cubicBezTo>
                <a:cubicBezTo>
                  <a:pt x="105" y="9409"/>
                  <a:pt x="440" y="9525"/>
                  <a:pt x="440" y="9525"/>
                </a:cubicBezTo>
                <a:cubicBezTo>
                  <a:pt x="440" y="9525"/>
                  <a:pt x="543" y="9561"/>
                  <a:pt x="543" y="9677"/>
                </a:cubicBezTo>
                <a:lnTo>
                  <a:pt x="543" y="9707"/>
                </a:lnTo>
                <a:cubicBezTo>
                  <a:pt x="543" y="9776"/>
                  <a:pt x="501" y="9835"/>
                  <a:pt x="440" y="9859"/>
                </a:cubicBezTo>
                <a:cubicBezTo>
                  <a:pt x="437" y="9860"/>
                  <a:pt x="92" y="9979"/>
                  <a:pt x="92" y="9979"/>
                </a:cubicBezTo>
                <a:cubicBezTo>
                  <a:pt x="92" y="9979"/>
                  <a:pt x="0" y="10010"/>
                  <a:pt x="0" y="10127"/>
                </a:cubicBezTo>
                <a:cubicBezTo>
                  <a:pt x="0" y="10194"/>
                  <a:pt x="40" y="10252"/>
                  <a:pt x="101" y="10277"/>
                </a:cubicBezTo>
                <a:cubicBezTo>
                  <a:pt x="105" y="10279"/>
                  <a:pt x="440" y="10394"/>
                  <a:pt x="440" y="10394"/>
                </a:cubicBezTo>
                <a:cubicBezTo>
                  <a:pt x="440" y="10394"/>
                  <a:pt x="543" y="10431"/>
                  <a:pt x="543" y="10547"/>
                </a:cubicBezTo>
                <a:cubicBezTo>
                  <a:pt x="543" y="10616"/>
                  <a:pt x="501" y="10675"/>
                  <a:pt x="440" y="10699"/>
                </a:cubicBezTo>
                <a:cubicBezTo>
                  <a:pt x="437" y="10700"/>
                  <a:pt x="96" y="10817"/>
                  <a:pt x="96" y="10817"/>
                </a:cubicBezTo>
                <a:cubicBezTo>
                  <a:pt x="96" y="10817"/>
                  <a:pt x="0" y="10849"/>
                  <a:pt x="0" y="10965"/>
                </a:cubicBezTo>
                <a:cubicBezTo>
                  <a:pt x="0" y="11033"/>
                  <a:pt x="40" y="11091"/>
                  <a:pt x="101" y="11116"/>
                </a:cubicBezTo>
                <a:cubicBezTo>
                  <a:pt x="105" y="11117"/>
                  <a:pt x="440" y="11233"/>
                  <a:pt x="440" y="11233"/>
                </a:cubicBezTo>
                <a:cubicBezTo>
                  <a:pt x="440" y="11233"/>
                  <a:pt x="543" y="11269"/>
                  <a:pt x="543" y="11385"/>
                </a:cubicBezTo>
                <a:cubicBezTo>
                  <a:pt x="543" y="11455"/>
                  <a:pt x="501" y="11514"/>
                  <a:pt x="440" y="11538"/>
                </a:cubicBezTo>
                <a:cubicBezTo>
                  <a:pt x="437" y="11539"/>
                  <a:pt x="96" y="11655"/>
                  <a:pt x="96" y="11655"/>
                </a:cubicBezTo>
                <a:cubicBezTo>
                  <a:pt x="96" y="11655"/>
                  <a:pt x="0" y="11695"/>
                  <a:pt x="0" y="11802"/>
                </a:cubicBezTo>
                <a:cubicBezTo>
                  <a:pt x="0" y="11870"/>
                  <a:pt x="40" y="11928"/>
                  <a:pt x="101" y="11953"/>
                </a:cubicBezTo>
                <a:cubicBezTo>
                  <a:pt x="105" y="11954"/>
                  <a:pt x="440" y="12070"/>
                  <a:pt x="440" y="12070"/>
                </a:cubicBezTo>
                <a:cubicBezTo>
                  <a:pt x="440" y="12070"/>
                  <a:pt x="543" y="12106"/>
                  <a:pt x="543" y="12222"/>
                </a:cubicBezTo>
                <a:cubicBezTo>
                  <a:pt x="543" y="12291"/>
                  <a:pt x="501" y="12351"/>
                  <a:pt x="440" y="12374"/>
                </a:cubicBezTo>
                <a:cubicBezTo>
                  <a:pt x="437" y="12376"/>
                  <a:pt x="96" y="12493"/>
                  <a:pt x="96" y="12493"/>
                </a:cubicBezTo>
                <a:cubicBezTo>
                  <a:pt x="96" y="12493"/>
                  <a:pt x="0" y="12524"/>
                  <a:pt x="0" y="12641"/>
                </a:cubicBezTo>
                <a:cubicBezTo>
                  <a:pt x="0" y="12709"/>
                  <a:pt x="40" y="12767"/>
                  <a:pt x="101" y="12792"/>
                </a:cubicBezTo>
                <a:cubicBezTo>
                  <a:pt x="105" y="12793"/>
                  <a:pt x="440" y="12908"/>
                  <a:pt x="440" y="12908"/>
                </a:cubicBezTo>
                <a:cubicBezTo>
                  <a:pt x="440" y="12908"/>
                  <a:pt x="543" y="12945"/>
                  <a:pt x="543" y="13061"/>
                </a:cubicBezTo>
                <a:cubicBezTo>
                  <a:pt x="543" y="13130"/>
                  <a:pt x="501" y="13189"/>
                  <a:pt x="440" y="13213"/>
                </a:cubicBezTo>
                <a:cubicBezTo>
                  <a:pt x="437" y="13214"/>
                  <a:pt x="96" y="13331"/>
                  <a:pt x="96" y="13331"/>
                </a:cubicBezTo>
                <a:cubicBezTo>
                  <a:pt x="96" y="13331"/>
                  <a:pt x="0" y="13371"/>
                  <a:pt x="0" y="13480"/>
                </a:cubicBezTo>
                <a:cubicBezTo>
                  <a:pt x="0" y="13548"/>
                  <a:pt x="40" y="13605"/>
                  <a:pt x="101" y="13631"/>
                </a:cubicBezTo>
                <a:cubicBezTo>
                  <a:pt x="105" y="13632"/>
                  <a:pt x="440" y="13747"/>
                  <a:pt x="440" y="13747"/>
                </a:cubicBezTo>
                <a:cubicBezTo>
                  <a:pt x="440" y="13747"/>
                  <a:pt x="543" y="13784"/>
                  <a:pt x="543" y="13900"/>
                </a:cubicBezTo>
                <a:cubicBezTo>
                  <a:pt x="543" y="13969"/>
                  <a:pt x="501" y="14028"/>
                  <a:pt x="440" y="14052"/>
                </a:cubicBezTo>
                <a:cubicBezTo>
                  <a:pt x="437" y="14053"/>
                  <a:pt x="96" y="14170"/>
                  <a:pt x="96" y="14170"/>
                </a:cubicBezTo>
                <a:cubicBezTo>
                  <a:pt x="96" y="14170"/>
                  <a:pt x="10" y="14198"/>
                  <a:pt x="1" y="14300"/>
                </a:cubicBezTo>
                <a:lnTo>
                  <a:pt x="2700" y="14300"/>
                </a:lnTo>
                <a:lnTo>
                  <a:pt x="2700" y="0"/>
                </a:lnTo>
                <a:lnTo>
                  <a:pt x="3" y="0"/>
                </a:lnTo>
                <a:close/>
              </a:path>
            </a:pathLst>
          </a:custGeom>
          <a:solidFill>
            <a:srgbClr val="9FC9E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sp>
        <p:nvSpPr>
          <p:cNvPr id="2" name="Otsikko 1"/>
          <p:cNvSpPr>
            <a:spLocks noGrp="1"/>
          </p:cNvSpPr>
          <p:nvPr>
            <p:ph type="title"/>
          </p:nvPr>
        </p:nvSpPr>
        <p:spPr/>
        <p:txBody>
          <a:bodyPr/>
          <a:lstStyle/>
          <a:p>
            <a:r>
              <a:rPr lang="fi-FI"/>
              <a:t>Muokkaa ots. perustyyl. napsautt.</a:t>
            </a:r>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Päivämäärän paikkamerkki 3">
            <a:extLst>
              <a:ext uri="{FF2B5EF4-FFF2-40B4-BE49-F238E27FC236}">
                <a16:creationId xmlns:a16="http://schemas.microsoft.com/office/drawing/2014/main" id="{BCD414E9-C5DC-4D30-8827-E43F0EA53D76}"/>
              </a:ext>
            </a:extLst>
          </p:cNvPr>
          <p:cNvSpPr>
            <a:spLocks noGrp="1"/>
          </p:cNvSpPr>
          <p:nvPr>
            <p:ph type="dt" sz="half" idx="10"/>
          </p:nvPr>
        </p:nvSpPr>
        <p:spPr/>
        <p:txBody>
          <a:bodyPr/>
          <a:lstStyle>
            <a:lvl1pPr>
              <a:defRPr/>
            </a:lvl1pPr>
          </a:lstStyle>
          <a:p>
            <a:pPr>
              <a:defRPr/>
            </a:pPr>
            <a:fld id="{2BBB70B0-FBEE-47A3-ACAA-88DA7BC0C122}" type="datetime1">
              <a:rPr lang="fi-FI"/>
              <a:pPr>
                <a:defRPr/>
              </a:pPr>
              <a:t>10.12.2021</a:t>
            </a:fld>
            <a:endParaRPr lang="fi-FI"/>
          </a:p>
        </p:txBody>
      </p:sp>
      <p:sp>
        <p:nvSpPr>
          <p:cNvPr id="6" name="Alatunnisteen paikkamerkki 4">
            <a:extLst>
              <a:ext uri="{FF2B5EF4-FFF2-40B4-BE49-F238E27FC236}">
                <a16:creationId xmlns:a16="http://schemas.microsoft.com/office/drawing/2014/main" id="{114345FD-AEBE-4336-BC0E-18AD7C64131C}"/>
              </a:ext>
            </a:extLst>
          </p:cNvPr>
          <p:cNvSpPr>
            <a:spLocks noGrp="1"/>
          </p:cNvSpPr>
          <p:nvPr>
            <p:ph type="ftr" sz="quarter" idx="11"/>
          </p:nvPr>
        </p:nvSpPr>
        <p:spPr/>
        <p:txBody>
          <a:bodyPr/>
          <a:lstStyle>
            <a:lvl1pPr>
              <a:defRPr/>
            </a:lvl1pPr>
          </a:lstStyle>
          <a:p>
            <a:pPr>
              <a:defRPr/>
            </a:pPr>
            <a:r>
              <a:rPr lang="fi-FI"/>
              <a:t>Etunimi Sukunimi</a:t>
            </a:r>
          </a:p>
        </p:txBody>
      </p:sp>
      <p:sp>
        <p:nvSpPr>
          <p:cNvPr id="7" name="Dian numeron paikkamerkki 5">
            <a:extLst>
              <a:ext uri="{FF2B5EF4-FFF2-40B4-BE49-F238E27FC236}">
                <a16:creationId xmlns:a16="http://schemas.microsoft.com/office/drawing/2014/main" id="{869F020E-148D-441E-A0AD-E4A22F431B32}"/>
              </a:ext>
            </a:extLst>
          </p:cNvPr>
          <p:cNvSpPr>
            <a:spLocks noGrp="1"/>
          </p:cNvSpPr>
          <p:nvPr>
            <p:ph type="sldNum" sz="quarter" idx="12"/>
          </p:nvPr>
        </p:nvSpPr>
        <p:spPr/>
        <p:txBody>
          <a:bodyPr/>
          <a:lstStyle>
            <a:lvl1pPr>
              <a:defRPr/>
            </a:lvl1pPr>
          </a:lstStyle>
          <a:p>
            <a:fld id="{496F6242-4CC3-44B6-B6E8-DC4D71A11A09}" type="slidenum">
              <a:rPr lang="fi-FI" altLang="fi-FI"/>
              <a:pPr/>
              <a:t>‹#›</a:t>
            </a:fld>
            <a:endParaRPr lang="fi-FI" altLang="fi-FI"/>
          </a:p>
        </p:txBody>
      </p:sp>
    </p:spTree>
    <p:extLst>
      <p:ext uri="{BB962C8B-B14F-4D97-AF65-F5344CB8AC3E}">
        <p14:creationId xmlns:p14="http://schemas.microsoft.com/office/powerpoint/2010/main" val="42044271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Otsikko ja sisältö G">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35C6FC2B-C506-4044-923C-1C6BE084684F}"/>
              </a:ext>
            </a:extLst>
          </p:cNvPr>
          <p:cNvSpPr>
            <a:spLocks noChangeAspect="1"/>
          </p:cNvSpPr>
          <p:nvPr/>
        </p:nvSpPr>
        <p:spPr bwMode="auto">
          <a:xfrm>
            <a:off x="10902950" y="0"/>
            <a:ext cx="1290638" cy="6858000"/>
          </a:xfrm>
          <a:custGeom>
            <a:avLst/>
            <a:gdLst>
              <a:gd name="T0" fmla="*/ 175739 w 2658"/>
              <a:gd name="T1" fmla="*/ 0 h 14271"/>
              <a:gd name="T2" fmla="*/ 0 w 2658"/>
              <a:gd name="T3" fmla="*/ 263825 h 14271"/>
              <a:gd name="T4" fmla="*/ 175739 w 2658"/>
              <a:gd name="T5" fmla="*/ 527649 h 14271"/>
              <a:gd name="T6" fmla="*/ 0 w 2658"/>
              <a:gd name="T7" fmla="*/ 791474 h 14271"/>
              <a:gd name="T8" fmla="*/ 175739 w 2658"/>
              <a:gd name="T9" fmla="*/ 1055299 h 14271"/>
              <a:gd name="T10" fmla="*/ 0 w 2658"/>
              <a:gd name="T11" fmla="*/ 1319123 h 14271"/>
              <a:gd name="T12" fmla="*/ 175739 w 2658"/>
              <a:gd name="T13" fmla="*/ 1582468 h 14271"/>
              <a:gd name="T14" fmla="*/ 0 w 2658"/>
              <a:gd name="T15" fmla="*/ 1846292 h 14271"/>
              <a:gd name="T16" fmla="*/ 175739 w 2658"/>
              <a:gd name="T17" fmla="*/ 2110117 h 14271"/>
              <a:gd name="T18" fmla="*/ 0 w 2658"/>
              <a:gd name="T19" fmla="*/ 2373942 h 14271"/>
              <a:gd name="T20" fmla="*/ 175739 w 2658"/>
              <a:gd name="T21" fmla="*/ 2637766 h 14271"/>
              <a:gd name="T22" fmla="*/ 0 w 2658"/>
              <a:gd name="T23" fmla="*/ 2901591 h 14271"/>
              <a:gd name="T24" fmla="*/ 175739 w 2658"/>
              <a:gd name="T25" fmla="*/ 3165416 h 14271"/>
              <a:gd name="T26" fmla="*/ 0 w 2658"/>
              <a:gd name="T27" fmla="*/ 3429240 h 14271"/>
              <a:gd name="T28" fmla="*/ 175739 w 2658"/>
              <a:gd name="T29" fmla="*/ 3693065 h 14271"/>
              <a:gd name="T30" fmla="*/ 0 w 2658"/>
              <a:gd name="T31" fmla="*/ 3956890 h 14271"/>
              <a:gd name="T32" fmla="*/ 175739 w 2658"/>
              <a:gd name="T33" fmla="*/ 4220234 h 14271"/>
              <a:gd name="T34" fmla="*/ 0 w 2658"/>
              <a:gd name="T35" fmla="*/ 4484058 h 14271"/>
              <a:gd name="T36" fmla="*/ 175739 w 2658"/>
              <a:gd name="T37" fmla="*/ 4747883 h 14271"/>
              <a:gd name="T38" fmla="*/ 0 w 2658"/>
              <a:gd name="T39" fmla="*/ 5011708 h 14271"/>
              <a:gd name="T40" fmla="*/ 175739 w 2658"/>
              <a:gd name="T41" fmla="*/ 5275532 h 14271"/>
              <a:gd name="T42" fmla="*/ 0 w 2658"/>
              <a:gd name="T43" fmla="*/ 5539357 h 14271"/>
              <a:gd name="T44" fmla="*/ 175739 w 2658"/>
              <a:gd name="T45" fmla="*/ 5803182 h 14271"/>
              <a:gd name="T46" fmla="*/ 0 w 2658"/>
              <a:gd name="T47" fmla="*/ 6067007 h 14271"/>
              <a:gd name="T48" fmla="*/ 175739 w 2658"/>
              <a:gd name="T49" fmla="*/ 6330831 h 14271"/>
              <a:gd name="T50" fmla="*/ 0 w 2658"/>
              <a:gd name="T51" fmla="*/ 6594175 h 14271"/>
              <a:gd name="T52" fmla="*/ 175739 w 2658"/>
              <a:gd name="T53" fmla="*/ 6858000 h 14271"/>
              <a:gd name="T54" fmla="*/ 1290370 w 2658"/>
              <a:gd name="T55" fmla="*/ 6858000 h 14271"/>
              <a:gd name="T56" fmla="*/ 1290370 w 2658"/>
              <a:gd name="T57" fmla="*/ 481 h 14271"/>
              <a:gd name="T58" fmla="*/ 175739 w 2658"/>
              <a:gd name="T59" fmla="*/ 0 h 1427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2658" h="14271">
                <a:moveTo>
                  <a:pt x="362" y="0"/>
                </a:moveTo>
                <a:cubicBezTo>
                  <a:pt x="362" y="246"/>
                  <a:pt x="213" y="458"/>
                  <a:pt x="0" y="549"/>
                </a:cubicBezTo>
                <a:cubicBezTo>
                  <a:pt x="213" y="640"/>
                  <a:pt x="362" y="852"/>
                  <a:pt x="362" y="1098"/>
                </a:cubicBezTo>
                <a:cubicBezTo>
                  <a:pt x="362" y="1344"/>
                  <a:pt x="213" y="1556"/>
                  <a:pt x="0" y="1647"/>
                </a:cubicBezTo>
                <a:cubicBezTo>
                  <a:pt x="213" y="1738"/>
                  <a:pt x="362" y="1949"/>
                  <a:pt x="362" y="2196"/>
                </a:cubicBezTo>
                <a:cubicBezTo>
                  <a:pt x="362" y="2442"/>
                  <a:pt x="213" y="2653"/>
                  <a:pt x="0" y="2745"/>
                </a:cubicBezTo>
                <a:cubicBezTo>
                  <a:pt x="213" y="2836"/>
                  <a:pt x="362" y="3047"/>
                  <a:pt x="362" y="3293"/>
                </a:cubicBezTo>
                <a:cubicBezTo>
                  <a:pt x="362" y="3540"/>
                  <a:pt x="213" y="3751"/>
                  <a:pt x="0" y="3842"/>
                </a:cubicBezTo>
                <a:cubicBezTo>
                  <a:pt x="213" y="3934"/>
                  <a:pt x="362" y="4145"/>
                  <a:pt x="362" y="4391"/>
                </a:cubicBezTo>
                <a:cubicBezTo>
                  <a:pt x="362" y="4638"/>
                  <a:pt x="213" y="4849"/>
                  <a:pt x="0" y="4940"/>
                </a:cubicBezTo>
                <a:cubicBezTo>
                  <a:pt x="213" y="5031"/>
                  <a:pt x="362" y="5243"/>
                  <a:pt x="362" y="5489"/>
                </a:cubicBezTo>
                <a:cubicBezTo>
                  <a:pt x="362" y="5735"/>
                  <a:pt x="213" y="5947"/>
                  <a:pt x="0" y="6038"/>
                </a:cubicBezTo>
                <a:cubicBezTo>
                  <a:pt x="213" y="6129"/>
                  <a:pt x="362" y="6341"/>
                  <a:pt x="362" y="6587"/>
                </a:cubicBezTo>
                <a:cubicBezTo>
                  <a:pt x="362" y="6833"/>
                  <a:pt x="213" y="7045"/>
                  <a:pt x="0" y="7136"/>
                </a:cubicBezTo>
                <a:cubicBezTo>
                  <a:pt x="213" y="7227"/>
                  <a:pt x="362" y="7438"/>
                  <a:pt x="362" y="7685"/>
                </a:cubicBezTo>
                <a:cubicBezTo>
                  <a:pt x="362" y="7931"/>
                  <a:pt x="213" y="8142"/>
                  <a:pt x="0" y="8234"/>
                </a:cubicBezTo>
                <a:cubicBezTo>
                  <a:pt x="213" y="8325"/>
                  <a:pt x="362" y="8536"/>
                  <a:pt x="362" y="8782"/>
                </a:cubicBezTo>
                <a:cubicBezTo>
                  <a:pt x="362" y="9029"/>
                  <a:pt x="213" y="9240"/>
                  <a:pt x="0" y="9331"/>
                </a:cubicBezTo>
                <a:cubicBezTo>
                  <a:pt x="213" y="9423"/>
                  <a:pt x="362" y="9634"/>
                  <a:pt x="362" y="9880"/>
                </a:cubicBezTo>
                <a:cubicBezTo>
                  <a:pt x="362" y="10127"/>
                  <a:pt x="213" y="10338"/>
                  <a:pt x="0" y="10429"/>
                </a:cubicBezTo>
                <a:cubicBezTo>
                  <a:pt x="213" y="10520"/>
                  <a:pt x="362" y="10732"/>
                  <a:pt x="362" y="10978"/>
                </a:cubicBezTo>
                <a:cubicBezTo>
                  <a:pt x="362" y="11224"/>
                  <a:pt x="213" y="11436"/>
                  <a:pt x="0" y="11527"/>
                </a:cubicBezTo>
                <a:cubicBezTo>
                  <a:pt x="213" y="11618"/>
                  <a:pt x="362" y="11829"/>
                  <a:pt x="362" y="12076"/>
                </a:cubicBezTo>
                <a:cubicBezTo>
                  <a:pt x="362" y="12322"/>
                  <a:pt x="213" y="12533"/>
                  <a:pt x="0" y="12625"/>
                </a:cubicBezTo>
                <a:cubicBezTo>
                  <a:pt x="213" y="12716"/>
                  <a:pt x="362" y="12927"/>
                  <a:pt x="362" y="13174"/>
                </a:cubicBezTo>
                <a:cubicBezTo>
                  <a:pt x="362" y="13420"/>
                  <a:pt x="213" y="13631"/>
                  <a:pt x="0" y="13722"/>
                </a:cubicBezTo>
                <a:cubicBezTo>
                  <a:pt x="213" y="13814"/>
                  <a:pt x="362" y="14025"/>
                  <a:pt x="362" y="14271"/>
                </a:cubicBezTo>
                <a:lnTo>
                  <a:pt x="2658" y="14271"/>
                </a:lnTo>
                <a:lnTo>
                  <a:pt x="2658" y="1"/>
                </a:lnTo>
                <a:lnTo>
                  <a:pt x="362" y="0"/>
                </a:lnTo>
                <a:close/>
              </a:path>
            </a:pathLst>
          </a:custGeom>
          <a:solidFill>
            <a:srgbClr val="FFD4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sp>
        <p:nvSpPr>
          <p:cNvPr id="2" name="Otsikko 1"/>
          <p:cNvSpPr>
            <a:spLocks noGrp="1"/>
          </p:cNvSpPr>
          <p:nvPr>
            <p:ph type="title"/>
          </p:nvPr>
        </p:nvSpPr>
        <p:spPr/>
        <p:txBody>
          <a:bodyPr/>
          <a:lstStyle/>
          <a:p>
            <a:r>
              <a:rPr lang="fi-FI"/>
              <a:t>Muokkaa ots. perustyyl. napsautt.</a:t>
            </a:r>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Päivämäärän paikkamerkki 3">
            <a:extLst>
              <a:ext uri="{FF2B5EF4-FFF2-40B4-BE49-F238E27FC236}">
                <a16:creationId xmlns:a16="http://schemas.microsoft.com/office/drawing/2014/main" id="{3709A934-017C-490E-A432-9A81FB5ABDA9}"/>
              </a:ext>
            </a:extLst>
          </p:cNvPr>
          <p:cNvSpPr>
            <a:spLocks noGrp="1"/>
          </p:cNvSpPr>
          <p:nvPr>
            <p:ph type="dt" sz="half" idx="10"/>
          </p:nvPr>
        </p:nvSpPr>
        <p:spPr/>
        <p:txBody>
          <a:bodyPr/>
          <a:lstStyle>
            <a:lvl1pPr>
              <a:defRPr/>
            </a:lvl1pPr>
          </a:lstStyle>
          <a:p>
            <a:pPr>
              <a:defRPr/>
            </a:pPr>
            <a:fld id="{FE1180E8-4C87-4444-BD53-8A6CB8B70FC1}" type="datetime1">
              <a:rPr lang="fi-FI"/>
              <a:pPr>
                <a:defRPr/>
              </a:pPr>
              <a:t>10.12.2021</a:t>
            </a:fld>
            <a:endParaRPr lang="fi-FI"/>
          </a:p>
        </p:txBody>
      </p:sp>
      <p:sp>
        <p:nvSpPr>
          <p:cNvPr id="6" name="Alatunnisteen paikkamerkki 4">
            <a:extLst>
              <a:ext uri="{FF2B5EF4-FFF2-40B4-BE49-F238E27FC236}">
                <a16:creationId xmlns:a16="http://schemas.microsoft.com/office/drawing/2014/main" id="{C5ED0BDA-13DA-4127-A88D-9313FE2E5706}"/>
              </a:ext>
            </a:extLst>
          </p:cNvPr>
          <p:cNvSpPr>
            <a:spLocks noGrp="1"/>
          </p:cNvSpPr>
          <p:nvPr>
            <p:ph type="ftr" sz="quarter" idx="11"/>
          </p:nvPr>
        </p:nvSpPr>
        <p:spPr/>
        <p:txBody>
          <a:bodyPr/>
          <a:lstStyle>
            <a:lvl1pPr>
              <a:defRPr/>
            </a:lvl1pPr>
          </a:lstStyle>
          <a:p>
            <a:pPr>
              <a:defRPr/>
            </a:pPr>
            <a:r>
              <a:rPr lang="fi-FI"/>
              <a:t>Etunimi Sukunimi</a:t>
            </a:r>
          </a:p>
        </p:txBody>
      </p:sp>
      <p:sp>
        <p:nvSpPr>
          <p:cNvPr id="7" name="Dian numeron paikkamerkki 5">
            <a:extLst>
              <a:ext uri="{FF2B5EF4-FFF2-40B4-BE49-F238E27FC236}">
                <a16:creationId xmlns:a16="http://schemas.microsoft.com/office/drawing/2014/main" id="{4C9D3F7C-034E-418D-A3EF-E4CF6775F002}"/>
              </a:ext>
            </a:extLst>
          </p:cNvPr>
          <p:cNvSpPr>
            <a:spLocks noGrp="1"/>
          </p:cNvSpPr>
          <p:nvPr>
            <p:ph type="sldNum" sz="quarter" idx="12"/>
          </p:nvPr>
        </p:nvSpPr>
        <p:spPr/>
        <p:txBody>
          <a:bodyPr/>
          <a:lstStyle>
            <a:lvl1pPr>
              <a:defRPr/>
            </a:lvl1pPr>
          </a:lstStyle>
          <a:p>
            <a:fld id="{A6845462-25DD-44FD-A549-07C02BAF65EC}" type="slidenum">
              <a:rPr lang="fi-FI" altLang="fi-FI"/>
              <a:pPr/>
              <a:t>‹#›</a:t>
            </a:fld>
            <a:endParaRPr lang="fi-FI" altLang="fi-FI"/>
          </a:p>
        </p:txBody>
      </p:sp>
    </p:spTree>
    <p:extLst>
      <p:ext uri="{BB962C8B-B14F-4D97-AF65-F5344CB8AC3E}">
        <p14:creationId xmlns:p14="http://schemas.microsoft.com/office/powerpoint/2010/main" val="11376698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ots. perustyyl. napsautt.</a:t>
            </a:r>
          </a:p>
        </p:txBody>
      </p:sp>
      <p:sp>
        <p:nvSpPr>
          <p:cNvPr id="3" name="Sisällön paikkamerkki 2"/>
          <p:cNvSpPr>
            <a:spLocks noGrp="1"/>
          </p:cNvSpPr>
          <p:nvPr>
            <p:ph sz="half" idx="1"/>
          </p:nvPr>
        </p:nvSpPr>
        <p:spPr>
          <a:xfrm>
            <a:off x="457200" y="1195200"/>
            <a:ext cx="5364000" cy="49824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Sisällön paikkamerkki 3"/>
          <p:cNvSpPr>
            <a:spLocks noGrp="1"/>
          </p:cNvSpPr>
          <p:nvPr>
            <p:ph sz="half" idx="2"/>
          </p:nvPr>
        </p:nvSpPr>
        <p:spPr>
          <a:xfrm>
            <a:off x="6172200" y="1195200"/>
            <a:ext cx="5364000" cy="49824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3">
            <a:extLst>
              <a:ext uri="{FF2B5EF4-FFF2-40B4-BE49-F238E27FC236}">
                <a16:creationId xmlns:a16="http://schemas.microsoft.com/office/drawing/2014/main" id="{636D7571-1AD1-492E-80A5-058CF9B244C8}"/>
              </a:ext>
            </a:extLst>
          </p:cNvPr>
          <p:cNvSpPr>
            <a:spLocks noGrp="1"/>
          </p:cNvSpPr>
          <p:nvPr>
            <p:ph type="dt" sz="half" idx="10"/>
          </p:nvPr>
        </p:nvSpPr>
        <p:spPr/>
        <p:txBody>
          <a:bodyPr/>
          <a:lstStyle>
            <a:lvl1pPr>
              <a:defRPr/>
            </a:lvl1pPr>
          </a:lstStyle>
          <a:p>
            <a:pPr>
              <a:defRPr/>
            </a:pPr>
            <a:fld id="{0D26031D-DB62-42BD-907D-34C9193E2C69}" type="datetime1">
              <a:rPr lang="fi-FI"/>
              <a:pPr>
                <a:defRPr/>
              </a:pPr>
              <a:t>10.12.2021</a:t>
            </a:fld>
            <a:endParaRPr lang="fi-FI" dirty="0"/>
          </a:p>
        </p:txBody>
      </p:sp>
      <p:sp>
        <p:nvSpPr>
          <p:cNvPr id="6" name="Alatunnisteen paikkamerkki 4">
            <a:extLst>
              <a:ext uri="{FF2B5EF4-FFF2-40B4-BE49-F238E27FC236}">
                <a16:creationId xmlns:a16="http://schemas.microsoft.com/office/drawing/2014/main" id="{4519CB76-F201-4778-BC8F-16D1B773BC7B}"/>
              </a:ext>
            </a:extLst>
          </p:cNvPr>
          <p:cNvSpPr>
            <a:spLocks noGrp="1"/>
          </p:cNvSpPr>
          <p:nvPr>
            <p:ph type="ftr" sz="quarter" idx="11"/>
          </p:nvPr>
        </p:nvSpPr>
        <p:spPr/>
        <p:txBody>
          <a:bodyPr/>
          <a:lstStyle>
            <a:lvl1pPr>
              <a:defRPr/>
            </a:lvl1pPr>
          </a:lstStyle>
          <a:p>
            <a:pPr>
              <a:defRPr/>
            </a:pPr>
            <a:r>
              <a:rPr lang="fi-FI"/>
              <a:t>Etunimi Sukunimi</a:t>
            </a:r>
            <a:endParaRPr lang="fi-FI" dirty="0"/>
          </a:p>
        </p:txBody>
      </p:sp>
      <p:sp>
        <p:nvSpPr>
          <p:cNvPr id="7" name="Dian numeron paikkamerkki 5">
            <a:extLst>
              <a:ext uri="{FF2B5EF4-FFF2-40B4-BE49-F238E27FC236}">
                <a16:creationId xmlns:a16="http://schemas.microsoft.com/office/drawing/2014/main" id="{877AFC14-C51E-44B5-ADA7-5AEEAB769DB8}"/>
              </a:ext>
            </a:extLst>
          </p:cNvPr>
          <p:cNvSpPr>
            <a:spLocks noGrp="1"/>
          </p:cNvSpPr>
          <p:nvPr>
            <p:ph type="sldNum" sz="quarter" idx="12"/>
          </p:nvPr>
        </p:nvSpPr>
        <p:spPr/>
        <p:txBody>
          <a:bodyPr/>
          <a:lstStyle>
            <a:lvl1pPr>
              <a:defRPr/>
            </a:lvl1pPr>
          </a:lstStyle>
          <a:p>
            <a:fld id="{22A55EB8-5E91-4F3B-A692-42C6A39BACB8}" type="slidenum">
              <a:rPr lang="fi-FI" altLang="fi-FI"/>
              <a:pPr/>
              <a:t>‹#›</a:t>
            </a:fld>
            <a:endParaRPr lang="fi-FI" altLang="fi-FI"/>
          </a:p>
        </p:txBody>
      </p:sp>
    </p:spTree>
    <p:extLst>
      <p:ext uri="{BB962C8B-B14F-4D97-AF65-F5344CB8AC3E}">
        <p14:creationId xmlns:p14="http://schemas.microsoft.com/office/powerpoint/2010/main" val="29749133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ots. perustyyl. napsautt.</a:t>
            </a:r>
          </a:p>
        </p:txBody>
      </p:sp>
      <p:sp>
        <p:nvSpPr>
          <p:cNvPr id="3" name="Sisällön paikkamerkki 2"/>
          <p:cNvSpPr>
            <a:spLocks noGrp="1"/>
          </p:cNvSpPr>
          <p:nvPr>
            <p:ph sz="half" idx="1"/>
          </p:nvPr>
        </p:nvSpPr>
        <p:spPr>
          <a:xfrm>
            <a:off x="457200" y="1935804"/>
            <a:ext cx="5364000" cy="4241795"/>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Sisällön paikkamerkki 3"/>
          <p:cNvSpPr>
            <a:spLocks noGrp="1"/>
          </p:cNvSpPr>
          <p:nvPr>
            <p:ph sz="half" idx="2"/>
          </p:nvPr>
        </p:nvSpPr>
        <p:spPr>
          <a:xfrm>
            <a:off x="6172200" y="1935804"/>
            <a:ext cx="5364000" cy="4241795"/>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0" name="Tekstin paikkamerkki 9"/>
          <p:cNvSpPr>
            <a:spLocks noGrp="1"/>
          </p:cNvSpPr>
          <p:nvPr>
            <p:ph type="body" sz="quarter" idx="13"/>
          </p:nvPr>
        </p:nvSpPr>
        <p:spPr>
          <a:xfrm>
            <a:off x="457200" y="1555784"/>
            <a:ext cx="5364163" cy="409203"/>
          </a:xfrm>
        </p:spPr>
        <p:txBody>
          <a:bodyPr/>
          <a:lstStyle>
            <a:lvl1pPr marL="0" indent="0">
              <a:buNone/>
              <a:defRPr>
                <a:latin typeface="Arial Black" panose="020B0A04020102020204" pitchFamily="34" charset="0"/>
              </a:defRPr>
            </a:lvl1pPr>
          </a:lstStyle>
          <a:p>
            <a:pPr lvl="0"/>
            <a:r>
              <a:rPr lang="fi-FI"/>
              <a:t>Muokkaa tekstin perustyylejä napsauttamalla</a:t>
            </a:r>
          </a:p>
        </p:txBody>
      </p:sp>
      <p:sp>
        <p:nvSpPr>
          <p:cNvPr id="11" name="Tekstin paikkamerkki 9"/>
          <p:cNvSpPr>
            <a:spLocks noGrp="1"/>
          </p:cNvSpPr>
          <p:nvPr>
            <p:ph type="body" sz="quarter" idx="14"/>
          </p:nvPr>
        </p:nvSpPr>
        <p:spPr>
          <a:xfrm>
            <a:off x="6174000" y="1555784"/>
            <a:ext cx="5364163" cy="409203"/>
          </a:xfrm>
        </p:spPr>
        <p:txBody>
          <a:bodyPr/>
          <a:lstStyle>
            <a:lvl1pPr marL="0" indent="0">
              <a:buNone/>
              <a:defRPr>
                <a:latin typeface="Arial Black" panose="020B0A04020102020204" pitchFamily="34" charset="0"/>
              </a:defRPr>
            </a:lvl1pPr>
          </a:lstStyle>
          <a:p>
            <a:pPr lvl="0"/>
            <a:r>
              <a:rPr lang="fi-FI"/>
              <a:t>Muokkaa tekstin perustyylejä napsauttamalla</a:t>
            </a:r>
          </a:p>
        </p:txBody>
      </p:sp>
      <p:sp>
        <p:nvSpPr>
          <p:cNvPr id="7" name="Päivämäärän paikkamerkki 3">
            <a:extLst>
              <a:ext uri="{FF2B5EF4-FFF2-40B4-BE49-F238E27FC236}">
                <a16:creationId xmlns:a16="http://schemas.microsoft.com/office/drawing/2014/main" id="{9053C4F8-F230-4613-8EA8-B1ED7315E004}"/>
              </a:ext>
            </a:extLst>
          </p:cNvPr>
          <p:cNvSpPr>
            <a:spLocks noGrp="1"/>
          </p:cNvSpPr>
          <p:nvPr>
            <p:ph type="dt" sz="half" idx="15"/>
          </p:nvPr>
        </p:nvSpPr>
        <p:spPr/>
        <p:txBody>
          <a:bodyPr/>
          <a:lstStyle>
            <a:lvl1pPr>
              <a:defRPr/>
            </a:lvl1pPr>
          </a:lstStyle>
          <a:p>
            <a:pPr>
              <a:defRPr/>
            </a:pPr>
            <a:fld id="{6142B29A-F6ED-4DFE-958B-B72E5184083A}" type="datetime1">
              <a:rPr lang="fi-FI"/>
              <a:pPr>
                <a:defRPr/>
              </a:pPr>
              <a:t>10.12.2021</a:t>
            </a:fld>
            <a:endParaRPr lang="fi-FI" dirty="0"/>
          </a:p>
        </p:txBody>
      </p:sp>
      <p:sp>
        <p:nvSpPr>
          <p:cNvPr id="8" name="Alatunnisteen paikkamerkki 4">
            <a:extLst>
              <a:ext uri="{FF2B5EF4-FFF2-40B4-BE49-F238E27FC236}">
                <a16:creationId xmlns:a16="http://schemas.microsoft.com/office/drawing/2014/main" id="{F9E3B359-62FA-46A6-BD4C-D22D570BB501}"/>
              </a:ext>
            </a:extLst>
          </p:cNvPr>
          <p:cNvSpPr>
            <a:spLocks noGrp="1"/>
          </p:cNvSpPr>
          <p:nvPr>
            <p:ph type="ftr" sz="quarter" idx="16"/>
          </p:nvPr>
        </p:nvSpPr>
        <p:spPr/>
        <p:txBody>
          <a:bodyPr/>
          <a:lstStyle>
            <a:lvl1pPr>
              <a:defRPr/>
            </a:lvl1pPr>
          </a:lstStyle>
          <a:p>
            <a:pPr>
              <a:defRPr/>
            </a:pPr>
            <a:r>
              <a:rPr lang="fi-FI"/>
              <a:t>Etunimi Sukunimi</a:t>
            </a:r>
            <a:endParaRPr lang="fi-FI" dirty="0"/>
          </a:p>
        </p:txBody>
      </p:sp>
      <p:sp>
        <p:nvSpPr>
          <p:cNvPr id="9" name="Dian numeron paikkamerkki 5">
            <a:extLst>
              <a:ext uri="{FF2B5EF4-FFF2-40B4-BE49-F238E27FC236}">
                <a16:creationId xmlns:a16="http://schemas.microsoft.com/office/drawing/2014/main" id="{8D77D9CF-1A14-4897-B1AA-386CBF0261C1}"/>
              </a:ext>
            </a:extLst>
          </p:cNvPr>
          <p:cNvSpPr>
            <a:spLocks noGrp="1"/>
          </p:cNvSpPr>
          <p:nvPr>
            <p:ph type="sldNum" sz="quarter" idx="17"/>
          </p:nvPr>
        </p:nvSpPr>
        <p:spPr/>
        <p:txBody>
          <a:bodyPr/>
          <a:lstStyle>
            <a:lvl1pPr>
              <a:defRPr/>
            </a:lvl1pPr>
          </a:lstStyle>
          <a:p>
            <a:fld id="{A52552E1-328E-492D-BD97-364AE226DB53}" type="slidenum">
              <a:rPr lang="fi-FI" altLang="fi-FI"/>
              <a:pPr/>
              <a:t>‹#›</a:t>
            </a:fld>
            <a:endParaRPr lang="fi-FI" altLang="fi-FI"/>
          </a:p>
        </p:txBody>
      </p:sp>
    </p:spTree>
    <p:extLst>
      <p:ext uri="{BB962C8B-B14F-4D97-AF65-F5344CB8AC3E}">
        <p14:creationId xmlns:p14="http://schemas.microsoft.com/office/powerpoint/2010/main" val="33680643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isältö ja kuva">
    <p:spTree>
      <p:nvGrpSpPr>
        <p:cNvPr id="1" name=""/>
        <p:cNvGrpSpPr/>
        <p:nvPr/>
      </p:nvGrpSpPr>
      <p:grpSpPr>
        <a:xfrm>
          <a:off x="0" y="0"/>
          <a:ext cx="0" cy="0"/>
          <a:chOff x="0" y="0"/>
          <a:chExt cx="0" cy="0"/>
        </a:xfrm>
      </p:grpSpPr>
      <p:sp>
        <p:nvSpPr>
          <p:cNvPr id="2" name="Otsikko 1"/>
          <p:cNvSpPr>
            <a:spLocks noGrp="1"/>
          </p:cNvSpPr>
          <p:nvPr>
            <p:ph type="title"/>
          </p:nvPr>
        </p:nvSpPr>
        <p:spPr>
          <a:xfrm>
            <a:off x="457200" y="408562"/>
            <a:ext cx="6371618" cy="787615"/>
          </a:xfrm>
        </p:spPr>
        <p:txBody>
          <a:bodyPr/>
          <a:lstStyle/>
          <a:p>
            <a:r>
              <a:rPr lang="fi-FI"/>
              <a:t>Muokkaa ots. perustyyl. napsautt.</a:t>
            </a:r>
            <a:endParaRPr lang="fi-FI" dirty="0"/>
          </a:p>
        </p:txBody>
      </p:sp>
      <p:sp>
        <p:nvSpPr>
          <p:cNvPr id="3" name="Sisällön paikkamerkki 2"/>
          <p:cNvSpPr>
            <a:spLocks noGrp="1"/>
          </p:cNvSpPr>
          <p:nvPr>
            <p:ph sz="half" idx="1"/>
          </p:nvPr>
        </p:nvSpPr>
        <p:spPr>
          <a:xfrm>
            <a:off x="457200" y="1195200"/>
            <a:ext cx="6371618" cy="49824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0" name="Kuvan paikkamerkki 9"/>
          <p:cNvSpPr>
            <a:spLocks noGrp="1"/>
          </p:cNvSpPr>
          <p:nvPr>
            <p:ph type="pic" sz="quarter" idx="13"/>
          </p:nvPr>
        </p:nvSpPr>
        <p:spPr>
          <a:xfrm>
            <a:off x="7131050" y="0"/>
            <a:ext cx="5060950" cy="6858000"/>
          </a:xfrm>
          <a:solidFill>
            <a:schemeClr val="bg1">
              <a:lumMod val="85000"/>
            </a:schemeClr>
          </a:solidFill>
        </p:spPr>
        <p:txBody>
          <a:bodyPr rtlCol="0">
            <a:noAutofit/>
          </a:bodyPr>
          <a:lstStyle>
            <a:lvl1pPr marL="0" indent="0" algn="r">
              <a:buNone/>
              <a:defRPr/>
            </a:lvl1pPr>
          </a:lstStyle>
          <a:p>
            <a:pPr lvl="0"/>
            <a:r>
              <a:rPr lang="fi-FI" noProof="0"/>
              <a:t>Lisää kuva napsauttamalla kuvaketta</a:t>
            </a:r>
          </a:p>
        </p:txBody>
      </p:sp>
      <p:sp>
        <p:nvSpPr>
          <p:cNvPr id="5" name="Päivämäärän paikkamerkki 3">
            <a:extLst>
              <a:ext uri="{FF2B5EF4-FFF2-40B4-BE49-F238E27FC236}">
                <a16:creationId xmlns:a16="http://schemas.microsoft.com/office/drawing/2014/main" id="{EB607DE3-2CE2-4DD7-A9A6-6BADC0A60373}"/>
              </a:ext>
            </a:extLst>
          </p:cNvPr>
          <p:cNvSpPr>
            <a:spLocks noGrp="1"/>
          </p:cNvSpPr>
          <p:nvPr>
            <p:ph type="dt" sz="half" idx="14"/>
          </p:nvPr>
        </p:nvSpPr>
        <p:spPr/>
        <p:txBody>
          <a:bodyPr/>
          <a:lstStyle>
            <a:lvl1pPr>
              <a:defRPr/>
            </a:lvl1pPr>
          </a:lstStyle>
          <a:p>
            <a:pPr>
              <a:defRPr/>
            </a:pPr>
            <a:fld id="{B1149B84-8447-4E95-8660-1194814EDC32}" type="datetime1">
              <a:rPr lang="fi-FI"/>
              <a:pPr>
                <a:defRPr/>
              </a:pPr>
              <a:t>10.12.2021</a:t>
            </a:fld>
            <a:endParaRPr lang="fi-FI" dirty="0"/>
          </a:p>
        </p:txBody>
      </p:sp>
      <p:sp>
        <p:nvSpPr>
          <p:cNvPr id="6" name="Alatunnisteen paikkamerkki 4">
            <a:extLst>
              <a:ext uri="{FF2B5EF4-FFF2-40B4-BE49-F238E27FC236}">
                <a16:creationId xmlns:a16="http://schemas.microsoft.com/office/drawing/2014/main" id="{32777C05-6B96-4A66-802F-B575A3274073}"/>
              </a:ext>
            </a:extLst>
          </p:cNvPr>
          <p:cNvSpPr>
            <a:spLocks noGrp="1"/>
          </p:cNvSpPr>
          <p:nvPr>
            <p:ph type="ftr" sz="quarter" idx="15"/>
          </p:nvPr>
        </p:nvSpPr>
        <p:spPr/>
        <p:txBody>
          <a:bodyPr/>
          <a:lstStyle>
            <a:lvl1pPr>
              <a:defRPr/>
            </a:lvl1pPr>
          </a:lstStyle>
          <a:p>
            <a:pPr>
              <a:defRPr/>
            </a:pPr>
            <a:r>
              <a:rPr lang="fi-FI"/>
              <a:t>Etunimi Sukunimi</a:t>
            </a:r>
            <a:endParaRPr lang="fi-FI" dirty="0"/>
          </a:p>
        </p:txBody>
      </p:sp>
      <p:sp>
        <p:nvSpPr>
          <p:cNvPr id="7" name="Dian numeron paikkamerkki 5">
            <a:extLst>
              <a:ext uri="{FF2B5EF4-FFF2-40B4-BE49-F238E27FC236}">
                <a16:creationId xmlns:a16="http://schemas.microsoft.com/office/drawing/2014/main" id="{E5C1CD88-0B19-47EA-805A-3EDCDE01CCBD}"/>
              </a:ext>
            </a:extLst>
          </p:cNvPr>
          <p:cNvSpPr>
            <a:spLocks noGrp="1"/>
          </p:cNvSpPr>
          <p:nvPr>
            <p:ph type="sldNum" sz="quarter" idx="16"/>
          </p:nvPr>
        </p:nvSpPr>
        <p:spPr/>
        <p:txBody>
          <a:bodyPr/>
          <a:lstStyle>
            <a:lvl1pPr>
              <a:defRPr/>
            </a:lvl1pPr>
          </a:lstStyle>
          <a:p>
            <a:fld id="{77350B79-4F15-40A5-BD81-261419324C42}" type="slidenum">
              <a:rPr lang="fi-FI" altLang="fi-FI"/>
              <a:pPr/>
              <a:t>‹#›</a:t>
            </a:fld>
            <a:endParaRPr lang="fi-FI" altLang="fi-FI"/>
          </a:p>
        </p:txBody>
      </p:sp>
    </p:spTree>
    <p:extLst>
      <p:ext uri="{BB962C8B-B14F-4D97-AF65-F5344CB8AC3E}">
        <p14:creationId xmlns:p14="http://schemas.microsoft.com/office/powerpoint/2010/main" val="41962073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so kuva">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0"/>
            <a:ext cx="12192000" cy="5428642"/>
          </a:xfrm>
          <a:solidFill>
            <a:schemeClr val="bg1">
              <a:lumMod val="85000"/>
            </a:schemeClr>
          </a:solidFill>
        </p:spPr>
        <p:txBody>
          <a:bodyPr rtlCol="0">
            <a:noAutofit/>
          </a:bodyPr>
          <a:lstStyle>
            <a:lvl1pPr marL="0" indent="0">
              <a:buFontTx/>
              <a:buNone/>
              <a:defRPr/>
            </a:lvl1pPr>
          </a:lstStyle>
          <a:p>
            <a:pPr lvl="0"/>
            <a:r>
              <a:rPr lang="fi-FI" noProof="0"/>
              <a:t>Lisää kuva napsauttamalla kuvaketta</a:t>
            </a:r>
            <a:endParaRPr lang="en-GB" noProof="0"/>
          </a:p>
        </p:txBody>
      </p:sp>
      <p:sp>
        <p:nvSpPr>
          <p:cNvPr id="2" name="Otsikko 1"/>
          <p:cNvSpPr>
            <a:spLocks noGrp="1"/>
          </p:cNvSpPr>
          <p:nvPr>
            <p:ph type="title"/>
          </p:nvPr>
        </p:nvSpPr>
        <p:spPr>
          <a:xfrm>
            <a:off x="457199" y="5486400"/>
            <a:ext cx="11235447" cy="670884"/>
          </a:xfrm>
        </p:spPr>
        <p:txBody>
          <a:bodyPr anchor="ctr"/>
          <a:lstStyle>
            <a:lvl1pPr algn="ctr">
              <a:defRPr sz="2600" b="0">
                <a:latin typeface="+mn-lt"/>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DB28D857-C457-478C-9264-EB955A5C8B0F}"/>
              </a:ext>
            </a:extLst>
          </p:cNvPr>
          <p:cNvSpPr>
            <a:spLocks noGrp="1"/>
          </p:cNvSpPr>
          <p:nvPr>
            <p:ph type="dt" sz="half" idx="14"/>
          </p:nvPr>
        </p:nvSpPr>
        <p:spPr/>
        <p:txBody>
          <a:bodyPr/>
          <a:lstStyle>
            <a:lvl1pPr>
              <a:defRPr/>
            </a:lvl1pPr>
          </a:lstStyle>
          <a:p>
            <a:pPr>
              <a:defRPr/>
            </a:pPr>
            <a:fld id="{97A628CB-FAA3-47D4-988A-6649D9BC452A}" type="datetime1">
              <a:rPr lang="fi-FI"/>
              <a:pPr>
                <a:defRPr/>
              </a:pPr>
              <a:t>10.12.2021</a:t>
            </a:fld>
            <a:endParaRPr lang="fi-FI" dirty="0"/>
          </a:p>
        </p:txBody>
      </p:sp>
      <p:sp>
        <p:nvSpPr>
          <p:cNvPr id="5" name="Alatunnisteen paikkamerkki 4">
            <a:extLst>
              <a:ext uri="{FF2B5EF4-FFF2-40B4-BE49-F238E27FC236}">
                <a16:creationId xmlns:a16="http://schemas.microsoft.com/office/drawing/2014/main" id="{8D5D4DB7-0F79-411C-A2AC-7AE4F1971D81}"/>
              </a:ext>
            </a:extLst>
          </p:cNvPr>
          <p:cNvSpPr>
            <a:spLocks noGrp="1"/>
          </p:cNvSpPr>
          <p:nvPr>
            <p:ph type="ftr" sz="quarter" idx="15"/>
          </p:nvPr>
        </p:nvSpPr>
        <p:spPr/>
        <p:txBody>
          <a:bodyPr/>
          <a:lstStyle>
            <a:lvl1pPr>
              <a:defRPr/>
            </a:lvl1pPr>
          </a:lstStyle>
          <a:p>
            <a:pPr>
              <a:defRPr/>
            </a:pPr>
            <a:r>
              <a:rPr lang="fi-FI"/>
              <a:t>Etunimi Sukunimi</a:t>
            </a:r>
            <a:endParaRPr lang="fi-FI" dirty="0"/>
          </a:p>
        </p:txBody>
      </p:sp>
      <p:sp>
        <p:nvSpPr>
          <p:cNvPr id="6" name="Dian numeron paikkamerkki 5">
            <a:extLst>
              <a:ext uri="{FF2B5EF4-FFF2-40B4-BE49-F238E27FC236}">
                <a16:creationId xmlns:a16="http://schemas.microsoft.com/office/drawing/2014/main" id="{F4183246-3DD7-415C-8087-B89C5422E616}"/>
              </a:ext>
            </a:extLst>
          </p:cNvPr>
          <p:cNvSpPr>
            <a:spLocks noGrp="1"/>
          </p:cNvSpPr>
          <p:nvPr>
            <p:ph type="sldNum" sz="quarter" idx="16"/>
          </p:nvPr>
        </p:nvSpPr>
        <p:spPr/>
        <p:txBody>
          <a:bodyPr/>
          <a:lstStyle>
            <a:lvl1pPr>
              <a:defRPr/>
            </a:lvl1pPr>
          </a:lstStyle>
          <a:p>
            <a:fld id="{85EF9E85-EBAC-4833-960B-9F635F5AA7A2}" type="slidenum">
              <a:rPr lang="fi-FI" altLang="fi-FI"/>
              <a:pPr/>
              <a:t>‹#›</a:t>
            </a:fld>
            <a:endParaRPr lang="fi-FI" altLang="fi-FI"/>
          </a:p>
        </p:txBody>
      </p:sp>
    </p:spTree>
    <p:extLst>
      <p:ext uri="{BB962C8B-B14F-4D97-AF65-F5344CB8AC3E}">
        <p14:creationId xmlns:p14="http://schemas.microsoft.com/office/powerpoint/2010/main" val="25241562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Kolme kuvaa A">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254000" y="431800"/>
            <a:ext cx="3683000" cy="4943084"/>
          </a:xfrm>
          <a:solidFill>
            <a:schemeClr val="bg1">
              <a:lumMod val="85000"/>
            </a:schemeClr>
          </a:solidFill>
        </p:spPr>
        <p:txBody>
          <a:bodyPr rtlCol="0">
            <a:noAutofit/>
          </a:bodyPr>
          <a:lstStyle>
            <a:lvl1pPr marL="0" indent="0">
              <a:buFontTx/>
              <a:buNone/>
              <a:defRPr/>
            </a:lvl1pPr>
          </a:lstStyle>
          <a:p>
            <a:pPr lvl="0"/>
            <a:r>
              <a:rPr lang="fi-FI" noProof="0"/>
              <a:t>Lisää kuva napsauttamalla kuvaketta</a:t>
            </a:r>
            <a:endParaRPr lang="en-GB" noProof="0"/>
          </a:p>
        </p:txBody>
      </p:sp>
      <p:sp>
        <p:nvSpPr>
          <p:cNvPr id="2" name="Otsikko 1"/>
          <p:cNvSpPr>
            <a:spLocks noGrp="1"/>
          </p:cNvSpPr>
          <p:nvPr>
            <p:ph type="title"/>
          </p:nvPr>
        </p:nvSpPr>
        <p:spPr>
          <a:xfrm>
            <a:off x="457199" y="5486400"/>
            <a:ext cx="11235447" cy="670884"/>
          </a:xfrm>
        </p:spPr>
        <p:txBody>
          <a:bodyPr anchor="ctr"/>
          <a:lstStyle>
            <a:lvl1pPr algn="ctr">
              <a:defRPr sz="2600" b="0">
                <a:latin typeface="+mn-lt"/>
              </a:defRPr>
            </a:lvl1pPr>
          </a:lstStyle>
          <a:p>
            <a:r>
              <a:rPr lang="fi-FI"/>
              <a:t>Muokkaa ots. perustyyl. napsautt.</a:t>
            </a:r>
            <a:endParaRPr lang="fi-FI" dirty="0"/>
          </a:p>
        </p:txBody>
      </p:sp>
      <p:sp>
        <p:nvSpPr>
          <p:cNvPr id="10" name="Picture Placeholder 7"/>
          <p:cNvSpPr>
            <a:spLocks noGrp="1"/>
          </p:cNvSpPr>
          <p:nvPr>
            <p:ph type="pic" sz="quarter" idx="14"/>
          </p:nvPr>
        </p:nvSpPr>
        <p:spPr>
          <a:xfrm>
            <a:off x="4258733" y="431800"/>
            <a:ext cx="3683000" cy="4943084"/>
          </a:xfrm>
          <a:solidFill>
            <a:schemeClr val="bg1">
              <a:lumMod val="85000"/>
            </a:schemeClr>
          </a:solidFill>
        </p:spPr>
        <p:txBody>
          <a:bodyPr rtlCol="0">
            <a:noAutofit/>
          </a:bodyPr>
          <a:lstStyle>
            <a:lvl1pPr marL="0" indent="0">
              <a:buFontTx/>
              <a:buNone/>
              <a:defRPr/>
            </a:lvl1pPr>
          </a:lstStyle>
          <a:p>
            <a:pPr lvl="0"/>
            <a:r>
              <a:rPr lang="fi-FI" noProof="0"/>
              <a:t>Lisää kuva napsauttamalla kuvaketta</a:t>
            </a:r>
            <a:endParaRPr lang="en-GB" noProof="0"/>
          </a:p>
        </p:txBody>
      </p:sp>
      <p:sp>
        <p:nvSpPr>
          <p:cNvPr id="12" name="Picture Placeholder 7"/>
          <p:cNvSpPr>
            <a:spLocks noGrp="1"/>
          </p:cNvSpPr>
          <p:nvPr>
            <p:ph type="pic" sz="quarter" idx="15"/>
          </p:nvPr>
        </p:nvSpPr>
        <p:spPr>
          <a:xfrm>
            <a:off x="8271933" y="431800"/>
            <a:ext cx="3683000" cy="4943084"/>
          </a:xfrm>
          <a:solidFill>
            <a:schemeClr val="bg1">
              <a:lumMod val="85000"/>
            </a:schemeClr>
          </a:solidFill>
        </p:spPr>
        <p:txBody>
          <a:bodyPr rtlCol="0">
            <a:noAutofit/>
          </a:bodyPr>
          <a:lstStyle>
            <a:lvl1pPr marL="0" indent="0">
              <a:buFontTx/>
              <a:buNone/>
              <a:defRPr/>
            </a:lvl1pPr>
          </a:lstStyle>
          <a:p>
            <a:pPr lvl="0"/>
            <a:r>
              <a:rPr lang="fi-FI" noProof="0"/>
              <a:t>Lisää kuva napsauttamalla kuvaketta</a:t>
            </a:r>
            <a:endParaRPr lang="en-GB" noProof="0"/>
          </a:p>
        </p:txBody>
      </p:sp>
      <p:sp>
        <p:nvSpPr>
          <p:cNvPr id="6" name="Päivämäärän paikkamerkki 3">
            <a:extLst>
              <a:ext uri="{FF2B5EF4-FFF2-40B4-BE49-F238E27FC236}">
                <a16:creationId xmlns:a16="http://schemas.microsoft.com/office/drawing/2014/main" id="{EAB61C5D-626A-499E-8B7E-890AA37AC8DD}"/>
              </a:ext>
            </a:extLst>
          </p:cNvPr>
          <p:cNvSpPr>
            <a:spLocks noGrp="1"/>
          </p:cNvSpPr>
          <p:nvPr>
            <p:ph type="dt" sz="half" idx="16"/>
          </p:nvPr>
        </p:nvSpPr>
        <p:spPr/>
        <p:txBody>
          <a:bodyPr/>
          <a:lstStyle>
            <a:lvl1pPr>
              <a:defRPr/>
            </a:lvl1pPr>
          </a:lstStyle>
          <a:p>
            <a:pPr>
              <a:defRPr/>
            </a:pPr>
            <a:fld id="{431060F9-F35C-4AF8-838A-1E2F5DE9CADC}" type="datetime1">
              <a:rPr lang="fi-FI"/>
              <a:pPr>
                <a:defRPr/>
              </a:pPr>
              <a:t>10.12.2021</a:t>
            </a:fld>
            <a:endParaRPr lang="fi-FI" dirty="0"/>
          </a:p>
        </p:txBody>
      </p:sp>
      <p:sp>
        <p:nvSpPr>
          <p:cNvPr id="7" name="Alatunnisteen paikkamerkki 4">
            <a:extLst>
              <a:ext uri="{FF2B5EF4-FFF2-40B4-BE49-F238E27FC236}">
                <a16:creationId xmlns:a16="http://schemas.microsoft.com/office/drawing/2014/main" id="{395C56AC-91B7-4F18-81A2-346C696E63D5}"/>
              </a:ext>
            </a:extLst>
          </p:cNvPr>
          <p:cNvSpPr>
            <a:spLocks noGrp="1"/>
          </p:cNvSpPr>
          <p:nvPr>
            <p:ph type="ftr" sz="quarter" idx="17"/>
          </p:nvPr>
        </p:nvSpPr>
        <p:spPr/>
        <p:txBody>
          <a:bodyPr/>
          <a:lstStyle>
            <a:lvl1pPr>
              <a:defRPr/>
            </a:lvl1pPr>
          </a:lstStyle>
          <a:p>
            <a:pPr>
              <a:defRPr/>
            </a:pPr>
            <a:r>
              <a:rPr lang="fi-FI"/>
              <a:t>Etunimi Sukunimi</a:t>
            </a:r>
            <a:endParaRPr lang="fi-FI" dirty="0"/>
          </a:p>
        </p:txBody>
      </p:sp>
      <p:sp>
        <p:nvSpPr>
          <p:cNvPr id="9" name="Dian numeron paikkamerkki 5">
            <a:extLst>
              <a:ext uri="{FF2B5EF4-FFF2-40B4-BE49-F238E27FC236}">
                <a16:creationId xmlns:a16="http://schemas.microsoft.com/office/drawing/2014/main" id="{BD500DD3-5A77-4A93-B754-8A36F54F680E}"/>
              </a:ext>
            </a:extLst>
          </p:cNvPr>
          <p:cNvSpPr>
            <a:spLocks noGrp="1"/>
          </p:cNvSpPr>
          <p:nvPr>
            <p:ph type="sldNum" sz="quarter" idx="18"/>
          </p:nvPr>
        </p:nvSpPr>
        <p:spPr/>
        <p:txBody>
          <a:bodyPr/>
          <a:lstStyle>
            <a:lvl1pPr>
              <a:defRPr/>
            </a:lvl1pPr>
          </a:lstStyle>
          <a:p>
            <a:fld id="{2FC82D75-9317-45A6-889F-0029999B2FB5}" type="slidenum">
              <a:rPr lang="fi-FI" altLang="fi-FI"/>
              <a:pPr/>
              <a:t>‹#›</a:t>
            </a:fld>
            <a:endParaRPr lang="fi-FI" altLang="fi-FI"/>
          </a:p>
        </p:txBody>
      </p:sp>
    </p:spTree>
    <p:extLst>
      <p:ext uri="{BB962C8B-B14F-4D97-AF65-F5344CB8AC3E}">
        <p14:creationId xmlns:p14="http://schemas.microsoft.com/office/powerpoint/2010/main" val="1974555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Otsikkodia nega">
    <p:bg>
      <p:bgPr>
        <a:solidFill>
          <a:srgbClr val="000000"/>
        </a:solidFill>
        <a:effectLst/>
      </p:bgPr>
    </p:bg>
    <p:spTree>
      <p:nvGrpSpPr>
        <p:cNvPr id="1" name=""/>
        <p:cNvGrpSpPr/>
        <p:nvPr/>
      </p:nvGrpSpPr>
      <p:grpSpPr>
        <a:xfrm>
          <a:off x="0" y="0"/>
          <a:ext cx="0" cy="0"/>
          <a:chOff x="0" y="0"/>
          <a:chExt cx="0" cy="0"/>
        </a:xfrm>
      </p:grpSpPr>
      <p:grpSp>
        <p:nvGrpSpPr>
          <p:cNvPr id="3" name="Ryhmä 8">
            <a:extLst>
              <a:ext uri="{FF2B5EF4-FFF2-40B4-BE49-F238E27FC236}">
                <a16:creationId xmlns:a16="http://schemas.microsoft.com/office/drawing/2014/main" id="{C8BE9A94-A6EA-43D5-877D-939245E3FFD9}"/>
              </a:ext>
            </a:extLst>
          </p:cNvPr>
          <p:cNvGrpSpPr/>
          <p:nvPr/>
        </p:nvGrpSpPr>
        <p:grpSpPr bwMode="black">
          <a:xfrm>
            <a:off x="465667" y="6222027"/>
            <a:ext cx="804333" cy="373549"/>
            <a:chOff x="228601" y="704851"/>
            <a:chExt cx="11734800" cy="5449888"/>
          </a:xfrm>
          <a:solidFill>
            <a:srgbClr val="FFFFFF"/>
          </a:solidFill>
        </p:grpSpPr>
        <p:sp>
          <p:nvSpPr>
            <p:cNvPr id="4" name="Freeform 5">
              <a:extLst>
                <a:ext uri="{FF2B5EF4-FFF2-40B4-BE49-F238E27FC236}">
                  <a16:creationId xmlns:a16="http://schemas.microsoft.com/office/drawing/2014/main" id="{D4FBB84E-9AFD-40BD-B82B-BAA7BE366BC4}"/>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5" name="Freeform 6">
              <a:extLst>
                <a:ext uri="{FF2B5EF4-FFF2-40B4-BE49-F238E27FC236}">
                  <a16:creationId xmlns:a16="http://schemas.microsoft.com/office/drawing/2014/main" id="{36511825-180E-446D-964B-119630B32AAE}"/>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6" name="Rectangle 7">
              <a:extLst>
                <a:ext uri="{FF2B5EF4-FFF2-40B4-BE49-F238E27FC236}">
                  <a16:creationId xmlns:a16="http://schemas.microsoft.com/office/drawing/2014/main" id="{6C3144F3-36E4-4D20-907D-D15D22E0E0BF}"/>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8">
              <a:extLst>
                <a:ext uri="{FF2B5EF4-FFF2-40B4-BE49-F238E27FC236}">
                  <a16:creationId xmlns:a16="http://schemas.microsoft.com/office/drawing/2014/main" id="{6242CE2C-9EE6-42ED-A7C8-CD59F1FC81EB}"/>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Freeform 9">
              <a:extLst>
                <a:ext uri="{FF2B5EF4-FFF2-40B4-BE49-F238E27FC236}">
                  <a16:creationId xmlns:a16="http://schemas.microsoft.com/office/drawing/2014/main" id="{64749217-264C-4DEB-BFD7-3C3604750883}"/>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10">
              <a:extLst>
                <a:ext uri="{FF2B5EF4-FFF2-40B4-BE49-F238E27FC236}">
                  <a16:creationId xmlns:a16="http://schemas.microsoft.com/office/drawing/2014/main" id="{8A125072-54D4-4713-B843-F77520CD4D70}"/>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Rectangle 11">
              <a:extLst>
                <a:ext uri="{FF2B5EF4-FFF2-40B4-BE49-F238E27FC236}">
                  <a16:creationId xmlns:a16="http://schemas.microsoft.com/office/drawing/2014/main" id="{54B4D1C2-3A52-4450-9621-4AF7451F08E9}"/>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2">
              <a:extLst>
                <a:ext uri="{FF2B5EF4-FFF2-40B4-BE49-F238E27FC236}">
                  <a16:creationId xmlns:a16="http://schemas.microsoft.com/office/drawing/2014/main" id="{AB042521-9605-4736-AC90-BBD1C0220B71}"/>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2" name="Freeform 13">
              <a:extLst>
                <a:ext uri="{FF2B5EF4-FFF2-40B4-BE49-F238E27FC236}">
                  <a16:creationId xmlns:a16="http://schemas.microsoft.com/office/drawing/2014/main" id="{23401E13-42C0-47FF-89A7-BC0457F20D1C}"/>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Freeform 14">
              <a:extLst>
                <a:ext uri="{FF2B5EF4-FFF2-40B4-BE49-F238E27FC236}">
                  <a16:creationId xmlns:a16="http://schemas.microsoft.com/office/drawing/2014/main" id="{12FBD1C1-086E-4EDD-9628-A9C250810C42}"/>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5">
              <a:extLst>
                <a:ext uri="{FF2B5EF4-FFF2-40B4-BE49-F238E27FC236}">
                  <a16:creationId xmlns:a16="http://schemas.microsoft.com/office/drawing/2014/main" id="{806E44B5-3CF2-4E8E-A393-8A853C2B4B05}"/>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FFFFFF"/>
                </a:solidFill>
                <a:latin typeface="+mj-lt"/>
              </a:defRPr>
            </a:lvl1pPr>
          </a:lstStyle>
          <a:p>
            <a:r>
              <a:rPr lang="fi-FI"/>
              <a:t>Muokkaa ots. perustyyl. napsautt.</a:t>
            </a:r>
            <a:endParaRPr lang="fi-FI" dirty="0"/>
          </a:p>
        </p:txBody>
      </p:sp>
      <p:sp>
        <p:nvSpPr>
          <p:cNvPr id="15" name="Päivämäärän paikkamerkki 3">
            <a:extLst>
              <a:ext uri="{FF2B5EF4-FFF2-40B4-BE49-F238E27FC236}">
                <a16:creationId xmlns:a16="http://schemas.microsoft.com/office/drawing/2014/main" id="{5E3416B5-A483-4AEF-B9AC-6706C7450027}"/>
              </a:ext>
            </a:extLst>
          </p:cNvPr>
          <p:cNvSpPr>
            <a:spLocks noGrp="1"/>
          </p:cNvSpPr>
          <p:nvPr>
            <p:ph type="dt" sz="half" idx="10"/>
          </p:nvPr>
        </p:nvSpPr>
        <p:spPr/>
        <p:txBody>
          <a:bodyPr/>
          <a:lstStyle>
            <a:lvl1pPr>
              <a:defRPr smtClean="0">
                <a:solidFill>
                  <a:srgbClr val="FFFFFF"/>
                </a:solidFill>
              </a:defRPr>
            </a:lvl1pPr>
          </a:lstStyle>
          <a:p>
            <a:pPr>
              <a:defRPr/>
            </a:pPr>
            <a:fld id="{96F42B82-7469-4C67-8154-99BA59176FAB}" type="datetime1">
              <a:rPr lang="fi-FI"/>
              <a:pPr>
                <a:defRPr/>
              </a:pPr>
              <a:t>10.12.2021</a:t>
            </a:fld>
            <a:endParaRPr lang="fi-FI"/>
          </a:p>
        </p:txBody>
      </p:sp>
      <p:sp>
        <p:nvSpPr>
          <p:cNvPr id="16" name="Alatunnisteen paikkamerkki 4">
            <a:extLst>
              <a:ext uri="{FF2B5EF4-FFF2-40B4-BE49-F238E27FC236}">
                <a16:creationId xmlns:a16="http://schemas.microsoft.com/office/drawing/2014/main" id="{D3AB4E30-AA8A-4771-AB7F-05195071DE3D}"/>
              </a:ext>
            </a:extLst>
          </p:cNvPr>
          <p:cNvSpPr>
            <a:spLocks noGrp="1"/>
          </p:cNvSpPr>
          <p:nvPr>
            <p:ph type="ftr" sz="quarter" idx="11"/>
          </p:nvPr>
        </p:nvSpPr>
        <p:spPr/>
        <p:txBody>
          <a:bodyPr/>
          <a:lstStyle>
            <a:lvl1pPr>
              <a:defRPr smtClean="0">
                <a:solidFill>
                  <a:srgbClr val="FFFFFF"/>
                </a:solidFill>
              </a:defRPr>
            </a:lvl1pPr>
          </a:lstStyle>
          <a:p>
            <a:pPr>
              <a:defRPr/>
            </a:pPr>
            <a:r>
              <a:rPr lang="fi-FI"/>
              <a:t>Etunimi Sukunimi</a:t>
            </a:r>
          </a:p>
        </p:txBody>
      </p:sp>
      <p:sp>
        <p:nvSpPr>
          <p:cNvPr id="17" name="Dian numeron paikkamerkki 5">
            <a:extLst>
              <a:ext uri="{FF2B5EF4-FFF2-40B4-BE49-F238E27FC236}">
                <a16:creationId xmlns:a16="http://schemas.microsoft.com/office/drawing/2014/main" id="{E6367C59-6068-4E23-A134-62ED816C719F}"/>
              </a:ext>
            </a:extLst>
          </p:cNvPr>
          <p:cNvSpPr>
            <a:spLocks noGrp="1"/>
          </p:cNvSpPr>
          <p:nvPr>
            <p:ph type="sldNum" sz="quarter" idx="12"/>
          </p:nvPr>
        </p:nvSpPr>
        <p:spPr/>
        <p:txBody>
          <a:bodyPr/>
          <a:lstStyle>
            <a:lvl1pPr>
              <a:defRPr>
                <a:solidFill>
                  <a:srgbClr val="FFFFFF"/>
                </a:solidFill>
              </a:defRPr>
            </a:lvl1pPr>
          </a:lstStyle>
          <a:p>
            <a:fld id="{E599954F-C86D-4652-81C5-69D38D6C27F0}" type="slidenum">
              <a:rPr lang="fi-FI" altLang="fi-FI"/>
              <a:pPr/>
              <a:t>‹#›</a:t>
            </a:fld>
            <a:endParaRPr lang="fi-FI" altLang="fi-FI"/>
          </a:p>
        </p:txBody>
      </p:sp>
    </p:spTree>
    <p:extLst>
      <p:ext uri="{BB962C8B-B14F-4D97-AF65-F5344CB8AC3E}">
        <p14:creationId xmlns:p14="http://schemas.microsoft.com/office/powerpoint/2010/main" val="4830434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Kolme kuvaa B">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0"/>
            <a:ext cx="4046538" cy="5428642"/>
          </a:xfrm>
          <a:solidFill>
            <a:schemeClr val="bg1">
              <a:lumMod val="85000"/>
            </a:schemeClr>
          </a:solidFill>
        </p:spPr>
        <p:txBody>
          <a:bodyPr rtlCol="0">
            <a:noAutofit/>
          </a:bodyPr>
          <a:lstStyle>
            <a:lvl1pPr marL="0" indent="0">
              <a:buFontTx/>
              <a:buNone/>
              <a:defRPr/>
            </a:lvl1pPr>
          </a:lstStyle>
          <a:p>
            <a:pPr lvl="0"/>
            <a:r>
              <a:rPr lang="fi-FI" noProof="0"/>
              <a:t>Lisää kuva napsauttamalla kuvaketta</a:t>
            </a:r>
            <a:endParaRPr lang="en-GB" noProof="0" dirty="0"/>
          </a:p>
        </p:txBody>
      </p:sp>
      <p:sp>
        <p:nvSpPr>
          <p:cNvPr id="9" name="Picture Placeholder 7"/>
          <p:cNvSpPr>
            <a:spLocks noGrp="1"/>
          </p:cNvSpPr>
          <p:nvPr>
            <p:ph type="pic" sz="quarter" idx="14"/>
          </p:nvPr>
        </p:nvSpPr>
        <p:spPr>
          <a:xfrm>
            <a:off x="8132324" y="0"/>
            <a:ext cx="4059676" cy="5428642"/>
          </a:xfrm>
          <a:solidFill>
            <a:schemeClr val="bg1">
              <a:lumMod val="85000"/>
            </a:schemeClr>
          </a:solidFill>
        </p:spPr>
        <p:txBody>
          <a:bodyPr rtlCol="0">
            <a:noAutofit/>
          </a:bodyPr>
          <a:lstStyle>
            <a:lvl1pPr marL="0" indent="0">
              <a:buFontTx/>
              <a:buNone/>
              <a:defRPr/>
            </a:lvl1pPr>
          </a:lstStyle>
          <a:p>
            <a:pPr lvl="0"/>
            <a:r>
              <a:rPr lang="fi-FI" noProof="0"/>
              <a:t>Lisää kuva napsauttamalla kuvaketta</a:t>
            </a:r>
            <a:endParaRPr lang="en-GB" noProof="0"/>
          </a:p>
        </p:txBody>
      </p:sp>
      <p:sp>
        <p:nvSpPr>
          <p:cNvPr id="11" name="Picture Placeholder 10"/>
          <p:cNvSpPr>
            <a:spLocks noGrp="1"/>
          </p:cNvSpPr>
          <p:nvPr>
            <p:ph type="pic" sz="quarter" idx="15"/>
          </p:nvPr>
        </p:nvSpPr>
        <p:spPr>
          <a:xfrm>
            <a:off x="4046537" y="0"/>
            <a:ext cx="4085785" cy="5428642"/>
          </a:xfrm>
          <a:solidFill>
            <a:schemeClr val="bg1">
              <a:lumMod val="85000"/>
            </a:schemeClr>
          </a:solidFill>
        </p:spPr>
        <p:txBody>
          <a:bodyPr rtlCol="0">
            <a:noAutofit/>
          </a:bodyPr>
          <a:lstStyle>
            <a:lvl1pPr marL="0" indent="0">
              <a:buNone/>
              <a:defRPr/>
            </a:lvl1pPr>
          </a:lstStyle>
          <a:p>
            <a:pPr lvl="0"/>
            <a:r>
              <a:rPr lang="fi-FI" noProof="0"/>
              <a:t>Lisää kuva napsauttamalla kuvaketta</a:t>
            </a:r>
            <a:endParaRPr lang="en-GB" noProof="0"/>
          </a:p>
        </p:txBody>
      </p:sp>
      <p:sp>
        <p:nvSpPr>
          <p:cNvPr id="2" name="Otsikko 1"/>
          <p:cNvSpPr>
            <a:spLocks noGrp="1"/>
          </p:cNvSpPr>
          <p:nvPr>
            <p:ph type="title"/>
          </p:nvPr>
        </p:nvSpPr>
        <p:spPr>
          <a:xfrm>
            <a:off x="457199" y="5486400"/>
            <a:ext cx="11235447" cy="670884"/>
          </a:xfrm>
        </p:spPr>
        <p:txBody>
          <a:bodyPr anchor="ctr"/>
          <a:lstStyle>
            <a:lvl1pPr algn="ctr">
              <a:defRPr sz="2600" b="0">
                <a:latin typeface="+mn-lt"/>
              </a:defRPr>
            </a:lvl1pPr>
          </a:lstStyle>
          <a:p>
            <a:r>
              <a:rPr lang="fi-FI"/>
              <a:t>Muokkaa ots. perustyyl. napsautt.</a:t>
            </a:r>
            <a:endParaRPr lang="fi-FI" dirty="0"/>
          </a:p>
        </p:txBody>
      </p:sp>
      <p:sp>
        <p:nvSpPr>
          <p:cNvPr id="6" name="Päivämäärän paikkamerkki 3">
            <a:extLst>
              <a:ext uri="{FF2B5EF4-FFF2-40B4-BE49-F238E27FC236}">
                <a16:creationId xmlns:a16="http://schemas.microsoft.com/office/drawing/2014/main" id="{FA2DDDFB-C705-4431-8004-DE0DE90C0C25}"/>
              </a:ext>
            </a:extLst>
          </p:cNvPr>
          <p:cNvSpPr>
            <a:spLocks noGrp="1"/>
          </p:cNvSpPr>
          <p:nvPr>
            <p:ph type="dt" sz="half" idx="16"/>
          </p:nvPr>
        </p:nvSpPr>
        <p:spPr/>
        <p:txBody>
          <a:bodyPr/>
          <a:lstStyle>
            <a:lvl1pPr>
              <a:defRPr/>
            </a:lvl1pPr>
          </a:lstStyle>
          <a:p>
            <a:pPr>
              <a:defRPr/>
            </a:pPr>
            <a:fld id="{2C1B0E1D-EA96-421A-BB4C-E78878A7482E}" type="datetime1">
              <a:rPr lang="fi-FI"/>
              <a:pPr>
                <a:defRPr/>
              </a:pPr>
              <a:t>10.12.2021</a:t>
            </a:fld>
            <a:endParaRPr lang="fi-FI" dirty="0"/>
          </a:p>
        </p:txBody>
      </p:sp>
      <p:sp>
        <p:nvSpPr>
          <p:cNvPr id="7" name="Alatunnisteen paikkamerkki 4">
            <a:extLst>
              <a:ext uri="{FF2B5EF4-FFF2-40B4-BE49-F238E27FC236}">
                <a16:creationId xmlns:a16="http://schemas.microsoft.com/office/drawing/2014/main" id="{85720747-95A3-4CE6-93D3-1167A62282F2}"/>
              </a:ext>
            </a:extLst>
          </p:cNvPr>
          <p:cNvSpPr>
            <a:spLocks noGrp="1"/>
          </p:cNvSpPr>
          <p:nvPr>
            <p:ph type="ftr" sz="quarter" idx="17"/>
          </p:nvPr>
        </p:nvSpPr>
        <p:spPr/>
        <p:txBody>
          <a:bodyPr/>
          <a:lstStyle>
            <a:lvl1pPr>
              <a:defRPr/>
            </a:lvl1pPr>
          </a:lstStyle>
          <a:p>
            <a:pPr>
              <a:defRPr/>
            </a:pPr>
            <a:r>
              <a:rPr lang="fi-FI"/>
              <a:t>Etunimi Sukunimi</a:t>
            </a:r>
            <a:endParaRPr lang="fi-FI" dirty="0"/>
          </a:p>
        </p:txBody>
      </p:sp>
      <p:sp>
        <p:nvSpPr>
          <p:cNvPr id="10" name="Dian numeron paikkamerkki 5">
            <a:extLst>
              <a:ext uri="{FF2B5EF4-FFF2-40B4-BE49-F238E27FC236}">
                <a16:creationId xmlns:a16="http://schemas.microsoft.com/office/drawing/2014/main" id="{6B306094-9F36-406B-945C-4DC4E57C83CA}"/>
              </a:ext>
            </a:extLst>
          </p:cNvPr>
          <p:cNvSpPr>
            <a:spLocks noGrp="1"/>
          </p:cNvSpPr>
          <p:nvPr>
            <p:ph type="sldNum" sz="quarter" idx="18"/>
          </p:nvPr>
        </p:nvSpPr>
        <p:spPr/>
        <p:txBody>
          <a:bodyPr/>
          <a:lstStyle>
            <a:lvl1pPr>
              <a:defRPr/>
            </a:lvl1pPr>
          </a:lstStyle>
          <a:p>
            <a:fld id="{EDD1BEB4-8BB1-4872-A614-6D670EE27888}" type="slidenum">
              <a:rPr lang="fi-FI" altLang="fi-FI"/>
              <a:pPr/>
              <a:t>‹#›</a:t>
            </a:fld>
            <a:endParaRPr lang="fi-FI" altLang="fi-FI"/>
          </a:p>
        </p:txBody>
      </p:sp>
    </p:spTree>
    <p:extLst>
      <p:ext uri="{BB962C8B-B14F-4D97-AF65-F5344CB8AC3E}">
        <p14:creationId xmlns:p14="http://schemas.microsoft.com/office/powerpoint/2010/main" val="10407175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Kuusi kuvaa">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0"/>
            <a:ext cx="4046538" cy="2714625"/>
          </a:xfrm>
          <a:solidFill>
            <a:schemeClr val="bg1">
              <a:lumMod val="85000"/>
            </a:schemeClr>
          </a:solidFill>
        </p:spPr>
        <p:txBody>
          <a:bodyPr rtlCol="0">
            <a:noAutofit/>
          </a:bodyPr>
          <a:lstStyle>
            <a:lvl1pPr marL="0" indent="0">
              <a:buFontTx/>
              <a:buNone/>
              <a:defRPr/>
            </a:lvl1pPr>
          </a:lstStyle>
          <a:p>
            <a:pPr lvl="0"/>
            <a:r>
              <a:rPr lang="fi-FI" noProof="0"/>
              <a:t>Lisää kuva napsauttamalla kuvaketta</a:t>
            </a:r>
            <a:endParaRPr lang="en-GB" noProof="0"/>
          </a:p>
        </p:txBody>
      </p:sp>
      <p:sp>
        <p:nvSpPr>
          <p:cNvPr id="9" name="Picture Placeholder 7"/>
          <p:cNvSpPr>
            <a:spLocks noGrp="1"/>
          </p:cNvSpPr>
          <p:nvPr>
            <p:ph type="pic" sz="quarter" idx="14"/>
          </p:nvPr>
        </p:nvSpPr>
        <p:spPr>
          <a:xfrm>
            <a:off x="8132324" y="0"/>
            <a:ext cx="4059676" cy="2714625"/>
          </a:xfrm>
          <a:solidFill>
            <a:schemeClr val="bg1">
              <a:lumMod val="85000"/>
            </a:schemeClr>
          </a:solidFill>
        </p:spPr>
        <p:txBody>
          <a:bodyPr rtlCol="0">
            <a:noAutofit/>
          </a:bodyPr>
          <a:lstStyle>
            <a:lvl1pPr marL="0" indent="0">
              <a:buFontTx/>
              <a:buNone/>
              <a:defRPr/>
            </a:lvl1pPr>
          </a:lstStyle>
          <a:p>
            <a:pPr lvl="0"/>
            <a:r>
              <a:rPr lang="fi-FI" noProof="0"/>
              <a:t>Lisää kuva napsauttamalla kuvaketta</a:t>
            </a:r>
            <a:endParaRPr lang="en-GB" noProof="0"/>
          </a:p>
        </p:txBody>
      </p:sp>
      <p:sp>
        <p:nvSpPr>
          <p:cNvPr id="11" name="Picture Placeholder 10"/>
          <p:cNvSpPr>
            <a:spLocks noGrp="1"/>
          </p:cNvSpPr>
          <p:nvPr>
            <p:ph type="pic" sz="quarter" idx="15"/>
          </p:nvPr>
        </p:nvSpPr>
        <p:spPr>
          <a:xfrm>
            <a:off x="4046537" y="0"/>
            <a:ext cx="4085785" cy="2714625"/>
          </a:xfrm>
          <a:solidFill>
            <a:schemeClr val="bg1">
              <a:lumMod val="85000"/>
            </a:schemeClr>
          </a:solidFill>
        </p:spPr>
        <p:txBody>
          <a:bodyPr rtlCol="0">
            <a:noAutofit/>
          </a:bodyPr>
          <a:lstStyle>
            <a:lvl1pPr marL="0" indent="0">
              <a:buNone/>
              <a:defRPr/>
            </a:lvl1pPr>
          </a:lstStyle>
          <a:p>
            <a:pPr lvl="0"/>
            <a:r>
              <a:rPr lang="fi-FI" noProof="0"/>
              <a:t>Lisää kuva napsauttamalla kuvaketta</a:t>
            </a:r>
            <a:endParaRPr lang="en-GB" noProof="0"/>
          </a:p>
        </p:txBody>
      </p:sp>
      <p:sp>
        <p:nvSpPr>
          <p:cNvPr id="12" name="Picture Placeholder 7"/>
          <p:cNvSpPr>
            <a:spLocks noGrp="1"/>
          </p:cNvSpPr>
          <p:nvPr>
            <p:ph type="pic" sz="quarter" idx="16"/>
          </p:nvPr>
        </p:nvSpPr>
        <p:spPr>
          <a:xfrm>
            <a:off x="0" y="2714017"/>
            <a:ext cx="4046538" cy="2714625"/>
          </a:xfrm>
          <a:solidFill>
            <a:schemeClr val="bg1">
              <a:lumMod val="85000"/>
            </a:schemeClr>
          </a:solidFill>
        </p:spPr>
        <p:txBody>
          <a:bodyPr rtlCol="0">
            <a:noAutofit/>
          </a:bodyPr>
          <a:lstStyle>
            <a:lvl1pPr marL="0" indent="0">
              <a:buFontTx/>
              <a:buNone/>
              <a:defRPr/>
            </a:lvl1pPr>
          </a:lstStyle>
          <a:p>
            <a:pPr lvl="0"/>
            <a:r>
              <a:rPr lang="fi-FI" noProof="0"/>
              <a:t>Lisää kuva napsauttamalla kuvaketta</a:t>
            </a:r>
            <a:endParaRPr lang="en-GB" noProof="0"/>
          </a:p>
        </p:txBody>
      </p:sp>
      <p:sp>
        <p:nvSpPr>
          <p:cNvPr id="13" name="Picture Placeholder 7"/>
          <p:cNvSpPr>
            <a:spLocks noGrp="1"/>
          </p:cNvSpPr>
          <p:nvPr>
            <p:ph type="pic" sz="quarter" idx="17"/>
          </p:nvPr>
        </p:nvSpPr>
        <p:spPr>
          <a:xfrm>
            <a:off x="8132324" y="2714017"/>
            <a:ext cx="4059676" cy="2714625"/>
          </a:xfrm>
          <a:solidFill>
            <a:schemeClr val="bg1">
              <a:lumMod val="85000"/>
            </a:schemeClr>
          </a:solidFill>
        </p:spPr>
        <p:txBody>
          <a:bodyPr rtlCol="0">
            <a:noAutofit/>
          </a:bodyPr>
          <a:lstStyle>
            <a:lvl1pPr marL="0" indent="0">
              <a:buFontTx/>
              <a:buNone/>
              <a:defRPr/>
            </a:lvl1pPr>
          </a:lstStyle>
          <a:p>
            <a:pPr lvl="0"/>
            <a:r>
              <a:rPr lang="fi-FI" noProof="0"/>
              <a:t>Lisää kuva napsauttamalla kuvaketta</a:t>
            </a:r>
            <a:endParaRPr lang="en-GB" noProof="0"/>
          </a:p>
        </p:txBody>
      </p:sp>
      <p:sp>
        <p:nvSpPr>
          <p:cNvPr id="14" name="Picture Placeholder 10"/>
          <p:cNvSpPr>
            <a:spLocks noGrp="1"/>
          </p:cNvSpPr>
          <p:nvPr>
            <p:ph type="pic" sz="quarter" idx="18"/>
          </p:nvPr>
        </p:nvSpPr>
        <p:spPr>
          <a:xfrm>
            <a:off x="4046537" y="2714017"/>
            <a:ext cx="4085785" cy="2714625"/>
          </a:xfrm>
          <a:solidFill>
            <a:schemeClr val="bg1">
              <a:lumMod val="85000"/>
            </a:schemeClr>
          </a:solidFill>
        </p:spPr>
        <p:txBody>
          <a:bodyPr rtlCol="0">
            <a:noAutofit/>
          </a:bodyPr>
          <a:lstStyle>
            <a:lvl1pPr marL="0" indent="0">
              <a:buNone/>
              <a:defRPr/>
            </a:lvl1pPr>
          </a:lstStyle>
          <a:p>
            <a:pPr lvl="0"/>
            <a:r>
              <a:rPr lang="fi-FI" noProof="0"/>
              <a:t>Lisää kuva napsauttamalla kuvaketta</a:t>
            </a:r>
            <a:endParaRPr lang="en-GB" noProof="0"/>
          </a:p>
        </p:txBody>
      </p:sp>
      <p:sp>
        <p:nvSpPr>
          <p:cNvPr id="2" name="Otsikko 1"/>
          <p:cNvSpPr>
            <a:spLocks noGrp="1"/>
          </p:cNvSpPr>
          <p:nvPr>
            <p:ph type="title"/>
          </p:nvPr>
        </p:nvSpPr>
        <p:spPr>
          <a:xfrm>
            <a:off x="457199" y="5486400"/>
            <a:ext cx="11235447" cy="670884"/>
          </a:xfrm>
        </p:spPr>
        <p:txBody>
          <a:bodyPr anchor="ctr"/>
          <a:lstStyle>
            <a:lvl1pPr algn="ctr">
              <a:defRPr sz="2600" b="0">
                <a:latin typeface="+mn-lt"/>
              </a:defRPr>
            </a:lvl1pPr>
          </a:lstStyle>
          <a:p>
            <a:r>
              <a:rPr lang="fi-FI"/>
              <a:t>Muokkaa ots. perustyyl. napsautt.</a:t>
            </a:r>
            <a:endParaRPr lang="fi-FI" dirty="0"/>
          </a:p>
        </p:txBody>
      </p:sp>
      <p:sp>
        <p:nvSpPr>
          <p:cNvPr id="10" name="Päivämäärän paikkamerkki 3">
            <a:extLst>
              <a:ext uri="{FF2B5EF4-FFF2-40B4-BE49-F238E27FC236}">
                <a16:creationId xmlns:a16="http://schemas.microsoft.com/office/drawing/2014/main" id="{CA98B049-DF55-4502-83C0-18EAA03D4550}"/>
              </a:ext>
            </a:extLst>
          </p:cNvPr>
          <p:cNvSpPr>
            <a:spLocks noGrp="1"/>
          </p:cNvSpPr>
          <p:nvPr>
            <p:ph type="dt" sz="half" idx="19"/>
          </p:nvPr>
        </p:nvSpPr>
        <p:spPr/>
        <p:txBody>
          <a:bodyPr/>
          <a:lstStyle>
            <a:lvl1pPr>
              <a:defRPr/>
            </a:lvl1pPr>
          </a:lstStyle>
          <a:p>
            <a:pPr>
              <a:defRPr/>
            </a:pPr>
            <a:fld id="{679EBD36-9EAC-4D50-8DEB-B7C264E3118A}" type="datetime1">
              <a:rPr lang="fi-FI"/>
              <a:pPr>
                <a:defRPr/>
              </a:pPr>
              <a:t>10.12.2021</a:t>
            </a:fld>
            <a:endParaRPr lang="fi-FI" dirty="0"/>
          </a:p>
        </p:txBody>
      </p:sp>
      <p:sp>
        <p:nvSpPr>
          <p:cNvPr id="15" name="Alatunnisteen paikkamerkki 4">
            <a:extLst>
              <a:ext uri="{FF2B5EF4-FFF2-40B4-BE49-F238E27FC236}">
                <a16:creationId xmlns:a16="http://schemas.microsoft.com/office/drawing/2014/main" id="{40DAB593-9CA4-4F42-AD5C-A992F09B692C}"/>
              </a:ext>
            </a:extLst>
          </p:cNvPr>
          <p:cNvSpPr>
            <a:spLocks noGrp="1"/>
          </p:cNvSpPr>
          <p:nvPr>
            <p:ph type="ftr" sz="quarter" idx="20"/>
          </p:nvPr>
        </p:nvSpPr>
        <p:spPr/>
        <p:txBody>
          <a:bodyPr/>
          <a:lstStyle>
            <a:lvl1pPr>
              <a:defRPr/>
            </a:lvl1pPr>
          </a:lstStyle>
          <a:p>
            <a:pPr>
              <a:defRPr/>
            </a:pPr>
            <a:r>
              <a:rPr lang="fi-FI"/>
              <a:t>Etunimi Sukunimi</a:t>
            </a:r>
            <a:endParaRPr lang="fi-FI" dirty="0"/>
          </a:p>
        </p:txBody>
      </p:sp>
      <p:sp>
        <p:nvSpPr>
          <p:cNvPr id="16" name="Dian numeron paikkamerkki 5">
            <a:extLst>
              <a:ext uri="{FF2B5EF4-FFF2-40B4-BE49-F238E27FC236}">
                <a16:creationId xmlns:a16="http://schemas.microsoft.com/office/drawing/2014/main" id="{ED1CAE72-7B19-49F1-BAFA-3F6C9D985C4B}"/>
              </a:ext>
            </a:extLst>
          </p:cNvPr>
          <p:cNvSpPr>
            <a:spLocks noGrp="1"/>
          </p:cNvSpPr>
          <p:nvPr>
            <p:ph type="sldNum" sz="quarter" idx="21"/>
          </p:nvPr>
        </p:nvSpPr>
        <p:spPr/>
        <p:txBody>
          <a:bodyPr/>
          <a:lstStyle>
            <a:lvl1pPr>
              <a:defRPr/>
            </a:lvl1pPr>
          </a:lstStyle>
          <a:p>
            <a:fld id="{7A22D6D0-5E1A-4849-9195-47B8BFB4C594}" type="slidenum">
              <a:rPr lang="fi-FI" altLang="fi-FI"/>
              <a:pPr/>
              <a:t>‹#›</a:t>
            </a:fld>
            <a:endParaRPr lang="fi-FI" altLang="fi-FI"/>
          </a:p>
        </p:txBody>
      </p:sp>
    </p:spTree>
    <p:extLst>
      <p:ext uri="{BB962C8B-B14F-4D97-AF65-F5344CB8AC3E}">
        <p14:creationId xmlns:p14="http://schemas.microsoft.com/office/powerpoint/2010/main" val="37366715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Kuva aaltokuviolla">
    <p:bg>
      <p:bgPr>
        <a:solidFill>
          <a:srgbClr val="D9D9D9"/>
        </a:solidFill>
        <a:effectLst/>
      </p:bgPr>
    </p:bg>
    <p:spTree>
      <p:nvGrpSpPr>
        <p:cNvPr id="1" name=""/>
        <p:cNvGrpSpPr/>
        <p:nvPr/>
      </p:nvGrpSpPr>
      <p:grpSpPr>
        <a:xfrm>
          <a:off x="0" y="0"/>
          <a:ext cx="0" cy="0"/>
          <a:chOff x="0" y="0"/>
          <a:chExt cx="0" cy="0"/>
        </a:xfrm>
      </p:grpSpPr>
      <p:sp>
        <p:nvSpPr>
          <p:cNvPr id="3" name="Freeform 5">
            <a:extLst>
              <a:ext uri="{FF2B5EF4-FFF2-40B4-BE49-F238E27FC236}">
                <a16:creationId xmlns:a16="http://schemas.microsoft.com/office/drawing/2014/main" id="{7619CBCE-447D-4467-9C0B-6DADB71F5BA5}"/>
              </a:ext>
            </a:extLst>
          </p:cNvPr>
          <p:cNvSpPr>
            <a:spLocks/>
          </p:cNvSpPr>
          <p:nvPr/>
        </p:nvSpPr>
        <p:spPr bwMode="auto">
          <a:xfrm>
            <a:off x="0" y="5199063"/>
            <a:ext cx="12193588" cy="1646237"/>
          </a:xfrm>
          <a:custGeom>
            <a:avLst/>
            <a:gdLst>
              <a:gd name="T0" fmla="*/ 12193200 w 25400"/>
              <a:gd name="T1" fmla="*/ 87335 h 3411"/>
              <a:gd name="T2" fmla="*/ 11746276 w 25400"/>
              <a:gd name="T3" fmla="*/ 217131 h 3411"/>
              <a:gd name="T4" fmla="*/ 11704992 w 25400"/>
              <a:gd name="T5" fmla="*/ 217131 h 3411"/>
              <a:gd name="T6" fmla="*/ 10892272 w 25400"/>
              <a:gd name="T7" fmla="*/ 0 h 3411"/>
              <a:gd name="T8" fmla="*/ 10079552 w 25400"/>
              <a:gd name="T9" fmla="*/ 217131 h 3411"/>
              <a:gd name="T10" fmla="*/ 9266832 w 25400"/>
              <a:gd name="T11" fmla="*/ 0 h 3411"/>
              <a:gd name="T12" fmla="*/ 8454112 w 25400"/>
              <a:gd name="T13" fmla="*/ 217131 h 3411"/>
              <a:gd name="T14" fmla="*/ 7641872 w 25400"/>
              <a:gd name="T15" fmla="*/ 0 h 3411"/>
              <a:gd name="T16" fmla="*/ 6829152 w 25400"/>
              <a:gd name="T17" fmla="*/ 217131 h 3411"/>
              <a:gd name="T18" fmla="*/ 6016432 w 25400"/>
              <a:gd name="T19" fmla="*/ 0 h 3411"/>
              <a:gd name="T20" fmla="*/ 5203712 w 25400"/>
              <a:gd name="T21" fmla="*/ 217131 h 3411"/>
              <a:gd name="T22" fmla="*/ 4390992 w 25400"/>
              <a:gd name="T23" fmla="*/ 0 h 3411"/>
              <a:gd name="T24" fmla="*/ 3578272 w 25400"/>
              <a:gd name="T25" fmla="*/ 217131 h 3411"/>
              <a:gd name="T26" fmla="*/ 2765552 w 25400"/>
              <a:gd name="T27" fmla="*/ 0 h 3411"/>
              <a:gd name="T28" fmla="*/ 1952832 w 25400"/>
              <a:gd name="T29" fmla="*/ 217131 h 3411"/>
              <a:gd name="T30" fmla="*/ 1140592 w 25400"/>
              <a:gd name="T31" fmla="*/ 0 h 3411"/>
              <a:gd name="T32" fmla="*/ 327872 w 25400"/>
              <a:gd name="T33" fmla="*/ 217131 h 3411"/>
              <a:gd name="T34" fmla="*/ 0 w 25400"/>
              <a:gd name="T35" fmla="*/ 148614 h 3411"/>
              <a:gd name="T36" fmla="*/ 0 w 25400"/>
              <a:gd name="T37" fmla="*/ 1645854 h 3411"/>
              <a:gd name="T38" fmla="*/ 12193200 w 25400"/>
              <a:gd name="T39" fmla="*/ 1645854 h 3411"/>
              <a:gd name="T40" fmla="*/ 12193200 w 25400"/>
              <a:gd name="T41" fmla="*/ 87335 h 341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5400" h="3411">
                <a:moveTo>
                  <a:pt x="25400" y="181"/>
                </a:moveTo>
                <a:cubicBezTo>
                  <a:pt x="25156" y="306"/>
                  <a:pt x="24948" y="450"/>
                  <a:pt x="24469" y="450"/>
                </a:cubicBezTo>
                <a:lnTo>
                  <a:pt x="24383" y="450"/>
                </a:lnTo>
                <a:cubicBezTo>
                  <a:pt x="23537" y="450"/>
                  <a:pt x="23537" y="0"/>
                  <a:pt x="22690" y="0"/>
                </a:cubicBezTo>
                <a:cubicBezTo>
                  <a:pt x="21844" y="0"/>
                  <a:pt x="21844" y="450"/>
                  <a:pt x="20997" y="450"/>
                </a:cubicBezTo>
                <a:cubicBezTo>
                  <a:pt x="20151" y="450"/>
                  <a:pt x="20151" y="0"/>
                  <a:pt x="19304" y="0"/>
                </a:cubicBezTo>
                <a:cubicBezTo>
                  <a:pt x="18458" y="0"/>
                  <a:pt x="18458" y="450"/>
                  <a:pt x="17611" y="450"/>
                </a:cubicBezTo>
                <a:cubicBezTo>
                  <a:pt x="16765" y="450"/>
                  <a:pt x="16765" y="0"/>
                  <a:pt x="15919" y="0"/>
                </a:cubicBezTo>
                <a:cubicBezTo>
                  <a:pt x="15072" y="0"/>
                  <a:pt x="15072" y="450"/>
                  <a:pt x="14226" y="450"/>
                </a:cubicBezTo>
                <a:cubicBezTo>
                  <a:pt x="13379" y="450"/>
                  <a:pt x="13379" y="0"/>
                  <a:pt x="12533" y="0"/>
                </a:cubicBezTo>
                <a:cubicBezTo>
                  <a:pt x="11686" y="0"/>
                  <a:pt x="11686" y="450"/>
                  <a:pt x="10840" y="450"/>
                </a:cubicBezTo>
                <a:cubicBezTo>
                  <a:pt x="9993" y="450"/>
                  <a:pt x="9993" y="0"/>
                  <a:pt x="9147" y="0"/>
                </a:cubicBezTo>
                <a:cubicBezTo>
                  <a:pt x="8300" y="0"/>
                  <a:pt x="8300" y="450"/>
                  <a:pt x="7454" y="450"/>
                </a:cubicBezTo>
                <a:cubicBezTo>
                  <a:pt x="6607" y="450"/>
                  <a:pt x="6607" y="0"/>
                  <a:pt x="5761" y="0"/>
                </a:cubicBezTo>
                <a:cubicBezTo>
                  <a:pt x="4914" y="0"/>
                  <a:pt x="4914" y="450"/>
                  <a:pt x="4068" y="450"/>
                </a:cubicBezTo>
                <a:cubicBezTo>
                  <a:pt x="3223" y="450"/>
                  <a:pt x="3223" y="0"/>
                  <a:pt x="2376" y="0"/>
                </a:cubicBezTo>
                <a:cubicBezTo>
                  <a:pt x="1530" y="0"/>
                  <a:pt x="1530" y="450"/>
                  <a:pt x="683" y="450"/>
                </a:cubicBezTo>
                <a:cubicBezTo>
                  <a:pt x="367" y="450"/>
                  <a:pt x="168" y="387"/>
                  <a:pt x="0" y="308"/>
                </a:cubicBezTo>
                <a:lnTo>
                  <a:pt x="0" y="3411"/>
                </a:lnTo>
                <a:lnTo>
                  <a:pt x="25400" y="3411"/>
                </a:lnTo>
                <a:lnTo>
                  <a:pt x="25400" y="18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4" name="Ryhmä 8">
            <a:extLst>
              <a:ext uri="{FF2B5EF4-FFF2-40B4-BE49-F238E27FC236}">
                <a16:creationId xmlns:a16="http://schemas.microsoft.com/office/drawing/2014/main" id="{411F4CAE-FF95-4745-BB68-AEABE422EAA5}"/>
              </a:ext>
            </a:extLst>
          </p:cNvPr>
          <p:cNvGrpSpPr>
            <a:grpSpLocks/>
          </p:cNvGrpSpPr>
          <p:nvPr/>
        </p:nvGrpSpPr>
        <p:grpSpPr bwMode="auto">
          <a:xfrm>
            <a:off x="465138" y="6221413"/>
            <a:ext cx="804862" cy="374650"/>
            <a:chOff x="228601" y="704851"/>
            <a:chExt cx="11734800" cy="5449888"/>
          </a:xfrm>
        </p:grpSpPr>
        <p:sp>
          <p:nvSpPr>
            <p:cNvPr id="5" name="Freeform 5">
              <a:extLst>
                <a:ext uri="{FF2B5EF4-FFF2-40B4-BE49-F238E27FC236}">
                  <a16:creationId xmlns:a16="http://schemas.microsoft.com/office/drawing/2014/main" id="{8EB9FA69-C6E1-4967-9096-461205FF9114}"/>
                </a:ext>
              </a:extLst>
            </p:cNvPr>
            <p:cNvSpPr>
              <a:spLocks noEditPoints="1"/>
            </p:cNvSpPr>
            <p:nvPr/>
          </p:nvSpPr>
          <p:spPr bwMode="black">
            <a:xfrm>
              <a:off x="228601" y="704851"/>
              <a:ext cx="11734800" cy="5449888"/>
            </a:xfrm>
            <a:custGeom>
              <a:avLst/>
              <a:gdLst>
                <a:gd name="T0" fmla="*/ 6084818 w 32573"/>
                <a:gd name="T1" fmla="*/ 5272503 h 15116"/>
                <a:gd name="T2" fmla="*/ 6988354 w 32573"/>
                <a:gd name="T3" fmla="*/ 4899347 h 15116"/>
                <a:gd name="T4" fmla="*/ 10296636 w 32573"/>
                <a:gd name="T5" fmla="*/ 4899347 h 15116"/>
                <a:gd name="T6" fmla="*/ 11734800 w 32573"/>
                <a:gd name="T7" fmla="*/ 3475584 h 15116"/>
                <a:gd name="T8" fmla="*/ 11734800 w 32573"/>
                <a:gd name="T9" fmla="*/ 0 h 15116"/>
                <a:gd name="T10" fmla="*/ 0 w 32573"/>
                <a:gd name="T11" fmla="*/ 0 h 15116"/>
                <a:gd name="T12" fmla="*/ 0 w 32573"/>
                <a:gd name="T13" fmla="*/ 3475584 h 15116"/>
                <a:gd name="T14" fmla="*/ 1429518 w 32573"/>
                <a:gd name="T15" fmla="*/ 4899347 h 15116"/>
                <a:gd name="T16" fmla="*/ 4825343 w 32573"/>
                <a:gd name="T17" fmla="*/ 4899347 h 15116"/>
                <a:gd name="T18" fmla="*/ 5728879 w 32573"/>
                <a:gd name="T19" fmla="*/ 5272503 h 15116"/>
                <a:gd name="T20" fmla="*/ 5907209 w 32573"/>
                <a:gd name="T21" fmla="*/ 5449888 h 15116"/>
                <a:gd name="T22" fmla="*/ 6084818 w 32573"/>
                <a:gd name="T23" fmla="*/ 5272503 h 15116"/>
                <a:gd name="T24" fmla="*/ 11396514 w 32573"/>
                <a:gd name="T25" fmla="*/ 338545 h 15116"/>
                <a:gd name="T26" fmla="*/ 11396514 w 32573"/>
                <a:gd name="T27" fmla="*/ 3475584 h 15116"/>
                <a:gd name="T28" fmla="*/ 10296636 w 32573"/>
                <a:gd name="T29" fmla="*/ 4560802 h 15116"/>
                <a:gd name="T30" fmla="*/ 6988354 w 32573"/>
                <a:gd name="T31" fmla="*/ 4560802 h 15116"/>
                <a:gd name="T32" fmla="*/ 5907209 w 32573"/>
                <a:gd name="T33" fmla="*/ 4974699 h 15116"/>
                <a:gd name="T34" fmla="*/ 4825343 w 32573"/>
                <a:gd name="T35" fmla="*/ 4560802 h 15116"/>
                <a:gd name="T36" fmla="*/ 1429518 w 32573"/>
                <a:gd name="T37" fmla="*/ 4560802 h 15116"/>
                <a:gd name="T38" fmla="*/ 338286 w 32573"/>
                <a:gd name="T39" fmla="*/ 3475584 h 15116"/>
                <a:gd name="T40" fmla="*/ 338286 w 32573"/>
                <a:gd name="T41" fmla="*/ 338545 h 15116"/>
                <a:gd name="T42" fmla="*/ 11396514 w 32573"/>
                <a:gd name="T43" fmla="*/ 338545 h 1511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6" name="Freeform 6">
              <a:extLst>
                <a:ext uri="{FF2B5EF4-FFF2-40B4-BE49-F238E27FC236}">
                  <a16:creationId xmlns:a16="http://schemas.microsoft.com/office/drawing/2014/main" id="{EF27CE97-EE76-418A-BAE5-0124C894E055}"/>
                </a:ext>
              </a:extLst>
            </p:cNvPr>
            <p:cNvSpPr>
              <a:spLocks/>
            </p:cNvSpPr>
            <p:nvPr/>
          </p:nvSpPr>
          <p:spPr bwMode="black">
            <a:xfrm>
              <a:off x="9961563" y="2287588"/>
              <a:ext cx="377825" cy="363538"/>
            </a:xfrm>
            <a:custGeom>
              <a:avLst/>
              <a:gdLst>
                <a:gd name="T0" fmla="*/ 377825 w 1048"/>
                <a:gd name="T1" fmla="*/ 181589 h 1009"/>
                <a:gd name="T2" fmla="*/ 189273 w 1048"/>
                <a:gd name="T3" fmla="*/ 363538 h 1009"/>
                <a:gd name="T4" fmla="*/ 0 w 1048"/>
                <a:gd name="T5" fmla="*/ 181589 h 1009"/>
                <a:gd name="T6" fmla="*/ 189273 w 1048"/>
                <a:gd name="T7" fmla="*/ 0 h 1009"/>
                <a:gd name="T8" fmla="*/ 377825 w 1048"/>
                <a:gd name="T9" fmla="*/ 181589 h 10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7" name="Rectangle 7">
              <a:extLst>
                <a:ext uri="{FF2B5EF4-FFF2-40B4-BE49-F238E27FC236}">
                  <a16:creationId xmlns:a16="http://schemas.microsoft.com/office/drawing/2014/main" id="{9696E76A-EE37-4EA2-B76D-21E7B1A1A233}"/>
                </a:ext>
              </a:extLst>
            </p:cNvPr>
            <p:cNvSpPr>
              <a:spLocks noChangeArrowheads="1"/>
            </p:cNvSpPr>
            <p:nvPr/>
          </p:nvSpPr>
          <p:spPr bwMode="black">
            <a:xfrm>
              <a:off x="9986963" y="2789238"/>
              <a:ext cx="327025" cy="1162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endParaRPr lang="fi-FI" altLang="fi-FI"/>
            </a:p>
          </p:txBody>
        </p:sp>
        <p:sp>
          <p:nvSpPr>
            <p:cNvPr id="8" name="Freeform 8">
              <a:extLst>
                <a:ext uri="{FF2B5EF4-FFF2-40B4-BE49-F238E27FC236}">
                  <a16:creationId xmlns:a16="http://schemas.microsoft.com/office/drawing/2014/main" id="{CE4C107F-8B77-44C2-8AED-C29DD2EEC8E8}"/>
                </a:ext>
              </a:extLst>
            </p:cNvPr>
            <p:cNvSpPr>
              <a:spLocks/>
            </p:cNvSpPr>
            <p:nvPr/>
          </p:nvSpPr>
          <p:spPr bwMode="black">
            <a:xfrm>
              <a:off x="8709026" y="2282826"/>
              <a:ext cx="1119188" cy="1668463"/>
            </a:xfrm>
            <a:custGeom>
              <a:avLst/>
              <a:gdLst>
                <a:gd name="T0" fmla="*/ 693140 w 3105"/>
                <a:gd name="T1" fmla="*/ 967889 h 4625"/>
                <a:gd name="T2" fmla="*/ 1119188 w 3105"/>
                <a:gd name="T3" fmla="*/ 1668463 h 4625"/>
                <a:gd name="T4" fmla="*/ 764508 w 3105"/>
                <a:gd name="T5" fmla="*/ 1668463 h 4625"/>
                <a:gd name="T6" fmla="*/ 478674 w 3105"/>
                <a:gd name="T7" fmla="*/ 1203097 h 4625"/>
                <a:gd name="T8" fmla="*/ 324763 w 3105"/>
                <a:gd name="T9" fmla="*/ 1398984 h 4625"/>
                <a:gd name="T10" fmla="*/ 324763 w 3105"/>
                <a:gd name="T11" fmla="*/ 1668463 h 4625"/>
                <a:gd name="T12" fmla="*/ 0 w 3105"/>
                <a:gd name="T13" fmla="*/ 1668463 h 4625"/>
                <a:gd name="T14" fmla="*/ 0 w 3105"/>
                <a:gd name="T15" fmla="*/ 0 h 4625"/>
                <a:gd name="T16" fmla="*/ 324763 w 3105"/>
                <a:gd name="T17" fmla="*/ 0 h 4625"/>
                <a:gd name="T18" fmla="*/ 324763 w 3105"/>
                <a:gd name="T19" fmla="*/ 769838 h 4625"/>
                <a:gd name="T20" fmla="*/ 308543 w 3105"/>
                <a:gd name="T21" fmla="*/ 1055551 h 4625"/>
                <a:gd name="T22" fmla="*/ 315391 w 3105"/>
                <a:gd name="T23" fmla="*/ 1055551 h 4625"/>
                <a:gd name="T24" fmla="*/ 455965 w 3105"/>
                <a:gd name="T25" fmla="*/ 838741 h 4625"/>
                <a:gd name="T26" fmla="*/ 704674 w 3105"/>
                <a:gd name="T27" fmla="*/ 506852 h 4625"/>
                <a:gd name="T28" fmla="*/ 1084585 w 3105"/>
                <a:gd name="T29" fmla="*/ 506852 h 4625"/>
                <a:gd name="T30" fmla="*/ 693140 w 3105"/>
                <a:gd name="T31" fmla="*/ 967889 h 462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9" name="Freeform 9">
              <a:extLst>
                <a:ext uri="{FF2B5EF4-FFF2-40B4-BE49-F238E27FC236}">
                  <a16:creationId xmlns:a16="http://schemas.microsoft.com/office/drawing/2014/main" id="{357C04C4-FAC1-49A7-8C8D-8E07BB6C24A3}"/>
                </a:ext>
              </a:extLst>
            </p:cNvPr>
            <p:cNvSpPr>
              <a:spLocks/>
            </p:cNvSpPr>
            <p:nvPr/>
          </p:nvSpPr>
          <p:spPr bwMode="black">
            <a:xfrm>
              <a:off x="7353301" y="2762251"/>
              <a:ext cx="1027113" cy="1189038"/>
            </a:xfrm>
            <a:custGeom>
              <a:avLst/>
              <a:gdLst>
                <a:gd name="T0" fmla="*/ 1027113 w 2850"/>
                <a:gd name="T1" fmla="*/ 444446 h 3296"/>
                <a:gd name="T2" fmla="*/ 663119 w 2850"/>
                <a:gd name="T3" fmla="*/ 0 h 3296"/>
                <a:gd name="T4" fmla="*/ 315702 w 2850"/>
                <a:gd name="T5" fmla="*/ 218976 h 3296"/>
                <a:gd name="T6" fmla="*/ 308494 w 2850"/>
                <a:gd name="T7" fmla="*/ 218976 h 3296"/>
                <a:gd name="T8" fmla="*/ 324712 w 2850"/>
                <a:gd name="T9" fmla="*/ 27417 h 3296"/>
                <a:gd name="T10" fmla="*/ 0 w 2850"/>
                <a:gd name="T11" fmla="*/ 27417 h 3296"/>
                <a:gd name="T12" fmla="*/ 0 w 2850"/>
                <a:gd name="T13" fmla="*/ 1189038 h 3296"/>
                <a:gd name="T14" fmla="*/ 324712 w 2850"/>
                <a:gd name="T15" fmla="*/ 1189038 h 3296"/>
                <a:gd name="T16" fmla="*/ 324712 w 2850"/>
                <a:gd name="T17" fmla="*/ 500002 h 3296"/>
                <a:gd name="T18" fmla="*/ 525089 w 2850"/>
                <a:gd name="T19" fmla="*/ 274171 h 3296"/>
                <a:gd name="T20" fmla="*/ 699878 w 2850"/>
                <a:gd name="T21" fmla="*/ 509382 h 3296"/>
                <a:gd name="T22" fmla="*/ 699878 w 2850"/>
                <a:gd name="T23" fmla="*/ 1189038 h 3296"/>
                <a:gd name="T24" fmla="*/ 1027113 w 2850"/>
                <a:gd name="T25" fmla="*/ 1189038 h 3296"/>
                <a:gd name="T26" fmla="*/ 1027113 w 2850"/>
                <a:gd name="T27" fmla="*/ 444446 h 329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10" name="Freeform 10">
              <a:extLst>
                <a:ext uri="{FF2B5EF4-FFF2-40B4-BE49-F238E27FC236}">
                  <a16:creationId xmlns:a16="http://schemas.microsoft.com/office/drawing/2014/main" id="{89EA6679-AF17-42DE-A4E8-D02FF3A7A29F}"/>
                </a:ext>
              </a:extLst>
            </p:cNvPr>
            <p:cNvSpPr>
              <a:spLocks/>
            </p:cNvSpPr>
            <p:nvPr/>
          </p:nvSpPr>
          <p:spPr bwMode="black">
            <a:xfrm>
              <a:off x="6664326" y="2287588"/>
              <a:ext cx="377825" cy="363538"/>
            </a:xfrm>
            <a:custGeom>
              <a:avLst/>
              <a:gdLst>
                <a:gd name="T0" fmla="*/ 377825 w 1047"/>
                <a:gd name="T1" fmla="*/ 181589 h 1009"/>
                <a:gd name="T2" fmla="*/ 189093 w 1047"/>
                <a:gd name="T3" fmla="*/ 363538 h 1009"/>
                <a:gd name="T4" fmla="*/ 0 w 1047"/>
                <a:gd name="T5" fmla="*/ 181589 h 1009"/>
                <a:gd name="T6" fmla="*/ 189093 w 1047"/>
                <a:gd name="T7" fmla="*/ 0 h 1009"/>
                <a:gd name="T8" fmla="*/ 377825 w 1047"/>
                <a:gd name="T9" fmla="*/ 181589 h 10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11" name="Rectangle 11">
              <a:extLst>
                <a:ext uri="{FF2B5EF4-FFF2-40B4-BE49-F238E27FC236}">
                  <a16:creationId xmlns:a16="http://schemas.microsoft.com/office/drawing/2014/main" id="{FCCC0309-E0A3-445E-BA15-7EE014D5B9BC}"/>
                </a:ext>
              </a:extLst>
            </p:cNvPr>
            <p:cNvSpPr>
              <a:spLocks noChangeArrowheads="1"/>
            </p:cNvSpPr>
            <p:nvPr/>
          </p:nvSpPr>
          <p:spPr bwMode="black">
            <a:xfrm>
              <a:off x="6689726" y="2789238"/>
              <a:ext cx="327025" cy="1162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endParaRPr lang="fi-FI" altLang="fi-FI"/>
            </a:p>
          </p:txBody>
        </p:sp>
        <p:sp>
          <p:nvSpPr>
            <p:cNvPr id="12" name="Freeform 12">
              <a:extLst>
                <a:ext uri="{FF2B5EF4-FFF2-40B4-BE49-F238E27FC236}">
                  <a16:creationId xmlns:a16="http://schemas.microsoft.com/office/drawing/2014/main" id="{BF88D40E-C168-4372-AA4F-22BE2F154E28}"/>
                </a:ext>
              </a:extLst>
            </p:cNvPr>
            <p:cNvSpPr>
              <a:spLocks/>
            </p:cNvSpPr>
            <p:nvPr/>
          </p:nvSpPr>
          <p:spPr bwMode="black">
            <a:xfrm>
              <a:off x="5399088" y="2762251"/>
              <a:ext cx="1047750" cy="1216025"/>
            </a:xfrm>
            <a:custGeom>
              <a:avLst/>
              <a:gdLst>
                <a:gd name="T0" fmla="*/ 729857 w 2907"/>
                <a:gd name="T1" fmla="*/ 865963 h 3373"/>
                <a:gd name="T2" fmla="*/ 451610 w 2907"/>
                <a:gd name="T3" fmla="*/ 711661 h 3373"/>
                <a:gd name="T4" fmla="*/ 57668 w 2907"/>
                <a:gd name="T5" fmla="*/ 356912 h 3373"/>
                <a:gd name="T6" fmla="*/ 515765 w 2907"/>
                <a:gd name="T7" fmla="*/ 0 h 3373"/>
                <a:gd name="T8" fmla="*/ 1047750 w 2907"/>
                <a:gd name="T9" fmla="*/ 264620 h 3373"/>
                <a:gd name="T10" fmla="*/ 768783 w 2907"/>
                <a:gd name="T11" fmla="*/ 421445 h 3373"/>
                <a:gd name="T12" fmla="*/ 527299 w 2907"/>
                <a:gd name="T13" fmla="*/ 236860 h 3373"/>
                <a:gd name="T14" fmla="*/ 375561 w 2907"/>
                <a:gd name="T15" fmla="*/ 340689 h 3373"/>
                <a:gd name="T16" fmla="*/ 700302 w 2907"/>
                <a:gd name="T17" fmla="*/ 492827 h 3373"/>
                <a:gd name="T18" fmla="*/ 1047750 w 2907"/>
                <a:gd name="T19" fmla="*/ 845053 h 3373"/>
                <a:gd name="T20" fmla="*/ 580281 w 2907"/>
                <a:gd name="T21" fmla="*/ 1216025 h 3373"/>
                <a:gd name="T22" fmla="*/ 0 w 2907"/>
                <a:gd name="T23" fmla="*/ 916796 h 3373"/>
                <a:gd name="T24" fmla="*/ 283293 w 2907"/>
                <a:gd name="T25" fmla="*/ 757807 h 3373"/>
                <a:gd name="T26" fmla="*/ 575956 w 2907"/>
                <a:gd name="T27" fmla="*/ 978805 h 3373"/>
                <a:gd name="T28" fmla="*/ 729857 w 2907"/>
                <a:gd name="T29" fmla="*/ 865963 h 337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13" name="Freeform 13">
              <a:extLst>
                <a:ext uri="{FF2B5EF4-FFF2-40B4-BE49-F238E27FC236}">
                  <a16:creationId xmlns:a16="http://schemas.microsoft.com/office/drawing/2014/main" id="{8DF5A460-7238-4006-8AD9-CF1C09D7D6E2}"/>
                </a:ext>
              </a:extLst>
            </p:cNvPr>
            <p:cNvSpPr>
              <a:spLocks/>
            </p:cNvSpPr>
            <p:nvPr/>
          </p:nvSpPr>
          <p:spPr bwMode="black">
            <a:xfrm>
              <a:off x="4770438" y="2295526"/>
              <a:ext cx="563563" cy="1677988"/>
            </a:xfrm>
            <a:custGeom>
              <a:avLst/>
              <a:gdLst>
                <a:gd name="T0" fmla="*/ 326614 w 1565"/>
                <a:gd name="T1" fmla="*/ 0 h 4657"/>
                <a:gd name="T2" fmla="*/ 0 w 1565"/>
                <a:gd name="T3" fmla="*/ 0 h 4657"/>
                <a:gd name="T4" fmla="*/ 0 w 1565"/>
                <a:gd name="T5" fmla="*/ 1335328 h 4657"/>
                <a:gd name="T6" fmla="*/ 77062 w 1565"/>
                <a:gd name="T7" fmla="*/ 1596196 h 4657"/>
                <a:gd name="T8" fmla="*/ 321933 w 1565"/>
                <a:gd name="T9" fmla="*/ 1677988 h 4657"/>
                <a:gd name="T10" fmla="*/ 439327 w 1565"/>
                <a:gd name="T11" fmla="*/ 1665377 h 4657"/>
                <a:gd name="T12" fmla="*/ 535835 w 1565"/>
                <a:gd name="T13" fmla="*/ 1629706 h 4657"/>
                <a:gd name="T14" fmla="*/ 563563 w 1565"/>
                <a:gd name="T15" fmla="*/ 1410994 h 4657"/>
                <a:gd name="T16" fmla="*/ 495863 w 1565"/>
                <a:gd name="T17" fmla="*/ 1430451 h 4657"/>
                <a:gd name="T18" fmla="*/ 427804 w 1565"/>
                <a:gd name="T19" fmla="*/ 1436216 h 4657"/>
                <a:gd name="T20" fmla="*/ 350741 w 1565"/>
                <a:gd name="T21" fmla="*/ 1404148 h 4657"/>
                <a:gd name="T22" fmla="*/ 326614 w 1565"/>
                <a:gd name="T23" fmla="*/ 1288848 h 4657"/>
                <a:gd name="T24" fmla="*/ 326614 w 1565"/>
                <a:gd name="T25" fmla="*/ 0 h 465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14" name="Freeform 14">
              <a:extLst>
                <a:ext uri="{FF2B5EF4-FFF2-40B4-BE49-F238E27FC236}">
                  <a16:creationId xmlns:a16="http://schemas.microsoft.com/office/drawing/2014/main" id="{863975DE-AD30-4412-B136-1833F427CA14}"/>
                </a:ext>
              </a:extLst>
            </p:cNvPr>
            <p:cNvSpPr>
              <a:spLocks noEditPoints="1"/>
            </p:cNvSpPr>
            <p:nvPr/>
          </p:nvSpPr>
          <p:spPr bwMode="black">
            <a:xfrm>
              <a:off x="3455988" y="2762251"/>
              <a:ext cx="1073150" cy="1216025"/>
            </a:xfrm>
            <a:custGeom>
              <a:avLst/>
              <a:gdLst>
                <a:gd name="T0" fmla="*/ 555140 w 2977"/>
                <a:gd name="T1" fmla="*/ 234697 h 3373"/>
                <a:gd name="T2" fmla="*/ 313257 w 2977"/>
                <a:gd name="T3" fmla="*/ 478767 h 3373"/>
                <a:gd name="T4" fmla="*/ 771428 w 2977"/>
                <a:gd name="T5" fmla="*/ 478767 h 3373"/>
                <a:gd name="T6" fmla="*/ 555140 w 2977"/>
                <a:gd name="T7" fmla="*/ 234697 h 3373"/>
                <a:gd name="T8" fmla="*/ 1056928 w 2977"/>
                <a:gd name="T9" fmla="*/ 695438 h 3373"/>
                <a:gd name="T10" fmla="*/ 306408 w 2977"/>
                <a:gd name="T11" fmla="*/ 695438 h 3373"/>
                <a:gd name="T12" fmla="*/ 561989 w 2977"/>
                <a:gd name="T13" fmla="*/ 976281 h 3373"/>
                <a:gd name="T14" fmla="*/ 785487 w 2977"/>
                <a:gd name="T15" fmla="*/ 785207 h 3373"/>
                <a:gd name="T16" fmla="*/ 1059091 w 2977"/>
                <a:gd name="T17" fmla="*/ 939508 h 3373"/>
                <a:gd name="T18" fmla="*/ 561989 w 2977"/>
                <a:gd name="T19" fmla="*/ 1216025 h 3373"/>
                <a:gd name="T20" fmla="*/ 0 w 2977"/>
                <a:gd name="T21" fmla="*/ 607832 h 3373"/>
                <a:gd name="T22" fmla="*/ 555140 w 2977"/>
                <a:gd name="T23" fmla="*/ 0 h 3373"/>
                <a:gd name="T24" fmla="*/ 1073150 w 2977"/>
                <a:gd name="T25" fmla="*/ 536450 h 3373"/>
                <a:gd name="T26" fmla="*/ 1056928 w 2977"/>
                <a:gd name="T27" fmla="*/ 695438 h 337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15" name="Freeform 15">
              <a:extLst>
                <a:ext uri="{FF2B5EF4-FFF2-40B4-BE49-F238E27FC236}">
                  <a16:creationId xmlns:a16="http://schemas.microsoft.com/office/drawing/2014/main" id="{FF01CEF4-ABBD-4B48-BB06-BB37E7602781}"/>
                </a:ext>
              </a:extLst>
            </p:cNvPr>
            <p:cNvSpPr>
              <a:spLocks/>
            </p:cNvSpPr>
            <p:nvPr/>
          </p:nvSpPr>
          <p:spPr bwMode="black">
            <a:xfrm>
              <a:off x="1879601" y="2357438"/>
              <a:ext cx="1311275" cy="1593850"/>
            </a:xfrm>
            <a:custGeom>
              <a:avLst/>
              <a:gdLst>
                <a:gd name="T0" fmla="*/ 973102 w 3641"/>
                <a:gd name="T1" fmla="*/ 1593850 h 4420"/>
                <a:gd name="T2" fmla="*/ 1311275 w 3641"/>
                <a:gd name="T3" fmla="*/ 1593850 h 4420"/>
                <a:gd name="T4" fmla="*/ 1311275 w 3641"/>
                <a:gd name="T5" fmla="*/ 0 h 4420"/>
                <a:gd name="T6" fmla="*/ 973102 w 3641"/>
                <a:gd name="T7" fmla="*/ 0 h 4420"/>
                <a:gd name="T8" fmla="*/ 973102 w 3641"/>
                <a:gd name="T9" fmla="*/ 631049 h 4420"/>
                <a:gd name="T10" fmla="*/ 338173 w 3641"/>
                <a:gd name="T11" fmla="*/ 631049 h 4420"/>
                <a:gd name="T12" fmla="*/ 338173 w 3641"/>
                <a:gd name="T13" fmla="*/ 0 h 4420"/>
                <a:gd name="T14" fmla="*/ 0 w 3641"/>
                <a:gd name="T15" fmla="*/ 0 h 4420"/>
                <a:gd name="T16" fmla="*/ 0 w 3641"/>
                <a:gd name="T17" fmla="*/ 1593850 h 4420"/>
                <a:gd name="T18" fmla="*/ 338173 w 3641"/>
                <a:gd name="T19" fmla="*/ 1593850 h 4420"/>
                <a:gd name="T20" fmla="*/ 338173 w 3641"/>
                <a:gd name="T21" fmla="*/ 932510 h 4420"/>
                <a:gd name="T22" fmla="*/ 973102 w 3641"/>
                <a:gd name="T23" fmla="*/ 932510 h 4420"/>
                <a:gd name="T24" fmla="*/ 973102 w 3641"/>
                <a:gd name="T25" fmla="*/ 1593850 h 44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grpSp>
      <p:sp>
        <p:nvSpPr>
          <p:cNvPr id="2" name="Otsikko 1"/>
          <p:cNvSpPr>
            <a:spLocks noGrp="1"/>
          </p:cNvSpPr>
          <p:nvPr>
            <p:ph type="title"/>
          </p:nvPr>
        </p:nvSpPr>
        <p:spPr>
          <a:xfrm>
            <a:off x="457199" y="5486400"/>
            <a:ext cx="11235447" cy="670884"/>
          </a:xfrm>
        </p:spPr>
        <p:txBody>
          <a:bodyPr anchor="ctr"/>
          <a:lstStyle>
            <a:lvl1pPr algn="ctr">
              <a:defRPr sz="2600" b="0">
                <a:latin typeface="+mn-lt"/>
              </a:defRPr>
            </a:lvl1pPr>
          </a:lstStyle>
          <a:p>
            <a:r>
              <a:rPr lang="fi-FI"/>
              <a:t>Muokkaa ots. perustyyl. napsautt.</a:t>
            </a:r>
            <a:endParaRPr lang="fi-FI" dirty="0"/>
          </a:p>
        </p:txBody>
      </p:sp>
      <p:sp>
        <p:nvSpPr>
          <p:cNvPr id="16" name="Päivämäärän paikkamerkki 2">
            <a:extLst>
              <a:ext uri="{FF2B5EF4-FFF2-40B4-BE49-F238E27FC236}">
                <a16:creationId xmlns:a16="http://schemas.microsoft.com/office/drawing/2014/main" id="{4BA62439-D035-497D-A3AC-4177BAEAB15D}"/>
              </a:ext>
            </a:extLst>
          </p:cNvPr>
          <p:cNvSpPr>
            <a:spLocks noGrp="1"/>
          </p:cNvSpPr>
          <p:nvPr>
            <p:ph type="dt" sz="half" idx="10"/>
          </p:nvPr>
        </p:nvSpPr>
        <p:spPr/>
        <p:txBody>
          <a:bodyPr/>
          <a:lstStyle>
            <a:lvl1pPr>
              <a:defRPr/>
            </a:lvl1pPr>
          </a:lstStyle>
          <a:p>
            <a:pPr>
              <a:defRPr/>
            </a:pPr>
            <a:fld id="{B235AA51-F0DB-405B-A7E4-798E6984BB2D}" type="datetime1">
              <a:rPr lang="fi-FI"/>
              <a:pPr>
                <a:defRPr/>
              </a:pPr>
              <a:t>10.12.2021</a:t>
            </a:fld>
            <a:endParaRPr lang="fi-FI"/>
          </a:p>
        </p:txBody>
      </p:sp>
      <p:sp>
        <p:nvSpPr>
          <p:cNvPr id="17" name="Alatunnisteen paikkamerkki 3">
            <a:extLst>
              <a:ext uri="{FF2B5EF4-FFF2-40B4-BE49-F238E27FC236}">
                <a16:creationId xmlns:a16="http://schemas.microsoft.com/office/drawing/2014/main" id="{E2585721-D321-429C-AFDF-1115E8A71A82}"/>
              </a:ext>
            </a:extLst>
          </p:cNvPr>
          <p:cNvSpPr>
            <a:spLocks noGrp="1"/>
          </p:cNvSpPr>
          <p:nvPr>
            <p:ph type="ftr" sz="quarter" idx="11"/>
          </p:nvPr>
        </p:nvSpPr>
        <p:spPr/>
        <p:txBody>
          <a:bodyPr/>
          <a:lstStyle>
            <a:lvl1pPr>
              <a:defRPr/>
            </a:lvl1pPr>
          </a:lstStyle>
          <a:p>
            <a:pPr>
              <a:defRPr/>
            </a:pPr>
            <a:r>
              <a:rPr lang="fi-FI"/>
              <a:t>Etunimi Sukunimi</a:t>
            </a:r>
          </a:p>
        </p:txBody>
      </p:sp>
      <p:sp>
        <p:nvSpPr>
          <p:cNvPr id="18" name="Dian numeron paikkamerkki 4">
            <a:extLst>
              <a:ext uri="{FF2B5EF4-FFF2-40B4-BE49-F238E27FC236}">
                <a16:creationId xmlns:a16="http://schemas.microsoft.com/office/drawing/2014/main" id="{13EA26EB-1F58-4E5D-87EB-3166EF7DC3F8}"/>
              </a:ext>
            </a:extLst>
          </p:cNvPr>
          <p:cNvSpPr>
            <a:spLocks noGrp="1"/>
          </p:cNvSpPr>
          <p:nvPr>
            <p:ph type="sldNum" sz="quarter" idx="12"/>
          </p:nvPr>
        </p:nvSpPr>
        <p:spPr/>
        <p:txBody>
          <a:bodyPr/>
          <a:lstStyle>
            <a:lvl1pPr>
              <a:defRPr/>
            </a:lvl1pPr>
          </a:lstStyle>
          <a:p>
            <a:fld id="{26E156BB-B09B-4F5A-BE03-8B8D0864BC74}" type="slidenum">
              <a:rPr lang="fi-FI" altLang="fi-FI"/>
              <a:pPr/>
              <a:t>‹#›</a:t>
            </a:fld>
            <a:endParaRPr lang="fi-FI" altLang="fi-FI"/>
          </a:p>
        </p:txBody>
      </p:sp>
    </p:spTree>
    <p:extLst>
      <p:ext uri="{BB962C8B-B14F-4D97-AF65-F5344CB8AC3E}">
        <p14:creationId xmlns:p14="http://schemas.microsoft.com/office/powerpoint/2010/main" val="21837868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Kuva aaltokuviolla B">
    <p:bg>
      <p:bgPr>
        <a:solidFill>
          <a:srgbClr val="D9D9D9"/>
        </a:solidFill>
        <a:effectLst/>
      </p:bgPr>
    </p:bg>
    <p:spTree>
      <p:nvGrpSpPr>
        <p:cNvPr id="1" name=""/>
        <p:cNvGrpSpPr/>
        <p:nvPr/>
      </p:nvGrpSpPr>
      <p:grpSpPr>
        <a:xfrm>
          <a:off x="0" y="0"/>
          <a:ext cx="0" cy="0"/>
          <a:chOff x="0" y="0"/>
          <a:chExt cx="0" cy="0"/>
        </a:xfrm>
      </p:grpSpPr>
      <p:sp>
        <p:nvSpPr>
          <p:cNvPr id="3" name="Freeform 5">
            <a:extLst>
              <a:ext uri="{FF2B5EF4-FFF2-40B4-BE49-F238E27FC236}">
                <a16:creationId xmlns:a16="http://schemas.microsoft.com/office/drawing/2014/main" id="{8F7AB583-A793-42F6-ACAC-42CC5C5AC830}"/>
              </a:ext>
            </a:extLst>
          </p:cNvPr>
          <p:cNvSpPr>
            <a:spLocks/>
          </p:cNvSpPr>
          <p:nvPr/>
        </p:nvSpPr>
        <p:spPr bwMode="auto">
          <a:xfrm>
            <a:off x="8715375" y="3384550"/>
            <a:ext cx="3460750" cy="3475038"/>
          </a:xfrm>
          <a:custGeom>
            <a:avLst/>
            <a:gdLst>
              <a:gd name="T0" fmla="*/ 0 w 7208"/>
              <a:gd name="T1" fmla="*/ 3474385 h 7249"/>
              <a:gd name="T2" fmla="*/ 3459636 w 7208"/>
              <a:gd name="T3" fmla="*/ 3474385 h 7249"/>
              <a:gd name="T4" fmla="*/ 3459636 w 7208"/>
              <a:gd name="T5" fmla="*/ 0 h 7249"/>
              <a:gd name="T6" fmla="*/ 3210051 w 7208"/>
              <a:gd name="T7" fmla="*/ 476895 h 7249"/>
              <a:gd name="T8" fmla="*/ 3210051 w 7208"/>
              <a:gd name="T9" fmla="*/ 476895 h 7249"/>
              <a:gd name="T10" fmla="*/ 2482414 w 7208"/>
              <a:gd name="T11" fmla="*/ 898193 h 7249"/>
              <a:gd name="T12" fmla="*/ 2482414 w 7208"/>
              <a:gd name="T13" fmla="*/ 898193 h 7249"/>
              <a:gd name="T14" fmla="*/ 2060519 w 7208"/>
              <a:gd name="T15" fmla="*/ 1624319 h 7249"/>
              <a:gd name="T16" fmla="*/ 2060519 w 7208"/>
              <a:gd name="T17" fmla="*/ 1624319 h 7249"/>
              <a:gd name="T18" fmla="*/ 1333361 w 7208"/>
              <a:gd name="T19" fmla="*/ 2045617 h 7249"/>
              <a:gd name="T20" fmla="*/ 1333361 w 7208"/>
              <a:gd name="T21" fmla="*/ 2045617 h 7249"/>
              <a:gd name="T22" fmla="*/ 911466 w 7208"/>
              <a:gd name="T23" fmla="*/ 2771743 h 7249"/>
              <a:gd name="T24" fmla="*/ 911466 w 7208"/>
              <a:gd name="T25" fmla="*/ 2771743 h 7249"/>
              <a:gd name="T26" fmla="*/ 184309 w 7208"/>
              <a:gd name="T27" fmla="*/ 3193041 h 7249"/>
              <a:gd name="T28" fmla="*/ 184309 w 7208"/>
              <a:gd name="T29" fmla="*/ 3193041 h 7249"/>
              <a:gd name="T30" fmla="*/ 0 w 7208"/>
              <a:gd name="T31" fmla="*/ 3474385 h 724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7208" h="7249">
                <a:moveTo>
                  <a:pt x="0" y="7249"/>
                </a:moveTo>
                <a:lnTo>
                  <a:pt x="7208" y="7249"/>
                </a:lnTo>
                <a:lnTo>
                  <a:pt x="7208" y="0"/>
                </a:lnTo>
                <a:cubicBezTo>
                  <a:pt x="7078" y="318"/>
                  <a:pt x="7089" y="594"/>
                  <a:pt x="6688" y="995"/>
                </a:cubicBezTo>
                <a:cubicBezTo>
                  <a:pt x="6089" y="1593"/>
                  <a:pt x="5771" y="1275"/>
                  <a:pt x="5172" y="1874"/>
                </a:cubicBezTo>
                <a:cubicBezTo>
                  <a:pt x="4574" y="2472"/>
                  <a:pt x="4892" y="2790"/>
                  <a:pt x="4293" y="3389"/>
                </a:cubicBezTo>
                <a:cubicBezTo>
                  <a:pt x="3695" y="3988"/>
                  <a:pt x="3377" y="3669"/>
                  <a:pt x="2778" y="4268"/>
                </a:cubicBezTo>
                <a:cubicBezTo>
                  <a:pt x="2180" y="4867"/>
                  <a:pt x="2498" y="5185"/>
                  <a:pt x="1899" y="5783"/>
                </a:cubicBezTo>
                <a:cubicBezTo>
                  <a:pt x="1301" y="6382"/>
                  <a:pt x="983" y="6064"/>
                  <a:pt x="384" y="6662"/>
                </a:cubicBezTo>
                <a:cubicBezTo>
                  <a:pt x="159" y="6887"/>
                  <a:pt x="63" y="7073"/>
                  <a:pt x="0" y="724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4" name="Ryhmä 36">
            <a:extLst>
              <a:ext uri="{FF2B5EF4-FFF2-40B4-BE49-F238E27FC236}">
                <a16:creationId xmlns:a16="http://schemas.microsoft.com/office/drawing/2014/main" id="{0292FBA0-5237-4F3F-9A7C-B66273E3CA46}"/>
              </a:ext>
            </a:extLst>
          </p:cNvPr>
          <p:cNvGrpSpPr/>
          <p:nvPr/>
        </p:nvGrpSpPr>
        <p:grpSpPr bwMode="black">
          <a:xfrm>
            <a:off x="472152" y="6228511"/>
            <a:ext cx="804333" cy="373549"/>
            <a:chOff x="228601" y="704851"/>
            <a:chExt cx="11734800" cy="5449888"/>
          </a:xfrm>
          <a:solidFill>
            <a:schemeClr val="bg1"/>
          </a:solidFill>
        </p:grpSpPr>
        <p:sp>
          <p:nvSpPr>
            <p:cNvPr id="5" name="Freeform 5">
              <a:extLst>
                <a:ext uri="{FF2B5EF4-FFF2-40B4-BE49-F238E27FC236}">
                  <a16:creationId xmlns:a16="http://schemas.microsoft.com/office/drawing/2014/main" id="{267508E3-D575-41DE-A3DE-E33AA9824ADC}"/>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6" name="Freeform 6">
              <a:extLst>
                <a:ext uri="{FF2B5EF4-FFF2-40B4-BE49-F238E27FC236}">
                  <a16:creationId xmlns:a16="http://schemas.microsoft.com/office/drawing/2014/main" id="{4BF0D5DF-19D7-49FF-B788-17E724177EB6}"/>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Rectangle 7">
              <a:extLst>
                <a:ext uri="{FF2B5EF4-FFF2-40B4-BE49-F238E27FC236}">
                  <a16:creationId xmlns:a16="http://schemas.microsoft.com/office/drawing/2014/main" id="{17700C35-7EDE-4F3F-8ACA-27A11653F4D7}"/>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Freeform 8">
              <a:extLst>
                <a:ext uri="{FF2B5EF4-FFF2-40B4-BE49-F238E27FC236}">
                  <a16:creationId xmlns:a16="http://schemas.microsoft.com/office/drawing/2014/main" id="{EB2C9E0F-524E-4795-8157-159F0F1EF281}"/>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9">
              <a:extLst>
                <a:ext uri="{FF2B5EF4-FFF2-40B4-BE49-F238E27FC236}">
                  <a16:creationId xmlns:a16="http://schemas.microsoft.com/office/drawing/2014/main" id="{8FE98594-B07C-4873-9E39-EAC49994B9FF}"/>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10">
              <a:extLst>
                <a:ext uri="{FF2B5EF4-FFF2-40B4-BE49-F238E27FC236}">
                  <a16:creationId xmlns:a16="http://schemas.microsoft.com/office/drawing/2014/main" id="{32549D68-87C3-4B13-903E-D6EE6EAEBB54}"/>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Rectangle 11">
              <a:extLst>
                <a:ext uri="{FF2B5EF4-FFF2-40B4-BE49-F238E27FC236}">
                  <a16:creationId xmlns:a16="http://schemas.microsoft.com/office/drawing/2014/main" id="{1DF05F0A-B8B2-4D37-8F46-B9764B718A69}"/>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2" name="Freeform 12">
              <a:extLst>
                <a:ext uri="{FF2B5EF4-FFF2-40B4-BE49-F238E27FC236}">
                  <a16:creationId xmlns:a16="http://schemas.microsoft.com/office/drawing/2014/main" id="{FA394353-10E4-4CA2-8D1D-D003F1DE7DE5}"/>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Freeform 13">
              <a:extLst>
                <a:ext uri="{FF2B5EF4-FFF2-40B4-BE49-F238E27FC236}">
                  <a16:creationId xmlns:a16="http://schemas.microsoft.com/office/drawing/2014/main" id="{5EA537F8-9169-46CF-B70E-47075F1BD6DC}"/>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4">
              <a:extLst>
                <a:ext uri="{FF2B5EF4-FFF2-40B4-BE49-F238E27FC236}">
                  <a16:creationId xmlns:a16="http://schemas.microsoft.com/office/drawing/2014/main" id="{61BCA461-5284-421D-96F8-93CCB51EADB7}"/>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5">
              <a:extLst>
                <a:ext uri="{FF2B5EF4-FFF2-40B4-BE49-F238E27FC236}">
                  <a16:creationId xmlns:a16="http://schemas.microsoft.com/office/drawing/2014/main" id="{3B9E99E2-62CA-4326-9FB5-DD793135CC12}"/>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title"/>
          </p:nvPr>
        </p:nvSpPr>
        <p:spPr>
          <a:xfrm>
            <a:off x="10408599" y="5457217"/>
            <a:ext cx="1420237" cy="670884"/>
          </a:xfrm>
        </p:spPr>
        <p:txBody>
          <a:bodyPr anchor="ctr"/>
          <a:lstStyle>
            <a:lvl1pPr algn="ctr">
              <a:defRPr sz="1400" b="0">
                <a:latin typeface="+mn-lt"/>
              </a:defRPr>
            </a:lvl1pPr>
          </a:lstStyle>
          <a:p>
            <a:r>
              <a:rPr lang="fi-FI"/>
              <a:t>Muokkaa ots. perustyyl. napsautt.</a:t>
            </a:r>
            <a:endParaRPr lang="fi-FI" dirty="0"/>
          </a:p>
        </p:txBody>
      </p:sp>
    </p:spTree>
    <p:extLst>
      <p:ext uri="{BB962C8B-B14F-4D97-AF65-F5344CB8AC3E}">
        <p14:creationId xmlns:p14="http://schemas.microsoft.com/office/powerpoint/2010/main" val="185238670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Kuva">
    <p:spTree>
      <p:nvGrpSpPr>
        <p:cNvPr id="1" name=""/>
        <p:cNvGrpSpPr/>
        <p:nvPr/>
      </p:nvGrpSpPr>
      <p:grpSpPr>
        <a:xfrm>
          <a:off x="0" y="0"/>
          <a:ext cx="0" cy="0"/>
          <a:chOff x="0" y="0"/>
          <a:chExt cx="0" cy="0"/>
        </a:xfrm>
      </p:grpSpPr>
      <p:sp>
        <p:nvSpPr>
          <p:cNvPr id="6" name="Picture Placeholder 7"/>
          <p:cNvSpPr>
            <a:spLocks noGrp="1"/>
          </p:cNvSpPr>
          <p:nvPr>
            <p:ph type="pic" sz="quarter" idx="13"/>
          </p:nvPr>
        </p:nvSpPr>
        <p:spPr>
          <a:xfrm>
            <a:off x="0" y="0"/>
            <a:ext cx="12192000" cy="6858000"/>
          </a:xfrm>
          <a:solidFill>
            <a:schemeClr val="bg1">
              <a:lumMod val="85000"/>
            </a:schemeClr>
          </a:solidFill>
        </p:spPr>
        <p:txBody>
          <a:bodyPr rtlCol="0">
            <a:noAutofit/>
          </a:bodyPr>
          <a:lstStyle>
            <a:lvl1pPr marL="0" indent="0">
              <a:buFontTx/>
              <a:buNone/>
              <a:defRPr/>
            </a:lvl1pPr>
          </a:lstStyle>
          <a:p>
            <a:pPr lvl="0"/>
            <a:r>
              <a:rPr lang="fi-FI" noProof="0"/>
              <a:t>Lisää kuva napsauttamalla kuvaketta</a:t>
            </a:r>
            <a:endParaRPr lang="en-GB" noProof="0"/>
          </a:p>
        </p:txBody>
      </p:sp>
      <p:sp>
        <p:nvSpPr>
          <p:cNvPr id="2" name="Otsikko 1"/>
          <p:cNvSpPr>
            <a:spLocks noGrp="1"/>
          </p:cNvSpPr>
          <p:nvPr>
            <p:ph type="title"/>
          </p:nvPr>
        </p:nvSpPr>
        <p:spPr/>
        <p:txBody>
          <a:bodyPr/>
          <a:lstStyle/>
          <a:p>
            <a:r>
              <a:rPr lang="fi-FI"/>
              <a:t>Muokkaa ots. perustyyl. napsautt.</a:t>
            </a:r>
          </a:p>
        </p:txBody>
      </p:sp>
    </p:spTree>
    <p:extLst>
      <p:ext uri="{BB962C8B-B14F-4D97-AF65-F5344CB8AC3E}">
        <p14:creationId xmlns:p14="http://schemas.microsoft.com/office/powerpoint/2010/main" val="116507958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ots. perustyyl. napsautt.</a:t>
            </a:r>
          </a:p>
        </p:txBody>
      </p:sp>
      <p:sp>
        <p:nvSpPr>
          <p:cNvPr id="3" name="Päivämäärän paikkamerkki 3">
            <a:extLst>
              <a:ext uri="{FF2B5EF4-FFF2-40B4-BE49-F238E27FC236}">
                <a16:creationId xmlns:a16="http://schemas.microsoft.com/office/drawing/2014/main" id="{5EE06DD3-3273-48FA-A73F-88C21E25092B}"/>
              </a:ext>
            </a:extLst>
          </p:cNvPr>
          <p:cNvSpPr>
            <a:spLocks noGrp="1"/>
          </p:cNvSpPr>
          <p:nvPr>
            <p:ph type="dt" sz="half" idx="10"/>
          </p:nvPr>
        </p:nvSpPr>
        <p:spPr/>
        <p:txBody>
          <a:bodyPr/>
          <a:lstStyle>
            <a:lvl1pPr>
              <a:defRPr/>
            </a:lvl1pPr>
          </a:lstStyle>
          <a:p>
            <a:pPr>
              <a:defRPr/>
            </a:pPr>
            <a:fld id="{68BB8086-A192-4ABC-9FE7-B04B13618190}" type="datetime1">
              <a:rPr lang="fi-FI"/>
              <a:pPr>
                <a:defRPr/>
              </a:pPr>
              <a:t>10.12.2021</a:t>
            </a:fld>
            <a:endParaRPr lang="fi-FI" dirty="0"/>
          </a:p>
        </p:txBody>
      </p:sp>
      <p:sp>
        <p:nvSpPr>
          <p:cNvPr id="4" name="Alatunnisteen paikkamerkki 4">
            <a:extLst>
              <a:ext uri="{FF2B5EF4-FFF2-40B4-BE49-F238E27FC236}">
                <a16:creationId xmlns:a16="http://schemas.microsoft.com/office/drawing/2014/main" id="{172BAF76-AC44-4939-AE97-E0A5FF7A3F6B}"/>
              </a:ext>
            </a:extLst>
          </p:cNvPr>
          <p:cNvSpPr>
            <a:spLocks noGrp="1"/>
          </p:cNvSpPr>
          <p:nvPr>
            <p:ph type="ftr" sz="quarter" idx="11"/>
          </p:nvPr>
        </p:nvSpPr>
        <p:spPr/>
        <p:txBody>
          <a:bodyPr/>
          <a:lstStyle>
            <a:lvl1pPr>
              <a:defRPr/>
            </a:lvl1pPr>
          </a:lstStyle>
          <a:p>
            <a:pPr>
              <a:defRPr/>
            </a:pPr>
            <a:r>
              <a:rPr lang="fi-FI"/>
              <a:t>Etunimi Sukunimi</a:t>
            </a:r>
            <a:endParaRPr lang="fi-FI" dirty="0"/>
          </a:p>
        </p:txBody>
      </p:sp>
      <p:sp>
        <p:nvSpPr>
          <p:cNvPr id="5" name="Dian numeron paikkamerkki 5">
            <a:extLst>
              <a:ext uri="{FF2B5EF4-FFF2-40B4-BE49-F238E27FC236}">
                <a16:creationId xmlns:a16="http://schemas.microsoft.com/office/drawing/2014/main" id="{0DA2B6F8-2842-4EC9-9ECD-FCC24B99D765}"/>
              </a:ext>
            </a:extLst>
          </p:cNvPr>
          <p:cNvSpPr>
            <a:spLocks noGrp="1"/>
          </p:cNvSpPr>
          <p:nvPr>
            <p:ph type="sldNum" sz="quarter" idx="12"/>
          </p:nvPr>
        </p:nvSpPr>
        <p:spPr/>
        <p:txBody>
          <a:bodyPr/>
          <a:lstStyle>
            <a:lvl1pPr>
              <a:defRPr/>
            </a:lvl1pPr>
          </a:lstStyle>
          <a:p>
            <a:fld id="{8F90CA2B-859A-47A7-9655-9854A3BCA849}" type="slidenum">
              <a:rPr lang="fi-FI" altLang="fi-FI"/>
              <a:pPr/>
              <a:t>‹#›</a:t>
            </a:fld>
            <a:endParaRPr lang="fi-FI" altLang="fi-FI"/>
          </a:p>
        </p:txBody>
      </p:sp>
    </p:spTree>
    <p:extLst>
      <p:ext uri="{BB962C8B-B14F-4D97-AF65-F5344CB8AC3E}">
        <p14:creationId xmlns:p14="http://schemas.microsoft.com/office/powerpoint/2010/main" val="309490489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3">
            <a:extLst>
              <a:ext uri="{FF2B5EF4-FFF2-40B4-BE49-F238E27FC236}">
                <a16:creationId xmlns:a16="http://schemas.microsoft.com/office/drawing/2014/main" id="{84DAD554-56E0-4A70-861A-B94F79F9E659}"/>
              </a:ext>
            </a:extLst>
          </p:cNvPr>
          <p:cNvSpPr>
            <a:spLocks noGrp="1"/>
          </p:cNvSpPr>
          <p:nvPr>
            <p:ph type="dt" sz="half" idx="10"/>
          </p:nvPr>
        </p:nvSpPr>
        <p:spPr/>
        <p:txBody>
          <a:bodyPr/>
          <a:lstStyle>
            <a:lvl1pPr>
              <a:defRPr/>
            </a:lvl1pPr>
          </a:lstStyle>
          <a:p>
            <a:pPr>
              <a:defRPr/>
            </a:pPr>
            <a:fld id="{31049362-E4CA-4169-9148-D6AB08969535}" type="datetime1">
              <a:rPr lang="fi-FI"/>
              <a:pPr>
                <a:defRPr/>
              </a:pPr>
              <a:t>10.12.2021</a:t>
            </a:fld>
            <a:endParaRPr lang="fi-FI" dirty="0"/>
          </a:p>
        </p:txBody>
      </p:sp>
      <p:sp>
        <p:nvSpPr>
          <p:cNvPr id="3" name="Alatunnisteen paikkamerkki 4">
            <a:extLst>
              <a:ext uri="{FF2B5EF4-FFF2-40B4-BE49-F238E27FC236}">
                <a16:creationId xmlns:a16="http://schemas.microsoft.com/office/drawing/2014/main" id="{F385FF35-AFFB-4511-985B-0A6E3E92BCA5}"/>
              </a:ext>
            </a:extLst>
          </p:cNvPr>
          <p:cNvSpPr>
            <a:spLocks noGrp="1"/>
          </p:cNvSpPr>
          <p:nvPr>
            <p:ph type="ftr" sz="quarter" idx="11"/>
          </p:nvPr>
        </p:nvSpPr>
        <p:spPr/>
        <p:txBody>
          <a:bodyPr/>
          <a:lstStyle>
            <a:lvl1pPr>
              <a:defRPr/>
            </a:lvl1pPr>
          </a:lstStyle>
          <a:p>
            <a:pPr>
              <a:defRPr/>
            </a:pPr>
            <a:r>
              <a:rPr lang="fi-FI"/>
              <a:t>Etunimi Sukunimi</a:t>
            </a:r>
            <a:endParaRPr lang="fi-FI" dirty="0"/>
          </a:p>
        </p:txBody>
      </p:sp>
      <p:sp>
        <p:nvSpPr>
          <p:cNvPr id="4" name="Dian numeron paikkamerkki 5">
            <a:extLst>
              <a:ext uri="{FF2B5EF4-FFF2-40B4-BE49-F238E27FC236}">
                <a16:creationId xmlns:a16="http://schemas.microsoft.com/office/drawing/2014/main" id="{E505C7E5-0463-46C8-8436-044B45EDB5D6}"/>
              </a:ext>
            </a:extLst>
          </p:cNvPr>
          <p:cNvSpPr>
            <a:spLocks noGrp="1"/>
          </p:cNvSpPr>
          <p:nvPr>
            <p:ph type="sldNum" sz="quarter" idx="12"/>
          </p:nvPr>
        </p:nvSpPr>
        <p:spPr/>
        <p:txBody>
          <a:bodyPr/>
          <a:lstStyle>
            <a:lvl1pPr>
              <a:defRPr/>
            </a:lvl1pPr>
          </a:lstStyle>
          <a:p>
            <a:fld id="{473FC0B5-CF01-4C08-8853-0E03FBAFC5AD}" type="slidenum">
              <a:rPr lang="fi-FI" altLang="fi-FI"/>
              <a:pPr/>
              <a:t>‹#›</a:t>
            </a:fld>
            <a:endParaRPr lang="fi-FI" altLang="fi-FI"/>
          </a:p>
        </p:txBody>
      </p:sp>
    </p:spTree>
    <p:extLst>
      <p:ext uri="{BB962C8B-B14F-4D97-AF65-F5344CB8AC3E}">
        <p14:creationId xmlns:p14="http://schemas.microsoft.com/office/powerpoint/2010/main" val="33184449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Kansi 1">
    <p:bg>
      <p:bgPr>
        <a:solidFill>
          <a:srgbClr val="0001BE"/>
        </a:solidFill>
        <a:effectLst/>
      </p:bgPr>
    </p:bg>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C6200BA7-0696-458C-B08A-2E5E081451DE}"/>
              </a:ext>
            </a:extLst>
          </p:cNvPr>
          <p:cNvSpPr>
            <a:spLocks/>
          </p:cNvSpPr>
          <p:nvPr/>
        </p:nvSpPr>
        <p:spPr bwMode="white">
          <a:xfrm>
            <a:off x="0" y="0"/>
            <a:ext cx="9393238" cy="6858000"/>
          </a:xfrm>
          <a:custGeom>
            <a:avLst/>
            <a:gdLst>
              <a:gd name="T0" fmla="*/ 2504148 w 19559"/>
              <a:gd name="T1" fmla="*/ 6858000 h 14300"/>
              <a:gd name="T2" fmla="*/ 2712107 w 19559"/>
              <a:gd name="T3" fmla="*/ 6505508 h 14300"/>
              <a:gd name="T4" fmla="*/ 3439722 w 19559"/>
              <a:gd name="T5" fmla="*/ 6083957 h 14300"/>
              <a:gd name="T6" fmla="*/ 3861883 w 19559"/>
              <a:gd name="T7" fmla="*/ 5357393 h 14300"/>
              <a:gd name="T8" fmla="*/ 4589498 w 19559"/>
              <a:gd name="T9" fmla="*/ 4935842 h 14300"/>
              <a:gd name="T10" fmla="*/ 5011659 w 19559"/>
              <a:gd name="T11" fmla="*/ 4209277 h 14300"/>
              <a:gd name="T12" fmla="*/ 5739754 w 19559"/>
              <a:gd name="T13" fmla="*/ 3787726 h 14300"/>
              <a:gd name="T14" fmla="*/ 6161915 w 19559"/>
              <a:gd name="T15" fmla="*/ 3060682 h 14300"/>
              <a:gd name="T16" fmla="*/ 6889530 w 19559"/>
              <a:gd name="T17" fmla="*/ 2639131 h 14300"/>
              <a:gd name="T18" fmla="*/ 7311690 w 19559"/>
              <a:gd name="T19" fmla="*/ 1912567 h 14300"/>
              <a:gd name="T20" fmla="*/ 8039305 w 19559"/>
              <a:gd name="T21" fmla="*/ 1491016 h 14300"/>
              <a:gd name="T22" fmla="*/ 8461466 w 19559"/>
              <a:gd name="T23" fmla="*/ 764451 h 14300"/>
              <a:gd name="T24" fmla="*/ 9188601 w 19559"/>
              <a:gd name="T25" fmla="*/ 343380 h 14300"/>
              <a:gd name="T26" fmla="*/ 9393678 w 19559"/>
              <a:gd name="T27" fmla="*/ 0 h 14300"/>
              <a:gd name="T28" fmla="*/ 0 w 19559"/>
              <a:gd name="T29" fmla="*/ 0 h 14300"/>
              <a:gd name="T30" fmla="*/ 0 w 19559"/>
              <a:gd name="T31" fmla="*/ 6858000 h 14300"/>
              <a:gd name="T32" fmla="*/ 2504148 w 19559"/>
              <a:gd name="T33" fmla="*/ 6858000 h 1430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9559" h="14300">
                <a:moveTo>
                  <a:pt x="5214" y="14300"/>
                </a:moveTo>
                <a:cubicBezTo>
                  <a:pt x="5282" y="14078"/>
                  <a:pt x="5358" y="13854"/>
                  <a:pt x="5647" y="13565"/>
                </a:cubicBezTo>
                <a:cubicBezTo>
                  <a:pt x="6246" y="12966"/>
                  <a:pt x="6564" y="13285"/>
                  <a:pt x="7162" y="12686"/>
                </a:cubicBezTo>
                <a:cubicBezTo>
                  <a:pt x="7761" y="12087"/>
                  <a:pt x="7443" y="11769"/>
                  <a:pt x="8041" y="11171"/>
                </a:cubicBezTo>
                <a:cubicBezTo>
                  <a:pt x="8640" y="10572"/>
                  <a:pt x="8958" y="10890"/>
                  <a:pt x="9556" y="10292"/>
                </a:cubicBezTo>
                <a:cubicBezTo>
                  <a:pt x="10155" y="9693"/>
                  <a:pt x="9837" y="9375"/>
                  <a:pt x="10435" y="8777"/>
                </a:cubicBezTo>
                <a:cubicBezTo>
                  <a:pt x="11034" y="8178"/>
                  <a:pt x="11352" y="8496"/>
                  <a:pt x="11951" y="7898"/>
                </a:cubicBezTo>
                <a:cubicBezTo>
                  <a:pt x="12549" y="7299"/>
                  <a:pt x="12231" y="6981"/>
                  <a:pt x="12830" y="6382"/>
                </a:cubicBezTo>
                <a:cubicBezTo>
                  <a:pt x="13428" y="5784"/>
                  <a:pt x="13746" y="6102"/>
                  <a:pt x="14345" y="5503"/>
                </a:cubicBezTo>
                <a:cubicBezTo>
                  <a:pt x="14943" y="4905"/>
                  <a:pt x="14625" y="4587"/>
                  <a:pt x="15224" y="3988"/>
                </a:cubicBezTo>
                <a:cubicBezTo>
                  <a:pt x="15822" y="3390"/>
                  <a:pt x="16140" y="3708"/>
                  <a:pt x="16739" y="3109"/>
                </a:cubicBezTo>
                <a:cubicBezTo>
                  <a:pt x="17338" y="2511"/>
                  <a:pt x="17020" y="2192"/>
                  <a:pt x="17618" y="1594"/>
                </a:cubicBezTo>
                <a:cubicBezTo>
                  <a:pt x="18216" y="996"/>
                  <a:pt x="18534" y="1314"/>
                  <a:pt x="19132" y="716"/>
                </a:cubicBezTo>
                <a:cubicBezTo>
                  <a:pt x="19413" y="435"/>
                  <a:pt x="19492" y="216"/>
                  <a:pt x="19559" y="0"/>
                </a:cubicBezTo>
                <a:lnTo>
                  <a:pt x="0" y="0"/>
                </a:lnTo>
                <a:lnTo>
                  <a:pt x="0" y="14300"/>
                </a:lnTo>
                <a:lnTo>
                  <a:pt x="5214" y="14300"/>
                </a:lnTo>
                <a:close/>
              </a:path>
            </a:pathLst>
          </a:custGeom>
          <a:solidFill>
            <a:srgbClr val="00D7A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AEA70B53-0600-4212-A0AA-E163D751E7D2}"/>
              </a:ext>
            </a:extLst>
          </p:cNvPr>
          <p:cNvGrpSpPr/>
          <p:nvPr/>
        </p:nvGrpSpPr>
        <p:grpSpPr bwMode="black">
          <a:xfrm>
            <a:off x="465667" y="5813465"/>
            <a:ext cx="1295039" cy="601443"/>
            <a:chOff x="228601" y="704851"/>
            <a:chExt cx="11734800" cy="5449888"/>
          </a:xfrm>
          <a:solidFill>
            <a:srgbClr val="FFFFFF"/>
          </a:solidFill>
        </p:grpSpPr>
        <p:sp>
          <p:nvSpPr>
            <p:cNvPr id="6" name="Freeform 5">
              <a:extLst>
                <a:ext uri="{FF2B5EF4-FFF2-40B4-BE49-F238E27FC236}">
                  <a16:creationId xmlns:a16="http://schemas.microsoft.com/office/drawing/2014/main" id="{F01A9F50-0989-470A-8924-AF9342DC4C55}"/>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9A908B7F-8063-4F69-96EE-4CD3B60A00D6}"/>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116B4795-F464-4D1E-8DB8-93B3C972F4AE}"/>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29752A12-E98C-49AE-8B45-7C05B66CD1A0}"/>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1CB4A3DB-2C30-4C53-86AF-E480CB563767}"/>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5ED83521-D916-4592-9B59-450B829272F0}"/>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51802666-7E6A-4527-9C54-2479275A66D4}"/>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3A7F2F7B-0BEC-4490-8CDA-14B5A0BDE3ED}"/>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BC7C4BF0-A0EA-48A8-99B1-00A5D66CFCFE}"/>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EF53ADEB-94E2-4BB9-B43B-E50EA97E889A}"/>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EE4F526D-4552-4D2D-8961-8554BC4CA53A}"/>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a:t>Muokkaa ots. perustyyl. napsautt.</a:t>
            </a:r>
            <a:endParaRPr lang="fi-FI" dirty="0"/>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a:t>Muokkaa tekstin perustyylejä napsauttamalla</a:t>
            </a:r>
          </a:p>
        </p:txBody>
      </p:sp>
    </p:spTree>
    <p:extLst>
      <p:ext uri="{BB962C8B-B14F-4D97-AF65-F5344CB8AC3E}">
        <p14:creationId xmlns:p14="http://schemas.microsoft.com/office/powerpoint/2010/main" val="19622427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Kansi 1 B">
    <p:bg>
      <p:bgPr>
        <a:solidFill>
          <a:srgbClr val="0001BE"/>
        </a:solidFill>
        <a:effectLst/>
      </p:bgPr>
    </p:bg>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CE803172-4214-4692-BC2C-B3D12C70DC10}"/>
              </a:ext>
            </a:extLst>
          </p:cNvPr>
          <p:cNvSpPr>
            <a:spLocks/>
          </p:cNvSpPr>
          <p:nvPr/>
        </p:nvSpPr>
        <p:spPr bwMode="auto">
          <a:xfrm>
            <a:off x="0" y="0"/>
            <a:ext cx="12192000" cy="6858000"/>
          </a:xfrm>
          <a:custGeom>
            <a:avLst/>
            <a:gdLst>
              <a:gd name="T0" fmla="*/ 5313600 w 25400"/>
              <a:gd name="T1" fmla="*/ 6858000 h 14300"/>
              <a:gd name="T2" fmla="*/ 5521440 w 25400"/>
              <a:gd name="T3" fmla="*/ 6505508 h 14300"/>
              <a:gd name="T4" fmla="*/ 6248640 w 25400"/>
              <a:gd name="T5" fmla="*/ 6083957 h 14300"/>
              <a:gd name="T6" fmla="*/ 6670560 w 25400"/>
              <a:gd name="T7" fmla="*/ 5357393 h 14300"/>
              <a:gd name="T8" fmla="*/ 7397760 w 25400"/>
              <a:gd name="T9" fmla="*/ 4935842 h 14300"/>
              <a:gd name="T10" fmla="*/ 7819680 w 25400"/>
              <a:gd name="T11" fmla="*/ 4209277 h 14300"/>
              <a:gd name="T12" fmla="*/ 8547360 w 25400"/>
              <a:gd name="T13" fmla="*/ 3787726 h 14300"/>
              <a:gd name="T14" fmla="*/ 8969280 w 25400"/>
              <a:gd name="T15" fmla="*/ 3060682 h 14300"/>
              <a:gd name="T16" fmla="*/ 9696480 w 25400"/>
              <a:gd name="T17" fmla="*/ 2639131 h 14300"/>
              <a:gd name="T18" fmla="*/ 10118400 w 25400"/>
              <a:gd name="T19" fmla="*/ 1912567 h 14300"/>
              <a:gd name="T20" fmla="*/ 10845600 w 25400"/>
              <a:gd name="T21" fmla="*/ 1491016 h 14300"/>
              <a:gd name="T22" fmla="*/ 11267520 w 25400"/>
              <a:gd name="T23" fmla="*/ 764451 h 14300"/>
              <a:gd name="T24" fmla="*/ 11994240 w 25400"/>
              <a:gd name="T25" fmla="*/ 343380 h 14300"/>
              <a:gd name="T26" fmla="*/ 12192000 w 25400"/>
              <a:gd name="T27" fmla="*/ 23020 h 14300"/>
              <a:gd name="T28" fmla="*/ 12192000 w 25400"/>
              <a:gd name="T29" fmla="*/ 0 h 14300"/>
              <a:gd name="T30" fmla="*/ 0 w 25400"/>
              <a:gd name="T31" fmla="*/ 0 h 14300"/>
              <a:gd name="T32" fmla="*/ 0 w 25400"/>
              <a:gd name="T33" fmla="*/ 6858000 h 14300"/>
              <a:gd name="T34" fmla="*/ 5313600 w 25400"/>
              <a:gd name="T35" fmla="*/ 6858000 h 143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5400" h="14300">
                <a:moveTo>
                  <a:pt x="11070" y="14300"/>
                </a:moveTo>
                <a:cubicBezTo>
                  <a:pt x="11139" y="14078"/>
                  <a:pt x="11214" y="13854"/>
                  <a:pt x="11503" y="13565"/>
                </a:cubicBezTo>
                <a:cubicBezTo>
                  <a:pt x="12102" y="12966"/>
                  <a:pt x="12420" y="13285"/>
                  <a:pt x="13018" y="12686"/>
                </a:cubicBezTo>
                <a:cubicBezTo>
                  <a:pt x="13617" y="12087"/>
                  <a:pt x="13299" y="11769"/>
                  <a:pt x="13897" y="11171"/>
                </a:cubicBezTo>
                <a:cubicBezTo>
                  <a:pt x="14496" y="10572"/>
                  <a:pt x="14814" y="10890"/>
                  <a:pt x="15412" y="10292"/>
                </a:cubicBezTo>
                <a:cubicBezTo>
                  <a:pt x="16011" y="9693"/>
                  <a:pt x="15693" y="9375"/>
                  <a:pt x="16291" y="8777"/>
                </a:cubicBezTo>
                <a:cubicBezTo>
                  <a:pt x="16890" y="8178"/>
                  <a:pt x="17208" y="8496"/>
                  <a:pt x="17807" y="7898"/>
                </a:cubicBezTo>
                <a:cubicBezTo>
                  <a:pt x="18405" y="7299"/>
                  <a:pt x="18087" y="6981"/>
                  <a:pt x="18686" y="6382"/>
                </a:cubicBezTo>
                <a:cubicBezTo>
                  <a:pt x="19284" y="5784"/>
                  <a:pt x="19602" y="6102"/>
                  <a:pt x="20201" y="5503"/>
                </a:cubicBezTo>
                <a:cubicBezTo>
                  <a:pt x="20799" y="4905"/>
                  <a:pt x="20481" y="4587"/>
                  <a:pt x="21080" y="3988"/>
                </a:cubicBezTo>
                <a:cubicBezTo>
                  <a:pt x="21678" y="3390"/>
                  <a:pt x="21997" y="3708"/>
                  <a:pt x="22595" y="3109"/>
                </a:cubicBezTo>
                <a:cubicBezTo>
                  <a:pt x="23194" y="2511"/>
                  <a:pt x="22876" y="2192"/>
                  <a:pt x="23474" y="1594"/>
                </a:cubicBezTo>
                <a:cubicBezTo>
                  <a:pt x="24072" y="996"/>
                  <a:pt x="24390" y="1314"/>
                  <a:pt x="24988" y="716"/>
                </a:cubicBezTo>
                <a:cubicBezTo>
                  <a:pt x="25249" y="455"/>
                  <a:pt x="25336" y="248"/>
                  <a:pt x="25400" y="48"/>
                </a:cubicBezTo>
                <a:lnTo>
                  <a:pt x="25400" y="0"/>
                </a:lnTo>
                <a:lnTo>
                  <a:pt x="0" y="0"/>
                </a:lnTo>
                <a:lnTo>
                  <a:pt x="0" y="14300"/>
                </a:lnTo>
                <a:lnTo>
                  <a:pt x="11070" y="14300"/>
                </a:lnTo>
                <a:close/>
              </a:path>
            </a:pathLst>
          </a:custGeom>
          <a:solidFill>
            <a:srgbClr val="00D7A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B1D1FB2F-C4B4-4C5D-BF89-DF35D069A112}"/>
              </a:ext>
            </a:extLst>
          </p:cNvPr>
          <p:cNvGrpSpPr/>
          <p:nvPr/>
        </p:nvGrpSpPr>
        <p:grpSpPr bwMode="black">
          <a:xfrm>
            <a:off x="465667" y="5813465"/>
            <a:ext cx="1295039" cy="601443"/>
            <a:chOff x="228601" y="704851"/>
            <a:chExt cx="11734800" cy="5449888"/>
          </a:xfrm>
          <a:solidFill>
            <a:srgbClr val="FFFFFF"/>
          </a:solidFill>
        </p:grpSpPr>
        <p:sp>
          <p:nvSpPr>
            <p:cNvPr id="6" name="Freeform 5">
              <a:extLst>
                <a:ext uri="{FF2B5EF4-FFF2-40B4-BE49-F238E27FC236}">
                  <a16:creationId xmlns:a16="http://schemas.microsoft.com/office/drawing/2014/main" id="{CE32DE75-9F2A-4FE0-A3D0-69363172E7A2}"/>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F4A8BC07-CB9F-4B4A-ACF4-35327416445D}"/>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AF980C84-14E8-4BE2-ADCD-94169B42159F}"/>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228D2446-4D7E-4086-9F86-AECCF122E978}"/>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25F8A425-C480-49E9-B9BB-BA40CAA5AF09}"/>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95B6D3F4-DEF7-4C76-9740-4C003E7D340D}"/>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41221494-AE84-4F19-8D32-7AC92AF1ED20}"/>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D8268DD7-6BC6-4580-9747-5621E43F6532}"/>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2D1929A2-8988-44A2-A1FD-AD7C0FA9D951}"/>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0A6D390B-4442-495A-8AA8-0A703AC7DC8C}"/>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83850952-B643-493B-AC72-54C07C1AFC80}"/>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a:t>Muokkaa ots. perustyyl. napsautt.</a:t>
            </a:r>
            <a:endParaRPr lang="fi-FI" dirty="0"/>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a:t>Muokkaa tekstin perustyylejä napsauttamalla</a:t>
            </a:r>
          </a:p>
        </p:txBody>
      </p:sp>
    </p:spTree>
    <p:extLst>
      <p:ext uri="{BB962C8B-B14F-4D97-AF65-F5344CB8AC3E}">
        <p14:creationId xmlns:p14="http://schemas.microsoft.com/office/powerpoint/2010/main" val="15541907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Kansi 2">
    <p:bg>
      <p:bgPr>
        <a:solidFill>
          <a:srgbClr val="9FC9EB"/>
        </a:solidFill>
        <a:effectLst/>
      </p:bgPr>
    </p:bg>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44762887-371F-44E9-8008-7D6A26D99CA4}"/>
              </a:ext>
            </a:extLst>
          </p:cNvPr>
          <p:cNvSpPr>
            <a:spLocks/>
          </p:cNvSpPr>
          <p:nvPr/>
        </p:nvSpPr>
        <p:spPr bwMode="white">
          <a:xfrm>
            <a:off x="0" y="0"/>
            <a:ext cx="12192000" cy="3887788"/>
          </a:xfrm>
          <a:custGeom>
            <a:avLst/>
            <a:gdLst>
              <a:gd name="T0" fmla="*/ 0 w 25400"/>
              <a:gd name="T1" fmla="*/ 3079742 h 8063"/>
              <a:gd name="T2" fmla="*/ 1219200 w 25400"/>
              <a:gd name="T3" fmla="*/ 3888500 h 8063"/>
              <a:gd name="T4" fmla="*/ 2438400 w 25400"/>
              <a:gd name="T5" fmla="*/ 3079742 h 8063"/>
              <a:gd name="T6" fmla="*/ 3657600 w 25400"/>
              <a:gd name="T7" fmla="*/ 3888500 h 8063"/>
              <a:gd name="T8" fmla="*/ 4876800 w 25400"/>
              <a:gd name="T9" fmla="*/ 3079742 h 8063"/>
              <a:gd name="T10" fmla="*/ 6096000 w 25400"/>
              <a:gd name="T11" fmla="*/ 3888500 h 8063"/>
              <a:gd name="T12" fmla="*/ 7315200 w 25400"/>
              <a:gd name="T13" fmla="*/ 3079742 h 8063"/>
              <a:gd name="T14" fmla="*/ 8534400 w 25400"/>
              <a:gd name="T15" fmla="*/ 3888500 h 8063"/>
              <a:gd name="T16" fmla="*/ 9753600 w 25400"/>
              <a:gd name="T17" fmla="*/ 3079742 h 8063"/>
              <a:gd name="T18" fmla="*/ 10972800 w 25400"/>
              <a:gd name="T19" fmla="*/ 3888500 h 8063"/>
              <a:gd name="T20" fmla="*/ 12192000 w 25400"/>
              <a:gd name="T21" fmla="*/ 3079742 h 8063"/>
              <a:gd name="T22" fmla="*/ 12192000 w 25400"/>
              <a:gd name="T23" fmla="*/ 0 h 8063"/>
              <a:gd name="T24" fmla="*/ 0 w 25400"/>
              <a:gd name="T25" fmla="*/ 0 h 8063"/>
              <a:gd name="T26" fmla="*/ 0 w 25400"/>
              <a:gd name="T27" fmla="*/ 3079742 h 806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5400" h="8063">
                <a:moveTo>
                  <a:pt x="0" y="6386"/>
                </a:moveTo>
                <a:cubicBezTo>
                  <a:pt x="1140" y="6386"/>
                  <a:pt x="2118" y="7077"/>
                  <a:pt x="2540" y="8063"/>
                </a:cubicBezTo>
                <a:cubicBezTo>
                  <a:pt x="2962" y="7077"/>
                  <a:pt x="3940" y="6386"/>
                  <a:pt x="5080" y="6386"/>
                </a:cubicBezTo>
                <a:cubicBezTo>
                  <a:pt x="6220" y="6386"/>
                  <a:pt x="7198" y="7077"/>
                  <a:pt x="7620" y="8063"/>
                </a:cubicBezTo>
                <a:cubicBezTo>
                  <a:pt x="8042" y="7077"/>
                  <a:pt x="9020" y="6386"/>
                  <a:pt x="10160" y="6386"/>
                </a:cubicBezTo>
                <a:cubicBezTo>
                  <a:pt x="11300" y="6386"/>
                  <a:pt x="12278" y="7077"/>
                  <a:pt x="12700" y="8063"/>
                </a:cubicBezTo>
                <a:cubicBezTo>
                  <a:pt x="13122" y="7077"/>
                  <a:pt x="14100" y="6386"/>
                  <a:pt x="15240" y="6386"/>
                </a:cubicBezTo>
                <a:cubicBezTo>
                  <a:pt x="16380" y="6386"/>
                  <a:pt x="17358" y="7077"/>
                  <a:pt x="17780" y="8063"/>
                </a:cubicBezTo>
                <a:cubicBezTo>
                  <a:pt x="18202" y="7077"/>
                  <a:pt x="19180" y="6386"/>
                  <a:pt x="20320" y="6386"/>
                </a:cubicBezTo>
                <a:cubicBezTo>
                  <a:pt x="21460" y="6386"/>
                  <a:pt x="22438" y="7077"/>
                  <a:pt x="22860" y="8063"/>
                </a:cubicBezTo>
                <a:cubicBezTo>
                  <a:pt x="23282" y="7077"/>
                  <a:pt x="24260" y="6386"/>
                  <a:pt x="25400" y="6386"/>
                </a:cubicBezTo>
                <a:lnTo>
                  <a:pt x="25400" y="0"/>
                </a:lnTo>
                <a:lnTo>
                  <a:pt x="0" y="0"/>
                </a:lnTo>
                <a:lnTo>
                  <a:pt x="0" y="6386"/>
                </a:lnTo>
                <a:close/>
              </a:path>
            </a:pathLst>
          </a:custGeom>
          <a:solidFill>
            <a:srgbClr val="00D7A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138EB6E9-FDD6-4FD4-9BC9-A3E82E07311B}"/>
              </a:ext>
            </a:extLst>
          </p:cNvPr>
          <p:cNvGrpSpPr/>
          <p:nvPr/>
        </p:nvGrpSpPr>
        <p:grpSpPr bwMode="black">
          <a:xfrm>
            <a:off x="465667" y="5813465"/>
            <a:ext cx="1295039" cy="601443"/>
            <a:chOff x="228601" y="704851"/>
            <a:chExt cx="11734800" cy="5449888"/>
          </a:xfrm>
          <a:solidFill>
            <a:srgbClr val="FFFFFF"/>
          </a:solidFill>
        </p:grpSpPr>
        <p:sp>
          <p:nvSpPr>
            <p:cNvPr id="6" name="Freeform 5">
              <a:extLst>
                <a:ext uri="{FF2B5EF4-FFF2-40B4-BE49-F238E27FC236}">
                  <a16:creationId xmlns:a16="http://schemas.microsoft.com/office/drawing/2014/main" id="{B56FF3DF-ADBF-4340-982A-30C5CD627F11}"/>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58825D11-4904-4F3C-B487-8C450E0EDC6C}"/>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90F8C0ED-27C1-4001-8EB9-B7049EDFE91B}"/>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0B0FC60F-507C-46C9-8F01-575C08DD0C2E}"/>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248146C1-367D-4C9B-9F32-E3CCD03063B4}"/>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48999C12-2BEF-442A-8054-C7E59C90182B}"/>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BE705E0C-8B0F-4C82-9CE9-AC85D9C2F79F}"/>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441689E2-27D3-4578-A916-363E54CE59EF}"/>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13114E89-D30A-4B14-AA7B-2BAF150E8787}"/>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A05A8DA6-620E-486B-84C9-74A6599B7003}"/>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2B9A0ED2-1346-4D70-8051-FC79FFFC9CF3}"/>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a:t>Muokkaa ots. perustyyl. napsautt.</a:t>
            </a:r>
            <a:endParaRPr lang="fi-FI" dirty="0"/>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a:t>Muokkaa tekstin perustyylejä napsauttamalla</a:t>
            </a:r>
          </a:p>
        </p:txBody>
      </p:sp>
    </p:spTree>
    <p:extLst>
      <p:ext uri="{BB962C8B-B14F-4D97-AF65-F5344CB8AC3E}">
        <p14:creationId xmlns:p14="http://schemas.microsoft.com/office/powerpoint/2010/main" val="4017575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Väliotsikko spåra">
    <p:bg>
      <p:bgPr>
        <a:solidFill>
          <a:srgbClr val="009246"/>
        </a:solidFill>
        <a:effectLst/>
      </p:bgPr>
    </p:bg>
    <p:spTree>
      <p:nvGrpSpPr>
        <p:cNvPr id="1" name=""/>
        <p:cNvGrpSpPr/>
        <p:nvPr/>
      </p:nvGrpSpPr>
      <p:grpSpPr>
        <a:xfrm>
          <a:off x="0" y="0"/>
          <a:ext cx="0" cy="0"/>
          <a:chOff x="0" y="0"/>
          <a:chExt cx="0" cy="0"/>
        </a:xfrm>
      </p:grpSpPr>
      <p:grpSp>
        <p:nvGrpSpPr>
          <p:cNvPr id="3" name="Ryhmä 8">
            <a:extLst>
              <a:ext uri="{FF2B5EF4-FFF2-40B4-BE49-F238E27FC236}">
                <a16:creationId xmlns:a16="http://schemas.microsoft.com/office/drawing/2014/main" id="{BC765564-185A-4D79-9597-D7ABDA27D985}"/>
              </a:ext>
            </a:extLst>
          </p:cNvPr>
          <p:cNvGrpSpPr/>
          <p:nvPr/>
        </p:nvGrpSpPr>
        <p:grpSpPr bwMode="black">
          <a:xfrm>
            <a:off x="465667" y="6222027"/>
            <a:ext cx="804333" cy="373549"/>
            <a:chOff x="228601" y="704851"/>
            <a:chExt cx="11734800" cy="5449888"/>
          </a:xfrm>
          <a:solidFill>
            <a:srgbClr val="FFFFFF"/>
          </a:solidFill>
        </p:grpSpPr>
        <p:sp>
          <p:nvSpPr>
            <p:cNvPr id="4" name="Freeform 5">
              <a:extLst>
                <a:ext uri="{FF2B5EF4-FFF2-40B4-BE49-F238E27FC236}">
                  <a16:creationId xmlns:a16="http://schemas.microsoft.com/office/drawing/2014/main" id="{9697E5E2-65E0-4767-9ABF-E76E272FFBAB}"/>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5" name="Freeform 6">
              <a:extLst>
                <a:ext uri="{FF2B5EF4-FFF2-40B4-BE49-F238E27FC236}">
                  <a16:creationId xmlns:a16="http://schemas.microsoft.com/office/drawing/2014/main" id="{3ED48472-9C65-412E-9AE4-7D3BFFE53114}"/>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6" name="Rectangle 7">
              <a:extLst>
                <a:ext uri="{FF2B5EF4-FFF2-40B4-BE49-F238E27FC236}">
                  <a16:creationId xmlns:a16="http://schemas.microsoft.com/office/drawing/2014/main" id="{7C1082C3-F918-4154-852A-8A940F7EA383}"/>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8">
              <a:extLst>
                <a:ext uri="{FF2B5EF4-FFF2-40B4-BE49-F238E27FC236}">
                  <a16:creationId xmlns:a16="http://schemas.microsoft.com/office/drawing/2014/main" id="{C807A8B9-C331-4436-9291-3FD23D5EB79A}"/>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Freeform 9">
              <a:extLst>
                <a:ext uri="{FF2B5EF4-FFF2-40B4-BE49-F238E27FC236}">
                  <a16:creationId xmlns:a16="http://schemas.microsoft.com/office/drawing/2014/main" id="{3F79532B-5B6B-47B4-BFD4-95A570FAF8F6}"/>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10">
              <a:extLst>
                <a:ext uri="{FF2B5EF4-FFF2-40B4-BE49-F238E27FC236}">
                  <a16:creationId xmlns:a16="http://schemas.microsoft.com/office/drawing/2014/main" id="{C631B80A-0BCE-4FC9-A188-703B9418B4D2}"/>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Rectangle 11">
              <a:extLst>
                <a:ext uri="{FF2B5EF4-FFF2-40B4-BE49-F238E27FC236}">
                  <a16:creationId xmlns:a16="http://schemas.microsoft.com/office/drawing/2014/main" id="{7761D27B-D464-4159-A3B8-37F23A945EC3}"/>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2">
              <a:extLst>
                <a:ext uri="{FF2B5EF4-FFF2-40B4-BE49-F238E27FC236}">
                  <a16:creationId xmlns:a16="http://schemas.microsoft.com/office/drawing/2014/main" id="{CAF29153-EF22-450C-A561-5FF13DE2D273}"/>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2" name="Freeform 13">
              <a:extLst>
                <a:ext uri="{FF2B5EF4-FFF2-40B4-BE49-F238E27FC236}">
                  <a16:creationId xmlns:a16="http://schemas.microsoft.com/office/drawing/2014/main" id="{54E02761-DBB7-4A67-823F-6544903CAC2A}"/>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Freeform 14">
              <a:extLst>
                <a:ext uri="{FF2B5EF4-FFF2-40B4-BE49-F238E27FC236}">
                  <a16:creationId xmlns:a16="http://schemas.microsoft.com/office/drawing/2014/main" id="{FD8E10ED-6211-48E6-A9F6-6702D4DCFE2E}"/>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5">
              <a:extLst>
                <a:ext uri="{FF2B5EF4-FFF2-40B4-BE49-F238E27FC236}">
                  <a16:creationId xmlns:a16="http://schemas.microsoft.com/office/drawing/2014/main" id="{43DA39BB-4CA3-41D5-B941-448BB94042C5}"/>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FFFFFF"/>
                </a:solidFill>
                <a:latin typeface="+mj-lt"/>
              </a:defRPr>
            </a:lvl1pPr>
          </a:lstStyle>
          <a:p>
            <a:r>
              <a:rPr lang="fi-FI"/>
              <a:t>Muokkaa ots. perustyyl. napsautt.</a:t>
            </a:r>
            <a:endParaRPr lang="fi-FI" dirty="0"/>
          </a:p>
        </p:txBody>
      </p:sp>
      <p:sp>
        <p:nvSpPr>
          <p:cNvPr id="15" name="Päivämäärän paikkamerkki 3">
            <a:extLst>
              <a:ext uri="{FF2B5EF4-FFF2-40B4-BE49-F238E27FC236}">
                <a16:creationId xmlns:a16="http://schemas.microsoft.com/office/drawing/2014/main" id="{BAFB7A6F-7320-4950-8A53-D3367C408776}"/>
              </a:ext>
            </a:extLst>
          </p:cNvPr>
          <p:cNvSpPr>
            <a:spLocks noGrp="1"/>
          </p:cNvSpPr>
          <p:nvPr>
            <p:ph type="dt" sz="half" idx="10"/>
          </p:nvPr>
        </p:nvSpPr>
        <p:spPr/>
        <p:txBody>
          <a:bodyPr/>
          <a:lstStyle>
            <a:lvl1pPr>
              <a:defRPr smtClean="0">
                <a:solidFill>
                  <a:srgbClr val="FFFFFF"/>
                </a:solidFill>
              </a:defRPr>
            </a:lvl1pPr>
          </a:lstStyle>
          <a:p>
            <a:pPr>
              <a:defRPr/>
            </a:pPr>
            <a:fld id="{F208BA0A-27DA-473B-A9E8-DA284DEE5E18}" type="datetime1">
              <a:rPr lang="fi-FI"/>
              <a:pPr>
                <a:defRPr/>
              </a:pPr>
              <a:t>10.12.2021</a:t>
            </a:fld>
            <a:endParaRPr lang="fi-FI"/>
          </a:p>
        </p:txBody>
      </p:sp>
      <p:sp>
        <p:nvSpPr>
          <p:cNvPr id="16" name="Alatunnisteen paikkamerkki 4">
            <a:extLst>
              <a:ext uri="{FF2B5EF4-FFF2-40B4-BE49-F238E27FC236}">
                <a16:creationId xmlns:a16="http://schemas.microsoft.com/office/drawing/2014/main" id="{1044DCB8-0634-4C3D-9407-207B6207776C}"/>
              </a:ext>
            </a:extLst>
          </p:cNvPr>
          <p:cNvSpPr>
            <a:spLocks noGrp="1"/>
          </p:cNvSpPr>
          <p:nvPr>
            <p:ph type="ftr" sz="quarter" idx="11"/>
          </p:nvPr>
        </p:nvSpPr>
        <p:spPr/>
        <p:txBody>
          <a:bodyPr/>
          <a:lstStyle>
            <a:lvl1pPr>
              <a:defRPr smtClean="0">
                <a:solidFill>
                  <a:srgbClr val="FFFFFF"/>
                </a:solidFill>
              </a:defRPr>
            </a:lvl1pPr>
          </a:lstStyle>
          <a:p>
            <a:pPr>
              <a:defRPr/>
            </a:pPr>
            <a:r>
              <a:rPr lang="fi-FI"/>
              <a:t>Etunimi Sukunimi</a:t>
            </a:r>
          </a:p>
        </p:txBody>
      </p:sp>
      <p:sp>
        <p:nvSpPr>
          <p:cNvPr id="17" name="Dian numeron paikkamerkki 5">
            <a:extLst>
              <a:ext uri="{FF2B5EF4-FFF2-40B4-BE49-F238E27FC236}">
                <a16:creationId xmlns:a16="http://schemas.microsoft.com/office/drawing/2014/main" id="{4DB188C7-C69F-47DF-BFBD-1F2406F36540}"/>
              </a:ext>
            </a:extLst>
          </p:cNvPr>
          <p:cNvSpPr>
            <a:spLocks noGrp="1"/>
          </p:cNvSpPr>
          <p:nvPr>
            <p:ph type="sldNum" sz="quarter" idx="12"/>
          </p:nvPr>
        </p:nvSpPr>
        <p:spPr/>
        <p:txBody>
          <a:bodyPr/>
          <a:lstStyle>
            <a:lvl1pPr>
              <a:defRPr>
                <a:solidFill>
                  <a:srgbClr val="FFFFFF"/>
                </a:solidFill>
              </a:defRPr>
            </a:lvl1pPr>
          </a:lstStyle>
          <a:p>
            <a:fld id="{D1B1CF14-4983-4A88-8162-BB81339D26AD}" type="slidenum">
              <a:rPr lang="fi-FI" altLang="fi-FI"/>
              <a:pPr/>
              <a:t>‹#›</a:t>
            </a:fld>
            <a:endParaRPr lang="fi-FI" altLang="fi-FI"/>
          </a:p>
        </p:txBody>
      </p:sp>
    </p:spTree>
    <p:extLst>
      <p:ext uri="{BB962C8B-B14F-4D97-AF65-F5344CB8AC3E}">
        <p14:creationId xmlns:p14="http://schemas.microsoft.com/office/powerpoint/2010/main" val="102941043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Kansi 2 B">
    <p:bg>
      <p:bgPr>
        <a:solidFill>
          <a:srgbClr val="9FC9EB"/>
        </a:solidFill>
        <a:effectLst/>
      </p:bgPr>
    </p:bg>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62EF4E4E-DA16-49BE-A909-E450AA69E55D}"/>
              </a:ext>
            </a:extLst>
          </p:cNvPr>
          <p:cNvSpPr>
            <a:spLocks/>
          </p:cNvSpPr>
          <p:nvPr/>
        </p:nvSpPr>
        <p:spPr bwMode="auto">
          <a:xfrm>
            <a:off x="0" y="0"/>
            <a:ext cx="12193588" cy="5572125"/>
          </a:xfrm>
          <a:custGeom>
            <a:avLst/>
            <a:gdLst>
              <a:gd name="T0" fmla="*/ 0 w 25400"/>
              <a:gd name="T1" fmla="*/ 4766642 h 11590"/>
              <a:gd name="T2" fmla="*/ 1219320 w 25400"/>
              <a:gd name="T3" fmla="*/ 5572461 h 11590"/>
              <a:gd name="T4" fmla="*/ 2438640 w 25400"/>
              <a:gd name="T5" fmla="*/ 4766642 h 11590"/>
              <a:gd name="T6" fmla="*/ 3657960 w 25400"/>
              <a:gd name="T7" fmla="*/ 5572461 h 11590"/>
              <a:gd name="T8" fmla="*/ 4877280 w 25400"/>
              <a:gd name="T9" fmla="*/ 4766642 h 11590"/>
              <a:gd name="T10" fmla="*/ 6096600 w 25400"/>
              <a:gd name="T11" fmla="*/ 5572461 h 11590"/>
              <a:gd name="T12" fmla="*/ 7315920 w 25400"/>
              <a:gd name="T13" fmla="*/ 4766642 h 11590"/>
              <a:gd name="T14" fmla="*/ 8535240 w 25400"/>
              <a:gd name="T15" fmla="*/ 5572461 h 11590"/>
              <a:gd name="T16" fmla="*/ 9754560 w 25400"/>
              <a:gd name="T17" fmla="*/ 4766642 h 11590"/>
              <a:gd name="T18" fmla="*/ 10973880 w 25400"/>
              <a:gd name="T19" fmla="*/ 5572461 h 11590"/>
              <a:gd name="T20" fmla="*/ 12193200 w 25400"/>
              <a:gd name="T21" fmla="*/ 4766642 h 11590"/>
              <a:gd name="T22" fmla="*/ 12193200 w 25400"/>
              <a:gd name="T23" fmla="*/ 0 h 11590"/>
              <a:gd name="T24" fmla="*/ 0 w 25400"/>
              <a:gd name="T25" fmla="*/ 0 h 11590"/>
              <a:gd name="T26" fmla="*/ 0 w 25400"/>
              <a:gd name="T27" fmla="*/ 4766642 h 1159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5400" h="11590">
                <a:moveTo>
                  <a:pt x="0" y="9914"/>
                </a:moveTo>
                <a:cubicBezTo>
                  <a:pt x="1140" y="9914"/>
                  <a:pt x="2118" y="10605"/>
                  <a:pt x="2540" y="11590"/>
                </a:cubicBezTo>
                <a:cubicBezTo>
                  <a:pt x="2962" y="10605"/>
                  <a:pt x="3940" y="9914"/>
                  <a:pt x="5080" y="9914"/>
                </a:cubicBezTo>
                <a:cubicBezTo>
                  <a:pt x="6220" y="9914"/>
                  <a:pt x="7198" y="10605"/>
                  <a:pt x="7620" y="11590"/>
                </a:cubicBezTo>
                <a:cubicBezTo>
                  <a:pt x="8042" y="10605"/>
                  <a:pt x="9020" y="9914"/>
                  <a:pt x="10160" y="9914"/>
                </a:cubicBezTo>
                <a:cubicBezTo>
                  <a:pt x="11300" y="9914"/>
                  <a:pt x="12278" y="10605"/>
                  <a:pt x="12700" y="11590"/>
                </a:cubicBezTo>
                <a:cubicBezTo>
                  <a:pt x="13122" y="10605"/>
                  <a:pt x="14100" y="9914"/>
                  <a:pt x="15240" y="9914"/>
                </a:cubicBezTo>
                <a:cubicBezTo>
                  <a:pt x="16380" y="9914"/>
                  <a:pt x="17358" y="10605"/>
                  <a:pt x="17780" y="11590"/>
                </a:cubicBezTo>
                <a:cubicBezTo>
                  <a:pt x="18202" y="10605"/>
                  <a:pt x="19180" y="9914"/>
                  <a:pt x="20320" y="9914"/>
                </a:cubicBezTo>
                <a:cubicBezTo>
                  <a:pt x="21460" y="9914"/>
                  <a:pt x="22438" y="10605"/>
                  <a:pt x="22860" y="11590"/>
                </a:cubicBezTo>
                <a:cubicBezTo>
                  <a:pt x="23282" y="10605"/>
                  <a:pt x="24260" y="9914"/>
                  <a:pt x="25400" y="9914"/>
                </a:cubicBezTo>
                <a:lnTo>
                  <a:pt x="25400" y="0"/>
                </a:lnTo>
                <a:lnTo>
                  <a:pt x="0" y="0"/>
                </a:lnTo>
                <a:lnTo>
                  <a:pt x="0" y="9914"/>
                </a:lnTo>
                <a:close/>
              </a:path>
            </a:pathLst>
          </a:custGeom>
          <a:solidFill>
            <a:srgbClr val="00D7A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877628ED-4433-45F3-A4EF-BA69A61F6DC6}"/>
              </a:ext>
            </a:extLst>
          </p:cNvPr>
          <p:cNvGrpSpPr/>
          <p:nvPr/>
        </p:nvGrpSpPr>
        <p:grpSpPr bwMode="black">
          <a:xfrm>
            <a:off x="465667" y="5813465"/>
            <a:ext cx="1295039" cy="601443"/>
            <a:chOff x="228601" y="704851"/>
            <a:chExt cx="11734800" cy="5449888"/>
          </a:xfrm>
          <a:solidFill>
            <a:srgbClr val="FFFFFF"/>
          </a:solidFill>
        </p:grpSpPr>
        <p:sp>
          <p:nvSpPr>
            <p:cNvPr id="6" name="Freeform 5">
              <a:extLst>
                <a:ext uri="{FF2B5EF4-FFF2-40B4-BE49-F238E27FC236}">
                  <a16:creationId xmlns:a16="http://schemas.microsoft.com/office/drawing/2014/main" id="{2F89D6B5-3394-43B2-B49B-4FB492C30A24}"/>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47066DCB-29C6-49F4-B8B8-9FDC2EF808B4}"/>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C72CDD8C-D369-4694-8D27-382C42FCDA50}"/>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BD1018FB-6379-4DA4-A759-AE212EC03D52}"/>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910A5AA0-AF48-4BD6-BC16-7E007FD7DDB4}"/>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616A8D3F-5147-498C-80DF-5A1B635D1F5D}"/>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89EC1192-2F87-4F81-AF20-1CAAA0823BAB}"/>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B4B88FAA-CEE8-40C9-B20F-1111C94B1B57}"/>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61603DA5-2471-44CB-8503-9F4C4E45A5AE}"/>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5BAC166A-1206-46EF-8F71-10AC57F6EFE2}"/>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DF34F12A-A83A-4502-9CA0-AA7A5E33D821}"/>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a:t>Muokkaa ots. perustyyl. napsautt.</a:t>
            </a:r>
            <a:endParaRPr lang="fi-FI" dirty="0"/>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a:t>Muokkaa tekstin perustyylejä napsauttamalla</a:t>
            </a:r>
          </a:p>
        </p:txBody>
      </p:sp>
    </p:spTree>
    <p:extLst>
      <p:ext uri="{BB962C8B-B14F-4D97-AF65-F5344CB8AC3E}">
        <p14:creationId xmlns:p14="http://schemas.microsoft.com/office/powerpoint/2010/main" val="57779043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Kansi 3">
    <p:bg>
      <p:bgPr>
        <a:solidFill>
          <a:srgbClr val="FFC61E"/>
        </a:solidFill>
        <a:effectLst/>
      </p:bgPr>
    </p:bg>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94D3A4C6-BDAA-48EB-8D0D-E5B2B50FC1FB}"/>
              </a:ext>
            </a:extLst>
          </p:cNvPr>
          <p:cNvSpPr>
            <a:spLocks/>
          </p:cNvSpPr>
          <p:nvPr/>
        </p:nvSpPr>
        <p:spPr bwMode="white">
          <a:xfrm>
            <a:off x="0" y="0"/>
            <a:ext cx="7305675" cy="6858000"/>
          </a:xfrm>
          <a:custGeom>
            <a:avLst/>
            <a:gdLst>
              <a:gd name="T0" fmla="*/ 7305472 w 15203"/>
              <a:gd name="T1" fmla="*/ 6858000 h 14300"/>
              <a:gd name="T2" fmla="*/ 6736046 w 15203"/>
              <a:gd name="T3" fmla="*/ 6003388 h 14300"/>
              <a:gd name="T4" fmla="*/ 7305472 w 15203"/>
              <a:gd name="T5" fmla="*/ 5142061 h 14300"/>
              <a:gd name="T6" fmla="*/ 6736046 w 15203"/>
              <a:gd name="T7" fmla="*/ 4280735 h 14300"/>
              <a:gd name="T8" fmla="*/ 7305472 w 15203"/>
              <a:gd name="T9" fmla="*/ 3419888 h 14300"/>
              <a:gd name="T10" fmla="*/ 6736046 w 15203"/>
              <a:gd name="T11" fmla="*/ 2558562 h 14300"/>
              <a:gd name="T12" fmla="*/ 7305472 w 15203"/>
              <a:gd name="T13" fmla="*/ 1697715 h 14300"/>
              <a:gd name="T14" fmla="*/ 6736046 w 15203"/>
              <a:gd name="T15" fmla="*/ 836388 h 14300"/>
              <a:gd name="T16" fmla="*/ 7304991 w 15203"/>
              <a:gd name="T17" fmla="*/ 0 h 14300"/>
              <a:gd name="T18" fmla="*/ 0 w 15203"/>
              <a:gd name="T19" fmla="*/ 0 h 14300"/>
              <a:gd name="T20" fmla="*/ 0 w 15203"/>
              <a:gd name="T21" fmla="*/ 1568708 h 14300"/>
              <a:gd name="T22" fmla="*/ 0 w 15203"/>
              <a:gd name="T23" fmla="*/ 6858000 h 14300"/>
              <a:gd name="T24" fmla="*/ 7305472 w 15203"/>
              <a:gd name="T25" fmla="*/ 6858000 h 143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203" h="14300">
                <a:moveTo>
                  <a:pt x="15203" y="14300"/>
                </a:moveTo>
                <a:cubicBezTo>
                  <a:pt x="15197" y="13500"/>
                  <a:pt x="14711" y="12814"/>
                  <a:pt x="14018" y="12518"/>
                </a:cubicBezTo>
                <a:cubicBezTo>
                  <a:pt x="14714" y="12219"/>
                  <a:pt x="15203" y="11528"/>
                  <a:pt x="15203" y="10722"/>
                </a:cubicBezTo>
                <a:cubicBezTo>
                  <a:pt x="15203" y="9916"/>
                  <a:pt x="14714" y="9225"/>
                  <a:pt x="14018" y="8926"/>
                </a:cubicBezTo>
                <a:cubicBezTo>
                  <a:pt x="14714" y="8628"/>
                  <a:pt x="15203" y="7937"/>
                  <a:pt x="15203" y="7131"/>
                </a:cubicBezTo>
                <a:cubicBezTo>
                  <a:pt x="15203" y="6325"/>
                  <a:pt x="14714" y="5634"/>
                  <a:pt x="14018" y="5335"/>
                </a:cubicBezTo>
                <a:cubicBezTo>
                  <a:pt x="14714" y="5037"/>
                  <a:pt x="15203" y="4345"/>
                  <a:pt x="15203" y="3540"/>
                </a:cubicBezTo>
                <a:cubicBezTo>
                  <a:pt x="15203" y="2734"/>
                  <a:pt x="14714" y="2042"/>
                  <a:pt x="14018" y="1744"/>
                </a:cubicBezTo>
                <a:cubicBezTo>
                  <a:pt x="14699" y="1452"/>
                  <a:pt x="15182" y="784"/>
                  <a:pt x="15202" y="0"/>
                </a:cubicBezTo>
                <a:lnTo>
                  <a:pt x="0" y="0"/>
                </a:lnTo>
                <a:lnTo>
                  <a:pt x="0" y="3271"/>
                </a:lnTo>
                <a:lnTo>
                  <a:pt x="0" y="14300"/>
                </a:lnTo>
                <a:lnTo>
                  <a:pt x="15203" y="14300"/>
                </a:lnTo>
                <a:close/>
              </a:path>
            </a:pathLst>
          </a:custGeom>
          <a:solidFill>
            <a:srgbClr val="9FC9E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1A6ECDB0-18AF-41F7-8E47-8F3739F29979}"/>
              </a:ext>
            </a:extLst>
          </p:cNvPr>
          <p:cNvGrpSpPr/>
          <p:nvPr/>
        </p:nvGrpSpPr>
        <p:grpSpPr bwMode="black">
          <a:xfrm>
            <a:off x="465667" y="5813465"/>
            <a:ext cx="1295039" cy="601443"/>
            <a:chOff x="228601" y="704851"/>
            <a:chExt cx="11734800" cy="5449888"/>
          </a:xfrm>
          <a:solidFill>
            <a:srgbClr val="FFFFFF"/>
          </a:solidFill>
        </p:grpSpPr>
        <p:sp>
          <p:nvSpPr>
            <p:cNvPr id="6" name="Freeform 5">
              <a:extLst>
                <a:ext uri="{FF2B5EF4-FFF2-40B4-BE49-F238E27FC236}">
                  <a16:creationId xmlns:a16="http://schemas.microsoft.com/office/drawing/2014/main" id="{B1A25A80-F647-404C-8B49-5883D4F57043}"/>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CBCCAB68-B82D-48DB-867E-3B5519432EE8}"/>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A528E48E-D735-4A5D-9C0B-7AF21B4B632A}"/>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57D80B79-7CA6-4C69-A1A2-C51D6D4ACF8F}"/>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A4E5C503-D3B4-4B34-AA6D-B701576F8E60}"/>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219CBEEC-574B-46EE-BEB1-65316135A740}"/>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347459B5-2C9E-4FA6-8255-94B1979628FF}"/>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9FFC06D9-CAC0-4A1F-A49D-9838597A1FA4}"/>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7AE84A39-FCF3-45FD-B456-7705A5CDE8E0}"/>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FA1A4109-9512-4466-85EE-10984E6D9E41}"/>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C7DBCD0B-34F0-415A-A779-FA10E34D0139}"/>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a:t>Muokkaa ots. perustyyl. napsautt.</a:t>
            </a:r>
            <a:endParaRPr lang="fi-FI" dirty="0"/>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a:t>Muokkaa tekstin perustyylejä napsauttamalla</a:t>
            </a:r>
          </a:p>
        </p:txBody>
      </p:sp>
    </p:spTree>
    <p:extLst>
      <p:ext uri="{BB962C8B-B14F-4D97-AF65-F5344CB8AC3E}">
        <p14:creationId xmlns:p14="http://schemas.microsoft.com/office/powerpoint/2010/main" val="17712122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Kansi 3 B">
    <p:bg>
      <p:bgPr>
        <a:solidFill>
          <a:srgbClr val="FFC61E"/>
        </a:solidFill>
        <a:effectLst/>
      </p:bgPr>
    </p:bg>
    <p:spTree>
      <p:nvGrpSpPr>
        <p:cNvPr id="1" name=""/>
        <p:cNvGrpSpPr/>
        <p:nvPr/>
      </p:nvGrpSpPr>
      <p:grpSpPr>
        <a:xfrm>
          <a:off x="0" y="0"/>
          <a:ext cx="0" cy="0"/>
          <a:chOff x="0" y="0"/>
          <a:chExt cx="0" cy="0"/>
        </a:xfrm>
      </p:grpSpPr>
      <p:sp>
        <p:nvSpPr>
          <p:cNvPr id="4" name="Freeform 18">
            <a:extLst>
              <a:ext uri="{FF2B5EF4-FFF2-40B4-BE49-F238E27FC236}">
                <a16:creationId xmlns:a16="http://schemas.microsoft.com/office/drawing/2014/main" id="{D59924B1-2647-4C60-A4F1-21218AFB99C5}"/>
              </a:ext>
            </a:extLst>
          </p:cNvPr>
          <p:cNvSpPr>
            <a:spLocks/>
          </p:cNvSpPr>
          <p:nvPr/>
        </p:nvSpPr>
        <p:spPr bwMode="auto">
          <a:xfrm>
            <a:off x="0" y="0"/>
            <a:ext cx="9678988" cy="6858000"/>
          </a:xfrm>
          <a:custGeom>
            <a:avLst/>
            <a:gdLst>
              <a:gd name="T0" fmla="*/ 0 w 20142"/>
              <a:gd name="T1" fmla="*/ 0 h 14300"/>
              <a:gd name="T2" fmla="*/ 0 w 20142"/>
              <a:gd name="T3" fmla="*/ 6858000 h 14300"/>
              <a:gd name="T4" fmla="*/ 9678540 w 20142"/>
              <a:gd name="T5" fmla="*/ 6858000 h 14300"/>
              <a:gd name="T6" fmla="*/ 9109582 w 20142"/>
              <a:gd name="T7" fmla="*/ 6003388 h 14300"/>
              <a:gd name="T8" fmla="*/ 9679021 w 20142"/>
              <a:gd name="T9" fmla="*/ 5142061 h 14300"/>
              <a:gd name="T10" fmla="*/ 9109582 w 20142"/>
              <a:gd name="T11" fmla="*/ 4280735 h 14300"/>
              <a:gd name="T12" fmla="*/ 9679021 w 20142"/>
              <a:gd name="T13" fmla="*/ 3419888 h 14300"/>
              <a:gd name="T14" fmla="*/ 9109582 w 20142"/>
              <a:gd name="T15" fmla="*/ 2558562 h 14300"/>
              <a:gd name="T16" fmla="*/ 9679021 w 20142"/>
              <a:gd name="T17" fmla="*/ 1697715 h 14300"/>
              <a:gd name="T18" fmla="*/ 9109582 w 20142"/>
              <a:gd name="T19" fmla="*/ 836388 h 14300"/>
              <a:gd name="T20" fmla="*/ 9678540 w 20142"/>
              <a:gd name="T21" fmla="*/ 0 h 14300"/>
              <a:gd name="T22" fmla="*/ 0 w 20142"/>
              <a:gd name="T23" fmla="*/ 0 h 143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0142" h="14300">
                <a:moveTo>
                  <a:pt x="0" y="0"/>
                </a:moveTo>
                <a:lnTo>
                  <a:pt x="0" y="14300"/>
                </a:lnTo>
                <a:cubicBezTo>
                  <a:pt x="6714" y="14300"/>
                  <a:pt x="13428" y="14300"/>
                  <a:pt x="20141" y="14300"/>
                </a:cubicBezTo>
                <a:cubicBezTo>
                  <a:pt x="20136" y="13500"/>
                  <a:pt x="19649" y="12814"/>
                  <a:pt x="18957" y="12518"/>
                </a:cubicBezTo>
                <a:cubicBezTo>
                  <a:pt x="19653" y="12219"/>
                  <a:pt x="20142" y="11528"/>
                  <a:pt x="20142" y="10722"/>
                </a:cubicBezTo>
                <a:cubicBezTo>
                  <a:pt x="20142" y="9916"/>
                  <a:pt x="19653" y="9225"/>
                  <a:pt x="18957" y="8926"/>
                </a:cubicBezTo>
                <a:cubicBezTo>
                  <a:pt x="19653" y="8628"/>
                  <a:pt x="20142" y="7937"/>
                  <a:pt x="20142" y="7131"/>
                </a:cubicBezTo>
                <a:cubicBezTo>
                  <a:pt x="20142" y="6325"/>
                  <a:pt x="19653" y="5634"/>
                  <a:pt x="18957" y="5335"/>
                </a:cubicBezTo>
                <a:cubicBezTo>
                  <a:pt x="19653" y="5037"/>
                  <a:pt x="20142" y="4345"/>
                  <a:pt x="20142" y="3540"/>
                </a:cubicBezTo>
                <a:cubicBezTo>
                  <a:pt x="20142" y="2734"/>
                  <a:pt x="19653" y="2042"/>
                  <a:pt x="18957" y="1744"/>
                </a:cubicBezTo>
                <a:cubicBezTo>
                  <a:pt x="19638" y="1452"/>
                  <a:pt x="20120" y="784"/>
                  <a:pt x="20141" y="0"/>
                </a:cubicBezTo>
                <a:cubicBezTo>
                  <a:pt x="13427" y="0"/>
                  <a:pt x="6714" y="0"/>
                  <a:pt x="0" y="0"/>
                </a:cubicBezTo>
                <a:close/>
              </a:path>
            </a:pathLst>
          </a:custGeom>
          <a:solidFill>
            <a:srgbClr val="9FC9E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79406E62-1694-4B8F-A9B9-C3E714DABD89}"/>
              </a:ext>
            </a:extLst>
          </p:cNvPr>
          <p:cNvGrpSpPr/>
          <p:nvPr/>
        </p:nvGrpSpPr>
        <p:grpSpPr bwMode="black">
          <a:xfrm>
            <a:off x="465667" y="5813465"/>
            <a:ext cx="1295039" cy="601443"/>
            <a:chOff x="228601" y="704851"/>
            <a:chExt cx="11734800" cy="5449888"/>
          </a:xfrm>
          <a:solidFill>
            <a:srgbClr val="FFFFFF"/>
          </a:solidFill>
        </p:grpSpPr>
        <p:sp>
          <p:nvSpPr>
            <p:cNvPr id="6" name="Freeform 5">
              <a:extLst>
                <a:ext uri="{FF2B5EF4-FFF2-40B4-BE49-F238E27FC236}">
                  <a16:creationId xmlns:a16="http://schemas.microsoft.com/office/drawing/2014/main" id="{CD666115-7A47-4D0D-987B-DDD4D341C7D6}"/>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29AA4B61-20BB-464D-8D19-1B3F1CE6CA88}"/>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7DCC91B9-2436-4522-81CF-D26B026128A1}"/>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5113841E-7559-4299-A933-1C65A4AF9C3C}"/>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10A1FF49-711D-466A-97FC-EA9822399521}"/>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FE1E5F16-6A0B-46FD-A9F7-EBA8FCBD8D28}"/>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D0F7B851-173F-430B-822E-AFE1D6E6EB1F}"/>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FAE07708-4B4E-46CA-8CC2-4B97E3748008}"/>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4D5BB09F-F5F9-4E78-A457-8921FEEF5DE3}"/>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7AD4CC43-FDF5-4FF9-9231-2A326ACC67A4}"/>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A4D5DBF5-D42A-46B2-A8ED-8AFABA03B5DE}"/>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a:t>Muokkaa ots. perustyyl. napsautt.</a:t>
            </a:r>
            <a:endParaRPr lang="fi-FI" dirty="0"/>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a:t>Muokkaa tekstin perustyylejä napsauttamalla</a:t>
            </a:r>
          </a:p>
        </p:txBody>
      </p:sp>
    </p:spTree>
    <p:extLst>
      <p:ext uri="{BB962C8B-B14F-4D97-AF65-F5344CB8AC3E}">
        <p14:creationId xmlns:p14="http://schemas.microsoft.com/office/powerpoint/2010/main" val="306534180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Kansi 4">
    <p:bg>
      <p:bgPr>
        <a:solidFill>
          <a:srgbClr val="00D7A7"/>
        </a:solidFill>
        <a:effectLst/>
      </p:bgPr>
    </p:bg>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2AFEAFDD-CCE0-483C-827A-CE57C114FA9D}"/>
              </a:ext>
            </a:extLst>
          </p:cNvPr>
          <p:cNvSpPr>
            <a:spLocks/>
          </p:cNvSpPr>
          <p:nvPr/>
        </p:nvSpPr>
        <p:spPr bwMode="white">
          <a:xfrm>
            <a:off x="0" y="0"/>
            <a:ext cx="9815513" cy="6858000"/>
          </a:xfrm>
          <a:custGeom>
            <a:avLst/>
            <a:gdLst>
              <a:gd name="T0" fmla="*/ 0 w 20470"/>
              <a:gd name="T1" fmla="*/ 6858000 h 14293"/>
              <a:gd name="T2" fmla="*/ 2725435 w 20470"/>
              <a:gd name="T3" fmla="*/ 6858000 h 14293"/>
              <a:gd name="T4" fmla="*/ 2544187 w 20470"/>
              <a:gd name="T5" fmla="*/ 6485663 h 14293"/>
              <a:gd name="T6" fmla="*/ 2623782 w 20470"/>
              <a:gd name="T7" fmla="*/ 6066305 h 14293"/>
              <a:gd name="T8" fmla="*/ 3042379 w 20470"/>
              <a:gd name="T9" fmla="*/ 5987135 h 14293"/>
              <a:gd name="T10" fmla="*/ 3796141 w 20470"/>
              <a:gd name="T11" fmla="*/ 6355154 h 14293"/>
              <a:gd name="T12" fmla="*/ 4196038 w 20470"/>
              <a:gd name="T13" fmla="*/ 6269746 h 14293"/>
              <a:gd name="T14" fmla="*/ 4277552 w 20470"/>
              <a:gd name="T15" fmla="*/ 5859025 h 14293"/>
              <a:gd name="T16" fmla="*/ 3914576 w 20470"/>
              <a:gd name="T17" fmla="*/ 5114351 h 14293"/>
              <a:gd name="T18" fmla="*/ 3994172 w 20470"/>
              <a:gd name="T19" fmla="*/ 4694993 h 14293"/>
              <a:gd name="T20" fmla="*/ 4412768 w 20470"/>
              <a:gd name="T21" fmla="*/ 4615823 h 14293"/>
              <a:gd name="T22" fmla="*/ 5166530 w 20470"/>
              <a:gd name="T23" fmla="*/ 4983841 h 14293"/>
              <a:gd name="T24" fmla="*/ 5566427 w 20470"/>
              <a:gd name="T25" fmla="*/ 4898434 h 14293"/>
              <a:gd name="T26" fmla="*/ 5648420 w 20470"/>
              <a:gd name="T27" fmla="*/ 4487712 h 14293"/>
              <a:gd name="T28" fmla="*/ 5284965 w 20470"/>
              <a:gd name="T29" fmla="*/ 3743039 h 14293"/>
              <a:gd name="T30" fmla="*/ 5364561 w 20470"/>
              <a:gd name="T31" fmla="*/ 3323681 h 14293"/>
              <a:gd name="T32" fmla="*/ 5783158 w 20470"/>
              <a:gd name="T33" fmla="*/ 3244511 h 14293"/>
              <a:gd name="T34" fmla="*/ 6535961 w 20470"/>
              <a:gd name="T35" fmla="*/ 3613969 h 14293"/>
              <a:gd name="T36" fmla="*/ 6934419 w 20470"/>
              <a:gd name="T37" fmla="*/ 3530001 h 14293"/>
              <a:gd name="T38" fmla="*/ 7015932 w 20470"/>
              <a:gd name="T39" fmla="*/ 3118799 h 14293"/>
              <a:gd name="T40" fmla="*/ 6652957 w 20470"/>
              <a:gd name="T41" fmla="*/ 2374126 h 14293"/>
              <a:gd name="T42" fmla="*/ 6732073 w 20470"/>
              <a:gd name="T43" fmla="*/ 1955247 h 14293"/>
              <a:gd name="T44" fmla="*/ 7150670 w 20470"/>
              <a:gd name="T45" fmla="*/ 1876078 h 14293"/>
              <a:gd name="T46" fmla="*/ 7904911 w 20470"/>
              <a:gd name="T47" fmla="*/ 2243616 h 14293"/>
              <a:gd name="T48" fmla="*/ 8304808 w 20470"/>
              <a:gd name="T49" fmla="*/ 2158689 h 14293"/>
              <a:gd name="T50" fmla="*/ 8386322 w 20470"/>
              <a:gd name="T51" fmla="*/ 1747487 h 14293"/>
              <a:gd name="T52" fmla="*/ 8023346 w 20470"/>
              <a:gd name="T53" fmla="*/ 1002814 h 14293"/>
              <a:gd name="T54" fmla="*/ 8102942 w 20470"/>
              <a:gd name="T55" fmla="*/ 583935 h 14293"/>
              <a:gd name="T56" fmla="*/ 8521539 w 20470"/>
              <a:gd name="T57" fmla="*/ 504286 h 14293"/>
              <a:gd name="T58" fmla="*/ 9275780 w 20470"/>
              <a:gd name="T59" fmla="*/ 872304 h 14293"/>
              <a:gd name="T60" fmla="*/ 9675677 w 20470"/>
              <a:gd name="T61" fmla="*/ 786417 h 14293"/>
              <a:gd name="T62" fmla="*/ 9757190 w 20470"/>
              <a:gd name="T63" fmla="*/ 375695 h 14293"/>
              <a:gd name="T64" fmla="*/ 9574024 w 20470"/>
              <a:gd name="T65" fmla="*/ 0 h 14293"/>
              <a:gd name="T66" fmla="*/ 0 w 20470"/>
              <a:gd name="T67" fmla="*/ 0 h 14293"/>
              <a:gd name="T68" fmla="*/ 0 w 20470"/>
              <a:gd name="T69" fmla="*/ 6858000 h 1429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0470" h="14293">
                <a:moveTo>
                  <a:pt x="0" y="14293"/>
                </a:moveTo>
                <a:lnTo>
                  <a:pt x="5684" y="14293"/>
                </a:lnTo>
                <a:cubicBezTo>
                  <a:pt x="5495" y="13905"/>
                  <a:pt x="5306" y="13517"/>
                  <a:pt x="5306" y="13517"/>
                </a:cubicBezTo>
                <a:cubicBezTo>
                  <a:pt x="5306" y="13517"/>
                  <a:pt x="5077" y="13038"/>
                  <a:pt x="5472" y="12643"/>
                </a:cubicBezTo>
                <a:cubicBezTo>
                  <a:pt x="5708" y="12407"/>
                  <a:pt x="6053" y="12349"/>
                  <a:pt x="6345" y="12478"/>
                </a:cubicBezTo>
                <a:cubicBezTo>
                  <a:pt x="6357" y="12483"/>
                  <a:pt x="7917" y="13245"/>
                  <a:pt x="7917" y="13245"/>
                </a:cubicBezTo>
                <a:cubicBezTo>
                  <a:pt x="7917" y="13245"/>
                  <a:pt x="8353" y="13466"/>
                  <a:pt x="8751" y="13067"/>
                </a:cubicBezTo>
                <a:cubicBezTo>
                  <a:pt x="8982" y="12837"/>
                  <a:pt x="9042" y="12503"/>
                  <a:pt x="8921" y="12211"/>
                </a:cubicBezTo>
                <a:cubicBezTo>
                  <a:pt x="8913" y="12193"/>
                  <a:pt x="8164" y="10659"/>
                  <a:pt x="8164" y="10659"/>
                </a:cubicBezTo>
                <a:cubicBezTo>
                  <a:pt x="8164" y="10659"/>
                  <a:pt x="7935" y="10180"/>
                  <a:pt x="8330" y="9785"/>
                </a:cubicBezTo>
                <a:cubicBezTo>
                  <a:pt x="8566" y="9549"/>
                  <a:pt x="8912" y="9491"/>
                  <a:pt x="9203" y="9620"/>
                </a:cubicBezTo>
                <a:cubicBezTo>
                  <a:pt x="9215" y="9625"/>
                  <a:pt x="10775" y="10387"/>
                  <a:pt x="10775" y="10387"/>
                </a:cubicBezTo>
                <a:cubicBezTo>
                  <a:pt x="10775" y="10387"/>
                  <a:pt x="11211" y="10608"/>
                  <a:pt x="11609" y="10209"/>
                </a:cubicBezTo>
                <a:cubicBezTo>
                  <a:pt x="11840" y="9979"/>
                  <a:pt x="11901" y="9645"/>
                  <a:pt x="11780" y="9353"/>
                </a:cubicBezTo>
                <a:cubicBezTo>
                  <a:pt x="11771" y="9335"/>
                  <a:pt x="11022" y="7801"/>
                  <a:pt x="11022" y="7801"/>
                </a:cubicBezTo>
                <a:cubicBezTo>
                  <a:pt x="11022" y="7801"/>
                  <a:pt x="10793" y="7322"/>
                  <a:pt x="11188" y="6927"/>
                </a:cubicBezTo>
                <a:cubicBezTo>
                  <a:pt x="11425" y="6691"/>
                  <a:pt x="11770" y="6633"/>
                  <a:pt x="12061" y="6762"/>
                </a:cubicBezTo>
                <a:cubicBezTo>
                  <a:pt x="12074" y="6767"/>
                  <a:pt x="13631" y="7532"/>
                  <a:pt x="13631" y="7532"/>
                </a:cubicBezTo>
                <a:cubicBezTo>
                  <a:pt x="13631" y="7532"/>
                  <a:pt x="14095" y="7723"/>
                  <a:pt x="14462" y="7357"/>
                </a:cubicBezTo>
                <a:cubicBezTo>
                  <a:pt x="14692" y="7127"/>
                  <a:pt x="14753" y="6793"/>
                  <a:pt x="14632" y="6500"/>
                </a:cubicBezTo>
                <a:cubicBezTo>
                  <a:pt x="14623" y="6483"/>
                  <a:pt x="13875" y="4948"/>
                  <a:pt x="13875" y="4948"/>
                </a:cubicBezTo>
                <a:cubicBezTo>
                  <a:pt x="13875" y="4948"/>
                  <a:pt x="13646" y="4470"/>
                  <a:pt x="14040" y="4075"/>
                </a:cubicBezTo>
                <a:cubicBezTo>
                  <a:pt x="14277" y="3838"/>
                  <a:pt x="14622" y="3781"/>
                  <a:pt x="14913" y="3910"/>
                </a:cubicBezTo>
                <a:cubicBezTo>
                  <a:pt x="14926" y="3915"/>
                  <a:pt x="16486" y="4676"/>
                  <a:pt x="16486" y="4676"/>
                </a:cubicBezTo>
                <a:cubicBezTo>
                  <a:pt x="16486" y="4676"/>
                  <a:pt x="16921" y="4897"/>
                  <a:pt x="17320" y="4499"/>
                </a:cubicBezTo>
                <a:cubicBezTo>
                  <a:pt x="17550" y="4268"/>
                  <a:pt x="17611" y="3935"/>
                  <a:pt x="17490" y="3642"/>
                </a:cubicBezTo>
                <a:cubicBezTo>
                  <a:pt x="17481" y="3624"/>
                  <a:pt x="16733" y="2090"/>
                  <a:pt x="16733" y="2090"/>
                </a:cubicBezTo>
                <a:cubicBezTo>
                  <a:pt x="16733" y="2090"/>
                  <a:pt x="16504" y="1611"/>
                  <a:pt x="16899" y="1217"/>
                </a:cubicBezTo>
                <a:cubicBezTo>
                  <a:pt x="17135" y="980"/>
                  <a:pt x="17480" y="922"/>
                  <a:pt x="17772" y="1051"/>
                </a:cubicBezTo>
                <a:cubicBezTo>
                  <a:pt x="17784" y="1056"/>
                  <a:pt x="19345" y="1818"/>
                  <a:pt x="19345" y="1818"/>
                </a:cubicBezTo>
                <a:cubicBezTo>
                  <a:pt x="19345" y="1818"/>
                  <a:pt x="19807" y="2012"/>
                  <a:pt x="20179" y="1639"/>
                </a:cubicBezTo>
                <a:cubicBezTo>
                  <a:pt x="20409" y="1409"/>
                  <a:pt x="20470" y="1075"/>
                  <a:pt x="20349" y="783"/>
                </a:cubicBezTo>
                <a:cubicBezTo>
                  <a:pt x="20345" y="774"/>
                  <a:pt x="20156" y="386"/>
                  <a:pt x="19967" y="0"/>
                </a:cubicBezTo>
                <a:lnTo>
                  <a:pt x="0" y="0"/>
                </a:lnTo>
                <a:lnTo>
                  <a:pt x="0" y="14293"/>
                </a:lnTo>
                <a:close/>
              </a:path>
            </a:pathLst>
          </a:custGeom>
          <a:solidFill>
            <a:srgbClr val="F5A3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ABA30A29-124F-4CB3-B448-DE0E9C8D626C}"/>
              </a:ext>
            </a:extLst>
          </p:cNvPr>
          <p:cNvGrpSpPr/>
          <p:nvPr/>
        </p:nvGrpSpPr>
        <p:grpSpPr bwMode="black">
          <a:xfrm>
            <a:off x="465667" y="5813465"/>
            <a:ext cx="1295039" cy="601443"/>
            <a:chOff x="228601" y="704851"/>
            <a:chExt cx="11734800" cy="5449888"/>
          </a:xfrm>
          <a:solidFill>
            <a:schemeClr val="bg1"/>
          </a:solidFill>
        </p:grpSpPr>
        <p:sp>
          <p:nvSpPr>
            <p:cNvPr id="6" name="Freeform 5">
              <a:extLst>
                <a:ext uri="{FF2B5EF4-FFF2-40B4-BE49-F238E27FC236}">
                  <a16:creationId xmlns:a16="http://schemas.microsoft.com/office/drawing/2014/main" id="{4E71216D-C755-4FB7-8CDB-29C12E0B3F82}"/>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B819D8C6-A26D-4752-B24B-B6CD02275B58}"/>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B47BC91B-5527-4F69-AC19-6B24B8260F05}"/>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3A759987-9975-42FD-AF87-341FD7AF77A4}"/>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FC2D1486-51CF-4786-AFB8-8A7BA12331CC}"/>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0903AFAC-0EAC-40FE-98B4-4F79E264E393}"/>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827B823B-4A70-42D8-A10B-FEF5AC284A62}"/>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FFFAF573-3136-43C1-BB18-D04A50B0B951}"/>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080382AE-1700-4E45-8754-E2CE6BB2B062}"/>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80E27059-EACE-4F3C-AD2C-C48A1AB63539}"/>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96A9A4EB-0B1D-450F-9EE5-00CC4269D172}"/>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a:t>Muokkaa ots. perustyyl. napsautt.</a:t>
            </a:r>
            <a:endParaRPr lang="fi-FI" dirty="0"/>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a:t>Muokkaa tekstin perustyylejä napsauttamalla</a:t>
            </a:r>
          </a:p>
        </p:txBody>
      </p:sp>
    </p:spTree>
    <p:extLst>
      <p:ext uri="{BB962C8B-B14F-4D97-AF65-F5344CB8AC3E}">
        <p14:creationId xmlns:p14="http://schemas.microsoft.com/office/powerpoint/2010/main" val="95379910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Kansi 4 B">
    <p:bg>
      <p:bgPr>
        <a:solidFill>
          <a:srgbClr val="00D7A7"/>
        </a:solidFill>
        <a:effectLst/>
      </p:bgPr>
    </p:bg>
    <p:spTree>
      <p:nvGrpSpPr>
        <p:cNvPr id="1" name=""/>
        <p:cNvGrpSpPr/>
        <p:nvPr/>
      </p:nvGrpSpPr>
      <p:grpSpPr>
        <a:xfrm>
          <a:off x="0" y="0"/>
          <a:ext cx="0" cy="0"/>
          <a:chOff x="0" y="0"/>
          <a:chExt cx="0" cy="0"/>
        </a:xfrm>
      </p:grpSpPr>
      <p:sp>
        <p:nvSpPr>
          <p:cNvPr id="4" name="Freeform 18">
            <a:extLst>
              <a:ext uri="{FF2B5EF4-FFF2-40B4-BE49-F238E27FC236}">
                <a16:creationId xmlns:a16="http://schemas.microsoft.com/office/drawing/2014/main" id="{D47B0247-7592-4039-9E2D-F0566F490A25}"/>
              </a:ext>
            </a:extLst>
          </p:cNvPr>
          <p:cNvSpPr>
            <a:spLocks/>
          </p:cNvSpPr>
          <p:nvPr/>
        </p:nvSpPr>
        <p:spPr bwMode="auto">
          <a:xfrm>
            <a:off x="0" y="0"/>
            <a:ext cx="12193588" cy="6858000"/>
          </a:xfrm>
          <a:custGeom>
            <a:avLst/>
            <a:gdLst>
              <a:gd name="T0" fmla="*/ 0 w 25400"/>
              <a:gd name="T1" fmla="*/ 6858000 h 14293"/>
              <a:gd name="T2" fmla="*/ 5607912 w 25400"/>
              <a:gd name="T3" fmla="*/ 6858000 h 14293"/>
              <a:gd name="T4" fmla="*/ 5425974 w 25400"/>
              <a:gd name="T5" fmla="*/ 6485663 h 14293"/>
              <a:gd name="T6" fmla="*/ 5505662 w 25400"/>
              <a:gd name="T7" fmla="*/ 6066305 h 14293"/>
              <a:gd name="T8" fmla="*/ 5924743 w 25400"/>
              <a:gd name="T9" fmla="*/ 5987135 h 14293"/>
              <a:gd name="T10" fmla="*/ 6679377 w 25400"/>
              <a:gd name="T11" fmla="*/ 6355154 h 14293"/>
              <a:gd name="T12" fmla="*/ 7079737 w 25400"/>
              <a:gd name="T13" fmla="*/ 6269746 h 14293"/>
              <a:gd name="T14" fmla="*/ 7161825 w 25400"/>
              <a:gd name="T15" fmla="*/ 5859025 h 14293"/>
              <a:gd name="T16" fmla="*/ 6797949 w 25400"/>
              <a:gd name="T17" fmla="*/ 5114351 h 14293"/>
              <a:gd name="T18" fmla="*/ 6877637 w 25400"/>
              <a:gd name="T19" fmla="*/ 4694993 h 14293"/>
              <a:gd name="T20" fmla="*/ 7296718 w 25400"/>
              <a:gd name="T21" fmla="*/ 4615823 h 14293"/>
              <a:gd name="T22" fmla="*/ 8051832 w 25400"/>
              <a:gd name="T23" fmla="*/ 4983841 h 14293"/>
              <a:gd name="T24" fmla="*/ 8452192 w 25400"/>
              <a:gd name="T25" fmla="*/ 4898434 h 14293"/>
              <a:gd name="T26" fmla="*/ 8533800 w 25400"/>
              <a:gd name="T27" fmla="*/ 4487712 h 14293"/>
              <a:gd name="T28" fmla="*/ 8170404 w 25400"/>
              <a:gd name="T29" fmla="*/ 3743039 h 14293"/>
              <a:gd name="T30" fmla="*/ 8249612 w 25400"/>
              <a:gd name="T31" fmla="*/ 3323681 h 14293"/>
              <a:gd name="T32" fmla="*/ 8668693 w 25400"/>
              <a:gd name="T33" fmla="*/ 3244511 h 14293"/>
              <a:gd name="T34" fmla="*/ 9422367 w 25400"/>
              <a:gd name="T35" fmla="*/ 3613969 h 14293"/>
              <a:gd name="T36" fmla="*/ 9821287 w 25400"/>
              <a:gd name="T37" fmla="*/ 3530001 h 14293"/>
              <a:gd name="T38" fmla="*/ 9902895 w 25400"/>
              <a:gd name="T39" fmla="*/ 3118799 h 14293"/>
              <a:gd name="T40" fmla="*/ 9539499 w 25400"/>
              <a:gd name="T41" fmla="*/ 2374126 h 14293"/>
              <a:gd name="T42" fmla="*/ 9619187 w 25400"/>
              <a:gd name="T43" fmla="*/ 1955247 h 14293"/>
              <a:gd name="T44" fmla="*/ 10038268 w 25400"/>
              <a:gd name="T45" fmla="*/ 1876078 h 14293"/>
              <a:gd name="T46" fmla="*/ 10792902 w 25400"/>
              <a:gd name="T47" fmla="*/ 2243616 h 14293"/>
              <a:gd name="T48" fmla="*/ 11193262 w 25400"/>
              <a:gd name="T49" fmla="*/ 2158689 h 14293"/>
              <a:gd name="T50" fmla="*/ 11274870 w 25400"/>
              <a:gd name="T51" fmla="*/ 1747487 h 14293"/>
              <a:gd name="T52" fmla="*/ 10911474 w 25400"/>
              <a:gd name="T53" fmla="*/ 1002814 h 14293"/>
              <a:gd name="T54" fmla="*/ 10991162 w 25400"/>
              <a:gd name="T55" fmla="*/ 583935 h 14293"/>
              <a:gd name="T56" fmla="*/ 11410243 w 25400"/>
              <a:gd name="T57" fmla="*/ 504286 h 14293"/>
              <a:gd name="T58" fmla="*/ 12165357 w 25400"/>
              <a:gd name="T59" fmla="*/ 872304 h 14293"/>
              <a:gd name="T60" fmla="*/ 12193200 w 25400"/>
              <a:gd name="T61" fmla="*/ 881421 h 14293"/>
              <a:gd name="T62" fmla="*/ 12193200 w 25400"/>
              <a:gd name="T63" fmla="*/ 0 h 14293"/>
              <a:gd name="T64" fmla="*/ 0 w 25400"/>
              <a:gd name="T65" fmla="*/ 0 h 14293"/>
              <a:gd name="T66" fmla="*/ 0 w 25400"/>
              <a:gd name="T67" fmla="*/ 6858000 h 1429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5400" h="14293">
                <a:moveTo>
                  <a:pt x="0" y="14293"/>
                </a:moveTo>
                <a:lnTo>
                  <a:pt x="11682" y="14293"/>
                </a:lnTo>
                <a:cubicBezTo>
                  <a:pt x="11492" y="13905"/>
                  <a:pt x="11303" y="13517"/>
                  <a:pt x="11303" y="13517"/>
                </a:cubicBezTo>
                <a:cubicBezTo>
                  <a:pt x="11303" y="13517"/>
                  <a:pt x="11074" y="13038"/>
                  <a:pt x="11469" y="12643"/>
                </a:cubicBezTo>
                <a:cubicBezTo>
                  <a:pt x="11705" y="12407"/>
                  <a:pt x="12051" y="12349"/>
                  <a:pt x="12342" y="12478"/>
                </a:cubicBezTo>
                <a:cubicBezTo>
                  <a:pt x="12354" y="12483"/>
                  <a:pt x="13914" y="13245"/>
                  <a:pt x="13914" y="13245"/>
                </a:cubicBezTo>
                <a:cubicBezTo>
                  <a:pt x="13914" y="13245"/>
                  <a:pt x="14350" y="13466"/>
                  <a:pt x="14748" y="13067"/>
                </a:cubicBezTo>
                <a:cubicBezTo>
                  <a:pt x="14979" y="12837"/>
                  <a:pt x="15040" y="12503"/>
                  <a:pt x="14919" y="12211"/>
                </a:cubicBezTo>
                <a:cubicBezTo>
                  <a:pt x="14910" y="12193"/>
                  <a:pt x="14161" y="10659"/>
                  <a:pt x="14161" y="10659"/>
                </a:cubicBezTo>
                <a:cubicBezTo>
                  <a:pt x="14161" y="10659"/>
                  <a:pt x="13932" y="10180"/>
                  <a:pt x="14327" y="9785"/>
                </a:cubicBezTo>
                <a:cubicBezTo>
                  <a:pt x="14564" y="9549"/>
                  <a:pt x="14909" y="9491"/>
                  <a:pt x="15200" y="9620"/>
                </a:cubicBezTo>
                <a:cubicBezTo>
                  <a:pt x="15213" y="9625"/>
                  <a:pt x="16773" y="10387"/>
                  <a:pt x="16773" y="10387"/>
                </a:cubicBezTo>
                <a:cubicBezTo>
                  <a:pt x="16773" y="10387"/>
                  <a:pt x="17208" y="10608"/>
                  <a:pt x="17607" y="10209"/>
                </a:cubicBezTo>
                <a:cubicBezTo>
                  <a:pt x="17837" y="9979"/>
                  <a:pt x="17898" y="9645"/>
                  <a:pt x="17777" y="9353"/>
                </a:cubicBezTo>
                <a:cubicBezTo>
                  <a:pt x="17768" y="9335"/>
                  <a:pt x="17020" y="7801"/>
                  <a:pt x="17020" y="7801"/>
                </a:cubicBezTo>
                <a:cubicBezTo>
                  <a:pt x="17020" y="7801"/>
                  <a:pt x="16791" y="7322"/>
                  <a:pt x="17185" y="6927"/>
                </a:cubicBezTo>
                <a:cubicBezTo>
                  <a:pt x="17422" y="6691"/>
                  <a:pt x="17767" y="6633"/>
                  <a:pt x="18058" y="6762"/>
                </a:cubicBezTo>
                <a:cubicBezTo>
                  <a:pt x="18071" y="6767"/>
                  <a:pt x="19628" y="7532"/>
                  <a:pt x="19628" y="7532"/>
                </a:cubicBezTo>
                <a:cubicBezTo>
                  <a:pt x="19628" y="7532"/>
                  <a:pt x="20093" y="7723"/>
                  <a:pt x="20459" y="7357"/>
                </a:cubicBezTo>
                <a:cubicBezTo>
                  <a:pt x="20689" y="7127"/>
                  <a:pt x="20750" y="6793"/>
                  <a:pt x="20629" y="6500"/>
                </a:cubicBezTo>
                <a:cubicBezTo>
                  <a:pt x="20620" y="6483"/>
                  <a:pt x="19872" y="4948"/>
                  <a:pt x="19872" y="4948"/>
                </a:cubicBezTo>
                <a:cubicBezTo>
                  <a:pt x="19872" y="4948"/>
                  <a:pt x="19643" y="4470"/>
                  <a:pt x="20038" y="4075"/>
                </a:cubicBezTo>
                <a:cubicBezTo>
                  <a:pt x="20274" y="3838"/>
                  <a:pt x="20619" y="3781"/>
                  <a:pt x="20911" y="3910"/>
                </a:cubicBezTo>
                <a:cubicBezTo>
                  <a:pt x="20923" y="3915"/>
                  <a:pt x="22483" y="4676"/>
                  <a:pt x="22483" y="4676"/>
                </a:cubicBezTo>
                <a:cubicBezTo>
                  <a:pt x="22483" y="4676"/>
                  <a:pt x="22919" y="4897"/>
                  <a:pt x="23317" y="4499"/>
                </a:cubicBezTo>
                <a:cubicBezTo>
                  <a:pt x="23547" y="4268"/>
                  <a:pt x="23608" y="3935"/>
                  <a:pt x="23487" y="3642"/>
                </a:cubicBezTo>
                <a:cubicBezTo>
                  <a:pt x="23479" y="3624"/>
                  <a:pt x="22730" y="2090"/>
                  <a:pt x="22730" y="2090"/>
                </a:cubicBezTo>
                <a:cubicBezTo>
                  <a:pt x="22730" y="2090"/>
                  <a:pt x="22501" y="1611"/>
                  <a:pt x="22896" y="1217"/>
                </a:cubicBezTo>
                <a:cubicBezTo>
                  <a:pt x="23132" y="980"/>
                  <a:pt x="23478" y="922"/>
                  <a:pt x="23769" y="1051"/>
                </a:cubicBezTo>
                <a:cubicBezTo>
                  <a:pt x="23781" y="1056"/>
                  <a:pt x="25342" y="1818"/>
                  <a:pt x="25342" y="1818"/>
                </a:cubicBezTo>
                <a:cubicBezTo>
                  <a:pt x="25342" y="1818"/>
                  <a:pt x="25363" y="1827"/>
                  <a:pt x="25400" y="1837"/>
                </a:cubicBezTo>
                <a:lnTo>
                  <a:pt x="25400" y="0"/>
                </a:lnTo>
                <a:lnTo>
                  <a:pt x="0" y="0"/>
                </a:lnTo>
                <a:lnTo>
                  <a:pt x="0" y="14293"/>
                </a:lnTo>
                <a:close/>
              </a:path>
            </a:pathLst>
          </a:custGeom>
          <a:solidFill>
            <a:srgbClr val="F5A3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562ABF59-EB08-47E1-859C-FFF0DF95DD94}"/>
              </a:ext>
            </a:extLst>
          </p:cNvPr>
          <p:cNvGrpSpPr/>
          <p:nvPr/>
        </p:nvGrpSpPr>
        <p:grpSpPr bwMode="black">
          <a:xfrm>
            <a:off x="465667" y="5813465"/>
            <a:ext cx="1295039" cy="601443"/>
            <a:chOff x="228601" y="704851"/>
            <a:chExt cx="11734800" cy="5449888"/>
          </a:xfrm>
          <a:solidFill>
            <a:schemeClr val="bg1"/>
          </a:solidFill>
        </p:grpSpPr>
        <p:sp>
          <p:nvSpPr>
            <p:cNvPr id="6" name="Freeform 5">
              <a:extLst>
                <a:ext uri="{FF2B5EF4-FFF2-40B4-BE49-F238E27FC236}">
                  <a16:creationId xmlns:a16="http://schemas.microsoft.com/office/drawing/2014/main" id="{B76EFF78-0C42-45B0-9A11-309388057747}"/>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62802700-C05B-4B3E-8A26-C9B863EF4C25}"/>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EEBAD884-7087-4116-9ED5-FFEFC568F1CA}"/>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15DF0D16-A696-41AE-B92C-72771077B143}"/>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300599B0-018A-42C4-93C3-344812C06367}"/>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479290DC-C039-4531-B546-6C8061DD3936}"/>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3B1F7FFB-B4CF-4297-9C35-3BCCA964EBA7}"/>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CA8798CD-99D5-4FF6-9B22-E4F8FE36E7A8}"/>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62AE169D-F76C-4073-8500-5B46FE7996D1}"/>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6B45E801-074A-4B94-AB58-E913D2E61323}"/>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CE8D0096-BDB0-474C-9225-982CC5F66906}"/>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a:t>Muokkaa ots. perustyyl. napsautt.</a:t>
            </a:r>
            <a:endParaRPr lang="fi-FI" dirty="0"/>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a:t>Muokkaa tekstin perustyylejä napsauttamalla</a:t>
            </a:r>
          </a:p>
        </p:txBody>
      </p:sp>
    </p:spTree>
    <p:extLst>
      <p:ext uri="{BB962C8B-B14F-4D97-AF65-F5344CB8AC3E}">
        <p14:creationId xmlns:p14="http://schemas.microsoft.com/office/powerpoint/2010/main" val="210252518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Kansi 5">
    <p:bg>
      <p:bgPr>
        <a:solidFill>
          <a:srgbClr val="9FC9EB"/>
        </a:solidFill>
        <a:effectLst/>
      </p:bgPr>
    </p:bg>
    <p:spTree>
      <p:nvGrpSpPr>
        <p:cNvPr id="1" name=""/>
        <p:cNvGrpSpPr/>
        <p:nvPr/>
      </p:nvGrpSpPr>
      <p:grpSpPr>
        <a:xfrm>
          <a:off x="0" y="0"/>
          <a:ext cx="0" cy="0"/>
          <a:chOff x="0" y="0"/>
          <a:chExt cx="0" cy="0"/>
        </a:xfrm>
      </p:grpSpPr>
      <p:sp>
        <p:nvSpPr>
          <p:cNvPr id="4" name="Freeform 18">
            <a:extLst>
              <a:ext uri="{FF2B5EF4-FFF2-40B4-BE49-F238E27FC236}">
                <a16:creationId xmlns:a16="http://schemas.microsoft.com/office/drawing/2014/main" id="{A8F43ED3-3181-4B67-9F10-FFF81965A756}"/>
              </a:ext>
            </a:extLst>
          </p:cNvPr>
          <p:cNvSpPr>
            <a:spLocks noChangeAspect="1"/>
          </p:cNvSpPr>
          <p:nvPr/>
        </p:nvSpPr>
        <p:spPr bwMode="auto">
          <a:xfrm>
            <a:off x="-17463" y="-17463"/>
            <a:ext cx="9726613" cy="6875463"/>
          </a:xfrm>
          <a:custGeom>
            <a:avLst/>
            <a:gdLst>
              <a:gd name="T0" fmla="*/ 12981 w 20233"/>
              <a:gd name="T1" fmla="*/ 6251 h 14300"/>
              <a:gd name="T2" fmla="*/ 12981 w 20233"/>
              <a:gd name="T3" fmla="*/ 6876000 h 14300"/>
              <a:gd name="T4" fmla="*/ 3610270 w 20233"/>
              <a:gd name="T5" fmla="*/ 6876000 h 14300"/>
              <a:gd name="T6" fmla="*/ 3608347 w 20233"/>
              <a:gd name="T7" fmla="*/ 6056169 h 14300"/>
              <a:gd name="T8" fmla="*/ 4484350 w 20233"/>
              <a:gd name="T9" fmla="*/ 6058573 h 14300"/>
              <a:gd name="T10" fmla="*/ 4481946 w 20233"/>
              <a:gd name="T11" fmla="*/ 5182004 h 14300"/>
              <a:gd name="T12" fmla="*/ 5358431 w 20233"/>
              <a:gd name="T13" fmla="*/ 5184408 h 14300"/>
              <a:gd name="T14" fmla="*/ 5356027 w 20233"/>
              <a:gd name="T15" fmla="*/ 4368424 h 14300"/>
              <a:gd name="T16" fmla="*/ 6232031 w 20233"/>
              <a:gd name="T17" fmla="*/ 4370828 h 14300"/>
              <a:gd name="T18" fmla="*/ 6229627 w 20233"/>
              <a:gd name="T19" fmla="*/ 3494258 h 14300"/>
              <a:gd name="T20" fmla="*/ 7106111 w 20233"/>
              <a:gd name="T21" fmla="*/ 3496662 h 14300"/>
              <a:gd name="T22" fmla="*/ 7103707 w 20233"/>
              <a:gd name="T23" fmla="*/ 2620573 h 14300"/>
              <a:gd name="T24" fmla="*/ 7980192 w 20233"/>
              <a:gd name="T25" fmla="*/ 2622978 h 14300"/>
              <a:gd name="T26" fmla="*/ 7977788 w 20233"/>
              <a:gd name="T27" fmla="*/ 1746408 h 14300"/>
              <a:gd name="T28" fmla="*/ 8853791 w 20233"/>
              <a:gd name="T29" fmla="*/ 1748812 h 14300"/>
              <a:gd name="T30" fmla="*/ 8851388 w 20233"/>
              <a:gd name="T31" fmla="*/ 872723 h 14300"/>
              <a:gd name="T32" fmla="*/ 9727872 w 20233"/>
              <a:gd name="T33" fmla="*/ 875127 h 14300"/>
              <a:gd name="T34" fmla="*/ 9725468 w 20233"/>
              <a:gd name="T35" fmla="*/ 0 h 14300"/>
              <a:gd name="T36" fmla="*/ 12981 w 20233"/>
              <a:gd name="T37" fmla="*/ 6251 h 1430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0233" h="14300">
                <a:moveTo>
                  <a:pt x="27" y="13"/>
                </a:moveTo>
                <a:cubicBezTo>
                  <a:pt x="-68" y="4714"/>
                  <a:pt x="122" y="9599"/>
                  <a:pt x="27" y="14300"/>
                </a:cubicBezTo>
                <a:lnTo>
                  <a:pt x="7509" y="14300"/>
                </a:lnTo>
                <a:cubicBezTo>
                  <a:pt x="7508" y="13732"/>
                  <a:pt x="7506" y="13163"/>
                  <a:pt x="7505" y="12595"/>
                </a:cubicBezTo>
                <a:lnTo>
                  <a:pt x="9327" y="12600"/>
                </a:lnTo>
                <a:cubicBezTo>
                  <a:pt x="9325" y="11992"/>
                  <a:pt x="9324" y="11385"/>
                  <a:pt x="9322" y="10777"/>
                </a:cubicBezTo>
                <a:lnTo>
                  <a:pt x="11145" y="10782"/>
                </a:lnTo>
                <a:cubicBezTo>
                  <a:pt x="11143" y="10216"/>
                  <a:pt x="11142" y="9651"/>
                  <a:pt x="11140" y="9085"/>
                </a:cubicBezTo>
                <a:lnTo>
                  <a:pt x="12962" y="9090"/>
                </a:lnTo>
                <a:cubicBezTo>
                  <a:pt x="12960" y="8482"/>
                  <a:pt x="12959" y="7875"/>
                  <a:pt x="12957" y="7267"/>
                </a:cubicBezTo>
                <a:lnTo>
                  <a:pt x="14780" y="7272"/>
                </a:lnTo>
                <a:cubicBezTo>
                  <a:pt x="14778" y="6665"/>
                  <a:pt x="14777" y="6057"/>
                  <a:pt x="14775" y="5450"/>
                </a:cubicBezTo>
                <a:lnTo>
                  <a:pt x="16598" y="5455"/>
                </a:lnTo>
                <a:cubicBezTo>
                  <a:pt x="16596" y="4847"/>
                  <a:pt x="16595" y="4240"/>
                  <a:pt x="16593" y="3632"/>
                </a:cubicBezTo>
                <a:lnTo>
                  <a:pt x="18415" y="3637"/>
                </a:lnTo>
                <a:cubicBezTo>
                  <a:pt x="18413" y="3030"/>
                  <a:pt x="18412" y="2422"/>
                  <a:pt x="18410" y="1815"/>
                </a:cubicBezTo>
                <a:lnTo>
                  <a:pt x="20233" y="1820"/>
                </a:lnTo>
                <a:cubicBezTo>
                  <a:pt x="20231" y="1213"/>
                  <a:pt x="20230" y="607"/>
                  <a:pt x="20228" y="0"/>
                </a:cubicBezTo>
                <a:lnTo>
                  <a:pt x="27" y="13"/>
                </a:lnTo>
                <a:close/>
              </a:path>
            </a:pathLst>
          </a:custGeom>
          <a:solidFill>
            <a:srgbClr val="DB271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FDFA5A04-5993-45CE-8668-AE119BB142BE}"/>
              </a:ext>
            </a:extLst>
          </p:cNvPr>
          <p:cNvGrpSpPr/>
          <p:nvPr/>
        </p:nvGrpSpPr>
        <p:grpSpPr bwMode="black">
          <a:xfrm>
            <a:off x="465667" y="5813465"/>
            <a:ext cx="1295039" cy="601443"/>
            <a:chOff x="228601" y="704851"/>
            <a:chExt cx="11734800" cy="5449888"/>
          </a:xfrm>
          <a:solidFill>
            <a:schemeClr val="bg1"/>
          </a:solidFill>
        </p:grpSpPr>
        <p:sp>
          <p:nvSpPr>
            <p:cNvPr id="6" name="Freeform 5">
              <a:extLst>
                <a:ext uri="{FF2B5EF4-FFF2-40B4-BE49-F238E27FC236}">
                  <a16:creationId xmlns:a16="http://schemas.microsoft.com/office/drawing/2014/main" id="{4ECC1EBD-2DF9-4390-B8AA-59BFD5ADC9CF}"/>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BD64DB15-21D7-40AA-A381-F51473B05877}"/>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80BEFC5F-D54D-4AC5-9BD9-ABF08CFF1854}"/>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B65160B5-8252-4CAB-8C00-490289AEDEB1}"/>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02C260D0-429B-4B5E-B000-0304797C6E68}"/>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5E0357C2-57BD-40F2-8A2D-163A105424F0}"/>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2E6B197B-63A9-4B07-9795-946D3066D62F}"/>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CDCF8157-1555-4AD4-949F-8395DF4E3519}"/>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F453258F-38FC-46CB-8501-D2D7F82380DA}"/>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22E9018E-B1C7-4348-B766-351F836B73F9}"/>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D4F7AA26-FF6E-4AA8-A80F-43AA95BACBB9}"/>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a:t>Muokkaa ots. perustyyl. napsautt.</a:t>
            </a:r>
            <a:endParaRPr lang="fi-FI" dirty="0"/>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a:t>Muokkaa tekstin perustyylejä napsauttamalla</a:t>
            </a:r>
          </a:p>
        </p:txBody>
      </p:sp>
    </p:spTree>
    <p:extLst>
      <p:ext uri="{BB962C8B-B14F-4D97-AF65-F5344CB8AC3E}">
        <p14:creationId xmlns:p14="http://schemas.microsoft.com/office/powerpoint/2010/main" val="125428277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Kansi 5 B">
    <p:bg>
      <p:bgPr>
        <a:solidFill>
          <a:srgbClr val="9FC9EB"/>
        </a:solidFill>
        <a:effectLst/>
      </p:bgPr>
    </p:bg>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32EA2C8C-AE2C-4221-A435-2E317CB922D0}"/>
              </a:ext>
            </a:extLst>
          </p:cNvPr>
          <p:cNvSpPr>
            <a:spLocks/>
          </p:cNvSpPr>
          <p:nvPr/>
        </p:nvSpPr>
        <p:spPr bwMode="auto">
          <a:xfrm>
            <a:off x="0" y="0"/>
            <a:ext cx="12193588" cy="6858000"/>
          </a:xfrm>
          <a:custGeom>
            <a:avLst/>
            <a:gdLst>
              <a:gd name="T0" fmla="*/ 0 w 25400"/>
              <a:gd name="T1" fmla="*/ 0 h 14300"/>
              <a:gd name="T2" fmla="*/ 0 w 25400"/>
              <a:gd name="T3" fmla="*/ 6858000 h 14300"/>
              <a:gd name="T4" fmla="*/ 6962125 w 25400"/>
              <a:gd name="T5" fmla="*/ 6858000 h 14300"/>
              <a:gd name="T6" fmla="*/ 6959725 w 25400"/>
              <a:gd name="T7" fmla="*/ 6040315 h 14300"/>
              <a:gd name="T8" fmla="*/ 7834851 w 25400"/>
              <a:gd name="T9" fmla="*/ 6042713 h 14300"/>
              <a:gd name="T10" fmla="*/ 7832451 w 25400"/>
              <a:gd name="T11" fmla="*/ 5168438 h 14300"/>
              <a:gd name="T12" fmla="*/ 8707097 w 25400"/>
              <a:gd name="T13" fmla="*/ 5170836 h 14300"/>
              <a:gd name="T14" fmla="*/ 8704697 w 25400"/>
              <a:gd name="T15" fmla="*/ 4356988 h 14300"/>
              <a:gd name="T16" fmla="*/ 9579823 w 25400"/>
              <a:gd name="T17" fmla="*/ 4359386 h 14300"/>
              <a:gd name="T18" fmla="*/ 9577423 w 25400"/>
              <a:gd name="T19" fmla="*/ 3485111 h 14300"/>
              <a:gd name="T20" fmla="*/ 10452069 w 25400"/>
              <a:gd name="T21" fmla="*/ 3487509 h 14300"/>
              <a:gd name="T22" fmla="*/ 10449668 w 25400"/>
              <a:gd name="T23" fmla="*/ 2613713 h 14300"/>
              <a:gd name="T24" fmla="*/ 11324795 w 25400"/>
              <a:gd name="T25" fmla="*/ 2616111 h 14300"/>
              <a:gd name="T26" fmla="*/ 11322394 w 25400"/>
              <a:gd name="T27" fmla="*/ 1741836 h 14300"/>
              <a:gd name="T28" fmla="*/ 12193200 w 25400"/>
              <a:gd name="T29" fmla="*/ 1744234 h 14300"/>
              <a:gd name="T30" fmla="*/ 12193200 w 25400"/>
              <a:gd name="T31" fmla="*/ 0 h 14300"/>
              <a:gd name="T32" fmla="*/ 0 w 25400"/>
              <a:gd name="T33" fmla="*/ 0 h 1430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5400" h="14300">
                <a:moveTo>
                  <a:pt x="0" y="0"/>
                </a:moveTo>
                <a:lnTo>
                  <a:pt x="0" y="14300"/>
                </a:lnTo>
                <a:lnTo>
                  <a:pt x="14503" y="14300"/>
                </a:lnTo>
                <a:lnTo>
                  <a:pt x="14498" y="12595"/>
                </a:lnTo>
                <a:lnTo>
                  <a:pt x="16321" y="12600"/>
                </a:lnTo>
                <a:lnTo>
                  <a:pt x="16316" y="10777"/>
                </a:lnTo>
                <a:lnTo>
                  <a:pt x="18138" y="10782"/>
                </a:lnTo>
                <a:lnTo>
                  <a:pt x="18133" y="9085"/>
                </a:lnTo>
                <a:lnTo>
                  <a:pt x="19956" y="9090"/>
                </a:lnTo>
                <a:lnTo>
                  <a:pt x="19951" y="7267"/>
                </a:lnTo>
                <a:lnTo>
                  <a:pt x="21773" y="7272"/>
                </a:lnTo>
                <a:lnTo>
                  <a:pt x="21768" y="5450"/>
                </a:lnTo>
                <a:lnTo>
                  <a:pt x="23591" y="5455"/>
                </a:lnTo>
                <a:lnTo>
                  <a:pt x="23586" y="3632"/>
                </a:lnTo>
                <a:lnTo>
                  <a:pt x="25400" y="3637"/>
                </a:lnTo>
                <a:lnTo>
                  <a:pt x="25400" y="0"/>
                </a:lnTo>
                <a:lnTo>
                  <a:pt x="0" y="0"/>
                </a:lnTo>
                <a:close/>
              </a:path>
            </a:pathLst>
          </a:custGeom>
          <a:solidFill>
            <a:srgbClr val="DB271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0E4FF8B2-CEE3-462F-9C1C-69D4CE55F640}"/>
              </a:ext>
            </a:extLst>
          </p:cNvPr>
          <p:cNvGrpSpPr/>
          <p:nvPr/>
        </p:nvGrpSpPr>
        <p:grpSpPr bwMode="black">
          <a:xfrm>
            <a:off x="465667" y="5813465"/>
            <a:ext cx="1295039" cy="601443"/>
            <a:chOff x="228601" y="704851"/>
            <a:chExt cx="11734800" cy="5449888"/>
          </a:xfrm>
          <a:solidFill>
            <a:schemeClr val="bg1"/>
          </a:solidFill>
        </p:grpSpPr>
        <p:sp>
          <p:nvSpPr>
            <p:cNvPr id="6" name="Freeform 5">
              <a:extLst>
                <a:ext uri="{FF2B5EF4-FFF2-40B4-BE49-F238E27FC236}">
                  <a16:creationId xmlns:a16="http://schemas.microsoft.com/office/drawing/2014/main" id="{FE4E6C2F-46CF-4FA0-8B71-DB032D3EDA76}"/>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4C3C1B48-BB80-4D2D-B252-82286BFF9FC5}"/>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60CC60E8-54FD-4244-A490-F18178782B4E}"/>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7CD5EE0F-CA0F-4440-9B17-385A3F5D276F}"/>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5F5E9319-23DF-485C-8DB2-856AF644E8F1}"/>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13A0EE7D-7BD3-494D-AC49-6242B0CFEC8E}"/>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47A5A665-7A49-4BDD-8D43-4DC4D8EFB2AB}"/>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A75D6CBA-22E4-4AC7-8D37-584004DC37FF}"/>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8945B660-05A7-49F1-8C77-8488152CA450}"/>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0CBCFF6C-49FE-44F8-9A36-2DC261902E0C}"/>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D5ECB561-E7C1-40B5-92FA-5274BAB66FBF}"/>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a:t>Muokkaa ots. perustyyl. napsautt.</a:t>
            </a:r>
            <a:endParaRPr lang="fi-FI" dirty="0"/>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a:t>Muokkaa tekstin perustyylejä napsauttamalla</a:t>
            </a:r>
          </a:p>
        </p:txBody>
      </p:sp>
    </p:spTree>
    <p:extLst>
      <p:ext uri="{BB962C8B-B14F-4D97-AF65-F5344CB8AC3E}">
        <p14:creationId xmlns:p14="http://schemas.microsoft.com/office/powerpoint/2010/main" val="18979064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0000BF"/>
                </a:solidFill>
                <a:latin typeface="+mj-lt"/>
              </a:defRPr>
            </a:lvl1pPr>
          </a:lstStyle>
          <a:p>
            <a:r>
              <a:rPr lang="fi-FI" dirty="0"/>
              <a:t>Muokkaa </a:t>
            </a:r>
            <a:r>
              <a:rPr lang="fi-FI" dirty="0" err="1"/>
              <a:t>perustyyl</a:t>
            </a:r>
            <a:r>
              <a:rPr lang="fi-FI" dirty="0"/>
              <a:t>. </a:t>
            </a:r>
            <a:r>
              <a:rPr lang="fi-FI" dirty="0" err="1"/>
              <a:t>napsautt</a:t>
            </a:r>
            <a:r>
              <a:rPr lang="fi-FI" dirty="0"/>
              <a:t>.</a:t>
            </a:r>
          </a:p>
        </p:txBody>
      </p:sp>
      <p:sp>
        <p:nvSpPr>
          <p:cNvPr id="3" name="Päivämäärän paikkamerkki 3">
            <a:extLst>
              <a:ext uri="{FF2B5EF4-FFF2-40B4-BE49-F238E27FC236}">
                <a16:creationId xmlns:a16="http://schemas.microsoft.com/office/drawing/2014/main" id="{927CBB40-92C8-4960-BC7A-D06D7983BFC4}"/>
              </a:ext>
            </a:extLst>
          </p:cNvPr>
          <p:cNvSpPr>
            <a:spLocks noGrp="1"/>
          </p:cNvSpPr>
          <p:nvPr>
            <p:ph type="dt" sz="half" idx="10"/>
          </p:nvPr>
        </p:nvSpPr>
        <p:spPr/>
        <p:txBody>
          <a:bodyPr/>
          <a:lstStyle>
            <a:lvl1pPr>
              <a:defRPr/>
            </a:lvl1pPr>
          </a:lstStyle>
          <a:p>
            <a:pPr>
              <a:defRPr/>
            </a:pPr>
            <a:fld id="{3F6766D9-818E-4A18-84D1-408ACC4851EE}" type="datetime1">
              <a:rPr lang="fi-FI"/>
              <a:pPr>
                <a:defRPr/>
              </a:pPr>
              <a:t>10.12.2021</a:t>
            </a:fld>
            <a:endParaRPr lang="fi-FI" dirty="0"/>
          </a:p>
        </p:txBody>
      </p:sp>
      <p:sp>
        <p:nvSpPr>
          <p:cNvPr id="4" name="Alatunnisteen paikkamerkki 4">
            <a:extLst>
              <a:ext uri="{FF2B5EF4-FFF2-40B4-BE49-F238E27FC236}">
                <a16:creationId xmlns:a16="http://schemas.microsoft.com/office/drawing/2014/main" id="{6FC17FCB-BA3E-493D-9F12-A19D138409CF}"/>
              </a:ext>
            </a:extLst>
          </p:cNvPr>
          <p:cNvSpPr>
            <a:spLocks noGrp="1"/>
          </p:cNvSpPr>
          <p:nvPr>
            <p:ph type="ftr" sz="quarter" idx="11"/>
          </p:nvPr>
        </p:nvSpPr>
        <p:spPr/>
        <p:txBody>
          <a:bodyPr/>
          <a:lstStyle>
            <a:lvl1pPr>
              <a:defRPr/>
            </a:lvl1pPr>
          </a:lstStyle>
          <a:p>
            <a:pPr>
              <a:defRPr/>
            </a:pPr>
            <a:r>
              <a:rPr lang="fi-FI"/>
              <a:t>Etunimi Sukunimi</a:t>
            </a:r>
            <a:endParaRPr lang="fi-FI" dirty="0"/>
          </a:p>
        </p:txBody>
      </p:sp>
      <p:sp>
        <p:nvSpPr>
          <p:cNvPr id="5" name="Dian numeron paikkamerkki 5">
            <a:extLst>
              <a:ext uri="{FF2B5EF4-FFF2-40B4-BE49-F238E27FC236}">
                <a16:creationId xmlns:a16="http://schemas.microsoft.com/office/drawing/2014/main" id="{58F3C9C3-8121-490D-93FB-2ED0A912C9CF}"/>
              </a:ext>
            </a:extLst>
          </p:cNvPr>
          <p:cNvSpPr>
            <a:spLocks noGrp="1"/>
          </p:cNvSpPr>
          <p:nvPr>
            <p:ph type="sldNum" sz="quarter" idx="12"/>
          </p:nvPr>
        </p:nvSpPr>
        <p:spPr/>
        <p:txBody>
          <a:bodyPr/>
          <a:lstStyle>
            <a:lvl1pPr>
              <a:defRPr/>
            </a:lvl1pPr>
          </a:lstStyle>
          <a:p>
            <a:fld id="{98859011-187D-40EE-BDAE-8518E3E3678B}" type="slidenum">
              <a:rPr lang="fi-FI" altLang="fi-FI"/>
              <a:pPr/>
              <a:t>‹#›</a:t>
            </a:fld>
            <a:endParaRPr lang="fi-FI" altLang="fi-FI"/>
          </a:p>
        </p:txBody>
      </p:sp>
    </p:spTree>
    <p:extLst>
      <p:ext uri="{BB962C8B-B14F-4D97-AF65-F5344CB8AC3E}">
        <p14:creationId xmlns:p14="http://schemas.microsoft.com/office/powerpoint/2010/main" val="103796237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Väliotsikko">
    <p:bg>
      <p:bgPr>
        <a:solidFill>
          <a:srgbClr val="0000BF"/>
        </a:solidFill>
        <a:effectLst/>
      </p:bgPr>
    </p:bg>
    <p:spTree>
      <p:nvGrpSpPr>
        <p:cNvPr id="1" name=""/>
        <p:cNvGrpSpPr/>
        <p:nvPr/>
      </p:nvGrpSpPr>
      <p:grpSpPr>
        <a:xfrm>
          <a:off x="0" y="0"/>
          <a:ext cx="0" cy="0"/>
          <a:chOff x="0" y="0"/>
          <a:chExt cx="0" cy="0"/>
        </a:xfrm>
      </p:grpSpPr>
      <p:grpSp>
        <p:nvGrpSpPr>
          <p:cNvPr id="3" name="Ryhmä 8">
            <a:extLst>
              <a:ext uri="{FF2B5EF4-FFF2-40B4-BE49-F238E27FC236}">
                <a16:creationId xmlns:a16="http://schemas.microsoft.com/office/drawing/2014/main" id="{48AE7C6B-AFF3-41EB-BEF0-2F2B61FF524B}"/>
              </a:ext>
            </a:extLst>
          </p:cNvPr>
          <p:cNvGrpSpPr/>
          <p:nvPr/>
        </p:nvGrpSpPr>
        <p:grpSpPr bwMode="black">
          <a:xfrm>
            <a:off x="465667" y="6222027"/>
            <a:ext cx="804333" cy="373549"/>
            <a:chOff x="228601" y="704851"/>
            <a:chExt cx="11734800" cy="5449888"/>
          </a:xfrm>
          <a:solidFill>
            <a:srgbClr val="FFFFFF"/>
          </a:solidFill>
        </p:grpSpPr>
        <p:sp>
          <p:nvSpPr>
            <p:cNvPr id="4" name="Freeform 5">
              <a:extLst>
                <a:ext uri="{FF2B5EF4-FFF2-40B4-BE49-F238E27FC236}">
                  <a16:creationId xmlns:a16="http://schemas.microsoft.com/office/drawing/2014/main" id="{6C943A23-2058-43FA-87E1-956E0B277CB0}"/>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5" name="Freeform 6">
              <a:extLst>
                <a:ext uri="{FF2B5EF4-FFF2-40B4-BE49-F238E27FC236}">
                  <a16:creationId xmlns:a16="http://schemas.microsoft.com/office/drawing/2014/main" id="{1A74038D-BFE5-40CF-9238-B8FBC295E957}"/>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6" name="Rectangle 7">
              <a:extLst>
                <a:ext uri="{FF2B5EF4-FFF2-40B4-BE49-F238E27FC236}">
                  <a16:creationId xmlns:a16="http://schemas.microsoft.com/office/drawing/2014/main" id="{4646F279-0695-4218-A603-26148B9B24D6}"/>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8">
              <a:extLst>
                <a:ext uri="{FF2B5EF4-FFF2-40B4-BE49-F238E27FC236}">
                  <a16:creationId xmlns:a16="http://schemas.microsoft.com/office/drawing/2014/main" id="{9EFDFB21-6EE7-42C0-934B-85C7852D751E}"/>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Freeform 9">
              <a:extLst>
                <a:ext uri="{FF2B5EF4-FFF2-40B4-BE49-F238E27FC236}">
                  <a16:creationId xmlns:a16="http://schemas.microsoft.com/office/drawing/2014/main" id="{86B55F2C-2276-4C07-820B-055A116D5ED6}"/>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10">
              <a:extLst>
                <a:ext uri="{FF2B5EF4-FFF2-40B4-BE49-F238E27FC236}">
                  <a16:creationId xmlns:a16="http://schemas.microsoft.com/office/drawing/2014/main" id="{4101E1A5-1908-4846-9CD3-E2AF09A5988F}"/>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Rectangle 11">
              <a:extLst>
                <a:ext uri="{FF2B5EF4-FFF2-40B4-BE49-F238E27FC236}">
                  <a16:creationId xmlns:a16="http://schemas.microsoft.com/office/drawing/2014/main" id="{74F532A0-E860-4D32-A4C0-72F6F5DC8965}"/>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2">
              <a:extLst>
                <a:ext uri="{FF2B5EF4-FFF2-40B4-BE49-F238E27FC236}">
                  <a16:creationId xmlns:a16="http://schemas.microsoft.com/office/drawing/2014/main" id="{F72D5F70-E401-4883-BF55-784CF58C5CAC}"/>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2" name="Freeform 13">
              <a:extLst>
                <a:ext uri="{FF2B5EF4-FFF2-40B4-BE49-F238E27FC236}">
                  <a16:creationId xmlns:a16="http://schemas.microsoft.com/office/drawing/2014/main" id="{63A84BE3-77C5-4C40-BC13-157EF65E736A}"/>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Freeform 14">
              <a:extLst>
                <a:ext uri="{FF2B5EF4-FFF2-40B4-BE49-F238E27FC236}">
                  <a16:creationId xmlns:a16="http://schemas.microsoft.com/office/drawing/2014/main" id="{29A5F0A0-77AD-461B-AEB3-6BFEB71C83F8}"/>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5">
              <a:extLst>
                <a:ext uri="{FF2B5EF4-FFF2-40B4-BE49-F238E27FC236}">
                  <a16:creationId xmlns:a16="http://schemas.microsoft.com/office/drawing/2014/main" id="{5BD692DB-0FA8-4D3A-A41A-04BC25D123DE}"/>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FFFFFF"/>
                </a:solidFill>
                <a:latin typeface="+mj-lt"/>
              </a:defRPr>
            </a:lvl1pPr>
          </a:lstStyle>
          <a:p>
            <a:r>
              <a:rPr lang="fi-FI" dirty="0"/>
              <a:t>Muokkaa </a:t>
            </a:r>
            <a:r>
              <a:rPr lang="fi-FI" dirty="0" err="1"/>
              <a:t>perustyyl</a:t>
            </a:r>
            <a:r>
              <a:rPr lang="fi-FI" dirty="0"/>
              <a:t>. </a:t>
            </a:r>
            <a:r>
              <a:rPr lang="fi-FI" dirty="0" err="1"/>
              <a:t>napsautt</a:t>
            </a:r>
            <a:r>
              <a:rPr lang="fi-FI" dirty="0"/>
              <a:t>.</a:t>
            </a:r>
          </a:p>
        </p:txBody>
      </p:sp>
      <p:sp>
        <p:nvSpPr>
          <p:cNvPr id="15" name="Päivämäärän paikkamerkki 3">
            <a:extLst>
              <a:ext uri="{FF2B5EF4-FFF2-40B4-BE49-F238E27FC236}">
                <a16:creationId xmlns:a16="http://schemas.microsoft.com/office/drawing/2014/main" id="{1D538377-1089-4F73-8E7F-C4A459BE3B9F}"/>
              </a:ext>
            </a:extLst>
          </p:cNvPr>
          <p:cNvSpPr>
            <a:spLocks noGrp="1"/>
          </p:cNvSpPr>
          <p:nvPr>
            <p:ph type="dt" sz="half" idx="10"/>
          </p:nvPr>
        </p:nvSpPr>
        <p:spPr/>
        <p:txBody>
          <a:bodyPr/>
          <a:lstStyle>
            <a:lvl1pPr>
              <a:defRPr smtClean="0">
                <a:solidFill>
                  <a:srgbClr val="FFFFFF"/>
                </a:solidFill>
              </a:defRPr>
            </a:lvl1pPr>
          </a:lstStyle>
          <a:p>
            <a:pPr>
              <a:defRPr/>
            </a:pPr>
            <a:fld id="{C0A09BA0-4203-4195-80EC-2D9BBA90E2A8}" type="datetime1">
              <a:rPr lang="fi-FI"/>
              <a:pPr>
                <a:defRPr/>
              </a:pPr>
              <a:t>10.12.2021</a:t>
            </a:fld>
            <a:endParaRPr lang="fi-FI"/>
          </a:p>
        </p:txBody>
      </p:sp>
      <p:sp>
        <p:nvSpPr>
          <p:cNvPr id="16" name="Alatunnisteen paikkamerkki 4">
            <a:extLst>
              <a:ext uri="{FF2B5EF4-FFF2-40B4-BE49-F238E27FC236}">
                <a16:creationId xmlns:a16="http://schemas.microsoft.com/office/drawing/2014/main" id="{A571DCE6-F43B-4E62-A08A-16D2C451D431}"/>
              </a:ext>
            </a:extLst>
          </p:cNvPr>
          <p:cNvSpPr>
            <a:spLocks noGrp="1"/>
          </p:cNvSpPr>
          <p:nvPr>
            <p:ph type="ftr" sz="quarter" idx="11"/>
          </p:nvPr>
        </p:nvSpPr>
        <p:spPr/>
        <p:txBody>
          <a:bodyPr/>
          <a:lstStyle>
            <a:lvl1pPr>
              <a:defRPr smtClean="0">
                <a:solidFill>
                  <a:srgbClr val="FFFFFF"/>
                </a:solidFill>
              </a:defRPr>
            </a:lvl1pPr>
          </a:lstStyle>
          <a:p>
            <a:pPr>
              <a:defRPr/>
            </a:pPr>
            <a:r>
              <a:rPr lang="fi-FI"/>
              <a:t>Etunimi Sukunimi</a:t>
            </a:r>
          </a:p>
        </p:txBody>
      </p:sp>
      <p:sp>
        <p:nvSpPr>
          <p:cNvPr id="17" name="Dian numeron paikkamerkki 5">
            <a:extLst>
              <a:ext uri="{FF2B5EF4-FFF2-40B4-BE49-F238E27FC236}">
                <a16:creationId xmlns:a16="http://schemas.microsoft.com/office/drawing/2014/main" id="{4992D267-2BDF-4B89-8473-92651D1300F3}"/>
              </a:ext>
            </a:extLst>
          </p:cNvPr>
          <p:cNvSpPr>
            <a:spLocks noGrp="1"/>
          </p:cNvSpPr>
          <p:nvPr>
            <p:ph type="sldNum" sz="quarter" idx="12"/>
          </p:nvPr>
        </p:nvSpPr>
        <p:spPr/>
        <p:txBody>
          <a:bodyPr/>
          <a:lstStyle>
            <a:lvl1pPr>
              <a:defRPr>
                <a:solidFill>
                  <a:srgbClr val="FFFFFF"/>
                </a:solidFill>
              </a:defRPr>
            </a:lvl1pPr>
          </a:lstStyle>
          <a:p>
            <a:fld id="{46570E50-F573-48D9-A02C-E0C7D02A0EF6}" type="slidenum">
              <a:rPr lang="fi-FI" altLang="fi-FI"/>
              <a:pPr/>
              <a:t>‹#›</a:t>
            </a:fld>
            <a:endParaRPr lang="fi-FI" altLang="fi-FI"/>
          </a:p>
        </p:txBody>
      </p:sp>
    </p:spTree>
    <p:extLst>
      <p:ext uri="{BB962C8B-B14F-4D97-AF65-F5344CB8AC3E}">
        <p14:creationId xmlns:p14="http://schemas.microsoft.com/office/powerpoint/2010/main" val="366727695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a:extLst>
              <a:ext uri="{FF2B5EF4-FFF2-40B4-BE49-F238E27FC236}">
                <a16:creationId xmlns:a16="http://schemas.microsoft.com/office/drawing/2014/main" id="{259DDCC4-E159-41A2-AB30-11F6E74C74A7}"/>
              </a:ext>
            </a:extLst>
          </p:cNvPr>
          <p:cNvSpPr>
            <a:spLocks noGrp="1"/>
          </p:cNvSpPr>
          <p:nvPr>
            <p:ph type="dt" sz="half" idx="10"/>
          </p:nvPr>
        </p:nvSpPr>
        <p:spPr/>
        <p:txBody>
          <a:bodyPr/>
          <a:lstStyle>
            <a:lvl1pPr>
              <a:defRPr/>
            </a:lvl1pPr>
          </a:lstStyle>
          <a:p>
            <a:pPr>
              <a:defRPr/>
            </a:pPr>
            <a:fld id="{FAE058B1-D11D-4D28-BFD5-4464EC073D30}" type="datetime1">
              <a:rPr lang="fi-FI"/>
              <a:pPr>
                <a:defRPr/>
              </a:pPr>
              <a:t>10.12.2021</a:t>
            </a:fld>
            <a:endParaRPr lang="fi-FI" dirty="0"/>
          </a:p>
        </p:txBody>
      </p:sp>
      <p:sp>
        <p:nvSpPr>
          <p:cNvPr id="5" name="Alatunnisteen paikkamerkki 4">
            <a:extLst>
              <a:ext uri="{FF2B5EF4-FFF2-40B4-BE49-F238E27FC236}">
                <a16:creationId xmlns:a16="http://schemas.microsoft.com/office/drawing/2014/main" id="{ED0AE736-7012-4329-A4E5-4AD14BFAE0BD}"/>
              </a:ext>
            </a:extLst>
          </p:cNvPr>
          <p:cNvSpPr>
            <a:spLocks noGrp="1"/>
          </p:cNvSpPr>
          <p:nvPr>
            <p:ph type="ftr" sz="quarter" idx="11"/>
          </p:nvPr>
        </p:nvSpPr>
        <p:spPr/>
        <p:txBody>
          <a:bodyPr/>
          <a:lstStyle>
            <a:lvl1pPr>
              <a:defRPr/>
            </a:lvl1pPr>
          </a:lstStyle>
          <a:p>
            <a:pPr>
              <a:defRPr/>
            </a:pPr>
            <a:r>
              <a:rPr lang="fi-FI"/>
              <a:t>Etunimi Sukunimi</a:t>
            </a:r>
            <a:endParaRPr lang="fi-FI" dirty="0"/>
          </a:p>
        </p:txBody>
      </p:sp>
      <p:sp>
        <p:nvSpPr>
          <p:cNvPr id="6" name="Dian numeron paikkamerkki 5">
            <a:extLst>
              <a:ext uri="{FF2B5EF4-FFF2-40B4-BE49-F238E27FC236}">
                <a16:creationId xmlns:a16="http://schemas.microsoft.com/office/drawing/2014/main" id="{CC103320-5CB5-4AD3-BF13-7C5DE2E07DEA}"/>
              </a:ext>
            </a:extLst>
          </p:cNvPr>
          <p:cNvSpPr>
            <a:spLocks noGrp="1"/>
          </p:cNvSpPr>
          <p:nvPr>
            <p:ph type="sldNum" sz="quarter" idx="12"/>
          </p:nvPr>
        </p:nvSpPr>
        <p:spPr/>
        <p:txBody>
          <a:bodyPr/>
          <a:lstStyle>
            <a:lvl1pPr>
              <a:defRPr/>
            </a:lvl1pPr>
          </a:lstStyle>
          <a:p>
            <a:fld id="{2FCDF347-6547-4967-BB78-7A6CD5027286}" type="slidenum">
              <a:rPr lang="fi-FI" altLang="fi-FI"/>
              <a:pPr/>
              <a:t>‹#›</a:t>
            </a:fld>
            <a:endParaRPr lang="fi-FI" altLang="fi-FI"/>
          </a:p>
        </p:txBody>
      </p:sp>
    </p:spTree>
    <p:extLst>
      <p:ext uri="{BB962C8B-B14F-4D97-AF65-F5344CB8AC3E}">
        <p14:creationId xmlns:p14="http://schemas.microsoft.com/office/powerpoint/2010/main" val="2440616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Väliotsikko kupari">
    <p:bg>
      <p:bgPr>
        <a:solidFill>
          <a:srgbClr val="00D7A6"/>
        </a:solidFill>
        <a:effectLst/>
      </p:bgPr>
    </p:bg>
    <p:spTree>
      <p:nvGrpSpPr>
        <p:cNvPr id="1" name=""/>
        <p:cNvGrpSpPr/>
        <p:nvPr/>
      </p:nvGrpSpPr>
      <p:grpSpPr>
        <a:xfrm>
          <a:off x="0" y="0"/>
          <a:ext cx="0" cy="0"/>
          <a:chOff x="0" y="0"/>
          <a:chExt cx="0" cy="0"/>
        </a:xfrm>
      </p:grpSpPr>
      <p:grpSp>
        <p:nvGrpSpPr>
          <p:cNvPr id="3" name="Ryhmä 8">
            <a:extLst>
              <a:ext uri="{FF2B5EF4-FFF2-40B4-BE49-F238E27FC236}">
                <a16:creationId xmlns:a16="http://schemas.microsoft.com/office/drawing/2014/main" id="{4E9CCCA7-5CE7-424F-A9E8-5911515195EB}"/>
              </a:ext>
            </a:extLst>
          </p:cNvPr>
          <p:cNvGrpSpPr/>
          <p:nvPr/>
        </p:nvGrpSpPr>
        <p:grpSpPr bwMode="black">
          <a:xfrm>
            <a:off x="465667" y="6222027"/>
            <a:ext cx="804333" cy="373549"/>
            <a:chOff x="228601" y="704851"/>
            <a:chExt cx="11734800" cy="5449888"/>
          </a:xfrm>
          <a:solidFill>
            <a:srgbClr val="FFFFFF"/>
          </a:solidFill>
        </p:grpSpPr>
        <p:sp>
          <p:nvSpPr>
            <p:cNvPr id="4" name="Freeform 5">
              <a:extLst>
                <a:ext uri="{FF2B5EF4-FFF2-40B4-BE49-F238E27FC236}">
                  <a16:creationId xmlns:a16="http://schemas.microsoft.com/office/drawing/2014/main" id="{0DAA2241-1969-4722-A790-E7CCB9DB92B4}"/>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5" name="Freeform 6">
              <a:extLst>
                <a:ext uri="{FF2B5EF4-FFF2-40B4-BE49-F238E27FC236}">
                  <a16:creationId xmlns:a16="http://schemas.microsoft.com/office/drawing/2014/main" id="{693DD99C-5C6F-4616-AA84-D3DC32210400}"/>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6" name="Rectangle 7">
              <a:extLst>
                <a:ext uri="{FF2B5EF4-FFF2-40B4-BE49-F238E27FC236}">
                  <a16:creationId xmlns:a16="http://schemas.microsoft.com/office/drawing/2014/main" id="{12407318-1F56-4A32-AE2D-4CB461F98254}"/>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8">
              <a:extLst>
                <a:ext uri="{FF2B5EF4-FFF2-40B4-BE49-F238E27FC236}">
                  <a16:creationId xmlns:a16="http://schemas.microsoft.com/office/drawing/2014/main" id="{C6302323-7670-418A-95A1-1E097241DA04}"/>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Freeform 9">
              <a:extLst>
                <a:ext uri="{FF2B5EF4-FFF2-40B4-BE49-F238E27FC236}">
                  <a16:creationId xmlns:a16="http://schemas.microsoft.com/office/drawing/2014/main" id="{4A826E82-3A8C-4AB6-A65C-3E35B6ED1178}"/>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10">
              <a:extLst>
                <a:ext uri="{FF2B5EF4-FFF2-40B4-BE49-F238E27FC236}">
                  <a16:creationId xmlns:a16="http://schemas.microsoft.com/office/drawing/2014/main" id="{176C7C70-FDDA-4EE8-9429-8A8098BAE08B}"/>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Rectangle 11">
              <a:extLst>
                <a:ext uri="{FF2B5EF4-FFF2-40B4-BE49-F238E27FC236}">
                  <a16:creationId xmlns:a16="http://schemas.microsoft.com/office/drawing/2014/main" id="{0EB9BF54-F945-4E36-A03C-6F6BDF2D6DFC}"/>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2">
              <a:extLst>
                <a:ext uri="{FF2B5EF4-FFF2-40B4-BE49-F238E27FC236}">
                  <a16:creationId xmlns:a16="http://schemas.microsoft.com/office/drawing/2014/main" id="{1154B513-71CC-4535-B652-9CF8CB5C7AA2}"/>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2" name="Freeform 13">
              <a:extLst>
                <a:ext uri="{FF2B5EF4-FFF2-40B4-BE49-F238E27FC236}">
                  <a16:creationId xmlns:a16="http://schemas.microsoft.com/office/drawing/2014/main" id="{78AE7A54-C5C6-4262-8B0C-DA86ADC0F225}"/>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Freeform 14">
              <a:extLst>
                <a:ext uri="{FF2B5EF4-FFF2-40B4-BE49-F238E27FC236}">
                  <a16:creationId xmlns:a16="http://schemas.microsoft.com/office/drawing/2014/main" id="{62898655-42CF-48C1-ACCA-1140F7083936}"/>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5">
              <a:extLst>
                <a:ext uri="{FF2B5EF4-FFF2-40B4-BE49-F238E27FC236}">
                  <a16:creationId xmlns:a16="http://schemas.microsoft.com/office/drawing/2014/main" id="{AF80C37D-3B1C-4557-9E8E-9E725A0742A5}"/>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FFFFFF"/>
                </a:solidFill>
                <a:latin typeface="+mj-lt"/>
              </a:defRPr>
            </a:lvl1pPr>
          </a:lstStyle>
          <a:p>
            <a:r>
              <a:rPr lang="fi-FI"/>
              <a:t>Muokkaa ots. perustyyl. napsautt.</a:t>
            </a:r>
            <a:endParaRPr lang="fi-FI" dirty="0"/>
          </a:p>
        </p:txBody>
      </p:sp>
      <p:sp>
        <p:nvSpPr>
          <p:cNvPr id="15" name="Päivämäärän paikkamerkki 3">
            <a:extLst>
              <a:ext uri="{FF2B5EF4-FFF2-40B4-BE49-F238E27FC236}">
                <a16:creationId xmlns:a16="http://schemas.microsoft.com/office/drawing/2014/main" id="{274523E2-A447-43C5-8AF8-4CC797025F0B}"/>
              </a:ext>
            </a:extLst>
          </p:cNvPr>
          <p:cNvSpPr>
            <a:spLocks noGrp="1"/>
          </p:cNvSpPr>
          <p:nvPr>
            <p:ph type="dt" sz="half" idx="10"/>
          </p:nvPr>
        </p:nvSpPr>
        <p:spPr/>
        <p:txBody>
          <a:bodyPr/>
          <a:lstStyle>
            <a:lvl1pPr>
              <a:defRPr smtClean="0">
                <a:solidFill>
                  <a:srgbClr val="FFFFFF"/>
                </a:solidFill>
              </a:defRPr>
            </a:lvl1pPr>
          </a:lstStyle>
          <a:p>
            <a:pPr>
              <a:defRPr/>
            </a:pPr>
            <a:fld id="{D95E34A3-8879-413B-ADFD-61E34ACD43E6}" type="datetime1">
              <a:rPr lang="fi-FI"/>
              <a:pPr>
                <a:defRPr/>
              </a:pPr>
              <a:t>10.12.2021</a:t>
            </a:fld>
            <a:endParaRPr lang="fi-FI"/>
          </a:p>
        </p:txBody>
      </p:sp>
      <p:sp>
        <p:nvSpPr>
          <p:cNvPr id="16" name="Alatunnisteen paikkamerkki 4">
            <a:extLst>
              <a:ext uri="{FF2B5EF4-FFF2-40B4-BE49-F238E27FC236}">
                <a16:creationId xmlns:a16="http://schemas.microsoft.com/office/drawing/2014/main" id="{58FA13F9-008B-4F20-BD30-E930F16EA7FD}"/>
              </a:ext>
            </a:extLst>
          </p:cNvPr>
          <p:cNvSpPr>
            <a:spLocks noGrp="1"/>
          </p:cNvSpPr>
          <p:nvPr>
            <p:ph type="ftr" sz="quarter" idx="11"/>
          </p:nvPr>
        </p:nvSpPr>
        <p:spPr/>
        <p:txBody>
          <a:bodyPr/>
          <a:lstStyle>
            <a:lvl1pPr>
              <a:defRPr smtClean="0">
                <a:solidFill>
                  <a:srgbClr val="FFFFFF"/>
                </a:solidFill>
              </a:defRPr>
            </a:lvl1pPr>
          </a:lstStyle>
          <a:p>
            <a:pPr>
              <a:defRPr/>
            </a:pPr>
            <a:r>
              <a:rPr lang="fi-FI"/>
              <a:t>Etunimi Sukunimi</a:t>
            </a:r>
          </a:p>
        </p:txBody>
      </p:sp>
      <p:sp>
        <p:nvSpPr>
          <p:cNvPr id="17" name="Dian numeron paikkamerkki 5">
            <a:extLst>
              <a:ext uri="{FF2B5EF4-FFF2-40B4-BE49-F238E27FC236}">
                <a16:creationId xmlns:a16="http://schemas.microsoft.com/office/drawing/2014/main" id="{EA25A5C9-6C14-4B62-A1E5-B70E75512098}"/>
              </a:ext>
            </a:extLst>
          </p:cNvPr>
          <p:cNvSpPr>
            <a:spLocks noGrp="1"/>
          </p:cNvSpPr>
          <p:nvPr>
            <p:ph type="sldNum" sz="quarter" idx="12"/>
          </p:nvPr>
        </p:nvSpPr>
        <p:spPr/>
        <p:txBody>
          <a:bodyPr/>
          <a:lstStyle>
            <a:lvl1pPr>
              <a:defRPr>
                <a:solidFill>
                  <a:srgbClr val="FFFFFF"/>
                </a:solidFill>
              </a:defRPr>
            </a:lvl1pPr>
          </a:lstStyle>
          <a:p>
            <a:fld id="{42C1CB5A-6147-42DE-92FE-0366070C1EED}" type="slidenum">
              <a:rPr lang="fi-FI" altLang="fi-FI"/>
              <a:pPr/>
              <a:t>‹#›</a:t>
            </a:fld>
            <a:endParaRPr lang="fi-FI" altLang="fi-FI"/>
          </a:p>
        </p:txBody>
      </p:sp>
    </p:spTree>
    <p:extLst>
      <p:ext uri="{BB962C8B-B14F-4D97-AF65-F5344CB8AC3E}">
        <p14:creationId xmlns:p14="http://schemas.microsoft.com/office/powerpoint/2010/main" val="200201314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Otsikko ja sisältö B">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7CB4572A-CE6B-414F-80F5-8A9B08975C25}"/>
              </a:ext>
            </a:extLst>
          </p:cNvPr>
          <p:cNvSpPr>
            <a:spLocks noChangeAspect="1"/>
          </p:cNvSpPr>
          <p:nvPr/>
        </p:nvSpPr>
        <p:spPr bwMode="auto">
          <a:xfrm>
            <a:off x="11047413" y="0"/>
            <a:ext cx="1141412" cy="6858000"/>
          </a:xfrm>
          <a:custGeom>
            <a:avLst/>
            <a:gdLst>
              <a:gd name="T0" fmla="*/ 107499 w 2359"/>
              <a:gd name="T1" fmla="*/ 0 h 14300"/>
              <a:gd name="T2" fmla="*/ 0 w 2359"/>
              <a:gd name="T3" fmla="*/ 340023 h 14300"/>
              <a:gd name="T4" fmla="*/ 115731 w 2359"/>
              <a:gd name="T5" fmla="*/ 771645 h 14300"/>
              <a:gd name="T6" fmla="*/ 0 w 2359"/>
              <a:gd name="T7" fmla="*/ 1203267 h 14300"/>
              <a:gd name="T8" fmla="*/ 115731 w 2359"/>
              <a:gd name="T9" fmla="*/ 1634890 h 14300"/>
              <a:gd name="T10" fmla="*/ 0 w 2359"/>
              <a:gd name="T11" fmla="*/ 2066032 h 14300"/>
              <a:gd name="T12" fmla="*/ 115731 w 2359"/>
              <a:gd name="T13" fmla="*/ 2497655 h 14300"/>
              <a:gd name="T14" fmla="*/ 115731 w 2359"/>
              <a:gd name="T15" fmla="*/ 2519716 h 14300"/>
              <a:gd name="T16" fmla="*/ 0 w 2359"/>
              <a:gd name="T17" fmla="*/ 2951338 h 14300"/>
              <a:gd name="T18" fmla="*/ 115731 w 2359"/>
              <a:gd name="T19" fmla="*/ 3382481 h 14300"/>
              <a:gd name="T20" fmla="*/ 0 w 2359"/>
              <a:gd name="T21" fmla="*/ 3814103 h 14300"/>
              <a:gd name="T22" fmla="*/ 115731 w 2359"/>
              <a:gd name="T23" fmla="*/ 4245725 h 14300"/>
              <a:gd name="T24" fmla="*/ 0 w 2359"/>
              <a:gd name="T25" fmla="*/ 4676868 h 14300"/>
              <a:gd name="T26" fmla="*/ 115731 w 2359"/>
              <a:gd name="T27" fmla="*/ 5108491 h 14300"/>
              <a:gd name="T28" fmla="*/ 0 w 2359"/>
              <a:gd name="T29" fmla="*/ 5540113 h 14300"/>
              <a:gd name="T30" fmla="*/ 115731 w 2359"/>
              <a:gd name="T31" fmla="*/ 5971256 h 14300"/>
              <a:gd name="T32" fmla="*/ 0 w 2359"/>
              <a:gd name="T33" fmla="*/ 6402878 h 14300"/>
              <a:gd name="T34" fmla="*/ 115731 w 2359"/>
              <a:gd name="T35" fmla="*/ 6834501 h 14300"/>
              <a:gd name="T36" fmla="*/ 115247 w 2359"/>
              <a:gd name="T37" fmla="*/ 6858000 h 14300"/>
              <a:gd name="T38" fmla="*/ 1142297 w 2359"/>
              <a:gd name="T39" fmla="*/ 6858000 h 14300"/>
              <a:gd name="T40" fmla="*/ 1142297 w 2359"/>
              <a:gd name="T41" fmla="*/ 0 h 14300"/>
              <a:gd name="T42" fmla="*/ 107499 w 2359"/>
              <a:gd name="T43" fmla="*/ 0 h 1430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359" h="14300">
                <a:moveTo>
                  <a:pt x="222" y="0"/>
                </a:moveTo>
                <a:cubicBezTo>
                  <a:pt x="167" y="272"/>
                  <a:pt x="0" y="334"/>
                  <a:pt x="0" y="709"/>
                </a:cubicBezTo>
                <a:cubicBezTo>
                  <a:pt x="0" y="1159"/>
                  <a:pt x="239" y="1159"/>
                  <a:pt x="239" y="1609"/>
                </a:cubicBezTo>
                <a:cubicBezTo>
                  <a:pt x="239" y="2059"/>
                  <a:pt x="0" y="2059"/>
                  <a:pt x="0" y="2509"/>
                </a:cubicBezTo>
                <a:cubicBezTo>
                  <a:pt x="0" y="2959"/>
                  <a:pt x="239" y="2959"/>
                  <a:pt x="239" y="3409"/>
                </a:cubicBezTo>
                <a:cubicBezTo>
                  <a:pt x="239" y="3858"/>
                  <a:pt x="0" y="3858"/>
                  <a:pt x="0" y="4308"/>
                </a:cubicBezTo>
                <a:cubicBezTo>
                  <a:pt x="0" y="4758"/>
                  <a:pt x="239" y="4758"/>
                  <a:pt x="239" y="5208"/>
                </a:cubicBezTo>
                <a:lnTo>
                  <a:pt x="239" y="5254"/>
                </a:lnTo>
                <a:cubicBezTo>
                  <a:pt x="239" y="5704"/>
                  <a:pt x="0" y="5704"/>
                  <a:pt x="0" y="6154"/>
                </a:cubicBezTo>
                <a:cubicBezTo>
                  <a:pt x="0" y="6603"/>
                  <a:pt x="239" y="6603"/>
                  <a:pt x="239" y="7053"/>
                </a:cubicBezTo>
                <a:cubicBezTo>
                  <a:pt x="239" y="7503"/>
                  <a:pt x="0" y="7503"/>
                  <a:pt x="0" y="7953"/>
                </a:cubicBezTo>
                <a:cubicBezTo>
                  <a:pt x="0" y="8403"/>
                  <a:pt x="239" y="8403"/>
                  <a:pt x="239" y="8853"/>
                </a:cubicBezTo>
                <a:cubicBezTo>
                  <a:pt x="239" y="9303"/>
                  <a:pt x="0" y="9303"/>
                  <a:pt x="0" y="9752"/>
                </a:cubicBezTo>
                <a:cubicBezTo>
                  <a:pt x="0" y="10202"/>
                  <a:pt x="239" y="10202"/>
                  <a:pt x="239" y="10652"/>
                </a:cubicBezTo>
                <a:cubicBezTo>
                  <a:pt x="239" y="11102"/>
                  <a:pt x="0" y="11102"/>
                  <a:pt x="0" y="11552"/>
                </a:cubicBezTo>
                <a:cubicBezTo>
                  <a:pt x="0" y="12002"/>
                  <a:pt x="239" y="12002"/>
                  <a:pt x="239" y="12451"/>
                </a:cubicBezTo>
                <a:cubicBezTo>
                  <a:pt x="239" y="12901"/>
                  <a:pt x="0" y="12901"/>
                  <a:pt x="0" y="13351"/>
                </a:cubicBezTo>
                <a:cubicBezTo>
                  <a:pt x="0" y="13801"/>
                  <a:pt x="239" y="13801"/>
                  <a:pt x="239" y="14251"/>
                </a:cubicBezTo>
                <a:cubicBezTo>
                  <a:pt x="239" y="14268"/>
                  <a:pt x="239" y="14284"/>
                  <a:pt x="238" y="14300"/>
                </a:cubicBezTo>
                <a:lnTo>
                  <a:pt x="2359" y="14300"/>
                </a:lnTo>
                <a:lnTo>
                  <a:pt x="2359" y="0"/>
                </a:lnTo>
                <a:lnTo>
                  <a:pt x="222" y="0"/>
                </a:lnTo>
                <a:close/>
              </a:path>
            </a:pathLst>
          </a:custGeom>
          <a:solidFill>
            <a:srgbClr val="0000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5" name="Päivämäärän paikkamerkki 3">
            <a:extLst>
              <a:ext uri="{FF2B5EF4-FFF2-40B4-BE49-F238E27FC236}">
                <a16:creationId xmlns:a16="http://schemas.microsoft.com/office/drawing/2014/main" id="{115712E5-AD6F-4BBC-AF12-2944F46F0142}"/>
              </a:ext>
            </a:extLst>
          </p:cNvPr>
          <p:cNvSpPr>
            <a:spLocks noGrp="1"/>
          </p:cNvSpPr>
          <p:nvPr>
            <p:ph type="dt" sz="half" idx="10"/>
          </p:nvPr>
        </p:nvSpPr>
        <p:spPr/>
        <p:txBody>
          <a:bodyPr/>
          <a:lstStyle>
            <a:lvl1pPr>
              <a:defRPr/>
            </a:lvl1pPr>
          </a:lstStyle>
          <a:p>
            <a:pPr>
              <a:defRPr/>
            </a:pPr>
            <a:fld id="{CBB126F9-D053-4D05-A424-BB8895FA1258}" type="datetime1">
              <a:rPr lang="fi-FI"/>
              <a:pPr>
                <a:defRPr/>
              </a:pPr>
              <a:t>10.12.2021</a:t>
            </a:fld>
            <a:endParaRPr lang="fi-FI"/>
          </a:p>
        </p:txBody>
      </p:sp>
      <p:sp>
        <p:nvSpPr>
          <p:cNvPr id="6" name="Alatunnisteen paikkamerkki 4">
            <a:extLst>
              <a:ext uri="{FF2B5EF4-FFF2-40B4-BE49-F238E27FC236}">
                <a16:creationId xmlns:a16="http://schemas.microsoft.com/office/drawing/2014/main" id="{C8FBC2E6-C1D2-45CC-95FB-5EA969D92FB8}"/>
              </a:ext>
            </a:extLst>
          </p:cNvPr>
          <p:cNvSpPr>
            <a:spLocks noGrp="1"/>
          </p:cNvSpPr>
          <p:nvPr>
            <p:ph type="ftr" sz="quarter" idx="11"/>
          </p:nvPr>
        </p:nvSpPr>
        <p:spPr/>
        <p:txBody>
          <a:bodyPr/>
          <a:lstStyle>
            <a:lvl1pPr>
              <a:defRPr/>
            </a:lvl1pPr>
          </a:lstStyle>
          <a:p>
            <a:pPr>
              <a:defRPr/>
            </a:pPr>
            <a:r>
              <a:rPr lang="fi-FI"/>
              <a:t>Etunimi Sukunimi</a:t>
            </a:r>
          </a:p>
        </p:txBody>
      </p:sp>
      <p:sp>
        <p:nvSpPr>
          <p:cNvPr id="7" name="Dian numeron paikkamerkki 5">
            <a:extLst>
              <a:ext uri="{FF2B5EF4-FFF2-40B4-BE49-F238E27FC236}">
                <a16:creationId xmlns:a16="http://schemas.microsoft.com/office/drawing/2014/main" id="{4BC9539A-F997-4064-8EDF-87F622288241}"/>
              </a:ext>
            </a:extLst>
          </p:cNvPr>
          <p:cNvSpPr>
            <a:spLocks noGrp="1"/>
          </p:cNvSpPr>
          <p:nvPr>
            <p:ph type="sldNum" sz="quarter" idx="12"/>
          </p:nvPr>
        </p:nvSpPr>
        <p:spPr/>
        <p:txBody>
          <a:bodyPr/>
          <a:lstStyle>
            <a:lvl1pPr>
              <a:defRPr>
                <a:solidFill>
                  <a:schemeClr val="bg1"/>
                </a:solidFill>
              </a:defRPr>
            </a:lvl1pPr>
          </a:lstStyle>
          <a:p>
            <a:fld id="{8F08CFCA-C9BB-4AB3-89C3-9E7B4118219E}" type="slidenum">
              <a:rPr lang="fi-FI" altLang="fi-FI"/>
              <a:pPr/>
              <a:t>‹#›</a:t>
            </a:fld>
            <a:endParaRPr lang="fi-FI" altLang="fi-FI"/>
          </a:p>
        </p:txBody>
      </p:sp>
    </p:spTree>
    <p:extLst>
      <p:ext uri="{BB962C8B-B14F-4D97-AF65-F5344CB8AC3E}">
        <p14:creationId xmlns:p14="http://schemas.microsoft.com/office/powerpoint/2010/main" val="225022409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457200" y="1195200"/>
            <a:ext cx="5364000" cy="4982400"/>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Sisällön paikkamerkki 3"/>
          <p:cNvSpPr>
            <a:spLocks noGrp="1"/>
          </p:cNvSpPr>
          <p:nvPr>
            <p:ph sz="half" idx="2"/>
          </p:nvPr>
        </p:nvSpPr>
        <p:spPr>
          <a:xfrm>
            <a:off x="6172200" y="1195200"/>
            <a:ext cx="5364000" cy="49824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3">
            <a:extLst>
              <a:ext uri="{FF2B5EF4-FFF2-40B4-BE49-F238E27FC236}">
                <a16:creationId xmlns:a16="http://schemas.microsoft.com/office/drawing/2014/main" id="{E9A865C6-F2B9-457D-AB5E-D4EE87DEFD46}"/>
              </a:ext>
            </a:extLst>
          </p:cNvPr>
          <p:cNvSpPr>
            <a:spLocks noGrp="1"/>
          </p:cNvSpPr>
          <p:nvPr>
            <p:ph type="dt" sz="half" idx="10"/>
          </p:nvPr>
        </p:nvSpPr>
        <p:spPr/>
        <p:txBody>
          <a:bodyPr/>
          <a:lstStyle>
            <a:lvl1pPr>
              <a:defRPr/>
            </a:lvl1pPr>
          </a:lstStyle>
          <a:p>
            <a:pPr>
              <a:defRPr/>
            </a:pPr>
            <a:fld id="{394A7963-3F90-4B49-AE0F-3C363DE9CB82}" type="datetime1">
              <a:rPr lang="fi-FI"/>
              <a:pPr>
                <a:defRPr/>
              </a:pPr>
              <a:t>10.12.2021</a:t>
            </a:fld>
            <a:endParaRPr lang="fi-FI" dirty="0"/>
          </a:p>
        </p:txBody>
      </p:sp>
      <p:sp>
        <p:nvSpPr>
          <p:cNvPr id="6" name="Alatunnisteen paikkamerkki 4">
            <a:extLst>
              <a:ext uri="{FF2B5EF4-FFF2-40B4-BE49-F238E27FC236}">
                <a16:creationId xmlns:a16="http://schemas.microsoft.com/office/drawing/2014/main" id="{1A43C642-CAF3-47CB-8C1C-10FA4E2EC74B}"/>
              </a:ext>
            </a:extLst>
          </p:cNvPr>
          <p:cNvSpPr>
            <a:spLocks noGrp="1"/>
          </p:cNvSpPr>
          <p:nvPr>
            <p:ph type="ftr" sz="quarter" idx="11"/>
          </p:nvPr>
        </p:nvSpPr>
        <p:spPr/>
        <p:txBody>
          <a:bodyPr/>
          <a:lstStyle>
            <a:lvl1pPr>
              <a:defRPr/>
            </a:lvl1pPr>
          </a:lstStyle>
          <a:p>
            <a:pPr>
              <a:defRPr/>
            </a:pPr>
            <a:r>
              <a:rPr lang="fi-FI"/>
              <a:t>Etunimi Sukunimi</a:t>
            </a:r>
            <a:endParaRPr lang="fi-FI" dirty="0"/>
          </a:p>
        </p:txBody>
      </p:sp>
      <p:sp>
        <p:nvSpPr>
          <p:cNvPr id="7" name="Dian numeron paikkamerkki 5">
            <a:extLst>
              <a:ext uri="{FF2B5EF4-FFF2-40B4-BE49-F238E27FC236}">
                <a16:creationId xmlns:a16="http://schemas.microsoft.com/office/drawing/2014/main" id="{6E9094DA-36F9-49A4-A4ED-C4268FF26378}"/>
              </a:ext>
            </a:extLst>
          </p:cNvPr>
          <p:cNvSpPr>
            <a:spLocks noGrp="1"/>
          </p:cNvSpPr>
          <p:nvPr>
            <p:ph type="sldNum" sz="quarter" idx="12"/>
          </p:nvPr>
        </p:nvSpPr>
        <p:spPr/>
        <p:txBody>
          <a:bodyPr/>
          <a:lstStyle>
            <a:lvl1pPr>
              <a:defRPr/>
            </a:lvl1pPr>
          </a:lstStyle>
          <a:p>
            <a:fld id="{53D07872-444B-435F-AF7B-7600085FB19D}" type="slidenum">
              <a:rPr lang="fi-FI" altLang="fi-FI"/>
              <a:pPr/>
              <a:t>‹#›</a:t>
            </a:fld>
            <a:endParaRPr lang="fi-FI" altLang="fi-FI"/>
          </a:p>
        </p:txBody>
      </p:sp>
    </p:spTree>
    <p:extLst>
      <p:ext uri="{BB962C8B-B14F-4D97-AF65-F5344CB8AC3E}">
        <p14:creationId xmlns:p14="http://schemas.microsoft.com/office/powerpoint/2010/main" val="170435195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457200" y="1935804"/>
            <a:ext cx="5364000" cy="4241795"/>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Sisällön paikkamerkki 3"/>
          <p:cNvSpPr>
            <a:spLocks noGrp="1"/>
          </p:cNvSpPr>
          <p:nvPr>
            <p:ph sz="half" idx="2"/>
          </p:nvPr>
        </p:nvSpPr>
        <p:spPr>
          <a:xfrm>
            <a:off x="6172200" y="1935804"/>
            <a:ext cx="5364000" cy="4241795"/>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10" name="Tekstin paikkamerkki 9"/>
          <p:cNvSpPr>
            <a:spLocks noGrp="1"/>
          </p:cNvSpPr>
          <p:nvPr>
            <p:ph type="body" sz="quarter" idx="13"/>
          </p:nvPr>
        </p:nvSpPr>
        <p:spPr>
          <a:xfrm>
            <a:off x="457200" y="1555784"/>
            <a:ext cx="5364163" cy="409203"/>
          </a:xfrm>
        </p:spPr>
        <p:txBody>
          <a:bodyPr/>
          <a:lstStyle>
            <a:lvl1pPr marL="0" indent="0">
              <a:buNone/>
              <a:defRPr>
                <a:latin typeface="Arial Black" panose="020B0A04020102020204" pitchFamily="34" charset="0"/>
              </a:defRPr>
            </a:lvl1pPr>
          </a:lstStyle>
          <a:p>
            <a:pPr lvl="0"/>
            <a:r>
              <a:rPr lang="en-US"/>
              <a:t>Click to edit Master text styles</a:t>
            </a:r>
          </a:p>
        </p:txBody>
      </p:sp>
      <p:sp>
        <p:nvSpPr>
          <p:cNvPr id="11" name="Tekstin paikkamerkki 9"/>
          <p:cNvSpPr>
            <a:spLocks noGrp="1"/>
          </p:cNvSpPr>
          <p:nvPr>
            <p:ph type="body" sz="quarter" idx="14"/>
          </p:nvPr>
        </p:nvSpPr>
        <p:spPr>
          <a:xfrm>
            <a:off x="6174000" y="1555784"/>
            <a:ext cx="5364163" cy="409203"/>
          </a:xfrm>
        </p:spPr>
        <p:txBody>
          <a:bodyPr/>
          <a:lstStyle>
            <a:lvl1pPr marL="0" indent="0">
              <a:buNone/>
              <a:defRPr>
                <a:latin typeface="Arial Black" panose="020B0A04020102020204" pitchFamily="34" charset="0"/>
              </a:defRPr>
            </a:lvl1pPr>
          </a:lstStyle>
          <a:p>
            <a:pPr lvl="0"/>
            <a:r>
              <a:rPr lang="en-US"/>
              <a:t>Click to edit Master text styles</a:t>
            </a:r>
          </a:p>
        </p:txBody>
      </p:sp>
      <p:sp>
        <p:nvSpPr>
          <p:cNvPr id="7" name="Päivämäärän paikkamerkki 3">
            <a:extLst>
              <a:ext uri="{FF2B5EF4-FFF2-40B4-BE49-F238E27FC236}">
                <a16:creationId xmlns:a16="http://schemas.microsoft.com/office/drawing/2014/main" id="{0550D2D3-D66F-4A63-8A72-68D3B9867AE8}"/>
              </a:ext>
            </a:extLst>
          </p:cNvPr>
          <p:cNvSpPr>
            <a:spLocks noGrp="1"/>
          </p:cNvSpPr>
          <p:nvPr>
            <p:ph type="dt" sz="half" idx="15"/>
          </p:nvPr>
        </p:nvSpPr>
        <p:spPr/>
        <p:txBody>
          <a:bodyPr/>
          <a:lstStyle>
            <a:lvl1pPr>
              <a:defRPr/>
            </a:lvl1pPr>
          </a:lstStyle>
          <a:p>
            <a:pPr>
              <a:defRPr/>
            </a:pPr>
            <a:fld id="{9769B01F-06BE-42B8-B6D4-2992BEEC5DD1}" type="datetime1">
              <a:rPr lang="fi-FI"/>
              <a:pPr>
                <a:defRPr/>
              </a:pPr>
              <a:t>10.12.2021</a:t>
            </a:fld>
            <a:endParaRPr lang="fi-FI" dirty="0"/>
          </a:p>
        </p:txBody>
      </p:sp>
      <p:sp>
        <p:nvSpPr>
          <p:cNvPr id="8" name="Alatunnisteen paikkamerkki 4">
            <a:extLst>
              <a:ext uri="{FF2B5EF4-FFF2-40B4-BE49-F238E27FC236}">
                <a16:creationId xmlns:a16="http://schemas.microsoft.com/office/drawing/2014/main" id="{B8AE115C-BF2D-4943-BE24-6902AA793240}"/>
              </a:ext>
            </a:extLst>
          </p:cNvPr>
          <p:cNvSpPr>
            <a:spLocks noGrp="1"/>
          </p:cNvSpPr>
          <p:nvPr>
            <p:ph type="ftr" sz="quarter" idx="16"/>
          </p:nvPr>
        </p:nvSpPr>
        <p:spPr/>
        <p:txBody>
          <a:bodyPr/>
          <a:lstStyle>
            <a:lvl1pPr>
              <a:defRPr/>
            </a:lvl1pPr>
          </a:lstStyle>
          <a:p>
            <a:pPr>
              <a:defRPr/>
            </a:pPr>
            <a:r>
              <a:rPr lang="fi-FI"/>
              <a:t>Etunimi Sukunimi</a:t>
            </a:r>
            <a:endParaRPr lang="fi-FI" dirty="0"/>
          </a:p>
        </p:txBody>
      </p:sp>
      <p:sp>
        <p:nvSpPr>
          <p:cNvPr id="9" name="Dian numeron paikkamerkki 5">
            <a:extLst>
              <a:ext uri="{FF2B5EF4-FFF2-40B4-BE49-F238E27FC236}">
                <a16:creationId xmlns:a16="http://schemas.microsoft.com/office/drawing/2014/main" id="{DC573B70-2E9B-4155-B3BB-2FC0AABFC110}"/>
              </a:ext>
            </a:extLst>
          </p:cNvPr>
          <p:cNvSpPr>
            <a:spLocks noGrp="1"/>
          </p:cNvSpPr>
          <p:nvPr>
            <p:ph type="sldNum" sz="quarter" idx="17"/>
          </p:nvPr>
        </p:nvSpPr>
        <p:spPr/>
        <p:txBody>
          <a:bodyPr/>
          <a:lstStyle>
            <a:lvl1pPr>
              <a:defRPr/>
            </a:lvl1pPr>
          </a:lstStyle>
          <a:p>
            <a:fld id="{28456345-A193-4BD5-82F7-B499BF7DAB61}" type="slidenum">
              <a:rPr lang="fi-FI" altLang="fi-FI"/>
              <a:pPr/>
              <a:t>‹#›</a:t>
            </a:fld>
            <a:endParaRPr lang="fi-FI" altLang="fi-FI"/>
          </a:p>
        </p:txBody>
      </p:sp>
    </p:spTree>
    <p:extLst>
      <p:ext uri="{BB962C8B-B14F-4D97-AF65-F5344CB8AC3E}">
        <p14:creationId xmlns:p14="http://schemas.microsoft.com/office/powerpoint/2010/main" val="121603673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Sisältö ja kuva">
    <p:spTree>
      <p:nvGrpSpPr>
        <p:cNvPr id="1" name=""/>
        <p:cNvGrpSpPr/>
        <p:nvPr/>
      </p:nvGrpSpPr>
      <p:grpSpPr>
        <a:xfrm>
          <a:off x="0" y="0"/>
          <a:ext cx="0" cy="0"/>
          <a:chOff x="0" y="0"/>
          <a:chExt cx="0" cy="0"/>
        </a:xfrm>
      </p:grpSpPr>
      <p:sp>
        <p:nvSpPr>
          <p:cNvPr id="2" name="Otsikko 1"/>
          <p:cNvSpPr>
            <a:spLocks noGrp="1"/>
          </p:cNvSpPr>
          <p:nvPr>
            <p:ph type="title"/>
          </p:nvPr>
        </p:nvSpPr>
        <p:spPr>
          <a:xfrm>
            <a:off x="457200" y="408562"/>
            <a:ext cx="6371618" cy="787615"/>
          </a:xfrm>
        </p:spPr>
        <p:txBody>
          <a:bodyPr/>
          <a:lstStyle/>
          <a:p>
            <a:r>
              <a:rPr lang="fi-FI" dirty="0"/>
              <a:t>Muokkaa </a:t>
            </a:r>
            <a:r>
              <a:rPr lang="fi-FI" dirty="0" err="1"/>
              <a:t>perustyyl</a:t>
            </a:r>
            <a:r>
              <a:rPr lang="fi-FI" dirty="0"/>
              <a:t>. </a:t>
            </a:r>
            <a:r>
              <a:rPr lang="fi-FI" dirty="0" err="1"/>
              <a:t>napsautt</a:t>
            </a:r>
            <a:r>
              <a:rPr lang="fi-FI" dirty="0"/>
              <a:t>.</a:t>
            </a:r>
          </a:p>
        </p:txBody>
      </p:sp>
      <p:sp>
        <p:nvSpPr>
          <p:cNvPr id="3" name="Sisällön paikkamerkki 2"/>
          <p:cNvSpPr>
            <a:spLocks noGrp="1"/>
          </p:cNvSpPr>
          <p:nvPr>
            <p:ph sz="half" idx="1"/>
          </p:nvPr>
        </p:nvSpPr>
        <p:spPr>
          <a:xfrm>
            <a:off x="457200" y="1195200"/>
            <a:ext cx="6371618" cy="4982400"/>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10" name="Kuvan paikkamerkki 9"/>
          <p:cNvSpPr>
            <a:spLocks noGrp="1"/>
          </p:cNvSpPr>
          <p:nvPr>
            <p:ph type="pic" sz="quarter" idx="13"/>
          </p:nvPr>
        </p:nvSpPr>
        <p:spPr>
          <a:xfrm>
            <a:off x="7131050" y="0"/>
            <a:ext cx="5060950" cy="6858000"/>
          </a:xfrm>
          <a:solidFill>
            <a:schemeClr val="bg1">
              <a:lumMod val="85000"/>
            </a:schemeClr>
          </a:solidFill>
        </p:spPr>
        <p:txBody>
          <a:bodyPr rtlCol="0">
            <a:noAutofit/>
          </a:bodyPr>
          <a:lstStyle>
            <a:lvl1pPr marL="0" indent="0" algn="r">
              <a:buNone/>
              <a:defRPr/>
            </a:lvl1pPr>
          </a:lstStyle>
          <a:p>
            <a:pPr lvl="0"/>
            <a:endParaRPr lang="fi-FI" noProof="0"/>
          </a:p>
        </p:txBody>
      </p:sp>
      <p:sp>
        <p:nvSpPr>
          <p:cNvPr id="5" name="Päivämäärän paikkamerkki 3">
            <a:extLst>
              <a:ext uri="{FF2B5EF4-FFF2-40B4-BE49-F238E27FC236}">
                <a16:creationId xmlns:a16="http://schemas.microsoft.com/office/drawing/2014/main" id="{389F46F2-9603-41A5-8019-6FDD127920AF}"/>
              </a:ext>
            </a:extLst>
          </p:cNvPr>
          <p:cNvSpPr>
            <a:spLocks noGrp="1"/>
          </p:cNvSpPr>
          <p:nvPr>
            <p:ph type="dt" sz="half" idx="14"/>
          </p:nvPr>
        </p:nvSpPr>
        <p:spPr/>
        <p:txBody>
          <a:bodyPr/>
          <a:lstStyle>
            <a:lvl1pPr>
              <a:defRPr/>
            </a:lvl1pPr>
          </a:lstStyle>
          <a:p>
            <a:pPr>
              <a:defRPr/>
            </a:pPr>
            <a:fld id="{C21A69E8-1D21-438F-8DBF-2355B57B33EC}" type="datetime1">
              <a:rPr lang="fi-FI"/>
              <a:pPr>
                <a:defRPr/>
              </a:pPr>
              <a:t>10.12.2021</a:t>
            </a:fld>
            <a:endParaRPr lang="fi-FI" dirty="0"/>
          </a:p>
        </p:txBody>
      </p:sp>
      <p:sp>
        <p:nvSpPr>
          <p:cNvPr id="6" name="Alatunnisteen paikkamerkki 4">
            <a:extLst>
              <a:ext uri="{FF2B5EF4-FFF2-40B4-BE49-F238E27FC236}">
                <a16:creationId xmlns:a16="http://schemas.microsoft.com/office/drawing/2014/main" id="{3AFB0007-6F48-4CB7-89D9-1F934DDB8FF8}"/>
              </a:ext>
            </a:extLst>
          </p:cNvPr>
          <p:cNvSpPr>
            <a:spLocks noGrp="1"/>
          </p:cNvSpPr>
          <p:nvPr>
            <p:ph type="ftr" sz="quarter" idx="15"/>
          </p:nvPr>
        </p:nvSpPr>
        <p:spPr/>
        <p:txBody>
          <a:bodyPr/>
          <a:lstStyle>
            <a:lvl1pPr>
              <a:defRPr/>
            </a:lvl1pPr>
          </a:lstStyle>
          <a:p>
            <a:pPr>
              <a:defRPr/>
            </a:pPr>
            <a:r>
              <a:rPr lang="fi-FI"/>
              <a:t>Etunimi Sukunimi</a:t>
            </a:r>
            <a:endParaRPr lang="fi-FI" dirty="0"/>
          </a:p>
        </p:txBody>
      </p:sp>
      <p:sp>
        <p:nvSpPr>
          <p:cNvPr id="7" name="Dian numeron paikkamerkki 5">
            <a:extLst>
              <a:ext uri="{FF2B5EF4-FFF2-40B4-BE49-F238E27FC236}">
                <a16:creationId xmlns:a16="http://schemas.microsoft.com/office/drawing/2014/main" id="{D0F7BAE6-9C9F-4070-A522-6871F5D28534}"/>
              </a:ext>
            </a:extLst>
          </p:cNvPr>
          <p:cNvSpPr>
            <a:spLocks noGrp="1"/>
          </p:cNvSpPr>
          <p:nvPr>
            <p:ph type="sldNum" sz="quarter" idx="16"/>
          </p:nvPr>
        </p:nvSpPr>
        <p:spPr/>
        <p:txBody>
          <a:bodyPr/>
          <a:lstStyle>
            <a:lvl1pPr>
              <a:defRPr/>
            </a:lvl1pPr>
          </a:lstStyle>
          <a:p>
            <a:fld id="{8D049453-0947-4544-B8C8-8B0103EF32AA}" type="slidenum">
              <a:rPr lang="fi-FI" altLang="fi-FI"/>
              <a:pPr/>
              <a:t>‹#›</a:t>
            </a:fld>
            <a:endParaRPr lang="fi-FI" altLang="fi-FI"/>
          </a:p>
        </p:txBody>
      </p:sp>
    </p:spTree>
    <p:extLst>
      <p:ext uri="{BB962C8B-B14F-4D97-AF65-F5344CB8AC3E}">
        <p14:creationId xmlns:p14="http://schemas.microsoft.com/office/powerpoint/2010/main" val="123803332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äivämäärän paikkamerkki 3">
            <a:extLst>
              <a:ext uri="{FF2B5EF4-FFF2-40B4-BE49-F238E27FC236}">
                <a16:creationId xmlns:a16="http://schemas.microsoft.com/office/drawing/2014/main" id="{17D2072B-EB72-4E71-A6E5-A32387B9C0E9}"/>
              </a:ext>
            </a:extLst>
          </p:cNvPr>
          <p:cNvSpPr>
            <a:spLocks noGrp="1"/>
          </p:cNvSpPr>
          <p:nvPr>
            <p:ph type="dt" sz="half" idx="10"/>
          </p:nvPr>
        </p:nvSpPr>
        <p:spPr/>
        <p:txBody>
          <a:bodyPr/>
          <a:lstStyle>
            <a:lvl1pPr>
              <a:defRPr/>
            </a:lvl1pPr>
          </a:lstStyle>
          <a:p>
            <a:pPr>
              <a:defRPr/>
            </a:pPr>
            <a:fld id="{FF139398-3D99-496B-95E9-15BC85BE722C}" type="datetime1">
              <a:rPr lang="fi-FI"/>
              <a:pPr>
                <a:defRPr/>
              </a:pPr>
              <a:t>10.12.2021</a:t>
            </a:fld>
            <a:endParaRPr lang="fi-FI" dirty="0"/>
          </a:p>
        </p:txBody>
      </p:sp>
      <p:sp>
        <p:nvSpPr>
          <p:cNvPr id="4" name="Alatunnisteen paikkamerkki 4">
            <a:extLst>
              <a:ext uri="{FF2B5EF4-FFF2-40B4-BE49-F238E27FC236}">
                <a16:creationId xmlns:a16="http://schemas.microsoft.com/office/drawing/2014/main" id="{7B4EB380-F997-48F2-8D70-702B7EA05400}"/>
              </a:ext>
            </a:extLst>
          </p:cNvPr>
          <p:cNvSpPr>
            <a:spLocks noGrp="1"/>
          </p:cNvSpPr>
          <p:nvPr>
            <p:ph type="ftr" sz="quarter" idx="11"/>
          </p:nvPr>
        </p:nvSpPr>
        <p:spPr/>
        <p:txBody>
          <a:bodyPr/>
          <a:lstStyle>
            <a:lvl1pPr>
              <a:defRPr/>
            </a:lvl1pPr>
          </a:lstStyle>
          <a:p>
            <a:pPr>
              <a:defRPr/>
            </a:pPr>
            <a:r>
              <a:rPr lang="fi-FI"/>
              <a:t>Etunimi Sukunimi</a:t>
            </a:r>
            <a:endParaRPr lang="fi-FI" dirty="0"/>
          </a:p>
        </p:txBody>
      </p:sp>
      <p:sp>
        <p:nvSpPr>
          <p:cNvPr id="5" name="Dian numeron paikkamerkki 5">
            <a:extLst>
              <a:ext uri="{FF2B5EF4-FFF2-40B4-BE49-F238E27FC236}">
                <a16:creationId xmlns:a16="http://schemas.microsoft.com/office/drawing/2014/main" id="{090F5ED3-902C-4006-9E09-E592144BC6DC}"/>
              </a:ext>
            </a:extLst>
          </p:cNvPr>
          <p:cNvSpPr>
            <a:spLocks noGrp="1"/>
          </p:cNvSpPr>
          <p:nvPr>
            <p:ph type="sldNum" sz="quarter" idx="12"/>
          </p:nvPr>
        </p:nvSpPr>
        <p:spPr/>
        <p:txBody>
          <a:bodyPr/>
          <a:lstStyle>
            <a:lvl1pPr>
              <a:defRPr/>
            </a:lvl1pPr>
          </a:lstStyle>
          <a:p>
            <a:fld id="{E284FD94-36BE-4A67-BFCD-159B2DF58DA5}" type="slidenum">
              <a:rPr lang="fi-FI" altLang="fi-FI"/>
              <a:pPr/>
              <a:t>‹#›</a:t>
            </a:fld>
            <a:endParaRPr lang="fi-FI" altLang="fi-FI"/>
          </a:p>
        </p:txBody>
      </p:sp>
    </p:spTree>
    <p:extLst>
      <p:ext uri="{BB962C8B-B14F-4D97-AF65-F5344CB8AC3E}">
        <p14:creationId xmlns:p14="http://schemas.microsoft.com/office/powerpoint/2010/main" val="250239253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3">
            <a:extLst>
              <a:ext uri="{FF2B5EF4-FFF2-40B4-BE49-F238E27FC236}">
                <a16:creationId xmlns:a16="http://schemas.microsoft.com/office/drawing/2014/main" id="{E0AF669D-0CF1-4BCC-9821-3B25B72FB6A8}"/>
              </a:ext>
            </a:extLst>
          </p:cNvPr>
          <p:cNvSpPr>
            <a:spLocks noGrp="1"/>
          </p:cNvSpPr>
          <p:nvPr>
            <p:ph type="dt" sz="half" idx="10"/>
          </p:nvPr>
        </p:nvSpPr>
        <p:spPr/>
        <p:txBody>
          <a:bodyPr/>
          <a:lstStyle>
            <a:lvl1pPr>
              <a:defRPr/>
            </a:lvl1pPr>
          </a:lstStyle>
          <a:p>
            <a:pPr>
              <a:defRPr/>
            </a:pPr>
            <a:fld id="{55F9BD9B-A74A-4321-BB88-234463DAEDAA}" type="datetime1">
              <a:rPr lang="fi-FI"/>
              <a:pPr>
                <a:defRPr/>
              </a:pPr>
              <a:t>10.12.2021</a:t>
            </a:fld>
            <a:endParaRPr lang="fi-FI" dirty="0"/>
          </a:p>
        </p:txBody>
      </p:sp>
      <p:sp>
        <p:nvSpPr>
          <p:cNvPr id="3" name="Alatunnisteen paikkamerkki 4">
            <a:extLst>
              <a:ext uri="{FF2B5EF4-FFF2-40B4-BE49-F238E27FC236}">
                <a16:creationId xmlns:a16="http://schemas.microsoft.com/office/drawing/2014/main" id="{53D975CE-3DCE-483E-9506-5DFF9EC25CAF}"/>
              </a:ext>
            </a:extLst>
          </p:cNvPr>
          <p:cNvSpPr>
            <a:spLocks noGrp="1"/>
          </p:cNvSpPr>
          <p:nvPr>
            <p:ph type="ftr" sz="quarter" idx="11"/>
          </p:nvPr>
        </p:nvSpPr>
        <p:spPr/>
        <p:txBody>
          <a:bodyPr/>
          <a:lstStyle>
            <a:lvl1pPr>
              <a:defRPr/>
            </a:lvl1pPr>
          </a:lstStyle>
          <a:p>
            <a:pPr>
              <a:defRPr/>
            </a:pPr>
            <a:r>
              <a:rPr lang="fi-FI"/>
              <a:t>Etunimi Sukunimi</a:t>
            </a:r>
            <a:endParaRPr lang="fi-FI" dirty="0"/>
          </a:p>
        </p:txBody>
      </p:sp>
      <p:sp>
        <p:nvSpPr>
          <p:cNvPr id="4" name="Dian numeron paikkamerkki 5">
            <a:extLst>
              <a:ext uri="{FF2B5EF4-FFF2-40B4-BE49-F238E27FC236}">
                <a16:creationId xmlns:a16="http://schemas.microsoft.com/office/drawing/2014/main" id="{66173FF7-643B-46F1-B63D-D3BD0250B025}"/>
              </a:ext>
            </a:extLst>
          </p:cNvPr>
          <p:cNvSpPr>
            <a:spLocks noGrp="1"/>
          </p:cNvSpPr>
          <p:nvPr>
            <p:ph type="sldNum" sz="quarter" idx="12"/>
          </p:nvPr>
        </p:nvSpPr>
        <p:spPr/>
        <p:txBody>
          <a:bodyPr/>
          <a:lstStyle>
            <a:lvl1pPr>
              <a:defRPr/>
            </a:lvl1pPr>
          </a:lstStyle>
          <a:p>
            <a:fld id="{9E5C8654-5201-478A-9BA0-4EF1F5B09F6E}" type="slidenum">
              <a:rPr lang="fi-FI" altLang="fi-FI"/>
              <a:pPr/>
              <a:t>‹#›</a:t>
            </a:fld>
            <a:endParaRPr lang="fi-FI" altLang="fi-FI"/>
          </a:p>
        </p:txBody>
      </p:sp>
    </p:spTree>
    <p:extLst>
      <p:ext uri="{BB962C8B-B14F-4D97-AF65-F5344CB8AC3E}">
        <p14:creationId xmlns:p14="http://schemas.microsoft.com/office/powerpoint/2010/main" val="158656957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Kansi 1">
    <p:bg>
      <p:bgPr>
        <a:solidFill>
          <a:srgbClr val="00D7A6"/>
        </a:solidFill>
        <a:effectLst/>
      </p:bgPr>
    </p:bg>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C5A0F9B0-10F4-497C-86BF-5934EDD2F328}"/>
              </a:ext>
            </a:extLst>
          </p:cNvPr>
          <p:cNvSpPr>
            <a:spLocks/>
          </p:cNvSpPr>
          <p:nvPr/>
        </p:nvSpPr>
        <p:spPr bwMode="white">
          <a:xfrm>
            <a:off x="0" y="0"/>
            <a:ext cx="9393238" cy="6858000"/>
          </a:xfrm>
          <a:custGeom>
            <a:avLst/>
            <a:gdLst>
              <a:gd name="T0" fmla="*/ 2504148 w 19559"/>
              <a:gd name="T1" fmla="*/ 6858000 h 14300"/>
              <a:gd name="T2" fmla="*/ 2712107 w 19559"/>
              <a:gd name="T3" fmla="*/ 6505508 h 14300"/>
              <a:gd name="T4" fmla="*/ 3439722 w 19559"/>
              <a:gd name="T5" fmla="*/ 6083957 h 14300"/>
              <a:gd name="T6" fmla="*/ 3861883 w 19559"/>
              <a:gd name="T7" fmla="*/ 5357393 h 14300"/>
              <a:gd name="T8" fmla="*/ 4589498 w 19559"/>
              <a:gd name="T9" fmla="*/ 4935842 h 14300"/>
              <a:gd name="T10" fmla="*/ 5011659 w 19559"/>
              <a:gd name="T11" fmla="*/ 4209277 h 14300"/>
              <a:gd name="T12" fmla="*/ 5739754 w 19559"/>
              <a:gd name="T13" fmla="*/ 3787726 h 14300"/>
              <a:gd name="T14" fmla="*/ 6161915 w 19559"/>
              <a:gd name="T15" fmla="*/ 3060682 h 14300"/>
              <a:gd name="T16" fmla="*/ 6889530 w 19559"/>
              <a:gd name="T17" fmla="*/ 2639131 h 14300"/>
              <a:gd name="T18" fmla="*/ 7311690 w 19559"/>
              <a:gd name="T19" fmla="*/ 1912567 h 14300"/>
              <a:gd name="T20" fmla="*/ 8039305 w 19559"/>
              <a:gd name="T21" fmla="*/ 1491016 h 14300"/>
              <a:gd name="T22" fmla="*/ 8461466 w 19559"/>
              <a:gd name="T23" fmla="*/ 764451 h 14300"/>
              <a:gd name="T24" fmla="*/ 9188601 w 19559"/>
              <a:gd name="T25" fmla="*/ 343380 h 14300"/>
              <a:gd name="T26" fmla="*/ 9393678 w 19559"/>
              <a:gd name="T27" fmla="*/ 0 h 14300"/>
              <a:gd name="T28" fmla="*/ 0 w 19559"/>
              <a:gd name="T29" fmla="*/ 0 h 14300"/>
              <a:gd name="T30" fmla="*/ 0 w 19559"/>
              <a:gd name="T31" fmla="*/ 6858000 h 14300"/>
              <a:gd name="T32" fmla="*/ 2504148 w 19559"/>
              <a:gd name="T33" fmla="*/ 6858000 h 1430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9559" h="14300">
                <a:moveTo>
                  <a:pt x="5214" y="14300"/>
                </a:moveTo>
                <a:cubicBezTo>
                  <a:pt x="5282" y="14078"/>
                  <a:pt x="5358" y="13854"/>
                  <a:pt x="5647" y="13565"/>
                </a:cubicBezTo>
                <a:cubicBezTo>
                  <a:pt x="6246" y="12966"/>
                  <a:pt x="6564" y="13285"/>
                  <a:pt x="7162" y="12686"/>
                </a:cubicBezTo>
                <a:cubicBezTo>
                  <a:pt x="7761" y="12087"/>
                  <a:pt x="7443" y="11769"/>
                  <a:pt x="8041" y="11171"/>
                </a:cubicBezTo>
                <a:cubicBezTo>
                  <a:pt x="8640" y="10572"/>
                  <a:pt x="8958" y="10890"/>
                  <a:pt x="9556" y="10292"/>
                </a:cubicBezTo>
                <a:cubicBezTo>
                  <a:pt x="10155" y="9693"/>
                  <a:pt x="9837" y="9375"/>
                  <a:pt x="10435" y="8777"/>
                </a:cubicBezTo>
                <a:cubicBezTo>
                  <a:pt x="11034" y="8178"/>
                  <a:pt x="11352" y="8496"/>
                  <a:pt x="11951" y="7898"/>
                </a:cubicBezTo>
                <a:cubicBezTo>
                  <a:pt x="12549" y="7299"/>
                  <a:pt x="12231" y="6981"/>
                  <a:pt x="12830" y="6382"/>
                </a:cubicBezTo>
                <a:cubicBezTo>
                  <a:pt x="13428" y="5784"/>
                  <a:pt x="13746" y="6102"/>
                  <a:pt x="14345" y="5503"/>
                </a:cubicBezTo>
                <a:cubicBezTo>
                  <a:pt x="14943" y="4905"/>
                  <a:pt x="14625" y="4587"/>
                  <a:pt x="15224" y="3988"/>
                </a:cubicBezTo>
                <a:cubicBezTo>
                  <a:pt x="15822" y="3390"/>
                  <a:pt x="16140" y="3708"/>
                  <a:pt x="16739" y="3109"/>
                </a:cubicBezTo>
                <a:cubicBezTo>
                  <a:pt x="17338" y="2511"/>
                  <a:pt x="17020" y="2192"/>
                  <a:pt x="17618" y="1594"/>
                </a:cubicBezTo>
                <a:cubicBezTo>
                  <a:pt x="18216" y="996"/>
                  <a:pt x="18534" y="1314"/>
                  <a:pt x="19132" y="716"/>
                </a:cubicBezTo>
                <a:cubicBezTo>
                  <a:pt x="19413" y="435"/>
                  <a:pt x="19492" y="216"/>
                  <a:pt x="19559" y="0"/>
                </a:cubicBezTo>
                <a:lnTo>
                  <a:pt x="0" y="0"/>
                </a:lnTo>
                <a:lnTo>
                  <a:pt x="0" y="14300"/>
                </a:lnTo>
                <a:lnTo>
                  <a:pt x="5214" y="14300"/>
                </a:lnTo>
                <a:close/>
              </a:path>
            </a:pathLst>
          </a:custGeom>
          <a:solidFill>
            <a:srgbClr val="0000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D17E9387-697A-449B-8933-FFACABEB4DCA}"/>
              </a:ext>
            </a:extLst>
          </p:cNvPr>
          <p:cNvGrpSpPr/>
          <p:nvPr/>
        </p:nvGrpSpPr>
        <p:grpSpPr bwMode="black">
          <a:xfrm>
            <a:off x="465667" y="5813465"/>
            <a:ext cx="1295039" cy="601443"/>
            <a:chOff x="228601" y="704851"/>
            <a:chExt cx="11734800" cy="5449888"/>
          </a:xfrm>
          <a:solidFill>
            <a:srgbClr val="FFFFFF"/>
          </a:solidFill>
        </p:grpSpPr>
        <p:sp>
          <p:nvSpPr>
            <p:cNvPr id="6" name="Freeform 5">
              <a:extLst>
                <a:ext uri="{FF2B5EF4-FFF2-40B4-BE49-F238E27FC236}">
                  <a16:creationId xmlns:a16="http://schemas.microsoft.com/office/drawing/2014/main" id="{BB26F05F-CF40-479E-A8A5-BBA605A4CC3C}"/>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446438C2-6CBC-439B-936C-5B53355FE2B8}"/>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B9BD8C13-7F9D-4AF9-8C3F-22E596896071}"/>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DA0E01F4-5EA5-4EC1-998F-B5F25F17D4AE}"/>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02791A1F-5FB8-4465-9064-5FA7CB8816A5}"/>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2D2DF03A-A6D7-4244-9B79-E6B6D733F74D}"/>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F595D4CB-AE77-4E68-9302-5F47BEAEA64C}"/>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102E345F-CA12-4493-95F8-0D1A003721F9}"/>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24CAB00A-692C-40B8-A26B-BAC59760EDC2}"/>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DD62331A-1D38-4E4F-8D23-0DC273FA5391}"/>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C17F862A-8E2C-45A9-80D4-02B784E277CB}"/>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dirty="0"/>
              <a:t>Muokkaa </a:t>
            </a:r>
            <a:r>
              <a:rPr lang="fi-FI" dirty="0" err="1"/>
              <a:t>perustyyl</a:t>
            </a:r>
            <a:r>
              <a:rPr lang="fi-FI" dirty="0"/>
              <a:t>. </a:t>
            </a:r>
            <a:r>
              <a:rPr lang="fi-FI" dirty="0" err="1"/>
              <a:t>napsautt</a:t>
            </a:r>
            <a:r>
              <a:rPr lang="fi-FI" dirty="0"/>
              <a:t>.</a:t>
            </a:r>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dirty="0"/>
              <a:t>Muokkaa tekstin perustyylejä napsauttamalla</a:t>
            </a:r>
          </a:p>
        </p:txBody>
      </p:sp>
    </p:spTree>
    <p:extLst>
      <p:ext uri="{BB962C8B-B14F-4D97-AF65-F5344CB8AC3E}">
        <p14:creationId xmlns:p14="http://schemas.microsoft.com/office/powerpoint/2010/main" val="145736768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Kansi 1 B">
    <p:bg>
      <p:bgPr>
        <a:solidFill>
          <a:srgbClr val="00D7A7"/>
        </a:solidFill>
        <a:effectLst/>
      </p:bgPr>
    </p:bg>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B6A8C7BC-14FC-4D1E-93B5-228FC38C7238}"/>
              </a:ext>
            </a:extLst>
          </p:cNvPr>
          <p:cNvSpPr>
            <a:spLocks/>
          </p:cNvSpPr>
          <p:nvPr/>
        </p:nvSpPr>
        <p:spPr bwMode="auto">
          <a:xfrm>
            <a:off x="0" y="0"/>
            <a:ext cx="12192000" cy="6858000"/>
          </a:xfrm>
          <a:custGeom>
            <a:avLst/>
            <a:gdLst>
              <a:gd name="T0" fmla="*/ 5313600 w 25400"/>
              <a:gd name="T1" fmla="*/ 6858000 h 14300"/>
              <a:gd name="T2" fmla="*/ 5521440 w 25400"/>
              <a:gd name="T3" fmla="*/ 6505508 h 14300"/>
              <a:gd name="T4" fmla="*/ 6248640 w 25400"/>
              <a:gd name="T5" fmla="*/ 6083957 h 14300"/>
              <a:gd name="T6" fmla="*/ 6670560 w 25400"/>
              <a:gd name="T7" fmla="*/ 5357393 h 14300"/>
              <a:gd name="T8" fmla="*/ 7397760 w 25400"/>
              <a:gd name="T9" fmla="*/ 4935842 h 14300"/>
              <a:gd name="T10" fmla="*/ 7819680 w 25400"/>
              <a:gd name="T11" fmla="*/ 4209277 h 14300"/>
              <a:gd name="T12" fmla="*/ 8547360 w 25400"/>
              <a:gd name="T13" fmla="*/ 3787726 h 14300"/>
              <a:gd name="T14" fmla="*/ 8969280 w 25400"/>
              <a:gd name="T15" fmla="*/ 3060682 h 14300"/>
              <a:gd name="T16" fmla="*/ 9696480 w 25400"/>
              <a:gd name="T17" fmla="*/ 2639131 h 14300"/>
              <a:gd name="T18" fmla="*/ 10118400 w 25400"/>
              <a:gd name="T19" fmla="*/ 1912567 h 14300"/>
              <a:gd name="T20" fmla="*/ 10845600 w 25400"/>
              <a:gd name="T21" fmla="*/ 1491016 h 14300"/>
              <a:gd name="T22" fmla="*/ 11267520 w 25400"/>
              <a:gd name="T23" fmla="*/ 764451 h 14300"/>
              <a:gd name="T24" fmla="*/ 11994240 w 25400"/>
              <a:gd name="T25" fmla="*/ 343380 h 14300"/>
              <a:gd name="T26" fmla="*/ 12192000 w 25400"/>
              <a:gd name="T27" fmla="*/ 23020 h 14300"/>
              <a:gd name="T28" fmla="*/ 12192000 w 25400"/>
              <a:gd name="T29" fmla="*/ 0 h 14300"/>
              <a:gd name="T30" fmla="*/ 0 w 25400"/>
              <a:gd name="T31" fmla="*/ 0 h 14300"/>
              <a:gd name="T32" fmla="*/ 0 w 25400"/>
              <a:gd name="T33" fmla="*/ 6858000 h 14300"/>
              <a:gd name="T34" fmla="*/ 5313600 w 25400"/>
              <a:gd name="T35" fmla="*/ 6858000 h 143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5400" h="14300">
                <a:moveTo>
                  <a:pt x="11070" y="14300"/>
                </a:moveTo>
                <a:cubicBezTo>
                  <a:pt x="11139" y="14078"/>
                  <a:pt x="11214" y="13854"/>
                  <a:pt x="11503" y="13565"/>
                </a:cubicBezTo>
                <a:cubicBezTo>
                  <a:pt x="12102" y="12966"/>
                  <a:pt x="12420" y="13285"/>
                  <a:pt x="13018" y="12686"/>
                </a:cubicBezTo>
                <a:cubicBezTo>
                  <a:pt x="13617" y="12087"/>
                  <a:pt x="13299" y="11769"/>
                  <a:pt x="13897" y="11171"/>
                </a:cubicBezTo>
                <a:cubicBezTo>
                  <a:pt x="14496" y="10572"/>
                  <a:pt x="14814" y="10890"/>
                  <a:pt x="15412" y="10292"/>
                </a:cubicBezTo>
                <a:cubicBezTo>
                  <a:pt x="16011" y="9693"/>
                  <a:pt x="15693" y="9375"/>
                  <a:pt x="16291" y="8777"/>
                </a:cubicBezTo>
                <a:cubicBezTo>
                  <a:pt x="16890" y="8178"/>
                  <a:pt x="17208" y="8496"/>
                  <a:pt x="17807" y="7898"/>
                </a:cubicBezTo>
                <a:cubicBezTo>
                  <a:pt x="18405" y="7299"/>
                  <a:pt x="18087" y="6981"/>
                  <a:pt x="18686" y="6382"/>
                </a:cubicBezTo>
                <a:cubicBezTo>
                  <a:pt x="19284" y="5784"/>
                  <a:pt x="19602" y="6102"/>
                  <a:pt x="20201" y="5503"/>
                </a:cubicBezTo>
                <a:cubicBezTo>
                  <a:pt x="20799" y="4905"/>
                  <a:pt x="20481" y="4587"/>
                  <a:pt x="21080" y="3988"/>
                </a:cubicBezTo>
                <a:cubicBezTo>
                  <a:pt x="21678" y="3390"/>
                  <a:pt x="21997" y="3708"/>
                  <a:pt x="22595" y="3109"/>
                </a:cubicBezTo>
                <a:cubicBezTo>
                  <a:pt x="23194" y="2511"/>
                  <a:pt x="22876" y="2192"/>
                  <a:pt x="23474" y="1594"/>
                </a:cubicBezTo>
                <a:cubicBezTo>
                  <a:pt x="24072" y="996"/>
                  <a:pt x="24390" y="1314"/>
                  <a:pt x="24988" y="716"/>
                </a:cubicBezTo>
                <a:cubicBezTo>
                  <a:pt x="25249" y="455"/>
                  <a:pt x="25336" y="248"/>
                  <a:pt x="25400" y="48"/>
                </a:cubicBezTo>
                <a:lnTo>
                  <a:pt x="25400" y="0"/>
                </a:lnTo>
                <a:lnTo>
                  <a:pt x="0" y="0"/>
                </a:lnTo>
                <a:lnTo>
                  <a:pt x="0" y="14300"/>
                </a:lnTo>
                <a:lnTo>
                  <a:pt x="11070" y="14300"/>
                </a:lnTo>
                <a:close/>
              </a:path>
            </a:pathLst>
          </a:custGeom>
          <a:solidFill>
            <a:srgbClr val="0001B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7E501D86-E8A7-4121-8294-089A38F18FA0}"/>
              </a:ext>
            </a:extLst>
          </p:cNvPr>
          <p:cNvGrpSpPr/>
          <p:nvPr/>
        </p:nvGrpSpPr>
        <p:grpSpPr bwMode="black">
          <a:xfrm>
            <a:off x="465667" y="5813465"/>
            <a:ext cx="1295039" cy="601443"/>
            <a:chOff x="228601" y="704851"/>
            <a:chExt cx="11734800" cy="5449888"/>
          </a:xfrm>
          <a:solidFill>
            <a:srgbClr val="FFFFFF"/>
          </a:solidFill>
        </p:grpSpPr>
        <p:sp>
          <p:nvSpPr>
            <p:cNvPr id="6" name="Freeform 5">
              <a:extLst>
                <a:ext uri="{FF2B5EF4-FFF2-40B4-BE49-F238E27FC236}">
                  <a16:creationId xmlns:a16="http://schemas.microsoft.com/office/drawing/2014/main" id="{1BB39D6C-3985-448C-BE5F-E03F0C6F45CE}"/>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CC422F4F-B97F-4485-AF46-DA14C1805C1A}"/>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6AA53C18-F5EC-4FE4-B13F-8DDE42A14A73}"/>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9BD0CBEC-E348-4BC8-8D18-136FD4C0A237}"/>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BCDBFAA9-E41F-4062-A07A-93CC5D1651F4}"/>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13C36164-B05F-48F3-84D5-2E4264FD1BF2}"/>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6F5AEEBF-2CFC-4DEC-97E8-A0890803FBAC}"/>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2578A50A-91AB-4A97-ABA2-21EC0227E1F5}"/>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DFEBD75C-2ACC-4C9A-B090-8F8D4EC1833E}"/>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280776AF-86E1-439F-8BD6-A881D0E7FE1E}"/>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C1B4F947-CA72-4BB4-87B0-043C335AB61E}"/>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dirty="0"/>
              <a:t>Muokkaa </a:t>
            </a:r>
            <a:r>
              <a:rPr lang="fi-FI" dirty="0" err="1"/>
              <a:t>perustyyl</a:t>
            </a:r>
            <a:r>
              <a:rPr lang="fi-FI" dirty="0"/>
              <a:t>. </a:t>
            </a:r>
            <a:r>
              <a:rPr lang="fi-FI" dirty="0" err="1"/>
              <a:t>napsautt</a:t>
            </a:r>
            <a:r>
              <a:rPr lang="fi-FI" dirty="0"/>
              <a:t>.</a:t>
            </a:r>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dirty="0"/>
              <a:t>Muokkaa tekstin perustyylejä napsauttamalla</a:t>
            </a:r>
          </a:p>
        </p:txBody>
      </p:sp>
    </p:spTree>
    <p:extLst>
      <p:ext uri="{BB962C8B-B14F-4D97-AF65-F5344CB8AC3E}">
        <p14:creationId xmlns:p14="http://schemas.microsoft.com/office/powerpoint/2010/main" val="381985147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Kansi 2">
    <p:bg>
      <p:bgPr>
        <a:solidFill>
          <a:srgbClr val="00D7A6"/>
        </a:solidFill>
        <a:effectLst/>
      </p:bgPr>
    </p:bg>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4753867C-2182-4744-9DA7-1D7F888593FF}"/>
              </a:ext>
            </a:extLst>
          </p:cNvPr>
          <p:cNvSpPr>
            <a:spLocks/>
          </p:cNvSpPr>
          <p:nvPr/>
        </p:nvSpPr>
        <p:spPr bwMode="white">
          <a:xfrm>
            <a:off x="0" y="0"/>
            <a:ext cx="12192000" cy="3887788"/>
          </a:xfrm>
          <a:custGeom>
            <a:avLst/>
            <a:gdLst>
              <a:gd name="T0" fmla="*/ 0 w 25400"/>
              <a:gd name="T1" fmla="*/ 3079742 h 8063"/>
              <a:gd name="T2" fmla="*/ 1219200 w 25400"/>
              <a:gd name="T3" fmla="*/ 3888500 h 8063"/>
              <a:gd name="T4" fmla="*/ 2438400 w 25400"/>
              <a:gd name="T5" fmla="*/ 3079742 h 8063"/>
              <a:gd name="T6" fmla="*/ 3657600 w 25400"/>
              <a:gd name="T7" fmla="*/ 3888500 h 8063"/>
              <a:gd name="T8" fmla="*/ 4876800 w 25400"/>
              <a:gd name="T9" fmla="*/ 3079742 h 8063"/>
              <a:gd name="T10" fmla="*/ 6096000 w 25400"/>
              <a:gd name="T11" fmla="*/ 3888500 h 8063"/>
              <a:gd name="T12" fmla="*/ 7315200 w 25400"/>
              <a:gd name="T13" fmla="*/ 3079742 h 8063"/>
              <a:gd name="T14" fmla="*/ 8534400 w 25400"/>
              <a:gd name="T15" fmla="*/ 3888500 h 8063"/>
              <a:gd name="T16" fmla="*/ 9753600 w 25400"/>
              <a:gd name="T17" fmla="*/ 3079742 h 8063"/>
              <a:gd name="T18" fmla="*/ 10972800 w 25400"/>
              <a:gd name="T19" fmla="*/ 3888500 h 8063"/>
              <a:gd name="T20" fmla="*/ 12192000 w 25400"/>
              <a:gd name="T21" fmla="*/ 3079742 h 8063"/>
              <a:gd name="T22" fmla="*/ 12192000 w 25400"/>
              <a:gd name="T23" fmla="*/ 0 h 8063"/>
              <a:gd name="T24" fmla="*/ 0 w 25400"/>
              <a:gd name="T25" fmla="*/ 0 h 8063"/>
              <a:gd name="T26" fmla="*/ 0 w 25400"/>
              <a:gd name="T27" fmla="*/ 3079742 h 806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5400" h="8063">
                <a:moveTo>
                  <a:pt x="0" y="6386"/>
                </a:moveTo>
                <a:cubicBezTo>
                  <a:pt x="1140" y="6386"/>
                  <a:pt x="2118" y="7077"/>
                  <a:pt x="2540" y="8063"/>
                </a:cubicBezTo>
                <a:cubicBezTo>
                  <a:pt x="2962" y="7077"/>
                  <a:pt x="3940" y="6386"/>
                  <a:pt x="5080" y="6386"/>
                </a:cubicBezTo>
                <a:cubicBezTo>
                  <a:pt x="6220" y="6386"/>
                  <a:pt x="7198" y="7077"/>
                  <a:pt x="7620" y="8063"/>
                </a:cubicBezTo>
                <a:cubicBezTo>
                  <a:pt x="8042" y="7077"/>
                  <a:pt x="9020" y="6386"/>
                  <a:pt x="10160" y="6386"/>
                </a:cubicBezTo>
                <a:cubicBezTo>
                  <a:pt x="11300" y="6386"/>
                  <a:pt x="12278" y="7077"/>
                  <a:pt x="12700" y="8063"/>
                </a:cubicBezTo>
                <a:cubicBezTo>
                  <a:pt x="13122" y="7077"/>
                  <a:pt x="14100" y="6386"/>
                  <a:pt x="15240" y="6386"/>
                </a:cubicBezTo>
                <a:cubicBezTo>
                  <a:pt x="16380" y="6386"/>
                  <a:pt x="17358" y="7077"/>
                  <a:pt x="17780" y="8063"/>
                </a:cubicBezTo>
                <a:cubicBezTo>
                  <a:pt x="18202" y="7077"/>
                  <a:pt x="19180" y="6386"/>
                  <a:pt x="20320" y="6386"/>
                </a:cubicBezTo>
                <a:cubicBezTo>
                  <a:pt x="21460" y="6386"/>
                  <a:pt x="22438" y="7077"/>
                  <a:pt x="22860" y="8063"/>
                </a:cubicBezTo>
                <a:cubicBezTo>
                  <a:pt x="23282" y="7077"/>
                  <a:pt x="24260" y="6386"/>
                  <a:pt x="25400" y="6386"/>
                </a:cubicBezTo>
                <a:lnTo>
                  <a:pt x="25400" y="0"/>
                </a:lnTo>
                <a:lnTo>
                  <a:pt x="0" y="0"/>
                </a:lnTo>
                <a:lnTo>
                  <a:pt x="0" y="6386"/>
                </a:lnTo>
                <a:close/>
              </a:path>
            </a:pathLst>
          </a:custGeom>
          <a:solidFill>
            <a:srgbClr val="0000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0E3502DE-85B3-40C8-A8B5-72FF5AF1FCEA}"/>
              </a:ext>
            </a:extLst>
          </p:cNvPr>
          <p:cNvGrpSpPr/>
          <p:nvPr/>
        </p:nvGrpSpPr>
        <p:grpSpPr bwMode="black">
          <a:xfrm>
            <a:off x="465667" y="5813465"/>
            <a:ext cx="1295039" cy="601443"/>
            <a:chOff x="228601" y="704851"/>
            <a:chExt cx="11734800" cy="5449888"/>
          </a:xfrm>
          <a:solidFill>
            <a:srgbClr val="FFFFFF"/>
          </a:solidFill>
        </p:grpSpPr>
        <p:sp>
          <p:nvSpPr>
            <p:cNvPr id="6" name="Freeform 5">
              <a:extLst>
                <a:ext uri="{FF2B5EF4-FFF2-40B4-BE49-F238E27FC236}">
                  <a16:creationId xmlns:a16="http://schemas.microsoft.com/office/drawing/2014/main" id="{EE2E7D22-3B43-442A-9F21-7BA056CB7F92}"/>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1FB9F065-B274-4614-B01B-2391C956B189}"/>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C951386E-9406-41BF-99AC-F6CE81C4B48C}"/>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206A736F-2FF6-4E84-8F4B-1A94CEBE6F4F}"/>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F25DC703-28C0-435D-A722-6593F69DC10F}"/>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7B4C9F6E-5C23-4C7C-B7D3-C77B4F2D3961}"/>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0A157334-1450-4BDE-AED4-6724CF30ABE1}"/>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BD999A2B-7530-494B-A4EF-4FAB2FB17A26}"/>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806FA047-D1E5-4300-B3FD-015C1D76263B}"/>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3D3EC500-F5A1-4C6C-9432-E4A560AD1262}"/>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5EB2E721-4F6A-4147-A9E0-0EEE4E8EAF1A}"/>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dirty="0"/>
              <a:t>Muokkaa </a:t>
            </a:r>
            <a:r>
              <a:rPr lang="fi-FI" dirty="0" err="1"/>
              <a:t>perustyyl</a:t>
            </a:r>
            <a:r>
              <a:rPr lang="fi-FI" dirty="0"/>
              <a:t>. </a:t>
            </a:r>
            <a:r>
              <a:rPr lang="fi-FI" dirty="0" err="1"/>
              <a:t>napsautt</a:t>
            </a:r>
            <a:r>
              <a:rPr lang="fi-FI" dirty="0"/>
              <a:t>.</a:t>
            </a:r>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dirty="0"/>
              <a:t>Muokkaa tekstin perustyylejä napsauttamalla</a:t>
            </a:r>
          </a:p>
        </p:txBody>
      </p:sp>
    </p:spTree>
    <p:extLst>
      <p:ext uri="{BB962C8B-B14F-4D97-AF65-F5344CB8AC3E}">
        <p14:creationId xmlns:p14="http://schemas.microsoft.com/office/powerpoint/2010/main" val="158056488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Kansi 2 B">
    <p:bg>
      <p:bgPr>
        <a:solidFill>
          <a:srgbClr val="00D7A7"/>
        </a:solidFill>
        <a:effectLst/>
      </p:bgPr>
    </p:bg>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439295DE-DE01-4F31-A7C7-4BC7FB8CA82D}"/>
              </a:ext>
            </a:extLst>
          </p:cNvPr>
          <p:cNvSpPr>
            <a:spLocks/>
          </p:cNvSpPr>
          <p:nvPr/>
        </p:nvSpPr>
        <p:spPr bwMode="auto">
          <a:xfrm>
            <a:off x="0" y="0"/>
            <a:ext cx="12193588" cy="5572125"/>
          </a:xfrm>
          <a:custGeom>
            <a:avLst/>
            <a:gdLst>
              <a:gd name="T0" fmla="*/ 0 w 25400"/>
              <a:gd name="T1" fmla="*/ 4766642 h 11590"/>
              <a:gd name="T2" fmla="*/ 1219320 w 25400"/>
              <a:gd name="T3" fmla="*/ 5572461 h 11590"/>
              <a:gd name="T4" fmla="*/ 2438640 w 25400"/>
              <a:gd name="T5" fmla="*/ 4766642 h 11590"/>
              <a:gd name="T6" fmla="*/ 3657960 w 25400"/>
              <a:gd name="T7" fmla="*/ 5572461 h 11590"/>
              <a:gd name="T8" fmla="*/ 4877280 w 25400"/>
              <a:gd name="T9" fmla="*/ 4766642 h 11590"/>
              <a:gd name="T10" fmla="*/ 6096600 w 25400"/>
              <a:gd name="T11" fmla="*/ 5572461 h 11590"/>
              <a:gd name="T12" fmla="*/ 7315920 w 25400"/>
              <a:gd name="T13" fmla="*/ 4766642 h 11590"/>
              <a:gd name="T14" fmla="*/ 8535240 w 25400"/>
              <a:gd name="T15" fmla="*/ 5572461 h 11590"/>
              <a:gd name="T16" fmla="*/ 9754560 w 25400"/>
              <a:gd name="T17" fmla="*/ 4766642 h 11590"/>
              <a:gd name="T18" fmla="*/ 10973880 w 25400"/>
              <a:gd name="T19" fmla="*/ 5572461 h 11590"/>
              <a:gd name="T20" fmla="*/ 12193200 w 25400"/>
              <a:gd name="T21" fmla="*/ 4766642 h 11590"/>
              <a:gd name="T22" fmla="*/ 12193200 w 25400"/>
              <a:gd name="T23" fmla="*/ 0 h 11590"/>
              <a:gd name="T24" fmla="*/ 0 w 25400"/>
              <a:gd name="T25" fmla="*/ 0 h 11590"/>
              <a:gd name="T26" fmla="*/ 0 w 25400"/>
              <a:gd name="T27" fmla="*/ 4766642 h 1159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5400" h="11590">
                <a:moveTo>
                  <a:pt x="0" y="9914"/>
                </a:moveTo>
                <a:cubicBezTo>
                  <a:pt x="1140" y="9914"/>
                  <a:pt x="2118" y="10605"/>
                  <a:pt x="2540" y="11590"/>
                </a:cubicBezTo>
                <a:cubicBezTo>
                  <a:pt x="2962" y="10605"/>
                  <a:pt x="3940" y="9914"/>
                  <a:pt x="5080" y="9914"/>
                </a:cubicBezTo>
                <a:cubicBezTo>
                  <a:pt x="6220" y="9914"/>
                  <a:pt x="7198" y="10605"/>
                  <a:pt x="7620" y="11590"/>
                </a:cubicBezTo>
                <a:cubicBezTo>
                  <a:pt x="8042" y="10605"/>
                  <a:pt x="9020" y="9914"/>
                  <a:pt x="10160" y="9914"/>
                </a:cubicBezTo>
                <a:cubicBezTo>
                  <a:pt x="11300" y="9914"/>
                  <a:pt x="12278" y="10605"/>
                  <a:pt x="12700" y="11590"/>
                </a:cubicBezTo>
                <a:cubicBezTo>
                  <a:pt x="13122" y="10605"/>
                  <a:pt x="14100" y="9914"/>
                  <a:pt x="15240" y="9914"/>
                </a:cubicBezTo>
                <a:cubicBezTo>
                  <a:pt x="16380" y="9914"/>
                  <a:pt x="17358" y="10605"/>
                  <a:pt x="17780" y="11590"/>
                </a:cubicBezTo>
                <a:cubicBezTo>
                  <a:pt x="18202" y="10605"/>
                  <a:pt x="19180" y="9914"/>
                  <a:pt x="20320" y="9914"/>
                </a:cubicBezTo>
                <a:cubicBezTo>
                  <a:pt x="21460" y="9914"/>
                  <a:pt x="22438" y="10605"/>
                  <a:pt x="22860" y="11590"/>
                </a:cubicBezTo>
                <a:cubicBezTo>
                  <a:pt x="23282" y="10605"/>
                  <a:pt x="24260" y="9914"/>
                  <a:pt x="25400" y="9914"/>
                </a:cubicBezTo>
                <a:lnTo>
                  <a:pt x="25400" y="0"/>
                </a:lnTo>
                <a:lnTo>
                  <a:pt x="0" y="0"/>
                </a:lnTo>
                <a:lnTo>
                  <a:pt x="0" y="9914"/>
                </a:lnTo>
                <a:close/>
              </a:path>
            </a:pathLst>
          </a:custGeom>
          <a:solidFill>
            <a:srgbClr val="0001B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E0815A71-9BCE-47C3-A110-C347C96B21E5}"/>
              </a:ext>
            </a:extLst>
          </p:cNvPr>
          <p:cNvGrpSpPr/>
          <p:nvPr/>
        </p:nvGrpSpPr>
        <p:grpSpPr bwMode="black">
          <a:xfrm>
            <a:off x="465667" y="5813465"/>
            <a:ext cx="1295039" cy="601443"/>
            <a:chOff x="228601" y="704851"/>
            <a:chExt cx="11734800" cy="5449888"/>
          </a:xfrm>
          <a:solidFill>
            <a:srgbClr val="FFFFFF"/>
          </a:solidFill>
        </p:grpSpPr>
        <p:sp>
          <p:nvSpPr>
            <p:cNvPr id="6" name="Freeform 5">
              <a:extLst>
                <a:ext uri="{FF2B5EF4-FFF2-40B4-BE49-F238E27FC236}">
                  <a16:creationId xmlns:a16="http://schemas.microsoft.com/office/drawing/2014/main" id="{CBD490D6-0079-43B1-ACBC-6F44EA123E4E}"/>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B1A03E55-303E-49AF-B62D-A801F7DEA850}"/>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86175EA4-CF75-4487-BF3C-9A663A913FC7}"/>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88650C3B-819D-4DA9-BEC9-D2F5EF495435}"/>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DAA8FF8A-0FAA-41ED-ABE7-6A75221FFD96}"/>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9A49CB3F-3479-49D7-9032-5CAEAD8AF404}"/>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A91ED187-5E97-40BB-B1AB-A6DDFA0994F1}"/>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0B2DA354-8521-40D2-A996-B883A8CBE49E}"/>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F1A8C2C4-1F77-47F9-A040-57EAACEA18EC}"/>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32E3266F-B8DB-46F4-9AEE-D7AE9654B5AE}"/>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CA4A8A07-BC04-4016-8273-F3530344F517}"/>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dirty="0"/>
              <a:t>Muokkaa </a:t>
            </a:r>
            <a:r>
              <a:rPr lang="fi-FI" dirty="0" err="1"/>
              <a:t>perustyyl</a:t>
            </a:r>
            <a:r>
              <a:rPr lang="fi-FI" dirty="0"/>
              <a:t>. </a:t>
            </a:r>
            <a:r>
              <a:rPr lang="fi-FI" dirty="0" err="1"/>
              <a:t>napsautt</a:t>
            </a:r>
            <a:r>
              <a:rPr lang="fi-FI" dirty="0"/>
              <a:t>.</a:t>
            </a:r>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dirty="0"/>
              <a:t>Muokkaa tekstin perustyylejä napsauttamalla</a:t>
            </a:r>
          </a:p>
        </p:txBody>
      </p:sp>
    </p:spTree>
    <p:extLst>
      <p:ext uri="{BB962C8B-B14F-4D97-AF65-F5344CB8AC3E}">
        <p14:creationId xmlns:p14="http://schemas.microsoft.com/office/powerpoint/2010/main" val="4207674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Väliotsikko vaakuna">
    <p:bg>
      <p:bgPr>
        <a:solidFill>
          <a:srgbClr val="0001BE"/>
        </a:solidFill>
        <a:effectLst/>
      </p:bgPr>
    </p:bg>
    <p:spTree>
      <p:nvGrpSpPr>
        <p:cNvPr id="1" name=""/>
        <p:cNvGrpSpPr/>
        <p:nvPr/>
      </p:nvGrpSpPr>
      <p:grpSpPr>
        <a:xfrm>
          <a:off x="0" y="0"/>
          <a:ext cx="0" cy="0"/>
          <a:chOff x="0" y="0"/>
          <a:chExt cx="0" cy="0"/>
        </a:xfrm>
      </p:grpSpPr>
      <p:grpSp>
        <p:nvGrpSpPr>
          <p:cNvPr id="3" name="Ryhmä 8">
            <a:extLst>
              <a:ext uri="{FF2B5EF4-FFF2-40B4-BE49-F238E27FC236}">
                <a16:creationId xmlns:a16="http://schemas.microsoft.com/office/drawing/2014/main" id="{448C27E7-6247-43A9-B158-E1303E281B6B}"/>
              </a:ext>
            </a:extLst>
          </p:cNvPr>
          <p:cNvGrpSpPr/>
          <p:nvPr/>
        </p:nvGrpSpPr>
        <p:grpSpPr bwMode="black">
          <a:xfrm>
            <a:off x="465667" y="6222027"/>
            <a:ext cx="804333" cy="373549"/>
            <a:chOff x="228601" y="704851"/>
            <a:chExt cx="11734800" cy="5449888"/>
          </a:xfrm>
          <a:solidFill>
            <a:srgbClr val="FFFFFF"/>
          </a:solidFill>
        </p:grpSpPr>
        <p:sp>
          <p:nvSpPr>
            <p:cNvPr id="4" name="Freeform 5">
              <a:extLst>
                <a:ext uri="{FF2B5EF4-FFF2-40B4-BE49-F238E27FC236}">
                  <a16:creationId xmlns:a16="http://schemas.microsoft.com/office/drawing/2014/main" id="{241BD997-39F8-4806-B3C4-174E3FF52EB3}"/>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5" name="Freeform 6">
              <a:extLst>
                <a:ext uri="{FF2B5EF4-FFF2-40B4-BE49-F238E27FC236}">
                  <a16:creationId xmlns:a16="http://schemas.microsoft.com/office/drawing/2014/main" id="{CC208482-601B-48DC-B100-1A68ECA93994}"/>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6" name="Rectangle 7">
              <a:extLst>
                <a:ext uri="{FF2B5EF4-FFF2-40B4-BE49-F238E27FC236}">
                  <a16:creationId xmlns:a16="http://schemas.microsoft.com/office/drawing/2014/main" id="{54827F6C-3EAE-4154-BAB3-4AABF1742659}"/>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8">
              <a:extLst>
                <a:ext uri="{FF2B5EF4-FFF2-40B4-BE49-F238E27FC236}">
                  <a16:creationId xmlns:a16="http://schemas.microsoft.com/office/drawing/2014/main" id="{908D4A73-44DF-4938-A4DC-3F7DE01886AC}"/>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Freeform 9">
              <a:extLst>
                <a:ext uri="{FF2B5EF4-FFF2-40B4-BE49-F238E27FC236}">
                  <a16:creationId xmlns:a16="http://schemas.microsoft.com/office/drawing/2014/main" id="{BDF48DB3-D141-4FE5-95CD-C52D6A0000A0}"/>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10">
              <a:extLst>
                <a:ext uri="{FF2B5EF4-FFF2-40B4-BE49-F238E27FC236}">
                  <a16:creationId xmlns:a16="http://schemas.microsoft.com/office/drawing/2014/main" id="{7EBC14D3-C87D-404B-A45A-A50D48C947BB}"/>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Rectangle 11">
              <a:extLst>
                <a:ext uri="{FF2B5EF4-FFF2-40B4-BE49-F238E27FC236}">
                  <a16:creationId xmlns:a16="http://schemas.microsoft.com/office/drawing/2014/main" id="{EAFF2BB9-8BAF-42F0-843F-81ABE0067632}"/>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2">
              <a:extLst>
                <a:ext uri="{FF2B5EF4-FFF2-40B4-BE49-F238E27FC236}">
                  <a16:creationId xmlns:a16="http://schemas.microsoft.com/office/drawing/2014/main" id="{FA3C0B67-3248-4947-932D-0BCBFE7FA431}"/>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2" name="Freeform 13">
              <a:extLst>
                <a:ext uri="{FF2B5EF4-FFF2-40B4-BE49-F238E27FC236}">
                  <a16:creationId xmlns:a16="http://schemas.microsoft.com/office/drawing/2014/main" id="{C8A154AE-0EBC-4BA0-B061-33EB27392372}"/>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Freeform 14">
              <a:extLst>
                <a:ext uri="{FF2B5EF4-FFF2-40B4-BE49-F238E27FC236}">
                  <a16:creationId xmlns:a16="http://schemas.microsoft.com/office/drawing/2014/main" id="{D2A3C5BD-CA02-4F84-A52D-A7BECA5FD699}"/>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5">
              <a:extLst>
                <a:ext uri="{FF2B5EF4-FFF2-40B4-BE49-F238E27FC236}">
                  <a16:creationId xmlns:a16="http://schemas.microsoft.com/office/drawing/2014/main" id="{5DC517ED-9D9E-4001-B4AE-420ACA4E468E}"/>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FFFFFF"/>
                </a:solidFill>
                <a:latin typeface="+mj-lt"/>
              </a:defRPr>
            </a:lvl1pPr>
          </a:lstStyle>
          <a:p>
            <a:r>
              <a:rPr lang="fi-FI"/>
              <a:t>Muokkaa ots. perustyyl. napsautt.</a:t>
            </a:r>
            <a:endParaRPr lang="fi-FI" dirty="0"/>
          </a:p>
        </p:txBody>
      </p:sp>
      <p:sp>
        <p:nvSpPr>
          <p:cNvPr id="15" name="Päivämäärän paikkamerkki 3">
            <a:extLst>
              <a:ext uri="{FF2B5EF4-FFF2-40B4-BE49-F238E27FC236}">
                <a16:creationId xmlns:a16="http://schemas.microsoft.com/office/drawing/2014/main" id="{C1B9ACC4-E3FE-466B-9DF7-0C64043046A8}"/>
              </a:ext>
            </a:extLst>
          </p:cNvPr>
          <p:cNvSpPr>
            <a:spLocks noGrp="1"/>
          </p:cNvSpPr>
          <p:nvPr>
            <p:ph type="dt" sz="half" idx="10"/>
          </p:nvPr>
        </p:nvSpPr>
        <p:spPr/>
        <p:txBody>
          <a:bodyPr/>
          <a:lstStyle>
            <a:lvl1pPr>
              <a:defRPr smtClean="0">
                <a:solidFill>
                  <a:srgbClr val="FFFFFF"/>
                </a:solidFill>
              </a:defRPr>
            </a:lvl1pPr>
          </a:lstStyle>
          <a:p>
            <a:pPr>
              <a:defRPr/>
            </a:pPr>
            <a:fld id="{9677BA49-2182-4325-BCEA-8984DD7C0413}" type="datetime1">
              <a:rPr lang="fi-FI"/>
              <a:pPr>
                <a:defRPr/>
              </a:pPr>
              <a:t>10.12.2021</a:t>
            </a:fld>
            <a:endParaRPr lang="fi-FI"/>
          </a:p>
        </p:txBody>
      </p:sp>
      <p:sp>
        <p:nvSpPr>
          <p:cNvPr id="16" name="Alatunnisteen paikkamerkki 4">
            <a:extLst>
              <a:ext uri="{FF2B5EF4-FFF2-40B4-BE49-F238E27FC236}">
                <a16:creationId xmlns:a16="http://schemas.microsoft.com/office/drawing/2014/main" id="{0E6BFC91-5EAC-47B5-B9E5-FEE419DA3891}"/>
              </a:ext>
            </a:extLst>
          </p:cNvPr>
          <p:cNvSpPr>
            <a:spLocks noGrp="1"/>
          </p:cNvSpPr>
          <p:nvPr>
            <p:ph type="ftr" sz="quarter" idx="11"/>
          </p:nvPr>
        </p:nvSpPr>
        <p:spPr/>
        <p:txBody>
          <a:bodyPr/>
          <a:lstStyle>
            <a:lvl1pPr>
              <a:defRPr smtClean="0">
                <a:solidFill>
                  <a:srgbClr val="FFFFFF"/>
                </a:solidFill>
              </a:defRPr>
            </a:lvl1pPr>
          </a:lstStyle>
          <a:p>
            <a:pPr>
              <a:defRPr/>
            </a:pPr>
            <a:r>
              <a:rPr lang="fi-FI"/>
              <a:t>Etunimi Sukunimi</a:t>
            </a:r>
          </a:p>
        </p:txBody>
      </p:sp>
      <p:sp>
        <p:nvSpPr>
          <p:cNvPr id="17" name="Dian numeron paikkamerkki 5">
            <a:extLst>
              <a:ext uri="{FF2B5EF4-FFF2-40B4-BE49-F238E27FC236}">
                <a16:creationId xmlns:a16="http://schemas.microsoft.com/office/drawing/2014/main" id="{540EA57F-A747-4705-A1A6-733EBE391B34}"/>
              </a:ext>
            </a:extLst>
          </p:cNvPr>
          <p:cNvSpPr>
            <a:spLocks noGrp="1"/>
          </p:cNvSpPr>
          <p:nvPr>
            <p:ph type="sldNum" sz="quarter" idx="12"/>
          </p:nvPr>
        </p:nvSpPr>
        <p:spPr/>
        <p:txBody>
          <a:bodyPr/>
          <a:lstStyle>
            <a:lvl1pPr>
              <a:defRPr>
                <a:solidFill>
                  <a:srgbClr val="FFFFFF"/>
                </a:solidFill>
              </a:defRPr>
            </a:lvl1pPr>
          </a:lstStyle>
          <a:p>
            <a:fld id="{D7DAF076-6D99-4965-9C40-2E8DDA4086FE}" type="slidenum">
              <a:rPr lang="fi-FI" altLang="fi-FI"/>
              <a:pPr/>
              <a:t>‹#›</a:t>
            </a:fld>
            <a:endParaRPr lang="fi-FI" altLang="fi-FI"/>
          </a:p>
        </p:txBody>
      </p:sp>
    </p:spTree>
    <p:extLst>
      <p:ext uri="{BB962C8B-B14F-4D97-AF65-F5344CB8AC3E}">
        <p14:creationId xmlns:p14="http://schemas.microsoft.com/office/powerpoint/2010/main" val="365097798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Kansi 3">
    <p:bg>
      <p:bgPr>
        <a:solidFill>
          <a:srgbClr val="00D7A6"/>
        </a:solidFill>
        <a:effectLst/>
      </p:bgPr>
    </p:bg>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99060615-5F04-493A-B3CB-66922FB94DE0}"/>
              </a:ext>
            </a:extLst>
          </p:cNvPr>
          <p:cNvSpPr>
            <a:spLocks/>
          </p:cNvSpPr>
          <p:nvPr/>
        </p:nvSpPr>
        <p:spPr bwMode="white">
          <a:xfrm>
            <a:off x="0" y="0"/>
            <a:ext cx="7305675" cy="6858000"/>
          </a:xfrm>
          <a:custGeom>
            <a:avLst/>
            <a:gdLst>
              <a:gd name="T0" fmla="*/ 7305472 w 15203"/>
              <a:gd name="T1" fmla="*/ 6858000 h 14300"/>
              <a:gd name="T2" fmla="*/ 6736046 w 15203"/>
              <a:gd name="T3" fmla="*/ 6003388 h 14300"/>
              <a:gd name="T4" fmla="*/ 7305472 w 15203"/>
              <a:gd name="T5" fmla="*/ 5142061 h 14300"/>
              <a:gd name="T6" fmla="*/ 6736046 w 15203"/>
              <a:gd name="T7" fmla="*/ 4280735 h 14300"/>
              <a:gd name="T8" fmla="*/ 7305472 w 15203"/>
              <a:gd name="T9" fmla="*/ 3419888 h 14300"/>
              <a:gd name="T10" fmla="*/ 6736046 w 15203"/>
              <a:gd name="T11" fmla="*/ 2558562 h 14300"/>
              <a:gd name="T12" fmla="*/ 7305472 w 15203"/>
              <a:gd name="T13" fmla="*/ 1697715 h 14300"/>
              <a:gd name="T14" fmla="*/ 6736046 w 15203"/>
              <a:gd name="T15" fmla="*/ 836388 h 14300"/>
              <a:gd name="T16" fmla="*/ 7304991 w 15203"/>
              <a:gd name="T17" fmla="*/ 0 h 14300"/>
              <a:gd name="T18" fmla="*/ 0 w 15203"/>
              <a:gd name="T19" fmla="*/ 0 h 14300"/>
              <a:gd name="T20" fmla="*/ 0 w 15203"/>
              <a:gd name="T21" fmla="*/ 1568708 h 14300"/>
              <a:gd name="T22" fmla="*/ 0 w 15203"/>
              <a:gd name="T23" fmla="*/ 6858000 h 14300"/>
              <a:gd name="T24" fmla="*/ 7305472 w 15203"/>
              <a:gd name="T25" fmla="*/ 6858000 h 143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203" h="14300">
                <a:moveTo>
                  <a:pt x="15203" y="14300"/>
                </a:moveTo>
                <a:cubicBezTo>
                  <a:pt x="15197" y="13500"/>
                  <a:pt x="14711" y="12814"/>
                  <a:pt x="14018" y="12518"/>
                </a:cubicBezTo>
                <a:cubicBezTo>
                  <a:pt x="14714" y="12219"/>
                  <a:pt x="15203" y="11528"/>
                  <a:pt x="15203" y="10722"/>
                </a:cubicBezTo>
                <a:cubicBezTo>
                  <a:pt x="15203" y="9916"/>
                  <a:pt x="14714" y="9225"/>
                  <a:pt x="14018" y="8926"/>
                </a:cubicBezTo>
                <a:cubicBezTo>
                  <a:pt x="14714" y="8628"/>
                  <a:pt x="15203" y="7937"/>
                  <a:pt x="15203" y="7131"/>
                </a:cubicBezTo>
                <a:cubicBezTo>
                  <a:pt x="15203" y="6325"/>
                  <a:pt x="14714" y="5634"/>
                  <a:pt x="14018" y="5335"/>
                </a:cubicBezTo>
                <a:cubicBezTo>
                  <a:pt x="14714" y="5037"/>
                  <a:pt x="15203" y="4345"/>
                  <a:pt x="15203" y="3540"/>
                </a:cubicBezTo>
                <a:cubicBezTo>
                  <a:pt x="15203" y="2734"/>
                  <a:pt x="14714" y="2042"/>
                  <a:pt x="14018" y="1744"/>
                </a:cubicBezTo>
                <a:cubicBezTo>
                  <a:pt x="14699" y="1452"/>
                  <a:pt x="15182" y="784"/>
                  <a:pt x="15202" y="0"/>
                </a:cubicBezTo>
                <a:lnTo>
                  <a:pt x="0" y="0"/>
                </a:lnTo>
                <a:lnTo>
                  <a:pt x="0" y="3271"/>
                </a:lnTo>
                <a:lnTo>
                  <a:pt x="0" y="14300"/>
                </a:lnTo>
                <a:lnTo>
                  <a:pt x="15203" y="14300"/>
                </a:lnTo>
                <a:close/>
              </a:path>
            </a:pathLst>
          </a:custGeom>
          <a:solidFill>
            <a:srgbClr val="0000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CAC8E688-96B7-4E0D-BAF7-DC0940AB5613}"/>
              </a:ext>
            </a:extLst>
          </p:cNvPr>
          <p:cNvGrpSpPr/>
          <p:nvPr/>
        </p:nvGrpSpPr>
        <p:grpSpPr bwMode="black">
          <a:xfrm>
            <a:off x="465667" y="5813465"/>
            <a:ext cx="1295039" cy="601443"/>
            <a:chOff x="228601" y="704851"/>
            <a:chExt cx="11734800" cy="5449888"/>
          </a:xfrm>
          <a:solidFill>
            <a:srgbClr val="FFFFFF"/>
          </a:solidFill>
        </p:grpSpPr>
        <p:sp>
          <p:nvSpPr>
            <p:cNvPr id="6" name="Freeform 5">
              <a:extLst>
                <a:ext uri="{FF2B5EF4-FFF2-40B4-BE49-F238E27FC236}">
                  <a16:creationId xmlns:a16="http://schemas.microsoft.com/office/drawing/2014/main" id="{ABBCAC9E-7FEE-4730-B56F-AB94D81F387F}"/>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3E76D1C6-ACB6-41EE-A247-B3A689ABC08D}"/>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831A2A14-CE5C-4F5D-88D0-03E9297375E6}"/>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343013A8-6BB7-43A9-89AF-EA11FE4ADA6A}"/>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3A2D7FBB-365E-42AA-A425-AF0FCF7A60DB}"/>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D5B98C89-034A-40E9-86DF-D3D29D8811B2}"/>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17A77004-7EAA-4D26-A533-CC3F92C31CB3}"/>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29ECE7F6-9015-4F99-A27B-3EEA499E4681}"/>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CD41CCFF-3019-4BC3-92AE-5D34013CBE81}"/>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0FFD4E1D-A19E-4CCB-9296-2FD059DFD0B7}"/>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539C63AB-1B56-4E96-9B27-2DF432600E67}"/>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dirty="0"/>
              <a:t>Muokkaa </a:t>
            </a:r>
            <a:r>
              <a:rPr lang="fi-FI" dirty="0" err="1"/>
              <a:t>perustyyl</a:t>
            </a:r>
            <a:r>
              <a:rPr lang="fi-FI" dirty="0"/>
              <a:t>. </a:t>
            </a:r>
            <a:r>
              <a:rPr lang="fi-FI" dirty="0" err="1"/>
              <a:t>napsautt</a:t>
            </a:r>
            <a:r>
              <a:rPr lang="fi-FI" dirty="0"/>
              <a:t>.</a:t>
            </a:r>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dirty="0"/>
              <a:t>Muokkaa tekstin perustyylejä napsauttamalla</a:t>
            </a:r>
          </a:p>
        </p:txBody>
      </p:sp>
    </p:spTree>
    <p:extLst>
      <p:ext uri="{BB962C8B-B14F-4D97-AF65-F5344CB8AC3E}">
        <p14:creationId xmlns:p14="http://schemas.microsoft.com/office/powerpoint/2010/main" val="254470050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userDrawn="1">
  <p:cSld name="Kansi 3 B">
    <p:bg>
      <p:bgPr>
        <a:solidFill>
          <a:srgbClr val="00D7A7"/>
        </a:solidFill>
        <a:effectLst/>
      </p:bgPr>
    </p:bg>
    <p:spTree>
      <p:nvGrpSpPr>
        <p:cNvPr id="1" name=""/>
        <p:cNvGrpSpPr/>
        <p:nvPr/>
      </p:nvGrpSpPr>
      <p:grpSpPr>
        <a:xfrm>
          <a:off x="0" y="0"/>
          <a:ext cx="0" cy="0"/>
          <a:chOff x="0" y="0"/>
          <a:chExt cx="0" cy="0"/>
        </a:xfrm>
      </p:grpSpPr>
      <p:sp>
        <p:nvSpPr>
          <p:cNvPr id="4" name="Freeform 18">
            <a:extLst>
              <a:ext uri="{FF2B5EF4-FFF2-40B4-BE49-F238E27FC236}">
                <a16:creationId xmlns:a16="http://schemas.microsoft.com/office/drawing/2014/main" id="{1D2D8558-72CE-4138-811B-4518E1D72289}"/>
              </a:ext>
            </a:extLst>
          </p:cNvPr>
          <p:cNvSpPr>
            <a:spLocks/>
          </p:cNvSpPr>
          <p:nvPr/>
        </p:nvSpPr>
        <p:spPr bwMode="auto">
          <a:xfrm>
            <a:off x="0" y="0"/>
            <a:ext cx="9678988" cy="6858000"/>
          </a:xfrm>
          <a:custGeom>
            <a:avLst/>
            <a:gdLst>
              <a:gd name="T0" fmla="*/ 0 w 20142"/>
              <a:gd name="T1" fmla="*/ 0 h 14300"/>
              <a:gd name="T2" fmla="*/ 0 w 20142"/>
              <a:gd name="T3" fmla="*/ 6858000 h 14300"/>
              <a:gd name="T4" fmla="*/ 9678540 w 20142"/>
              <a:gd name="T5" fmla="*/ 6858000 h 14300"/>
              <a:gd name="T6" fmla="*/ 9109582 w 20142"/>
              <a:gd name="T7" fmla="*/ 6003388 h 14300"/>
              <a:gd name="T8" fmla="*/ 9679021 w 20142"/>
              <a:gd name="T9" fmla="*/ 5142061 h 14300"/>
              <a:gd name="T10" fmla="*/ 9109582 w 20142"/>
              <a:gd name="T11" fmla="*/ 4280735 h 14300"/>
              <a:gd name="T12" fmla="*/ 9679021 w 20142"/>
              <a:gd name="T13" fmla="*/ 3419888 h 14300"/>
              <a:gd name="T14" fmla="*/ 9109582 w 20142"/>
              <a:gd name="T15" fmla="*/ 2558562 h 14300"/>
              <a:gd name="T16" fmla="*/ 9679021 w 20142"/>
              <a:gd name="T17" fmla="*/ 1697715 h 14300"/>
              <a:gd name="T18" fmla="*/ 9109582 w 20142"/>
              <a:gd name="T19" fmla="*/ 836388 h 14300"/>
              <a:gd name="T20" fmla="*/ 9678540 w 20142"/>
              <a:gd name="T21" fmla="*/ 0 h 14300"/>
              <a:gd name="T22" fmla="*/ 0 w 20142"/>
              <a:gd name="T23" fmla="*/ 0 h 143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0142" h="14300">
                <a:moveTo>
                  <a:pt x="0" y="0"/>
                </a:moveTo>
                <a:lnTo>
                  <a:pt x="0" y="14300"/>
                </a:lnTo>
                <a:cubicBezTo>
                  <a:pt x="6714" y="14300"/>
                  <a:pt x="13428" y="14300"/>
                  <a:pt x="20141" y="14300"/>
                </a:cubicBezTo>
                <a:cubicBezTo>
                  <a:pt x="20136" y="13500"/>
                  <a:pt x="19649" y="12814"/>
                  <a:pt x="18957" y="12518"/>
                </a:cubicBezTo>
                <a:cubicBezTo>
                  <a:pt x="19653" y="12219"/>
                  <a:pt x="20142" y="11528"/>
                  <a:pt x="20142" y="10722"/>
                </a:cubicBezTo>
                <a:cubicBezTo>
                  <a:pt x="20142" y="9916"/>
                  <a:pt x="19653" y="9225"/>
                  <a:pt x="18957" y="8926"/>
                </a:cubicBezTo>
                <a:cubicBezTo>
                  <a:pt x="19653" y="8628"/>
                  <a:pt x="20142" y="7937"/>
                  <a:pt x="20142" y="7131"/>
                </a:cubicBezTo>
                <a:cubicBezTo>
                  <a:pt x="20142" y="6325"/>
                  <a:pt x="19653" y="5634"/>
                  <a:pt x="18957" y="5335"/>
                </a:cubicBezTo>
                <a:cubicBezTo>
                  <a:pt x="19653" y="5037"/>
                  <a:pt x="20142" y="4345"/>
                  <a:pt x="20142" y="3540"/>
                </a:cubicBezTo>
                <a:cubicBezTo>
                  <a:pt x="20142" y="2734"/>
                  <a:pt x="19653" y="2042"/>
                  <a:pt x="18957" y="1744"/>
                </a:cubicBezTo>
                <a:cubicBezTo>
                  <a:pt x="19638" y="1452"/>
                  <a:pt x="20120" y="784"/>
                  <a:pt x="20141" y="0"/>
                </a:cubicBezTo>
                <a:cubicBezTo>
                  <a:pt x="13427" y="0"/>
                  <a:pt x="6714" y="0"/>
                  <a:pt x="0" y="0"/>
                </a:cubicBezTo>
                <a:close/>
              </a:path>
            </a:pathLst>
          </a:custGeom>
          <a:solidFill>
            <a:srgbClr val="0001B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B03E6AE2-AB43-4455-8081-8AE4A7B6931C}"/>
              </a:ext>
            </a:extLst>
          </p:cNvPr>
          <p:cNvGrpSpPr/>
          <p:nvPr/>
        </p:nvGrpSpPr>
        <p:grpSpPr bwMode="black">
          <a:xfrm>
            <a:off x="465667" y="5813465"/>
            <a:ext cx="1295039" cy="601443"/>
            <a:chOff x="228601" y="704851"/>
            <a:chExt cx="11734800" cy="5449888"/>
          </a:xfrm>
          <a:solidFill>
            <a:srgbClr val="FFFFFF"/>
          </a:solidFill>
        </p:grpSpPr>
        <p:sp>
          <p:nvSpPr>
            <p:cNvPr id="6" name="Freeform 5">
              <a:extLst>
                <a:ext uri="{FF2B5EF4-FFF2-40B4-BE49-F238E27FC236}">
                  <a16:creationId xmlns:a16="http://schemas.microsoft.com/office/drawing/2014/main" id="{8A7D9AE1-8176-4FBF-80E7-E2311061A919}"/>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3C6EB37E-CC18-4322-94C1-1F7D1A008F1D}"/>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D2B231BE-CDA1-48E7-AE48-B48D91FF7F1B}"/>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2728A7CA-C8B4-425B-9864-774011E9EE54}"/>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0B0A59D0-9587-4F48-B5D9-FA9969806D4D}"/>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736DA25E-5318-4D72-A2D3-AC8664036FA3}"/>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8427BD52-8CA3-4CA7-AED6-7930DB5BD944}"/>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94610840-DB78-4B12-91A9-21D67A66889A}"/>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CDFC2023-65C3-43AE-996D-20630C61D348}"/>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C9C1CE0B-AF19-427B-A744-1C782195DFE0}"/>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9269FB71-7401-4491-A1CC-570AB96B9CC7}"/>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dirty="0"/>
              <a:t>Muokkaa </a:t>
            </a:r>
            <a:r>
              <a:rPr lang="fi-FI" dirty="0" err="1"/>
              <a:t>perustyyl</a:t>
            </a:r>
            <a:r>
              <a:rPr lang="fi-FI" dirty="0"/>
              <a:t>. </a:t>
            </a:r>
            <a:r>
              <a:rPr lang="fi-FI" dirty="0" err="1"/>
              <a:t>napsautt</a:t>
            </a:r>
            <a:r>
              <a:rPr lang="fi-FI" dirty="0"/>
              <a:t>.</a:t>
            </a:r>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dirty="0"/>
              <a:t>Muokkaa tekstin perustyylejä napsauttamalla</a:t>
            </a:r>
          </a:p>
        </p:txBody>
      </p:sp>
    </p:spTree>
    <p:extLst>
      <p:ext uri="{BB962C8B-B14F-4D97-AF65-F5344CB8AC3E}">
        <p14:creationId xmlns:p14="http://schemas.microsoft.com/office/powerpoint/2010/main" val="299112133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Kansi 4">
    <p:bg>
      <p:bgPr>
        <a:solidFill>
          <a:srgbClr val="00D7A6"/>
        </a:solidFill>
        <a:effectLst/>
      </p:bgPr>
    </p:bg>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3651674A-692C-4125-B500-639BD553087D}"/>
              </a:ext>
            </a:extLst>
          </p:cNvPr>
          <p:cNvSpPr>
            <a:spLocks/>
          </p:cNvSpPr>
          <p:nvPr/>
        </p:nvSpPr>
        <p:spPr bwMode="white">
          <a:xfrm>
            <a:off x="0" y="0"/>
            <a:ext cx="9815513" cy="6858000"/>
          </a:xfrm>
          <a:custGeom>
            <a:avLst/>
            <a:gdLst>
              <a:gd name="T0" fmla="*/ 0 w 20470"/>
              <a:gd name="T1" fmla="*/ 6858000 h 14293"/>
              <a:gd name="T2" fmla="*/ 2725435 w 20470"/>
              <a:gd name="T3" fmla="*/ 6858000 h 14293"/>
              <a:gd name="T4" fmla="*/ 2544187 w 20470"/>
              <a:gd name="T5" fmla="*/ 6485663 h 14293"/>
              <a:gd name="T6" fmla="*/ 2623782 w 20470"/>
              <a:gd name="T7" fmla="*/ 6066305 h 14293"/>
              <a:gd name="T8" fmla="*/ 3042379 w 20470"/>
              <a:gd name="T9" fmla="*/ 5987135 h 14293"/>
              <a:gd name="T10" fmla="*/ 3796141 w 20470"/>
              <a:gd name="T11" fmla="*/ 6355154 h 14293"/>
              <a:gd name="T12" fmla="*/ 4196038 w 20470"/>
              <a:gd name="T13" fmla="*/ 6269746 h 14293"/>
              <a:gd name="T14" fmla="*/ 4277552 w 20470"/>
              <a:gd name="T15" fmla="*/ 5859025 h 14293"/>
              <a:gd name="T16" fmla="*/ 3914576 w 20470"/>
              <a:gd name="T17" fmla="*/ 5114351 h 14293"/>
              <a:gd name="T18" fmla="*/ 3994172 w 20470"/>
              <a:gd name="T19" fmla="*/ 4694993 h 14293"/>
              <a:gd name="T20" fmla="*/ 4412768 w 20470"/>
              <a:gd name="T21" fmla="*/ 4615823 h 14293"/>
              <a:gd name="T22" fmla="*/ 5166530 w 20470"/>
              <a:gd name="T23" fmla="*/ 4983841 h 14293"/>
              <a:gd name="T24" fmla="*/ 5566427 w 20470"/>
              <a:gd name="T25" fmla="*/ 4898434 h 14293"/>
              <a:gd name="T26" fmla="*/ 5648420 w 20470"/>
              <a:gd name="T27" fmla="*/ 4487712 h 14293"/>
              <a:gd name="T28" fmla="*/ 5284965 w 20470"/>
              <a:gd name="T29" fmla="*/ 3743039 h 14293"/>
              <a:gd name="T30" fmla="*/ 5364561 w 20470"/>
              <a:gd name="T31" fmla="*/ 3323681 h 14293"/>
              <a:gd name="T32" fmla="*/ 5783158 w 20470"/>
              <a:gd name="T33" fmla="*/ 3244511 h 14293"/>
              <a:gd name="T34" fmla="*/ 6535961 w 20470"/>
              <a:gd name="T35" fmla="*/ 3613969 h 14293"/>
              <a:gd name="T36" fmla="*/ 6934419 w 20470"/>
              <a:gd name="T37" fmla="*/ 3530001 h 14293"/>
              <a:gd name="T38" fmla="*/ 7015932 w 20470"/>
              <a:gd name="T39" fmla="*/ 3118799 h 14293"/>
              <a:gd name="T40" fmla="*/ 6652957 w 20470"/>
              <a:gd name="T41" fmla="*/ 2374126 h 14293"/>
              <a:gd name="T42" fmla="*/ 6732073 w 20470"/>
              <a:gd name="T43" fmla="*/ 1955247 h 14293"/>
              <a:gd name="T44" fmla="*/ 7150670 w 20470"/>
              <a:gd name="T45" fmla="*/ 1876078 h 14293"/>
              <a:gd name="T46" fmla="*/ 7904911 w 20470"/>
              <a:gd name="T47" fmla="*/ 2243616 h 14293"/>
              <a:gd name="T48" fmla="*/ 8304808 w 20470"/>
              <a:gd name="T49" fmla="*/ 2158689 h 14293"/>
              <a:gd name="T50" fmla="*/ 8386322 w 20470"/>
              <a:gd name="T51" fmla="*/ 1747487 h 14293"/>
              <a:gd name="T52" fmla="*/ 8023346 w 20470"/>
              <a:gd name="T53" fmla="*/ 1002814 h 14293"/>
              <a:gd name="T54" fmla="*/ 8102942 w 20470"/>
              <a:gd name="T55" fmla="*/ 583935 h 14293"/>
              <a:gd name="T56" fmla="*/ 8521539 w 20470"/>
              <a:gd name="T57" fmla="*/ 504286 h 14293"/>
              <a:gd name="T58" fmla="*/ 9275780 w 20470"/>
              <a:gd name="T59" fmla="*/ 872304 h 14293"/>
              <a:gd name="T60" fmla="*/ 9675677 w 20470"/>
              <a:gd name="T61" fmla="*/ 786417 h 14293"/>
              <a:gd name="T62" fmla="*/ 9757190 w 20470"/>
              <a:gd name="T63" fmla="*/ 375695 h 14293"/>
              <a:gd name="T64" fmla="*/ 9574024 w 20470"/>
              <a:gd name="T65" fmla="*/ 0 h 14293"/>
              <a:gd name="T66" fmla="*/ 0 w 20470"/>
              <a:gd name="T67" fmla="*/ 0 h 14293"/>
              <a:gd name="T68" fmla="*/ 0 w 20470"/>
              <a:gd name="T69" fmla="*/ 6858000 h 1429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0470" h="14293">
                <a:moveTo>
                  <a:pt x="0" y="14293"/>
                </a:moveTo>
                <a:lnTo>
                  <a:pt x="5684" y="14293"/>
                </a:lnTo>
                <a:cubicBezTo>
                  <a:pt x="5495" y="13905"/>
                  <a:pt x="5306" y="13517"/>
                  <a:pt x="5306" y="13517"/>
                </a:cubicBezTo>
                <a:cubicBezTo>
                  <a:pt x="5306" y="13517"/>
                  <a:pt x="5077" y="13038"/>
                  <a:pt x="5472" y="12643"/>
                </a:cubicBezTo>
                <a:cubicBezTo>
                  <a:pt x="5708" y="12407"/>
                  <a:pt x="6053" y="12349"/>
                  <a:pt x="6345" y="12478"/>
                </a:cubicBezTo>
                <a:cubicBezTo>
                  <a:pt x="6357" y="12483"/>
                  <a:pt x="7917" y="13245"/>
                  <a:pt x="7917" y="13245"/>
                </a:cubicBezTo>
                <a:cubicBezTo>
                  <a:pt x="7917" y="13245"/>
                  <a:pt x="8353" y="13466"/>
                  <a:pt x="8751" y="13067"/>
                </a:cubicBezTo>
                <a:cubicBezTo>
                  <a:pt x="8982" y="12837"/>
                  <a:pt x="9042" y="12503"/>
                  <a:pt x="8921" y="12211"/>
                </a:cubicBezTo>
                <a:cubicBezTo>
                  <a:pt x="8913" y="12193"/>
                  <a:pt x="8164" y="10659"/>
                  <a:pt x="8164" y="10659"/>
                </a:cubicBezTo>
                <a:cubicBezTo>
                  <a:pt x="8164" y="10659"/>
                  <a:pt x="7935" y="10180"/>
                  <a:pt x="8330" y="9785"/>
                </a:cubicBezTo>
                <a:cubicBezTo>
                  <a:pt x="8566" y="9549"/>
                  <a:pt x="8912" y="9491"/>
                  <a:pt x="9203" y="9620"/>
                </a:cubicBezTo>
                <a:cubicBezTo>
                  <a:pt x="9215" y="9625"/>
                  <a:pt x="10775" y="10387"/>
                  <a:pt x="10775" y="10387"/>
                </a:cubicBezTo>
                <a:cubicBezTo>
                  <a:pt x="10775" y="10387"/>
                  <a:pt x="11211" y="10608"/>
                  <a:pt x="11609" y="10209"/>
                </a:cubicBezTo>
                <a:cubicBezTo>
                  <a:pt x="11840" y="9979"/>
                  <a:pt x="11901" y="9645"/>
                  <a:pt x="11780" y="9353"/>
                </a:cubicBezTo>
                <a:cubicBezTo>
                  <a:pt x="11771" y="9335"/>
                  <a:pt x="11022" y="7801"/>
                  <a:pt x="11022" y="7801"/>
                </a:cubicBezTo>
                <a:cubicBezTo>
                  <a:pt x="11022" y="7801"/>
                  <a:pt x="10793" y="7322"/>
                  <a:pt x="11188" y="6927"/>
                </a:cubicBezTo>
                <a:cubicBezTo>
                  <a:pt x="11425" y="6691"/>
                  <a:pt x="11770" y="6633"/>
                  <a:pt x="12061" y="6762"/>
                </a:cubicBezTo>
                <a:cubicBezTo>
                  <a:pt x="12074" y="6767"/>
                  <a:pt x="13631" y="7532"/>
                  <a:pt x="13631" y="7532"/>
                </a:cubicBezTo>
                <a:cubicBezTo>
                  <a:pt x="13631" y="7532"/>
                  <a:pt x="14095" y="7723"/>
                  <a:pt x="14462" y="7357"/>
                </a:cubicBezTo>
                <a:cubicBezTo>
                  <a:pt x="14692" y="7127"/>
                  <a:pt x="14753" y="6793"/>
                  <a:pt x="14632" y="6500"/>
                </a:cubicBezTo>
                <a:cubicBezTo>
                  <a:pt x="14623" y="6483"/>
                  <a:pt x="13875" y="4948"/>
                  <a:pt x="13875" y="4948"/>
                </a:cubicBezTo>
                <a:cubicBezTo>
                  <a:pt x="13875" y="4948"/>
                  <a:pt x="13646" y="4470"/>
                  <a:pt x="14040" y="4075"/>
                </a:cubicBezTo>
                <a:cubicBezTo>
                  <a:pt x="14277" y="3838"/>
                  <a:pt x="14622" y="3781"/>
                  <a:pt x="14913" y="3910"/>
                </a:cubicBezTo>
                <a:cubicBezTo>
                  <a:pt x="14926" y="3915"/>
                  <a:pt x="16486" y="4676"/>
                  <a:pt x="16486" y="4676"/>
                </a:cubicBezTo>
                <a:cubicBezTo>
                  <a:pt x="16486" y="4676"/>
                  <a:pt x="16921" y="4897"/>
                  <a:pt x="17320" y="4499"/>
                </a:cubicBezTo>
                <a:cubicBezTo>
                  <a:pt x="17550" y="4268"/>
                  <a:pt x="17611" y="3935"/>
                  <a:pt x="17490" y="3642"/>
                </a:cubicBezTo>
                <a:cubicBezTo>
                  <a:pt x="17481" y="3624"/>
                  <a:pt x="16733" y="2090"/>
                  <a:pt x="16733" y="2090"/>
                </a:cubicBezTo>
                <a:cubicBezTo>
                  <a:pt x="16733" y="2090"/>
                  <a:pt x="16504" y="1611"/>
                  <a:pt x="16899" y="1217"/>
                </a:cubicBezTo>
                <a:cubicBezTo>
                  <a:pt x="17135" y="980"/>
                  <a:pt x="17480" y="922"/>
                  <a:pt x="17772" y="1051"/>
                </a:cubicBezTo>
                <a:cubicBezTo>
                  <a:pt x="17784" y="1056"/>
                  <a:pt x="19345" y="1818"/>
                  <a:pt x="19345" y="1818"/>
                </a:cubicBezTo>
                <a:cubicBezTo>
                  <a:pt x="19345" y="1818"/>
                  <a:pt x="19807" y="2012"/>
                  <a:pt x="20179" y="1639"/>
                </a:cubicBezTo>
                <a:cubicBezTo>
                  <a:pt x="20409" y="1409"/>
                  <a:pt x="20470" y="1075"/>
                  <a:pt x="20349" y="783"/>
                </a:cubicBezTo>
                <a:cubicBezTo>
                  <a:pt x="20345" y="774"/>
                  <a:pt x="20156" y="386"/>
                  <a:pt x="19967" y="0"/>
                </a:cubicBezTo>
                <a:lnTo>
                  <a:pt x="0" y="0"/>
                </a:lnTo>
                <a:lnTo>
                  <a:pt x="0" y="14293"/>
                </a:lnTo>
                <a:close/>
              </a:path>
            </a:pathLst>
          </a:custGeom>
          <a:solidFill>
            <a:srgbClr val="0000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8E73F516-829C-46CB-AE04-F02F66157548}"/>
              </a:ext>
            </a:extLst>
          </p:cNvPr>
          <p:cNvGrpSpPr/>
          <p:nvPr/>
        </p:nvGrpSpPr>
        <p:grpSpPr bwMode="black">
          <a:xfrm>
            <a:off x="465667" y="5813465"/>
            <a:ext cx="1295039" cy="601443"/>
            <a:chOff x="228601" y="704851"/>
            <a:chExt cx="11734800" cy="5449888"/>
          </a:xfrm>
          <a:solidFill>
            <a:schemeClr val="bg1"/>
          </a:solidFill>
        </p:grpSpPr>
        <p:sp>
          <p:nvSpPr>
            <p:cNvPr id="6" name="Freeform 5">
              <a:extLst>
                <a:ext uri="{FF2B5EF4-FFF2-40B4-BE49-F238E27FC236}">
                  <a16:creationId xmlns:a16="http://schemas.microsoft.com/office/drawing/2014/main" id="{F39A2E0C-5058-4BCC-8E33-74157EC42E49}"/>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ABD2362A-73A2-4BD4-8BB7-56A8EB048362}"/>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275DAA98-5B92-4EF6-946F-B0D0A8983CFC}"/>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76E9C5C0-630E-47D7-A62D-B3573ABDD3F3}"/>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BC205886-455A-45DF-8829-7DF122089C4F}"/>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03C9D551-B94B-43A0-9CF1-1348A1FF5D4E}"/>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852F58ED-0232-47FF-A638-8753F9404953}"/>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6B8F47B4-2DFB-46D5-8384-5D5BAAF903AB}"/>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058A90CC-CE82-4742-BB02-45A2D482F8CF}"/>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FB521879-B70A-4512-BA13-7A373135A7F2}"/>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F1EF3B63-EF5F-460F-91CB-2E19CF04A354}"/>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dirty="0"/>
              <a:t>Muokkaa </a:t>
            </a:r>
            <a:r>
              <a:rPr lang="fi-FI" dirty="0" err="1"/>
              <a:t>perustyyl</a:t>
            </a:r>
            <a:r>
              <a:rPr lang="fi-FI" dirty="0"/>
              <a:t>. </a:t>
            </a:r>
            <a:r>
              <a:rPr lang="fi-FI" dirty="0" err="1"/>
              <a:t>napsautt</a:t>
            </a:r>
            <a:r>
              <a:rPr lang="fi-FI" dirty="0"/>
              <a:t>.</a:t>
            </a:r>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dirty="0"/>
              <a:t>Muokkaa tekstin perustyylejä napsauttamalla</a:t>
            </a:r>
          </a:p>
        </p:txBody>
      </p:sp>
    </p:spTree>
    <p:extLst>
      <p:ext uri="{BB962C8B-B14F-4D97-AF65-F5344CB8AC3E}">
        <p14:creationId xmlns:p14="http://schemas.microsoft.com/office/powerpoint/2010/main" val="170573734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userDrawn="1">
  <p:cSld name="Kansi 4 B">
    <p:bg>
      <p:bgPr>
        <a:solidFill>
          <a:srgbClr val="00D7A7"/>
        </a:solidFill>
        <a:effectLst/>
      </p:bgPr>
    </p:bg>
    <p:spTree>
      <p:nvGrpSpPr>
        <p:cNvPr id="1" name=""/>
        <p:cNvGrpSpPr/>
        <p:nvPr/>
      </p:nvGrpSpPr>
      <p:grpSpPr>
        <a:xfrm>
          <a:off x="0" y="0"/>
          <a:ext cx="0" cy="0"/>
          <a:chOff x="0" y="0"/>
          <a:chExt cx="0" cy="0"/>
        </a:xfrm>
      </p:grpSpPr>
      <p:sp>
        <p:nvSpPr>
          <p:cNvPr id="4" name="Freeform 18">
            <a:extLst>
              <a:ext uri="{FF2B5EF4-FFF2-40B4-BE49-F238E27FC236}">
                <a16:creationId xmlns:a16="http://schemas.microsoft.com/office/drawing/2014/main" id="{4DE94036-3B70-4C06-A522-4A71E37BB9B1}"/>
              </a:ext>
            </a:extLst>
          </p:cNvPr>
          <p:cNvSpPr>
            <a:spLocks/>
          </p:cNvSpPr>
          <p:nvPr/>
        </p:nvSpPr>
        <p:spPr bwMode="auto">
          <a:xfrm>
            <a:off x="0" y="0"/>
            <a:ext cx="12193588" cy="6858000"/>
          </a:xfrm>
          <a:custGeom>
            <a:avLst/>
            <a:gdLst>
              <a:gd name="T0" fmla="*/ 0 w 25400"/>
              <a:gd name="T1" fmla="*/ 6858000 h 14293"/>
              <a:gd name="T2" fmla="*/ 5607912 w 25400"/>
              <a:gd name="T3" fmla="*/ 6858000 h 14293"/>
              <a:gd name="T4" fmla="*/ 5425974 w 25400"/>
              <a:gd name="T5" fmla="*/ 6485663 h 14293"/>
              <a:gd name="T6" fmla="*/ 5505662 w 25400"/>
              <a:gd name="T7" fmla="*/ 6066305 h 14293"/>
              <a:gd name="T8" fmla="*/ 5924743 w 25400"/>
              <a:gd name="T9" fmla="*/ 5987135 h 14293"/>
              <a:gd name="T10" fmla="*/ 6679377 w 25400"/>
              <a:gd name="T11" fmla="*/ 6355154 h 14293"/>
              <a:gd name="T12" fmla="*/ 7079737 w 25400"/>
              <a:gd name="T13" fmla="*/ 6269746 h 14293"/>
              <a:gd name="T14" fmla="*/ 7161825 w 25400"/>
              <a:gd name="T15" fmla="*/ 5859025 h 14293"/>
              <a:gd name="T16" fmla="*/ 6797949 w 25400"/>
              <a:gd name="T17" fmla="*/ 5114351 h 14293"/>
              <a:gd name="T18" fmla="*/ 6877637 w 25400"/>
              <a:gd name="T19" fmla="*/ 4694993 h 14293"/>
              <a:gd name="T20" fmla="*/ 7296718 w 25400"/>
              <a:gd name="T21" fmla="*/ 4615823 h 14293"/>
              <a:gd name="T22" fmla="*/ 8051832 w 25400"/>
              <a:gd name="T23" fmla="*/ 4983841 h 14293"/>
              <a:gd name="T24" fmla="*/ 8452192 w 25400"/>
              <a:gd name="T25" fmla="*/ 4898434 h 14293"/>
              <a:gd name="T26" fmla="*/ 8533800 w 25400"/>
              <a:gd name="T27" fmla="*/ 4487712 h 14293"/>
              <a:gd name="T28" fmla="*/ 8170404 w 25400"/>
              <a:gd name="T29" fmla="*/ 3743039 h 14293"/>
              <a:gd name="T30" fmla="*/ 8249612 w 25400"/>
              <a:gd name="T31" fmla="*/ 3323681 h 14293"/>
              <a:gd name="T32" fmla="*/ 8668693 w 25400"/>
              <a:gd name="T33" fmla="*/ 3244511 h 14293"/>
              <a:gd name="T34" fmla="*/ 9422367 w 25400"/>
              <a:gd name="T35" fmla="*/ 3613969 h 14293"/>
              <a:gd name="T36" fmla="*/ 9821287 w 25400"/>
              <a:gd name="T37" fmla="*/ 3530001 h 14293"/>
              <a:gd name="T38" fmla="*/ 9902895 w 25400"/>
              <a:gd name="T39" fmla="*/ 3118799 h 14293"/>
              <a:gd name="T40" fmla="*/ 9539499 w 25400"/>
              <a:gd name="T41" fmla="*/ 2374126 h 14293"/>
              <a:gd name="T42" fmla="*/ 9619187 w 25400"/>
              <a:gd name="T43" fmla="*/ 1955247 h 14293"/>
              <a:gd name="T44" fmla="*/ 10038268 w 25400"/>
              <a:gd name="T45" fmla="*/ 1876078 h 14293"/>
              <a:gd name="T46" fmla="*/ 10792902 w 25400"/>
              <a:gd name="T47" fmla="*/ 2243616 h 14293"/>
              <a:gd name="T48" fmla="*/ 11193262 w 25400"/>
              <a:gd name="T49" fmla="*/ 2158689 h 14293"/>
              <a:gd name="T50" fmla="*/ 11274870 w 25400"/>
              <a:gd name="T51" fmla="*/ 1747487 h 14293"/>
              <a:gd name="T52" fmla="*/ 10911474 w 25400"/>
              <a:gd name="T53" fmla="*/ 1002814 h 14293"/>
              <a:gd name="T54" fmla="*/ 10991162 w 25400"/>
              <a:gd name="T55" fmla="*/ 583935 h 14293"/>
              <a:gd name="T56" fmla="*/ 11410243 w 25400"/>
              <a:gd name="T57" fmla="*/ 504286 h 14293"/>
              <a:gd name="T58" fmla="*/ 12165357 w 25400"/>
              <a:gd name="T59" fmla="*/ 872304 h 14293"/>
              <a:gd name="T60" fmla="*/ 12193200 w 25400"/>
              <a:gd name="T61" fmla="*/ 881421 h 14293"/>
              <a:gd name="T62" fmla="*/ 12193200 w 25400"/>
              <a:gd name="T63" fmla="*/ 0 h 14293"/>
              <a:gd name="T64" fmla="*/ 0 w 25400"/>
              <a:gd name="T65" fmla="*/ 0 h 14293"/>
              <a:gd name="T66" fmla="*/ 0 w 25400"/>
              <a:gd name="T67" fmla="*/ 6858000 h 1429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5400" h="14293">
                <a:moveTo>
                  <a:pt x="0" y="14293"/>
                </a:moveTo>
                <a:lnTo>
                  <a:pt x="11682" y="14293"/>
                </a:lnTo>
                <a:cubicBezTo>
                  <a:pt x="11492" y="13905"/>
                  <a:pt x="11303" y="13517"/>
                  <a:pt x="11303" y="13517"/>
                </a:cubicBezTo>
                <a:cubicBezTo>
                  <a:pt x="11303" y="13517"/>
                  <a:pt x="11074" y="13038"/>
                  <a:pt x="11469" y="12643"/>
                </a:cubicBezTo>
                <a:cubicBezTo>
                  <a:pt x="11705" y="12407"/>
                  <a:pt x="12051" y="12349"/>
                  <a:pt x="12342" y="12478"/>
                </a:cubicBezTo>
                <a:cubicBezTo>
                  <a:pt x="12354" y="12483"/>
                  <a:pt x="13914" y="13245"/>
                  <a:pt x="13914" y="13245"/>
                </a:cubicBezTo>
                <a:cubicBezTo>
                  <a:pt x="13914" y="13245"/>
                  <a:pt x="14350" y="13466"/>
                  <a:pt x="14748" y="13067"/>
                </a:cubicBezTo>
                <a:cubicBezTo>
                  <a:pt x="14979" y="12837"/>
                  <a:pt x="15040" y="12503"/>
                  <a:pt x="14919" y="12211"/>
                </a:cubicBezTo>
                <a:cubicBezTo>
                  <a:pt x="14910" y="12193"/>
                  <a:pt x="14161" y="10659"/>
                  <a:pt x="14161" y="10659"/>
                </a:cubicBezTo>
                <a:cubicBezTo>
                  <a:pt x="14161" y="10659"/>
                  <a:pt x="13932" y="10180"/>
                  <a:pt x="14327" y="9785"/>
                </a:cubicBezTo>
                <a:cubicBezTo>
                  <a:pt x="14564" y="9549"/>
                  <a:pt x="14909" y="9491"/>
                  <a:pt x="15200" y="9620"/>
                </a:cubicBezTo>
                <a:cubicBezTo>
                  <a:pt x="15213" y="9625"/>
                  <a:pt x="16773" y="10387"/>
                  <a:pt x="16773" y="10387"/>
                </a:cubicBezTo>
                <a:cubicBezTo>
                  <a:pt x="16773" y="10387"/>
                  <a:pt x="17208" y="10608"/>
                  <a:pt x="17607" y="10209"/>
                </a:cubicBezTo>
                <a:cubicBezTo>
                  <a:pt x="17837" y="9979"/>
                  <a:pt x="17898" y="9645"/>
                  <a:pt x="17777" y="9353"/>
                </a:cubicBezTo>
                <a:cubicBezTo>
                  <a:pt x="17768" y="9335"/>
                  <a:pt x="17020" y="7801"/>
                  <a:pt x="17020" y="7801"/>
                </a:cubicBezTo>
                <a:cubicBezTo>
                  <a:pt x="17020" y="7801"/>
                  <a:pt x="16791" y="7322"/>
                  <a:pt x="17185" y="6927"/>
                </a:cubicBezTo>
                <a:cubicBezTo>
                  <a:pt x="17422" y="6691"/>
                  <a:pt x="17767" y="6633"/>
                  <a:pt x="18058" y="6762"/>
                </a:cubicBezTo>
                <a:cubicBezTo>
                  <a:pt x="18071" y="6767"/>
                  <a:pt x="19628" y="7532"/>
                  <a:pt x="19628" y="7532"/>
                </a:cubicBezTo>
                <a:cubicBezTo>
                  <a:pt x="19628" y="7532"/>
                  <a:pt x="20093" y="7723"/>
                  <a:pt x="20459" y="7357"/>
                </a:cubicBezTo>
                <a:cubicBezTo>
                  <a:pt x="20689" y="7127"/>
                  <a:pt x="20750" y="6793"/>
                  <a:pt x="20629" y="6500"/>
                </a:cubicBezTo>
                <a:cubicBezTo>
                  <a:pt x="20620" y="6483"/>
                  <a:pt x="19872" y="4948"/>
                  <a:pt x="19872" y="4948"/>
                </a:cubicBezTo>
                <a:cubicBezTo>
                  <a:pt x="19872" y="4948"/>
                  <a:pt x="19643" y="4470"/>
                  <a:pt x="20038" y="4075"/>
                </a:cubicBezTo>
                <a:cubicBezTo>
                  <a:pt x="20274" y="3838"/>
                  <a:pt x="20619" y="3781"/>
                  <a:pt x="20911" y="3910"/>
                </a:cubicBezTo>
                <a:cubicBezTo>
                  <a:pt x="20923" y="3915"/>
                  <a:pt x="22483" y="4676"/>
                  <a:pt x="22483" y="4676"/>
                </a:cubicBezTo>
                <a:cubicBezTo>
                  <a:pt x="22483" y="4676"/>
                  <a:pt x="22919" y="4897"/>
                  <a:pt x="23317" y="4499"/>
                </a:cubicBezTo>
                <a:cubicBezTo>
                  <a:pt x="23547" y="4268"/>
                  <a:pt x="23608" y="3935"/>
                  <a:pt x="23487" y="3642"/>
                </a:cubicBezTo>
                <a:cubicBezTo>
                  <a:pt x="23479" y="3624"/>
                  <a:pt x="22730" y="2090"/>
                  <a:pt x="22730" y="2090"/>
                </a:cubicBezTo>
                <a:cubicBezTo>
                  <a:pt x="22730" y="2090"/>
                  <a:pt x="22501" y="1611"/>
                  <a:pt x="22896" y="1217"/>
                </a:cubicBezTo>
                <a:cubicBezTo>
                  <a:pt x="23132" y="980"/>
                  <a:pt x="23478" y="922"/>
                  <a:pt x="23769" y="1051"/>
                </a:cubicBezTo>
                <a:cubicBezTo>
                  <a:pt x="23781" y="1056"/>
                  <a:pt x="25342" y="1818"/>
                  <a:pt x="25342" y="1818"/>
                </a:cubicBezTo>
                <a:cubicBezTo>
                  <a:pt x="25342" y="1818"/>
                  <a:pt x="25363" y="1827"/>
                  <a:pt x="25400" y="1837"/>
                </a:cubicBezTo>
                <a:lnTo>
                  <a:pt x="25400" y="0"/>
                </a:lnTo>
                <a:lnTo>
                  <a:pt x="0" y="0"/>
                </a:lnTo>
                <a:lnTo>
                  <a:pt x="0" y="14293"/>
                </a:lnTo>
                <a:close/>
              </a:path>
            </a:pathLst>
          </a:custGeom>
          <a:solidFill>
            <a:srgbClr val="0001B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E06DAFD8-3E15-490D-85FB-6DC5BFE0D31F}"/>
              </a:ext>
            </a:extLst>
          </p:cNvPr>
          <p:cNvGrpSpPr/>
          <p:nvPr/>
        </p:nvGrpSpPr>
        <p:grpSpPr bwMode="black">
          <a:xfrm>
            <a:off x="465667" y="5813465"/>
            <a:ext cx="1295039" cy="601443"/>
            <a:chOff x="228601" y="704851"/>
            <a:chExt cx="11734800" cy="5449888"/>
          </a:xfrm>
          <a:solidFill>
            <a:schemeClr val="bg1"/>
          </a:solidFill>
        </p:grpSpPr>
        <p:sp>
          <p:nvSpPr>
            <p:cNvPr id="6" name="Freeform 5">
              <a:extLst>
                <a:ext uri="{FF2B5EF4-FFF2-40B4-BE49-F238E27FC236}">
                  <a16:creationId xmlns:a16="http://schemas.microsoft.com/office/drawing/2014/main" id="{5A9325FB-9E0A-4446-B53D-866CA7F909F3}"/>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3849ACC9-1281-4305-899E-BD07A81F3150}"/>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0F9CFCE3-5AB9-4C92-B3D9-C477268C17C2}"/>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BC9B0B8C-9C6D-49D5-9310-357F9B298D46}"/>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BFD43069-8AFB-4D0C-900D-492885948B8A}"/>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5173A896-302F-4410-A60D-73BEC4F960EA}"/>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FB3977F6-84DA-470B-B8F8-6A4E08D22177}"/>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C9265263-00C5-4803-978A-F3CF65623D1F}"/>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61BDB3F4-6A8C-4795-8866-B683FB26BE65}"/>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3CF52839-4952-4427-BC62-0DA95EC23F52}"/>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0A099769-9774-4120-8310-C3F9EDF4C037}"/>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dirty="0"/>
              <a:t>Muokkaa </a:t>
            </a:r>
            <a:r>
              <a:rPr lang="fi-FI" dirty="0" err="1"/>
              <a:t>perustyyl</a:t>
            </a:r>
            <a:r>
              <a:rPr lang="fi-FI" dirty="0"/>
              <a:t>. </a:t>
            </a:r>
            <a:r>
              <a:rPr lang="fi-FI" dirty="0" err="1"/>
              <a:t>napsautt</a:t>
            </a:r>
            <a:r>
              <a:rPr lang="fi-FI" dirty="0"/>
              <a:t>.</a:t>
            </a:r>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dirty="0"/>
              <a:t>Muokkaa tekstin perustyylejä napsauttamalla</a:t>
            </a:r>
          </a:p>
        </p:txBody>
      </p:sp>
    </p:spTree>
    <p:extLst>
      <p:ext uri="{BB962C8B-B14F-4D97-AF65-F5344CB8AC3E}">
        <p14:creationId xmlns:p14="http://schemas.microsoft.com/office/powerpoint/2010/main" val="33316563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userDrawn="1">
  <p:cSld name="Kansi 5">
    <p:bg>
      <p:bgPr>
        <a:solidFill>
          <a:srgbClr val="00D7A6"/>
        </a:solidFill>
        <a:effectLst/>
      </p:bgPr>
    </p:bg>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5FB4FCCE-DF82-42DA-A21F-C2B85AE596D5}"/>
              </a:ext>
            </a:extLst>
          </p:cNvPr>
          <p:cNvSpPr>
            <a:spLocks noChangeAspect="1"/>
          </p:cNvSpPr>
          <p:nvPr/>
        </p:nvSpPr>
        <p:spPr bwMode="auto">
          <a:xfrm>
            <a:off x="-17463" y="-17463"/>
            <a:ext cx="9726613" cy="6875463"/>
          </a:xfrm>
          <a:custGeom>
            <a:avLst/>
            <a:gdLst>
              <a:gd name="T0" fmla="*/ 12981 w 20233"/>
              <a:gd name="T1" fmla="*/ 6251 h 14300"/>
              <a:gd name="T2" fmla="*/ 12981 w 20233"/>
              <a:gd name="T3" fmla="*/ 6876000 h 14300"/>
              <a:gd name="T4" fmla="*/ 3610270 w 20233"/>
              <a:gd name="T5" fmla="*/ 6876000 h 14300"/>
              <a:gd name="T6" fmla="*/ 3608347 w 20233"/>
              <a:gd name="T7" fmla="*/ 6056169 h 14300"/>
              <a:gd name="T8" fmla="*/ 4484350 w 20233"/>
              <a:gd name="T9" fmla="*/ 6058573 h 14300"/>
              <a:gd name="T10" fmla="*/ 4481946 w 20233"/>
              <a:gd name="T11" fmla="*/ 5182004 h 14300"/>
              <a:gd name="T12" fmla="*/ 5358431 w 20233"/>
              <a:gd name="T13" fmla="*/ 5184408 h 14300"/>
              <a:gd name="T14" fmla="*/ 5356027 w 20233"/>
              <a:gd name="T15" fmla="*/ 4368424 h 14300"/>
              <a:gd name="T16" fmla="*/ 6232031 w 20233"/>
              <a:gd name="T17" fmla="*/ 4370828 h 14300"/>
              <a:gd name="T18" fmla="*/ 6229627 w 20233"/>
              <a:gd name="T19" fmla="*/ 3494258 h 14300"/>
              <a:gd name="T20" fmla="*/ 7106111 w 20233"/>
              <a:gd name="T21" fmla="*/ 3496662 h 14300"/>
              <a:gd name="T22" fmla="*/ 7103707 w 20233"/>
              <a:gd name="T23" fmla="*/ 2620573 h 14300"/>
              <a:gd name="T24" fmla="*/ 7980192 w 20233"/>
              <a:gd name="T25" fmla="*/ 2622978 h 14300"/>
              <a:gd name="T26" fmla="*/ 7977788 w 20233"/>
              <a:gd name="T27" fmla="*/ 1746408 h 14300"/>
              <a:gd name="T28" fmla="*/ 8853791 w 20233"/>
              <a:gd name="T29" fmla="*/ 1748812 h 14300"/>
              <a:gd name="T30" fmla="*/ 8851388 w 20233"/>
              <a:gd name="T31" fmla="*/ 872723 h 14300"/>
              <a:gd name="T32" fmla="*/ 9727872 w 20233"/>
              <a:gd name="T33" fmla="*/ 875127 h 14300"/>
              <a:gd name="T34" fmla="*/ 9725468 w 20233"/>
              <a:gd name="T35" fmla="*/ 0 h 14300"/>
              <a:gd name="T36" fmla="*/ 12981 w 20233"/>
              <a:gd name="T37" fmla="*/ 6251 h 1430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0233" h="14300">
                <a:moveTo>
                  <a:pt x="27" y="13"/>
                </a:moveTo>
                <a:cubicBezTo>
                  <a:pt x="-68" y="4714"/>
                  <a:pt x="122" y="9599"/>
                  <a:pt x="27" y="14300"/>
                </a:cubicBezTo>
                <a:lnTo>
                  <a:pt x="7509" y="14300"/>
                </a:lnTo>
                <a:cubicBezTo>
                  <a:pt x="7508" y="13732"/>
                  <a:pt x="7506" y="13163"/>
                  <a:pt x="7505" y="12595"/>
                </a:cubicBezTo>
                <a:lnTo>
                  <a:pt x="9327" y="12600"/>
                </a:lnTo>
                <a:cubicBezTo>
                  <a:pt x="9325" y="11992"/>
                  <a:pt x="9324" y="11385"/>
                  <a:pt x="9322" y="10777"/>
                </a:cubicBezTo>
                <a:lnTo>
                  <a:pt x="11145" y="10782"/>
                </a:lnTo>
                <a:cubicBezTo>
                  <a:pt x="11143" y="10216"/>
                  <a:pt x="11142" y="9651"/>
                  <a:pt x="11140" y="9085"/>
                </a:cubicBezTo>
                <a:lnTo>
                  <a:pt x="12962" y="9090"/>
                </a:lnTo>
                <a:cubicBezTo>
                  <a:pt x="12960" y="8482"/>
                  <a:pt x="12959" y="7875"/>
                  <a:pt x="12957" y="7267"/>
                </a:cubicBezTo>
                <a:lnTo>
                  <a:pt x="14780" y="7272"/>
                </a:lnTo>
                <a:cubicBezTo>
                  <a:pt x="14778" y="6665"/>
                  <a:pt x="14777" y="6057"/>
                  <a:pt x="14775" y="5450"/>
                </a:cubicBezTo>
                <a:lnTo>
                  <a:pt x="16598" y="5455"/>
                </a:lnTo>
                <a:cubicBezTo>
                  <a:pt x="16596" y="4847"/>
                  <a:pt x="16595" y="4240"/>
                  <a:pt x="16593" y="3632"/>
                </a:cubicBezTo>
                <a:lnTo>
                  <a:pt x="18415" y="3637"/>
                </a:lnTo>
                <a:cubicBezTo>
                  <a:pt x="18413" y="3030"/>
                  <a:pt x="18412" y="2422"/>
                  <a:pt x="18410" y="1815"/>
                </a:cubicBezTo>
                <a:lnTo>
                  <a:pt x="20233" y="1820"/>
                </a:lnTo>
                <a:cubicBezTo>
                  <a:pt x="20231" y="1213"/>
                  <a:pt x="20230" y="607"/>
                  <a:pt x="20228" y="0"/>
                </a:cubicBezTo>
                <a:lnTo>
                  <a:pt x="27" y="13"/>
                </a:lnTo>
                <a:close/>
              </a:path>
            </a:pathLst>
          </a:custGeom>
          <a:solidFill>
            <a:srgbClr val="0000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8F3E635B-80CF-4806-8A32-D8F4674E13A2}"/>
              </a:ext>
            </a:extLst>
          </p:cNvPr>
          <p:cNvGrpSpPr/>
          <p:nvPr/>
        </p:nvGrpSpPr>
        <p:grpSpPr bwMode="black">
          <a:xfrm>
            <a:off x="465667" y="5813465"/>
            <a:ext cx="1295039" cy="601443"/>
            <a:chOff x="228601" y="704851"/>
            <a:chExt cx="11734800" cy="5449888"/>
          </a:xfrm>
          <a:solidFill>
            <a:schemeClr val="bg1"/>
          </a:solidFill>
        </p:grpSpPr>
        <p:sp>
          <p:nvSpPr>
            <p:cNvPr id="6" name="Freeform 5">
              <a:extLst>
                <a:ext uri="{FF2B5EF4-FFF2-40B4-BE49-F238E27FC236}">
                  <a16:creationId xmlns:a16="http://schemas.microsoft.com/office/drawing/2014/main" id="{CED24AF0-CC77-4ECD-A1D7-5B5ABED860D7}"/>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B516A5CE-30C8-4B16-8CDD-99752EB27D2E}"/>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6BECDA6A-F95F-4F79-AF05-88D40CE7DE65}"/>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E73D43B9-C667-448F-B05A-84390968594F}"/>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6AB1D65B-4C0B-41B6-9B78-EC5178B1EAD4}"/>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45FB2A1A-AD03-4157-8FC0-F4AA6EFB11E1}"/>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E0DFF558-4E47-4342-A65C-B26CFB5273BE}"/>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BF6F7FB1-63E7-41DD-B699-D08F2A519478}"/>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2D3263D8-2EED-4038-8E54-6E1425EDE9D2}"/>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F9A2684C-22E2-4579-A0FC-62FF1CF2A93F}"/>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90F25606-34CB-4516-BB54-819D40F5657C}"/>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dirty="0"/>
              <a:t>Muokkaa </a:t>
            </a:r>
            <a:r>
              <a:rPr lang="fi-FI" dirty="0" err="1"/>
              <a:t>perustyyl</a:t>
            </a:r>
            <a:r>
              <a:rPr lang="fi-FI" dirty="0"/>
              <a:t>. </a:t>
            </a:r>
            <a:r>
              <a:rPr lang="fi-FI" dirty="0" err="1"/>
              <a:t>napsautt</a:t>
            </a:r>
            <a:r>
              <a:rPr lang="fi-FI" dirty="0"/>
              <a:t>.</a:t>
            </a:r>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dirty="0"/>
              <a:t>Muokkaa tekstin perustyylejä napsauttamalla</a:t>
            </a:r>
          </a:p>
        </p:txBody>
      </p:sp>
    </p:spTree>
    <p:extLst>
      <p:ext uri="{BB962C8B-B14F-4D97-AF65-F5344CB8AC3E}">
        <p14:creationId xmlns:p14="http://schemas.microsoft.com/office/powerpoint/2010/main" val="209563068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userDrawn="1">
  <p:cSld name="Kansi 5 B">
    <p:bg>
      <p:bgPr>
        <a:solidFill>
          <a:srgbClr val="00D7A7"/>
        </a:solidFill>
        <a:effectLst/>
      </p:bgPr>
    </p:bg>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A2045321-328C-446D-871C-E1140E62060B}"/>
              </a:ext>
            </a:extLst>
          </p:cNvPr>
          <p:cNvSpPr>
            <a:spLocks/>
          </p:cNvSpPr>
          <p:nvPr/>
        </p:nvSpPr>
        <p:spPr bwMode="auto">
          <a:xfrm>
            <a:off x="0" y="0"/>
            <a:ext cx="12193588" cy="6858000"/>
          </a:xfrm>
          <a:custGeom>
            <a:avLst/>
            <a:gdLst>
              <a:gd name="T0" fmla="*/ 0 w 25400"/>
              <a:gd name="T1" fmla="*/ 0 h 14300"/>
              <a:gd name="T2" fmla="*/ 0 w 25400"/>
              <a:gd name="T3" fmla="*/ 6858000 h 14300"/>
              <a:gd name="T4" fmla="*/ 6962125 w 25400"/>
              <a:gd name="T5" fmla="*/ 6858000 h 14300"/>
              <a:gd name="T6" fmla="*/ 6959725 w 25400"/>
              <a:gd name="T7" fmla="*/ 6040315 h 14300"/>
              <a:gd name="T8" fmla="*/ 7834851 w 25400"/>
              <a:gd name="T9" fmla="*/ 6042713 h 14300"/>
              <a:gd name="T10" fmla="*/ 7832451 w 25400"/>
              <a:gd name="T11" fmla="*/ 5168438 h 14300"/>
              <a:gd name="T12" fmla="*/ 8707097 w 25400"/>
              <a:gd name="T13" fmla="*/ 5170836 h 14300"/>
              <a:gd name="T14" fmla="*/ 8704697 w 25400"/>
              <a:gd name="T15" fmla="*/ 4356988 h 14300"/>
              <a:gd name="T16" fmla="*/ 9579823 w 25400"/>
              <a:gd name="T17" fmla="*/ 4359386 h 14300"/>
              <a:gd name="T18" fmla="*/ 9577423 w 25400"/>
              <a:gd name="T19" fmla="*/ 3485111 h 14300"/>
              <a:gd name="T20" fmla="*/ 10452069 w 25400"/>
              <a:gd name="T21" fmla="*/ 3487509 h 14300"/>
              <a:gd name="T22" fmla="*/ 10449668 w 25400"/>
              <a:gd name="T23" fmla="*/ 2613713 h 14300"/>
              <a:gd name="T24" fmla="*/ 11324795 w 25400"/>
              <a:gd name="T25" fmla="*/ 2616111 h 14300"/>
              <a:gd name="T26" fmla="*/ 11322394 w 25400"/>
              <a:gd name="T27" fmla="*/ 1741836 h 14300"/>
              <a:gd name="T28" fmla="*/ 12193200 w 25400"/>
              <a:gd name="T29" fmla="*/ 1744234 h 14300"/>
              <a:gd name="T30" fmla="*/ 12193200 w 25400"/>
              <a:gd name="T31" fmla="*/ 0 h 14300"/>
              <a:gd name="T32" fmla="*/ 0 w 25400"/>
              <a:gd name="T33" fmla="*/ 0 h 1430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5400" h="14300">
                <a:moveTo>
                  <a:pt x="0" y="0"/>
                </a:moveTo>
                <a:lnTo>
                  <a:pt x="0" y="14300"/>
                </a:lnTo>
                <a:lnTo>
                  <a:pt x="14503" y="14300"/>
                </a:lnTo>
                <a:lnTo>
                  <a:pt x="14498" y="12595"/>
                </a:lnTo>
                <a:lnTo>
                  <a:pt x="16321" y="12600"/>
                </a:lnTo>
                <a:lnTo>
                  <a:pt x="16316" y="10777"/>
                </a:lnTo>
                <a:lnTo>
                  <a:pt x="18138" y="10782"/>
                </a:lnTo>
                <a:lnTo>
                  <a:pt x="18133" y="9085"/>
                </a:lnTo>
                <a:lnTo>
                  <a:pt x="19956" y="9090"/>
                </a:lnTo>
                <a:lnTo>
                  <a:pt x="19951" y="7267"/>
                </a:lnTo>
                <a:lnTo>
                  <a:pt x="21773" y="7272"/>
                </a:lnTo>
                <a:lnTo>
                  <a:pt x="21768" y="5450"/>
                </a:lnTo>
                <a:lnTo>
                  <a:pt x="23591" y="5455"/>
                </a:lnTo>
                <a:lnTo>
                  <a:pt x="23586" y="3632"/>
                </a:lnTo>
                <a:lnTo>
                  <a:pt x="25400" y="3637"/>
                </a:lnTo>
                <a:lnTo>
                  <a:pt x="25400" y="0"/>
                </a:lnTo>
                <a:lnTo>
                  <a:pt x="0" y="0"/>
                </a:lnTo>
                <a:close/>
              </a:path>
            </a:pathLst>
          </a:custGeom>
          <a:solidFill>
            <a:srgbClr val="0001B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4A0A3DAD-0914-4884-95E9-FC4B5CCE132C}"/>
              </a:ext>
            </a:extLst>
          </p:cNvPr>
          <p:cNvGrpSpPr/>
          <p:nvPr/>
        </p:nvGrpSpPr>
        <p:grpSpPr bwMode="black">
          <a:xfrm>
            <a:off x="465667" y="5813465"/>
            <a:ext cx="1295039" cy="601443"/>
            <a:chOff x="228601" y="704851"/>
            <a:chExt cx="11734800" cy="5449888"/>
          </a:xfrm>
          <a:solidFill>
            <a:schemeClr val="bg1"/>
          </a:solidFill>
        </p:grpSpPr>
        <p:sp>
          <p:nvSpPr>
            <p:cNvPr id="6" name="Freeform 5">
              <a:extLst>
                <a:ext uri="{FF2B5EF4-FFF2-40B4-BE49-F238E27FC236}">
                  <a16:creationId xmlns:a16="http://schemas.microsoft.com/office/drawing/2014/main" id="{2309C0C7-9209-48A2-8D4A-F95B318D43DF}"/>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05711865-5A74-4661-89D0-89E35AD74824}"/>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1D887F32-4695-47D4-A1E2-7166FFEAAFF8}"/>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13E13CB8-BB72-4E5E-BEC6-9C5E7D779972}"/>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1FB23D99-C9C1-44EA-8862-4C8F505D3542}"/>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C308E675-AEDF-476D-B6A7-E9C63F8A22F5}"/>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E9742204-DCB8-4414-A327-00B49F4FBE1B}"/>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C20D65AC-68E7-4F50-88B0-88B7B28E2BB1}"/>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D553BEC0-3F42-4F1A-99BB-0B362C0B0E5C}"/>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1702F2F7-57FB-47E7-808C-7A7C3D953376}"/>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877A6958-FD03-449C-AE8B-78BC5465CE9A}"/>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dirty="0"/>
              <a:t>Muokkaa </a:t>
            </a:r>
            <a:r>
              <a:rPr lang="fi-FI" dirty="0" err="1"/>
              <a:t>perustyyl</a:t>
            </a:r>
            <a:r>
              <a:rPr lang="fi-FI" dirty="0"/>
              <a:t>. </a:t>
            </a:r>
            <a:r>
              <a:rPr lang="fi-FI" dirty="0" err="1"/>
              <a:t>napsautt</a:t>
            </a:r>
            <a:r>
              <a:rPr lang="fi-FI" dirty="0"/>
              <a:t>.</a:t>
            </a:r>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dirty="0"/>
              <a:t>Muokkaa tekstin perustyylejä napsauttamalla</a:t>
            </a:r>
          </a:p>
        </p:txBody>
      </p:sp>
    </p:spTree>
    <p:extLst>
      <p:ext uri="{BB962C8B-B14F-4D97-AF65-F5344CB8AC3E}">
        <p14:creationId xmlns:p14="http://schemas.microsoft.com/office/powerpoint/2010/main" val="208606188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FD4F00"/>
                </a:solidFill>
                <a:latin typeface="+mj-lt"/>
              </a:defRPr>
            </a:lvl1pPr>
          </a:lstStyle>
          <a:p>
            <a:r>
              <a:rPr lang="fi-FI" dirty="0"/>
              <a:t>Muokkaa </a:t>
            </a:r>
            <a:r>
              <a:rPr lang="fi-FI" dirty="0" err="1"/>
              <a:t>perustyyl</a:t>
            </a:r>
            <a:r>
              <a:rPr lang="fi-FI" dirty="0"/>
              <a:t>. </a:t>
            </a:r>
            <a:r>
              <a:rPr lang="fi-FI" dirty="0" err="1"/>
              <a:t>napsautt</a:t>
            </a:r>
            <a:r>
              <a:rPr lang="fi-FI" dirty="0"/>
              <a:t>.</a:t>
            </a:r>
          </a:p>
        </p:txBody>
      </p:sp>
      <p:sp>
        <p:nvSpPr>
          <p:cNvPr id="3" name="Päivämäärän paikkamerkki 3">
            <a:extLst>
              <a:ext uri="{FF2B5EF4-FFF2-40B4-BE49-F238E27FC236}">
                <a16:creationId xmlns:a16="http://schemas.microsoft.com/office/drawing/2014/main" id="{1ECF78DC-C959-49F5-8C95-88C2F27E6492}"/>
              </a:ext>
            </a:extLst>
          </p:cNvPr>
          <p:cNvSpPr>
            <a:spLocks noGrp="1"/>
          </p:cNvSpPr>
          <p:nvPr>
            <p:ph type="dt" sz="half" idx="10"/>
          </p:nvPr>
        </p:nvSpPr>
        <p:spPr/>
        <p:txBody>
          <a:bodyPr/>
          <a:lstStyle>
            <a:lvl1pPr>
              <a:defRPr/>
            </a:lvl1pPr>
          </a:lstStyle>
          <a:p>
            <a:pPr>
              <a:defRPr/>
            </a:pPr>
            <a:fld id="{C28FCE30-BDF2-4B88-8F39-3BBE87456A34}" type="datetime1">
              <a:rPr lang="fi-FI"/>
              <a:pPr>
                <a:defRPr/>
              </a:pPr>
              <a:t>10.12.2021</a:t>
            </a:fld>
            <a:endParaRPr lang="fi-FI" dirty="0"/>
          </a:p>
        </p:txBody>
      </p:sp>
      <p:sp>
        <p:nvSpPr>
          <p:cNvPr id="4" name="Alatunnisteen paikkamerkki 4">
            <a:extLst>
              <a:ext uri="{FF2B5EF4-FFF2-40B4-BE49-F238E27FC236}">
                <a16:creationId xmlns:a16="http://schemas.microsoft.com/office/drawing/2014/main" id="{907A473D-06A3-4E06-B124-25947D574AE1}"/>
              </a:ext>
            </a:extLst>
          </p:cNvPr>
          <p:cNvSpPr>
            <a:spLocks noGrp="1"/>
          </p:cNvSpPr>
          <p:nvPr>
            <p:ph type="ftr" sz="quarter" idx="11"/>
          </p:nvPr>
        </p:nvSpPr>
        <p:spPr/>
        <p:txBody>
          <a:bodyPr/>
          <a:lstStyle>
            <a:lvl1pPr>
              <a:defRPr/>
            </a:lvl1pPr>
          </a:lstStyle>
          <a:p>
            <a:pPr>
              <a:defRPr/>
            </a:pPr>
            <a:r>
              <a:rPr lang="fi-FI"/>
              <a:t>Etunimi Sukunimi</a:t>
            </a:r>
            <a:endParaRPr lang="fi-FI" dirty="0"/>
          </a:p>
        </p:txBody>
      </p:sp>
      <p:sp>
        <p:nvSpPr>
          <p:cNvPr id="5" name="Dian numeron paikkamerkki 5">
            <a:extLst>
              <a:ext uri="{FF2B5EF4-FFF2-40B4-BE49-F238E27FC236}">
                <a16:creationId xmlns:a16="http://schemas.microsoft.com/office/drawing/2014/main" id="{BCFBC79E-0F7B-4109-95E6-DB579FF88E5E}"/>
              </a:ext>
            </a:extLst>
          </p:cNvPr>
          <p:cNvSpPr>
            <a:spLocks noGrp="1"/>
          </p:cNvSpPr>
          <p:nvPr>
            <p:ph type="sldNum" sz="quarter" idx="12"/>
          </p:nvPr>
        </p:nvSpPr>
        <p:spPr/>
        <p:txBody>
          <a:bodyPr/>
          <a:lstStyle>
            <a:lvl1pPr>
              <a:defRPr/>
            </a:lvl1pPr>
          </a:lstStyle>
          <a:p>
            <a:fld id="{B8A1BE5D-67FC-49FE-8FAB-589335D5BCE2}" type="slidenum">
              <a:rPr lang="fi-FI" altLang="fi-FI"/>
              <a:pPr/>
              <a:t>‹#›</a:t>
            </a:fld>
            <a:endParaRPr lang="fi-FI" altLang="fi-FI"/>
          </a:p>
        </p:txBody>
      </p:sp>
    </p:spTree>
    <p:extLst>
      <p:ext uri="{BB962C8B-B14F-4D97-AF65-F5344CB8AC3E}">
        <p14:creationId xmlns:p14="http://schemas.microsoft.com/office/powerpoint/2010/main" val="75919494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Väliotsikko">
    <p:bg>
      <p:bgPr>
        <a:solidFill>
          <a:schemeClr val="accent2"/>
        </a:solidFill>
        <a:effectLst/>
      </p:bgPr>
    </p:bg>
    <p:spTree>
      <p:nvGrpSpPr>
        <p:cNvPr id="1" name=""/>
        <p:cNvGrpSpPr/>
        <p:nvPr/>
      </p:nvGrpSpPr>
      <p:grpSpPr>
        <a:xfrm>
          <a:off x="0" y="0"/>
          <a:ext cx="0" cy="0"/>
          <a:chOff x="0" y="0"/>
          <a:chExt cx="0" cy="0"/>
        </a:xfrm>
      </p:grpSpPr>
      <p:grpSp>
        <p:nvGrpSpPr>
          <p:cNvPr id="3" name="Ryhmä 8">
            <a:extLst>
              <a:ext uri="{FF2B5EF4-FFF2-40B4-BE49-F238E27FC236}">
                <a16:creationId xmlns:a16="http://schemas.microsoft.com/office/drawing/2014/main" id="{39784961-7589-489C-8501-6266A18ABA15}"/>
              </a:ext>
            </a:extLst>
          </p:cNvPr>
          <p:cNvGrpSpPr/>
          <p:nvPr/>
        </p:nvGrpSpPr>
        <p:grpSpPr bwMode="black">
          <a:xfrm>
            <a:off x="465667" y="6222027"/>
            <a:ext cx="804333" cy="373549"/>
            <a:chOff x="228601" y="704851"/>
            <a:chExt cx="11734800" cy="5449888"/>
          </a:xfrm>
          <a:solidFill>
            <a:srgbClr val="FFFFFF"/>
          </a:solidFill>
        </p:grpSpPr>
        <p:sp>
          <p:nvSpPr>
            <p:cNvPr id="4" name="Freeform 5">
              <a:extLst>
                <a:ext uri="{FF2B5EF4-FFF2-40B4-BE49-F238E27FC236}">
                  <a16:creationId xmlns:a16="http://schemas.microsoft.com/office/drawing/2014/main" id="{B5C9BEEC-ABD2-4ED2-B8E2-7E24CA6F4050}"/>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5" name="Freeform 6">
              <a:extLst>
                <a:ext uri="{FF2B5EF4-FFF2-40B4-BE49-F238E27FC236}">
                  <a16:creationId xmlns:a16="http://schemas.microsoft.com/office/drawing/2014/main" id="{A01231D9-1543-4010-9E4C-27A5F0BB6FD5}"/>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6" name="Rectangle 7">
              <a:extLst>
                <a:ext uri="{FF2B5EF4-FFF2-40B4-BE49-F238E27FC236}">
                  <a16:creationId xmlns:a16="http://schemas.microsoft.com/office/drawing/2014/main" id="{89BD968E-5D95-4842-B5B3-80BCEAF3FA27}"/>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8">
              <a:extLst>
                <a:ext uri="{FF2B5EF4-FFF2-40B4-BE49-F238E27FC236}">
                  <a16:creationId xmlns:a16="http://schemas.microsoft.com/office/drawing/2014/main" id="{E539E923-45BD-43B8-8923-0D3F12B80BBA}"/>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Freeform 9">
              <a:extLst>
                <a:ext uri="{FF2B5EF4-FFF2-40B4-BE49-F238E27FC236}">
                  <a16:creationId xmlns:a16="http://schemas.microsoft.com/office/drawing/2014/main" id="{51167862-FE5E-4788-99F5-0D6E0D40615A}"/>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10">
              <a:extLst>
                <a:ext uri="{FF2B5EF4-FFF2-40B4-BE49-F238E27FC236}">
                  <a16:creationId xmlns:a16="http://schemas.microsoft.com/office/drawing/2014/main" id="{0041A6CC-9065-4D28-9E90-468879132C44}"/>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Rectangle 11">
              <a:extLst>
                <a:ext uri="{FF2B5EF4-FFF2-40B4-BE49-F238E27FC236}">
                  <a16:creationId xmlns:a16="http://schemas.microsoft.com/office/drawing/2014/main" id="{109AE595-1B01-4320-9CFB-B327BE96D6DA}"/>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2">
              <a:extLst>
                <a:ext uri="{FF2B5EF4-FFF2-40B4-BE49-F238E27FC236}">
                  <a16:creationId xmlns:a16="http://schemas.microsoft.com/office/drawing/2014/main" id="{70CEAE75-1030-4ACF-A7CA-73B369561BF4}"/>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2" name="Freeform 13">
              <a:extLst>
                <a:ext uri="{FF2B5EF4-FFF2-40B4-BE49-F238E27FC236}">
                  <a16:creationId xmlns:a16="http://schemas.microsoft.com/office/drawing/2014/main" id="{4997AD7C-9711-49C7-906C-E89FFD798647}"/>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Freeform 14">
              <a:extLst>
                <a:ext uri="{FF2B5EF4-FFF2-40B4-BE49-F238E27FC236}">
                  <a16:creationId xmlns:a16="http://schemas.microsoft.com/office/drawing/2014/main" id="{D33443EE-563E-4E71-BD88-1D644B9BD535}"/>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5">
              <a:extLst>
                <a:ext uri="{FF2B5EF4-FFF2-40B4-BE49-F238E27FC236}">
                  <a16:creationId xmlns:a16="http://schemas.microsoft.com/office/drawing/2014/main" id="{9D1DC770-CC81-4597-8073-5D70861E04E3}"/>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FFFFFF"/>
                </a:solidFill>
                <a:latin typeface="+mj-lt"/>
              </a:defRPr>
            </a:lvl1pPr>
          </a:lstStyle>
          <a:p>
            <a:r>
              <a:rPr lang="fi-FI" dirty="0"/>
              <a:t>Muokkaa </a:t>
            </a:r>
            <a:r>
              <a:rPr lang="fi-FI" dirty="0" err="1"/>
              <a:t>perustyyl</a:t>
            </a:r>
            <a:r>
              <a:rPr lang="fi-FI" dirty="0"/>
              <a:t>. </a:t>
            </a:r>
            <a:r>
              <a:rPr lang="fi-FI" dirty="0" err="1"/>
              <a:t>napsautt</a:t>
            </a:r>
            <a:r>
              <a:rPr lang="fi-FI" dirty="0"/>
              <a:t>.</a:t>
            </a:r>
          </a:p>
        </p:txBody>
      </p:sp>
      <p:sp>
        <p:nvSpPr>
          <p:cNvPr id="15" name="Päivämäärän paikkamerkki 3">
            <a:extLst>
              <a:ext uri="{FF2B5EF4-FFF2-40B4-BE49-F238E27FC236}">
                <a16:creationId xmlns:a16="http://schemas.microsoft.com/office/drawing/2014/main" id="{29E12297-4AA7-4DCA-AE66-BD111BE3BB5B}"/>
              </a:ext>
            </a:extLst>
          </p:cNvPr>
          <p:cNvSpPr>
            <a:spLocks noGrp="1"/>
          </p:cNvSpPr>
          <p:nvPr>
            <p:ph type="dt" sz="half" idx="10"/>
          </p:nvPr>
        </p:nvSpPr>
        <p:spPr/>
        <p:txBody>
          <a:bodyPr/>
          <a:lstStyle>
            <a:lvl1pPr>
              <a:defRPr smtClean="0">
                <a:solidFill>
                  <a:srgbClr val="FFFFFF"/>
                </a:solidFill>
              </a:defRPr>
            </a:lvl1pPr>
          </a:lstStyle>
          <a:p>
            <a:pPr>
              <a:defRPr/>
            </a:pPr>
            <a:fld id="{2AB70355-AB21-4C80-A46E-70C6D9EE2D13}" type="datetime1">
              <a:rPr lang="fi-FI"/>
              <a:pPr>
                <a:defRPr/>
              </a:pPr>
              <a:t>10.12.2021</a:t>
            </a:fld>
            <a:endParaRPr lang="fi-FI"/>
          </a:p>
        </p:txBody>
      </p:sp>
      <p:sp>
        <p:nvSpPr>
          <p:cNvPr id="16" name="Alatunnisteen paikkamerkki 4">
            <a:extLst>
              <a:ext uri="{FF2B5EF4-FFF2-40B4-BE49-F238E27FC236}">
                <a16:creationId xmlns:a16="http://schemas.microsoft.com/office/drawing/2014/main" id="{107FC0B2-9E7D-411A-838F-A1E70BD6DDDE}"/>
              </a:ext>
            </a:extLst>
          </p:cNvPr>
          <p:cNvSpPr>
            <a:spLocks noGrp="1"/>
          </p:cNvSpPr>
          <p:nvPr>
            <p:ph type="ftr" sz="quarter" idx="11"/>
          </p:nvPr>
        </p:nvSpPr>
        <p:spPr/>
        <p:txBody>
          <a:bodyPr/>
          <a:lstStyle>
            <a:lvl1pPr>
              <a:defRPr smtClean="0">
                <a:solidFill>
                  <a:srgbClr val="FFFFFF"/>
                </a:solidFill>
              </a:defRPr>
            </a:lvl1pPr>
          </a:lstStyle>
          <a:p>
            <a:pPr>
              <a:defRPr/>
            </a:pPr>
            <a:r>
              <a:rPr lang="fi-FI"/>
              <a:t>Etunimi Sukunimi</a:t>
            </a:r>
          </a:p>
        </p:txBody>
      </p:sp>
      <p:sp>
        <p:nvSpPr>
          <p:cNvPr id="17" name="Dian numeron paikkamerkki 5">
            <a:extLst>
              <a:ext uri="{FF2B5EF4-FFF2-40B4-BE49-F238E27FC236}">
                <a16:creationId xmlns:a16="http://schemas.microsoft.com/office/drawing/2014/main" id="{5F707B6E-077D-45DD-B55F-C0DAF3D72A15}"/>
              </a:ext>
            </a:extLst>
          </p:cNvPr>
          <p:cNvSpPr>
            <a:spLocks noGrp="1"/>
          </p:cNvSpPr>
          <p:nvPr>
            <p:ph type="sldNum" sz="quarter" idx="12"/>
          </p:nvPr>
        </p:nvSpPr>
        <p:spPr/>
        <p:txBody>
          <a:bodyPr/>
          <a:lstStyle>
            <a:lvl1pPr>
              <a:defRPr>
                <a:solidFill>
                  <a:srgbClr val="FFFFFF"/>
                </a:solidFill>
              </a:defRPr>
            </a:lvl1pPr>
          </a:lstStyle>
          <a:p>
            <a:fld id="{CC571D61-97CF-4876-95CB-DA7722A4431B}" type="slidenum">
              <a:rPr lang="fi-FI" altLang="fi-FI"/>
              <a:pPr/>
              <a:t>‹#›</a:t>
            </a:fld>
            <a:endParaRPr lang="fi-FI" altLang="fi-FI"/>
          </a:p>
        </p:txBody>
      </p:sp>
    </p:spTree>
    <p:extLst>
      <p:ext uri="{BB962C8B-B14F-4D97-AF65-F5344CB8AC3E}">
        <p14:creationId xmlns:p14="http://schemas.microsoft.com/office/powerpoint/2010/main" val="71288605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a:extLst>
              <a:ext uri="{FF2B5EF4-FFF2-40B4-BE49-F238E27FC236}">
                <a16:creationId xmlns:a16="http://schemas.microsoft.com/office/drawing/2014/main" id="{720CC6E0-264C-4325-877C-F649561C6AD6}"/>
              </a:ext>
            </a:extLst>
          </p:cNvPr>
          <p:cNvSpPr>
            <a:spLocks noGrp="1"/>
          </p:cNvSpPr>
          <p:nvPr>
            <p:ph type="dt" sz="half" idx="10"/>
          </p:nvPr>
        </p:nvSpPr>
        <p:spPr/>
        <p:txBody>
          <a:bodyPr/>
          <a:lstStyle>
            <a:lvl1pPr>
              <a:defRPr/>
            </a:lvl1pPr>
          </a:lstStyle>
          <a:p>
            <a:pPr>
              <a:defRPr/>
            </a:pPr>
            <a:fld id="{5EA1C963-D5F3-490F-A8E2-44291E33D172}" type="datetime1">
              <a:rPr lang="fi-FI"/>
              <a:pPr>
                <a:defRPr/>
              </a:pPr>
              <a:t>10.12.2021</a:t>
            </a:fld>
            <a:endParaRPr lang="fi-FI" dirty="0"/>
          </a:p>
        </p:txBody>
      </p:sp>
      <p:sp>
        <p:nvSpPr>
          <p:cNvPr id="5" name="Alatunnisteen paikkamerkki 4">
            <a:extLst>
              <a:ext uri="{FF2B5EF4-FFF2-40B4-BE49-F238E27FC236}">
                <a16:creationId xmlns:a16="http://schemas.microsoft.com/office/drawing/2014/main" id="{CFF6F7B6-1EDD-4B9D-A025-6F18CC99B5C3}"/>
              </a:ext>
            </a:extLst>
          </p:cNvPr>
          <p:cNvSpPr>
            <a:spLocks noGrp="1"/>
          </p:cNvSpPr>
          <p:nvPr>
            <p:ph type="ftr" sz="quarter" idx="11"/>
          </p:nvPr>
        </p:nvSpPr>
        <p:spPr/>
        <p:txBody>
          <a:bodyPr/>
          <a:lstStyle>
            <a:lvl1pPr>
              <a:defRPr/>
            </a:lvl1pPr>
          </a:lstStyle>
          <a:p>
            <a:pPr>
              <a:defRPr/>
            </a:pPr>
            <a:r>
              <a:rPr lang="fi-FI"/>
              <a:t>Etunimi Sukunimi</a:t>
            </a:r>
            <a:endParaRPr lang="fi-FI" dirty="0"/>
          </a:p>
        </p:txBody>
      </p:sp>
      <p:sp>
        <p:nvSpPr>
          <p:cNvPr id="6" name="Dian numeron paikkamerkki 5">
            <a:extLst>
              <a:ext uri="{FF2B5EF4-FFF2-40B4-BE49-F238E27FC236}">
                <a16:creationId xmlns:a16="http://schemas.microsoft.com/office/drawing/2014/main" id="{D7CADDF4-A861-413D-8F76-AF21DE48479C}"/>
              </a:ext>
            </a:extLst>
          </p:cNvPr>
          <p:cNvSpPr>
            <a:spLocks noGrp="1"/>
          </p:cNvSpPr>
          <p:nvPr>
            <p:ph type="sldNum" sz="quarter" idx="12"/>
          </p:nvPr>
        </p:nvSpPr>
        <p:spPr/>
        <p:txBody>
          <a:bodyPr/>
          <a:lstStyle>
            <a:lvl1pPr>
              <a:defRPr/>
            </a:lvl1pPr>
          </a:lstStyle>
          <a:p>
            <a:fld id="{451BF9D6-F60F-4975-9C13-CFC40E4F7AA8}" type="slidenum">
              <a:rPr lang="fi-FI" altLang="fi-FI"/>
              <a:pPr/>
              <a:t>‹#›</a:t>
            </a:fld>
            <a:endParaRPr lang="fi-FI" altLang="fi-FI"/>
          </a:p>
        </p:txBody>
      </p:sp>
    </p:spTree>
    <p:extLst>
      <p:ext uri="{BB962C8B-B14F-4D97-AF65-F5344CB8AC3E}">
        <p14:creationId xmlns:p14="http://schemas.microsoft.com/office/powerpoint/2010/main" val="36986520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 preserve="1">
  <p:cSld name="Otsikko ja sisältö B">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5335167C-2C97-4E8B-A8D8-DF14FE6DAE12}"/>
              </a:ext>
            </a:extLst>
          </p:cNvPr>
          <p:cNvSpPr>
            <a:spLocks noChangeAspect="1"/>
          </p:cNvSpPr>
          <p:nvPr/>
        </p:nvSpPr>
        <p:spPr bwMode="auto">
          <a:xfrm>
            <a:off x="10806113" y="0"/>
            <a:ext cx="1395412" cy="6858000"/>
          </a:xfrm>
          <a:custGeom>
            <a:avLst/>
            <a:gdLst>
              <a:gd name="T0" fmla="*/ 30477 w 2885"/>
              <a:gd name="T1" fmla="*/ 0 h 14300"/>
              <a:gd name="T2" fmla="*/ 18383 w 2885"/>
              <a:gd name="T3" fmla="*/ 11990 h 14300"/>
              <a:gd name="T4" fmla="*/ 286874 w 2885"/>
              <a:gd name="T5" fmla="*/ 276718 h 14300"/>
              <a:gd name="T6" fmla="*/ 18383 w 2885"/>
              <a:gd name="T7" fmla="*/ 540967 h 14300"/>
              <a:gd name="T8" fmla="*/ 268491 w 2885"/>
              <a:gd name="T9" fmla="*/ 787951 h 14300"/>
              <a:gd name="T10" fmla="*/ 0 w 2885"/>
              <a:gd name="T11" fmla="*/ 1052199 h 14300"/>
              <a:gd name="T12" fmla="*/ 268491 w 2885"/>
              <a:gd name="T13" fmla="*/ 1316928 h 14300"/>
              <a:gd name="T14" fmla="*/ 0 w 2885"/>
              <a:gd name="T15" fmla="*/ 1581656 h 14300"/>
              <a:gd name="T16" fmla="*/ 268491 w 2885"/>
              <a:gd name="T17" fmla="*/ 1846385 h 14300"/>
              <a:gd name="T18" fmla="*/ 0 w 2885"/>
              <a:gd name="T19" fmla="*/ 2111113 h 14300"/>
              <a:gd name="T20" fmla="*/ 268491 w 2885"/>
              <a:gd name="T21" fmla="*/ 2375841 h 14300"/>
              <a:gd name="T22" fmla="*/ 0 w 2885"/>
              <a:gd name="T23" fmla="*/ 2640570 h 14300"/>
              <a:gd name="T24" fmla="*/ 268491 w 2885"/>
              <a:gd name="T25" fmla="*/ 2905298 h 14300"/>
              <a:gd name="T26" fmla="*/ 0 w 2885"/>
              <a:gd name="T27" fmla="*/ 3170027 h 14300"/>
              <a:gd name="T28" fmla="*/ 281553 w 2885"/>
              <a:gd name="T29" fmla="*/ 3447704 h 14300"/>
              <a:gd name="T30" fmla="*/ 18383 w 2885"/>
              <a:gd name="T31" fmla="*/ 3706677 h 14300"/>
              <a:gd name="T32" fmla="*/ 286874 w 2885"/>
              <a:gd name="T33" fmla="*/ 3971405 h 14300"/>
              <a:gd name="T34" fmla="*/ 18383 w 2885"/>
              <a:gd name="T35" fmla="*/ 4236134 h 14300"/>
              <a:gd name="T36" fmla="*/ 286874 w 2885"/>
              <a:gd name="T37" fmla="*/ 4500862 h 14300"/>
              <a:gd name="T38" fmla="*/ 18383 w 2885"/>
              <a:gd name="T39" fmla="*/ 4765591 h 14300"/>
              <a:gd name="T40" fmla="*/ 286874 w 2885"/>
              <a:gd name="T41" fmla="*/ 5030319 h 14300"/>
              <a:gd name="T42" fmla="*/ 18383 w 2885"/>
              <a:gd name="T43" fmla="*/ 5295047 h 14300"/>
              <a:gd name="T44" fmla="*/ 268491 w 2885"/>
              <a:gd name="T45" fmla="*/ 5541552 h 14300"/>
              <a:gd name="T46" fmla="*/ 0 w 2885"/>
              <a:gd name="T47" fmla="*/ 5806280 h 14300"/>
              <a:gd name="T48" fmla="*/ 268491 w 2885"/>
              <a:gd name="T49" fmla="*/ 6071009 h 14300"/>
              <a:gd name="T50" fmla="*/ 0 w 2885"/>
              <a:gd name="T51" fmla="*/ 6335737 h 14300"/>
              <a:gd name="T52" fmla="*/ 268491 w 2885"/>
              <a:gd name="T53" fmla="*/ 6600465 h 14300"/>
              <a:gd name="T54" fmla="*/ 7257 w 2885"/>
              <a:gd name="T55" fmla="*/ 6858000 h 14300"/>
              <a:gd name="T56" fmla="*/ 1395671 w 2885"/>
              <a:gd name="T57" fmla="*/ 6858000 h 14300"/>
              <a:gd name="T58" fmla="*/ 1395671 w 2885"/>
              <a:gd name="T59" fmla="*/ 0 h 14300"/>
              <a:gd name="T60" fmla="*/ 30477 w 2885"/>
              <a:gd name="T61" fmla="*/ 0 h 1430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885" h="14300">
                <a:moveTo>
                  <a:pt x="63" y="0"/>
                </a:moveTo>
                <a:lnTo>
                  <a:pt x="38" y="25"/>
                </a:lnTo>
                <a:lnTo>
                  <a:pt x="593" y="577"/>
                </a:lnTo>
                <a:lnTo>
                  <a:pt x="38" y="1128"/>
                </a:lnTo>
                <a:lnTo>
                  <a:pt x="555" y="1643"/>
                </a:lnTo>
                <a:lnTo>
                  <a:pt x="0" y="2194"/>
                </a:lnTo>
                <a:lnTo>
                  <a:pt x="555" y="2746"/>
                </a:lnTo>
                <a:lnTo>
                  <a:pt x="0" y="3298"/>
                </a:lnTo>
                <a:lnTo>
                  <a:pt x="555" y="3850"/>
                </a:lnTo>
                <a:lnTo>
                  <a:pt x="0" y="4402"/>
                </a:lnTo>
                <a:lnTo>
                  <a:pt x="555" y="4954"/>
                </a:lnTo>
                <a:lnTo>
                  <a:pt x="0" y="5506"/>
                </a:lnTo>
                <a:lnTo>
                  <a:pt x="555" y="6058"/>
                </a:lnTo>
                <a:lnTo>
                  <a:pt x="0" y="6610"/>
                </a:lnTo>
                <a:lnTo>
                  <a:pt x="582" y="7189"/>
                </a:lnTo>
                <a:lnTo>
                  <a:pt x="38" y="7729"/>
                </a:lnTo>
                <a:lnTo>
                  <a:pt x="593" y="8281"/>
                </a:lnTo>
                <a:lnTo>
                  <a:pt x="38" y="8833"/>
                </a:lnTo>
                <a:lnTo>
                  <a:pt x="593" y="9385"/>
                </a:lnTo>
                <a:lnTo>
                  <a:pt x="38" y="9937"/>
                </a:lnTo>
                <a:lnTo>
                  <a:pt x="593" y="10489"/>
                </a:lnTo>
                <a:lnTo>
                  <a:pt x="38" y="11041"/>
                </a:lnTo>
                <a:lnTo>
                  <a:pt x="555" y="11555"/>
                </a:lnTo>
                <a:lnTo>
                  <a:pt x="0" y="12107"/>
                </a:lnTo>
                <a:lnTo>
                  <a:pt x="555" y="12659"/>
                </a:lnTo>
                <a:lnTo>
                  <a:pt x="0" y="13211"/>
                </a:lnTo>
                <a:lnTo>
                  <a:pt x="555" y="13763"/>
                </a:lnTo>
                <a:lnTo>
                  <a:pt x="15" y="14300"/>
                </a:lnTo>
                <a:lnTo>
                  <a:pt x="2885" y="14300"/>
                </a:lnTo>
                <a:cubicBezTo>
                  <a:pt x="2885" y="9533"/>
                  <a:pt x="2885" y="4767"/>
                  <a:pt x="2885" y="0"/>
                </a:cubicBezTo>
                <a:lnTo>
                  <a:pt x="63" y="0"/>
                </a:lnTo>
                <a:close/>
              </a:path>
            </a:pathLst>
          </a:custGeom>
          <a:solidFill>
            <a:srgbClr val="FD4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5" name="Päivämäärän paikkamerkki 3">
            <a:extLst>
              <a:ext uri="{FF2B5EF4-FFF2-40B4-BE49-F238E27FC236}">
                <a16:creationId xmlns:a16="http://schemas.microsoft.com/office/drawing/2014/main" id="{B924CFC4-6517-411C-8B36-2FFACE94BB67}"/>
              </a:ext>
            </a:extLst>
          </p:cNvPr>
          <p:cNvSpPr>
            <a:spLocks noGrp="1"/>
          </p:cNvSpPr>
          <p:nvPr>
            <p:ph type="dt" sz="half" idx="10"/>
          </p:nvPr>
        </p:nvSpPr>
        <p:spPr/>
        <p:txBody>
          <a:bodyPr/>
          <a:lstStyle>
            <a:lvl1pPr>
              <a:defRPr/>
            </a:lvl1pPr>
          </a:lstStyle>
          <a:p>
            <a:pPr>
              <a:defRPr/>
            </a:pPr>
            <a:fld id="{2516F8AA-24A0-4FB7-8111-451ACEC12F0C}" type="datetime1">
              <a:rPr lang="fi-FI"/>
              <a:pPr>
                <a:defRPr/>
              </a:pPr>
              <a:t>10.12.2021</a:t>
            </a:fld>
            <a:endParaRPr lang="fi-FI"/>
          </a:p>
        </p:txBody>
      </p:sp>
      <p:sp>
        <p:nvSpPr>
          <p:cNvPr id="6" name="Alatunnisteen paikkamerkki 4">
            <a:extLst>
              <a:ext uri="{FF2B5EF4-FFF2-40B4-BE49-F238E27FC236}">
                <a16:creationId xmlns:a16="http://schemas.microsoft.com/office/drawing/2014/main" id="{AC125F67-EDA8-4523-88FD-2FAB52643ADE}"/>
              </a:ext>
            </a:extLst>
          </p:cNvPr>
          <p:cNvSpPr>
            <a:spLocks noGrp="1"/>
          </p:cNvSpPr>
          <p:nvPr>
            <p:ph type="ftr" sz="quarter" idx="11"/>
          </p:nvPr>
        </p:nvSpPr>
        <p:spPr/>
        <p:txBody>
          <a:bodyPr/>
          <a:lstStyle>
            <a:lvl1pPr>
              <a:defRPr/>
            </a:lvl1pPr>
          </a:lstStyle>
          <a:p>
            <a:pPr>
              <a:defRPr/>
            </a:pPr>
            <a:r>
              <a:rPr lang="fi-FI"/>
              <a:t>Etunimi Sukunimi</a:t>
            </a:r>
          </a:p>
        </p:txBody>
      </p:sp>
      <p:sp>
        <p:nvSpPr>
          <p:cNvPr id="7" name="Dian numeron paikkamerkki 5">
            <a:extLst>
              <a:ext uri="{FF2B5EF4-FFF2-40B4-BE49-F238E27FC236}">
                <a16:creationId xmlns:a16="http://schemas.microsoft.com/office/drawing/2014/main" id="{B05058CC-D8D7-4E48-B8E1-506B53E3DF58}"/>
              </a:ext>
            </a:extLst>
          </p:cNvPr>
          <p:cNvSpPr>
            <a:spLocks noGrp="1"/>
          </p:cNvSpPr>
          <p:nvPr>
            <p:ph type="sldNum" sz="quarter" idx="12"/>
          </p:nvPr>
        </p:nvSpPr>
        <p:spPr/>
        <p:txBody>
          <a:bodyPr/>
          <a:lstStyle>
            <a:lvl1pPr>
              <a:defRPr>
                <a:solidFill>
                  <a:schemeClr val="bg1"/>
                </a:solidFill>
              </a:defRPr>
            </a:lvl1pPr>
          </a:lstStyle>
          <a:p>
            <a:fld id="{21B03642-D991-4A74-ADF4-199FD9C4737A}" type="slidenum">
              <a:rPr lang="fi-FI" altLang="fi-FI"/>
              <a:pPr/>
              <a:t>‹#›</a:t>
            </a:fld>
            <a:endParaRPr lang="fi-FI" altLang="fi-FI"/>
          </a:p>
        </p:txBody>
      </p:sp>
    </p:spTree>
    <p:extLst>
      <p:ext uri="{BB962C8B-B14F-4D97-AF65-F5344CB8AC3E}">
        <p14:creationId xmlns:p14="http://schemas.microsoft.com/office/powerpoint/2010/main" val="3164699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Väliotsikko tiili">
    <p:bg>
      <p:bgPr>
        <a:solidFill>
          <a:srgbClr val="DB2719"/>
        </a:solidFill>
        <a:effectLst/>
      </p:bgPr>
    </p:bg>
    <p:spTree>
      <p:nvGrpSpPr>
        <p:cNvPr id="1" name=""/>
        <p:cNvGrpSpPr/>
        <p:nvPr/>
      </p:nvGrpSpPr>
      <p:grpSpPr>
        <a:xfrm>
          <a:off x="0" y="0"/>
          <a:ext cx="0" cy="0"/>
          <a:chOff x="0" y="0"/>
          <a:chExt cx="0" cy="0"/>
        </a:xfrm>
      </p:grpSpPr>
      <p:grpSp>
        <p:nvGrpSpPr>
          <p:cNvPr id="3" name="Ryhmä 8">
            <a:extLst>
              <a:ext uri="{FF2B5EF4-FFF2-40B4-BE49-F238E27FC236}">
                <a16:creationId xmlns:a16="http://schemas.microsoft.com/office/drawing/2014/main" id="{BED038F1-CC9B-4A31-8E0C-545234E2C038}"/>
              </a:ext>
            </a:extLst>
          </p:cNvPr>
          <p:cNvGrpSpPr/>
          <p:nvPr/>
        </p:nvGrpSpPr>
        <p:grpSpPr bwMode="black">
          <a:xfrm>
            <a:off x="465667" y="6222027"/>
            <a:ext cx="804333" cy="373549"/>
            <a:chOff x="228601" y="704851"/>
            <a:chExt cx="11734800" cy="5449888"/>
          </a:xfrm>
          <a:solidFill>
            <a:srgbClr val="FFFFFF"/>
          </a:solidFill>
        </p:grpSpPr>
        <p:sp>
          <p:nvSpPr>
            <p:cNvPr id="4" name="Freeform 5">
              <a:extLst>
                <a:ext uri="{FF2B5EF4-FFF2-40B4-BE49-F238E27FC236}">
                  <a16:creationId xmlns:a16="http://schemas.microsoft.com/office/drawing/2014/main" id="{2253CDDF-13D2-4A6C-A39D-30D7397439F4}"/>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5" name="Freeform 6">
              <a:extLst>
                <a:ext uri="{FF2B5EF4-FFF2-40B4-BE49-F238E27FC236}">
                  <a16:creationId xmlns:a16="http://schemas.microsoft.com/office/drawing/2014/main" id="{7084A816-0E2D-491F-8086-7A403E40065C}"/>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6" name="Rectangle 7">
              <a:extLst>
                <a:ext uri="{FF2B5EF4-FFF2-40B4-BE49-F238E27FC236}">
                  <a16:creationId xmlns:a16="http://schemas.microsoft.com/office/drawing/2014/main" id="{F827B93E-13F0-4B34-ACDD-4939FF8707CB}"/>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8">
              <a:extLst>
                <a:ext uri="{FF2B5EF4-FFF2-40B4-BE49-F238E27FC236}">
                  <a16:creationId xmlns:a16="http://schemas.microsoft.com/office/drawing/2014/main" id="{644A573D-FC8D-4E49-8A6D-36765587259E}"/>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Freeform 9">
              <a:extLst>
                <a:ext uri="{FF2B5EF4-FFF2-40B4-BE49-F238E27FC236}">
                  <a16:creationId xmlns:a16="http://schemas.microsoft.com/office/drawing/2014/main" id="{EBEFEAA8-C6A7-46C4-990E-074394F7A82B}"/>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10">
              <a:extLst>
                <a:ext uri="{FF2B5EF4-FFF2-40B4-BE49-F238E27FC236}">
                  <a16:creationId xmlns:a16="http://schemas.microsoft.com/office/drawing/2014/main" id="{C2CA0DDD-5244-4476-B660-5519538FBFD4}"/>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Rectangle 11">
              <a:extLst>
                <a:ext uri="{FF2B5EF4-FFF2-40B4-BE49-F238E27FC236}">
                  <a16:creationId xmlns:a16="http://schemas.microsoft.com/office/drawing/2014/main" id="{9CD2B0AA-2B12-4AC6-9193-3977CB2402B9}"/>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2">
              <a:extLst>
                <a:ext uri="{FF2B5EF4-FFF2-40B4-BE49-F238E27FC236}">
                  <a16:creationId xmlns:a16="http://schemas.microsoft.com/office/drawing/2014/main" id="{67208552-CE45-4AC7-82D6-85BB2F67F7D9}"/>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2" name="Freeform 13">
              <a:extLst>
                <a:ext uri="{FF2B5EF4-FFF2-40B4-BE49-F238E27FC236}">
                  <a16:creationId xmlns:a16="http://schemas.microsoft.com/office/drawing/2014/main" id="{26693382-841F-4FEF-9BEC-F540D74D694F}"/>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Freeform 14">
              <a:extLst>
                <a:ext uri="{FF2B5EF4-FFF2-40B4-BE49-F238E27FC236}">
                  <a16:creationId xmlns:a16="http://schemas.microsoft.com/office/drawing/2014/main" id="{55D19D6D-DD2C-4411-A868-70165AC9F85C}"/>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5">
              <a:extLst>
                <a:ext uri="{FF2B5EF4-FFF2-40B4-BE49-F238E27FC236}">
                  <a16:creationId xmlns:a16="http://schemas.microsoft.com/office/drawing/2014/main" id="{0759E0D2-601A-4BF4-9B37-D6C9C41A38B4}"/>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FFFFFF"/>
                </a:solidFill>
                <a:latin typeface="+mj-lt"/>
              </a:defRPr>
            </a:lvl1pPr>
          </a:lstStyle>
          <a:p>
            <a:r>
              <a:rPr lang="fi-FI"/>
              <a:t>Muokkaa ots. perustyyl. napsautt.</a:t>
            </a:r>
            <a:endParaRPr lang="fi-FI" dirty="0"/>
          </a:p>
        </p:txBody>
      </p:sp>
      <p:sp>
        <p:nvSpPr>
          <p:cNvPr id="15" name="Päivämäärän paikkamerkki 3">
            <a:extLst>
              <a:ext uri="{FF2B5EF4-FFF2-40B4-BE49-F238E27FC236}">
                <a16:creationId xmlns:a16="http://schemas.microsoft.com/office/drawing/2014/main" id="{CF342390-05EA-4D4E-84A9-431B5A59F7B6}"/>
              </a:ext>
            </a:extLst>
          </p:cNvPr>
          <p:cNvSpPr>
            <a:spLocks noGrp="1"/>
          </p:cNvSpPr>
          <p:nvPr>
            <p:ph type="dt" sz="half" idx="10"/>
          </p:nvPr>
        </p:nvSpPr>
        <p:spPr/>
        <p:txBody>
          <a:bodyPr/>
          <a:lstStyle>
            <a:lvl1pPr>
              <a:defRPr smtClean="0">
                <a:solidFill>
                  <a:srgbClr val="FFFFFF"/>
                </a:solidFill>
              </a:defRPr>
            </a:lvl1pPr>
          </a:lstStyle>
          <a:p>
            <a:pPr>
              <a:defRPr/>
            </a:pPr>
            <a:fld id="{05C19100-3A85-4AB0-9F5E-BB25F33BA789}" type="datetime1">
              <a:rPr lang="fi-FI"/>
              <a:pPr>
                <a:defRPr/>
              </a:pPr>
              <a:t>10.12.2021</a:t>
            </a:fld>
            <a:endParaRPr lang="fi-FI"/>
          </a:p>
        </p:txBody>
      </p:sp>
      <p:sp>
        <p:nvSpPr>
          <p:cNvPr id="16" name="Alatunnisteen paikkamerkki 4">
            <a:extLst>
              <a:ext uri="{FF2B5EF4-FFF2-40B4-BE49-F238E27FC236}">
                <a16:creationId xmlns:a16="http://schemas.microsoft.com/office/drawing/2014/main" id="{570DA427-C824-4702-BDFB-AC8D88CC0C59}"/>
              </a:ext>
            </a:extLst>
          </p:cNvPr>
          <p:cNvSpPr>
            <a:spLocks noGrp="1"/>
          </p:cNvSpPr>
          <p:nvPr>
            <p:ph type="ftr" sz="quarter" idx="11"/>
          </p:nvPr>
        </p:nvSpPr>
        <p:spPr/>
        <p:txBody>
          <a:bodyPr/>
          <a:lstStyle>
            <a:lvl1pPr>
              <a:defRPr smtClean="0">
                <a:solidFill>
                  <a:srgbClr val="FFFFFF"/>
                </a:solidFill>
              </a:defRPr>
            </a:lvl1pPr>
          </a:lstStyle>
          <a:p>
            <a:pPr>
              <a:defRPr/>
            </a:pPr>
            <a:r>
              <a:rPr lang="fi-FI"/>
              <a:t>Etunimi Sukunimi</a:t>
            </a:r>
          </a:p>
        </p:txBody>
      </p:sp>
      <p:sp>
        <p:nvSpPr>
          <p:cNvPr id="17" name="Dian numeron paikkamerkki 5">
            <a:extLst>
              <a:ext uri="{FF2B5EF4-FFF2-40B4-BE49-F238E27FC236}">
                <a16:creationId xmlns:a16="http://schemas.microsoft.com/office/drawing/2014/main" id="{A10394BE-948D-47CD-8C87-2660F5FE0136}"/>
              </a:ext>
            </a:extLst>
          </p:cNvPr>
          <p:cNvSpPr>
            <a:spLocks noGrp="1"/>
          </p:cNvSpPr>
          <p:nvPr>
            <p:ph type="sldNum" sz="quarter" idx="12"/>
          </p:nvPr>
        </p:nvSpPr>
        <p:spPr/>
        <p:txBody>
          <a:bodyPr/>
          <a:lstStyle>
            <a:lvl1pPr>
              <a:defRPr>
                <a:solidFill>
                  <a:srgbClr val="FFFFFF"/>
                </a:solidFill>
              </a:defRPr>
            </a:lvl1pPr>
          </a:lstStyle>
          <a:p>
            <a:fld id="{D37262CC-1036-48BB-85A7-F7CF2770572F}" type="slidenum">
              <a:rPr lang="fi-FI" altLang="fi-FI"/>
              <a:pPr/>
              <a:t>‹#›</a:t>
            </a:fld>
            <a:endParaRPr lang="fi-FI" altLang="fi-FI"/>
          </a:p>
        </p:txBody>
      </p:sp>
    </p:spTree>
    <p:extLst>
      <p:ext uri="{BB962C8B-B14F-4D97-AF65-F5344CB8AC3E}">
        <p14:creationId xmlns:p14="http://schemas.microsoft.com/office/powerpoint/2010/main" val="72750114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457200" y="1195200"/>
            <a:ext cx="5364000" cy="4982400"/>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Sisällön paikkamerkki 3"/>
          <p:cNvSpPr>
            <a:spLocks noGrp="1"/>
          </p:cNvSpPr>
          <p:nvPr>
            <p:ph sz="half" idx="2"/>
          </p:nvPr>
        </p:nvSpPr>
        <p:spPr>
          <a:xfrm>
            <a:off x="6172200" y="1195200"/>
            <a:ext cx="5364000" cy="49824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3">
            <a:extLst>
              <a:ext uri="{FF2B5EF4-FFF2-40B4-BE49-F238E27FC236}">
                <a16:creationId xmlns:a16="http://schemas.microsoft.com/office/drawing/2014/main" id="{6CEF8536-7041-43AD-B9B3-8E8DAD96D771}"/>
              </a:ext>
            </a:extLst>
          </p:cNvPr>
          <p:cNvSpPr>
            <a:spLocks noGrp="1"/>
          </p:cNvSpPr>
          <p:nvPr>
            <p:ph type="dt" sz="half" idx="10"/>
          </p:nvPr>
        </p:nvSpPr>
        <p:spPr/>
        <p:txBody>
          <a:bodyPr/>
          <a:lstStyle>
            <a:lvl1pPr>
              <a:defRPr/>
            </a:lvl1pPr>
          </a:lstStyle>
          <a:p>
            <a:pPr>
              <a:defRPr/>
            </a:pPr>
            <a:fld id="{761F29F8-08BC-47F4-94A0-8DF5C1F27BED}" type="datetime1">
              <a:rPr lang="fi-FI"/>
              <a:pPr>
                <a:defRPr/>
              </a:pPr>
              <a:t>10.12.2021</a:t>
            </a:fld>
            <a:endParaRPr lang="fi-FI" dirty="0"/>
          </a:p>
        </p:txBody>
      </p:sp>
      <p:sp>
        <p:nvSpPr>
          <p:cNvPr id="6" name="Alatunnisteen paikkamerkki 4">
            <a:extLst>
              <a:ext uri="{FF2B5EF4-FFF2-40B4-BE49-F238E27FC236}">
                <a16:creationId xmlns:a16="http://schemas.microsoft.com/office/drawing/2014/main" id="{75DB6B21-4C2E-4470-BED3-A888D8D577FA}"/>
              </a:ext>
            </a:extLst>
          </p:cNvPr>
          <p:cNvSpPr>
            <a:spLocks noGrp="1"/>
          </p:cNvSpPr>
          <p:nvPr>
            <p:ph type="ftr" sz="quarter" idx="11"/>
          </p:nvPr>
        </p:nvSpPr>
        <p:spPr/>
        <p:txBody>
          <a:bodyPr/>
          <a:lstStyle>
            <a:lvl1pPr>
              <a:defRPr/>
            </a:lvl1pPr>
          </a:lstStyle>
          <a:p>
            <a:pPr>
              <a:defRPr/>
            </a:pPr>
            <a:r>
              <a:rPr lang="fi-FI"/>
              <a:t>Etunimi Sukunimi</a:t>
            </a:r>
            <a:endParaRPr lang="fi-FI" dirty="0"/>
          </a:p>
        </p:txBody>
      </p:sp>
      <p:sp>
        <p:nvSpPr>
          <p:cNvPr id="7" name="Dian numeron paikkamerkki 5">
            <a:extLst>
              <a:ext uri="{FF2B5EF4-FFF2-40B4-BE49-F238E27FC236}">
                <a16:creationId xmlns:a16="http://schemas.microsoft.com/office/drawing/2014/main" id="{2A6F4176-02A8-460E-A7DB-3D49F56FF7F9}"/>
              </a:ext>
            </a:extLst>
          </p:cNvPr>
          <p:cNvSpPr>
            <a:spLocks noGrp="1"/>
          </p:cNvSpPr>
          <p:nvPr>
            <p:ph type="sldNum" sz="quarter" idx="12"/>
          </p:nvPr>
        </p:nvSpPr>
        <p:spPr/>
        <p:txBody>
          <a:bodyPr/>
          <a:lstStyle>
            <a:lvl1pPr>
              <a:defRPr/>
            </a:lvl1pPr>
          </a:lstStyle>
          <a:p>
            <a:fld id="{0CE06E4D-1306-4EC2-BC1C-D256B8986F60}" type="slidenum">
              <a:rPr lang="fi-FI" altLang="fi-FI"/>
              <a:pPr/>
              <a:t>‹#›</a:t>
            </a:fld>
            <a:endParaRPr lang="fi-FI" altLang="fi-FI"/>
          </a:p>
        </p:txBody>
      </p:sp>
    </p:spTree>
    <p:extLst>
      <p:ext uri="{BB962C8B-B14F-4D97-AF65-F5344CB8AC3E}">
        <p14:creationId xmlns:p14="http://schemas.microsoft.com/office/powerpoint/2010/main" val="218469036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457200" y="1935804"/>
            <a:ext cx="5364000" cy="4241795"/>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Sisällön paikkamerkki 3"/>
          <p:cNvSpPr>
            <a:spLocks noGrp="1"/>
          </p:cNvSpPr>
          <p:nvPr>
            <p:ph sz="half" idx="2"/>
          </p:nvPr>
        </p:nvSpPr>
        <p:spPr>
          <a:xfrm>
            <a:off x="6172200" y="1935804"/>
            <a:ext cx="5364000" cy="4241795"/>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10" name="Tekstin paikkamerkki 9"/>
          <p:cNvSpPr>
            <a:spLocks noGrp="1"/>
          </p:cNvSpPr>
          <p:nvPr>
            <p:ph type="body" sz="quarter" idx="13"/>
          </p:nvPr>
        </p:nvSpPr>
        <p:spPr>
          <a:xfrm>
            <a:off x="457200" y="1555784"/>
            <a:ext cx="5364163" cy="409203"/>
          </a:xfrm>
        </p:spPr>
        <p:txBody>
          <a:bodyPr/>
          <a:lstStyle>
            <a:lvl1pPr marL="0" indent="0">
              <a:buNone/>
              <a:defRPr>
                <a:latin typeface="Arial Black" panose="020B0A04020102020204" pitchFamily="34" charset="0"/>
              </a:defRPr>
            </a:lvl1pPr>
          </a:lstStyle>
          <a:p>
            <a:pPr lvl="0"/>
            <a:r>
              <a:rPr lang="en-US"/>
              <a:t>Click to edit Master text styles</a:t>
            </a:r>
          </a:p>
        </p:txBody>
      </p:sp>
      <p:sp>
        <p:nvSpPr>
          <p:cNvPr id="11" name="Tekstin paikkamerkki 9"/>
          <p:cNvSpPr>
            <a:spLocks noGrp="1"/>
          </p:cNvSpPr>
          <p:nvPr>
            <p:ph type="body" sz="quarter" idx="14"/>
          </p:nvPr>
        </p:nvSpPr>
        <p:spPr>
          <a:xfrm>
            <a:off x="6174000" y="1555784"/>
            <a:ext cx="5364163" cy="409203"/>
          </a:xfrm>
        </p:spPr>
        <p:txBody>
          <a:bodyPr/>
          <a:lstStyle>
            <a:lvl1pPr marL="0" indent="0">
              <a:buNone/>
              <a:defRPr>
                <a:latin typeface="Arial Black" panose="020B0A04020102020204" pitchFamily="34" charset="0"/>
              </a:defRPr>
            </a:lvl1pPr>
          </a:lstStyle>
          <a:p>
            <a:pPr lvl="0"/>
            <a:r>
              <a:rPr lang="en-US"/>
              <a:t>Click to edit Master text styles</a:t>
            </a:r>
          </a:p>
        </p:txBody>
      </p:sp>
      <p:sp>
        <p:nvSpPr>
          <p:cNvPr id="7" name="Päivämäärän paikkamerkki 3">
            <a:extLst>
              <a:ext uri="{FF2B5EF4-FFF2-40B4-BE49-F238E27FC236}">
                <a16:creationId xmlns:a16="http://schemas.microsoft.com/office/drawing/2014/main" id="{6DEFFA78-2CAD-4EE5-9FB6-91199EC9EFDA}"/>
              </a:ext>
            </a:extLst>
          </p:cNvPr>
          <p:cNvSpPr>
            <a:spLocks noGrp="1"/>
          </p:cNvSpPr>
          <p:nvPr>
            <p:ph type="dt" sz="half" idx="15"/>
          </p:nvPr>
        </p:nvSpPr>
        <p:spPr/>
        <p:txBody>
          <a:bodyPr/>
          <a:lstStyle>
            <a:lvl1pPr>
              <a:defRPr/>
            </a:lvl1pPr>
          </a:lstStyle>
          <a:p>
            <a:pPr>
              <a:defRPr/>
            </a:pPr>
            <a:fld id="{57F04275-212B-489D-9048-1D9A8AB8DA87}" type="datetime1">
              <a:rPr lang="fi-FI"/>
              <a:pPr>
                <a:defRPr/>
              </a:pPr>
              <a:t>10.12.2021</a:t>
            </a:fld>
            <a:endParaRPr lang="fi-FI" dirty="0"/>
          </a:p>
        </p:txBody>
      </p:sp>
      <p:sp>
        <p:nvSpPr>
          <p:cNvPr id="8" name="Alatunnisteen paikkamerkki 4">
            <a:extLst>
              <a:ext uri="{FF2B5EF4-FFF2-40B4-BE49-F238E27FC236}">
                <a16:creationId xmlns:a16="http://schemas.microsoft.com/office/drawing/2014/main" id="{0C6BF86B-C20E-478D-9832-6CF53EEEB622}"/>
              </a:ext>
            </a:extLst>
          </p:cNvPr>
          <p:cNvSpPr>
            <a:spLocks noGrp="1"/>
          </p:cNvSpPr>
          <p:nvPr>
            <p:ph type="ftr" sz="quarter" idx="16"/>
          </p:nvPr>
        </p:nvSpPr>
        <p:spPr/>
        <p:txBody>
          <a:bodyPr/>
          <a:lstStyle>
            <a:lvl1pPr>
              <a:defRPr/>
            </a:lvl1pPr>
          </a:lstStyle>
          <a:p>
            <a:pPr>
              <a:defRPr/>
            </a:pPr>
            <a:r>
              <a:rPr lang="fi-FI"/>
              <a:t>Etunimi Sukunimi</a:t>
            </a:r>
            <a:endParaRPr lang="fi-FI" dirty="0"/>
          </a:p>
        </p:txBody>
      </p:sp>
      <p:sp>
        <p:nvSpPr>
          <p:cNvPr id="9" name="Dian numeron paikkamerkki 5">
            <a:extLst>
              <a:ext uri="{FF2B5EF4-FFF2-40B4-BE49-F238E27FC236}">
                <a16:creationId xmlns:a16="http://schemas.microsoft.com/office/drawing/2014/main" id="{CA18BF15-F503-4CAE-9044-3012353A373A}"/>
              </a:ext>
            </a:extLst>
          </p:cNvPr>
          <p:cNvSpPr>
            <a:spLocks noGrp="1"/>
          </p:cNvSpPr>
          <p:nvPr>
            <p:ph type="sldNum" sz="quarter" idx="17"/>
          </p:nvPr>
        </p:nvSpPr>
        <p:spPr/>
        <p:txBody>
          <a:bodyPr/>
          <a:lstStyle>
            <a:lvl1pPr>
              <a:defRPr/>
            </a:lvl1pPr>
          </a:lstStyle>
          <a:p>
            <a:fld id="{8F41A88E-C0D9-491A-B9DB-69C637046789}" type="slidenum">
              <a:rPr lang="fi-FI" altLang="fi-FI"/>
              <a:pPr/>
              <a:t>‹#›</a:t>
            </a:fld>
            <a:endParaRPr lang="fi-FI" altLang="fi-FI"/>
          </a:p>
        </p:txBody>
      </p:sp>
    </p:spTree>
    <p:extLst>
      <p:ext uri="{BB962C8B-B14F-4D97-AF65-F5344CB8AC3E}">
        <p14:creationId xmlns:p14="http://schemas.microsoft.com/office/powerpoint/2010/main" val="59456892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Sisältö ja kuva">
    <p:spTree>
      <p:nvGrpSpPr>
        <p:cNvPr id="1" name=""/>
        <p:cNvGrpSpPr/>
        <p:nvPr/>
      </p:nvGrpSpPr>
      <p:grpSpPr>
        <a:xfrm>
          <a:off x="0" y="0"/>
          <a:ext cx="0" cy="0"/>
          <a:chOff x="0" y="0"/>
          <a:chExt cx="0" cy="0"/>
        </a:xfrm>
      </p:grpSpPr>
      <p:sp>
        <p:nvSpPr>
          <p:cNvPr id="2" name="Otsikko 1"/>
          <p:cNvSpPr>
            <a:spLocks noGrp="1"/>
          </p:cNvSpPr>
          <p:nvPr>
            <p:ph type="title"/>
          </p:nvPr>
        </p:nvSpPr>
        <p:spPr>
          <a:xfrm>
            <a:off x="457200" y="408562"/>
            <a:ext cx="6371618" cy="787615"/>
          </a:xfrm>
        </p:spPr>
        <p:txBody>
          <a:bodyPr/>
          <a:lstStyle/>
          <a:p>
            <a:r>
              <a:rPr lang="fi-FI" dirty="0"/>
              <a:t>Muokkaa </a:t>
            </a:r>
            <a:r>
              <a:rPr lang="fi-FI" dirty="0" err="1"/>
              <a:t>perustyyl</a:t>
            </a:r>
            <a:r>
              <a:rPr lang="fi-FI" dirty="0"/>
              <a:t>. </a:t>
            </a:r>
            <a:r>
              <a:rPr lang="fi-FI" dirty="0" err="1"/>
              <a:t>napsautt</a:t>
            </a:r>
            <a:r>
              <a:rPr lang="fi-FI" dirty="0"/>
              <a:t>.</a:t>
            </a:r>
          </a:p>
        </p:txBody>
      </p:sp>
      <p:sp>
        <p:nvSpPr>
          <p:cNvPr id="3" name="Sisällön paikkamerkki 2"/>
          <p:cNvSpPr>
            <a:spLocks noGrp="1"/>
          </p:cNvSpPr>
          <p:nvPr>
            <p:ph sz="half" idx="1"/>
          </p:nvPr>
        </p:nvSpPr>
        <p:spPr>
          <a:xfrm>
            <a:off x="457200" y="1195200"/>
            <a:ext cx="6371618" cy="4982400"/>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10" name="Kuvan paikkamerkki 9"/>
          <p:cNvSpPr>
            <a:spLocks noGrp="1"/>
          </p:cNvSpPr>
          <p:nvPr>
            <p:ph type="pic" sz="quarter" idx="13"/>
          </p:nvPr>
        </p:nvSpPr>
        <p:spPr>
          <a:xfrm>
            <a:off x="7131050" y="0"/>
            <a:ext cx="5060950" cy="6858000"/>
          </a:xfrm>
          <a:solidFill>
            <a:schemeClr val="bg1">
              <a:lumMod val="85000"/>
            </a:schemeClr>
          </a:solidFill>
        </p:spPr>
        <p:txBody>
          <a:bodyPr rtlCol="0">
            <a:noAutofit/>
          </a:bodyPr>
          <a:lstStyle>
            <a:lvl1pPr marL="0" indent="0" algn="r">
              <a:buNone/>
              <a:defRPr/>
            </a:lvl1pPr>
          </a:lstStyle>
          <a:p>
            <a:pPr lvl="0"/>
            <a:endParaRPr lang="fi-FI" noProof="0"/>
          </a:p>
        </p:txBody>
      </p:sp>
      <p:sp>
        <p:nvSpPr>
          <p:cNvPr id="5" name="Päivämäärän paikkamerkki 3">
            <a:extLst>
              <a:ext uri="{FF2B5EF4-FFF2-40B4-BE49-F238E27FC236}">
                <a16:creationId xmlns:a16="http://schemas.microsoft.com/office/drawing/2014/main" id="{0B95308B-C493-496D-A0A2-AD74CE2A40DB}"/>
              </a:ext>
            </a:extLst>
          </p:cNvPr>
          <p:cNvSpPr>
            <a:spLocks noGrp="1"/>
          </p:cNvSpPr>
          <p:nvPr>
            <p:ph type="dt" sz="half" idx="14"/>
          </p:nvPr>
        </p:nvSpPr>
        <p:spPr/>
        <p:txBody>
          <a:bodyPr/>
          <a:lstStyle>
            <a:lvl1pPr>
              <a:defRPr/>
            </a:lvl1pPr>
          </a:lstStyle>
          <a:p>
            <a:pPr>
              <a:defRPr/>
            </a:pPr>
            <a:fld id="{27254EBB-1626-44D7-8D70-6251C9119283}" type="datetime1">
              <a:rPr lang="fi-FI"/>
              <a:pPr>
                <a:defRPr/>
              </a:pPr>
              <a:t>10.12.2021</a:t>
            </a:fld>
            <a:endParaRPr lang="fi-FI" dirty="0"/>
          </a:p>
        </p:txBody>
      </p:sp>
      <p:sp>
        <p:nvSpPr>
          <p:cNvPr id="6" name="Alatunnisteen paikkamerkki 4">
            <a:extLst>
              <a:ext uri="{FF2B5EF4-FFF2-40B4-BE49-F238E27FC236}">
                <a16:creationId xmlns:a16="http://schemas.microsoft.com/office/drawing/2014/main" id="{BD4A50B0-3818-4A4D-80D8-DB854C9D061B}"/>
              </a:ext>
            </a:extLst>
          </p:cNvPr>
          <p:cNvSpPr>
            <a:spLocks noGrp="1"/>
          </p:cNvSpPr>
          <p:nvPr>
            <p:ph type="ftr" sz="quarter" idx="15"/>
          </p:nvPr>
        </p:nvSpPr>
        <p:spPr/>
        <p:txBody>
          <a:bodyPr/>
          <a:lstStyle>
            <a:lvl1pPr>
              <a:defRPr/>
            </a:lvl1pPr>
          </a:lstStyle>
          <a:p>
            <a:pPr>
              <a:defRPr/>
            </a:pPr>
            <a:r>
              <a:rPr lang="fi-FI"/>
              <a:t>Etunimi Sukunimi</a:t>
            </a:r>
            <a:endParaRPr lang="fi-FI" dirty="0"/>
          </a:p>
        </p:txBody>
      </p:sp>
      <p:sp>
        <p:nvSpPr>
          <p:cNvPr id="7" name="Dian numeron paikkamerkki 5">
            <a:extLst>
              <a:ext uri="{FF2B5EF4-FFF2-40B4-BE49-F238E27FC236}">
                <a16:creationId xmlns:a16="http://schemas.microsoft.com/office/drawing/2014/main" id="{03629160-ED26-42E0-9727-9AD7D208E412}"/>
              </a:ext>
            </a:extLst>
          </p:cNvPr>
          <p:cNvSpPr>
            <a:spLocks noGrp="1"/>
          </p:cNvSpPr>
          <p:nvPr>
            <p:ph type="sldNum" sz="quarter" idx="16"/>
          </p:nvPr>
        </p:nvSpPr>
        <p:spPr/>
        <p:txBody>
          <a:bodyPr/>
          <a:lstStyle>
            <a:lvl1pPr>
              <a:defRPr/>
            </a:lvl1pPr>
          </a:lstStyle>
          <a:p>
            <a:fld id="{29D82A96-CFA2-489F-BB3D-EDB53C8A19F9}" type="slidenum">
              <a:rPr lang="fi-FI" altLang="fi-FI"/>
              <a:pPr/>
              <a:t>‹#›</a:t>
            </a:fld>
            <a:endParaRPr lang="fi-FI" altLang="fi-FI"/>
          </a:p>
        </p:txBody>
      </p:sp>
    </p:spTree>
    <p:extLst>
      <p:ext uri="{BB962C8B-B14F-4D97-AF65-F5344CB8AC3E}">
        <p14:creationId xmlns:p14="http://schemas.microsoft.com/office/powerpoint/2010/main" val="4058080556"/>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äivämäärän paikkamerkki 3">
            <a:extLst>
              <a:ext uri="{FF2B5EF4-FFF2-40B4-BE49-F238E27FC236}">
                <a16:creationId xmlns:a16="http://schemas.microsoft.com/office/drawing/2014/main" id="{7DFAE333-A59C-45F3-AA3C-64C3542FDFE0}"/>
              </a:ext>
            </a:extLst>
          </p:cNvPr>
          <p:cNvSpPr>
            <a:spLocks noGrp="1"/>
          </p:cNvSpPr>
          <p:nvPr>
            <p:ph type="dt" sz="half" idx="10"/>
          </p:nvPr>
        </p:nvSpPr>
        <p:spPr/>
        <p:txBody>
          <a:bodyPr/>
          <a:lstStyle>
            <a:lvl1pPr>
              <a:defRPr/>
            </a:lvl1pPr>
          </a:lstStyle>
          <a:p>
            <a:pPr>
              <a:defRPr/>
            </a:pPr>
            <a:fld id="{4F70A874-F1BB-4FBB-9C38-E395954E189D}" type="datetime1">
              <a:rPr lang="fi-FI"/>
              <a:pPr>
                <a:defRPr/>
              </a:pPr>
              <a:t>10.12.2021</a:t>
            </a:fld>
            <a:endParaRPr lang="fi-FI" dirty="0"/>
          </a:p>
        </p:txBody>
      </p:sp>
      <p:sp>
        <p:nvSpPr>
          <p:cNvPr id="4" name="Alatunnisteen paikkamerkki 4">
            <a:extLst>
              <a:ext uri="{FF2B5EF4-FFF2-40B4-BE49-F238E27FC236}">
                <a16:creationId xmlns:a16="http://schemas.microsoft.com/office/drawing/2014/main" id="{1910E736-6CD9-487E-9676-601C0EEE67D5}"/>
              </a:ext>
            </a:extLst>
          </p:cNvPr>
          <p:cNvSpPr>
            <a:spLocks noGrp="1"/>
          </p:cNvSpPr>
          <p:nvPr>
            <p:ph type="ftr" sz="quarter" idx="11"/>
          </p:nvPr>
        </p:nvSpPr>
        <p:spPr/>
        <p:txBody>
          <a:bodyPr/>
          <a:lstStyle>
            <a:lvl1pPr>
              <a:defRPr/>
            </a:lvl1pPr>
          </a:lstStyle>
          <a:p>
            <a:pPr>
              <a:defRPr/>
            </a:pPr>
            <a:r>
              <a:rPr lang="fi-FI"/>
              <a:t>Etunimi Sukunimi</a:t>
            </a:r>
            <a:endParaRPr lang="fi-FI" dirty="0"/>
          </a:p>
        </p:txBody>
      </p:sp>
      <p:sp>
        <p:nvSpPr>
          <p:cNvPr id="5" name="Dian numeron paikkamerkki 5">
            <a:extLst>
              <a:ext uri="{FF2B5EF4-FFF2-40B4-BE49-F238E27FC236}">
                <a16:creationId xmlns:a16="http://schemas.microsoft.com/office/drawing/2014/main" id="{65C0AF8E-0A08-438E-95EB-8CF0E1E047B4}"/>
              </a:ext>
            </a:extLst>
          </p:cNvPr>
          <p:cNvSpPr>
            <a:spLocks noGrp="1"/>
          </p:cNvSpPr>
          <p:nvPr>
            <p:ph type="sldNum" sz="quarter" idx="12"/>
          </p:nvPr>
        </p:nvSpPr>
        <p:spPr/>
        <p:txBody>
          <a:bodyPr/>
          <a:lstStyle>
            <a:lvl1pPr>
              <a:defRPr/>
            </a:lvl1pPr>
          </a:lstStyle>
          <a:p>
            <a:fld id="{6082D67D-6D5E-4FAD-BC98-895C14FE3D5B}" type="slidenum">
              <a:rPr lang="fi-FI" altLang="fi-FI"/>
              <a:pPr/>
              <a:t>‹#›</a:t>
            </a:fld>
            <a:endParaRPr lang="fi-FI" altLang="fi-FI"/>
          </a:p>
        </p:txBody>
      </p:sp>
    </p:spTree>
    <p:extLst>
      <p:ext uri="{BB962C8B-B14F-4D97-AF65-F5344CB8AC3E}">
        <p14:creationId xmlns:p14="http://schemas.microsoft.com/office/powerpoint/2010/main" val="25404828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3">
            <a:extLst>
              <a:ext uri="{FF2B5EF4-FFF2-40B4-BE49-F238E27FC236}">
                <a16:creationId xmlns:a16="http://schemas.microsoft.com/office/drawing/2014/main" id="{817A445A-1E6F-4C76-AAC4-A76B3D7AAFD2}"/>
              </a:ext>
            </a:extLst>
          </p:cNvPr>
          <p:cNvSpPr>
            <a:spLocks noGrp="1"/>
          </p:cNvSpPr>
          <p:nvPr>
            <p:ph type="dt" sz="half" idx="10"/>
          </p:nvPr>
        </p:nvSpPr>
        <p:spPr/>
        <p:txBody>
          <a:bodyPr/>
          <a:lstStyle>
            <a:lvl1pPr>
              <a:defRPr/>
            </a:lvl1pPr>
          </a:lstStyle>
          <a:p>
            <a:pPr>
              <a:defRPr/>
            </a:pPr>
            <a:fld id="{DB553F11-44BA-4684-9463-DB60998B612F}" type="datetime1">
              <a:rPr lang="fi-FI"/>
              <a:pPr>
                <a:defRPr/>
              </a:pPr>
              <a:t>10.12.2021</a:t>
            </a:fld>
            <a:endParaRPr lang="fi-FI" dirty="0"/>
          </a:p>
        </p:txBody>
      </p:sp>
      <p:sp>
        <p:nvSpPr>
          <p:cNvPr id="3" name="Alatunnisteen paikkamerkki 4">
            <a:extLst>
              <a:ext uri="{FF2B5EF4-FFF2-40B4-BE49-F238E27FC236}">
                <a16:creationId xmlns:a16="http://schemas.microsoft.com/office/drawing/2014/main" id="{951317E9-96D5-418C-B083-213D2746BAB4}"/>
              </a:ext>
            </a:extLst>
          </p:cNvPr>
          <p:cNvSpPr>
            <a:spLocks noGrp="1"/>
          </p:cNvSpPr>
          <p:nvPr>
            <p:ph type="ftr" sz="quarter" idx="11"/>
          </p:nvPr>
        </p:nvSpPr>
        <p:spPr/>
        <p:txBody>
          <a:bodyPr/>
          <a:lstStyle>
            <a:lvl1pPr>
              <a:defRPr/>
            </a:lvl1pPr>
          </a:lstStyle>
          <a:p>
            <a:pPr>
              <a:defRPr/>
            </a:pPr>
            <a:r>
              <a:rPr lang="fi-FI"/>
              <a:t>Etunimi Sukunimi</a:t>
            </a:r>
            <a:endParaRPr lang="fi-FI" dirty="0"/>
          </a:p>
        </p:txBody>
      </p:sp>
      <p:sp>
        <p:nvSpPr>
          <p:cNvPr id="4" name="Dian numeron paikkamerkki 5">
            <a:extLst>
              <a:ext uri="{FF2B5EF4-FFF2-40B4-BE49-F238E27FC236}">
                <a16:creationId xmlns:a16="http://schemas.microsoft.com/office/drawing/2014/main" id="{453B0373-8869-4379-98B8-8C2B15720DBE}"/>
              </a:ext>
            </a:extLst>
          </p:cNvPr>
          <p:cNvSpPr>
            <a:spLocks noGrp="1"/>
          </p:cNvSpPr>
          <p:nvPr>
            <p:ph type="sldNum" sz="quarter" idx="12"/>
          </p:nvPr>
        </p:nvSpPr>
        <p:spPr/>
        <p:txBody>
          <a:bodyPr/>
          <a:lstStyle>
            <a:lvl1pPr>
              <a:defRPr/>
            </a:lvl1pPr>
          </a:lstStyle>
          <a:p>
            <a:fld id="{6A971F30-5D4E-411C-BD39-70C6099A1398}" type="slidenum">
              <a:rPr lang="fi-FI" altLang="fi-FI"/>
              <a:pPr/>
              <a:t>‹#›</a:t>
            </a:fld>
            <a:endParaRPr lang="fi-FI" altLang="fi-FI"/>
          </a:p>
        </p:txBody>
      </p:sp>
    </p:spTree>
    <p:extLst>
      <p:ext uri="{BB962C8B-B14F-4D97-AF65-F5344CB8AC3E}">
        <p14:creationId xmlns:p14="http://schemas.microsoft.com/office/powerpoint/2010/main" val="225331941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userDrawn="1">
  <p:cSld name="Kansi 1">
    <p:bg>
      <p:bgPr>
        <a:solidFill>
          <a:srgbClr val="9FC9EB"/>
        </a:solidFill>
        <a:effectLst/>
      </p:bgPr>
    </p:bg>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CE31F673-FC07-44C2-B445-9F5E11ECCB04}"/>
              </a:ext>
            </a:extLst>
          </p:cNvPr>
          <p:cNvSpPr>
            <a:spLocks/>
          </p:cNvSpPr>
          <p:nvPr/>
        </p:nvSpPr>
        <p:spPr bwMode="white">
          <a:xfrm>
            <a:off x="0" y="0"/>
            <a:ext cx="9393238" cy="6858000"/>
          </a:xfrm>
          <a:custGeom>
            <a:avLst/>
            <a:gdLst>
              <a:gd name="T0" fmla="*/ 2504148 w 19559"/>
              <a:gd name="T1" fmla="*/ 6858000 h 14300"/>
              <a:gd name="T2" fmla="*/ 2712107 w 19559"/>
              <a:gd name="T3" fmla="*/ 6505508 h 14300"/>
              <a:gd name="T4" fmla="*/ 3439722 w 19559"/>
              <a:gd name="T5" fmla="*/ 6083957 h 14300"/>
              <a:gd name="T6" fmla="*/ 3861883 w 19559"/>
              <a:gd name="T7" fmla="*/ 5357393 h 14300"/>
              <a:gd name="T8" fmla="*/ 4589498 w 19559"/>
              <a:gd name="T9" fmla="*/ 4935842 h 14300"/>
              <a:gd name="T10" fmla="*/ 5011659 w 19559"/>
              <a:gd name="T11" fmla="*/ 4209277 h 14300"/>
              <a:gd name="T12" fmla="*/ 5739754 w 19559"/>
              <a:gd name="T13" fmla="*/ 3787726 h 14300"/>
              <a:gd name="T14" fmla="*/ 6161915 w 19559"/>
              <a:gd name="T15" fmla="*/ 3060682 h 14300"/>
              <a:gd name="T16" fmla="*/ 6889530 w 19559"/>
              <a:gd name="T17" fmla="*/ 2639131 h 14300"/>
              <a:gd name="T18" fmla="*/ 7311690 w 19559"/>
              <a:gd name="T19" fmla="*/ 1912567 h 14300"/>
              <a:gd name="T20" fmla="*/ 8039305 w 19559"/>
              <a:gd name="T21" fmla="*/ 1491016 h 14300"/>
              <a:gd name="T22" fmla="*/ 8461466 w 19559"/>
              <a:gd name="T23" fmla="*/ 764451 h 14300"/>
              <a:gd name="T24" fmla="*/ 9188601 w 19559"/>
              <a:gd name="T25" fmla="*/ 343380 h 14300"/>
              <a:gd name="T26" fmla="*/ 9393678 w 19559"/>
              <a:gd name="T27" fmla="*/ 0 h 14300"/>
              <a:gd name="T28" fmla="*/ 0 w 19559"/>
              <a:gd name="T29" fmla="*/ 0 h 14300"/>
              <a:gd name="T30" fmla="*/ 0 w 19559"/>
              <a:gd name="T31" fmla="*/ 6858000 h 14300"/>
              <a:gd name="T32" fmla="*/ 2504148 w 19559"/>
              <a:gd name="T33" fmla="*/ 6858000 h 1430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9559" h="14300">
                <a:moveTo>
                  <a:pt x="5214" y="14300"/>
                </a:moveTo>
                <a:cubicBezTo>
                  <a:pt x="5282" y="14078"/>
                  <a:pt x="5358" y="13854"/>
                  <a:pt x="5647" y="13565"/>
                </a:cubicBezTo>
                <a:cubicBezTo>
                  <a:pt x="6246" y="12966"/>
                  <a:pt x="6564" y="13285"/>
                  <a:pt x="7162" y="12686"/>
                </a:cubicBezTo>
                <a:cubicBezTo>
                  <a:pt x="7761" y="12087"/>
                  <a:pt x="7443" y="11769"/>
                  <a:pt x="8041" y="11171"/>
                </a:cubicBezTo>
                <a:cubicBezTo>
                  <a:pt x="8640" y="10572"/>
                  <a:pt x="8958" y="10890"/>
                  <a:pt x="9556" y="10292"/>
                </a:cubicBezTo>
                <a:cubicBezTo>
                  <a:pt x="10155" y="9693"/>
                  <a:pt x="9837" y="9375"/>
                  <a:pt x="10435" y="8777"/>
                </a:cubicBezTo>
                <a:cubicBezTo>
                  <a:pt x="11034" y="8178"/>
                  <a:pt x="11352" y="8496"/>
                  <a:pt x="11951" y="7898"/>
                </a:cubicBezTo>
                <a:cubicBezTo>
                  <a:pt x="12549" y="7299"/>
                  <a:pt x="12231" y="6981"/>
                  <a:pt x="12830" y="6382"/>
                </a:cubicBezTo>
                <a:cubicBezTo>
                  <a:pt x="13428" y="5784"/>
                  <a:pt x="13746" y="6102"/>
                  <a:pt x="14345" y="5503"/>
                </a:cubicBezTo>
                <a:cubicBezTo>
                  <a:pt x="14943" y="4905"/>
                  <a:pt x="14625" y="4587"/>
                  <a:pt x="15224" y="3988"/>
                </a:cubicBezTo>
                <a:cubicBezTo>
                  <a:pt x="15822" y="3390"/>
                  <a:pt x="16140" y="3708"/>
                  <a:pt x="16739" y="3109"/>
                </a:cubicBezTo>
                <a:cubicBezTo>
                  <a:pt x="17338" y="2511"/>
                  <a:pt x="17020" y="2192"/>
                  <a:pt x="17618" y="1594"/>
                </a:cubicBezTo>
                <a:cubicBezTo>
                  <a:pt x="18216" y="996"/>
                  <a:pt x="18534" y="1314"/>
                  <a:pt x="19132" y="716"/>
                </a:cubicBezTo>
                <a:cubicBezTo>
                  <a:pt x="19413" y="435"/>
                  <a:pt x="19492" y="216"/>
                  <a:pt x="19559" y="0"/>
                </a:cubicBezTo>
                <a:lnTo>
                  <a:pt x="0" y="0"/>
                </a:lnTo>
                <a:lnTo>
                  <a:pt x="0" y="14300"/>
                </a:lnTo>
                <a:lnTo>
                  <a:pt x="5214" y="14300"/>
                </a:lnTo>
                <a:close/>
              </a:path>
            </a:pathLst>
          </a:custGeom>
          <a:solidFill>
            <a:srgbClr val="FD4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2DFB3CB9-5472-4BED-995B-F46E273378DC}"/>
              </a:ext>
            </a:extLst>
          </p:cNvPr>
          <p:cNvGrpSpPr/>
          <p:nvPr/>
        </p:nvGrpSpPr>
        <p:grpSpPr bwMode="black">
          <a:xfrm>
            <a:off x="465667" y="5813465"/>
            <a:ext cx="1295039" cy="601443"/>
            <a:chOff x="228601" y="704851"/>
            <a:chExt cx="11734800" cy="5449888"/>
          </a:xfrm>
          <a:solidFill>
            <a:srgbClr val="FFFFFF"/>
          </a:solidFill>
        </p:grpSpPr>
        <p:sp>
          <p:nvSpPr>
            <p:cNvPr id="6" name="Freeform 5">
              <a:extLst>
                <a:ext uri="{FF2B5EF4-FFF2-40B4-BE49-F238E27FC236}">
                  <a16:creationId xmlns:a16="http://schemas.microsoft.com/office/drawing/2014/main" id="{A65F90BC-93BE-4B8A-B1ED-9262E657C63B}"/>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69DAAC36-1B43-4F54-A527-AC2E1DDDCB2C}"/>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924DEFEE-EBE4-43B7-B1BA-5AE50916E93D}"/>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7238D5AE-E66A-47E9-B507-09C08DF0C945}"/>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EB1CCF6D-930D-477E-8F64-EE86AEE74716}"/>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E7933F50-FA81-4AEA-9244-A800D6648505}"/>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8850F7EC-EFB3-41D9-988C-8E8B2DA952D7}"/>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ED459D64-C0E7-47CA-86DA-A95CAC6BFF5C}"/>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DDF7A79E-2FC9-4483-AD15-2CA25EB1CA2B}"/>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6E8049FC-CCBB-4EA8-A1BD-07571DDF37B6}"/>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5A7AE9B1-E62F-4D8D-A38B-7E2C5A1112E1}"/>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dirty="0"/>
              <a:t>Muokkaa </a:t>
            </a:r>
            <a:r>
              <a:rPr lang="fi-FI" dirty="0" err="1"/>
              <a:t>perustyyl</a:t>
            </a:r>
            <a:r>
              <a:rPr lang="fi-FI" dirty="0"/>
              <a:t>. </a:t>
            </a:r>
            <a:r>
              <a:rPr lang="fi-FI" dirty="0" err="1"/>
              <a:t>napsautt</a:t>
            </a:r>
            <a:r>
              <a:rPr lang="fi-FI" dirty="0"/>
              <a:t>.</a:t>
            </a:r>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dirty="0"/>
              <a:t>Muokkaa tekstin perustyylejä napsauttamalla</a:t>
            </a:r>
          </a:p>
        </p:txBody>
      </p:sp>
    </p:spTree>
    <p:extLst>
      <p:ext uri="{BB962C8B-B14F-4D97-AF65-F5344CB8AC3E}">
        <p14:creationId xmlns:p14="http://schemas.microsoft.com/office/powerpoint/2010/main" val="408535300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preserve="1" userDrawn="1">
  <p:cSld name="Kansi 1 B">
    <p:bg>
      <p:bgPr>
        <a:solidFill>
          <a:srgbClr val="9FC9EB"/>
        </a:solidFill>
        <a:effectLst/>
      </p:bgPr>
    </p:bg>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6B1EC4B2-7FC9-473C-81B3-435E5585B027}"/>
              </a:ext>
            </a:extLst>
          </p:cNvPr>
          <p:cNvSpPr>
            <a:spLocks/>
          </p:cNvSpPr>
          <p:nvPr/>
        </p:nvSpPr>
        <p:spPr bwMode="auto">
          <a:xfrm>
            <a:off x="0" y="0"/>
            <a:ext cx="12192000" cy="6858000"/>
          </a:xfrm>
          <a:custGeom>
            <a:avLst/>
            <a:gdLst>
              <a:gd name="T0" fmla="*/ 5313600 w 25400"/>
              <a:gd name="T1" fmla="*/ 6858000 h 14300"/>
              <a:gd name="T2" fmla="*/ 5521440 w 25400"/>
              <a:gd name="T3" fmla="*/ 6505508 h 14300"/>
              <a:gd name="T4" fmla="*/ 6248640 w 25400"/>
              <a:gd name="T5" fmla="*/ 6083957 h 14300"/>
              <a:gd name="T6" fmla="*/ 6670560 w 25400"/>
              <a:gd name="T7" fmla="*/ 5357393 h 14300"/>
              <a:gd name="T8" fmla="*/ 7397760 w 25400"/>
              <a:gd name="T9" fmla="*/ 4935842 h 14300"/>
              <a:gd name="T10" fmla="*/ 7819680 w 25400"/>
              <a:gd name="T11" fmla="*/ 4209277 h 14300"/>
              <a:gd name="T12" fmla="*/ 8547360 w 25400"/>
              <a:gd name="T13" fmla="*/ 3787726 h 14300"/>
              <a:gd name="T14" fmla="*/ 8969280 w 25400"/>
              <a:gd name="T15" fmla="*/ 3060682 h 14300"/>
              <a:gd name="T16" fmla="*/ 9696480 w 25400"/>
              <a:gd name="T17" fmla="*/ 2639131 h 14300"/>
              <a:gd name="T18" fmla="*/ 10118400 w 25400"/>
              <a:gd name="T19" fmla="*/ 1912567 h 14300"/>
              <a:gd name="T20" fmla="*/ 10845600 w 25400"/>
              <a:gd name="T21" fmla="*/ 1491016 h 14300"/>
              <a:gd name="T22" fmla="*/ 11267520 w 25400"/>
              <a:gd name="T23" fmla="*/ 764451 h 14300"/>
              <a:gd name="T24" fmla="*/ 11994240 w 25400"/>
              <a:gd name="T25" fmla="*/ 343380 h 14300"/>
              <a:gd name="T26" fmla="*/ 12192000 w 25400"/>
              <a:gd name="T27" fmla="*/ 23020 h 14300"/>
              <a:gd name="T28" fmla="*/ 12192000 w 25400"/>
              <a:gd name="T29" fmla="*/ 0 h 14300"/>
              <a:gd name="T30" fmla="*/ 0 w 25400"/>
              <a:gd name="T31" fmla="*/ 0 h 14300"/>
              <a:gd name="T32" fmla="*/ 0 w 25400"/>
              <a:gd name="T33" fmla="*/ 6858000 h 14300"/>
              <a:gd name="T34" fmla="*/ 5313600 w 25400"/>
              <a:gd name="T35" fmla="*/ 6858000 h 143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5400" h="14300">
                <a:moveTo>
                  <a:pt x="11070" y="14300"/>
                </a:moveTo>
                <a:cubicBezTo>
                  <a:pt x="11139" y="14078"/>
                  <a:pt x="11214" y="13854"/>
                  <a:pt x="11503" y="13565"/>
                </a:cubicBezTo>
                <a:cubicBezTo>
                  <a:pt x="12102" y="12966"/>
                  <a:pt x="12420" y="13285"/>
                  <a:pt x="13018" y="12686"/>
                </a:cubicBezTo>
                <a:cubicBezTo>
                  <a:pt x="13617" y="12087"/>
                  <a:pt x="13299" y="11769"/>
                  <a:pt x="13897" y="11171"/>
                </a:cubicBezTo>
                <a:cubicBezTo>
                  <a:pt x="14496" y="10572"/>
                  <a:pt x="14814" y="10890"/>
                  <a:pt x="15412" y="10292"/>
                </a:cubicBezTo>
                <a:cubicBezTo>
                  <a:pt x="16011" y="9693"/>
                  <a:pt x="15693" y="9375"/>
                  <a:pt x="16291" y="8777"/>
                </a:cubicBezTo>
                <a:cubicBezTo>
                  <a:pt x="16890" y="8178"/>
                  <a:pt x="17208" y="8496"/>
                  <a:pt x="17807" y="7898"/>
                </a:cubicBezTo>
                <a:cubicBezTo>
                  <a:pt x="18405" y="7299"/>
                  <a:pt x="18087" y="6981"/>
                  <a:pt x="18686" y="6382"/>
                </a:cubicBezTo>
                <a:cubicBezTo>
                  <a:pt x="19284" y="5784"/>
                  <a:pt x="19602" y="6102"/>
                  <a:pt x="20201" y="5503"/>
                </a:cubicBezTo>
                <a:cubicBezTo>
                  <a:pt x="20799" y="4905"/>
                  <a:pt x="20481" y="4587"/>
                  <a:pt x="21080" y="3988"/>
                </a:cubicBezTo>
                <a:cubicBezTo>
                  <a:pt x="21678" y="3390"/>
                  <a:pt x="21997" y="3708"/>
                  <a:pt x="22595" y="3109"/>
                </a:cubicBezTo>
                <a:cubicBezTo>
                  <a:pt x="23194" y="2511"/>
                  <a:pt x="22876" y="2192"/>
                  <a:pt x="23474" y="1594"/>
                </a:cubicBezTo>
                <a:cubicBezTo>
                  <a:pt x="24072" y="996"/>
                  <a:pt x="24390" y="1314"/>
                  <a:pt x="24988" y="716"/>
                </a:cubicBezTo>
                <a:cubicBezTo>
                  <a:pt x="25249" y="455"/>
                  <a:pt x="25336" y="248"/>
                  <a:pt x="25400" y="48"/>
                </a:cubicBezTo>
                <a:lnTo>
                  <a:pt x="25400" y="0"/>
                </a:lnTo>
                <a:lnTo>
                  <a:pt x="0" y="0"/>
                </a:lnTo>
                <a:lnTo>
                  <a:pt x="0" y="14300"/>
                </a:lnTo>
                <a:lnTo>
                  <a:pt x="11070" y="14300"/>
                </a:lnTo>
                <a:close/>
              </a:path>
            </a:pathLst>
          </a:custGeom>
          <a:solidFill>
            <a:srgbClr val="FD4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15301339-E6E4-4AB5-892D-B2B3F1FFB075}"/>
              </a:ext>
            </a:extLst>
          </p:cNvPr>
          <p:cNvGrpSpPr/>
          <p:nvPr/>
        </p:nvGrpSpPr>
        <p:grpSpPr bwMode="black">
          <a:xfrm>
            <a:off x="465667" y="5813465"/>
            <a:ext cx="1295039" cy="601443"/>
            <a:chOff x="228601" y="704851"/>
            <a:chExt cx="11734800" cy="5449888"/>
          </a:xfrm>
          <a:solidFill>
            <a:srgbClr val="FFFFFF"/>
          </a:solidFill>
        </p:grpSpPr>
        <p:sp>
          <p:nvSpPr>
            <p:cNvPr id="6" name="Freeform 5">
              <a:extLst>
                <a:ext uri="{FF2B5EF4-FFF2-40B4-BE49-F238E27FC236}">
                  <a16:creationId xmlns:a16="http://schemas.microsoft.com/office/drawing/2014/main" id="{1FA909C4-FDB3-467B-BCF5-8E782A33BCDC}"/>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1C1AFAA5-F2C9-430B-860A-22BE4A367F7D}"/>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60EBCD21-A4E5-404D-937A-785150A01F1A}"/>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67BE4825-A0DA-4BD4-A36A-09D634F9FEFB}"/>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355D4E57-16DF-49E1-A16D-6960855E2160}"/>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684FF554-9217-42D5-B2BB-528390181322}"/>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671559A5-3909-4440-A4D0-AE63AA0FA929}"/>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0E9394B4-C992-4DC6-9FDF-683EE121AD75}"/>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FCC6ABF0-14CB-468D-8FF1-8097905B9782}"/>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EE8CB523-27EC-4023-B7D7-1D59F00B57CC}"/>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F2BD4A13-6B50-422D-85CB-9C75D1867FE5}"/>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dirty="0"/>
              <a:t>Muokkaa </a:t>
            </a:r>
            <a:r>
              <a:rPr lang="fi-FI" dirty="0" err="1"/>
              <a:t>perustyyl</a:t>
            </a:r>
            <a:r>
              <a:rPr lang="fi-FI" dirty="0"/>
              <a:t>. </a:t>
            </a:r>
            <a:r>
              <a:rPr lang="fi-FI" dirty="0" err="1"/>
              <a:t>napsautt</a:t>
            </a:r>
            <a:r>
              <a:rPr lang="fi-FI" dirty="0"/>
              <a:t>.</a:t>
            </a:r>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dirty="0"/>
              <a:t>Muokkaa tekstin perustyylejä napsauttamalla</a:t>
            </a:r>
          </a:p>
        </p:txBody>
      </p:sp>
    </p:spTree>
    <p:extLst>
      <p:ext uri="{BB962C8B-B14F-4D97-AF65-F5344CB8AC3E}">
        <p14:creationId xmlns:p14="http://schemas.microsoft.com/office/powerpoint/2010/main" val="245004930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preserve="1" userDrawn="1">
  <p:cSld name="Kansi 2">
    <p:bg>
      <p:bgPr>
        <a:solidFill>
          <a:srgbClr val="9FC9EB"/>
        </a:solidFill>
        <a:effectLst/>
      </p:bgPr>
    </p:bg>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BC71A6D4-8A2B-495C-B958-058B59C5FB97}"/>
              </a:ext>
            </a:extLst>
          </p:cNvPr>
          <p:cNvSpPr>
            <a:spLocks/>
          </p:cNvSpPr>
          <p:nvPr/>
        </p:nvSpPr>
        <p:spPr bwMode="white">
          <a:xfrm>
            <a:off x="0" y="0"/>
            <a:ext cx="12192000" cy="3887788"/>
          </a:xfrm>
          <a:custGeom>
            <a:avLst/>
            <a:gdLst>
              <a:gd name="T0" fmla="*/ 0 w 25400"/>
              <a:gd name="T1" fmla="*/ 3079742 h 8063"/>
              <a:gd name="T2" fmla="*/ 1219200 w 25400"/>
              <a:gd name="T3" fmla="*/ 3888500 h 8063"/>
              <a:gd name="T4" fmla="*/ 2438400 w 25400"/>
              <a:gd name="T5" fmla="*/ 3079742 h 8063"/>
              <a:gd name="T6" fmla="*/ 3657600 w 25400"/>
              <a:gd name="T7" fmla="*/ 3888500 h 8063"/>
              <a:gd name="T8" fmla="*/ 4876800 w 25400"/>
              <a:gd name="T9" fmla="*/ 3079742 h 8063"/>
              <a:gd name="T10" fmla="*/ 6096000 w 25400"/>
              <a:gd name="T11" fmla="*/ 3888500 h 8063"/>
              <a:gd name="T12" fmla="*/ 7315200 w 25400"/>
              <a:gd name="T13" fmla="*/ 3079742 h 8063"/>
              <a:gd name="T14" fmla="*/ 8534400 w 25400"/>
              <a:gd name="T15" fmla="*/ 3888500 h 8063"/>
              <a:gd name="T16" fmla="*/ 9753600 w 25400"/>
              <a:gd name="T17" fmla="*/ 3079742 h 8063"/>
              <a:gd name="T18" fmla="*/ 10972800 w 25400"/>
              <a:gd name="T19" fmla="*/ 3888500 h 8063"/>
              <a:gd name="T20" fmla="*/ 12192000 w 25400"/>
              <a:gd name="T21" fmla="*/ 3079742 h 8063"/>
              <a:gd name="T22" fmla="*/ 12192000 w 25400"/>
              <a:gd name="T23" fmla="*/ 0 h 8063"/>
              <a:gd name="T24" fmla="*/ 0 w 25400"/>
              <a:gd name="T25" fmla="*/ 0 h 8063"/>
              <a:gd name="T26" fmla="*/ 0 w 25400"/>
              <a:gd name="T27" fmla="*/ 3079742 h 806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5400" h="8063">
                <a:moveTo>
                  <a:pt x="0" y="6386"/>
                </a:moveTo>
                <a:cubicBezTo>
                  <a:pt x="1140" y="6386"/>
                  <a:pt x="2118" y="7077"/>
                  <a:pt x="2540" y="8063"/>
                </a:cubicBezTo>
                <a:cubicBezTo>
                  <a:pt x="2962" y="7077"/>
                  <a:pt x="3940" y="6386"/>
                  <a:pt x="5080" y="6386"/>
                </a:cubicBezTo>
                <a:cubicBezTo>
                  <a:pt x="6220" y="6386"/>
                  <a:pt x="7198" y="7077"/>
                  <a:pt x="7620" y="8063"/>
                </a:cubicBezTo>
                <a:cubicBezTo>
                  <a:pt x="8042" y="7077"/>
                  <a:pt x="9020" y="6386"/>
                  <a:pt x="10160" y="6386"/>
                </a:cubicBezTo>
                <a:cubicBezTo>
                  <a:pt x="11300" y="6386"/>
                  <a:pt x="12278" y="7077"/>
                  <a:pt x="12700" y="8063"/>
                </a:cubicBezTo>
                <a:cubicBezTo>
                  <a:pt x="13122" y="7077"/>
                  <a:pt x="14100" y="6386"/>
                  <a:pt x="15240" y="6386"/>
                </a:cubicBezTo>
                <a:cubicBezTo>
                  <a:pt x="16380" y="6386"/>
                  <a:pt x="17358" y="7077"/>
                  <a:pt x="17780" y="8063"/>
                </a:cubicBezTo>
                <a:cubicBezTo>
                  <a:pt x="18202" y="7077"/>
                  <a:pt x="19180" y="6386"/>
                  <a:pt x="20320" y="6386"/>
                </a:cubicBezTo>
                <a:cubicBezTo>
                  <a:pt x="21460" y="6386"/>
                  <a:pt x="22438" y="7077"/>
                  <a:pt x="22860" y="8063"/>
                </a:cubicBezTo>
                <a:cubicBezTo>
                  <a:pt x="23282" y="7077"/>
                  <a:pt x="24260" y="6386"/>
                  <a:pt x="25400" y="6386"/>
                </a:cubicBezTo>
                <a:lnTo>
                  <a:pt x="25400" y="0"/>
                </a:lnTo>
                <a:lnTo>
                  <a:pt x="0" y="0"/>
                </a:lnTo>
                <a:lnTo>
                  <a:pt x="0" y="6386"/>
                </a:lnTo>
                <a:close/>
              </a:path>
            </a:pathLst>
          </a:custGeom>
          <a:solidFill>
            <a:srgbClr val="FD4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29C66D1E-7031-4320-BD59-BAB1FBF0FCAD}"/>
              </a:ext>
            </a:extLst>
          </p:cNvPr>
          <p:cNvGrpSpPr/>
          <p:nvPr/>
        </p:nvGrpSpPr>
        <p:grpSpPr bwMode="black">
          <a:xfrm>
            <a:off x="465667" y="5813465"/>
            <a:ext cx="1295039" cy="601443"/>
            <a:chOff x="228601" y="704851"/>
            <a:chExt cx="11734800" cy="5449888"/>
          </a:xfrm>
          <a:solidFill>
            <a:srgbClr val="FFFFFF"/>
          </a:solidFill>
        </p:grpSpPr>
        <p:sp>
          <p:nvSpPr>
            <p:cNvPr id="6" name="Freeform 5">
              <a:extLst>
                <a:ext uri="{FF2B5EF4-FFF2-40B4-BE49-F238E27FC236}">
                  <a16:creationId xmlns:a16="http://schemas.microsoft.com/office/drawing/2014/main" id="{A8F1B5BF-A5B1-4E3E-9375-CEA9799D1D49}"/>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9EA5FD0B-9A85-45CF-BACC-7691566FCD65}"/>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515C3BE6-9B35-4A6D-8812-273C98F1E4A5}"/>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02F6AD9F-6672-4189-83EE-F0CC60433B9A}"/>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7FCD1DE0-46F9-4316-BD1E-FD79E28778CE}"/>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ACC77E5E-F25D-4CD8-A4F2-66B738DCC0B6}"/>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E059856A-D2CC-4020-BA36-451B4E50718E}"/>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9E164AF8-9C14-48BE-8E39-627F96E3DCC2}"/>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93D156D5-C31A-40F9-B833-5919ED978BBA}"/>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863A1FEE-F549-4BD1-A2CD-52AC9E002D83}"/>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F1388CEE-B02D-41AC-9DE7-78F43301E3A5}"/>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dirty="0"/>
              <a:t>Muokkaa </a:t>
            </a:r>
            <a:r>
              <a:rPr lang="fi-FI" dirty="0" err="1"/>
              <a:t>perustyyl</a:t>
            </a:r>
            <a:r>
              <a:rPr lang="fi-FI" dirty="0"/>
              <a:t>. </a:t>
            </a:r>
            <a:r>
              <a:rPr lang="fi-FI" dirty="0" err="1"/>
              <a:t>napsautt</a:t>
            </a:r>
            <a:r>
              <a:rPr lang="fi-FI" dirty="0"/>
              <a:t>.</a:t>
            </a:r>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dirty="0"/>
              <a:t>Muokkaa tekstin perustyylejä napsauttamalla</a:t>
            </a:r>
          </a:p>
        </p:txBody>
      </p:sp>
    </p:spTree>
    <p:extLst>
      <p:ext uri="{BB962C8B-B14F-4D97-AF65-F5344CB8AC3E}">
        <p14:creationId xmlns:p14="http://schemas.microsoft.com/office/powerpoint/2010/main" val="3731841922"/>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preserve="1" userDrawn="1">
  <p:cSld name="Kansi 2 B">
    <p:bg>
      <p:bgPr>
        <a:solidFill>
          <a:srgbClr val="9FC9EB"/>
        </a:solidFill>
        <a:effectLst/>
      </p:bgPr>
    </p:bg>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5E6AD995-F7B0-4EFD-AF7D-4DE8A84454BB}"/>
              </a:ext>
            </a:extLst>
          </p:cNvPr>
          <p:cNvSpPr>
            <a:spLocks/>
          </p:cNvSpPr>
          <p:nvPr/>
        </p:nvSpPr>
        <p:spPr bwMode="auto">
          <a:xfrm>
            <a:off x="0" y="0"/>
            <a:ext cx="12193588" cy="5572125"/>
          </a:xfrm>
          <a:custGeom>
            <a:avLst/>
            <a:gdLst>
              <a:gd name="T0" fmla="*/ 0 w 25400"/>
              <a:gd name="T1" fmla="*/ 4766642 h 11590"/>
              <a:gd name="T2" fmla="*/ 1219320 w 25400"/>
              <a:gd name="T3" fmla="*/ 5572461 h 11590"/>
              <a:gd name="T4" fmla="*/ 2438640 w 25400"/>
              <a:gd name="T5" fmla="*/ 4766642 h 11590"/>
              <a:gd name="T6" fmla="*/ 3657960 w 25400"/>
              <a:gd name="T7" fmla="*/ 5572461 h 11590"/>
              <a:gd name="T8" fmla="*/ 4877280 w 25400"/>
              <a:gd name="T9" fmla="*/ 4766642 h 11590"/>
              <a:gd name="T10" fmla="*/ 6096600 w 25400"/>
              <a:gd name="T11" fmla="*/ 5572461 h 11590"/>
              <a:gd name="T12" fmla="*/ 7315920 w 25400"/>
              <a:gd name="T13" fmla="*/ 4766642 h 11590"/>
              <a:gd name="T14" fmla="*/ 8535240 w 25400"/>
              <a:gd name="T15" fmla="*/ 5572461 h 11590"/>
              <a:gd name="T16" fmla="*/ 9754560 w 25400"/>
              <a:gd name="T17" fmla="*/ 4766642 h 11590"/>
              <a:gd name="T18" fmla="*/ 10973880 w 25400"/>
              <a:gd name="T19" fmla="*/ 5572461 h 11590"/>
              <a:gd name="T20" fmla="*/ 12193200 w 25400"/>
              <a:gd name="T21" fmla="*/ 4766642 h 11590"/>
              <a:gd name="T22" fmla="*/ 12193200 w 25400"/>
              <a:gd name="T23" fmla="*/ 0 h 11590"/>
              <a:gd name="T24" fmla="*/ 0 w 25400"/>
              <a:gd name="T25" fmla="*/ 0 h 11590"/>
              <a:gd name="T26" fmla="*/ 0 w 25400"/>
              <a:gd name="T27" fmla="*/ 4766642 h 1159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5400" h="11590">
                <a:moveTo>
                  <a:pt x="0" y="9914"/>
                </a:moveTo>
                <a:cubicBezTo>
                  <a:pt x="1140" y="9914"/>
                  <a:pt x="2118" y="10605"/>
                  <a:pt x="2540" y="11590"/>
                </a:cubicBezTo>
                <a:cubicBezTo>
                  <a:pt x="2962" y="10605"/>
                  <a:pt x="3940" y="9914"/>
                  <a:pt x="5080" y="9914"/>
                </a:cubicBezTo>
                <a:cubicBezTo>
                  <a:pt x="6220" y="9914"/>
                  <a:pt x="7198" y="10605"/>
                  <a:pt x="7620" y="11590"/>
                </a:cubicBezTo>
                <a:cubicBezTo>
                  <a:pt x="8042" y="10605"/>
                  <a:pt x="9020" y="9914"/>
                  <a:pt x="10160" y="9914"/>
                </a:cubicBezTo>
                <a:cubicBezTo>
                  <a:pt x="11300" y="9914"/>
                  <a:pt x="12278" y="10605"/>
                  <a:pt x="12700" y="11590"/>
                </a:cubicBezTo>
                <a:cubicBezTo>
                  <a:pt x="13122" y="10605"/>
                  <a:pt x="14100" y="9914"/>
                  <a:pt x="15240" y="9914"/>
                </a:cubicBezTo>
                <a:cubicBezTo>
                  <a:pt x="16380" y="9914"/>
                  <a:pt x="17358" y="10605"/>
                  <a:pt x="17780" y="11590"/>
                </a:cubicBezTo>
                <a:cubicBezTo>
                  <a:pt x="18202" y="10605"/>
                  <a:pt x="19180" y="9914"/>
                  <a:pt x="20320" y="9914"/>
                </a:cubicBezTo>
                <a:cubicBezTo>
                  <a:pt x="21460" y="9914"/>
                  <a:pt x="22438" y="10605"/>
                  <a:pt x="22860" y="11590"/>
                </a:cubicBezTo>
                <a:cubicBezTo>
                  <a:pt x="23282" y="10605"/>
                  <a:pt x="24260" y="9914"/>
                  <a:pt x="25400" y="9914"/>
                </a:cubicBezTo>
                <a:lnTo>
                  <a:pt x="25400" y="0"/>
                </a:lnTo>
                <a:lnTo>
                  <a:pt x="0" y="0"/>
                </a:lnTo>
                <a:lnTo>
                  <a:pt x="0" y="9914"/>
                </a:lnTo>
                <a:close/>
              </a:path>
            </a:pathLst>
          </a:custGeom>
          <a:solidFill>
            <a:srgbClr val="FD4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270D8D67-5918-4A06-A809-73C7EF418151}"/>
              </a:ext>
            </a:extLst>
          </p:cNvPr>
          <p:cNvGrpSpPr/>
          <p:nvPr/>
        </p:nvGrpSpPr>
        <p:grpSpPr bwMode="black">
          <a:xfrm>
            <a:off x="465667" y="5813465"/>
            <a:ext cx="1295039" cy="601443"/>
            <a:chOff x="228601" y="704851"/>
            <a:chExt cx="11734800" cy="5449888"/>
          </a:xfrm>
          <a:solidFill>
            <a:srgbClr val="FFFFFF"/>
          </a:solidFill>
        </p:grpSpPr>
        <p:sp>
          <p:nvSpPr>
            <p:cNvPr id="6" name="Freeform 5">
              <a:extLst>
                <a:ext uri="{FF2B5EF4-FFF2-40B4-BE49-F238E27FC236}">
                  <a16:creationId xmlns:a16="http://schemas.microsoft.com/office/drawing/2014/main" id="{BC635773-74EA-450B-AF42-B7FFE363BEC4}"/>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FF71E37E-D84F-4893-97BC-3D15C5DE6F25}"/>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E76810F4-6D29-43CE-8F96-30780E9A7441}"/>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81D8694C-EE20-4270-A604-717C41AE4AD4}"/>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0886E876-A655-445E-993F-E87F89F2FF18}"/>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FF6E8BF4-6DFA-458C-B39A-B8B2425D07AC}"/>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745FED8F-E6B4-4FF4-A9A6-5850325515FA}"/>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52E82936-79AB-4DB3-8C80-57496B027E9E}"/>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512E734E-9AF3-4BDF-BC33-A0BD08CCCE27}"/>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85F7FDCF-A4F9-419C-99E0-5867C662175B}"/>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C4ADB33E-2C5C-4F7A-BFC7-64160A649BF4}"/>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dirty="0"/>
              <a:t>Muokkaa </a:t>
            </a:r>
            <a:r>
              <a:rPr lang="fi-FI" dirty="0" err="1"/>
              <a:t>perustyyl</a:t>
            </a:r>
            <a:r>
              <a:rPr lang="fi-FI" dirty="0"/>
              <a:t>. </a:t>
            </a:r>
            <a:r>
              <a:rPr lang="fi-FI" dirty="0" err="1"/>
              <a:t>napsautt</a:t>
            </a:r>
            <a:r>
              <a:rPr lang="fi-FI" dirty="0"/>
              <a:t>.</a:t>
            </a:r>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dirty="0"/>
              <a:t>Muokkaa tekstin perustyylejä napsauttamalla</a:t>
            </a:r>
          </a:p>
        </p:txBody>
      </p:sp>
    </p:spTree>
    <p:extLst>
      <p:ext uri="{BB962C8B-B14F-4D97-AF65-F5344CB8AC3E}">
        <p14:creationId xmlns:p14="http://schemas.microsoft.com/office/powerpoint/2010/main" val="1380843060"/>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preserve="1" userDrawn="1">
  <p:cSld name="Kansi 3">
    <p:bg>
      <p:bgPr>
        <a:solidFill>
          <a:srgbClr val="9FC9EB"/>
        </a:solidFill>
        <a:effectLst/>
      </p:bgPr>
    </p:bg>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31802F9A-FD98-42B1-9D0B-95C86A4F1FAA}"/>
              </a:ext>
            </a:extLst>
          </p:cNvPr>
          <p:cNvSpPr>
            <a:spLocks/>
          </p:cNvSpPr>
          <p:nvPr/>
        </p:nvSpPr>
        <p:spPr bwMode="white">
          <a:xfrm>
            <a:off x="0" y="0"/>
            <a:ext cx="7305675" cy="6858000"/>
          </a:xfrm>
          <a:custGeom>
            <a:avLst/>
            <a:gdLst>
              <a:gd name="T0" fmla="*/ 7305472 w 15203"/>
              <a:gd name="T1" fmla="*/ 6858000 h 14300"/>
              <a:gd name="T2" fmla="*/ 6736046 w 15203"/>
              <a:gd name="T3" fmla="*/ 6003388 h 14300"/>
              <a:gd name="T4" fmla="*/ 7305472 w 15203"/>
              <a:gd name="T5" fmla="*/ 5142061 h 14300"/>
              <a:gd name="T6" fmla="*/ 6736046 w 15203"/>
              <a:gd name="T7" fmla="*/ 4280735 h 14300"/>
              <a:gd name="T8" fmla="*/ 7305472 w 15203"/>
              <a:gd name="T9" fmla="*/ 3419888 h 14300"/>
              <a:gd name="T10" fmla="*/ 6736046 w 15203"/>
              <a:gd name="T11" fmla="*/ 2558562 h 14300"/>
              <a:gd name="T12" fmla="*/ 7305472 w 15203"/>
              <a:gd name="T13" fmla="*/ 1697715 h 14300"/>
              <a:gd name="T14" fmla="*/ 6736046 w 15203"/>
              <a:gd name="T15" fmla="*/ 836388 h 14300"/>
              <a:gd name="T16" fmla="*/ 7304991 w 15203"/>
              <a:gd name="T17" fmla="*/ 0 h 14300"/>
              <a:gd name="T18" fmla="*/ 0 w 15203"/>
              <a:gd name="T19" fmla="*/ 0 h 14300"/>
              <a:gd name="T20" fmla="*/ 0 w 15203"/>
              <a:gd name="T21" fmla="*/ 1568708 h 14300"/>
              <a:gd name="T22" fmla="*/ 0 w 15203"/>
              <a:gd name="T23" fmla="*/ 6858000 h 14300"/>
              <a:gd name="T24" fmla="*/ 7305472 w 15203"/>
              <a:gd name="T25" fmla="*/ 6858000 h 143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203" h="14300">
                <a:moveTo>
                  <a:pt x="15203" y="14300"/>
                </a:moveTo>
                <a:cubicBezTo>
                  <a:pt x="15197" y="13500"/>
                  <a:pt x="14711" y="12814"/>
                  <a:pt x="14018" y="12518"/>
                </a:cubicBezTo>
                <a:cubicBezTo>
                  <a:pt x="14714" y="12219"/>
                  <a:pt x="15203" y="11528"/>
                  <a:pt x="15203" y="10722"/>
                </a:cubicBezTo>
                <a:cubicBezTo>
                  <a:pt x="15203" y="9916"/>
                  <a:pt x="14714" y="9225"/>
                  <a:pt x="14018" y="8926"/>
                </a:cubicBezTo>
                <a:cubicBezTo>
                  <a:pt x="14714" y="8628"/>
                  <a:pt x="15203" y="7937"/>
                  <a:pt x="15203" y="7131"/>
                </a:cubicBezTo>
                <a:cubicBezTo>
                  <a:pt x="15203" y="6325"/>
                  <a:pt x="14714" y="5634"/>
                  <a:pt x="14018" y="5335"/>
                </a:cubicBezTo>
                <a:cubicBezTo>
                  <a:pt x="14714" y="5037"/>
                  <a:pt x="15203" y="4345"/>
                  <a:pt x="15203" y="3540"/>
                </a:cubicBezTo>
                <a:cubicBezTo>
                  <a:pt x="15203" y="2734"/>
                  <a:pt x="14714" y="2042"/>
                  <a:pt x="14018" y="1744"/>
                </a:cubicBezTo>
                <a:cubicBezTo>
                  <a:pt x="14699" y="1452"/>
                  <a:pt x="15182" y="784"/>
                  <a:pt x="15202" y="0"/>
                </a:cubicBezTo>
                <a:lnTo>
                  <a:pt x="0" y="0"/>
                </a:lnTo>
                <a:lnTo>
                  <a:pt x="0" y="3271"/>
                </a:lnTo>
                <a:lnTo>
                  <a:pt x="0" y="14300"/>
                </a:lnTo>
                <a:lnTo>
                  <a:pt x="15203" y="14300"/>
                </a:lnTo>
                <a:close/>
              </a:path>
            </a:pathLst>
          </a:custGeom>
          <a:solidFill>
            <a:srgbClr val="FD4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31CEBA32-E612-4AE6-805A-E48E4FB1EA39}"/>
              </a:ext>
            </a:extLst>
          </p:cNvPr>
          <p:cNvGrpSpPr/>
          <p:nvPr/>
        </p:nvGrpSpPr>
        <p:grpSpPr bwMode="black">
          <a:xfrm>
            <a:off x="465667" y="5813465"/>
            <a:ext cx="1295039" cy="601443"/>
            <a:chOff x="228601" y="704851"/>
            <a:chExt cx="11734800" cy="5449888"/>
          </a:xfrm>
          <a:solidFill>
            <a:srgbClr val="FFFFFF"/>
          </a:solidFill>
        </p:grpSpPr>
        <p:sp>
          <p:nvSpPr>
            <p:cNvPr id="6" name="Freeform 5">
              <a:extLst>
                <a:ext uri="{FF2B5EF4-FFF2-40B4-BE49-F238E27FC236}">
                  <a16:creationId xmlns:a16="http://schemas.microsoft.com/office/drawing/2014/main" id="{CC8A4E17-5036-4834-9285-34ABC4C5DCC6}"/>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A93AAFEC-E5AC-45BC-9093-8E15E5C2B98A}"/>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3CC66375-C8FA-4410-9393-11062B24ECEC}"/>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A0D1DD5E-DC57-4127-9FDA-4F3E1CFDC4FF}"/>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1A692574-1EEE-4EFA-BDEC-90036CDD166C}"/>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DC8F7F45-1052-4E9A-BBEA-DE6E6D06BEB1}"/>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60BD012A-EE22-47BF-9F5C-52D8DD4F175B}"/>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719B6D5C-95DE-4B2B-9A41-3203A9B1D0AE}"/>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AD330F64-F974-4536-AA2B-EF9AA63C44C7}"/>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EAD92E6D-06B6-428A-9EF1-82C23BA453DA}"/>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4972D9B7-1583-4B6B-8211-74B271CB5B4F}"/>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dirty="0"/>
              <a:t>Muokkaa </a:t>
            </a:r>
            <a:r>
              <a:rPr lang="fi-FI" dirty="0" err="1"/>
              <a:t>perustyyl</a:t>
            </a:r>
            <a:r>
              <a:rPr lang="fi-FI" dirty="0"/>
              <a:t>. </a:t>
            </a:r>
            <a:r>
              <a:rPr lang="fi-FI" dirty="0" err="1"/>
              <a:t>napsautt</a:t>
            </a:r>
            <a:r>
              <a:rPr lang="fi-FI" dirty="0"/>
              <a:t>.</a:t>
            </a:r>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dirty="0"/>
              <a:t>Muokkaa tekstin perustyylejä napsauttamalla</a:t>
            </a:r>
          </a:p>
        </p:txBody>
      </p:sp>
    </p:spTree>
    <p:extLst>
      <p:ext uri="{BB962C8B-B14F-4D97-AF65-F5344CB8AC3E}">
        <p14:creationId xmlns:p14="http://schemas.microsoft.com/office/powerpoint/2010/main" val="3861381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Väliotsikko sumu">
    <p:bg>
      <p:bgPr>
        <a:solidFill>
          <a:srgbClr val="9FC9EB"/>
        </a:solidFill>
        <a:effectLst/>
      </p:bgPr>
    </p:bg>
    <p:spTree>
      <p:nvGrpSpPr>
        <p:cNvPr id="1" name=""/>
        <p:cNvGrpSpPr/>
        <p:nvPr/>
      </p:nvGrpSpPr>
      <p:grpSpPr>
        <a:xfrm>
          <a:off x="0" y="0"/>
          <a:ext cx="0" cy="0"/>
          <a:chOff x="0" y="0"/>
          <a:chExt cx="0" cy="0"/>
        </a:xfrm>
      </p:grpSpPr>
      <p:grpSp>
        <p:nvGrpSpPr>
          <p:cNvPr id="3" name="Ryhmä 8">
            <a:extLst>
              <a:ext uri="{FF2B5EF4-FFF2-40B4-BE49-F238E27FC236}">
                <a16:creationId xmlns:a16="http://schemas.microsoft.com/office/drawing/2014/main" id="{CCCD8C3E-AC19-45CE-B698-8B826E1D9C95}"/>
              </a:ext>
            </a:extLst>
          </p:cNvPr>
          <p:cNvGrpSpPr/>
          <p:nvPr/>
        </p:nvGrpSpPr>
        <p:grpSpPr bwMode="black">
          <a:xfrm>
            <a:off x="465667" y="6222027"/>
            <a:ext cx="804333" cy="373549"/>
            <a:chOff x="228601" y="704851"/>
            <a:chExt cx="11734800" cy="5449888"/>
          </a:xfrm>
          <a:solidFill>
            <a:srgbClr val="FFFFFF"/>
          </a:solidFill>
        </p:grpSpPr>
        <p:sp>
          <p:nvSpPr>
            <p:cNvPr id="4" name="Freeform 5">
              <a:extLst>
                <a:ext uri="{FF2B5EF4-FFF2-40B4-BE49-F238E27FC236}">
                  <a16:creationId xmlns:a16="http://schemas.microsoft.com/office/drawing/2014/main" id="{E9A72811-26BE-4DC2-9089-1FD2DC8A5BE4}"/>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5" name="Freeform 6">
              <a:extLst>
                <a:ext uri="{FF2B5EF4-FFF2-40B4-BE49-F238E27FC236}">
                  <a16:creationId xmlns:a16="http://schemas.microsoft.com/office/drawing/2014/main" id="{A857D724-87DA-4BCF-A25A-13177E1AC086}"/>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6" name="Rectangle 7">
              <a:extLst>
                <a:ext uri="{FF2B5EF4-FFF2-40B4-BE49-F238E27FC236}">
                  <a16:creationId xmlns:a16="http://schemas.microsoft.com/office/drawing/2014/main" id="{7349AE29-CC71-4008-A474-07E7FACF8819}"/>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8">
              <a:extLst>
                <a:ext uri="{FF2B5EF4-FFF2-40B4-BE49-F238E27FC236}">
                  <a16:creationId xmlns:a16="http://schemas.microsoft.com/office/drawing/2014/main" id="{8CDC0990-327B-4339-87D8-2F62CC4FBC8E}"/>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Freeform 9">
              <a:extLst>
                <a:ext uri="{FF2B5EF4-FFF2-40B4-BE49-F238E27FC236}">
                  <a16:creationId xmlns:a16="http://schemas.microsoft.com/office/drawing/2014/main" id="{BC934C3B-CB88-40FE-B380-CD132F46645F}"/>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10">
              <a:extLst>
                <a:ext uri="{FF2B5EF4-FFF2-40B4-BE49-F238E27FC236}">
                  <a16:creationId xmlns:a16="http://schemas.microsoft.com/office/drawing/2014/main" id="{78873C55-8449-4ED7-9572-EBD33AD7FD55}"/>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Rectangle 11">
              <a:extLst>
                <a:ext uri="{FF2B5EF4-FFF2-40B4-BE49-F238E27FC236}">
                  <a16:creationId xmlns:a16="http://schemas.microsoft.com/office/drawing/2014/main" id="{F9FAD9C6-D617-46B8-A89F-97862D3250D0}"/>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2">
              <a:extLst>
                <a:ext uri="{FF2B5EF4-FFF2-40B4-BE49-F238E27FC236}">
                  <a16:creationId xmlns:a16="http://schemas.microsoft.com/office/drawing/2014/main" id="{7B9D85F3-46C0-4987-BB54-B2010EA67BCC}"/>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2" name="Freeform 13">
              <a:extLst>
                <a:ext uri="{FF2B5EF4-FFF2-40B4-BE49-F238E27FC236}">
                  <a16:creationId xmlns:a16="http://schemas.microsoft.com/office/drawing/2014/main" id="{BB0CC3CF-D0CA-4F84-A100-D7DD9113DE58}"/>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Freeform 14">
              <a:extLst>
                <a:ext uri="{FF2B5EF4-FFF2-40B4-BE49-F238E27FC236}">
                  <a16:creationId xmlns:a16="http://schemas.microsoft.com/office/drawing/2014/main" id="{9F9ECEBD-F152-4E87-9246-AB2E193FCFF6}"/>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5">
              <a:extLst>
                <a:ext uri="{FF2B5EF4-FFF2-40B4-BE49-F238E27FC236}">
                  <a16:creationId xmlns:a16="http://schemas.microsoft.com/office/drawing/2014/main" id="{F9C5F1DB-27B7-4A75-929E-246A6917C008}"/>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FFFFFF"/>
                </a:solidFill>
                <a:latin typeface="+mj-lt"/>
              </a:defRPr>
            </a:lvl1pPr>
          </a:lstStyle>
          <a:p>
            <a:r>
              <a:rPr lang="fi-FI"/>
              <a:t>Muokkaa ots. perustyyl. napsautt.</a:t>
            </a:r>
            <a:endParaRPr lang="fi-FI" dirty="0"/>
          </a:p>
        </p:txBody>
      </p:sp>
      <p:sp>
        <p:nvSpPr>
          <p:cNvPr id="15" name="Päivämäärän paikkamerkki 3">
            <a:extLst>
              <a:ext uri="{FF2B5EF4-FFF2-40B4-BE49-F238E27FC236}">
                <a16:creationId xmlns:a16="http://schemas.microsoft.com/office/drawing/2014/main" id="{F8481571-41D5-4E10-9BAB-1C427BEB5407}"/>
              </a:ext>
            </a:extLst>
          </p:cNvPr>
          <p:cNvSpPr>
            <a:spLocks noGrp="1"/>
          </p:cNvSpPr>
          <p:nvPr>
            <p:ph type="dt" sz="half" idx="10"/>
          </p:nvPr>
        </p:nvSpPr>
        <p:spPr/>
        <p:txBody>
          <a:bodyPr/>
          <a:lstStyle>
            <a:lvl1pPr>
              <a:defRPr smtClean="0">
                <a:solidFill>
                  <a:srgbClr val="FFFFFF"/>
                </a:solidFill>
              </a:defRPr>
            </a:lvl1pPr>
          </a:lstStyle>
          <a:p>
            <a:pPr>
              <a:defRPr/>
            </a:pPr>
            <a:fld id="{C63583CD-3480-4699-9B9D-AED09AC4EEDA}" type="datetime1">
              <a:rPr lang="fi-FI"/>
              <a:pPr>
                <a:defRPr/>
              </a:pPr>
              <a:t>10.12.2021</a:t>
            </a:fld>
            <a:endParaRPr lang="fi-FI"/>
          </a:p>
        </p:txBody>
      </p:sp>
      <p:sp>
        <p:nvSpPr>
          <p:cNvPr id="16" name="Alatunnisteen paikkamerkki 4">
            <a:extLst>
              <a:ext uri="{FF2B5EF4-FFF2-40B4-BE49-F238E27FC236}">
                <a16:creationId xmlns:a16="http://schemas.microsoft.com/office/drawing/2014/main" id="{88A7CB79-19CC-4AE6-90A3-998082519C08}"/>
              </a:ext>
            </a:extLst>
          </p:cNvPr>
          <p:cNvSpPr>
            <a:spLocks noGrp="1"/>
          </p:cNvSpPr>
          <p:nvPr>
            <p:ph type="ftr" sz="quarter" idx="11"/>
          </p:nvPr>
        </p:nvSpPr>
        <p:spPr/>
        <p:txBody>
          <a:bodyPr/>
          <a:lstStyle>
            <a:lvl1pPr>
              <a:defRPr smtClean="0">
                <a:solidFill>
                  <a:srgbClr val="FFFFFF"/>
                </a:solidFill>
              </a:defRPr>
            </a:lvl1pPr>
          </a:lstStyle>
          <a:p>
            <a:pPr>
              <a:defRPr/>
            </a:pPr>
            <a:r>
              <a:rPr lang="fi-FI"/>
              <a:t>Etunimi Sukunimi</a:t>
            </a:r>
          </a:p>
        </p:txBody>
      </p:sp>
      <p:sp>
        <p:nvSpPr>
          <p:cNvPr id="17" name="Dian numeron paikkamerkki 5">
            <a:extLst>
              <a:ext uri="{FF2B5EF4-FFF2-40B4-BE49-F238E27FC236}">
                <a16:creationId xmlns:a16="http://schemas.microsoft.com/office/drawing/2014/main" id="{67DDD8F1-9F63-4177-B5FB-1B68FF050D57}"/>
              </a:ext>
            </a:extLst>
          </p:cNvPr>
          <p:cNvSpPr>
            <a:spLocks noGrp="1"/>
          </p:cNvSpPr>
          <p:nvPr>
            <p:ph type="sldNum" sz="quarter" idx="12"/>
          </p:nvPr>
        </p:nvSpPr>
        <p:spPr/>
        <p:txBody>
          <a:bodyPr/>
          <a:lstStyle>
            <a:lvl1pPr>
              <a:defRPr>
                <a:solidFill>
                  <a:srgbClr val="FFFFFF"/>
                </a:solidFill>
              </a:defRPr>
            </a:lvl1pPr>
          </a:lstStyle>
          <a:p>
            <a:fld id="{938FEA4C-154B-468F-B59C-ED118D989493}" type="slidenum">
              <a:rPr lang="fi-FI" altLang="fi-FI"/>
              <a:pPr/>
              <a:t>‹#›</a:t>
            </a:fld>
            <a:endParaRPr lang="fi-FI" altLang="fi-FI"/>
          </a:p>
        </p:txBody>
      </p:sp>
    </p:spTree>
    <p:extLst>
      <p:ext uri="{BB962C8B-B14F-4D97-AF65-F5344CB8AC3E}">
        <p14:creationId xmlns:p14="http://schemas.microsoft.com/office/powerpoint/2010/main" val="1140952579"/>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preserve="1" userDrawn="1">
  <p:cSld name="Kansi 3 B">
    <p:bg>
      <p:bgPr>
        <a:solidFill>
          <a:srgbClr val="9FC9EB"/>
        </a:solidFill>
        <a:effectLst/>
      </p:bgPr>
    </p:bg>
    <p:spTree>
      <p:nvGrpSpPr>
        <p:cNvPr id="1" name=""/>
        <p:cNvGrpSpPr/>
        <p:nvPr/>
      </p:nvGrpSpPr>
      <p:grpSpPr>
        <a:xfrm>
          <a:off x="0" y="0"/>
          <a:ext cx="0" cy="0"/>
          <a:chOff x="0" y="0"/>
          <a:chExt cx="0" cy="0"/>
        </a:xfrm>
      </p:grpSpPr>
      <p:sp>
        <p:nvSpPr>
          <p:cNvPr id="4" name="Freeform 18">
            <a:extLst>
              <a:ext uri="{FF2B5EF4-FFF2-40B4-BE49-F238E27FC236}">
                <a16:creationId xmlns:a16="http://schemas.microsoft.com/office/drawing/2014/main" id="{AF252134-5F26-4437-A0F8-27E7A82BA43B}"/>
              </a:ext>
            </a:extLst>
          </p:cNvPr>
          <p:cNvSpPr>
            <a:spLocks/>
          </p:cNvSpPr>
          <p:nvPr/>
        </p:nvSpPr>
        <p:spPr bwMode="auto">
          <a:xfrm>
            <a:off x="0" y="0"/>
            <a:ext cx="9678988" cy="6858000"/>
          </a:xfrm>
          <a:custGeom>
            <a:avLst/>
            <a:gdLst>
              <a:gd name="T0" fmla="*/ 0 w 20142"/>
              <a:gd name="T1" fmla="*/ 0 h 14300"/>
              <a:gd name="T2" fmla="*/ 0 w 20142"/>
              <a:gd name="T3" fmla="*/ 6858000 h 14300"/>
              <a:gd name="T4" fmla="*/ 9678540 w 20142"/>
              <a:gd name="T5" fmla="*/ 6858000 h 14300"/>
              <a:gd name="T6" fmla="*/ 9109582 w 20142"/>
              <a:gd name="T7" fmla="*/ 6003388 h 14300"/>
              <a:gd name="T8" fmla="*/ 9679021 w 20142"/>
              <a:gd name="T9" fmla="*/ 5142061 h 14300"/>
              <a:gd name="T10" fmla="*/ 9109582 w 20142"/>
              <a:gd name="T11" fmla="*/ 4280735 h 14300"/>
              <a:gd name="T12" fmla="*/ 9679021 w 20142"/>
              <a:gd name="T13" fmla="*/ 3419888 h 14300"/>
              <a:gd name="T14" fmla="*/ 9109582 w 20142"/>
              <a:gd name="T15" fmla="*/ 2558562 h 14300"/>
              <a:gd name="T16" fmla="*/ 9679021 w 20142"/>
              <a:gd name="T17" fmla="*/ 1697715 h 14300"/>
              <a:gd name="T18" fmla="*/ 9109582 w 20142"/>
              <a:gd name="T19" fmla="*/ 836388 h 14300"/>
              <a:gd name="T20" fmla="*/ 9678540 w 20142"/>
              <a:gd name="T21" fmla="*/ 0 h 14300"/>
              <a:gd name="T22" fmla="*/ 0 w 20142"/>
              <a:gd name="T23" fmla="*/ 0 h 143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0142" h="14300">
                <a:moveTo>
                  <a:pt x="0" y="0"/>
                </a:moveTo>
                <a:lnTo>
                  <a:pt x="0" y="14300"/>
                </a:lnTo>
                <a:cubicBezTo>
                  <a:pt x="6714" y="14300"/>
                  <a:pt x="13428" y="14300"/>
                  <a:pt x="20141" y="14300"/>
                </a:cubicBezTo>
                <a:cubicBezTo>
                  <a:pt x="20136" y="13500"/>
                  <a:pt x="19649" y="12814"/>
                  <a:pt x="18957" y="12518"/>
                </a:cubicBezTo>
                <a:cubicBezTo>
                  <a:pt x="19653" y="12219"/>
                  <a:pt x="20142" y="11528"/>
                  <a:pt x="20142" y="10722"/>
                </a:cubicBezTo>
                <a:cubicBezTo>
                  <a:pt x="20142" y="9916"/>
                  <a:pt x="19653" y="9225"/>
                  <a:pt x="18957" y="8926"/>
                </a:cubicBezTo>
                <a:cubicBezTo>
                  <a:pt x="19653" y="8628"/>
                  <a:pt x="20142" y="7937"/>
                  <a:pt x="20142" y="7131"/>
                </a:cubicBezTo>
                <a:cubicBezTo>
                  <a:pt x="20142" y="6325"/>
                  <a:pt x="19653" y="5634"/>
                  <a:pt x="18957" y="5335"/>
                </a:cubicBezTo>
                <a:cubicBezTo>
                  <a:pt x="19653" y="5037"/>
                  <a:pt x="20142" y="4345"/>
                  <a:pt x="20142" y="3540"/>
                </a:cubicBezTo>
                <a:cubicBezTo>
                  <a:pt x="20142" y="2734"/>
                  <a:pt x="19653" y="2042"/>
                  <a:pt x="18957" y="1744"/>
                </a:cubicBezTo>
                <a:cubicBezTo>
                  <a:pt x="19638" y="1452"/>
                  <a:pt x="20120" y="784"/>
                  <a:pt x="20141" y="0"/>
                </a:cubicBezTo>
                <a:cubicBezTo>
                  <a:pt x="13427" y="0"/>
                  <a:pt x="6714" y="0"/>
                  <a:pt x="0" y="0"/>
                </a:cubicBezTo>
                <a:close/>
              </a:path>
            </a:pathLst>
          </a:custGeom>
          <a:solidFill>
            <a:srgbClr val="FD4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3644E571-8FFE-4ABA-A52B-1BC990232CEF}"/>
              </a:ext>
            </a:extLst>
          </p:cNvPr>
          <p:cNvGrpSpPr/>
          <p:nvPr/>
        </p:nvGrpSpPr>
        <p:grpSpPr bwMode="black">
          <a:xfrm>
            <a:off x="465667" y="5813465"/>
            <a:ext cx="1295039" cy="601443"/>
            <a:chOff x="228601" y="704851"/>
            <a:chExt cx="11734800" cy="5449888"/>
          </a:xfrm>
          <a:solidFill>
            <a:srgbClr val="FFFFFF"/>
          </a:solidFill>
        </p:grpSpPr>
        <p:sp>
          <p:nvSpPr>
            <p:cNvPr id="6" name="Freeform 5">
              <a:extLst>
                <a:ext uri="{FF2B5EF4-FFF2-40B4-BE49-F238E27FC236}">
                  <a16:creationId xmlns:a16="http://schemas.microsoft.com/office/drawing/2014/main" id="{8D101494-C104-49EB-8999-B652352C337B}"/>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BB7CDB58-2B01-4BDC-AF1E-688CF03B0C06}"/>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FD29AA17-8E5A-44F9-8BA7-250CB1F9F16F}"/>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C7D90405-EF0B-4DB1-826D-F38118A0F4C1}"/>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ED353D25-973A-4E4B-910E-BFD16C16EE58}"/>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6C0EE9C9-5F80-46BB-9206-85D470282E52}"/>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8A9C79A3-AACE-4CAD-871D-7AFEE23E4BC1}"/>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C8759832-ADD4-40C6-BC6F-09377F64B10F}"/>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928AFA0F-5D99-49A7-8279-3C8CAF94E85B}"/>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06466816-2904-411B-BB27-E4606A9F3F83}"/>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93FFBCF6-AC18-42FE-9447-62E40A61D87C}"/>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dirty="0"/>
              <a:t>Muokkaa </a:t>
            </a:r>
            <a:r>
              <a:rPr lang="fi-FI" dirty="0" err="1"/>
              <a:t>perustyyl</a:t>
            </a:r>
            <a:r>
              <a:rPr lang="fi-FI" dirty="0"/>
              <a:t>. </a:t>
            </a:r>
            <a:r>
              <a:rPr lang="fi-FI" dirty="0" err="1"/>
              <a:t>napsautt</a:t>
            </a:r>
            <a:r>
              <a:rPr lang="fi-FI" dirty="0"/>
              <a:t>.</a:t>
            </a:r>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dirty="0"/>
              <a:t>Muokkaa tekstin perustyylejä napsauttamalla</a:t>
            </a:r>
          </a:p>
        </p:txBody>
      </p:sp>
    </p:spTree>
    <p:extLst>
      <p:ext uri="{BB962C8B-B14F-4D97-AF65-F5344CB8AC3E}">
        <p14:creationId xmlns:p14="http://schemas.microsoft.com/office/powerpoint/2010/main" val="2745275390"/>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preserve="1" userDrawn="1">
  <p:cSld name="Kansi 4">
    <p:bg>
      <p:bgPr>
        <a:solidFill>
          <a:srgbClr val="9FC9EB"/>
        </a:solidFill>
        <a:effectLst/>
      </p:bgPr>
    </p:bg>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D9257344-B63D-44D9-B2B1-410A306D8902}"/>
              </a:ext>
            </a:extLst>
          </p:cNvPr>
          <p:cNvSpPr>
            <a:spLocks/>
          </p:cNvSpPr>
          <p:nvPr/>
        </p:nvSpPr>
        <p:spPr bwMode="white">
          <a:xfrm>
            <a:off x="0" y="0"/>
            <a:ext cx="9815513" cy="6858000"/>
          </a:xfrm>
          <a:custGeom>
            <a:avLst/>
            <a:gdLst>
              <a:gd name="T0" fmla="*/ 0 w 20470"/>
              <a:gd name="T1" fmla="*/ 6858000 h 14293"/>
              <a:gd name="T2" fmla="*/ 2725435 w 20470"/>
              <a:gd name="T3" fmla="*/ 6858000 h 14293"/>
              <a:gd name="T4" fmla="*/ 2544187 w 20470"/>
              <a:gd name="T5" fmla="*/ 6485663 h 14293"/>
              <a:gd name="T6" fmla="*/ 2623782 w 20470"/>
              <a:gd name="T7" fmla="*/ 6066305 h 14293"/>
              <a:gd name="T8" fmla="*/ 3042379 w 20470"/>
              <a:gd name="T9" fmla="*/ 5987135 h 14293"/>
              <a:gd name="T10" fmla="*/ 3796141 w 20470"/>
              <a:gd name="T11" fmla="*/ 6355154 h 14293"/>
              <a:gd name="T12" fmla="*/ 4196038 w 20470"/>
              <a:gd name="T13" fmla="*/ 6269746 h 14293"/>
              <a:gd name="T14" fmla="*/ 4277552 w 20470"/>
              <a:gd name="T15" fmla="*/ 5859025 h 14293"/>
              <a:gd name="T16" fmla="*/ 3914576 w 20470"/>
              <a:gd name="T17" fmla="*/ 5114351 h 14293"/>
              <a:gd name="T18" fmla="*/ 3994172 w 20470"/>
              <a:gd name="T19" fmla="*/ 4694993 h 14293"/>
              <a:gd name="T20" fmla="*/ 4412768 w 20470"/>
              <a:gd name="T21" fmla="*/ 4615823 h 14293"/>
              <a:gd name="T22" fmla="*/ 5166530 w 20470"/>
              <a:gd name="T23" fmla="*/ 4983841 h 14293"/>
              <a:gd name="T24" fmla="*/ 5566427 w 20470"/>
              <a:gd name="T25" fmla="*/ 4898434 h 14293"/>
              <a:gd name="T26" fmla="*/ 5648420 w 20470"/>
              <a:gd name="T27" fmla="*/ 4487712 h 14293"/>
              <a:gd name="T28" fmla="*/ 5284965 w 20470"/>
              <a:gd name="T29" fmla="*/ 3743039 h 14293"/>
              <a:gd name="T30" fmla="*/ 5364561 w 20470"/>
              <a:gd name="T31" fmla="*/ 3323681 h 14293"/>
              <a:gd name="T32" fmla="*/ 5783158 w 20470"/>
              <a:gd name="T33" fmla="*/ 3244511 h 14293"/>
              <a:gd name="T34" fmla="*/ 6535961 w 20470"/>
              <a:gd name="T35" fmla="*/ 3613969 h 14293"/>
              <a:gd name="T36" fmla="*/ 6934419 w 20470"/>
              <a:gd name="T37" fmla="*/ 3530001 h 14293"/>
              <a:gd name="T38" fmla="*/ 7015932 w 20470"/>
              <a:gd name="T39" fmla="*/ 3118799 h 14293"/>
              <a:gd name="T40" fmla="*/ 6652957 w 20470"/>
              <a:gd name="T41" fmla="*/ 2374126 h 14293"/>
              <a:gd name="T42" fmla="*/ 6732073 w 20470"/>
              <a:gd name="T43" fmla="*/ 1955247 h 14293"/>
              <a:gd name="T44" fmla="*/ 7150670 w 20470"/>
              <a:gd name="T45" fmla="*/ 1876078 h 14293"/>
              <a:gd name="T46" fmla="*/ 7904911 w 20470"/>
              <a:gd name="T47" fmla="*/ 2243616 h 14293"/>
              <a:gd name="T48" fmla="*/ 8304808 w 20470"/>
              <a:gd name="T49" fmla="*/ 2158689 h 14293"/>
              <a:gd name="T50" fmla="*/ 8386322 w 20470"/>
              <a:gd name="T51" fmla="*/ 1747487 h 14293"/>
              <a:gd name="T52" fmla="*/ 8023346 w 20470"/>
              <a:gd name="T53" fmla="*/ 1002814 h 14293"/>
              <a:gd name="T54" fmla="*/ 8102942 w 20470"/>
              <a:gd name="T55" fmla="*/ 583935 h 14293"/>
              <a:gd name="T56" fmla="*/ 8521539 w 20470"/>
              <a:gd name="T57" fmla="*/ 504286 h 14293"/>
              <a:gd name="T58" fmla="*/ 9275780 w 20470"/>
              <a:gd name="T59" fmla="*/ 872304 h 14293"/>
              <a:gd name="T60" fmla="*/ 9675677 w 20470"/>
              <a:gd name="T61" fmla="*/ 786417 h 14293"/>
              <a:gd name="T62" fmla="*/ 9757190 w 20470"/>
              <a:gd name="T63" fmla="*/ 375695 h 14293"/>
              <a:gd name="T64" fmla="*/ 9574024 w 20470"/>
              <a:gd name="T65" fmla="*/ 0 h 14293"/>
              <a:gd name="T66" fmla="*/ 0 w 20470"/>
              <a:gd name="T67" fmla="*/ 0 h 14293"/>
              <a:gd name="T68" fmla="*/ 0 w 20470"/>
              <a:gd name="T69" fmla="*/ 6858000 h 1429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0470" h="14293">
                <a:moveTo>
                  <a:pt x="0" y="14293"/>
                </a:moveTo>
                <a:lnTo>
                  <a:pt x="5684" y="14293"/>
                </a:lnTo>
                <a:cubicBezTo>
                  <a:pt x="5495" y="13905"/>
                  <a:pt x="5306" y="13517"/>
                  <a:pt x="5306" y="13517"/>
                </a:cubicBezTo>
                <a:cubicBezTo>
                  <a:pt x="5306" y="13517"/>
                  <a:pt x="5077" y="13038"/>
                  <a:pt x="5472" y="12643"/>
                </a:cubicBezTo>
                <a:cubicBezTo>
                  <a:pt x="5708" y="12407"/>
                  <a:pt x="6053" y="12349"/>
                  <a:pt x="6345" y="12478"/>
                </a:cubicBezTo>
                <a:cubicBezTo>
                  <a:pt x="6357" y="12483"/>
                  <a:pt x="7917" y="13245"/>
                  <a:pt x="7917" y="13245"/>
                </a:cubicBezTo>
                <a:cubicBezTo>
                  <a:pt x="7917" y="13245"/>
                  <a:pt x="8353" y="13466"/>
                  <a:pt x="8751" y="13067"/>
                </a:cubicBezTo>
                <a:cubicBezTo>
                  <a:pt x="8982" y="12837"/>
                  <a:pt x="9042" y="12503"/>
                  <a:pt x="8921" y="12211"/>
                </a:cubicBezTo>
                <a:cubicBezTo>
                  <a:pt x="8913" y="12193"/>
                  <a:pt x="8164" y="10659"/>
                  <a:pt x="8164" y="10659"/>
                </a:cubicBezTo>
                <a:cubicBezTo>
                  <a:pt x="8164" y="10659"/>
                  <a:pt x="7935" y="10180"/>
                  <a:pt x="8330" y="9785"/>
                </a:cubicBezTo>
                <a:cubicBezTo>
                  <a:pt x="8566" y="9549"/>
                  <a:pt x="8912" y="9491"/>
                  <a:pt x="9203" y="9620"/>
                </a:cubicBezTo>
                <a:cubicBezTo>
                  <a:pt x="9215" y="9625"/>
                  <a:pt x="10775" y="10387"/>
                  <a:pt x="10775" y="10387"/>
                </a:cubicBezTo>
                <a:cubicBezTo>
                  <a:pt x="10775" y="10387"/>
                  <a:pt x="11211" y="10608"/>
                  <a:pt x="11609" y="10209"/>
                </a:cubicBezTo>
                <a:cubicBezTo>
                  <a:pt x="11840" y="9979"/>
                  <a:pt x="11901" y="9645"/>
                  <a:pt x="11780" y="9353"/>
                </a:cubicBezTo>
                <a:cubicBezTo>
                  <a:pt x="11771" y="9335"/>
                  <a:pt x="11022" y="7801"/>
                  <a:pt x="11022" y="7801"/>
                </a:cubicBezTo>
                <a:cubicBezTo>
                  <a:pt x="11022" y="7801"/>
                  <a:pt x="10793" y="7322"/>
                  <a:pt x="11188" y="6927"/>
                </a:cubicBezTo>
                <a:cubicBezTo>
                  <a:pt x="11425" y="6691"/>
                  <a:pt x="11770" y="6633"/>
                  <a:pt x="12061" y="6762"/>
                </a:cubicBezTo>
                <a:cubicBezTo>
                  <a:pt x="12074" y="6767"/>
                  <a:pt x="13631" y="7532"/>
                  <a:pt x="13631" y="7532"/>
                </a:cubicBezTo>
                <a:cubicBezTo>
                  <a:pt x="13631" y="7532"/>
                  <a:pt x="14095" y="7723"/>
                  <a:pt x="14462" y="7357"/>
                </a:cubicBezTo>
                <a:cubicBezTo>
                  <a:pt x="14692" y="7127"/>
                  <a:pt x="14753" y="6793"/>
                  <a:pt x="14632" y="6500"/>
                </a:cubicBezTo>
                <a:cubicBezTo>
                  <a:pt x="14623" y="6483"/>
                  <a:pt x="13875" y="4948"/>
                  <a:pt x="13875" y="4948"/>
                </a:cubicBezTo>
                <a:cubicBezTo>
                  <a:pt x="13875" y="4948"/>
                  <a:pt x="13646" y="4470"/>
                  <a:pt x="14040" y="4075"/>
                </a:cubicBezTo>
                <a:cubicBezTo>
                  <a:pt x="14277" y="3838"/>
                  <a:pt x="14622" y="3781"/>
                  <a:pt x="14913" y="3910"/>
                </a:cubicBezTo>
                <a:cubicBezTo>
                  <a:pt x="14926" y="3915"/>
                  <a:pt x="16486" y="4676"/>
                  <a:pt x="16486" y="4676"/>
                </a:cubicBezTo>
                <a:cubicBezTo>
                  <a:pt x="16486" y="4676"/>
                  <a:pt x="16921" y="4897"/>
                  <a:pt x="17320" y="4499"/>
                </a:cubicBezTo>
                <a:cubicBezTo>
                  <a:pt x="17550" y="4268"/>
                  <a:pt x="17611" y="3935"/>
                  <a:pt x="17490" y="3642"/>
                </a:cubicBezTo>
                <a:cubicBezTo>
                  <a:pt x="17481" y="3624"/>
                  <a:pt x="16733" y="2090"/>
                  <a:pt x="16733" y="2090"/>
                </a:cubicBezTo>
                <a:cubicBezTo>
                  <a:pt x="16733" y="2090"/>
                  <a:pt x="16504" y="1611"/>
                  <a:pt x="16899" y="1217"/>
                </a:cubicBezTo>
                <a:cubicBezTo>
                  <a:pt x="17135" y="980"/>
                  <a:pt x="17480" y="922"/>
                  <a:pt x="17772" y="1051"/>
                </a:cubicBezTo>
                <a:cubicBezTo>
                  <a:pt x="17784" y="1056"/>
                  <a:pt x="19345" y="1818"/>
                  <a:pt x="19345" y="1818"/>
                </a:cubicBezTo>
                <a:cubicBezTo>
                  <a:pt x="19345" y="1818"/>
                  <a:pt x="19807" y="2012"/>
                  <a:pt x="20179" y="1639"/>
                </a:cubicBezTo>
                <a:cubicBezTo>
                  <a:pt x="20409" y="1409"/>
                  <a:pt x="20470" y="1075"/>
                  <a:pt x="20349" y="783"/>
                </a:cubicBezTo>
                <a:cubicBezTo>
                  <a:pt x="20345" y="774"/>
                  <a:pt x="20156" y="386"/>
                  <a:pt x="19967" y="0"/>
                </a:cubicBezTo>
                <a:lnTo>
                  <a:pt x="0" y="0"/>
                </a:lnTo>
                <a:lnTo>
                  <a:pt x="0" y="14293"/>
                </a:lnTo>
                <a:close/>
              </a:path>
            </a:pathLst>
          </a:custGeom>
          <a:solidFill>
            <a:srgbClr val="FD4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51D5CED8-924A-4A12-A7AE-B5C4E67F6E40}"/>
              </a:ext>
            </a:extLst>
          </p:cNvPr>
          <p:cNvGrpSpPr/>
          <p:nvPr/>
        </p:nvGrpSpPr>
        <p:grpSpPr bwMode="black">
          <a:xfrm>
            <a:off x="465667" y="5813465"/>
            <a:ext cx="1295039" cy="601443"/>
            <a:chOff x="228601" y="704851"/>
            <a:chExt cx="11734800" cy="5449888"/>
          </a:xfrm>
          <a:solidFill>
            <a:schemeClr val="bg1"/>
          </a:solidFill>
        </p:grpSpPr>
        <p:sp>
          <p:nvSpPr>
            <p:cNvPr id="6" name="Freeform 5">
              <a:extLst>
                <a:ext uri="{FF2B5EF4-FFF2-40B4-BE49-F238E27FC236}">
                  <a16:creationId xmlns:a16="http://schemas.microsoft.com/office/drawing/2014/main" id="{D7999D0C-8577-4133-9FB9-AB9C4ED258E1}"/>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56EF5B2D-78C9-4E12-A22A-DA1C199E95EF}"/>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5443EF32-2823-40B4-B59D-1EC946F345E4}"/>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ACE19768-FFD4-4CFB-8881-60E4A29E041B}"/>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773CC0A2-2BF6-4C4F-9E7B-10844D05271F}"/>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13ED5511-51B5-4BE1-85B6-95ECA8E9E3D2}"/>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AE587D27-679C-44F7-98C9-54EE3C5DC13C}"/>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034F2FF4-C186-4FD9-9CF9-33B3FE7AF05E}"/>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0E7CA66E-8B29-4056-AF59-2F10A2D3D91B}"/>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DB3383F0-EA55-4F90-B684-4F5DA79D030F}"/>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272F5580-75D8-407C-B429-0EF3F4A2AE8C}"/>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dirty="0"/>
              <a:t>Muokkaa </a:t>
            </a:r>
            <a:r>
              <a:rPr lang="fi-FI" dirty="0" err="1"/>
              <a:t>perustyyl</a:t>
            </a:r>
            <a:r>
              <a:rPr lang="fi-FI" dirty="0"/>
              <a:t>. </a:t>
            </a:r>
            <a:r>
              <a:rPr lang="fi-FI" dirty="0" err="1"/>
              <a:t>napsautt</a:t>
            </a:r>
            <a:r>
              <a:rPr lang="fi-FI" dirty="0"/>
              <a:t>.</a:t>
            </a:r>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dirty="0"/>
              <a:t>Muokkaa tekstin perustyylejä napsauttamalla</a:t>
            </a:r>
          </a:p>
        </p:txBody>
      </p:sp>
    </p:spTree>
    <p:extLst>
      <p:ext uri="{BB962C8B-B14F-4D97-AF65-F5344CB8AC3E}">
        <p14:creationId xmlns:p14="http://schemas.microsoft.com/office/powerpoint/2010/main" val="2378865003"/>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preserve="1" userDrawn="1">
  <p:cSld name="Kansi 4 B">
    <p:bg>
      <p:bgPr>
        <a:solidFill>
          <a:srgbClr val="9FC9EB"/>
        </a:solidFill>
        <a:effectLst/>
      </p:bgPr>
    </p:bg>
    <p:spTree>
      <p:nvGrpSpPr>
        <p:cNvPr id="1" name=""/>
        <p:cNvGrpSpPr/>
        <p:nvPr/>
      </p:nvGrpSpPr>
      <p:grpSpPr>
        <a:xfrm>
          <a:off x="0" y="0"/>
          <a:ext cx="0" cy="0"/>
          <a:chOff x="0" y="0"/>
          <a:chExt cx="0" cy="0"/>
        </a:xfrm>
      </p:grpSpPr>
      <p:sp>
        <p:nvSpPr>
          <p:cNvPr id="4" name="Freeform 18">
            <a:extLst>
              <a:ext uri="{FF2B5EF4-FFF2-40B4-BE49-F238E27FC236}">
                <a16:creationId xmlns:a16="http://schemas.microsoft.com/office/drawing/2014/main" id="{1A86D8EC-44B5-44B4-ADAD-3279D9732F0A}"/>
              </a:ext>
            </a:extLst>
          </p:cNvPr>
          <p:cNvSpPr>
            <a:spLocks/>
          </p:cNvSpPr>
          <p:nvPr/>
        </p:nvSpPr>
        <p:spPr bwMode="auto">
          <a:xfrm>
            <a:off x="0" y="0"/>
            <a:ext cx="12193588" cy="6858000"/>
          </a:xfrm>
          <a:custGeom>
            <a:avLst/>
            <a:gdLst>
              <a:gd name="T0" fmla="*/ 0 w 25400"/>
              <a:gd name="T1" fmla="*/ 6858000 h 14293"/>
              <a:gd name="T2" fmla="*/ 5607912 w 25400"/>
              <a:gd name="T3" fmla="*/ 6858000 h 14293"/>
              <a:gd name="T4" fmla="*/ 5425974 w 25400"/>
              <a:gd name="T5" fmla="*/ 6485663 h 14293"/>
              <a:gd name="T6" fmla="*/ 5505662 w 25400"/>
              <a:gd name="T7" fmla="*/ 6066305 h 14293"/>
              <a:gd name="T8" fmla="*/ 5924743 w 25400"/>
              <a:gd name="T9" fmla="*/ 5987135 h 14293"/>
              <a:gd name="T10" fmla="*/ 6679377 w 25400"/>
              <a:gd name="T11" fmla="*/ 6355154 h 14293"/>
              <a:gd name="T12" fmla="*/ 7079737 w 25400"/>
              <a:gd name="T13" fmla="*/ 6269746 h 14293"/>
              <a:gd name="T14" fmla="*/ 7161825 w 25400"/>
              <a:gd name="T15" fmla="*/ 5859025 h 14293"/>
              <a:gd name="T16" fmla="*/ 6797949 w 25400"/>
              <a:gd name="T17" fmla="*/ 5114351 h 14293"/>
              <a:gd name="T18" fmla="*/ 6877637 w 25400"/>
              <a:gd name="T19" fmla="*/ 4694993 h 14293"/>
              <a:gd name="T20" fmla="*/ 7296718 w 25400"/>
              <a:gd name="T21" fmla="*/ 4615823 h 14293"/>
              <a:gd name="T22" fmla="*/ 8051832 w 25400"/>
              <a:gd name="T23" fmla="*/ 4983841 h 14293"/>
              <a:gd name="T24" fmla="*/ 8452192 w 25400"/>
              <a:gd name="T25" fmla="*/ 4898434 h 14293"/>
              <a:gd name="T26" fmla="*/ 8533800 w 25400"/>
              <a:gd name="T27" fmla="*/ 4487712 h 14293"/>
              <a:gd name="T28" fmla="*/ 8170404 w 25400"/>
              <a:gd name="T29" fmla="*/ 3743039 h 14293"/>
              <a:gd name="T30" fmla="*/ 8249612 w 25400"/>
              <a:gd name="T31" fmla="*/ 3323681 h 14293"/>
              <a:gd name="T32" fmla="*/ 8668693 w 25400"/>
              <a:gd name="T33" fmla="*/ 3244511 h 14293"/>
              <a:gd name="T34" fmla="*/ 9422367 w 25400"/>
              <a:gd name="T35" fmla="*/ 3613969 h 14293"/>
              <a:gd name="T36" fmla="*/ 9821287 w 25400"/>
              <a:gd name="T37" fmla="*/ 3530001 h 14293"/>
              <a:gd name="T38" fmla="*/ 9902895 w 25400"/>
              <a:gd name="T39" fmla="*/ 3118799 h 14293"/>
              <a:gd name="T40" fmla="*/ 9539499 w 25400"/>
              <a:gd name="T41" fmla="*/ 2374126 h 14293"/>
              <a:gd name="T42" fmla="*/ 9619187 w 25400"/>
              <a:gd name="T43" fmla="*/ 1955247 h 14293"/>
              <a:gd name="T44" fmla="*/ 10038268 w 25400"/>
              <a:gd name="T45" fmla="*/ 1876078 h 14293"/>
              <a:gd name="T46" fmla="*/ 10792902 w 25400"/>
              <a:gd name="T47" fmla="*/ 2243616 h 14293"/>
              <a:gd name="T48" fmla="*/ 11193262 w 25400"/>
              <a:gd name="T49" fmla="*/ 2158689 h 14293"/>
              <a:gd name="T50" fmla="*/ 11274870 w 25400"/>
              <a:gd name="T51" fmla="*/ 1747487 h 14293"/>
              <a:gd name="T52" fmla="*/ 10911474 w 25400"/>
              <a:gd name="T53" fmla="*/ 1002814 h 14293"/>
              <a:gd name="T54" fmla="*/ 10991162 w 25400"/>
              <a:gd name="T55" fmla="*/ 583935 h 14293"/>
              <a:gd name="T56" fmla="*/ 11410243 w 25400"/>
              <a:gd name="T57" fmla="*/ 504286 h 14293"/>
              <a:gd name="T58" fmla="*/ 12165357 w 25400"/>
              <a:gd name="T59" fmla="*/ 872304 h 14293"/>
              <a:gd name="T60" fmla="*/ 12193200 w 25400"/>
              <a:gd name="T61" fmla="*/ 881421 h 14293"/>
              <a:gd name="T62" fmla="*/ 12193200 w 25400"/>
              <a:gd name="T63" fmla="*/ 0 h 14293"/>
              <a:gd name="T64" fmla="*/ 0 w 25400"/>
              <a:gd name="T65" fmla="*/ 0 h 14293"/>
              <a:gd name="T66" fmla="*/ 0 w 25400"/>
              <a:gd name="T67" fmla="*/ 6858000 h 1429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5400" h="14293">
                <a:moveTo>
                  <a:pt x="0" y="14293"/>
                </a:moveTo>
                <a:lnTo>
                  <a:pt x="11682" y="14293"/>
                </a:lnTo>
                <a:cubicBezTo>
                  <a:pt x="11492" y="13905"/>
                  <a:pt x="11303" y="13517"/>
                  <a:pt x="11303" y="13517"/>
                </a:cubicBezTo>
                <a:cubicBezTo>
                  <a:pt x="11303" y="13517"/>
                  <a:pt x="11074" y="13038"/>
                  <a:pt x="11469" y="12643"/>
                </a:cubicBezTo>
                <a:cubicBezTo>
                  <a:pt x="11705" y="12407"/>
                  <a:pt x="12051" y="12349"/>
                  <a:pt x="12342" y="12478"/>
                </a:cubicBezTo>
                <a:cubicBezTo>
                  <a:pt x="12354" y="12483"/>
                  <a:pt x="13914" y="13245"/>
                  <a:pt x="13914" y="13245"/>
                </a:cubicBezTo>
                <a:cubicBezTo>
                  <a:pt x="13914" y="13245"/>
                  <a:pt x="14350" y="13466"/>
                  <a:pt x="14748" y="13067"/>
                </a:cubicBezTo>
                <a:cubicBezTo>
                  <a:pt x="14979" y="12837"/>
                  <a:pt x="15040" y="12503"/>
                  <a:pt x="14919" y="12211"/>
                </a:cubicBezTo>
                <a:cubicBezTo>
                  <a:pt x="14910" y="12193"/>
                  <a:pt x="14161" y="10659"/>
                  <a:pt x="14161" y="10659"/>
                </a:cubicBezTo>
                <a:cubicBezTo>
                  <a:pt x="14161" y="10659"/>
                  <a:pt x="13932" y="10180"/>
                  <a:pt x="14327" y="9785"/>
                </a:cubicBezTo>
                <a:cubicBezTo>
                  <a:pt x="14564" y="9549"/>
                  <a:pt x="14909" y="9491"/>
                  <a:pt x="15200" y="9620"/>
                </a:cubicBezTo>
                <a:cubicBezTo>
                  <a:pt x="15213" y="9625"/>
                  <a:pt x="16773" y="10387"/>
                  <a:pt x="16773" y="10387"/>
                </a:cubicBezTo>
                <a:cubicBezTo>
                  <a:pt x="16773" y="10387"/>
                  <a:pt x="17208" y="10608"/>
                  <a:pt x="17607" y="10209"/>
                </a:cubicBezTo>
                <a:cubicBezTo>
                  <a:pt x="17837" y="9979"/>
                  <a:pt x="17898" y="9645"/>
                  <a:pt x="17777" y="9353"/>
                </a:cubicBezTo>
                <a:cubicBezTo>
                  <a:pt x="17768" y="9335"/>
                  <a:pt x="17020" y="7801"/>
                  <a:pt x="17020" y="7801"/>
                </a:cubicBezTo>
                <a:cubicBezTo>
                  <a:pt x="17020" y="7801"/>
                  <a:pt x="16791" y="7322"/>
                  <a:pt x="17185" y="6927"/>
                </a:cubicBezTo>
                <a:cubicBezTo>
                  <a:pt x="17422" y="6691"/>
                  <a:pt x="17767" y="6633"/>
                  <a:pt x="18058" y="6762"/>
                </a:cubicBezTo>
                <a:cubicBezTo>
                  <a:pt x="18071" y="6767"/>
                  <a:pt x="19628" y="7532"/>
                  <a:pt x="19628" y="7532"/>
                </a:cubicBezTo>
                <a:cubicBezTo>
                  <a:pt x="19628" y="7532"/>
                  <a:pt x="20093" y="7723"/>
                  <a:pt x="20459" y="7357"/>
                </a:cubicBezTo>
                <a:cubicBezTo>
                  <a:pt x="20689" y="7127"/>
                  <a:pt x="20750" y="6793"/>
                  <a:pt x="20629" y="6500"/>
                </a:cubicBezTo>
                <a:cubicBezTo>
                  <a:pt x="20620" y="6483"/>
                  <a:pt x="19872" y="4948"/>
                  <a:pt x="19872" y="4948"/>
                </a:cubicBezTo>
                <a:cubicBezTo>
                  <a:pt x="19872" y="4948"/>
                  <a:pt x="19643" y="4470"/>
                  <a:pt x="20038" y="4075"/>
                </a:cubicBezTo>
                <a:cubicBezTo>
                  <a:pt x="20274" y="3838"/>
                  <a:pt x="20619" y="3781"/>
                  <a:pt x="20911" y="3910"/>
                </a:cubicBezTo>
                <a:cubicBezTo>
                  <a:pt x="20923" y="3915"/>
                  <a:pt x="22483" y="4676"/>
                  <a:pt x="22483" y="4676"/>
                </a:cubicBezTo>
                <a:cubicBezTo>
                  <a:pt x="22483" y="4676"/>
                  <a:pt x="22919" y="4897"/>
                  <a:pt x="23317" y="4499"/>
                </a:cubicBezTo>
                <a:cubicBezTo>
                  <a:pt x="23547" y="4268"/>
                  <a:pt x="23608" y="3935"/>
                  <a:pt x="23487" y="3642"/>
                </a:cubicBezTo>
                <a:cubicBezTo>
                  <a:pt x="23479" y="3624"/>
                  <a:pt x="22730" y="2090"/>
                  <a:pt x="22730" y="2090"/>
                </a:cubicBezTo>
                <a:cubicBezTo>
                  <a:pt x="22730" y="2090"/>
                  <a:pt x="22501" y="1611"/>
                  <a:pt x="22896" y="1217"/>
                </a:cubicBezTo>
                <a:cubicBezTo>
                  <a:pt x="23132" y="980"/>
                  <a:pt x="23478" y="922"/>
                  <a:pt x="23769" y="1051"/>
                </a:cubicBezTo>
                <a:cubicBezTo>
                  <a:pt x="23781" y="1056"/>
                  <a:pt x="25342" y="1818"/>
                  <a:pt x="25342" y="1818"/>
                </a:cubicBezTo>
                <a:cubicBezTo>
                  <a:pt x="25342" y="1818"/>
                  <a:pt x="25363" y="1827"/>
                  <a:pt x="25400" y="1837"/>
                </a:cubicBezTo>
                <a:lnTo>
                  <a:pt x="25400" y="0"/>
                </a:lnTo>
                <a:lnTo>
                  <a:pt x="0" y="0"/>
                </a:lnTo>
                <a:lnTo>
                  <a:pt x="0" y="14293"/>
                </a:lnTo>
                <a:close/>
              </a:path>
            </a:pathLst>
          </a:custGeom>
          <a:solidFill>
            <a:srgbClr val="FD4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2E214068-D7BD-40ED-9A5C-08610FAAA3C6}"/>
              </a:ext>
            </a:extLst>
          </p:cNvPr>
          <p:cNvGrpSpPr/>
          <p:nvPr/>
        </p:nvGrpSpPr>
        <p:grpSpPr bwMode="black">
          <a:xfrm>
            <a:off x="465667" y="5813465"/>
            <a:ext cx="1295039" cy="601443"/>
            <a:chOff x="228601" y="704851"/>
            <a:chExt cx="11734800" cy="5449888"/>
          </a:xfrm>
          <a:solidFill>
            <a:schemeClr val="bg1"/>
          </a:solidFill>
        </p:grpSpPr>
        <p:sp>
          <p:nvSpPr>
            <p:cNvPr id="6" name="Freeform 5">
              <a:extLst>
                <a:ext uri="{FF2B5EF4-FFF2-40B4-BE49-F238E27FC236}">
                  <a16:creationId xmlns:a16="http://schemas.microsoft.com/office/drawing/2014/main" id="{88B770C8-A534-443C-9E74-AD075DC2CE47}"/>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7A0F74E6-591F-472E-A8CA-E2D2DBC1E3BF}"/>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9CFE4835-27F5-4005-B952-57ABC6FA5792}"/>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1C4FF68C-7274-4399-84C8-016A5D8B2377}"/>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F08300BD-CA50-415C-9D17-238B032AD688}"/>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9594C3AF-A634-40B3-9071-91D7A27A7CBA}"/>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CFBB8B42-DC9D-4006-A3BE-91E80766D94A}"/>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B7D3FC9F-EF85-4E42-88D4-FD84A532F5C1}"/>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2FAE9017-C507-4C3F-B124-6E8CF50DDFC7}"/>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BEDDC715-4762-4E3E-A7CB-31CB0FDF6007}"/>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02F80DD3-5B9F-4268-8846-BE2EFE2B5282}"/>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dirty="0"/>
              <a:t>Muokkaa </a:t>
            </a:r>
            <a:r>
              <a:rPr lang="fi-FI" dirty="0" err="1"/>
              <a:t>perustyyl</a:t>
            </a:r>
            <a:r>
              <a:rPr lang="fi-FI" dirty="0"/>
              <a:t>. </a:t>
            </a:r>
            <a:r>
              <a:rPr lang="fi-FI" dirty="0" err="1"/>
              <a:t>napsautt</a:t>
            </a:r>
            <a:r>
              <a:rPr lang="fi-FI" dirty="0"/>
              <a:t>.</a:t>
            </a:r>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dirty="0"/>
              <a:t>Muokkaa tekstin perustyylejä napsauttamalla</a:t>
            </a:r>
          </a:p>
        </p:txBody>
      </p:sp>
    </p:spTree>
    <p:extLst>
      <p:ext uri="{BB962C8B-B14F-4D97-AF65-F5344CB8AC3E}">
        <p14:creationId xmlns:p14="http://schemas.microsoft.com/office/powerpoint/2010/main" val="2403736487"/>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preserve="1" userDrawn="1">
  <p:cSld name="Kansi 5">
    <p:bg>
      <p:bgPr>
        <a:solidFill>
          <a:srgbClr val="9FC9EB"/>
        </a:solidFill>
        <a:effectLst/>
      </p:bgPr>
    </p:bg>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BB6C2A9A-56F2-4888-842C-F1E469D04359}"/>
              </a:ext>
            </a:extLst>
          </p:cNvPr>
          <p:cNvSpPr>
            <a:spLocks noChangeAspect="1"/>
          </p:cNvSpPr>
          <p:nvPr/>
        </p:nvSpPr>
        <p:spPr bwMode="auto">
          <a:xfrm>
            <a:off x="-17463" y="-17463"/>
            <a:ext cx="9726613" cy="6875463"/>
          </a:xfrm>
          <a:custGeom>
            <a:avLst/>
            <a:gdLst>
              <a:gd name="T0" fmla="*/ 12981 w 20233"/>
              <a:gd name="T1" fmla="*/ 6251 h 14300"/>
              <a:gd name="T2" fmla="*/ 12981 w 20233"/>
              <a:gd name="T3" fmla="*/ 6876000 h 14300"/>
              <a:gd name="T4" fmla="*/ 3610270 w 20233"/>
              <a:gd name="T5" fmla="*/ 6876000 h 14300"/>
              <a:gd name="T6" fmla="*/ 3608347 w 20233"/>
              <a:gd name="T7" fmla="*/ 6056169 h 14300"/>
              <a:gd name="T8" fmla="*/ 4484350 w 20233"/>
              <a:gd name="T9" fmla="*/ 6058573 h 14300"/>
              <a:gd name="T10" fmla="*/ 4481946 w 20233"/>
              <a:gd name="T11" fmla="*/ 5182004 h 14300"/>
              <a:gd name="T12" fmla="*/ 5358431 w 20233"/>
              <a:gd name="T13" fmla="*/ 5184408 h 14300"/>
              <a:gd name="T14" fmla="*/ 5356027 w 20233"/>
              <a:gd name="T15" fmla="*/ 4368424 h 14300"/>
              <a:gd name="T16" fmla="*/ 6232031 w 20233"/>
              <a:gd name="T17" fmla="*/ 4370828 h 14300"/>
              <a:gd name="T18" fmla="*/ 6229627 w 20233"/>
              <a:gd name="T19" fmla="*/ 3494258 h 14300"/>
              <a:gd name="T20" fmla="*/ 7106111 w 20233"/>
              <a:gd name="T21" fmla="*/ 3496662 h 14300"/>
              <a:gd name="T22" fmla="*/ 7103707 w 20233"/>
              <a:gd name="T23" fmla="*/ 2620573 h 14300"/>
              <a:gd name="T24" fmla="*/ 7980192 w 20233"/>
              <a:gd name="T25" fmla="*/ 2622978 h 14300"/>
              <a:gd name="T26" fmla="*/ 7977788 w 20233"/>
              <a:gd name="T27" fmla="*/ 1746408 h 14300"/>
              <a:gd name="T28" fmla="*/ 8853791 w 20233"/>
              <a:gd name="T29" fmla="*/ 1748812 h 14300"/>
              <a:gd name="T30" fmla="*/ 8851388 w 20233"/>
              <a:gd name="T31" fmla="*/ 872723 h 14300"/>
              <a:gd name="T32" fmla="*/ 9727872 w 20233"/>
              <a:gd name="T33" fmla="*/ 875127 h 14300"/>
              <a:gd name="T34" fmla="*/ 9725468 w 20233"/>
              <a:gd name="T35" fmla="*/ 0 h 14300"/>
              <a:gd name="T36" fmla="*/ 12981 w 20233"/>
              <a:gd name="T37" fmla="*/ 6251 h 1430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0233" h="14300">
                <a:moveTo>
                  <a:pt x="27" y="13"/>
                </a:moveTo>
                <a:cubicBezTo>
                  <a:pt x="-68" y="4714"/>
                  <a:pt x="122" y="9599"/>
                  <a:pt x="27" y="14300"/>
                </a:cubicBezTo>
                <a:lnTo>
                  <a:pt x="7509" y="14300"/>
                </a:lnTo>
                <a:cubicBezTo>
                  <a:pt x="7508" y="13732"/>
                  <a:pt x="7506" y="13163"/>
                  <a:pt x="7505" y="12595"/>
                </a:cubicBezTo>
                <a:lnTo>
                  <a:pt x="9327" y="12600"/>
                </a:lnTo>
                <a:cubicBezTo>
                  <a:pt x="9325" y="11992"/>
                  <a:pt x="9324" y="11385"/>
                  <a:pt x="9322" y="10777"/>
                </a:cubicBezTo>
                <a:lnTo>
                  <a:pt x="11145" y="10782"/>
                </a:lnTo>
                <a:cubicBezTo>
                  <a:pt x="11143" y="10216"/>
                  <a:pt x="11142" y="9651"/>
                  <a:pt x="11140" y="9085"/>
                </a:cubicBezTo>
                <a:lnTo>
                  <a:pt x="12962" y="9090"/>
                </a:lnTo>
                <a:cubicBezTo>
                  <a:pt x="12960" y="8482"/>
                  <a:pt x="12959" y="7875"/>
                  <a:pt x="12957" y="7267"/>
                </a:cubicBezTo>
                <a:lnTo>
                  <a:pt x="14780" y="7272"/>
                </a:lnTo>
                <a:cubicBezTo>
                  <a:pt x="14778" y="6665"/>
                  <a:pt x="14777" y="6057"/>
                  <a:pt x="14775" y="5450"/>
                </a:cubicBezTo>
                <a:lnTo>
                  <a:pt x="16598" y="5455"/>
                </a:lnTo>
                <a:cubicBezTo>
                  <a:pt x="16596" y="4847"/>
                  <a:pt x="16595" y="4240"/>
                  <a:pt x="16593" y="3632"/>
                </a:cubicBezTo>
                <a:lnTo>
                  <a:pt x="18415" y="3637"/>
                </a:lnTo>
                <a:cubicBezTo>
                  <a:pt x="18413" y="3030"/>
                  <a:pt x="18412" y="2422"/>
                  <a:pt x="18410" y="1815"/>
                </a:cubicBezTo>
                <a:lnTo>
                  <a:pt x="20233" y="1820"/>
                </a:lnTo>
                <a:cubicBezTo>
                  <a:pt x="20231" y="1213"/>
                  <a:pt x="20230" y="607"/>
                  <a:pt x="20228" y="0"/>
                </a:cubicBezTo>
                <a:lnTo>
                  <a:pt x="27" y="13"/>
                </a:lnTo>
                <a:close/>
              </a:path>
            </a:pathLst>
          </a:custGeom>
          <a:solidFill>
            <a:srgbClr val="FD4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72D807AE-17F5-412C-AE30-D692BA88712B}"/>
              </a:ext>
            </a:extLst>
          </p:cNvPr>
          <p:cNvGrpSpPr/>
          <p:nvPr/>
        </p:nvGrpSpPr>
        <p:grpSpPr bwMode="black">
          <a:xfrm>
            <a:off x="465667" y="5813465"/>
            <a:ext cx="1295039" cy="601443"/>
            <a:chOff x="228601" y="704851"/>
            <a:chExt cx="11734800" cy="5449888"/>
          </a:xfrm>
          <a:solidFill>
            <a:schemeClr val="bg1"/>
          </a:solidFill>
        </p:grpSpPr>
        <p:sp>
          <p:nvSpPr>
            <p:cNvPr id="6" name="Freeform 5">
              <a:extLst>
                <a:ext uri="{FF2B5EF4-FFF2-40B4-BE49-F238E27FC236}">
                  <a16:creationId xmlns:a16="http://schemas.microsoft.com/office/drawing/2014/main" id="{44A1772F-7C50-4CC4-A0CE-F0BCF8229A15}"/>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98C6C2EF-7CE5-42A5-B81A-0205D9DEBE26}"/>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CD133BC5-8138-4D1E-A773-18B0795CE189}"/>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31D7EEC3-7F5F-4B51-874C-19E4B4B666F9}"/>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DF2574A2-D38C-4AFF-9667-B78268BA4550}"/>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0B9B6A03-4DA9-44A3-A7A1-77A19EC1B143}"/>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6E9D2D07-C4B8-415F-9490-BF6D32404175}"/>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8EB1E99E-21FC-41C9-BC12-F8777F98D5DD}"/>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B6D90071-49BB-4905-9513-51C85F168DEB}"/>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D4CB7D0E-0B6A-485C-99F3-5082405CA676}"/>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2D8BD5DF-D86F-4DBE-BBCF-9526A2E246DE}"/>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dirty="0"/>
              <a:t>Muokkaa </a:t>
            </a:r>
            <a:r>
              <a:rPr lang="fi-FI" dirty="0" err="1"/>
              <a:t>perustyyl</a:t>
            </a:r>
            <a:r>
              <a:rPr lang="fi-FI" dirty="0"/>
              <a:t>. </a:t>
            </a:r>
            <a:r>
              <a:rPr lang="fi-FI" dirty="0" err="1"/>
              <a:t>napsautt</a:t>
            </a:r>
            <a:r>
              <a:rPr lang="fi-FI" dirty="0"/>
              <a:t>.</a:t>
            </a:r>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dirty="0"/>
              <a:t>Muokkaa tekstin perustyylejä napsauttamalla</a:t>
            </a:r>
          </a:p>
        </p:txBody>
      </p:sp>
    </p:spTree>
    <p:extLst>
      <p:ext uri="{BB962C8B-B14F-4D97-AF65-F5344CB8AC3E}">
        <p14:creationId xmlns:p14="http://schemas.microsoft.com/office/powerpoint/2010/main" val="385857604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preserve="1" userDrawn="1">
  <p:cSld name="Kansi 5 B">
    <p:bg>
      <p:bgPr>
        <a:solidFill>
          <a:srgbClr val="9FC9EB"/>
        </a:solidFill>
        <a:effectLst/>
      </p:bgPr>
    </p:bg>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3801AA3D-100A-4B9C-9E54-E6682B20128F}"/>
              </a:ext>
            </a:extLst>
          </p:cNvPr>
          <p:cNvSpPr>
            <a:spLocks/>
          </p:cNvSpPr>
          <p:nvPr/>
        </p:nvSpPr>
        <p:spPr bwMode="auto">
          <a:xfrm>
            <a:off x="0" y="0"/>
            <a:ext cx="12193588" cy="6858000"/>
          </a:xfrm>
          <a:custGeom>
            <a:avLst/>
            <a:gdLst>
              <a:gd name="T0" fmla="*/ 0 w 25400"/>
              <a:gd name="T1" fmla="*/ 0 h 14300"/>
              <a:gd name="T2" fmla="*/ 0 w 25400"/>
              <a:gd name="T3" fmla="*/ 6858000 h 14300"/>
              <a:gd name="T4" fmla="*/ 6962125 w 25400"/>
              <a:gd name="T5" fmla="*/ 6858000 h 14300"/>
              <a:gd name="T6" fmla="*/ 6959725 w 25400"/>
              <a:gd name="T7" fmla="*/ 6040315 h 14300"/>
              <a:gd name="T8" fmla="*/ 7834851 w 25400"/>
              <a:gd name="T9" fmla="*/ 6042713 h 14300"/>
              <a:gd name="T10" fmla="*/ 7832451 w 25400"/>
              <a:gd name="T11" fmla="*/ 5168438 h 14300"/>
              <a:gd name="T12" fmla="*/ 8707097 w 25400"/>
              <a:gd name="T13" fmla="*/ 5170836 h 14300"/>
              <a:gd name="T14" fmla="*/ 8704697 w 25400"/>
              <a:gd name="T15" fmla="*/ 4356988 h 14300"/>
              <a:gd name="T16" fmla="*/ 9579823 w 25400"/>
              <a:gd name="T17" fmla="*/ 4359386 h 14300"/>
              <a:gd name="T18" fmla="*/ 9577423 w 25400"/>
              <a:gd name="T19" fmla="*/ 3485111 h 14300"/>
              <a:gd name="T20" fmla="*/ 10452069 w 25400"/>
              <a:gd name="T21" fmla="*/ 3487509 h 14300"/>
              <a:gd name="T22" fmla="*/ 10449668 w 25400"/>
              <a:gd name="T23" fmla="*/ 2613713 h 14300"/>
              <a:gd name="T24" fmla="*/ 11324795 w 25400"/>
              <a:gd name="T25" fmla="*/ 2616111 h 14300"/>
              <a:gd name="T26" fmla="*/ 11322394 w 25400"/>
              <a:gd name="T27" fmla="*/ 1741836 h 14300"/>
              <a:gd name="T28" fmla="*/ 12193200 w 25400"/>
              <a:gd name="T29" fmla="*/ 1744234 h 14300"/>
              <a:gd name="T30" fmla="*/ 12193200 w 25400"/>
              <a:gd name="T31" fmla="*/ 0 h 14300"/>
              <a:gd name="T32" fmla="*/ 0 w 25400"/>
              <a:gd name="T33" fmla="*/ 0 h 1430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5400" h="14300">
                <a:moveTo>
                  <a:pt x="0" y="0"/>
                </a:moveTo>
                <a:lnTo>
                  <a:pt x="0" y="14300"/>
                </a:lnTo>
                <a:lnTo>
                  <a:pt x="14503" y="14300"/>
                </a:lnTo>
                <a:lnTo>
                  <a:pt x="14498" y="12595"/>
                </a:lnTo>
                <a:lnTo>
                  <a:pt x="16321" y="12600"/>
                </a:lnTo>
                <a:lnTo>
                  <a:pt x="16316" y="10777"/>
                </a:lnTo>
                <a:lnTo>
                  <a:pt x="18138" y="10782"/>
                </a:lnTo>
                <a:lnTo>
                  <a:pt x="18133" y="9085"/>
                </a:lnTo>
                <a:lnTo>
                  <a:pt x="19956" y="9090"/>
                </a:lnTo>
                <a:lnTo>
                  <a:pt x="19951" y="7267"/>
                </a:lnTo>
                <a:lnTo>
                  <a:pt x="21773" y="7272"/>
                </a:lnTo>
                <a:lnTo>
                  <a:pt x="21768" y="5450"/>
                </a:lnTo>
                <a:lnTo>
                  <a:pt x="23591" y="5455"/>
                </a:lnTo>
                <a:lnTo>
                  <a:pt x="23586" y="3632"/>
                </a:lnTo>
                <a:lnTo>
                  <a:pt x="25400" y="3637"/>
                </a:lnTo>
                <a:lnTo>
                  <a:pt x="25400" y="0"/>
                </a:lnTo>
                <a:lnTo>
                  <a:pt x="0" y="0"/>
                </a:lnTo>
                <a:close/>
              </a:path>
            </a:pathLst>
          </a:custGeom>
          <a:solidFill>
            <a:srgbClr val="FD4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2672BCFB-C69D-42CE-885A-765801B397C5}"/>
              </a:ext>
            </a:extLst>
          </p:cNvPr>
          <p:cNvGrpSpPr/>
          <p:nvPr/>
        </p:nvGrpSpPr>
        <p:grpSpPr bwMode="black">
          <a:xfrm>
            <a:off x="465667" y="5813465"/>
            <a:ext cx="1295039" cy="601443"/>
            <a:chOff x="228601" y="704851"/>
            <a:chExt cx="11734800" cy="5449888"/>
          </a:xfrm>
          <a:solidFill>
            <a:schemeClr val="bg1"/>
          </a:solidFill>
        </p:grpSpPr>
        <p:sp>
          <p:nvSpPr>
            <p:cNvPr id="6" name="Freeform 5">
              <a:extLst>
                <a:ext uri="{FF2B5EF4-FFF2-40B4-BE49-F238E27FC236}">
                  <a16:creationId xmlns:a16="http://schemas.microsoft.com/office/drawing/2014/main" id="{8159E4D2-A954-40CE-820C-E3D1870A640C}"/>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CF5A1516-A10F-476C-B4F4-B16F46134F0A}"/>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C3E83DD2-53BC-4CD0-922E-42FFB1008710}"/>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9274196F-5185-4EA1-BFF4-DF0626784591}"/>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9A460AF0-0FE7-4F2D-93FA-C2B0C48C0F27}"/>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49381F4C-747E-4651-93AB-E9AAFDCE7F63}"/>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DAA361BE-FE7C-4B23-B892-38982939A2CE}"/>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2AE33F00-B720-4216-A438-047A8653507E}"/>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0831FCA6-013E-4D87-9FB5-2A2F512A9113}"/>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8F69DD3B-C736-42C3-BB4A-D890BE09E689}"/>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69364CCA-D774-421F-927B-E63377E870B8}"/>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dirty="0"/>
              <a:t>Muokkaa </a:t>
            </a:r>
            <a:r>
              <a:rPr lang="fi-FI" dirty="0" err="1"/>
              <a:t>perustyyl</a:t>
            </a:r>
            <a:r>
              <a:rPr lang="fi-FI" dirty="0"/>
              <a:t>. </a:t>
            </a:r>
            <a:r>
              <a:rPr lang="fi-FI" dirty="0" err="1"/>
              <a:t>napsautt</a:t>
            </a:r>
            <a:r>
              <a:rPr lang="fi-FI" dirty="0"/>
              <a:t>.</a:t>
            </a:r>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dirty="0"/>
              <a:t>Muokkaa tekstin perustyylejä napsauttamalla</a:t>
            </a:r>
          </a:p>
        </p:txBody>
      </p:sp>
    </p:spTree>
    <p:extLst>
      <p:ext uri="{BB962C8B-B14F-4D97-AF65-F5344CB8AC3E}">
        <p14:creationId xmlns:p14="http://schemas.microsoft.com/office/powerpoint/2010/main" val="304072506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009246"/>
                </a:solidFill>
                <a:latin typeface="+mj-lt"/>
              </a:defRPr>
            </a:lvl1pPr>
          </a:lstStyle>
          <a:p>
            <a:r>
              <a:rPr lang="fi-FI" dirty="0"/>
              <a:t>Muokkaa </a:t>
            </a:r>
            <a:r>
              <a:rPr lang="fi-FI" dirty="0" err="1"/>
              <a:t>perustyyl</a:t>
            </a:r>
            <a:r>
              <a:rPr lang="fi-FI" dirty="0"/>
              <a:t>. </a:t>
            </a:r>
            <a:r>
              <a:rPr lang="fi-FI" dirty="0" err="1"/>
              <a:t>napsautt</a:t>
            </a:r>
            <a:r>
              <a:rPr lang="fi-FI" dirty="0"/>
              <a:t>.</a:t>
            </a:r>
          </a:p>
        </p:txBody>
      </p:sp>
      <p:sp>
        <p:nvSpPr>
          <p:cNvPr id="3" name="Päivämäärän paikkamerkki 3">
            <a:extLst>
              <a:ext uri="{FF2B5EF4-FFF2-40B4-BE49-F238E27FC236}">
                <a16:creationId xmlns:a16="http://schemas.microsoft.com/office/drawing/2014/main" id="{7C47A8B8-EB1F-45CF-92D0-363AD3425401}"/>
              </a:ext>
            </a:extLst>
          </p:cNvPr>
          <p:cNvSpPr>
            <a:spLocks noGrp="1"/>
          </p:cNvSpPr>
          <p:nvPr>
            <p:ph type="dt" sz="half" idx="10"/>
          </p:nvPr>
        </p:nvSpPr>
        <p:spPr/>
        <p:txBody>
          <a:bodyPr/>
          <a:lstStyle>
            <a:lvl1pPr>
              <a:defRPr/>
            </a:lvl1pPr>
          </a:lstStyle>
          <a:p>
            <a:pPr>
              <a:defRPr/>
            </a:pPr>
            <a:fld id="{5242B0D0-A0A2-41D7-9D74-D8DE154FFA3D}" type="datetime1">
              <a:rPr lang="fi-FI"/>
              <a:pPr>
                <a:defRPr/>
              </a:pPr>
              <a:t>10.12.2021</a:t>
            </a:fld>
            <a:endParaRPr lang="fi-FI" dirty="0"/>
          </a:p>
        </p:txBody>
      </p:sp>
      <p:sp>
        <p:nvSpPr>
          <p:cNvPr id="4" name="Alatunnisteen paikkamerkki 4">
            <a:extLst>
              <a:ext uri="{FF2B5EF4-FFF2-40B4-BE49-F238E27FC236}">
                <a16:creationId xmlns:a16="http://schemas.microsoft.com/office/drawing/2014/main" id="{C48561FD-9F91-4064-9570-785E00FBA9F0}"/>
              </a:ext>
            </a:extLst>
          </p:cNvPr>
          <p:cNvSpPr>
            <a:spLocks noGrp="1"/>
          </p:cNvSpPr>
          <p:nvPr>
            <p:ph type="ftr" sz="quarter" idx="11"/>
          </p:nvPr>
        </p:nvSpPr>
        <p:spPr/>
        <p:txBody>
          <a:bodyPr/>
          <a:lstStyle>
            <a:lvl1pPr>
              <a:defRPr/>
            </a:lvl1pPr>
          </a:lstStyle>
          <a:p>
            <a:pPr>
              <a:defRPr/>
            </a:pPr>
            <a:r>
              <a:rPr lang="fi-FI"/>
              <a:t>Etunimi Sukunimi</a:t>
            </a:r>
            <a:endParaRPr lang="fi-FI" dirty="0"/>
          </a:p>
        </p:txBody>
      </p:sp>
      <p:sp>
        <p:nvSpPr>
          <p:cNvPr id="5" name="Dian numeron paikkamerkki 5">
            <a:extLst>
              <a:ext uri="{FF2B5EF4-FFF2-40B4-BE49-F238E27FC236}">
                <a16:creationId xmlns:a16="http://schemas.microsoft.com/office/drawing/2014/main" id="{6AF3C2F7-D8C4-45E2-82EB-41ADA11DB74F}"/>
              </a:ext>
            </a:extLst>
          </p:cNvPr>
          <p:cNvSpPr>
            <a:spLocks noGrp="1"/>
          </p:cNvSpPr>
          <p:nvPr>
            <p:ph type="sldNum" sz="quarter" idx="12"/>
          </p:nvPr>
        </p:nvSpPr>
        <p:spPr/>
        <p:txBody>
          <a:bodyPr/>
          <a:lstStyle>
            <a:lvl1pPr>
              <a:defRPr/>
            </a:lvl1pPr>
          </a:lstStyle>
          <a:p>
            <a:fld id="{98A56E1D-922A-4981-9273-6E33FF0D909F}" type="slidenum">
              <a:rPr lang="fi-FI" altLang="fi-FI"/>
              <a:pPr/>
              <a:t>‹#›</a:t>
            </a:fld>
            <a:endParaRPr lang="fi-FI" altLang="fi-FI"/>
          </a:p>
        </p:txBody>
      </p:sp>
    </p:spTree>
    <p:extLst>
      <p:ext uri="{BB962C8B-B14F-4D97-AF65-F5344CB8AC3E}">
        <p14:creationId xmlns:p14="http://schemas.microsoft.com/office/powerpoint/2010/main" val="1534178087"/>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preserve="1" userDrawn="1">
  <p:cSld name="Väliotsikko">
    <p:bg>
      <p:bgPr>
        <a:solidFill>
          <a:srgbClr val="009246"/>
        </a:solidFill>
        <a:effectLst/>
      </p:bgPr>
    </p:bg>
    <p:spTree>
      <p:nvGrpSpPr>
        <p:cNvPr id="1" name=""/>
        <p:cNvGrpSpPr/>
        <p:nvPr/>
      </p:nvGrpSpPr>
      <p:grpSpPr>
        <a:xfrm>
          <a:off x="0" y="0"/>
          <a:ext cx="0" cy="0"/>
          <a:chOff x="0" y="0"/>
          <a:chExt cx="0" cy="0"/>
        </a:xfrm>
      </p:grpSpPr>
      <p:grpSp>
        <p:nvGrpSpPr>
          <p:cNvPr id="3" name="Ryhmä 8">
            <a:extLst>
              <a:ext uri="{FF2B5EF4-FFF2-40B4-BE49-F238E27FC236}">
                <a16:creationId xmlns:a16="http://schemas.microsoft.com/office/drawing/2014/main" id="{F2B88437-A316-4EFC-89D0-1CD8585470E6}"/>
              </a:ext>
            </a:extLst>
          </p:cNvPr>
          <p:cNvGrpSpPr/>
          <p:nvPr/>
        </p:nvGrpSpPr>
        <p:grpSpPr bwMode="black">
          <a:xfrm>
            <a:off x="465667" y="6222027"/>
            <a:ext cx="804333" cy="373549"/>
            <a:chOff x="228601" y="704851"/>
            <a:chExt cx="11734800" cy="5449888"/>
          </a:xfrm>
          <a:solidFill>
            <a:srgbClr val="FFFFFF"/>
          </a:solidFill>
        </p:grpSpPr>
        <p:sp>
          <p:nvSpPr>
            <p:cNvPr id="4" name="Freeform 5">
              <a:extLst>
                <a:ext uri="{FF2B5EF4-FFF2-40B4-BE49-F238E27FC236}">
                  <a16:creationId xmlns:a16="http://schemas.microsoft.com/office/drawing/2014/main" id="{B39A152D-3A72-4841-B1D9-2CA65CAE499C}"/>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5" name="Freeform 6">
              <a:extLst>
                <a:ext uri="{FF2B5EF4-FFF2-40B4-BE49-F238E27FC236}">
                  <a16:creationId xmlns:a16="http://schemas.microsoft.com/office/drawing/2014/main" id="{E12D2230-9641-40BB-B23B-10CF142DD9A8}"/>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6" name="Rectangle 7">
              <a:extLst>
                <a:ext uri="{FF2B5EF4-FFF2-40B4-BE49-F238E27FC236}">
                  <a16:creationId xmlns:a16="http://schemas.microsoft.com/office/drawing/2014/main" id="{75AF1D86-F605-4351-8F79-F488AE79CD59}"/>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8">
              <a:extLst>
                <a:ext uri="{FF2B5EF4-FFF2-40B4-BE49-F238E27FC236}">
                  <a16:creationId xmlns:a16="http://schemas.microsoft.com/office/drawing/2014/main" id="{29436DAC-ADA0-4429-AB3A-601A89E9986E}"/>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Freeform 9">
              <a:extLst>
                <a:ext uri="{FF2B5EF4-FFF2-40B4-BE49-F238E27FC236}">
                  <a16:creationId xmlns:a16="http://schemas.microsoft.com/office/drawing/2014/main" id="{880DF614-8954-4AD3-BDF6-66CBD8A889B1}"/>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10">
              <a:extLst>
                <a:ext uri="{FF2B5EF4-FFF2-40B4-BE49-F238E27FC236}">
                  <a16:creationId xmlns:a16="http://schemas.microsoft.com/office/drawing/2014/main" id="{1C39F72A-5A94-49CA-90A7-C7DF82DCB4CC}"/>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Rectangle 11">
              <a:extLst>
                <a:ext uri="{FF2B5EF4-FFF2-40B4-BE49-F238E27FC236}">
                  <a16:creationId xmlns:a16="http://schemas.microsoft.com/office/drawing/2014/main" id="{6CBF8D7E-6A92-48B0-A346-9D7BB40AD917}"/>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2">
              <a:extLst>
                <a:ext uri="{FF2B5EF4-FFF2-40B4-BE49-F238E27FC236}">
                  <a16:creationId xmlns:a16="http://schemas.microsoft.com/office/drawing/2014/main" id="{A94CFE7F-A687-491C-ADD2-2E9675F5B104}"/>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2" name="Freeform 13">
              <a:extLst>
                <a:ext uri="{FF2B5EF4-FFF2-40B4-BE49-F238E27FC236}">
                  <a16:creationId xmlns:a16="http://schemas.microsoft.com/office/drawing/2014/main" id="{27C2E7C9-4D9F-404F-A32A-63A2FABBA815}"/>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Freeform 14">
              <a:extLst>
                <a:ext uri="{FF2B5EF4-FFF2-40B4-BE49-F238E27FC236}">
                  <a16:creationId xmlns:a16="http://schemas.microsoft.com/office/drawing/2014/main" id="{8A55C632-6EB5-4F90-9447-179D7EA14840}"/>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5">
              <a:extLst>
                <a:ext uri="{FF2B5EF4-FFF2-40B4-BE49-F238E27FC236}">
                  <a16:creationId xmlns:a16="http://schemas.microsoft.com/office/drawing/2014/main" id="{59A6034E-882E-4E83-BD24-E802A5C6E333}"/>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FFFFFF"/>
                </a:solidFill>
                <a:latin typeface="+mj-lt"/>
              </a:defRPr>
            </a:lvl1pPr>
          </a:lstStyle>
          <a:p>
            <a:r>
              <a:rPr lang="fi-FI" dirty="0"/>
              <a:t>Muokkaa </a:t>
            </a:r>
            <a:r>
              <a:rPr lang="fi-FI" dirty="0" err="1"/>
              <a:t>perustyyl</a:t>
            </a:r>
            <a:r>
              <a:rPr lang="fi-FI" dirty="0"/>
              <a:t>. </a:t>
            </a:r>
            <a:r>
              <a:rPr lang="fi-FI" dirty="0" err="1"/>
              <a:t>napsautt</a:t>
            </a:r>
            <a:r>
              <a:rPr lang="fi-FI" dirty="0"/>
              <a:t>.</a:t>
            </a:r>
          </a:p>
        </p:txBody>
      </p:sp>
      <p:sp>
        <p:nvSpPr>
          <p:cNvPr id="15" name="Päivämäärän paikkamerkki 3">
            <a:extLst>
              <a:ext uri="{FF2B5EF4-FFF2-40B4-BE49-F238E27FC236}">
                <a16:creationId xmlns:a16="http://schemas.microsoft.com/office/drawing/2014/main" id="{74901EC7-6D77-473A-B2E8-BFF68BBEA0CF}"/>
              </a:ext>
            </a:extLst>
          </p:cNvPr>
          <p:cNvSpPr>
            <a:spLocks noGrp="1"/>
          </p:cNvSpPr>
          <p:nvPr>
            <p:ph type="dt" sz="half" idx="10"/>
          </p:nvPr>
        </p:nvSpPr>
        <p:spPr/>
        <p:txBody>
          <a:bodyPr/>
          <a:lstStyle>
            <a:lvl1pPr>
              <a:defRPr smtClean="0">
                <a:solidFill>
                  <a:srgbClr val="FFFFFF"/>
                </a:solidFill>
              </a:defRPr>
            </a:lvl1pPr>
          </a:lstStyle>
          <a:p>
            <a:pPr>
              <a:defRPr/>
            </a:pPr>
            <a:fld id="{0B0DEE7C-9DE2-4602-A17A-15F7A5BC74BC}" type="datetime1">
              <a:rPr lang="fi-FI"/>
              <a:pPr>
                <a:defRPr/>
              </a:pPr>
              <a:t>10.12.2021</a:t>
            </a:fld>
            <a:endParaRPr lang="fi-FI"/>
          </a:p>
        </p:txBody>
      </p:sp>
      <p:sp>
        <p:nvSpPr>
          <p:cNvPr id="16" name="Alatunnisteen paikkamerkki 4">
            <a:extLst>
              <a:ext uri="{FF2B5EF4-FFF2-40B4-BE49-F238E27FC236}">
                <a16:creationId xmlns:a16="http://schemas.microsoft.com/office/drawing/2014/main" id="{651D433F-E207-49A8-AA39-32482DFEF13B}"/>
              </a:ext>
            </a:extLst>
          </p:cNvPr>
          <p:cNvSpPr>
            <a:spLocks noGrp="1"/>
          </p:cNvSpPr>
          <p:nvPr>
            <p:ph type="ftr" sz="quarter" idx="11"/>
          </p:nvPr>
        </p:nvSpPr>
        <p:spPr/>
        <p:txBody>
          <a:bodyPr/>
          <a:lstStyle>
            <a:lvl1pPr>
              <a:defRPr smtClean="0">
                <a:solidFill>
                  <a:srgbClr val="FFFFFF"/>
                </a:solidFill>
              </a:defRPr>
            </a:lvl1pPr>
          </a:lstStyle>
          <a:p>
            <a:pPr>
              <a:defRPr/>
            </a:pPr>
            <a:r>
              <a:rPr lang="fi-FI"/>
              <a:t>Etunimi Sukunimi</a:t>
            </a:r>
          </a:p>
        </p:txBody>
      </p:sp>
      <p:sp>
        <p:nvSpPr>
          <p:cNvPr id="17" name="Dian numeron paikkamerkki 5">
            <a:extLst>
              <a:ext uri="{FF2B5EF4-FFF2-40B4-BE49-F238E27FC236}">
                <a16:creationId xmlns:a16="http://schemas.microsoft.com/office/drawing/2014/main" id="{722C732F-458F-43E9-BC9E-E6EAD6959015}"/>
              </a:ext>
            </a:extLst>
          </p:cNvPr>
          <p:cNvSpPr>
            <a:spLocks noGrp="1"/>
          </p:cNvSpPr>
          <p:nvPr>
            <p:ph type="sldNum" sz="quarter" idx="12"/>
          </p:nvPr>
        </p:nvSpPr>
        <p:spPr/>
        <p:txBody>
          <a:bodyPr/>
          <a:lstStyle>
            <a:lvl1pPr>
              <a:defRPr>
                <a:solidFill>
                  <a:srgbClr val="FFFFFF"/>
                </a:solidFill>
              </a:defRPr>
            </a:lvl1pPr>
          </a:lstStyle>
          <a:p>
            <a:fld id="{0BE4AC1A-55D3-4591-8253-990193B1B383}" type="slidenum">
              <a:rPr lang="fi-FI" altLang="fi-FI"/>
              <a:pPr/>
              <a:t>‹#›</a:t>
            </a:fld>
            <a:endParaRPr lang="fi-FI" altLang="fi-FI"/>
          </a:p>
        </p:txBody>
      </p:sp>
    </p:spTree>
    <p:extLst>
      <p:ext uri="{BB962C8B-B14F-4D97-AF65-F5344CB8AC3E}">
        <p14:creationId xmlns:p14="http://schemas.microsoft.com/office/powerpoint/2010/main" val="387474771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a:extLst>
              <a:ext uri="{FF2B5EF4-FFF2-40B4-BE49-F238E27FC236}">
                <a16:creationId xmlns:a16="http://schemas.microsoft.com/office/drawing/2014/main" id="{F3DAD069-FBA5-4854-9821-672628F52FB7}"/>
              </a:ext>
            </a:extLst>
          </p:cNvPr>
          <p:cNvSpPr>
            <a:spLocks noGrp="1"/>
          </p:cNvSpPr>
          <p:nvPr>
            <p:ph type="dt" sz="half" idx="10"/>
          </p:nvPr>
        </p:nvSpPr>
        <p:spPr/>
        <p:txBody>
          <a:bodyPr/>
          <a:lstStyle>
            <a:lvl1pPr>
              <a:defRPr/>
            </a:lvl1pPr>
          </a:lstStyle>
          <a:p>
            <a:pPr>
              <a:defRPr/>
            </a:pPr>
            <a:fld id="{6B0B25E8-025A-4FD9-B08D-60DA1A55B0A4}" type="datetime1">
              <a:rPr lang="fi-FI"/>
              <a:pPr>
                <a:defRPr/>
              </a:pPr>
              <a:t>10.12.2021</a:t>
            </a:fld>
            <a:endParaRPr lang="fi-FI" dirty="0"/>
          </a:p>
        </p:txBody>
      </p:sp>
      <p:sp>
        <p:nvSpPr>
          <p:cNvPr id="5" name="Alatunnisteen paikkamerkki 4">
            <a:extLst>
              <a:ext uri="{FF2B5EF4-FFF2-40B4-BE49-F238E27FC236}">
                <a16:creationId xmlns:a16="http://schemas.microsoft.com/office/drawing/2014/main" id="{D0D4092D-9BDA-4255-8C89-897950079F3D}"/>
              </a:ext>
            </a:extLst>
          </p:cNvPr>
          <p:cNvSpPr>
            <a:spLocks noGrp="1"/>
          </p:cNvSpPr>
          <p:nvPr>
            <p:ph type="ftr" sz="quarter" idx="11"/>
          </p:nvPr>
        </p:nvSpPr>
        <p:spPr/>
        <p:txBody>
          <a:bodyPr/>
          <a:lstStyle>
            <a:lvl1pPr>
              <a:defRPr/>
            </a:lvl1pPr>
          </a:lstStyle>
          <a:p>
            <a:pPr>
              <a:defRPr/>
            </a:pPr>
            <a:r>
              <a:rPr lang="fi-FI"/>
              <a:t>Etunimi Sukunimi</a:t>
            </a:r>
            <a:endParaRPr lang="fi-FI" dirty="0"/>
          </a:p>
        </p:txBody>
      </p:sp>
      <p:sp>
        <p:nvSpPr>
          <p:cNvPr id="6" name="Dian numeron paikkamerkki 5">
            <a:extLst>
              <a:ext uri="{FF2B5EF4-FFF2-40B4-BE49-F238E27FC236}">
                <a16:creationId xmlns:a16="http://schemas.microsoft.com/office/drawing/2014/main" id="{2C840E71-47F7-4253-8E56-2692CE9E213B}"/>
              </a:ext>
            </a:extLst>
          </p:cNvPr>
          <p:cNvSpPr>
            <a:spLocks noGrp="1"/>
          </p:cNvSpPr>
          <p:nvPr>
            <p:ph type="sldNum" sz="quarter" idx="12"/>
          </p:nvPr>
        </p:nvSpPr>
        <p:spPr/>
        <p:txBody>
          <a:bodyPr/>
          <a:lstStyle>
            <a:lvl1pPr>
              <a:defRPr/>
            </a:lvl1pPr>
          </a:lstStyle>
          <a:p>
            <a:fld id="{1EED7C2B-BF8E-48B9-ADB7-6CBAB50566DE}" type="slidenum">
              <a:rPr lang="fi-FI" altLang="fi-FI"/>
              <a:pPr/>
              <a:t>‹#›</a:t>
            </a:fld>
            <a:endParaRPr lang="fi-FI" altLang="fi-FI"/>
          </a:p>
        </p:txBody>
      </p:sp>
    </p:spTree>
    <p:extLst>
      <p:ext uri="{BB962C8B-B14F-4D97-AF65-F5344CB8AC3E}">
        <p14:creationId xmlns:p14="http://schemas.microsoft.com/office/powerpoint/2010/main" val="2283501863"/>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obj" preserve="1">
  <p:cSld name="Otsikko ja sisältö B">
    <p:spTree>
      <p:nvGrpSpPr>
        <p:cNvPr id="1" name=""/>
        <p:cNvGrpSpPr/>
        <p:nvPr/>
      </p:nvGrpSpPr>
      <p:grpSpPr>
        <a:xfrm>
          <a:off x="0" y="0"/>
          <a:ext cx="0" cy="0"/>
          <a:chOff x="0" y="0"/>
          <a:chExt cx="0" cy="0"/>
        </a:xfrm>
      </p:grpSpPr>
      <p:sp>
        <p:nvSpPr>
          <p:cNvPr id="4" name="Suorakulmio 6">
            <a:extLst>
              <a:ext uri="{FF2B5EF4-FFF2-40B4-BE49-F238E27FC236}">
                <a16:creationId xmlns:a16="http://schemas.microsoft.com/office/drawing/2014/main" id="{89B111DE-453E-4A22-B7F5-26AB8A3ECE83}"/>
              </a:ext>
            </a:extLst>
          </p:cNvPr>
          <p:cNvSpPr>
            <a:spLocks noChangeArrowheads="1"/>
          </p:cNvSpPr>
          <p:nvPr/>
        </p:nvSpPr>
        <p:spPr bwMode="auto">
          <a:xfrm>
            <a:off x="11050588" y="0"/>
            <a:ext cx="1141412" cy="6858000"/>
          </a:xfrm>
          <a:prstGeom prst="rect">
            <a:avLst/>
          </a:prstGeom>
          <a:solidFill>
            <a:srgbClr val="00924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eaLnBrk="1" hangingPunct="1"/>
            <a:endParaRPr lang="fi-FI" altLang="fi-FI"/>
          </a:p>
        </p:txBody>
      </p:sp>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5" name="Päivämäärän paikkamerkki 3">
            <a:extLst>
              <a:ext uri="{FF2B5EF4-FFF2-40B4-BE49-F238E27FC236}">
                <a16:creationId xmlns:a16="http://schemas.microsoft.com/office/drawing/2014/main" id="{3B7A54F8-D976-41A5-A1FE-EAE18A557526}"/>
              </a:ext>
            </a:extLst>
          </p:cNvPr>
          <p:cNvSpPr>
            <a:spLocks noGrp="1"/>
          </p:cNvSpPr>
          <p:nvPr>
            <p:ph type="dt" sz="half" idx="10"/>
          </p:nvPr>
        </p:nvSpPr>
        <p:spPr/>
        <p:txBody>
          <a:bodyPr/>
          <a:lstStyle>
            <a:lvl1pPr>
              <a:defRPr/>
            </a:lvl1pPr>
          </a:lstStyle>
          <a:p>
            <a:pPr>
              <a:defRPr/>
            </a:pPr>
            <a:fld id="{2038DF9B-8C0B-4AC1-8203-51F2AA5AD542}" type="datetime1">
              <a:rPr lang="fi-FI"/>
              <a:pPr>
                <a:defRPr/>
              </a:pPr>
              <a:t>10.12.2021</a:t>
            </a:fld>
            <a:endParaRPr lang="fi-FI"/>
          </a:p>
        </p:txBody>
      </p:sp>
      <p:sp>
        <p:nvSpPr>
          <p:cNvPr id="6" name="Alatunnisteen paikkamerkki 4">
            <a:extLst>
              <a:ext uri="{FF2B5EF4-FFF2-40B4-BE49-F238E27FC236}">
                <a16:creationId xmlns:a16="http://schemas.microsoft.com/office/drawing/2014/main" id="{7CDB1E8A-4480-49AF-B665-59FB72943873}"/>
              </a:ext>
            </a:extLst>
          </p:cNvPr>
          <p:cNvSpPr>
            <a:spLocks noGrp="1"/>
          </p:cNvSpPr>
          <p:nvPr>
            <p:ph type="ftr" sz="quarter" idx="11"/>
          </p:nvPr>
        </p:nvSpPr>
        <p:spPr/>
        <p:txBody>
          <a:bodyPr/>
          <a:lstStyle>
            <a:lvl1pPr>
              <a:defRPr/>
            </a:lvl1pPr>
          </a:lstStyle>
          <a:p>
            <a:pPr>
              <a:defRPr/>
            </a:pPr>
            <a:r>
              <a:rPr lang="fi-FI"/>
              <a:t>Etunimi Sukunimi</a:t>
            </a:r>
          </a:p>
        </p:txBody>
      </p:sp>
      <p:sp>
        <p:nvSpPr>
          <p:cNvPr id="7" name="Dian numeron paikkamerkki 5">
            <a:extLst>
              <a:ext uri="{FF2B5EF4-FFF2-40B4-BE49-F238E27FC236}">
                <a16:creationId xmlns:a16="http://schemas.microsoft.com/office/drawing/2014/main" id="{10EB3270-AB64-469B-B0D5-4EC849A51FC8}"/>
              </a:ext>
            </a:extLst>
          </p:cNvPr>
          <p:cNvSpPr>
            <a:spLocks noGrp="1"/>
          </p:cNvSpPr>
          <p:nvPr>
            <p:ph type="sldNum" sz="quarter" idx="12"/>
          </p:nvPr>
        </p:nvSpPr>
        <p:spPr/>
        <p:txBody>
          <a:bodyPr/>
          <a:lstStyle>
            <a:lvl1pPr>
              <a:defRPr>
                <a:solidFill>
                  <a:schemeClr val="bg1"/>
                </a:solidFill>
              </a:defRPr>
            </a:lvl1pPr>
          </a:lstStyle>
          <a:p>
            <a:fld id="{C437A930-BD3B-4621-B618-5BF14DBC9ACA}" type="slidenum">
              <a:rPr lang="fi-FI" altLang="fi-FI"/>
              <a:pPr/>
              <a:t>‹#›</a:t>
            </a:fld>
            <a:endParaRPr lang="fi-FI" altLang="fi-FI"/>
          </a:p>
        </p:txBody>
      </p:sp>
    </p:spTree>
    <p:extLst>
      <p:ext uri="{BB962C8B-B14F-4D97-AF65-F5344CB8AC3E}">
        <p14:creationId xmlns:p14="http://schemas.microsoft.com/office/powerpoint/2010/main" val="480408786"/>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457200" y="1195200"/>
            <a:ext cx="5364000" cy="4982400"/>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Sisällön paikkamerkki 3"/>
          <p:cNvSpPr>
            <a:spLocks noGrp="1"/>
          </p:cNvSpPr>
          <p:nvPr>
            <p:ph sz="half" idx="2"/>
          </p:nvPr>
        </p:nvSpPr>
        <p:spPr>
          <a:xfrm>
            <a:off x="6172200" y="1195200"/>
            <a:ext cx="5364000" cy="49824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3">
            <a:extLst>
              <a:ext uri="{FF2B5EF4-FFF2-40B4-BE49-F238E27FC236}">
                <a16:creationId xmlns:a16="http://schemas.microsoft.com/office/drawing/2014/main" id="{24BDD05A-5F25-4142-96CB-13ECCF512C4F}"/>
              </a:ext>
            </a:extLst>
          </p:cNvPr>
          <p:cNvSpPr>
            <a:spLocks noGrp="1"/>
          </p:cNvSpPr>
          <p:nvPr>
            <p:ph type="dt" sz="half" idx="10"/>
          </p:nvPr>
        </p:nvSpPr>
        <p:spPr/>
        <p:txBody>
          <a:bodyPr/>
          <a:lstStyle>
            <a:lvl1pPr>
              <a:defRPr/>
            </a:lvl1pPr>
          </a:lstStyle>
          <a:p>
            <a:pPr>
              <a:defRPr/>
            </a:pPr>
            <a:fld id="{9526FD64-7AD6-498D-8F12-E68BBDFE06CA}" type="datetime1">
              <a:rPr lang="fi-FI"/>
              <a:pPr>
                <a:defRPr/>
              </a:pPr>
              <a:t>10.12.2021</a:t>
            </a:fld>
            <a:endParaRPr lang="fi-FI" dirty="0"/>
          </a:p>
        </p:txBody>
      </p:sp>
      <p:sp>
        <p:nvSpPr>
          <p:cNvPr id="6" name="Alatunnisteen paikkamerkki 4">
            <a:extLst>
              <a:ext uri="{FF2B5EF4-FFF2-40B4-BE49-F238E27FC236}">
                <a16:creationId xmlns:a16="http://schemas.microsoft.com/office/drawing/2014/main" id="{085253E2-3F1F-46F4-9AFF-E662C1789757}"/>
              </a:ext>
            </a:extLst>
          </p:cNvPr>
          <p:cNvSpPr>
            <a:spLocks noGrp="1"/>
          </p:cNvSpPr>
          <p:nvPr>
            <p:ph type="ftr" sz="quarter" idx="11"/>
          </p:nvPr>
        </p:nvSpPr>
        <p:spPr/>
        <p:txBody>
          <a:bodyPr/>
          <a:lstStyle>
            <a:lvl1pPr>
              <a:defRPr/>
            </a:lvl1pPr>
          </a:lstStyle>
          <a:p>
            <a:pPr>
              <a:defRPr/>
            </a:pPr>
            <a:r>
              <a:rPr lang="fi-FI"/>
              <a:t>Etunimi Sukunimi</a:t>
            </a:r>
            <a:endParaRPr lang="fi-FI" dirty="0"/>
          </a:p>
        </p:txBody>
      </p:sp>
      <p:sp>
        <p:nvSpPr>
          <p:cNvPr id="7" name="Dian numeron paikkamerkki 5">
            <a:extLst>
              <a:ext uri="{FF2B5EF4-FFF2-40B4-BE49-F238E27FC236}">
                <a16:creationId xmlns:a16="http://schemas.microsoft.com/office/drawing/2014/main" id="{0B22140C-834B-42F6-BB91-567F7EFAF16B}"/>
              </a:ext>
            </a:extLst>
          </p:cNvPr>
          <p:cNvSpPr>
            <a:spLocks noGrp="1"/>
          </p:cNvSpPr>
          <p:nvPr>
            <p:ph type="sldNum" sz="quarter" idx="12"/>
          </p:nvPr>
        </p:nvSpPr>
        <p:spPr/>
        <p:txBody>
          <a:bodyPr/>
          <a:lstStyle>
            <a:lvl1pPr>
              <a:defRPr/>
            </a:lvl1pPr>
          </a:lstStyle>
          <a:p>
            <a:fld id="{02DCA9D1-FEB8-490B-9651-30C1335CAB55}" type="slidenum">
              <a:rPr lang="fi-FI" altLang="fi-FI"/>
              <a:pPr/>
              <a:t>‹#›</a:t>
            </a:fld>
            <a:endParaRPr lang="fi-FI" altLang="fi-FI"/>
          </a:p>
        </p:txBody>
      </p:sp>
    </p:spTree>
    <p:extLst>
      <p:ext uri="{BB962C8B-B14F-4D97-AF65-F5344CB8AC3E}">
        <p14:creationId xmlns:p14="http://schemas.microsoft.com/office/powerpoint/2010/main" val="88774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Väliotsikko metro">
    <p:bg>
      <p:bgPr>
        <a:solidFill>
          <a:schemeClr val="accent2"/>
        </a:solidFill>
        <a:effectLst/>
      </p:bgPr>
    </p:bg>
    <p:spTree>
      <p:nvGrpSpPr>
        <p:cNvPr id="1" name=""/>
        <p:cNvGrpSpPr/>
        <p:nvPr/>
      </p:nvGrpSpPr>
      <p:grpSpPr>
        <a:xfrm>
          <a:off x="0" y="0"/>
          <a:ext cx="0" cy="0"/>
          <a:chOff x="0" y="0"/>
          <a:chExt cx="0" cy="0"/>
        </a:xfrm>
      </p:grpSpPr>
      <p:grpSp>
        <p:nvGrpSpPr>
          <p:cNvPr id="3" name="Ryhmä 8">
            <a:extLst>
              <a:ext uri="{FF2B5EF4-FFF2-40B4-BE49-F238E27FC236}">
                <a16:creationId xmlns:a16="http://schemas.microsoft.com/office/drawing/2014/main" id="{52DD582C-A007-43EA-A1EA-9E56D195ABB0}"/>
              </a:ext>
            </a:extLst>
          </p:cNvPr>
          <p:cNvGrpSpPr/>
          <p:nvPr/>
        </p:nvGrpSpPr>
        <p:grpSpPr bwMode="black">
          <a:xfrm>
            <a:off x="465667" y="6222027"/>
            <a:ext cx="804333" cy="373549"/>
            <a:chOff x="228601" y="704851"/>
            <a:chExt cx="11734800" cy="5449888"/>
          </a:xfrm>
          <a:solidFill>
            <a:srgbClr val="FFFFFF"/>
          </a:solidFill>
        </p:grpSpPr>
        <p:sp>
          <p:nvSpPr>
            <p:cNvPr id="4" name="Freeform 5">
              <a:extLst>
                <a:ext uri="{FF2B5EF4-FFF2-40B4-BE49-F238E27FC236}">
                  <a16:creationId xmlns:a16="http://schemas.microsoft.com/office/drawing/2014/main" id="{54F4E6CA-5382-4E2C-B4C7-DF307270F527}"/>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5" name="Freeform 6">
              <a:extLst>
                <a:ext uri="{FF2B5EF4-FFF2-40B4-BE49-F238E27FC236}">
                  <a16:creationId xmlns:a16="http://schemas.microsoft.com/office/drawing/2014/main" id="{E64F49D8-074C-4E81-8C50-A3B61C4441C5}"/>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6" name="Rectangle 7">
              <a:extLst>
                <a:ext uri="{FF2B5EF4-FFF2-40B4-BE49-F238E27FC236}">
                  <a16:creationId xmlns:a16="http://schemas.microsoft.com/office/drawing/2014/main" id="{F18BBA12-4BB8-48ED-89E5-7D77F370475C}"/>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8">
              <a:extLst>
                <a:ext uri="{FF2B5EF4-FFF2-40B4-BE49-F238E27FC236}">
                  <a16:creationId xmlns:a16="http://schemas.microsoft.com/office/drawing/2014/main" id="{83C3BFF3-B84A-49EF-98DC-3C2061037BD3}"/>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Freeform 9">
              <a:extLst>
                <a:ext uri="{FF2B5EF4-FFF2-40B4-BE49-F238E27FC236}">
                  <a16:creationId xmlns:a16="http://schemas.microsoft.com/office/drawing/2014/main" id="{A6FC8A83-9647-4640-9236-FFA4E4D4CAF4}"/>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10">
              <a:extLst>
                <a:ext uri="{FF2B5EF4-FFF2-40B4-BE49-F238E27FC236}">
                  <a16:creationId xmlns:a16="http://schemas.microsoft.com/office/drawing/2014/main" id="{3118E5CA-1EB3-4566-B0AD-A27B856977DE}"/>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Rectangle 11">
              <a:extLst>
                <a:ext uri="{FF2B5EF4-FFF2-40B4-BE49-F238E27FC236}">
                  <a16:creationId xmlns:a16="http://schemas.microsoft.com/office/drawing/2014/main" id="{E3EEA76D-3AF4-4C1A-9A97-313D6507A1F2}"/>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2">
              <a:extLst>
                <a:ext uri="{FF2B5EF4-FFF2-40B4-BE49-F238E27FC236}">
                  <a16:creationId xmlns:a16="http://schemas.microsoft.com/office/drawing/2014/main" id="{12993213-E340-4824-B231-2F02B41FC87C}"/>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2" name="Freeform 13">
              <a:extLst>
                <a:ext uri="{FF2B5EF4-FFF2-40B4-BE49-F238E27FC236}">
                  <a16:creationId xmlns:a16="http://schemas.microsoft.com/office/drawing/2014/main" id="{66DC5A01-7EE8-496A-B80B-1E917F80D2A8}"/>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Freeform 14">
              <a:extLst>
                <a:ext uri="{FF2B5EF4-FFF2-40B4-BE49-F238E27FC236}">
                  <a16:creationId xmlns:a16="http://schemas.microsoft.com/office/drawing/2014/main" id="{3151651B-4C6D-4B9B-9558-C3701D5FC4C0}"/>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5">
              <a:extLst>
                <a:ext uri="{FF2B5EF4-FFF2-40B4-BE49-F238E27FC236}">
                  <a16:creationId xmlns:a16="http://schemas.microsoft.com/office/drawing/2014/main" id="{4960E149-9395-4DE2-A892-4CF5EB9A038F}"/>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FFFFFF"/>
                </a:solidFill>
                <a:latin typeface="+mj-lt"/>
              </a:defRPr>
            </a:lvl1pPr>
          </a:lstStyle>
          <a:p>
            <a:r>
              <a:rPr lang="fi-FI"/>
              <a:t>Muokkaa ots. perustyyl. napsautt.</a:t>
            </a:r>
            <a:endParaRPr lang="fi-FI" dirty="0"/>
          </a:p>
        </p:txBody>
      </p:sp>
      <p:sp>
        <p:nvSpPr>
          <p:cNvPr id="15" name="Päivämäärän paikkamerkki 3">
            <a:extLst>
              <a:ext uri="{FF2B5EF4-FFF2-40B4-BE49-F238E27FC236}">
                <a16:creationId xmlns:a16="http://schemas.microsoft.com/office/drawing/2014/main" id="{BEBEAC07-93B8-41C1-AB49-2432C278F329}"/>
              </a:ext>
            </a:extLst>
          </p:cNvPr>
          <p:cNvSpPr>
            <a:spLocks noGrp="1"/>
          </p:cNvSpPr>
          <p:nvPr>
            <p:ph type="dt" sz="half" idx="10"/>
          </p:nvPr>
        </p:nvSpPr>
        <p:spPr/>
        <p:txBody>
          <a:bodyPr/>
          <a:lstStyle>
            <a:lvl1pPr>
              <a:defRPr smtClean="0">
                <a:solidFill>
                  <a:srgbClr val="FFFFFF"/>
                </a:solidFill>
              </a:defRPr>
            </a:lvl1pPr>
          </a:lstStyle>
          <a:p>
            <a:pPr>
              <a:defRPr/>
            </a:pPr>
            <a:fld id="{238BA212-94A1-4374-96E4-56E7C161F13D}" type="datetime1">
              <a:rPr lang="fi-FI"/>
              <a:pPr>
                <a:defRPr/>
              </a:pPr>
              <a:t>10.12.2021</a:t>
            </a:fld>
            <a:endParaRPr lang="fi-FI"/>
          </a:p>
        </p:txBody>
      </p:sp>
      <p:sp>
        <p:nvSpPr>
          <p:cNvPr id="16" name="Alatunnisteen paikkamerkki 4">
            <a:extLst>
              <a:ext uri="{FF2B5EF4-FFF2-40B4-BE49-F238E27FC236}">
                <a16:creationId xmlns:a16="http://schemas.microsoft.com/office/drawing/2014/main" id="{6C371ED8-7872-4BDA-B0F0-D042768351D0}"/>
              </a:ext>
            </a:extLst>
          </p:cNvPr>
          <p:cNvSpPr>
            <a:spLocks noGrp="1"/>
          </p:cNvSpPr>
          <p:nvPr>
            <p:ph type="ftr" sz="quarter" idx="11"/>
          </p:nvPr>
        </p:nvSpPr>
        <p:spPr/>
        <p:txBody>
          <a:bodyPr/>
          <a:lstStyle>
            <a:lvl1pPr>
              <a:defRPr smtClean="0">
                <a:solidFill>
                  <a:srgbClr val="FFFFFF"/>
                </a:solidFill>
              </a:defRPr>
            </a:lvl1pPr>
          </a:lstStyle>
          <a:p>
            <a:pPr>
              <a:defRPr/>
            </a:pPr>
            <a:r>
              <a:rPr lang="fi-FI"/>
              <a:t>Etunimi Sukunimi</a:t>
            </a:r>
          </a:p>
        </p:txBody>
      </p:sp>
      <p:sp>
        <p:nvSpPr>
          <p:cNvPr id="17" name="Dian numeron paikkamerkki 5">
            <a:extLst>
              <a:ext uri="{FF2B5EF4-FFF2-40B4-BE49-F238E27FC236}">
                <a16:creationId xmlns:a16="http://schemas.microsoft.com/office/drawing/2014/main" id="{E444E00A-16AC-4CE0-B7E8-128D7173D29D}"/>
              </a:ext>
            </a:extLst>
          </p:cNvPr>
          <p:cNvSpPr>
            <a:spLocks noGrp="1"/>
          </p:cNvSpPr>
          <p:nvPr>
            <p:ph type="sldNum" sz="quarter" idx="12"/>
          </p:nvPr>
        </p:nvSpPr>
        <p:spPr/>
        <p:txBody>
          <a:bodyPr/>
          <a:lstStyle>
            <a:lvl1pPr>
              <a:defRPr>
                <a:solidFill>
                  <a:srgbClr val="FFFFFF"/>
                </a:solidFill>
              </a:defRPr>
            </a:lvl1pPr>
          </a:lstStyle>
          <a:p>
            <a:fld id="{8B346174-BFD1-40A3-84EA-1836774C66FC}" type="slidenum">
              <a:rPr lang="fi-FI" altLang="fi-FI"/>
              <a:pPr/>
              <a:t>‹#›</a:t>
            </a:fld>
            <a:endParaRPr lang="fi-FI" altLang="fi-FI"/>
          </a:p>
        </p:txBody>
      </p:sp>
    </p:spTree>
    <p:extLst>
      <p:ext uri="{BB962C8B-B14F-4D97-AF65-F5344CB8AC3E}">
        <p14:creationId xmlns:p14="http://schemas.microsoft.com/office/powerpoint/2010/main" val="1852679097"/>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457200" y="1935804"/>
            <a:ext cx="5364000" cy="4241795"/>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Sisällön paikkamerkki 3"/>
          <p:cNvSpPr>
            <a:spLocks noGrp="1"/>
          </p:cNvSpPr>
          <p:nvPr>
            <p:ph sz="half" idx="2"/>
          </p:nvPr>
        </p:nvSpPr>
        <p:spPr>
          <a:xfrm>
            <a:off x="6172200" y="1935804"/>
            <a:ext cx="5364000" cy="4241795"/>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10" name="Tekstin paikkamerkki 9"/>
          <p:cNvSpPr>
            <a:spLocks noGrp="1"/>
          </p:cNvSpPr>
          <p:nvPr>
            <p:ph type="body" sz="quarter" idx="13"/>
          </p:nvPr>
        </p:nvSpPr>
        <p:spPr>
          <a:xfrm>
            <a:off x="457200" y="1555784"/>
            <a:ext cx="5364163" cy="409203"/>
          </a:xfrm>
        </p:spPr>
        <p:txBody>
          <a:bodyPr/>
          <a:lstStyle>
            <a:lvl1pPr marL="0" indent="0">
              <a:buNone/>
              <a:defRPr>
                <a:latin typeface="Arial Black" panose="020B0A04020102020204" pitchFamily="34" charset="0"/>
              </a:defRPr>
            </a:lvl1pPr>
          </a:lstStyle>
          <a:p>
            <a:pPr lvl="0"/>
            <a:r>
              <a:rPr lang="en-US"/>
              <a:t>Click to edit Master text styles</a:t>
            </a:r>
          </a:p>
        </p:txBody>
      </p:sp>
      <p:sp>
        <p:nvSpPr>
          <p:cNvPr id="11" name="Tekstin paikkamerkki 9"/>
          <p:cNvSpPr>
            <a:spLocks noGrp="1"/>
          </p:cNvSpPr>
          <p:nvPr>
            <p:ph type="body" sz="quarter" idx="14"/>
          </p:nvPr>
        </p:nvSpPr>
        <p:spPr>
          <a:xfrm>
            <a:off x="6174000" y="1555784"/>
            <a:ext cx="5364163" cy="409203"/>
          </a:xfrm>
        </p:spPr>
        <p:txBody>
          <a:bodyPr/>
          <a:lstStyle>
            <a:lvl1pPr marL="0" indent="0">
              <a:buNone/>
              <a:defRPr>
                <a:latin typeface="Arial Black" panose="020B0A04020102020204" pitchFamily="34" charset="0"/>
              </a:defRPr>
            </a:lvl1pPr>
          </a:lstStyle>
          <a:p>
            <a:pPr lvl="0"/>
            <a:r>
              <a:rPr lang="en-US"/>
              <a:t>Click to edit Master text styles</a:t>
            </a:r>
          </a:p>
        </p:txBody>
      </p:sp>
      <p:sp>
        <p:nvSpPr>
          <p:cNvPr id="7" name="Päivämäärän paikkamerkki 3">
            <a:extLst>
              <a:ext uri="{FF2B5EF4-FFF2-40B4-BE49-F238E27FC236}">
                <a16:creationId xmlns:a16="http://schemas.microsoft.com/office/drawing/2014/main" id="{7CCC4793-D798-4390-8155-118A38127842}"/>
              </a:ext>
            </a:extLst>
          </p:cNvPr>
          <p:cNvSpPr>
            <a:spLocks noGrp="1"/>
          </p:cNvSpPr>
          <p:nvPr>
            <p:ph type="dt" sz="half" idx="15"/>
          </p:nvPr>
        </p:nvSpPr>
        <p:spPr/>
        <p:txBody>
          <a:bodyPr/>
          <a:lstStyle>
            <a:lvl1pPr>
              <a:defRPr/>
            </a:lvl1pPr>
          </a:lstStyle>
          <a:p>
            <a:pPr>
              <a:defRPr/>
            </a:pPr>
            <a:fld id="{8F6213D1-1A62-467F-A967-135CBD70FE71}" type="datetime1">
              <a:rPr lang="fi-FI"/>
              <a:pPr>
                <a:defRPr/>
              </a:pPr>
              <a:t>10.12.2021</a:t>
            </a:fld>
            <a:endParaRPr lang="fi-FI" dirty="0"/>
          </a:p>
        </p:txBody>
      </p:sp>
      <p:sp>
        <p:nvSpPr>
          <p:cNvPr id="8" name="Alatunnisteen paikkamerkki 4">
            <a:extLst>
              <a:ext uri="{FF2B5EF4-FFF2-40B4-BE49-F238E27FC236}">
                <a16:creationId xmlns:a16="http://schemas.microsoft.com/office/drawing/2014/main" id="{13D57E35-00CD-47CF-AB8F-16A0665AD572}"/>
              </a:ext>
            </a:extLst>
          </p:cNvPr>
          <p:cNvSpPr>
            <a:spLocks noGrp="1"/>
          </p:cNvSpPr>
          <p:nvPr>
            <p:ph type="ftr" sz="quarter" idx="16"/>
          </p:nvPr>
        </p:nvSpPr>
        <p:spPr/>
        <p:txBody>
          <a:bodyPr/>
          <a:lstStyle>
            <a:lvl1pPr>
              <a:defRPr/>
            </a:lvl1pPr>
          </a:lstStyle>
          <a:p>
            <a:pPr>
              <a:defRPr/>
            </a:pPr>
            <a:r>
              <a:rPr lang="fi-FI"/>
              <a:t>Etunimi Sukunimi</a:t>
            </a:r>
            <a:endParaRPr lang="fi-FI" dirty="0"/>
          </a:p>
        </p:txBody>
      </p:sp>
      <p:sp>
        <p:nvSpPr>
          <p:cNvPr id="9" name="Dian numeron paikkamerkki 5">
            <a:extLst>
              <a:ext uri="{FF2B5EF4-FFF2-40B4-BE49-F238E27FC236}">
                <a16:creationId xmlns:a16="http://schemas.microsoft.com/office/drawing/2014/main" id="{5033900E-107D-4823-9A2C-213621A93626}"/>
              </a:ext>
            </a:extLst>
          </p:cNvPr>
          <p:cNvSpPr>
            <a:spLocks noGrp="1"/>
          </p:cNvSpPr>
          <p:nvPr>
            <p:ph type="sldNum" sz="quarter" idx="17"/>
          </p:nvPr>
        </p:nvSpPr>
        <p:spPr/>
        <p:txBody>
          <a:bodyPr/>
          <a:lstStyle>
            <a:lvl1pPr>
              <a:defRPr/>
            </a:lvl1pPr>
          </a:lstStyle>
          <a:p>
            <a:fld id="{BD468B60-D416-47CD-B42F-81C1D43DF40A}" type="slidenum">
              <a:rPr lang="fi-FI" altLang="fi-FI"/>
              <a:pPr/>
              <a:t>‹#›</a:t>
            </a:fld>
            <a:endParaRPr lang="fi-FI" altLang="fi-FI"/>
          </a:p>
        </p:txBody>
      </p:sp>
    </p:spTree>
    <p:extLst>
      <p:ext uri="{BB962C8B-B14F-4D97-AF65-F5344CB8AC3E}">
        <p14:creationId xmlns:p14="http://schemas.microsoft.com/office/powerpoint/2010/main" val="3162224996"/>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Sisältö ja kuva">
    <p:spTree>
      <p:nvGrpSpPr>
        <p:cNvPr id="1" name=""/>
        <p:cNvGrpSpPr/>
        <p:nvPr/>
      </p:nvGrpSpPr>
      <p:grpSpPr>
        <a:xfrm>
          <a:off x="0" y="0"/>
          <a:ext cx="0" cy="0"/>
          <a:chOff x="0" y="0"/>
          <a:chExt cx="0" cy="0"/>
        </a:xfrm>
      </p:grpSpPr>
      <p:sp>
        <p:nvSpPr>
          <p:cNvPr id="2" name="Otsikko 1"/>
          <p:cNvSpPr>
            <a:spLocks noGrp="1"/>
          </p:cNvSpPr>
          <p:nvPr>
            <p:ph type="title"/>
          </p:nvPr>
        </p:nvSpPr>
        <p:spPr>
          <a:xfrm>
            <a:off x="457200" y="408562"/>
            <a:ext cx="6371618" cy="787615"/>
          </a:xfrm>
        </p:spPr>
        <p:txBody>
          <a:bodyPr/>
          <a:lstStyle/>
          <a:p>
            <a:r>
              <a:rPr lang="fi-FI" dirty="0"/>
              <a:t>Muokkaa </a:t>
            </a:r>
            <a:r>
              <a:rPr lang="fi-FI" dirty="0" err="1"/>
              <a:t>perustyyl</a:t>
            </a:r>
            <a:r>
              <a:rPr lang="fi-FI" dirty="0"/>
              <a:t>. </a:t>
            </a:r>
            <a:r>
              <a:rPr lang="fi-FI" dirty="0" err="1"/>
              <a:t>napsautt</a:t>
            </a:r>
            <a:r>
              <a:rPr lang="fi-FI" dirty="0"/>
              <a:t>.</a:t>
            </a:r>
          </a:p>
        </p:txBody>
      </p:sp>
      <p:sp>
        <p:nvSpPr>
          <p:cNvPr id="3" name="Sisällön paikkamerkki 2"/>
          <p:cNvSpPr>
            <a:spLocks noGrp="1"/>
          </p:cNvSpPr>
          <p:nvPr>
            <p:ph sz="half" idx="1"/>
          </p:nvPr>
        </p:nvSpPr>
        <p:spPr>
          <a:xfrm>
            <a:off x="457200" y="1195200"/>
            <a:ext cx="6371618" cy="4982400"/>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10" name="Kuvan paikkamerkki 9"/>
          <p:cNvSpPr>
            <a:spLocks noGrp="1"/>
          </p:cNvSpPr>
          <p:nvPr>
            <p:ph type="pic" sz="quarter" idx="13"/>
          </p:nvPr>
        </p:nvSpPr>
        <p:spPr>
          <a:xfrm>
            <a:off x="7131050" y="0"/>
            <a:ext cx="5060950" cy="6858000"/>
          </a:xfrm>
          <a:solidFill>
            <a:schemeClr val="bg1">
              <a:lumMod val="85000"/>
            </a:schemeClr>
          </a:solidFill>
        </p:spPr>
        <p:txBody>
          <a:bodyPr rtlCol="0">
            <a:noAutofit/>
          </a:bodyPr>
          <a:lstStyle>
            <a:lvl1pPr marL="0" indent="0" algn="r">
              <a:buNone/>
              <a:defRPr/>
            </a:lvl1pPr>
          </a:lstStyle>
          <a:p>
            <a:pPr lvl="0"/>
            <a:endParaRPr lang="fi-FI" noProof="0"/>
          </a:p>
        </p:txBody>
      </p:sp>
      <p:sp>
        <p:nvSpPr>
          <p:cNvPr id="5" name="Päivämäärän paikkamerkki 3">
            <a:extLst>
              <a:ext uri="{FF2B5EF4-FFF2-40B4-BE49-F238E27FC236}">
                <a16:creationId xmlns:a16="http://schemas.microsoft.com/office/drawing/2014/main" id="{41C39AFB-2D35-4BD4-AE02-D539D02B8393}"/>
              </a:ext>
            </a:extLst>
          </p:cNvPr>
          <p:cNvSpPr>
            <a:spLocks noGrp="1"/>
          </p:cNvSpPr>
          <p:nvPr>
            <p:ph type="dt" sz="half" idx="14"/>
          </p:nvPr>
        </p:nvSpPr>
        <p:spPr/>
        <p:txBody>
          <a:bodyPr/>
          <a:lstStyle>
            <a:lvl1pPr>
              <a:defRPr/>
            </a:lvl1pPr>
          </a:lstStyle>
          <a:p>
            <a:pPr>
              <a:defRPr/>
            </a:pPr>
            <a:fld id="{E5A2217F-921C-4F99-A231-DF326F2A8356}" type="datetime1">
              <a:rPr lang="fi-FI"/>
              <a:pPr>
                <a:defRPr/>
              </a:pPr>
              <a:t>10.12.2021</a:t>
            </a:fld>
            <a:endParaRPr lang="fi-FI" dirty="0"/>
          </a:p>
        </p:txBody>
      </p:sp>
      <p:sp>
        <p:nvSpPr>
          <p:cNvPr id="6" name="Alatunnisteen paikkamerkki 4">
            <a:extLst>
              <a:ext uri="{FF2B5EF4-FFF2-40B4-BE49-F238E27FC236}">
                <a16:creationId xmlns:a16="http://schemas.microsoft.com/office/drawing/2014/main" id="{06EE9400-C904-49FA-85B9-8EF671D80468}"/>
              </a:ext>
            </a:extLst>
          </p:cNvPr>
          <p:cNvSpPr>
            <a:spLocks noGrp="1"/>
          </p:cNvSpPr>
          <p:nvPr>
            <p:ph type="ftr" sz="quarter" idx="15"/>
          </p:nvPr>
        </p:nvSpPr>
        <p:spPr/>
        <p:txBody>
          <a:bodyPr/>
          <a:lstStyle>
            <a:lvl1pPr>
              <a:defRPr/>
            </a:lvl1pPr>
          </a:lstStyle>
          <a:p>
            <a:pPr>
              <a:defRPr/>
            </a:pPr>
            <a:r>
              <a:rPr lang="fi-FI"/>
              <a:t>Etunimi Sukunimi</a:t>
            </a:r>
            <a:endParaRPr lang="fi-FI" dirty="0"/>
          </a:p>
        </p:txBody>
      </p:sp>
      <p:sp>
        <p:nvSpPr>
          <p:cNvPr id="7" name="Dian numeron paikkamerkki 5">
            <a:extLst>
              <a:ext uri="{FF2B5EF4-FFF2-40B4-BE49-F238E27FC236}">
                <a16:creationId xmlns:a16="http://schemas.microsoft.com/office/drawing/2014/main" id="{A3FE1A45-B17D-48A4-B5B4-2996EE8F819F}"/>
              </a:ext>
            </a:extLst>
          </p:cNvPr>
          <p:cNvSpPr>
            <a:spLocks noGrp="1"/>
          </p:cNvSpPr>
          <p:nvPr>
            <p:ph type="sldNum" sz="quarter" idx="16"/>
          </p:nvPr>
        </p:nvSpPr>
        <p:spPr/>
        <p:txBody>
          <a:bodyPr/>
          <a:lstStyle>
            <a:lvl1pPr>
              <a:defRPr/>
            </a:lvl1pPr>
          </a:lstStyle>
          <a:p>
            <a:fld id="{29FE84EB-B718-49B6-9A23-40021BBC494D}" type="slidenum">
              <a:rPr lang="fi-FI" altLang="fi-FI"/>
              <a:pPr/>
              <a:t>‹#›</a:t>
            </a:fld>
            <a:endParaRPr lang="fi-FI" altLang="fi-FI"/>
          </a:p>
        </p:txBody>
      </p:sp>
    </p:spTree>
    <p:extLst>
      <p:ext uri="{BB962C8B-B14F-4D97-AF65-F5344CB8AC3E}">
        <p14:creationId xmlns:p14="http://schemas.microsoft.com/office/powerpoint/2010/main" val="849446409"/>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äivämäärän paikkamerkki 3">
            <a:extLst>
              <a:ext uri="{FF2B5EF4-FFF2-40B4-BE49-F238E27FC236}">
                <a16:creationId xmlns:a16="http://schemas.microsoft.com/office/drawing/2014/main" id="{36301D6F-2B63-4DD3-BB26-D90762586299}"/>
              </a:ext>
            </a:extLst>
          </p:cNvPr>
          <p:cNvSpPr>
            <a:spLocks noGrp="1"/>
          </p:cNvSpPr>
          <p:nvPr>
            <p:ph type="dt" sz="half" idx="10"/>
          </p:nvPr>
        </p:nvSpPr>
        <p:spPr/>
        <p:txBody>
          <a:bodyPr/>
          <a:lstStyle>
            <a:lvl1pPr>
              <a:defRPr/>
            </a:lvl1pPr>
          </a:lstStyle>
          <a:p>
            <a:pPr>
              <a:defRPr/>
            </a:pPr>
            <a:fld id="{5CECC297-5673-45CE-8C04-AE0E88655111}" type="datetime1">
              <a:rPr lang="fi-FI"/>
              <a:pPr>
                <a:defRPr/>
              </a:pPr>
              <a:t>10.12.2021</a:t>
            </a:fld>
            <a:endParaRPr lang="fi-FI" dirty="0"/>
          </a:p>
        </p:txBody>
      </p:sp>
      <p:sp>
        <p:nvSpPr>
          <p:cNvPr id="4" name="Alatunnisteen paikkamerkki 4">
            <a:extLst>
              <a:ext uri="{FF2B5EF4-FFF2-40B4-BE49-F238E27FC236}">
                <a16:creationId xmlns:a16="http://schemas.microsoft.com/office/drawing/2014/main" id="{E0101127-BE7A-4AA3-80A4-DB02B6D75B1A}"/>
              </a:ext>
            </a:extLst>
          </p:cNvPr>
          <p:cNvSpPr>
            <a:spLocks noGrp="1"/>
          </p:cNvSpPr>
          <p:nvPr>
            <p:ph type="ftr" sz="quarter" idx="11"/>
          </p:nvPr>
        </p:nvSpPr>
        <p:spPr/>
        <p:txBody>
          <a:bodyPr/>
          <a:lstStyle>
            <a:lvl1pPr>
              <a:defRPr/>
            </a:lvl1pPr>
          </a:lstStyle>
          <a:p>
            <a:pPr>
              <a:defRPr/>
            </a:pPr>
            <a:r>
              <a:rPr lang="fi-FI"/>
              <a:t>Etunimi Sukunimi</a:t>
            </a:r>
            <a:endParaRPr lang="fi-FI" dirty="0"/>
          </a:p>
        </p:txBody>
      </p:sp>
      <p:sp>
        <p:nvSpPr>
          <p:cNvPr id="5" name="Dian numeron paikkamerkki 5">
            <a:extLst>
              <a:ext uri="{FF2B5EF4-FFF2-40B4-BE49-F238E27FC236}">
                <a16:creationId xmlns:a16="http://schemas.microsoft.com/office/drawing/2014/main" id="{E0175CE1-3FD7-41B6-B736-EA73E423E00E}"/>
              </a:ext>
            </a:extLst>
          </p:cNvPr>
          <p:cNvSpPr>
            <a:spLocks noGrp="1"/>
          </p:cNvSpPr>
          <p:nvPr>
            <p:ph type="sldNum" sz="quarter" idx="12"/>
          </p:nvPr>
        </p:nvSpPr>
        <p:spPr/>
        <p:txBody>
          <a:bodyPr/>
          <a:lstStyle>
            <a:lvl1pPr>
              <a:defRPr/>
            </a:lvl1pPr>
          </a:lstStyle>
          <a:p>
            <a:fld id="{C980AB0D-42C5-4AEF-81C5-E8D95B8F5D63}" type="slidenum">
              <a:rPr lang="fi-FI" altLang="fi-FI"/>
              <a:pPr/>
              <a:t>‹#›</a:t>
            </a:fld>
            <a:endParaRPr lang="fi-FI" altLang="fi-FI"/>
          </a:p>
        </p:txBody>
      </p:sp>
    </p:spTree>
    <p:extLst>
      <p:ext uri="{BB962C8B-B14F-4D97-AF65-F5344CB8AC3E}">
        <p14:creationId xmlns:p14="http://schemas.microsoft.com/office/powerpoint/2010/main" val="3829859834"/>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3">
            <a:extLst>
              <a:ext uri="{FF2B5EF4-FFF2-40B4-BE49-F238E27FC236}">
                <a16:creationId xmlns:a16="http://schemas.microsoft.com/office/drawing/2014/main" id="{106075DC-A421-4A71-9C51-F236C8FC651A}"/>
              </a:ext>
            </a:extLst>
          </p:cNvPr>
          <p:cNvSpPr>
            <a:spLocks noGrp="1"/>
          </p:cNvSpPr>
          <p:nvPr>
            <p:ph type="dt" sz="half" idx="10"/>
          </p:nvPr>
        </p:nvSpPr>
        <p:spPr/>
        <p:txBody>
          <a:bodyPr/>
          <a:lstStyle>
            <a:lvl1pPr>
              <a:defRPr/>
            </a:lvl1pPr>
          </a:lstStyle>
          <a:p>
            <a:pPr>
              <a:defRPr/>
            </a:pPr>
            <a:fld id="{99F1B0D5-C54B-4C05-93E5-2E1CE29AFA68}" type="datetime1">
              <a:rPr lang="fi-FI"/>
              <a:pPr>
                <a:defRPr/>
              </a:pPr>
              <a:t>10.12.2021</a:t>
            </a:fld>
            <a:endParaRPr lang="fi-FI" dirty="0"/>
          </a:p>
        </p:txBody>
      </p:sp>
      <p:sp>
        <p:nvSpPr>
          <p:cNvPr id="3" name="Alatunnisteen paikkamerkki 4">
            <a:extLst>
              <a:ext uri="{FF2B5EF4-FFF2-40B4-BE49-F238E27FC236}">
                <a16:creationId xmlns:a16="http://schemas.microsoft.com/office/drawing/2014/main" id="{9B80EE4D-0349-49A3-A4CE-4CF36FDA76CD}"/>
              </a:ext>
            </a:extLst>
          </p:cNvPr>
          <p:cNvSpPr>
            <a:spLocks noGrp="1"/>
          </p:cNvSpPr>
          <p:nvPr>
            <p:ph type="ftr" sz="quarter" idx="11"/>
          </p:nvPr>
        </p:nvSpPr>
        <p:spPr/>
        <p:txBody>
          <a:bodyPr/>
          <a:lstStyle>
            <a:lvl1pPr>
              <a:defRPr/>
            </a:lvl1pPr>
          </a:lstStyle>
          <a:p>
            <a:pPr>
              <a:defRPr/>
            </a:pPr>
            <a:r>
              <a:rPr lang="fi-FI"/>
              <a:t>Etunimi Sukunimi</a:t>
            </a:r>
            <a:endParaRPr lang="fi-FI" dirty="0"/>
          </a:p>
        </p:txBody>
      </p:sp>
      <p:sp>
        <p:nvSpPr>
          <p:cNvPr id="4" name="Dian numeron paikkamerkki 5">
            <a:extLst>
              <a:ext uri="{FF2B5EF4-FFF2-40B4-BE49-F238E27FC236}">
                <a16:creationId xmlns:a16="http://schemas.microsoft.com/office/drawing/2014/main" id="{FD13F045-F5EF-4C63-BEEC-DC04CE415CC6}"/>
              </a:ext>
            </a:extLst>
          </p:cNvPr>
          <p:cNvSpPr>
            <a:spLocks noGrp="1"/>
          </p:cNvSpPr>
          <p:nvPr>
            <p:ph type="sldNum" sz="quarter" idx="12"/>
          </p:nvPr>
        </p:nvSpPr>
        <p:spPr/>
        <p:txBody>
          <a:bodyPr/>
          <a:lstStyle>
            <a:lvl1pPr>
              <a:defRPr/>
            </a:lvl1pPr>
          </a:lstStyle>
          <a:p>
            <a:fld id="{4527CB6B-33EC-4716-8502-EFE08128C0C9}" type="slidenum">
              <a:rPr lang="fi-FI" altLang="fi-FI"/>
              <a:pPr/>
              <a:t>‹#›</a:t>
            </a:fld>
            <a:endParaRPr lang="fi-FI" altLang="fi-FI"/>
          </a:p>
        </p:txBody>
      </p:sp>
    </p:spTree>
    <p:extLst>
      <p:ext uri="{BB962C8B-B14F-4D97-AF65-F5344CB8AC3E}">
        <p14:creationId xmlns:p14="http://schemas.microsoft.com/office/powerpoint/2010/main" val="305937533"/>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showMasterSp="0" preserve="1" userDrawn="1">
  <p:cSld name="Kansi 1">
    <p:bg>
      <p:bgPr>
        <a:solidFill>
          <a:srgbClr val="FFC61E"/>
        </a:solidFill>
        <a:effectLst/>
      </p:bgPr>
    </p:bg>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00FC280D-64C6-4F51-9AE4-4F9C6664A605}"/>
              </a:ext>
            </a:extLst>
          </p:cNvPr>
          <p:cNvSpPr>
            <a:spLocks/>
          </p:cNvSpPr>
          <p:nvPr/>
        </p:nvSpPr>
        <p:spPr bwMode="white">
          <a:xfrm>
            <a:off x="0" y="0"/>
            <a:ext cx="9393238" cy="6858000"/>
          </a:xfrm>
          <a:custGeom>
            <a:avLst/>
            <a:gdLst>
              <a:gd name="T0" fmla="*/ 2504148 w 19559"/>
              <a:gd name="T1" fmla="*/ 6858000 h 14300"/>
              <a:gd name="T2" fmla="*/ 2712107 w 19559"/>
              <a:gd name="T3" fmla="*/ 6505508 h 14300"/>
              <a:gd name="T4" fmla="*/ 3439722 w 19559"/>
              <a:gd name="T5" fmla="*/ 6083957 h 14300"/>
              <a:gd name="T6" fmla="*/ 3861883 w 19559"/>
              <a:gd name="T7" fmla="*/ 5357393 h 14300"/>
              <a:gd name="T8" fmla="*/ 4589498 w 19559"/>
              <a:gd name="T9" fmla="*/ 4935842 h 14300"/>
              <a:gd name="T10" fmla="*/ 5011659 w 19559"/>
              <a:gd name="T11" fmla="*/ 4209277 h 14300"/>
              <a:gd name="T12" fmla="*/ 5739754 w 19559"/>
              <a:gd name="T13" fmla="*/ 3787726 h 14300"/>
              <a:gd name="T14" fmla="*/ 6161915 w 19559"/>
              <a:gd name="T15" fmla="*/ 3060682 h 14300"/>
              <a:gd name="T16" fmla="*/ 6889530 w 19559"/>
              <a:gd name="T17" fmla="*/ 2639131 h 14300"/>
              <a:gd name="T18" fmla="*/ 7311690 w 19559"/>
              <a:gd name="T19" fmla="*/ 1912567 h 14300"/>
              <a:gd name="T20" fmla="*/ 8039305 w 19559"/>
              <a:gd name="T21" fmla="*/ 1491016 h 14300"/>
              <a:gd name="T22" fmla="*/ 8461466 w 19559"/>
              <a:gd name="T23" fmla="*/ 764451 h 14300"/>
              <a:gd name="T24" fmla="*/ 9188601 w 19559"/>
              <a:gd name="T25" fmla="*/ 343380 h 14300"/>
              <a:gd name="T26" fmla="*/ 9393678 w 19559"/>
              <a:gd name="T27" fmla="*/ 0 h 14300"/>
              <a:gd name="T28" fmla="*/ 0 w 19559"/>
              <a:gd name="T29" fmla="*/ 0 h 14300"/>
              <a:gd name="T30" fmla="*/ 0 w 19559"/>
              <a:gd name="T31" fmla="*/ 6858000 h 14300"/>
              <a:gd name="T32" fmla="*/ 2504148 w 19559"/>
              <a:gd name="T33" fmla="*/ 6858000 h 1430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9559" h="14300">
                <a:moveTo>
                  <a:pt x="5214" y="14300"/>
                </a:moveTo>
                <a:cubicBezTo>
                  <a:pt x="5282" y="14078"/>
                  <a:pt x="5358" y="13854"/>
                  <a:pt x="5647" y="13565"/>
                </a:cubicBezTo>
                <a:cubicBezTo>
                  <a:pt x="6246" y="12966"/>
                  <a:pt x="6564" y="13285"/>
                  <a:pt x="7162" y="12686"/>
                </a:cubicBezTo>
                <a:cubicBezTo>
                  <a:pt x="7761" y="12087"/>
                  <a:pt x="7443" y="11769"/>
                  <a:pt x="8041" y="11171"/>
                </a:cubicBezTo>
                <a:cubicBezTo>
                  <a:pt x="8640" y="10572"/>
                  <a:pt x="8958" y="10890"/>
                  <a:pt x="9556" y="10292"/>
                </a:cubicBezTo>
                <a:cubicBezTo>
                  <a:pt x="10155" y="9693"/>
                  <a:pt x="9837" y="9375"/>
                  <a:pt x="10435" y="8777"/>
                </a:cubicBezTo>
                <a:cubicBezTo>
                  <a:pt x="11034" y="8178"/>
                  <a:pt x="11352" y="8496"/>
                  <a:pt x="11951" y="7898"/>
                </a:cubicBezTo>
                <a:cubicBezTo>
                  <a:pt x="12549" y="7299"/>
                  <a:pt x="12231" y="6981"/>
                  <a:pt x="12830" y="6382"/>
                </a:cubicBezTo>
                <a:cubicBezTo>
                  <a:pt x="13428" y="5784"/>
                  <a:pt x="13746" y="6102"/>
                  <a:pt x="14345" y="5503"/>
                </a:cubicBezTo>
                <a:cubicBezTo>
                  <a:pt x="14943" y="4905"/>
                  <a:pt x="14625" y="4587"/>
                  <a:pt x="15224" y="3988"/>
                </a:cubicBezTo>
                <a:cubicBezTo>
                  <a:pt x="15822" y="3390"/>
                  <a:pt x="16140" y="3708"/>
                  <a:pt x="16739" y="3109"/>
                </a:cubicBezTo>
                <a:cubicBezTo>
                  <a:pt x="17338" y="2511"/>
                  <a:pt x="17020" y="2192"/>
                  <a:pt x="17618" y="1594"/>
                </a:cubicBezTo>
                <a:cubicBezTo>
                  <a:pt x="18216" y="996"/>
                  <a:pt x="18534" y="1314"/>
                  <a:pt x="19132" y="716"/>
                </a:cubicBezTo>
                <a:cubicBezTo>
                  <a:pt x="19413" y="435"/>
                  <a:pt x="19492" y="216"/>
                  <a:pt x="19559" y="0"/>
                </a:cubicBezTo>
                <a:lnTo>
                  <a:pt x="0" y="0"/>
                </a:lnTo>
                <a:lnTo>
                  <a:pt x="0" y="14300"/>
                </a:lnTo>
                <a:lnTo>
                  <a:pt x="5214" y="14300"/>
                </a:lnTo>
                <a:close/>
              </a:path>
            </a:pathLst>
          </a:custGeom>
          <a:solidFill>
            <a:srgbClr val="00924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7615897B-DA7F-4DA2-A4FC-B9D3C5D6AB92}"/>
              </a:ext>
            </a:extLst>
          </p:cNvPr>
          <p:cNvGrpSpPr/>
          <p:nvPr/>
        </p:nvGrpSpPr>
        <p:grpSpPr bwMode="black">
          <a:xfrm>
            <a:off x="465667" y="5813465"/>
            <a:ext cx="1295039" cy="601443"/>
            <a:chOff x="228601" y="704851"/>
            <a:chExt cx="11734800" cy="5449888"/>
          </a:xfrm>
          <a:solidFill>
            <a:srgbClr val="FFFFFF"/>
          </a:solidFill>
        </p:grpSpPr>
        <p:sp>
          <p:nvSpPr>
            <p:cNvPr id="6" name="Freeform 5">
              <a:extLst>
                <a:ext uri="{FF2B5EF4-FFF2-40B4-BE49-F238E27FC236}">
                  <a16:creationId xmlns:a16="http://schemas.microsoft.com/office/drawing/2014/main" id="{91343B7D-9B02-4954-B6BE-8277AB2F6490}"/>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3910B058-25DD-4D7E-90B3-FDA2D18E680C}"/>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EE1EDE6F-8930-40FB-A36A-F7319D2DA94D}"/>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35FF27E5-49F2-4F0A-AF28-6691E23DCC29}"/>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7DC17D6F-5D2D-4CD3-B72B-CFBE90DF3387}"/>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5BC924A9-0332-473A-BEFE-4EF3DA27E297}"/>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89FD9BAB-C1D6-43D0-9256-D46DC28889CD}"/>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0ECECD36-EC71-4F43-ACFA-F96A267D0797}"/>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3E2FE02E-DF69-44D6-8AC5-FC1EA0C499FB}"/>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212EC85F-711D-41CD-B80D-8F42AEDA4A9B}"/>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966DD72F-889C-491B-A840-4949ABC35D95}"/>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dirty="0"/>
              <a:t>Muokkaa </a:t>
            </a:r>
            <a:r>
              <a:rPr lang="fi-FI" dirty="0" err="1"/>
              <a:t>perustyyl</a:t>
            </a:r>
            <a:r>
              <a:rPr lang="fi-FI" dirty="0"/>
              <a:t>. </a:t>
            </a:r>
            <a:r>
              <a:rPr lang="fi-FI" dirty="0" err="1"/>
              <a:t>napsautt</a:t>
            </a:r>
            <a:r>
              <a:rPr lang="fi-FI" dirty="0"/>
              <a:t>.</a:t>
            </a:r>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dirty="0"/>
              <a:t>Muokkaa tekstin perustyylejä napsauttamalla</a:t>
            </a:r>
          </a:p>
        </p:txBody>
      </p:sp>
    </p:spTree>
    <p:extLst>
      <p:ext uri="{BB962C8B-B14F-4D97-AF65-F5344CB8AC3E}">
        <p14:creationId xmlns:p14="http://schemas.microsoft.com/office/powerpoint/2010/main" val="907480904"/>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preserve="1" userDrawn="1">
  <p:cSld name="Kansi 1 B">
    <p:bg>
      <p:bgPr>
        <a:solidFill>
          <a:srgbClr val="FFC61E"/>
        </a:solidFill>
        <a:effectLst/>
      </p:bgPr>
    </p:bg>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AFF4A035-684F-4D8D-B4AC-E92CAA8E8287}"/>
              </a:ext>
            </a:extLst>
          </p:cNvPr>
          <p:cNvSpPr>
            <a:spLocks/>
          </p:cNvSpPr>
          <p:nvPr/>
        </p:nvSpPr>
        <p:spPr bwMode="auto">
          <a:xfrm>
            <a:off x="0" y="0"/>
            <a:ext cx="12192000" cy="6858000"/>
          </a:xfrm>
          <a:custGeom>
            <a:avLst/>
            <a:gdLst>
              <a:gd name="T0" fmla="*/ 5313600 w 25400"/>
              <a:gd name="T1" fmla="*/ 6858000 h 14300"/>
              <a:gd name="T2" fmla="*/ 5521440 w 25400"/>
              <a:gd name="T3" fmla="*/ 6505508 h 14300"/>
              <a:gd name="T4" fmla="*/ 6248640 w 25400"/>
              <a:gd name="T5" fmla="*/ 6083957 h 14300"/>
              <a:gd name="T6" fmla="*/ 6670560 w 25400"/>
              <a:gd name="T7" fmla="*/ 5357393 h 14300"/>
              <a:gd name="T8" fmla="*/ 7397760 w 25400"/>
              <a:gd name="T9" fmla="*/ 4935842 h 14300"/>
              <a:gd name="T10" fmla="*/ 7819680 w 25400"/>
              <a:gd name="T11" fmla="*/ 4209277 h 14300"/>
              <a:gd name="T12" fmla="*/ 8547360 w 25400"/>
              <a:gd name="T13" fmla="*/ 3787726 h 14300"/>
              <a:gd name="T14" fmla="*/ 8969280 w 25400"/>
              <a:gd name="T15" fmla="*/ 3060682 h 14300"/>
              <a:gd name="T16" fmla="*/ 9696480 w 25400"/>
              <a:gd name="T17" fmla="*/ 2639131 h 14300"/>
              <a:gd name="T18" fmla="*/ 10118400 w 25400"/>
              <a:gd name="T19" fmla="*/ 1912567 h 14300"/>
              <a:gd name="T20" fmla="*/ 10845600 w 25400"/>
              <a:gd name="T21" fmla="*/ 1491016 h 14300"/>
              <a:gd name="T22" fmla="*/ 11267520 w 25400"/>
              <a:gd name="T23" fmla="*/ 764451 h 14300"/>
              <a:gd name="T24" fmla="*/ 11994240 w 25400"/>
              <a:gd name="T25" fmla="*/ 343380 h 14300"/>
              <a:gd name="T26" fmla="*/ 12192000 w 25400"/>
              <a:gd name="T27" fmla="*/ 23020 h 14300"/>
              <a:gd name="T28" fmla="*/ 12192000 w 25400"/>
              <a:gd name="T29" fmla="*/ 0 h 14300"/>
              <a:gd name="T30" fmla="*/ 0 w 25400"/>
              <a:gd name="T31" fmla="*/ 0 h 14300"/>
              <a:gd name="T32" fmla="*/ 0 w 25400"/>
              <a:gd name="T33" fmla="*/ 6858000 h 14300"/>
              <a:gd name="T34" fmla="*/ 5313600 w 25400"/>
              <a:gd name="T35" fmla="*/ 6858000 h 143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5400" h="14300">
                <a:moveTo>
                  <a:pt x="11070" y="14300"/>
                </a:moveTo>
                <a:cubicBezTo>
                  <a:pt x="11139" y="14078"/>
                  <a:pt x="11214" y="13854"/>
                  <a:pt x="11503" y="13565"/>
                </a:cubicBezTo>
                <a:cubicBezTo>
                  <a:pt x="12102" y="12966"/>
                  <a:pt x="12420" y="13285"/>
                  <a:pt x="13018" y="12686"/>
                </a:cubicBezTo>
                <a:cubicBezTo>
                  <a:pt x="13617" y="12087"/>
                  <a:pt x="13299" y="11769"/>
                  <a:pt x="13897" y="11171"/>
                </a:cubicBezTo>
                <a:cubicBezTo>
                  <a:pt x="14496" y="10572"/>
                  <a:pt x="14814" y="10890"/>
                  <a:pt x="15412" y="10292"/>
                </a:cubicBezTo>
                <a:cubicBezTo>
                  <a:pt x="16011" y="9693"/>
                  <a:pt x="15693" y="9375"/>
                  <a:pt x="16291" y="8777"/>
                </a:cubicBezTo>
                <a:cubicBezTo>
                  <a:pt x="16890" y="8178"/>
                  <a:pt x="17208" y="8496"/>
                  <a:pt x="17807" y="7898"/>
                </a:cubicBezTo>
                <a:cubicBezTo>
                  <a:pt x="18405" y="7299"/>
                  <a:pt x="18087" y="6981"/>
                  <a:pt x="18686" y="6382"/>
                </a:cubicBezTo>
                <a:cubicBezTo>
                  <a:pt x="19284" y="5784"/>
                  <a:pt x="19602" y="6102"/>
                  <a:pt x="20201" y="5503"/>
                </a:cubicBezTo>
                <a:cubicBezTo>
                  <a:pt x="20799" y="4905"/>
                  <a:pt x="20481" y="4587"/>
                  <a:pt x="21080" y="3988"/>
                </a:cubicBezTo>
                <a:cubicBezTo>
                  <a:pt x="21678" y="3390"/>
                  <a:pt x="21997" y="3708"/>
                  <a:pt x="22595" y="3109"/>
                </a:cubicBezTo>
                <a:cubicBezTo>
                  <a:pt x="23194" y="2511"/>
                  <a:pt x="22876" y="2192"/>
                  <a:pt x="23474" y="1594"/>
                </a:cubicBezTo>
                <a:cubicBezTo>
                  <a:pt x="24072" y="996"/>
                  <a:pt x="24390" y="1314"/>
                  <a:pt x="24988" y="716"/>
                </a:cubicBezTo>
                <a:cubicBezTo>
                  <a:pt x="25249" y="455"/>
                  <a:pt x="25336" y="248"/>
                  <a:pt x="25400" y="48"/>
                </a:cubicBezTo>
                <a:lnTo>
                  <a:pt x="25400" y="0"/>
                </a:lnTo>
                <a:lnTo>
                  <a:pt x="0" y="0"/>
                </a:lnTo>
                <a:lnTo>
                  <a:pt x="0" y="14300"/>
                </a:lnTo>
                <a:lnTo>
                  <a:pt x="11070" y="14300"/>
                </a:lnTo>
                <a:close/>
              </a:path>
            </a:pathLst>
          </a:custGeom>
          <a:solidFill>
            <a:srgbClr val="00924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8026DA11-9886-4160-81D1-0E05E7A3060F}"/>
              </a:ext>
            </a:extLst>
          </p:cNvPr>
          <p:cNvGrpSpPr/>
          <p:nvPr/>
        </p:nvGrpSpPr>
        <p:grpSpPr bwMode="black">
          <a:xfrm>
            <a:off x="465667" y="5813465"/>
            <a:ext cx="1295039" cy="601443"/>
            <a:chOff x="228601" y="704851"/>
            <a:chExt cx="11734800" cy="5449888"/>
          </a:xfrm>
          <a:solidFill>
            <a:srgbClr val="FFFFFF"/>
          </a:solidFill>
        </p:grpSpPr>
        <p:sp>
          <p:nvSpPr>
            <p:cNvPr id="6" name="Freeform 5">
              <a:extLst>
                <a:ext uri="{FF2B5EF4-FFF2-40B4-BE49-F238E27FC236}">
                  <a16:creationId xmlns:a16="http://schemas.microsoft.com/office/drawing/2014/main" id="{D526CEB1-6BAE-4F65-B800-0AB202DEC58D}"/>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86E3B862-BA8F-4A9E-9258-28AEE0D497F6}"/>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A0859D54-5490-4F72-99FB-0F6107857DF5}"/>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469A5196-213D-478F-A2EF-69DD4EC71A8C}"/>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BB38EF27-5C42-4D39-BE6C-7CAE22DAEF38}"/>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74D53BFD-E205-489D-A8FF-47665414FD36}"/>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E5269195-AB11-4D29-813A-D6A160FE73F0}"/>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5C367CE0-5A6F-4E50-9E0C-58A42B64EDCB}"/>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E5C9F6D4-DE23-45EA-B822-4C65D82892A3}"/>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4C13ED63-E139-4A54-9080-1B8DC333FBCE}"/>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C85F05A8-56B9-4969-938B-BF5DFC7F68ED}"/>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dirty="0"/>
              <a:t>Muokkaa </a:t>
            </a:r>
            <a:r>
              <a:rPr lang="fi-FI" dirty="0" err="1"/>
              <a:t>perustyyl</a:t>
            </a:r>
            <a:r>
              <a:rPr lang="fi-FI" dirty="0"/>
              <a:t>. </a:t>
            </a:r>
            <a:r>
              <a:rPr lang="fi-FI" dirty="0" err="1"/>
              <a:t>napsautt</a:t>
            </a:r>
            <a:r>
              <a:rPr lang="fi-FI" dirty="0"/>
              <a:t>.</a:t>
            </a:r>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dirty="0"/>
              <a:t>Muokkaa tekstin perustyylejä napsauttamalla</a:t>
            </a:r>
          </a:p>
        </p:txBody>
      </p:sp>
    </p:spTree>
    <p:extLst>
      <p:ext uri="{BB962C8B-B14F-4D97-AF65-F5344CB8AC3E}">
        <p14:creationId xmlns:p14="http://schemas.microsoft.com/office/powerpoint/2010/main" val="3801023527"/>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preserve="1" userDrawn="1">
  <p:cSld name="Kansi 2">
    <p:bg>
      <p:bgPr>
        <a:solidFill>
          <a:srgbClr val="FFC61E"/>
        </a:solidFill>
        <a:effectLst/>
      </p:bgPr>
    </p:bg>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4B0BBAFE-517D-4CA5-905C-6ED00F4AA405}"/>
              </a:ext>
            </a:extLst>
          </p:cNvPr>
          <p:cNvSpPr>
            <a:spLocks/>
          </p:cNvSpPr>
          <p:nvPr/>
        </p:nvSpPr>
        <p:spPr bwMode="white">
          <a:xfrm>
            <a:off x="0" y="0"/>
            <a:ext cx="12192000" cy="3887788"/>
          </a:xfrm>
          <a:custGeom>
            <a:avLst/>
            <a:gdLst>
              <a:gd name="T0" fmla="*/ 0 w 25400"/>
              <a:gd name="T1" fmla="*/ 3079742 h 8063"/>
              <a:gd name="T2" fmla="*/ 1219200 w 25400"/>
              <a:gd name="T3" fmla="*/ 3888500 h 8063"/>
              <a:gd name="T4" fmla="*/ 2438400 w 25400"/>
              <a:gd name="T5" fmla="*/ 3079742 h 8063"/>
              <a:gd name="T6" fmla="*/ 3657600 w 25400"/>
              <a:gd name="T7" fmla="*/ 3888500 h 8063"/>
              <a:gd name="T8" fmla="*/ 4876800 w 25400"/>
              <a:gd name="T9" fmla="*/ 3079742 h 8063"/>
              <a:gd name="T10" fmla="*/ 6096000 w 25400"/>
              <a:gd name="T11" fmla="*/ 3888500 h 8063"/>
              <a:gd name="T12" fmla="*/ 7315200 w 25400"/>
              <a:gd name="T13" fmla="*/ 3079742 h 8063"/>
              <a:gd name="T14" fmla="*/ 8534400 w 25400"/>
              <a:gd name="T15" fmla="*/ 3888500 h 8063"/>
              <a:gd name="T16" fmla="*/ 9753600 w 25400"/>
              <a:gd name="T17" fmla="*/ 3079742 h 8063"/>
              <a:gd name="T18" fmla="*/ 10972800 w 25400"/>
              <a:gd name="T19" fmla="*/ 3888500 h 8063"/>
              <a:gd name="T20" fmla="*/ 12192000 w 25400"/>
              <a:gd name="T21" fmla="*/ 3079742 h 8063"/>
              <a:gd name="T22" fmla="*/ 12192000 w 25400"/>
              <a:gd name="T23" fmla="*/ 0 h 8063"/>
              <a:gd name="T24" fmla="*/ 0 w 25400"/>
              <a:gd name="T25" fmla="*/ 0 h 8063"/>
              <a:gd name="T26" fmla="*/ 0 w 25400"/>
              <a:gd name="T27" fmla="*/ 3079742 h 806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5400" h="8063">
                <a:moveTo>
                  <a:pt x="0" y="6386"/>
                </a:moveTo>
                <a:cubicBezTo>
                  <a:pt x="1140" y="6386"/>
                  <a:pt x="2118" y="7077"/>
                  <a:pt x="2540" y="8063"/>
                </a:cubicBezTo>
                <a:cubicBezTo>
                  <a:pt x="2962" y="7077"/>
                  <a:pt x="3940" y="6386"/>
                  <a:pt x="5080" y="6386"/>
                </a:cubicBezTo>
                <a:cubicBezTo>
                  <a:pt x="6220" y="6386"/>
                  <a:pt x="7198" y="7077"/>
                  <a:pt x="7620" y="8063"/>
                </a:cubicBezTo>
                <a:cubicBezTo>
                  <a:pt x="8042" y="7077"/>
                  <a:pt x="9020" y="6386"/>
                  <a:pt x="10160" y="6386"/>
                </a:cubicBezTo>
                <a:cubicBezTo>
                  <a:pt x="11300" y="6386"/>
                  <a:pt x="12278" y="7077"/>
                  <a:pt x="12700" y="8063"/>
                </a:cubicBezTo>
                <a:cubicBezTo>
                  <a:pt x="13122" y="7077"/>
                  <a:pt x="14100" y="6386"/>
                  <a:pt x="15240" y="6386"/>
                </a:cubicBezTo>
                <a:cubicBezTo>
                  <a:pt x="16380" y="6386"/>
                  <a:pt x="17358" y="7077"/>
                  <a:pt x="17780" y="8063"/>
                </a:cubicBezTo>
                <a:cubicBezTo>
                  <a:pt x="18202" y="7077"/>
                  <a:pt x="19180" y="6386"/>
                  <a:pt x="20320" y="6386"/>
                </a:cubicBezTo>
                <a:cubicBezTo>
                  <a:pt x="21460" y="6386"/>
                  <a:pt x="22438" y="7077"/>
                  <a:pt x="22860" y="8063"/>
                </a:cubicBezTo>
                <a:cubicBezTo>
                  <a:pt x="23282" y="7077"/>
                  <a:pt x="24260" y="6386"/>
                  <a:pt x="25400" y="6386"/>
                </a:cubicBezTo>
                <a:lnTo>
                  <a:pt x="25400" y="0"/>
                </a:lnTo>
                <a:lnTo>
                  <a:pt x="0" y="0"/>
                </a:lnTo>
                <a:lnTo>
                  <a:pt x="0" y="6386"/>
                </a:lnTo>
                <a:close/>
              </a:path>
            </a:pathLst>
          </a:custGeom>
          <a:solidFill>
            <a:srgbClr val="00924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6636C3BE-0146-4BC8-95E4-1638D66BBDBF}"/>
              </a:ext>
            </a:extLst>
          </p:cNvPr>
          <p:cNvGrpSpPr/>
          <p:nvPr/>
        </p:nvGrpSpPr>
        <p:grpSpPr bwMode="black">
          <a:xfrm>
            <a:off x="465667" y="5813465"/>
            <a:ext cx="1295039" cy="601443"/>
            <a:chOff x="228601" y="704851"/>
            <a:chExt cx="11734800" cy="5449888"/>
          </a:xfrm>
          <a:solidFill>
            <a:srgbClr val="FFFFFF"/>
          </a:solidFill>
        </p:grpSpPr>
        <p:sp>
          <p:nvSpPr>
            <p:cNvPr id="6" name="Freeform 5">
              <a:extLst>
                <a:ext uri="{FF2B5EF4-FFF2-40B4-BE49-F238E27FC236}">
                  <a16:creationId xmlns:a16="http://schemas.microsoft.com/office/drawing/2014/main" id="{8497C943-9553-45BD-919E-6BCD12143C4A}"/>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7597BA76-6F40-4DA0-A5B4-F9CB91ECC96A}"/>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0A4DDB75-1588-4532-B142-A6E46C06A329}"/>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C8AF60E4-F57C-42C1-9F76-29559337C49E}"/>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3CC232F4-EAC6-4F2F-88A6-CFA621CBA49A}"/>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1AC9E319-AB5B-428E-A59D-4B6CC93242C2}"/>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F70CF51D-7D09-4EC0-A781-96CB3DB01678}"/>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822E0267-72CF-49D8-A137-AE3B7ED4C8DA}"/>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344D177D-CE88-41EE-99A1-CED947F30816}"/>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64316EF0-6FB9-42F5-B320-6CC5BFCECFCA}"/>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D87443AF-D606-4FB2-9306-56F616025F79}"/>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dirty="0"/>
              <a:t>Muokkaa </a:t>
            </a:r>
            <a:r>
              <a:rPr lang="fi-FI" dirty="0" err="1"/>
              <a:t>perustyyl</a:t>
            </a:r>
            <a:r>
              <a:rPr lang="fi-FI" dirty="0"/>
              <a:t>. </a:t>
            </a:r>
            <a:r>
              <a:rPr lang="fi-FI" dirty="0" err="1"/>
              <a:t>napsautt</a:t>
            </a:r>
            <a:r>
              <a:rPr lang="fi-FI" dirty="0"/>
              <a:t>.</a:t>
            </a:r>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dirty="0"/>
              <a:t>Muokkaa tekstin perustyylejä napsauttamalla</a:t>
            </a:r>
          </a:p>
        </p:txBody>
      </p:sp>
    </p:spTree>
    <p:extLst>
      <p:ext uri="{BB962C8B-B14F-4D97-AF65-F5344CB8AC3E}">
        <p14:creationId xmlns:p14="http://schemas.microsoft.com/office/powerpoint/2010/main" val="3367359346"/>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showMasterSp="0" preserve="1" userDrawn="1">
  <p:cSld name="Kansi 2 B">
    <p:bg>
      <p:bgPr>
        <a:solidFill>
          <a:srgbClr val="FFC61E"/>
        </a:solidFill>
        <a:effectLst/>
      </p:bgPr>
    </p:bg>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9842A711-788B-418A-A544-8F3C8A7E5DBF}"/>
              </a:ext>
            </a:extLst>
          </p:cNvPr>
          <p:cNvSpPr>
            <a:spLocks/>
          </p:cNvSpPr>
          <p:nvPr/>
        </p:nvSpPr>
        <p:spPr bwMode="auto">
          <a:xfrm>
            <a:off x="0" y="0"/>
            <a:ext cx="12193588" cy="5572125"/>
          </a:xfrm>
          <a:custGeom>
            <a:avLst/>
            <a:gdLst>
              <a:gd name="T0" fmla="*/ 0 w 25400"/>
              <a:gd name="T1" fmla="*/ 4766642 h 11590"/>
              <a:gd name="T2" fmla="*/ 1219320 w 25400"/>
              <a:gd name="T3" fmla="*/ 5572461 h 11590"/>
              <a:gd name="T4" fmla="*/ 2438640 w 25400"/>
              <a:gd name="T5" fmla="*/ 4766642 h 11590"/>
              <a:gd name="T6" fmla="*/ 3657960 w 25400"/>
              <a:gd name="T7" fmla="*/ 5572461 h 11590"/>
              <a:gd name="T8" fmla="*/ 4877280 w 25400"/>
              <a:gd name="T9" fmla="*/ 4766642 h 11590"/>
              <a:gd name="T10" fmla="*/ 6096600 w 25400"/>
              <a:gd name="T11" fmla="*/ 5572461 h 11590"/>
              <a:gd name="T12" fmla="*/ 7315920 w 25400"/>
              <a:gd name="T13" fmla="*/ 4766642 h 11590"/>
              <a:gd name="T14" fmla="*/ 8535240 w 25400"/>
              <a:gd name="T15" fmla="*/ 5572461 h 11590"/>
              <a:gd name="T16" fmla="*/ 9754560 w 25400"/>
              <a:gd name="T17" fmla="*/ 4766642 h 11590"/>
              <a:gd name="T18" fmla="*/ 10973880 w 25400"/>
              <a:gd name="T19" fmla="*/ 5572461 h 11590"/>
              <a:gd name="T20" fmla="*/ 12193200 w 25400"/>
              <a:gd name="T21" fmla="*/ 4766642 h 11590"/>
              <a:gd name="T22" fmla="*/ 12193200 w 25400"/>
              <a:gd name="T23" fmla="*/ 0 h 11590"/>
              <a:gd name="T24" fmla="*/ 0 w 25400"/>
              <a:gd name="T25" fmla="*/ 0 h 11590"/>
              <a:gd name="T26" fmla="*/ 0 w 25400"/>
              <a:gd name="T27" fmla="*/ 4766642 h 1159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5400" h="11590">
                <a:moveTo>
                  <a:pt x="0" y="9914"/>
                </a:moveTo>
                <a:cubicBezTo>
                  <a:pt x="1140" y="9914"/>
                  <a:pt x="2118" y="10605"/>
                  <a:pt x="2540" y="11590"/>
                </a:cubicBezTo>
                <a:cubicBezTo>
                  <a:pt x="2962" y="10605"/>
                  <a:pt x="3940" y="9914"/>
                  <a:pt x="5080" y="9914"/>
                </a:cubicBezTo>
                <a:cubicBezTo>
                  <a:pt x="6220" y="9914"/>
                  <a:pt x="7198" y="10605"/>
                  <a:pt x="7620" y="11590"/>
                </a:cubicBezTo>
                <a:cubicBezTo>
                  <a:pt x="8042" y="10605"/>
                  <a:pt x="9020" y="9914"/>
                  <a:pt x="10160" y="9914"/>
                </a:cubicBezTo>
                <a:cubicBezTo>
                  <a:pt x="11300" y="9914"/>
                  <a:pt x="12278" y="10605"/>
                  <a:pt x="12700" y="11590"/>
                </a:cubicBezTo>
                <a:cubicBezTo>
                  <a:pt x="13122" y="10605"/>
                  <a:pt x="14100" y="9914"/>
                  <a:pt x="15240" y="9914"/>
                </a:cubicBezTo>
                <a:cubicBezTo>
                  <a:pt x="16380" y="9914"/>
                  <a:pt x="17358" y="10605"/>
                  <a:pt x="17780" y="11590"/>
                </a:cubicBezTo>
                <a:cubicBezTo>
                  <a:pt x="18202" y="10605"/>
                  <a:pt x="19180" y="9914"/>
                  <a:pt x="20320" y="9914"/>
                </a:cubicBezTo>
                <a:cubicBezTo>
                  <a:pt x="21460" y="9914"/>
                  <a:pt x="22438" y="10605"/>
                  <a:pt x="22860" y="11590"/>
                </a:cubicBezTo>
                <a:cubicBezTo>
                  <a:pt x="23282" y="10605"/>
                  <a:pt x="24260" y="9914"/>
                  <a:pt x="25400" y="9914"/>
                </a:cubicBezTo>
                <a:lnTo>
                  <a:pt x="25400" y="0"/>
                </a:lnTo>
                <a:lnTo>
                  <a:pt x="0" y="0"/>
                </a:lnTo>
                <a:lnTo>
                  <a:pt x="0" y="9914"/>
                </a:lnTo>
                <a:close/>
              </a:path>
            </a:pathLst>
          </a:custGeom>
          <a:solidFill>
            <a:srgbClr val="00924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C7761E41-183A-476F-A7E5-1EA086DCBAC6}"/>
              </a:ext>
            </a:extLst>
          </p:cNvPr>
          <p:cNvGrpSpPr/>
          <p:nvPr/>
        </p:nvGrpSpPr>
        <p:grpSpPr bwMode="black">
          <a:xfrm>
            <a:off x="465667" y="5813465"/>
            <a:ext cx="1295039" cy="601443"/>
            <a:chOff x="228601" y="704851"/>
            <a:chExt cx="11734800" cy="5449888"/>
          </a:xfrm>
          <a:solidFill>
            <a:srgbClr val="FFFFFF"/>
          </a:solidFill>
        </p:grpSpPr>
        <p:sp>
          <p:nvSpPr>
            <p:cNvPr id="6" name="Freeform 5">
              <a:extLst>
                <a:ext uri="{FF2B5EF4-FFF2-40B4-BE49-F238E27FC236}">
                  <a16:creationId xmlns:a16="http://schemas.microsoft.com/office/drawing/2014/main" id="{A1B7F4F1-9CA4-415F-B74E-37A6A0626F06}"/>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13A54337-1EE6-4734-B26F-8A28DB854D70}"/>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4191F41D-F099-4A94-B757-3B27BAB79115}"/>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A5714288-DD9E-48AF-B9E1-FDFAA72EA614}"/>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48E10958-FE64-4092-8085-C8DAFABCB2A7}"/>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B8155A1D-B950-4AB9-B55C-DBA5D875C6EC}"/>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8FF11A25-7889-40A3-98EC-7EBFDA0CF37E}"/>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EA6D66B2-0741-4BAC-831F-4161C8C5832B}"/>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97AD049E-A0B0-4AE9-BE4C-FA6506B0E965}"/>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ADC2EEC8-B180-4A31-8E9D-CE95D28B4F59}"/>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530B0575-B2EA-437B-95D4-4CF9BCF3EECD}"/>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dirty="0"/>
              <a:t>Muokkaa </a:t>
            </a:r>
            <a:r>
              <a:rPr lang="fi-FI" dirty="0" err="1"/>
              <a:t>perustyyl</a:t>
            </a:r>
            <a:r>
              <a:rPr lang="fi-FI" dirty="0"/>
              <a:t>. </a:t>
            </a:r>
            <a:r>
              <a:rPr lang="fi-FI" dirty="0" err="1"/>
              <a:t>napsautt</a:t>
            </a:r>
            <a:r>
              <a:rPr lang="fi-FI" dirty="0"/>
              <a:t>.</a:t>
            </a:r>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dirty="0"/>
              <a:t>Muokkaa tekstin perustyylejä napsauttamalla</a:t>
            </a:r>
          </a:p>
        </p:txBody>
      </p:sp>
    </p:spTree>
    <p:extLst>
      <p:ext uri="{BB962C8B-B14F-4D97-AF65-F5344CB8AC3E}">
        <p14:creationId xmlns:p14="http://schemas.microsoft.com/office/powerpoint/2010/main" val="642922226"/>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showMasterSp="0" preserve="1" userDrawn="1">
  <p:cSld name="Kansi 3">
    <p:bg>
      <p:bgPr>
        <a:solidFill>
          <a:srgbClr val="FFC61E"/>
        </a:solidFill>
        <a:effectLst/>
      </p:bgPr>
    </p:bg>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06B998CE-B7F3-4A52-BBFF-1DE3E2B7DD41}"/>
              </a:ext>
            </a:extLst>
          </p:cNvPr>
          <p:cNvSpPr>
            <a:spLocks/>
          </p:cNvSpPr>
          <p:nvPr/>
        </p:nvSpPr>
        <p:spPr bwMode="white">
          <a:xfrm>
            <a:off x="0" y="0"/>
            <a:ext cx="7305675" cy="6858000"/>
          </a:xfrm>
          <a:custGeom>
            <a:avLst/>
            <a:gdLst>
              <a:gd name="T0" fmla="*/ 7305472 w 15203"/>
              <a:gd name="T1" fmla="*/ 6858000 h 14300"/>
              <a:gd name="T2" fmla="*/ 6736046 w 15203"/>
              <a:gd name="T3" fmla="*/ 6003388 h 14300"/>
              <a:gd name="T4" fmla="*/ 7305472 w 15203"/>
              <a:gd name="T5" fmla="*/ 5142061 h 14300"/>
              <a:gd name="T6" fmla="*/ 6736046 w 15203"/>
              <a:gd name="T7" fmla="*/ 4280735 h 14300"/>
              <a:gd name="T8" fmla="*/ 7305472 w 15203"/>
              <a:gd name="T9" fmla="*/ 3419888 h 14300"/>
              <a:gd name="T10" fmla="*/ 6736046 w 15203"/>
              <a:gd name="T11" fmla="*/ 2558562 h 14300"/>
              <a:gd name="T12" fmla="*/ 7305472 w 15203"/>
              <a:gd name="T13" fmla="*/ 1697715 h 14300"/>
              <a:gd name="T14" fmla="*/ 6736046 w 15203"/>
              <a:gd name="T15" fmla="*/ 836388 h 14300"/>
              <a:gd name="T16" fmla="*/ 7304991 w 15203"/>
              <a:gd name="T17" fmla="*/ 0 h 14300"/>
              <a:gd name="T18" fmla="*/ 0 w 15203"/>
              <a:gd name="T19" fmla="*/ 0 h 14300"/>
              <a:gd name="T20" fmla="*/ 0 w 15203"/>
              <a:gd name="T21" fmla="*/ 1568708 h 14300"/>
              <a:gd name="T22" fmla="*/ 0 w 15203"/>
              <a:gd name="T23" fmla="*/ 6858000 h 14300"/>
              <a:gd name="T24" fmla="*/ 7305472 w 15203"/>
              <a:gd name="T25" fmla="*/ 6858000 h 143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203" h="14300">
                <a:moveTo>
                  <a:pt x="15203" y="14300"/>
                </a:moveTo>
                <a:cubicBezTo>
                  <a:pt x="15197" y="13500"/>
                  <a:pt x="14711" y="12814"/>
                  <a:pt x="14018" y="12518"/>
                </a:cubicBezTo>
                <a:cubicBezTo>
                  <a:pt x="14714" y="12219"/>
                  <a:pt x="15203" y="11528"/>
                  <a:pt x="15203" y="10722"/>
                </a:cubicBezTo>
                <a:cubicBezTo>
                  <a:pt x="15203" y="9916"/>
                  <a:pt x="14714" y="9225"/>
                  <a:pt x="14018" y="8926"/>
                </a:cubicBezTo>
                <a:cubicBezTo>
                  <a:pt x="14714" y="8628"/>
                  <a:pt x="15203" y="7937"/>
                  <a:pt x="15203" y="7131"/>
                </a:cubicBezTo>
                <a:cubicBezTo>
                  <a:pt x="15203" y="6325"/>
                  <a:pt x="14714" y="5634"/>
                  <a:pt x="14018" y="5335"/>
                </a:cubicBezTo>
                <a:cubicBezTo>
                  <a:pt x="14714" y="5037"/>
                  <a:pt x="15203" y="4345"/>
                  <a:pt x="15203" y="3540"/>
                </a:cubicBezTo>
                <a:cubicBezTo>
                  <a:pt x="15203" y="2734"/>
                  <a:pt x="14714" y="2042"/>
                  <a:pt x="14018" y="1744"/>
                </a:cubicBezTo>
                <a:cubicBezTo>
                  <a:pt x="14699" y="1452"/>
                  <a:pt x="15182" y="784"/>
                  <a:pt x="15202" y="0"/>
                </a:cubicBezTo>
                <a:lnTo>
                  <a:pt x="0" y="0"/>
                </a:lnTo>
                <a:lnTo>
                  <a:pt x="0" y="3271"/>
                </a:lnTo>
                <a:lnTo>
                  <a:pt x="0" y="14300"/>
                </a:lnTo>
                <a:lnTo>
                  <a:pt x="15203" y="14300"/>
                </a:lnTo>
                <a:close/>
              </a:path>
            </a:pathLst>
          </a:custGeom>
          <a:solidFill>
            <a:srgbClr val="00924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E0636218-ED03-44A2-9682-FA07346B8253}"/>
              </a:ext>
            </a:extLst>
          </p:cNvPr>
          <p:cNvGrpSpPr/>
          <p:nvPr/>
        </p:nvGrpSpPr>
        <p:grpSpPr bwMode="black">
          <a:xfrm>
            <a:off x="465667" y="5813465"/>
            <a:ext cx="1295039" cy="601443"/>
            <a:chOff x="228601" y="704851"/>
            <a:chExt cx="11734800" cy="5449888"/>
          </a:xfrm>
          <a:solidFill>
            <a:srgbClr val="FFFFFF"/>
          </a:solidFill>
        </p:grpSpPr>
        <p:sp>
          <p:nvSpPr>
            <p:cNvPr id="6" name="Freeform 5">
              <a:extLst>
                <a:ext uri="{FF2B5EF4-FFF2-40B4-BE49-F238E27FC236}">
                  <a16:creationId xmlns:a16="http://schemas.microsoft.com/office/drawing/2014/main" id="{69CDF73A-229F-4050-846F-6247F67A5C08}"/>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B609B1CD-3AA2-4C3E-8C06-64650C73E314}"/>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05AF78A7-04FE-4080-B527-EA3C1AD41434}"/>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8CCC2BF9-A66A-4102-BC30-C099497993E3}"/>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577F43AD-7C86-423A-9236-3B952F03C9D9}"/>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B413B38B-222A-4099-AC9B-58110511174B}"/>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DB2C27C2-607F-4CC0-AC04-026F45747D4F}"/>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B4ABD848-DE52-4E8B-B4A5-09C10539FDED}"/>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2BFE1D42-E1EB-4153-B229-7658717BCC6E}"/>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2F9B8E3D-78FB-4848-B1E4-97EB8B1D35A0}"/>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59E39247-270B-4F52-8BA1-622AD4FF645C}"/>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dirty="0"/>
              <a:t>Muokkaa </a:t>
            </a:r>
            <a:r>
              <a:rPr lang="fi-FI" dirty="0" err="1"/>
              <a:t>perustyyl</a:t>
            </a:r>
            <a:r>
              <a:rPr lang="fi-FI" dirty="0"/>
              <a:t>. </a:t>
            </a:r>
            <a:r>
              <a:rPr lang="fi-FI" dirty="0" err="1"/>
              <a:t>napsautt</a:t>
            </a:r>
            <a:r>
              <a:rPr lang="fi-FI" dirty="0"/>
              <a:t>.</a:t>
            </a:r>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dirty="0"/>
              <a:t>Muokkaa tekstin perustyylejä napsauttamalla</a:t>
            </a:r>
          </a:p>
        </p:txBody>
      </p:sp>
    </p:spTree>
    <p:extLst>
      <p:ext uri="{BB962C8B-B14F-4D97-AF65-F5344CB8AC3E}">
        <p14:creationId xmlns:p14="http://schemas.microsoft.com/office/powerpoint/2010/main" val="3513151025"/>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preserve="1" userDrawn="1">
  <p:cSld name="Kansi 3 B">
    <p:bg>
      <p:bgPr>
        <a:solidFill>
          <a:srgbClr val="FFC61E"/>
        </a:solidFill>
        <a:effectLst/>
      </p:bgPr>
    </p:bg>
    <p:spTree>
      <p:nvGrpSpPr>
        <p:cNvPr id="1" name=""/>
        <p:cNvGrpSpPr/>
        <p:nvPr/>
      </p:nvGrpSpPr>
      <p:grpSpPr>
        <a:xfrm>
          <a:off x="0" y="0"/>
          <a:ext cx="0" cy="0"/>
          <a:chOff x="0" y="0"/>
          <a:chExt cx="0" cy="0"/>
        </a:xfrm>
      </p:grpSpPr>
      <p:sp>
        <p:nvSpPr>
          <p:cNvPr id="4" name="Freeform 18">
            <a:extLst>
              <a:ext uri="{FF2B5EF4-FFF2-40B4-BE49-F238E27FC236}">
                <a16:creationId xmlns:a16="http://schemas.microsoft.com/office/drawing/2014/main" id="{8E5ADE81-E4BA-4D60-B966-AC2309E4D8A9}"/>
              </a:ext>
            </a:extLst>
          </p:cNvPr>
          <p:cNvSpPr>
            <a:spLocks/>
          </p:cNvSpPr>
          <p:nvPr/>
        </p:nvSpPr>
        <p:spPr bwMode="auto">
          <a:xfrm>
            <a:off x="0" y="0"/>
            <a:ext cx="9678988" cy="6858000"/>
          </a:xfrm>
          <a:custGeom>
            <a:avLst/>
            <a:gdLst>
              <a:gd name="T0" fmla="*/ 0 w 20142"/>
              <a:gd name="T1" fmla="*/ 0 h 14300"/>
              <a:gd name="T2" fmla="*/ 0 w 20142"/>
              <a:gd name="T3" fmla="*/ 6858000 h 14300"/>
              <a:gd name="T4" fmla="*/ 9678540 w 20142"/>
              <a:gd name="T5" fmla="*/ 6858000 h 14300"/>
              <a:gd name="T6" fmla="*/ 9109582 w 20142"/>
              <a:gd name="T7" fmla="*/ 6003388 h 14300"/>
              <a:gd name="T8" fmla="*/ 9679021 w 20142"/>
              <a:gd name="T9" fmla="*/ 5142061 h 14300"/>
              <a:gd name="T10" fmla="*/ 9109582 w 20142"/>
              <a:gd name="T11" fmla="*/ 4280735 h 14300"/>
              <a:gd name="T12" fmla="*/ 9679021 w 20142"/>
              <a:gd name="T13" fmla="*/ 3419888 h 14300"/>
              <a:gd name="T14" fmla="*/ 9109582 w 20142"/>
              <a:gd name="T15" fmla="*/ 2558562 h 14300"/>
              <a:gd name="T16" fmla="*/ 9679021 w 20142"/>
              <a:gd name="T17" fmla="*/ 1697715 h 14300"/>
              <a:gd name="T18" fmla="*/ 9109582 w 20142"/>
              <a:gd name="T19" fmla="*/ 836388 h 14300"/>
              <a:gd name="T20" fmla="*/ 9678540 w 20142"/>
              <a:gd name="T21" fmla="*/ 0 h 14300"/>
              <a:gd name="T22" fmla="*/ 0 w 20142"/>
              <a:gd name="T23" fmla="*/ 0 h 143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0142" h="14300">
                <a:moveTo>
                  <a:pt x="0" y="0"/>
                </a:moveTo>
                <a:lnTo>
                  <a:pt x="0" y="14300"/>
                </a:lnTo>
                <a:cubicBezTo>
                  <a:pt x="6714" y="14300"/>
                  <a:pt x="13428" y="14300"/>
                  <a:pt x="20141" y="14300"/>
                </a:cubicBezTo>
                <a:cubicBezTo>
                  <a:pt x="20136" y="13500"/>
                  <a:pt x="19649" y="12814"/>
                  <a:pt x="18957" y="12518"/>
                </a:cubicBezTo>
                <a:cubicBezTo>
                  <a:pt x="19653" y="12219"/>
                  <a:pt x="20142" y="11528"/>
                  <a:pt x="20142" y="10722"/>
                </a:cubicBezTo>
                <a:cubicBezTo>
                  <a:pt x="20142" y="9916"/>
                  <a:pt x="19653" y="9225"/>
                  <a:pt x="18957" y="8926"/>
                </a:cubicBezTo>
                <a:cubicBezTo>
                  <a:pt x="19653" y="8628"/>
                  <a:pt x="20142" y="7937"/>
                  <a:pt x="20142" y="7131"/>
                </a:cubicBezTo>
                <a:cubicBezTo>
                  <a:pt x="20142" y="6325"/>
                  <a:pt x="19653" y="5634"/>
                  <a:pt x="18957" y="5335"/>
                </a:cubicBezTo>
                <a:cubicBezTo>
                  <a:pt x="19653" y="5037"/>
                  <a:pt x="20142" y="4345"/>
                  <a:pt x="20142" y="3540"/>
                </a:cubicBezTo>
                <a:cubicBezTo>
                  <a:pt x="20142" y="2734"/>
                  <a:pt x="19653" y="2042"/>
                  <a:pt x="18957" y="1744"/>
                </a:cubicBezTo>
                <a:cubicBezTo>
                  <a:pt x="19638" y="1452"/>
                  <a:pt x="20120" y="784"/>
                  <a:pt x="20141" y="0"/>
                </a:cubicBezTo>
                <a:cubicBezTo>
                  <a:pt x="13427" y="0"/>
                  <a:pt x="6714" y="0"/>
                  <a:pt x="0" y="0"/>
                </a:cubicBezTo>
                <a:close/>
              </a:path>
            </a:pathLst>
          </a:custGeom>
          <a:solidFill>
            <a:srgbClr val="00924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1A3915B0-E7EA-480A-8B8C-21B013B2BE60}"/>
              </a:ext>
            </a:extLst>
          </p:cNvPr>
          <p:cNvGrpSpPr/>
          <p:nvPr/>
        </p:nvGrpSpPr>
        <p:grpSpPr bwMode="black">
          <a:xfrm>
            <a:off x="465667" y="5813465"/>
            <a:ext cx="1295039" cy="601443"/>
            <a:chOff x="228601" y="704851"/>
            <a:chExt cx="11734800" cy="5449888"/>
          </a:xfrm>
          <a:solidFill>
            <a:srgbClr val="FFFFFF"/>
          </a:solidFill>
        </p:grpSpPr>
        <p:sp>
          <p:nvSpPr>
            <p:cNvPr id="6" name="Freeform 5">
              <a:extLst>
                <a:ext uri="{FF2B5EF4-FFF2-40B4-BE49-F238E27FC236}">
                  <a16:creationId xmlns:a16="http://schemas.microsoft.com/office/drawing/2014/main" id="{9201562E-28DC-4602-A6D1-4B96AB31A674}"/>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170D000A-84CF-4A2E-A6AC-405819EC1E81}"/>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07B3A0C7-3275-4387-AD3B-CA91A43C3ED2}"/>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CF7751A8-48FA-4552-8C50-B1C10FF3EF0B}"/>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966215D9-822C-4142-B668-1556BB8FF6E8}"/>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1EB0CEFC-6B4B-47BB-A24A-F49B73EC203A}"/>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F5E8B5A8-DAEE-466A-9AE7-51A37678BA49}"/>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67900F7E-2637-41A1-A9A8-628C39CA5D3D}"/>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6E552070-5636-4C5B-BA33-947F0384366C}"/>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C8A7E05E-8362-425D-8A14-68F9675E4543}"/>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F08E0917-1698-4D6C-B13D-A8824808F7B9}"/>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dirty="0"/>
              <a:t>Muokkaa </a:t>
            </a:r>
            <a:r>
              <a:rPr lang="fi-FI" dirty="0" err="1"/>
              <a:t>perustyyl</a:t>
            </a:r>
            <a:r>
              <a:rPr lang="fi-FI" dirty="0"/>
              <a:t>. </a:t>
            </a:r>
            <a:r>
              <a:rPr lang="fi-FI" dirty="0" err="1"/>
              <a:t>napsautt</a:t>
            </a:r>
            <a:r>
              <a:rPr lang="fi-FI" dirty="0"/>
              <a:t>.</a:t>
            </a:r>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dirty="0"/>
              <a:t>Muokkaa tekstin perustyylejä napsauttamalla</a:t>
            </a:r>
          </a:p>
        </p:txBody>
      </p:sp>
    </p:spTree>
    <p:extLst>
      <p:ext uri="{BB962C8B-B14F-4D97-AF65-F5344CB8AC3E}">
        <p14:creationId xmlns:p14="http://schemas.microsoft.com/office/powerpoint/2010/main" val="3051980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ots. perustyyl. napsautt.</a:t>
            </a:r>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9E85287E-DF85-401E-93F7-D5DE15ED2497}"/>
              </a:ext>
            </a:extLst>
          </p:cNvPr>
          <p:cNvSpPr>
            <a:spLocks noGrp="1"/>
          </p:cNvSpPr>
          <p:nvPr>
            <p:ph type="dt" sz="half" idx="10"/>
          </p:nvPr>
        </p:nvSpPr>
        <p:spPr/>
        <p:txBody>
          <a:bodyPr/>
          <a:lstStyle>
            <a:lvl1pPr>
              <a:defRPr/>
            </a:lvl1pPr>
          </a:lstStyle>
          <a:p>
            <a:pPr>
              <a:defRPr/>
            </a:pPr>
            <a:fld id="{1A2041D4-B8DE-488D-88FF-9A19D5F9808F}" type="datetime1">
              <a:rPr lang="fi-FI"/>
              <a:pPr>
                <a:defRPr/>
              </a:pPr>
              <a:t>10.12.2021</a:t>
            </a:fld>
            <a:endParaRPr lang="fi-FI" dirty="0"/>
          </a:p>
        </p:txBody>
      </p:sp>
      <p:sp>
        <p:nvSpPr>
          <p:cNvPr id="5" name="Alatunnisteen paikkamerkki 4">
            <a:extLst>
              <a:ext uri="{FF2B5EF4-FFF2-40B4-BE49-F238E27FC236}">
                <a16:creationId xmlns:a16="http://schemas.microsoft.com/office/drawing/2014/main" id="{E5B5235A-D1F2-435E-AC8C-758D7C9A8F69}"/>
              </a:ext>
            </a:extLst>
          </p:cNvPr>
          <p:cNvSpPr>
            <a:spLocks noGrp="1"/>
          </p:cNvSpPr>
          <p:nvPr>
            <p:ph type="ftr" sz="quarter" idx="11"/>
          </p:nvPr>
        </p:nvSpPr>
        <p:spPr/>
        <p:txBody>
          <a:bodyPr/>
          <a:lstStyle>
            <a:lvl1pPr>
              <a:defRPr/>
            </a:lvl1pPr>
          </a:lstStyle>
          <a:p>
            <a:pPr>
              <a:defRPr/>
            </a:pPr>
            <a:r>
              <a:rPr lang="fi-FI"/>
              <a:t>Etunimi Sukunimi</a:t>
            </a:r>
            <a:endParaRPr lang="fi-FI" dirty="0"/>
          </a:p>
        </p:txBody>
      </p:sp>
      <p:sp>
        <p:nvSpPr>
          <p:cNvPr id="6" name="Dian numeron paikkamerkki 5">
            <a:extLst>
              <a:ext uri="{FF2B5EF4-FFF2-40B4-BE49-F238E27FC236}">
                <a16:creationId xmlns:a16="http://schemas.microsoft.com/office/drawing/2014/main" id="{A667A640-85B0-42AE-9B1B-29B2D56D76BD}"/>
              </a:ext>
            </a:extLst>
          </p:cNvPr>
          <p:cNvSpPr>
            <a:spLocks noGrp="1"/>
          </p:cNvSpPr>
          <p:nvPr>
            <p:ph type="sldNum" sz="quarter" idx="12"/>
          </p:nvPr>
        </p:nvSpPr>
        <p:spPr/>
        <p:txBody>
          <a:bodyPr/>
          <a:lstStyle>
            <a:lvl1pPr>
              <a:defRPr/>
            </a:lvl1pPr>
          </a:lstStyle>
          <a:p>
            <a:fld id="{B635E88B-8A04-4F4A-9B5A-2F124B0AEEF8}" type="slidenum">
              <a:rPr lang="fi-FI" altLang="fi-FI"/>
              <a:pPr/>
              <a:t>‹#›</a:t>
            </a:fld>
            <a:endParaRPr lang="fi-FI" altLang="fi-FI"/>
          </a:p>
        </p:txBody>
      </p:sp>
    </p:spTree>
    <p:extLst>
      <p:ext uri="{BB962C8B-B14F-4D97-AF65-F5344CB8AC3E}">
        <p14:creationId xmlns:p14="http://schemas.microsoft.com/office/powerpoint/2010/main" val="824786598"/>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preserve="1" userDrawn="1">
  <p:cSld name="Kansi 4">
    <p:bg>
      <p:bgPr>
        <a:solidFill>
          <a:srgbClr val="FFC61E"/>
        </a:solidFill>
        <a:effectLst/>
      </p:bgPr>
    </p:bg>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79E9B24A-F7FB-48C0-9A8D-3DA2B233CC37}"/>
              </a:ext>
            </a:extLst>
          </p:cNvPr>
          <p:cNvSpPr>
            <a:spLocks/>
          </p:cNvSpPr>
          <p:nvPr/>
        </p:nvSpPr>
        <p:spPr bwMode="white">
          <a:xfrm>
            <a:off x="0" y="0"/>
            <a:ext cx="9815513" cy="6858000"/>
          </a:xfrm>
          <a:custGeom>
            <a:avLst/>
            <a:gdLst>
              <a:gd name="T0" fmla="*/ 0 w 20470"/>
              <a:gd name="T1" fmla="*/ 6858000 h 14293"/>
              <a:gd name="T2" fmla="*/ 2725435 w 20470"/>
              <a:gd name="T3" fmla="*/ 6858000 h 14293"/>
              <a:gd name="T4" fmla="*/ 2544187 w 20470"/>
              <a:gd name="T5" fmla="*/ 6485663 h 14293"/>
              <a:gd name="T6" fmla="*/ 2623782 w 20470"/>
              <a:gd name="T7" fmla="*/ 6066305 h 14293"/>
              <a:gd name="T8" fmla="*/ 3042379 w 20470"/>
              <a:gd name="T9" fmla="*/ 5987135 h 14293"/>
              <a:gd name="T10" fmla="*/ 3796141 w 20470"/>
              <a:gd name="T11" fmla="*/ 6355154 h 14293"/>
              <a:gd name="T12" fmla="*/ 4196038 w 20470"/>
              <a:gd name="T13" fmla="*/ 6269746 h 14293"/>
              <a:gd name="T14" fmla="*/ 4277552 w 20470"/>
              <a:gd name="T15" fmla="*/ 5859025 h 14293"/>
              <a:gd name="T16" fmla="*/ 3914576 w 20470"/>
              <a:gd name="T17" fmla="*/ 5114351 h 14293"/>
              <a:gd name="T18" fmla="*/ 3994172 w 20470"/>
              <a:gd name="T19" fmla="*/ 4694993 h 14293"/>
              <a:gd name="T20" fmla="*/ 4412768 w 20470"/>
              <a:gd name="T21" fmla="*/ 4615823 h 14293"/>
              <a:gd name="T22" fmla="*/ 5166530 w 20470"/>
              <a:gd name="T23" fmla="*/ 4983841 h 14293"/>
              <a:gd name="T24" fmla="*/ 5566427 w 20470"/>
              <a:gd name="T25" fmla="*/ 4898434 h 14293"/>
              <a:gd name="T26" fmla="*/ 5648420 w 20470"/>
              <a:gd name="T27" fmla="*/ 4487712 h 14293"/>
              <a:gd name="T28" fmla="*/ 5284965 w 20470"/>
              <a:gd name="T29" fmla="*/ 3743039 h 14293"/>
              <a:gd name="T30" fmla="*/ 5364561 w 20470"/>
              <a:gd name="T31" fmla="*/ 3323681 h 14293"/>
              <a:gd name="T32" fmla="*/ 5783158 w 20470"/>
              <a:gd name="T33" fmla="*/ 3244511 h 14293"/>
              <a:gd name="T34" fmla="*/ 6535961 w 20470"/>
              <a:gd name="T35" fmla="*/ 3613969 h 14293"/>
              <a:gd name="T36" fmla="*/ 6934419 w 20470"/>
              <a:gd name="T37" fmla="*/ 3530001 h 14293"/>
              <a:gd name="T38" fmla="*/ 7015932 w 20470"/>
              <a:gd name="T39" fmla="*/ 3118799 h 14293"/>
              <a:gd name="T40" fmla="*/ 6652957 w 20470"/>
              <a:gd name="T41" fmla="*/ 2374126 h 14293"/>
              <a:gd name="T42" fmla="*/ 6732073 w 20470"/>
              <a:gd name="T43" fmla="*/ 1955247 h 14293"/>
              <a:gd name="T44" fmla="*/ 7150670 w 20470"/>
              <a:gd name="T45" fmla="*/ 1876078 h 14293"/>
              <a:gd name="T46" fmla="*/ 7904911 w 20470"/>
              <a:gd name="T47" fmla="*/ 2243616 h 14293"/>
              <a:gd name="T48" fmla="*/ 8304808 w 20470"/>
              <a:gd name="T49" fmla="*/ 2158689 h 14293"/>
              <a:gd name="T50" fmla="*/ 8386322 w 20470"/>
              <a:gd name="T51" fmla="*/ 1747487 h 14293"/>
              <a:gd name="T52" fmla="*/ 8023346 w 20470"/>
              <a:gd name="T53" fmla="*/ 1002814 h 14293"/>
              <a:gd name="T54" fmla="*/ 8102942 w 20470"/>
              <a:gd name="T55" fmla="*/ 583935 h 14293"/>
              <a:gd name="T56" fmla="*/ 8521539 w 20470"/>
              <a:gd name="T57" fmla="*/ 504286 h 14293"/>
              <a:gd name="T58" fmla="*/ 9275780 w 20470"/>
              <a:gd name="T59" fmla="*/ 872304 h 14293"/>
              <a:gd name="T60" fmla="*/ 9675677 w 20470"/>
              <a:gd name="T61" fmla="*/ 786417 h 14293"/>
              <a:gd name="T62" fmla="*/ 9757190 w 20470"/>
              <a:gd name="T63" fmla="*/ 375695 h 14293"/>
              <a:gd name="T64" fmla="*/ 9574024 w 20470"/>
              <a:gd name="T65" fmla="*/ 0 h 14293"/>
              <a:gd name="T66" fmla="*/ 0 w 20470"/>
              <a:gd name="T67" fmla="*/ 0 h 14293"/>
              <a:gd name="T68" fmla="*/ 0 w 20470"/>
              <a:gd name="T69" fmla="*/ 6858000 h 1429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0470" h="14293">
                <a:moveTo>
                  <a:pt x="0" y="14293"/>
                </a:moveTo>
                <a:lnTo>
                  <a:pt x="5684" y="14293"/>
                </a:lnTo>
                <a:cubicBezTo>
                  <a:pt x="5495" y="13905"/>
                  <a:pt x="5306" y="13517"/>
                  <a:pt x="5306" y="13517"/>
                </a:cubicBezTo>
                <a:cubicBezTo>
                  <a:pt x="5306" y="13517"/>
                  <a:pt x="5077" y="13038"/>
                  <a:pt x="5472" y="12643"/>
                </a:cubicBezTo>
                <a:cubicBezTo>
                  <a:pt x="5708" y="12407"/>
                  <a:pt x="6053" y="12349"/>
                  <a:pt x="6345" y="12478"/>
                </a:cubicBezTo>
                <a:cubicBezTo>
                  <a:pt x="6357" y="12483"/>
                  <a:pt x="7917" y="13245"/>
                  <a:pt x="7917" y="13245"/>
                </a:cubicBezTo>
                <a:cubicBezTo>
                  <a:pt x="7917" y="13245"/>
                  <a:pt x="8353" y="13466"/>
                  <a:pt x="8751" y="13067"/>
                </a:cubicBezTo>
                <a:cubicBezTo>
                  <a:pt x="8982" y="12837"/>
                  <a:pt x="9042" y="12503"/>
                  <a:pt x="8921" y="12211"/>
                </a:cubicBezTo>
                <a:cubicBezTo>
                  <a:pt x="8913" y="12193"/>
                  <a:pt x="8164" y="10659"/>
                  <a:pt x="8164" y="10659"/>
                </a:cubicBezTo>
                <a:cubicBezTo>
                  <a:pt x="8164" y="10659"/>
                  <a:pt x="7935" y="10180"/>
                  <a:pt x="8330" y="9785"/>
                </a:cubicBezTo>
                <a:cubicBezTo>
                  <a:pt x="8566" y="9549"/>
                  <a:pt x="8912" y="9491"/>
                  <a:pt x="9203" y="9620"/>
                </a:cubicBezTo>
                <a:cubicBezTo>
                  <a:pt x="9215" y="9625"/>
                  <a:pt x="10775" y="10387"/>
                  <a:pt x="10775" y="10387"/>
                </a:cubicBezTo>
                <a:cubicBezTo>
                  <a:pt x="10775" y="10387"/>
                  <a:pt x="11211" y="10608"/>
                  <a:pt x="11609" y="10209"/>
                </a:cubicBezTo>
                <a:cubicBezTo>
                  <a:pt x="11840" y="9979"/>
                  <a:pt x="11901" y="9645"/>
                  <a:pt x="11780" y="9353"/>
                </a:cubicBezTo>
                <a:cubicBezTo>
                  <a:pt x="11771" y="9335"/>
                  <a:pt x="11022" y="7801"/>
                  <a:pt x="11022" y="7801"/>
                </a:cubicBezTo>
                <a:cubicBezTo>
                  <a:pt x="11022" y="7801"/>
                  <a:pt x="10793" y="7322"/>
                  <a:pt x="11188" y="6927"/>
                </a:cubicBezTo>
                <a:cubicBezTo>
                  <a:pt x="11425" y="6691"/>
                  <a:pt x="11770" y="6633"/>
                  <a:pt x="12061" y="6762"/>
                </a:cubicBezTo>
                <a:cubicBezTo>
                  <a:pt x="12074" y="6767"/>
                  <a:pt x="13631" y="7532"/>
                  <a:pt x="13631" y="7532"/>
                </a:cubicBezTo>
                <a:cubicBezTo>
                  <a:pt x="13631" y="7532"/>
                  <a:pt x="14095" y="7723"/>
                  <a:pt x="14462" y="7357"/>
                </a:cubicBezTo>
                <a:cubicBezTo>
                  <a:pt x="14692" y="7127"/>
                  <a:pt x="14753" y="6793"/>
                  <a:pt x="14632" y="6500"/>
                </a:cubicBezTo>
                <a:cubicBezTo>
                  <a:pt x="14623" y="6483"/>
                  <a:pt x="13875" y="4948"/>
                  <a:pt x="13875" y="4948"/>
                </a:cubicBezTo>
                <a:cubicBezTo>
                  <a:pt x="13875" y="4948"/>
                  <a:pt x="13646" y="4470"/>
                  <a:pt x="14040" y="4075"/>
                </a:cubicBezTo>
                <a:cubicBezTo>
                  <a:pt x="14277" y="3838"/>
                  <a:pt x="14622" y="3781"/>
                  <a:pt x="14913" y="3910"/>
                </a:cubicBezTo>
                <a:cubicBezTo>
                  <a:pt x="14926" y="3915"/>
                  <a:pt x="16486" y="4676"/>
                  <a:pt x="16486" y="4676"/>
                </a:cubicBezTo>
                <a:cubicBezTo>
                  <a:pt x="16486" y="4676"/>
                  <a:pt x="16921" y="4897"/>
                  <a:pt x="17320" y="4499"/>
                </a:cubicBezTo>
                <a:cubicBezTo>
                  <a:pt x="17550" y="4268"/>
                  <a:pt x="17611" y="3935"/>
                  <a:pt x="17490" y="3642"/>
                </a:cubicBezTo>
                <a:cubicBezTo>
                  <a:pt x="17481" y="3624"/>
                  <a:pt x="16733" y="2090"/>
                  <a:pt x="16733" y="2090"/>
                </a:cubicBezTo>
                <a:cubicBezTo>
                  <a:pt x="16733" y="2090"/>
                  <a:pt x="16504" y="1611"/>
                  <a:pt x="16899" y="1217"/>
                </a:cubicBezTo>
                <a:cubicBezTo>
                  <a:pt x="17135" y="980"/>
                  <a:pt x="17480" y="922"/>
                  <a:pt x="17772" y="1051"/>
                </a:cubicBezTo>
                <a:cubicBezTo>
                  <a:pt x="17784" y="1056"/>
                  <a:pt x="19345" y="1818"/>
                  <a:pt x="19345" y="1818"/>
                </a:cubicBezTo>
                <a:cubicBezTo>
                  <a:pt x="19345" y="1818"/>
                  <a:pt x="19807" y="2012"/>
                  <a:pt x="20179" y="1639"/>
                </a:cubicBezTo>
                <a:cubicBezTo>
                  <a:pt x="20409" y="1409"/>
                  <a:pt x="20470" y="1075"/>
                  <a:pt x="20349" y="783"/>
                </a:cubicBezTo>
                <a:cubicBezTo>
                  <a:pt x="20345" y="774"/>
                  <a:pt x="20156" y="386"/>
                  <a:pt x="19967" y="0"/>
                </a:cubicBezTo>
                <a:lnTo>
                  <a:pt x="0" y="0"/>
                </a:lnTo>
                <a:lnTo>
                  <a:pt x="0" y="14293"/>
                </a:lnTo>
                <a:close/>
              </a:path>
            </a:pathLst>
          </a:custGeom>
          <a:solidFill>
            <a:srgbClr val="00924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F7280593-E226-48A8-B2B7-A18B93A47C5D}"/>
              </a:ext>
            </a:extLst>
          </p:cNvPr>
          <p:cNvGrpSpPr/>
          <p:nvPr/>
        </p:nvGrpSpPr>
        <p:grpSpPr bwMode="black">
          <a:xfrm>
            <a:off x="465667" y="5813465"/>
            <a:ext cx="1295039" cy="601443"/>
            <a:chOff x="228601" y="704851"/>
            <a:chExt cx="11734800" cy="5449888"/>
          </a:xfrm>
          <a:solidFill>
            <a:schemeClr val="bg1"/>
          </a:solidFill>
        </p:grpSpPr>
        <p:sp>
          <p:nvSpPr>
            <p:cNvPr id="6" name="Freeform 5">
              <a:extLst>
                <a:ext uri="{FF2B5EF4-FFF2-40B4-BE49-F238E27FC236}">
                  <a16:creationId xmlns:a16="http://schemas.microsoft.com/office/drawing/2014/main" id="{50E8D55B-3063-4EDF-A528-6AC58583F552}"/>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B1F34724-19A6-4EB5-9DE6-38E4A2F88641}"/>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A4DACE89-0725-4AA2-A1AF-D76458EAA97B}"/>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92A2DE5E-5DFB-4839-8A42-38CB0D446228}"/>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11B6A6EA-6DBE-409B-9E02-DBB90A362466}"/>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BA9807F4-E533-460B-9AFF-2089D584957F}"/>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98420027-D405-4CA1-BF9A-6F83CA5B9F86}"/>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778E340D-C5EF-4FCB-8AFB-D0BF0AE5FC2D}"/>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629BC3C5-008D-4664-AA5D-59BB5209755D}"/>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8B67BE6B-27DE-4573-A038-12DF243ED996}"/>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124D3BF8-56E7-4204-847C-68BE40356BED}"/>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dirty="0"/>
              <a:t>Muokkaa </a:t>
            </a:r>
            <a:r>
              <a:rPr lang="fi-FI" dirty="0" err="1"/>
              <a:t>perustyyl</a:t>
            </a:r>
            <a:r>
              <a:rPr lang="fi-FI" dirty="0"/>
              <a:t>. </a:t>
            </a:r>
            <a:r>
              <a:rPr lang="fi-FI" dirty="0" err="1"/>
              <a:t>napsautt</a:t>
            </a:r>
            <a:r>
              <a:rPr lang="fi-FI" dirty="0"/>
              <a:t>.</a:t>
            </a:r>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dirty="0"/>
              <a:t>Muokkaa tekstin perustyylejä napsauttamalla</a:t>
            </a:r>
          </a:p>
        </p:txBody>
      </p:sp>
    </p:spTree>
    <p:extLst>
      <p:ext uri="{BB962C8B-B14F-4D97-AF65-F5344CB8AC3E}">
        <p14:creationId xmlns:p14="http://schemas.microsoft.com/office/powerpoint/2010/main" val="3946681669"/>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preserve="1" userDrawn="1">
  <p:cSld name="Kansi 4 B">
    <p:bg>
      <p:bgPr>
        <a:solidFill>
          <a:srgbClr val="FFC61E"/>
        </a:solidFill>
        <a:effectLst/>
      </p:bgPr>
    </p:bg>
    <p:spTree>
      <p:nvGrpSpPr>
        <p:cNvPr id="1" name=""/>
        <p:cNvGrpSpPr/>
        <p:nvPr/>
      </p:nvGrpSpPr>
      <p:grpSpPr>
        <a:xfrm>
          <a:off x="0" y="0"/>
          <a:ext cx="0" cy="0"/>
          <a:chOff x="0" y="0"/>
          <a:chExt cx="0" cy="0"/>
        </a:xfrm>
      </p:grpSpPr>
      <p:sp>
        <p:nvSpPr>
          <p:cNvPr id="4" name="Freeform 18">
            <a:extLst>
              <a:ext uri="{FF2B5EF4-FFF2-40B4-BE49-F238E27FC236}">
                <a16:creationId xmlns:a16="http://schemas.microsoft.com/office/drawing/2014/main" id="{EEA48E4B-9C9C-474E-8986-9B89897C925C}"/>
              </a:ext>
            </a:extLst>
          </p:cNvPr>
          <p:cNvSpPr>
            <a:spLocks/>
          </p:cNvSpPr>
          <p:nvPr/>
        </p:nvSpPr>
        <p:spPr bwMode="auto">
          <a:xfrm>
            <a:off x="0" y="0"/>
            <a:ext cx="12193588" cy="6858000"/>
          </a:xfrm>
          <a:custGeom>
            <a:avLst/>
            <a:gdLst>
              <a:gd name="T0" fmla="*/ 0 w 25400"/>
              <a:gd name="T1" fmla="*/ 6858000 h 14293"/>
              <a:gd name="T2" fmla="*/ 5607912 w 25400"/>
              <a:gd name="T3" fmla="*/ 6858000 h 14293"/>
              <a:gd name="T4" fmla="*/ 5425974 w 25400"/>
              <a:gd name="T5" fmla="*/ 6485663 h 14293"/>
              <a:gd name="T6" fmla="*/ 5505662 w 25400"/>
              <a:gd name="T7" fmla="*/ 6066305 h 14293"/>
              <a:gd name="T8" fmla="*/ 5924743 w 25400"/>
              <a:gd name="T9" fmla="*/ 5987135 h 14293"/>
              <a:gd name="T10" fmla="*/ 6679377 w 25400"/>
              <a:gd name="T11" fmla="*/ 6355154 h 14293"/>
              <a:gd name="T12" fmla="*/ 7079737 w 25400"/>
              <a:gd name="T13" fmla="*/ 6269746 h 14293"/>
              <a:gd name="T14" fmla="*/ 7161825 w 25400"/>
              <a:gd name="T15" fmla="*/ 5859025 h 14293"/>
              <a:gd name="T16" fmla="*/ 6797949 w 25400"/>
              <a:gd name="T17" fmla="*/ 5114351 h 14293"/>
              <a:gd name="T18" fmla="*/ 6877637 w 25400"/>
              <a:gd name="T19" fmla="*/ 4694993 h 14293"/>
              <a:gd name="T20" fmla="*/ 7296718 w 25400"/>
              <a:gd name="T21" fmla="*/ 4615823 h 14293"/>
              <a:gd name="T22" fmla="*/ 8051832 w 25400"/>
              <a:gd name="T23" fmla="*/ 4983841 h 14293"/>
              <a:gd name="T24" fmla="*/ 8452192 w 25400"/>
              <a:gd name="T25" fmla="*/ 4898434 h 14293"/>
              <a:gd name="T26" fmla="*/ 8533800 w 25400"/>
              <a:gd name="T27" fmla="*/ 4487712 h 14293"/>
              <a:gd name="T28" fmla="*/ 8170404 w 25400"/>
              <a:gd name="T29" fmla="*/ 3743039 h 14293"/>
              <a:gd name="T30" fmla="*/ 8249612 w 25400"/>
              <a:gd name="T31" fmla="*/ 3323681 h 14293"/>
              <a:gd name="T32" fmla="*/ 8668693 w 25400"/>
              <a:gd name="T33" fmla="*/ 3244511 h 14293"/>
              <a:gd name="T34" fmla="*/ 9422367 w 25400"/>
              <a:gd name="T35" fmla="*/ 3613969 h 14293"/>
              <a:gd name="T36" fmla="*/ 9821287 w 25400"/>
              <a:gd name="T37" fmla="*/ 3530001 h 14293"/>
              <a:gd name="T38" fmla="*/ 9902895 w 25400"/>
              <a:gd name="T39" fmla="*/ 3118799 h 14293"/>
              <a:gd name="T40" fmla="*/ 9539499 w 25400"/>
              <a:gd name="T41" fmla="*/ 2374126 h 14293"/>
              <a:gd name="T42" fmla="*/ 9619187 w 25400"/>
              <a:gd name="T43" fmla="*/ 1955247 h 14293"/>
              <a:gd name="T44" fmla="*/ 10038268 w 25400"/>
              <a:gd name="T45" fmla="*/ 1876078 h 14293"/>
              <a:gd name="T46" fmla="*/ 10792902 w 25400"/>
              <a:gd name="T47" fmla="*/ 2243616 h 14293"/>
              <a:gd name="T48" fmla="*/ 11193262 w 25400"/>
              <a:gd name="T49" fmla="*/ 2158689 h 14293"/>
              <a:gd name="T50" fmla="*/ 11274870 w 25400"/>
              <a:gd name="T51" fmla="*/ 1747487 h 14293"/>
              <a:gd name="T52" fmla="*/ 10911474 w 25400"/>
              <a:gd name="T53" fmla="*/ 1002814 h 14293"/>
              <a:gd name="T54" fmla="*/ 10991162 w 25400"/>
              <a:gd name="T55" fmla="*/ 583935 h 14293"/>
              <a:gd name="T56" fmla="*/ 11410243 w 25400"/>
              <a:gd name="T57" fmla="*/ 504286 h 14293"/>
              <a:gd name="T58" fmla="*/ 12165357 w 25400"/>
              <a:gd name="T59" fmla="*/ 872304 h 14293"/>
              <a:gd name="T60" fmla="*/ 12193200 w 25400"/>
              <a:gd name="T61" fmla="*/ 881421 h 14293"/>
              <a:gd name="T62" fmla="*/ 12193200 w 25400"/>
              <a:gd name="T63" fmla="*/ 0 h 14293"/>
              <a:gd name="T64" fmla="*/ 0 w 25400"/>
              <a:gd name="T65" fmla="*/ 0 h 14293"/>
              <a:gd name="T66" fmla="*/ 0 w 25400"/>
              <a:gd name="T67" fmla="*/ 6858000 h 1429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5400" h="14293">
                <a:moveTo>
                  <a:pt x="0" y="14293"/>
                </a:moveTo>
                <a:lnTo>
                  <a:pt x="11682" y="14293"/>
                </a:lnTo>
                <a:cubicBezTo>
                  <a:pt x="11492" y="13905"/>
                  <a:pt x="11303" y="13517"/>
                  <a:pt x="11303" y="13517"/>
                </a:cubicBezTo>
                <a:cubicBezTo>
                  <a:pt x="11303" y="13517"/>
                  <a:pt x="11074" y="13038"/>
                  <a:pt x="11469" y="12643"/>
                </a:cubicBezTo>
                <a:cubicBezTo>
                  <a:pt x="11705" y="12407"/>
                  <a:pt x="12051" y="12349"/>
                  <a:pt x="12342" y="12478"/>
                </a:cubicBezTo>
                <a:cubicBezTo>
                  <a:pt x="12354" y="12483"/>
                  <a:pt x="13914" y="13245"/>
                  <a:pt x="13914" y="13245"/>
                </a:cubicBezTo>
                <a:cubicBezTo>
                  <a:pt x="13914" y="13245"/>
                  <a:pt x="14350" y="13466"/>
                  <a:pt x="14748" y="13067"/>
                </a:cubicBezTo>
                <a:cubicBezTo>
                  <a:pt x="14979" y="12837"/>
                  <a:pt x="15040" y="12503"/>
                  <a:pt x="14919" y="12211"/>
                </a:cubicBezTo>
                <a:cubicBezTo>
                  <a:pt x="14910" y="12193"/>
                  <a:pt x="14161" y="10659"/>
                  <a:pt x="14161" y="10659"/>
                </a:cubicBezTo>
                <a:cubicBezTo>
                  <a:pt x="14161" y="10659"/>
                  <a:pt x="13932" y="10180"/>
                  <a:pt x="14327" y="9785"/>
                </a:cubicBezTo>
                <a:cubicBezTo>
                  <a:pt x="14564" y="9549"/>
                  <a:pt x="14909" y="9491"/>
                  <a:pt x="15200" y="9620"/>
                </a:cubicBezTo>
                <a:cubicBezTo>
                  <a:pt x="15213" y="9625"/>
                  <a:pt x="16773" y="10387"/>
                  <a:pt x="16773" y="10387"/>
                </a:cubicBezTo>
                <a:cubicBezTo>
                  <a:pt x="16773" y="10387"/>
                  <a:pt x="17208" y="10608"/>
                  <a:pt x="17607" y="10209"/>
                </a:cubicBezTo>
                <a:cubicBezTo>
                  <a:pt x="17837" y="9979"/>
                  <a:pt x="17898" y="9645"/>
                  <a:pt x="17777" y="9353"/>
                </a:cubicBezTo>
                <a:cubicBezTo>
                  <a:pt x="17768" y="9335"/>
                  <a:pt x="17020" y="7801"/>
                  <a:pt x="17020" y="7801"/>
                </a:cubicBezTo>
                <a:cubicBezTo>
                  <a:pt x="17020" y="7801"/>
                  <a:pt x="16791" y="7322"/>
                  <a:pt x="17185" y="6927"/>
                </a:cubicBezTo>
                <a:cubicBezTo>
                  <a:pt x="17422" y="6691"/>
                  <a:pt x="17767" y="6633"/>
                  <a:pt x="18058" y="6762"/>
                </a:cubicBezTo>
                <a:cubicBezTo>
                  <a:pt x="18071" y="6767"/>
                  <a:pt x="19628" y="7532"/>
                  <a:pt x="19628" y="7532"/>
                </a:cubicBezTo>
                <a:cubicBezTo>
                  <a:pt x="19628" y="7532"/>
                  <a:pt x="20093" y="7723"/>
                  <a:pt x="20459" y="7357"/>
                </a:cubicBezTo>
                <a:cubicBezTo>
                  <a:pt x="20689" y="7127"/>
                  <a:pt x="20750" y="6793"/>
                  <a:pt x="20629" y="6500"/>
                </a:cubicBezTo>
                <a:cubicBezTo>
                  <a:pt x="20620" y="6483"/>
                  <a:pt x="19872" y="4948"/>
                  <a:pt x="19872" y="4948"/>
                </a:cubicBezTo>
                <a:cubicBezTo>
                  <a:pt x="19872" y="4948"/>
                  <a:pt x="19643" y="4470"/>
                  <a:pt x="20038" y="4075"/>
                </a:cubicBezTo>
                <a:cubicBezTo>
                  <a:pt x="20274" y="3838"/>
                  <a:pt x="20619" y="3781"/>
                  <a:pt x="20911" y="3910"/>
                </a:cubicBezTo>
                <a:cubicBezTo>
                  <a:pt x="20923" y="3915"/>
                  <a:pt x="22483" y="4676"/>
                  <a:pt x="22483" y="4676"/>
                </a:cubicBezTo>
                <a:cubicBezTo>
                  <a:pt x="22483" y="4676"/>
                  <a:pt x="22919" y="4897"/>
                  <a:pt x="23317" y="4499"/>
                </a:cubicBezTo>
                <a:cubicBezTo>
                  <a:pt x="23547" y="4268"/>
                  <a:pt x="23608" y="3935"/>
                  <a:pt x="23487" y="3642"/>
                </a:cubicBezTo>
                <a:cubicBezTo>
                  <a:pt x="23479" y="3624"/>
                  <a:pt x="22730" y="2090"/>
                  <a:pt x="22730" y="2090"/>
                </a:cubicBezTo>
                <a:cubicBezTo>
                  <a:pt x="22730" y="2090"/>
                  <a:pt x="22501" y="1611"/>
                  <a:pt x="22896" y="1217"/>
                </a:cubicBezTo>
                <a:cubicBezTo>
                  <a:pt x="23132" y="980"/>
                  <a:pt x="23478" y="922"/>
                  <a:pt x="23769" y="1051"/>
                </a:cubicBezTo>
                <a:cubicBezTo>
                  <a:pt x="23781" y="1056"/>
                  <a:pt x="25342" y="1818"/>
                  <a:pt x="25342" y="1818"/>
                </a:cubicBezTo>
                <a:cubicBezTo>
                  <a:pt x="25342" y="1818"/>
                  <a:pt x="25363" y="1827"/>
                  <a:pt x="25400" y="1837"/>
                </a:cubicBezTo>
                <a:lnTo>
                  <a:pt x="25400" y="0"/>
                </a:lnTo>
                <a:lnTo>
                  <a:pt x="0" y="0"/>
                </a:lnTo>
                <a:lnTo>
                  <a:pt x="0" y="14293"/>
                </a:lnTo>
                <a:close/>
              </a:path>
            </a:pathLst>
          </a:custGeom>
          <a:solidFill>
            <a:srgbClr val="00924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7F4FF445-8934-458A-B798-37E47F8141E7}"/>
              </a:ext>
            </a:extLst>
          </p:cNvPr>
          <p:cNvGrpSpPr/>
          <p:nvPr/>
        </p:nvGrpSpPr>
        <p:grpSpPr bwMode="black">
          <a:xfrm>
            <a:off x="465667" y="5813465"/>
            <a:ext cx="1295039" cy="601443"/>
            <a:chOff x="228601" y="704851"/>
            <a:chExt cx="11734800" cy="5449888"/>
          </a:xfrm>
          <a:solidFill>
            <a:schemeClr val="bg1"/>
          </a:solidFill>
        </p:grpSpPr>
        <p:sp>
          <p:nvSpPr>
            <p:cNvPr id="6" name="Freeform 5">
              <a:extLst>
                <a:ext uri="{FF2B5EF4-FFF2-40B4-BE49-F238E27FC236}">
                  <a16:creationId xmlns:a16="http://schemas.microsoft.com/office/drawing/2014/main" id="{BAE04C71-3F0A-4978-A7CA-8F986A63C69A}"/>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7EBF57D7-4958-46BA-A6EF-0FF2CCE39067}"/>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C2A03C51-0B97-46FE-B9BE-673FA37D5F4A}"/>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145F7032-9512-4A45-87F5-298E3F624DCB}"/>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A6B69C01-2332-4844-8921-E5A35579AE02}"/>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3C4012DC-626A-4267-9531-EC4576837238}"/>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41FA0B08-02BD-4FF8-8F16-648B0AD333CC}"/>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93E607BA-D5D3-4C1F-A320-46633AB1009A}"/>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02A682BC-F9F6-4260-BFB6-24A8DB83B2E3}"/>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5F8ED3F6-E063-40D3-BC1A-411B7E1C419A}"/>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C9648F5C-05D7-4D09-B8DD-7507F4285B7D}"/>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dirty="0"/>
              <a:t>Muokkaa </a:t>
            </a:r>
            <a:r>
              <a:rPr lang="fi-FI" dirty="0" err="1"/>
              <a:t>perustyyl</a:t>
            </a:r>
            <a:r>
              <a:rPr lang="fi-FI" dirty="0"/>
              <a:t>. </a:t>
            </a:r>
            <a:r>
              <a:rPr lang="fi-FI" dirty="0" err="1"/>
              <a:t>napsautt</a:t>
            </a:r>
            <a:r>
              <a:rPr lang="fi-FI" dirty="0"/>
              <a:t>.</a:t>
            </a:r>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dirty="0"/>
              <a:t>Muokkaa tekstin perustyylejä napsauttamalla</a:t>
            </a:r>
          </a:p>
        </p:txBody>
      </p:sp>
    </p:spTree>
    <p:extLst>
      <p:ext uri="{BB962C8B-B14F-4D97-AF65-F5344CB8AC3E}">
        <p14:creationId xmlns:p14="http://schemas.microsoft.com/office/powerpoint/2010/main" val="2350005069"/>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showMasterSp="0" preserve="1" userDrawn="1">
  <p:cSld name="Kansi 5">
    <p:bg>
      <p:bgPr>
        <a:solidFill>
          <a:srgbClr val="FFC61E"/>
        </a:solidFill>
        <a:effectLst/>
      </p:bgPr>
    </p:bg>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1755C787-8FDA-4451-BEB0-5BA3159A5ACA}"/>
              </a:ext>
            </a:extLst>
          </p:cNvPr>
          <p:cNvSpPr>
            <a:spLocks noChangeAspect="1"/>
          </p:cNvSpPr>
          <p:nvPr/>
        </p:nvSpPr>
        <p:spPr bwMode="auto">
          <a:xfrm>
            <a:off x="-17463" y="-17463"/>
            <a:ext cx="9726613" cy="6875463"/>
          </a:xfrm>
          <a:custGeom>
            <a:avLst/>
            <a:gdLst>
              <a:gd name="T0" fmla="*/ 12981 w 20233"/>
              <a:gd name="T1" fmla="*/ 6251 h 14300"/>
              <a:gd name="T2" fmla="*/ 12981 w 20233"/>
              <a:gd name="T3" fmla="*/ 6876000 h 14300"/>
              <a:gd name="T4" fmla="*/ 3610270 w 20233"/>
              <a:gd name="T5" fmla="*/ 6876000 h 14300"/>
              <a:gd name="T6" fmla="*/ 3608347 w 20233"/>
              <a:gd name="T7" fmla="*/ 6056169 h 14300"/>
              <a:gd name="T8" fmla="*/ 4484350 w 20233"/>
              <a:gd name="T9" fmla="*/ 6058573 h 14300"/>
              <a:gd name="T10" fmla="*/ 4481946 w 20233"/>
              <a:gd name="T11" fmla="*/ 5182004 h 14300"/>
              <a:gd name="T12" fmla="*/ 5358431 w 20233"/>
              <a:gd name="T13" fmla="*/ 5184408 h 14300"/>
              <a:gd name="T14" fmla="*/ 5356027 w 20233"/>
              <a:gd name="T15" fmla="*/ 4368424 h 14300"/>
              <a:gd name="T16" fmla="*/ 6232031 w 20233"/>
              <a:gd name="T17" fmla="*/ 4370828 h 14300"/>
              <a:gd name="T18" fmla="*/ 6229627 w 20233"/>
              <a:gd name="T19" fmla="*/ 3494258 h 14300"/>
              <a:gd name="T20" fmla="*/ 7106111 w 20233"/>
              <a:gd name="T21" fmla="*/ 3496662 h 14300"/>
              <a:gd name="T22" fmla="*/ 7103707 w 20233"/>
              <a:gd name="T23" fmla="*/ 2620573 h 14300"/>
              <a:gd name="T24" fmla="*/ 7980192 w 20233"/>
              <a:gd name="T25" fmla="*/ 2622978 h 14300"/>
              <a:gd name="T26" fmla="*/ 7977788 w 20233"/>
              <a:gd name="T27" fmla="*/ 1746408 h 14300"/>
              <a:gd name="T28" fmla="*/ 8853791 w 20233"/>
              <a:gd name="T29" fmla="*/ 1748812 h 14300"/>
              <a:gd name="T30" fmla="*/ 8851388 w 20233"/>
              <a:gd name="T31" fmla="*/ 872723 h 14300"/>
              <a:gd name="T32" fmla="*/ 9727872 w 20233"/>
              <a:gd name="T33" fmla="*/ 875127 h 14300"/>
              <a:gd name="T34" fmla="*/ 9725468 w 20233"/>
              <a:gd name="T35" fmla="*/ 0 h 14300"/>
              <a:gd name="T36" fmla="*/ 12981 w 20233"/>
              <a:gd name="T37" fmla="*/ 6251 h 1430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0233" h="14300">
                <a:moveTo>
                  <a:pt x="27" y="13"/>
                </a:moveTo>
                <a:cubicBezTo>
                  <a:pt x="-68" y="4714"/>
                  <a:pt x="122" y="9599"/>
                  <a:pt x="27" y="14300"/>
                </a:cubicBezTo>
                <a:lnTo>
                  <a:pt x="7509" y="14300"/>
                </a:lnTo>
                <a:cubicBezTo>
                  <a:pt x="7508" y="13732"/>
                  <a:pt x="7506" y="13163"/>
                  <a:pt x="7505" y="12595"/>
                </a:cubicBezTo>
                <a:lnTo>
                  <a:pt x="9327" y="12600"/>
                </a:lnTo>
                <a:cubicBezTo>
                  <a:pt x="9325" y="11992"/>
                  <a:pt x="9324" y="11385"/>
                  <a:pt x="9322" y="10777"/>
                </a:cubicBezTo>
                <a:lnTo>
                  <a:pt x="11145" y="10782"/>
                </a:lnTo>
                <a:cubicBezTo>
                  <a:pt x="11143" y="10216"/>
                  <a:pt x="11142" y="9651"/>
                  <a:pt x="11140" y="9085"/>
                </a:cubicBezTo>
                <a:lnTo>
                  <a:pt x="12962" y="9090"/>
                </a:lnTo>
                <a:cubicBezTo>
                  <a:pt x="12960" y="8482"/>
                  <a:pt x="12959" y="7875"/>
                  <a:pt x="12957" y="7267"/>
                </a:cubicBezTo>
                <a:lnTo>
                  <a:pt x="14780" y="7272"/>
                </a:lnTo>
                <a:cubicBezTo>
                  <a:pt x="14778" y="6665"/>
                  <a:pt x="14777" y="6057"/>
                  <a:pt x="14775" y="5450"/>
                </a:cubicBezTo>
                <a:lnTo>
                  <a:pt x="16598" y="5455"/>
                </a:lnTo>
                <a:cubicBezTo>
                  <a:pt x="16596" y="4847"/>
                  <a:pt x="16595" y="4240"/>
                  <a:pt x="16593" y="3632"/>
                </a:cubicBezTo>
                <a:lnTo>
                  <a:pt x="18415" y="3637"/>
                </a:lnTo>
                <a:cubicBezTo>
                  <a:pt x="18413" y="3030"/>
                  <a:pt x="18412" y="2422"/>
                  <a:pt x="18410" y="1815"/>
                </a:cubicBezTo>
                <a:lnTo>
                  <a:pt x="20233" y="1820"/>
                </a:lnTo>
                <a:cubicBezTo>
                  <a:pt x="20231" y="1213"/>
                  <a:pt x="20230" y="607"/>
                  <a:pt x="20228" y="0"/>
                </a:cubicBezTo>
                <a:lnTo>
                  <a:pt x="27" y="13"/>
                </a:lnTo>
                <a:close/>
              </a:path>
            </a:pathLst>
          </a:custGeom>
          <a:solidFill>
            <a:srgbClr val="00924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E23EA0C8-AB0C-4FB1-9F61-3D1DCDFE33AE}"/>
              </a:ext>
            </a:extLst>
          </p:cNvPr>
          <p:cNvGrpSpPr/>
          <p:nvPr/>
        </p:nvGrpSpPr>
        <p:grpSpPr bwMode="black">
          <a:xfrm>
            <a:off x="465667" y="5813465"/>
            <a:ext cx="1295039" cy="601443"/>
            <a:chOff x="228601" y="704851"/>
            <a:chExt cx="11734800" cy="5449888"/>
          </a:xfrm>
          <a:solidFill>
            <a:schemeClr val="bg1"/>
          </a:solidFill>
        </p:grpSpPr>
        <p:sp>
          <p:nvSpPr>
            <p:cNvPr id="6" name="Freeform 5">
              <a:extLst>
                <a:ext uri="{FF2B5EF4-FFF2-40B4-BE49-F238E27FC236}">
                  <a16:creationId xmlns:a16="http://schemas.microsoft.com/office/drawing/2014/main" id="{875FE825-A0E0-4175-9B83-56600F62411A}"/>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C8309AB5-AE7E-44FA-BF12-36DBF2160896}"/>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FC40377D-4D11-4EEB-BB9B-11738048C775}"/>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06271C45-0167-4D81-8260-1CCBFF89922A}"/>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42B105FF-142F-41EB-B987-96F30389D487}"/>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FCE0B69D-389E-4DFD-93A1-465A4907ABE2}"/>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3D5D31C0-E3F2-48DC-8F20-D20F89309AF3}"/>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6E8DA5D6-D17E-4764-89F6-A3A7EAEFAE31}"/>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6BFC8BA1-8578-4DB5-9DCF-271580984746}"/>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89DA9A0C-4F79-4271-A786-F0EE59E1679B}"/>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82F529DA-2BF4-4566-B290-4E3675F5B585}"/>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dirty="0"/>
              <a:t>Muokkaa </a:t>
            </a:r>
            <a:r>
              <a:rPr lang="fi-FI" dirty="0" err="1"/>
              <a:t>perustyyl</a:t>
            </a:r>
            <a:r>
              <a:rPr lang="fi-FI" dirty="0"/>
              <a:t>. </a:t>
            </a:r>
            <a:r>
              <a:rPr lang="fi-FI" dirty="0" err="1"/>
              <a:t>napsautt</a:t>
            </a:r>
            <a:r>
              <a:rPr lang="fi-FI" dirty="0"/>
              <a:t>.</a:t>
            </a:r>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dirty="0"/>
              <a:t>Muokkaa tekstin perustyylejä napsauttamalla</a:t>
            </a:r>
          </a:p>
        </p:txBody>
      </p:sp>
    </p:spTree>
    <p:extLst>
      <p:ext uri="{BB962C8B-B14F-4D97-AF65-F5344CB8AC3E}">
        <p14:creationId xmlns:p14="http://schemas.microsoft.com/office/powerpoint/2010/main" val="2362048888"/>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preserve="1" userDrawn="1">
  <p:cSld name="Kansi 5 B">
    <p:bg>
      <p:bgPr>
        <a:solidFill>
          <a:srgbClr val="FFC61E"/>
        </a:solidFill>
        <a:effectLst/>
      </p:bgPr>
    </p:bg>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BA8EF686-E1D0-414A-A5BB-0E874F76F642}"/>
              </a:ext>
            </a:extLst>
          </p:cNvPr>
          <p:cNvSpPr>
            <a:spLocks/>
          </p:cNvSpPr>
          <p:nvPr/>
        </p:nvSpPr>
        <p:spPr bwMode="auto">
          <a:xfrm>
            <a:off x="0" y="0"/>
            <a:ext cx="12193588" cy="6858000"/>
          </a:xfrm>
          <a:custGeom>
            <a:avLst/>
            <a:gdLst>
              <a:gd name="T0" fmla="*/ 0 w 25400"/>
              <a:gd name="T1" fmla="*/ 0 h 14300"/>
              <a:gd name="T2" fmla="*/ 0 w 25400"/>
              <a:gd name="T3" fmla="*/ 6858000 h 14300"/>
              <a:gd name="T4" fmla="*/ 6962125 w 25400"/>
              <a:gd name="T5" fmla="*/ 6858000 h 14300"/>
              <a:gd name="T6" fmla="*/ 6959725 w 25400"/>
              <a:gd name="T7" fmla="*/ 6040315 h 14300"/>
              <a:gd name="T8" fmla="*/ 7834851 w 25400"/>
              <a:gd name="T9" fmla="*/ 6042713 h 14300"/>
              <a:gd name="T10" fmla="*/ 7832451 w 25400"/>
              <a:gd name="T11" fmla="*/ 5168438 h 14300"/>
              <a:gd name="T12" fmla="*/ 8707097 w 25400"/>
              <a:gd name="T13" fmla="*/ 5170836 h 14300"/>
              <a:gd name="T14" fmla="*/ 8704697 w 25400"/>
              <a:gd name="T15" fmla="*/ 4356988 h 14300"/>
              <a:gd name="T16" fmla="*/ 9579823 w 25400"/>
              <a:gd name="T17" fmla="*/ 4359386 h 14300"/>
              <a:gd name="T18" fmla="*/ 9577423 w 25400"/>
              <a:gd name="T19" fmla="*/ 3485111 h 14300"/>
              <a:gd name="T20" fmla="*/ 10452069 w 25400"/>
              <a:gd name="T21" fmla="*/ 3487509 h 14300"/>
              <a:gd name="T22" fmla="*/ 10449668 w 25400"/>
              <a:gd name="T23" fmla="*/ 2613713 h 14300"/>
              <a:gd name="T24" fmla="*/ 11324795 w 25400"/>
              <a:gd name="T25" fmla="*/ 2616111 h 14300"/>
              <a:gd name="T26" fmla="*/ 11322394 w 25400"/>
              <a:gd name="T27" fmla="*/ 1741836 h 14300"/>
              <a:gd name="T28" fmla="*/ 12193200 w 25400"/>
              <a:gd name="T29" fmla="*/ 1744234 h 14300"/>
              <a:gd name="T30" fmla="*/ 12193200 w 25400"/>
              <a:gd name="T31" fmla="*/ 0 h 14300"/>
              <a:gd name="T32" fmla="*/ 0 w 25400"/>
              <a:gd name="T33" fmla="*/ 0 h 1430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5400" h="14300">
                <a:moveTo>
                  <a:pt x="0" y="0"/>
                </a:moveTo>
                <a:lnTo>
                  <a:pt x="0" y="14300"/>
                </a:lnTo>
                <a:lnTo>
                  <a:pt x="14503" y="14300"/>
                </a:lnTo>
                <a:lnTo>
                  <a:pt x="14498" y="12595"/>
                </a:lnTo>
                <a:lnTo>
                  <a:pt x="16321" y="12600"/>
                </a:lnTo>
                <a:lnTo>
                  <a:pt x="16316" y="10777"/>
                </a:lnTo>
                <a:lnTo>
                  <a:pt x="18138" y="10782"/>
                </a:lnTo>
                <a:lnTo>
                  <a:pt x="18133" y="9085"/>
                </a:lnTo>
                <a:lnTo>
                  <a:pt x="19956" y="9090"/>
                </a:lnTo>
                <a:lnTo>
                  <a:pt x="19951" y="7267"/>
                </a:lnTo>
                <a:lnTo>
                  <a:pt x="21773" y="7272"/>
                </a:lnTo>
                <a:lnTo>
                  <a:pt x="21768" y="5450"/>
                </a:lnTo>
                <a:lnTo>
                  <a:pt x="23591" y="5455"/>
                </a:lnTo>
                <a:lnTo>
                  <a:pt x="23586" y="3632"/>
                </a:lnTo>
                <a:lnTo>
                  <a:pt x="25400" y="3637"/>
                </a:lnTo>
                <a:lnTo>
                  <a:pt x="25400" y="0"/>
                </a:lnTo>
                <a:lnTo>
                  <a:pt x="0" y="0"/>
                </a:lnTo>
                <a:close/>
              </a:path>
            </a:pathLst>
          </a:custGeom>
          <a:solidFill>
            <a:srgbClr val="00924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EB5E72EC-A2A0-436A-8D35-B0D2A360B8CB}"/>
              </a:ext>
            </a:extLst>
          </p:cNvPr>
          <p:cNvGrpSpPr/>
          <p:nvPr/>
        </p:nvGrpSpPr>
        <p:grpSpPr bwMode="black">
          <a:xfrm>
            <a:off x="465667" y="5813465"/>
            <a:ext cx="1295039" cy="601443"/>
            <a:chOff x="228601" y="704851"/>
            <a:chExt cx="11734800" cy="5449888"/>
          </a:xfrm>
          <a:solidFill>
            <a:schemeClr val="bg1"/>
          </a:solidFill>
        </p:grpSpPr>
        <p:sp>
          <p:nvSpPr>
            <p:cNvPr id="6" name="Freeform 5">
              <a:extLst>
                <a:ext uri="{FF2B5EF4-FFF2-40B4-BE49-F238E27FC236}">
                  <a16:creationId xmlns:a16="http://schemas.microsoft.com/office/drawing/2014/main" id="{62C53E1F-0FEE-4BB8-B000-CACC9F43F916}"/>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F6800C1D-465D-4B9A-8C83-5E46575C9880}"/>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FE416D02-6402-429F-9495-B96E170FFF25}"/>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5924E9A1-95F1-4D9A-A16F-20600DFC9E2B}"/>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79DC8081-A62B-48BE-AA67-0122E091F3AA}"/>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5E048792-CD28-4EE5-945D-12CE4CE7F601}"/>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7FB75456-BC4F-4294-A0C5-4DCB28865785}"/>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C03C0175-3D4F-4AE8-A18C-629BA4932CCE}"/>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A6BF62E8-1C54-4373-B9C6-3F9E071B51ED}"/>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0F73E7D3-2976-4248-A6F9-034A1A400375}"/>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92994AEA-297D-4507-841D-821FF5DCDD60}"/>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dirty="0"/>
              <a:t>Muokkaa </a:t>
            </a:r>
            <a:r>
              <a:rPr lang="fi-FI" dirty="0" err="1"/>
              <a:t>perustyyl</a:t>
            </a:r>
            <a:r>
              <a:rPr lang="fi-FI" dirty="0"/>
              <a:t>. </a:t>
            </a:r>
            <a:r>
              <a:rPr lang="fi-FI" dirty="0" err="1"/>
              <a:t>napsautt</a:t>
            </a:r>
            <a:r>
              <a:rPr lang="fi-FI" dirty="0"/>
              <a:t>.</a:t>
            </a:r>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dirty="0"/>
              <a:t>Muokkaa tekstin perustyylejä napsauttamalla</a:t>
            </a:r>
          </a:p>
        </p:txBody>
      </p:sp>
    </p:spTree>
    <p:extLst>
      <p:ext uri="{BB962C8B-B14F-4D97-AF65-F5344CB8AC3E}">
        <p14:creationId xmlns:p14="http://schemas.microsoft.com/office/powerpoint/2010/main" val="1027262826"/>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slideLayout" Target="../slideLayouts/slideLayout49.xml"/><Relationship Id="rId18" Type="http://schemas.openxmlformats.org/officeDocument/2006/relationships/slideLayout" Target="../slideLayouts/slideLayout5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17" Type="http://schemas.openxmlformats.org/officeDocument/2006/relationships/slideLayout" Target="../slideLayouts/slideLayout53.xml"/><Relationship Id="rId2" Type="http://schemas.openxmlformats.org/officeDocument/2006/relationships/slideLayout" Target="../slideLayouts/slideLayout38.xml"/><Relationship Id="rId16" Type="http://schemas.openxmlformats.org/officeDocument/2006/relationships/slideLayout" Target="../slideLayouts/slideLayout52.xml"/><Relationship Id="rId20" Type="http://schemas.openxmlformats.org/officeDocument/2006/relationships/theme" Target="../theme/theme2.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5" Type="http://schemas.openxmlformats.org/officeDocument/2006/relationships/slideLayout" Target="../slideLayouts/slideLayout51.xml"/><Relationship Id="rId10" Type="http://schemas.openxmlformats.org/officeDocument/2006/relationships/slideLayout" Target="../slideLayouts/slideLayout46.xml"/><Relationship Id="rId19" Type="http://schemas.openxmlformats.org/officeDocument/2006/relationships/slideLayout" Target="../slideLayouts/slideLayout55.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slideLayout" Target="../slideLayouts/slideLayout5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slideLayout" Target="../slideLayouts/slideLayout68.xml"/><Relationship Id="rId18" Type="http://schemas.openxmlformats.org/officeDocument/2006/relationships/slideLayout" Target="../slideLayouts/slideLayout7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slideLayout" Target="../slideLayouts/slideLayout67.xml"/><Relationship Id="rId17" Type="http://schemas.openxmlformats.org/officeDocument/2006/relationships/slideLayout" Target="../slideLayouts/slideLayout72.xml"/><Relationship Id="rId2" Type="http://schemas.openxmlformats.org/officeDocument/2006/relationships/slideLayout" Target="../slideLayouts/slideLayout57.xml"/><Relationship Id="rId16" Type="http://schemas.openxmlformats.org/officeDocument/2006/relationships/slideLayout" Target="../slideLayouts/slideLayout71.xml"/><Relationship Id="rId20" Type="http://schemas.openxmlformats.org/officeDocument/2006/relationships/theme" Target="../theme/theme3.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5" Type="http://schemas.openxmlformats.org/officeDocument/2006/relationships/slideLayout" Target="../slideLayouts/slideLayout70.xml"/><Relationship Id="rId10" Type="http://schemas.openxmlformats.org/officeDocument/2006/relationships/slideLayout" Target="../slideLayouts/slideLayout65.xml"/><Relationship Id="rId19" Type="http://schemas.openxmlformats.org/officeDocument/2006/relationships/slideLayout" Target="../slideLayouts/slideLayout74.xml"/><Relationship Id="rId4" Type="http://schemas.openxmlformats.org/officeDocument/2006/relationships/slideLayout" Target="../slideLayouts/slideLayout59.xml"/><Relationship Id="rId9" Type="http://schemas.openxmlformats.org/officeDocument/2006/relationships/slideLayout" Target="../slideLayouts/slideLayout64.xml"/><Relationship Id="rId14" Type="http://schemas.openxmlformats.org/officeDocument/2006/relationships/slideLayout" Target="../slideLayouts/slideLayout6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82.xml"/><Relationship Id="rId13" Type="http://schemas.openxmlformats.org/officeDocument/2006/relationships/slideLayout" Target="../slideLayouts/slideLayout87.xml"/><Relationship Id="rId18" Type="http://schemas.openxmlformats.org/officeDocument/2006/relationships/slideLayout" Target="../slideLayouts/slideLayout92.xml"/><Relationship Id="rId3" Type="http://schemas.openxmlformats.org/officeDocument/2006/relationships/slideLayout" Target="../slideLayouts/slideLayout77.xml"/><Relationship Id="rId7" Type="http://schemas.openxmlformats.org/officeDocument/2006/relationships/slideLayout" Target="../slideLayouts/slideLayout81.xml"/><Relationship Id="rId12" Type="http://schemas.openxmlformats.org/officeDocument/2006/relationships/slideLayout" Target="../slideLayouts/slideLayout86.xml"/><Relationship Id="rId17" Type="http://schemas.openxmlformats.org/officeDocument/2006/relationships/slideLayout" Target="../slideLayouts/slideLayout91.xml"/><Relationship Id="rId2" Type="http://schemas.openxmlformats.org/officeDocument/2006/relationships/slideLayout" Target="../slideLayouts/slideLayout76.xml"/><Relationship Id="rId16" Type="http://schemas.openxmlformats.org/officeDocument/2006/relationships/slideLayout" Target="../slideLayouts/slideLayout90.xml"/><Relationship Id="rId20" Type="http://schemas.openxmlformats.org/officeDocument/2006/relationships/theme" Target="../theme/theme4.xml"/><Relationship Id="rId1" Type="http://schemas.openxmlformats.org/officeDocument/2006/relationships/slideLayout" Target="../slideLayouts/slideLayout75.xml"/><Relationship Id="rId6" Type="http://schemas.openxmlformats.org/officeDocument/2006/relationships/slideLayout" Target="../slideLayouts/slideLayout80.xml"/><Relationship Id="rId11" Type="http://schemas.openxmlformats.org/officeDocument/2006/relationships/slideLayout" Target="../slideLayouts/slideLayout85.xml"/><Relationship Id="rId5" Type="http://schemas.openxmlformats.org/officeDocument/2006/relationships/slideLayout" Target="../slideLayouts/slideLayout79.xml"/><Relationship Id="rId15" Type="http://schemas.openxmlformats.org/officeDocument/2006/relationships/slideLayout" Target="../slideLayouts/slideLayout89.xml"/><Relationship Id="rId10" Type="http://schemas.openxmlformats.org/officeDocument/2006/relationships/slideLayout" Target="../slideLayouts/slideLayout84.xml"/><Relationship Id="rId19" Type="http://schemas.openxmlformats.org/officeDocument/2006/relationships/slideLayout" Target="../slideLayouts/slideLayout93.xml"/><Relationship Id="rId4" Type="http://schemas.openxmlformats.org/officeDocument/2006/relationships/slideLayout" Target="../slideLayouts/slideLayout78.xml"/><Relationship Id="rId9" Type="http://schemas.openxmlformats.org/officeDocument/2006/relationships/slideLayout" Target="../slideLayouts/slideLayout83.xml"/><Relationship Id="rId14" Type="http://schemas.openxmlformats.org/officeDocument/2006/relationships/slideLayout" Target="../slideLayouts/slideLayout8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Otsikon paikkamerkki 1">
            <a:extLst>
              <a:ext uri="{FF2B5EF4-FFF2-40B4-BE49-F238E27FC236}">
                <a16:creationId xmlns:a16="http://schemas.microsoft.com/office/drawing/2014/main" id="{583DE5D1-86E2-429C-8DA8-FFE0E9B6F0C0}"/>
              </a:ext>
            </a:extLst>
          </p:cNvPr>
          <p:cNvSpPr>
            <a:spLocks noGrp="1"/>
          </p:cNvSpPr>
          <p:nvPr>
            <p:ph type="title"/>
          </p:nvPr>
        </p:nvSpPr>
        <p:spPr bwMode="auto">
          <a:xfrm>
            <a:off x="457200" y="407988"/>
            <a:ext cx="11234738"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i-FI" altLang="fi-FI"/>
              <a:t>Muokkaa perustyyl. napsautt.</a:t>
            </a:r>
          </a:p>
        </p:txBody>
      </p:sp>
      <p:sp>
        <p:nvSpPr>
          <p:cNvPr id="3075" name="Tekstin paikkamerkki 2">
            <a:extLst>
              <a:ext uri="{FF2B5EF4-FFF2-40B4-BE49-F238E27FC236}">
                <a16:creationId xmlns:a16="http://schemas.microsoft.com/office/drawing/2014/main" id="{5ACC2192-589F-45F0-8E71-DCA52A0F07A8}"/>
              </a:ext>
            </a:extLst>
          </p:cNvPr>
          <p:cNvSpPr>
            <a:spLocks noGrp="1"/>
          </p:cNvSpPr>
          <p:nvPr>
            <p:ph type="body" idx="1"/>
          </p:nvPr>
        </p:nvSpPr>
        <p:spPr bwMode="auto">
          <a:xfrm>
            <a:off x="457200" y="1196975"/>
            <a:ext cx="11234738" cy="497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i-FI" altLang="fi-FI"/>
              <a:t>Muokkaa tekstin perustyylejä napsauttamalla</a:t>
            </a:r>
          </a:p>
          <a:p>
            <a:pPr lvl="1"/>
            <a:r>
              <a:rPr lang="fi-FI" altLang="fi-FI"/>
              <a:t>toinen taso</a:t>
            </a:r>
          </a:p>
          <a:p>
            <a:pPr lvl="2"/>
            <a:r>
              <a:rPr lang="fi-FI" altLang="fi-FI"/>
              <a:t>kolmas taso</a:t>
            </a:r>
          </a:p>
          <a:p>
            <a:pPr lvl="3"/>
            <a:r>
              <a:rPr lang="fi-FI" altLang="fi-FI"/>
              <a:t>neljäs taso</a:t>
            </a:r>
          </a:p>
          <a:p>
            <a:pPr lvl="4"/>
            <a:r>
              <a:rPr lang="fi-FI" altLang="fi-FI"/>
              <a:t>viides taso</a:t>
            </a:r>
          </a:p>
        </p:txBody>
      </p:sp>
      <p:sp>
        <p:nvSpPr>
          <p:cNvPr id="4" name="Päivämäärän paikkamerkki 3">
            <a:extLst>
              <a:ext uri="{FF2B5EF4-FFF2-40B4-BE49-F238E27FC236}">
                <a16:creationId xmlns:a16="http://schemas.microsoft.com/office/drawing/2014/main" id="{8CE38FB8-E632-42C0-906C-19EAC452A4DE}"/>
              </a:ext>
            </a:extLst>
          </p:cNvPr>
          <p:cNvSpPr>
            <a:spLocks noGrp="1"/>
          </p:cNvSpPr>
          <p:nvPr>
            <p:ph type="dt" sz="half" idx="2"/>
          </p:nvPr>
        </p:nvSpPr>
        <p:spPr>
          <a:xfrm>
            <a:off x="1663700" y="6269038"/>
            <a:ext cx="1304925" cy="258762"/>
          </a:xfrm>
          <a:prstGeom prst="rect">
            <a:avLst/>
          </a:prstGeom>
        </p:spPr>
        <p:txBody>
          <a:bodyPr vert="horz" lIns="0" tIns="0" rIns="0" bIns="0" rtlCol="0" anchor="ctr">
            <a:noAutofit/>
          </a:bodyPr>
          <a:lstStyle>
            <a:lvl1pPr algn="ctr" eaLnBrk="1" fontAlgn="auto" hangingPunct="1">
              <a:spcBef>
                <a:spcPts val="0"/>
              </a:spcBef>
              <a:spcAft>
                <a:spcPts val="0"/>
              </a:spcAft>
              <a:defRPr sz="1300" smtClean="0">
                <a:solidFill>
                  <a:srgbClr val="000000"/>
                </a:solidFill>
                <a:latin typeface="+mn-lt"/>
              </a:defRPr>
            </a:lvl1pPr>
          </a:lstStyle>
          <a:p>
            <a:pPr>
              <a:defRPr/>
            </a:pPr>
            <a:fld id="{009D7F9B-B112-46BA-86A7-0DB5BB4AABF6}" type="datetime1">
              <a:rPr lang="fi-FI"/>
              <a:pPr>
                <a:defRPr/>
              </a:pPr>
              <a:t>10.12.2021</a:t>
            </a:fld>
            <a:endParaRPr lang="fi-FI" dirty="0"/>
          </a:p>
        </p:txBody>
      </p:sp>
      <p:sp>
        <p:nvSpPr>
          <p:cNvPr id="5" name="Alatunnisteen paikkamerkki 4">
            <a:extLst>
              <a:ext uri="{FF2B5EF4-FFF2-40B4-BE49-F238E27FC236}">
                <a16:creationId xmlns:a16="http://schemas.microsoft.com/office/drawing/2014/main" id="{5C914A32-429F-447A-B958-F61A526AD352}"/>
              </a:ext>
            </a:extLst>
          </p:cNvPr>
          <p:cNvSpPr>
            <a:spLocks noGrp="1"/>
          </p:cNvSpPr>
          <p:nvPr>
            <p:ph type="ftr" sz="quarter" idx="3"/>
          </p:nvPr>
        </p:nvSpPr>
        <p:spPr>
          <a:xfrm>
            <a:off x="3201988" y="6269038"/>
            <a:ext cx="4114800" cy="258762"/>
          </a:xfrm>
          <a:prstGeom prst="rect">
            <a:avLst/>
          </a:prstGeom>
        </p:spPr>
        <p:txBody>
          <a:bodyPr vert="horz" lIns="0" tIns="0" rIns="0" bIns="0" rtlCol="0" anchor="ctr">
            <a:noAutofit/>
          </a:bodyPr>
          <a:lstStyle>
            <a:lvl1pPr algn="l" eaLnBrk="1" fontAlgn="auto" hangingPunct="1">
              <a:spcBef>
                <a:spcPts val="0"/>
              </a:spcBef>
              <a:spcAft>
                <a:spcPts val="0"/>
              </a:spcAft>
              <a:defRPr sz="1300" smtClean="0">
                <a:solidFill>
                  <a:srgbClr val="000000"/>
                </a:solidFill>
                <a:latin typeface="+mn-lt"/>
              </a:defRPr>
            </a:lvl1pPr>
          </a:lstStyle>
          <a:p>
            <a:pPr>
              <a:defRPr/>
            </a:pPr>
            <a:r>
              <a:rPr lang="fi-FI"/>
              <a:t>Etunimi Sukunimi</a:t>
            </a:r>
            <a:endParaRPr lang="fi-FI" dirty="0"/>
          </a:p>
        </p:txBody>
      </p:sp>
      <p:sp>
        <p:nvSpPr>
          <p:cNvPr id="6" name="Dian numeron paikkamerkki 5">
            <a:extLst>
              <a:ext uri="{FF2B5EF4-FFF2-40B4-BE49-F238E27FC236}">
                <a16:creationId xmlns:a16="http://schemas.microsoft.com/office/drawing/2014/main" id="{035D9F9D-069B-4A4C-99D3-6BB525A3EA90}"/>
              </a:ext>
            </a:extLst>
          </p:cNvPr>
          <p:cNvSpPr>
            <a:spLocks noGrp="1"/>
          </p:cNvSpPr>
          <p:nvPr>
            <p:ph type="sldNum" sz="quarter" idx="4"/>
          </p:nvPr>
        </p:nvSpPr>
        <p:spPr>
          <a:xfrm>
            <a:off x="10437813" y="6269038"/>
            <a:ext cx="1236662" cy="258762"/>
          </a:xfrm>
          <a:prstGeom prst="rect">
            <a:avLst/>
          </a:prstGeom>
        </p:spPr>
        <p:txBody>
          <a:bodyPr vert="horz" wrap="square" lIns="0" tIns="0" rIns="0" bIns="0" numCol="1" anchor="ctr" anchorCtr="0" compatLnSpc="1">
            <a:prstTxWarp prst="textNoShape">
              <a:avLst/>
            </a:prstTxWarp>
            <a:noAutofit/>
          </a:bodyPr>
          <a:lstStyle>
            <a:lvl1pPr algn="r" eaLnBrk="1" hangingPunct="1">
              <a:defRPr sz="1300" b="1">
                <a:solidFill>
                  <a:srgbClr val="000000"/>
                </a:solidFill>
              </a:defRPr>
            </a:lvl1pPr>
          </a:lstStyle>
          <a:p>
            <a:fld id="{C00B0CCB-5ECC-4904-BB83-500B8580BA8C}" type="slidenum">
              <a:rPr lang="fi-FI" altLang="fi-FI"/>
              <a:pPr/>
              <a:t>‹#›</a:t>
            </a:fld>
            <a:endParaRPr lang="fi-FI" altLang="fi-FI"/>
          </a:p>
        </p:txBody>
      </p:sp>
      <p:grpSp>
        <p:nvGrpSpPr>
          <p:cNvPr id="3079" name="Ryhmä 6">
            <a:extLst>
              <a:ext uri="{FF2B5EF4-FFF2-40B4-BE49-F238E27FC236}">
                <a16:creationId xmlns:a16="http://schemas.microsoft.com/office/drawing/2014/main" id="{2A2D1625-71EB-446E-B002-42D1D591B653}"/>
              </a:ext>
            </a:extLst>
          </p:cNvPr>
          <p:cNvGrpSpPr>
            <a:grpSpLocks/>
          </p:cNvGrpSpPr>
          <p:nvPr/>
        </p:nvGrpSpPr>
        <p:grpSpPr bwMode="auto">
          <a:xfrm>
            <a:off x="465138" y="6221413"/>
            <a:ext cx="804862" cy="374650"/>
            <a:chOff x="228601" y="704851"/>
            <a:chExt cx="11734800" cy="5449888"/>
          </a:xfrm>
        </p:grpSpPr>
        <p:sp>
          <p:nvSpPr>
            <p:cNvPr id="3080" name="Freeform 5">
              <a:extLst>
                <a:ext uri="{FF2B5EF4-FFF2-40B4-BE49-F238E27FC236}">
                  <a16:creationId xmlns:a16="http://schemas.microsoft.com/office/drawing/2014/main" id="{33F101AB-18CD-4063-8BF7-D1BC2A961557}"/>
                </a:ext>
              </a:extLst>
            </p:cNvPr>
            <p:cNvSpPr>
              <a:spLocks noEditPoints="1"/>
            </p:cNvSpPr>
            <p:nvPr/>
          </p:nvSpPr>
          <p:spPr bwMode="black">
            <a:xfrm>
              <a:off x="228601" y="704851"/>
              <a:ext cx="11734800" cy="5449888"/>
            </a:xfrm>
            <a:custGeom>
              <a:avLst/>
              <a:gdLst>
                <a:gd name="T0" fmla="*/ 6084818 w 32573"/>
                <a:gd name="T1" fmla="*/ 5272503 h 15116"/>
                <a:gd name="T2" fmla="*/ 6988354 w 32573"/>
                <a:gd name="T3" fmla="*/ 4899347 h 15116"/>
                <a:gd name="T4" fmla="*/ 10296636 w 32573"/>
                <a:gd name="T5" fmla="*/ 4899347 h 15116"/>
                <a:gd name="T6" fmla="*/ 11734800 w 32573"/>
                <a:gd name="T7" fmla="*/ 3475584 h 15116"/>
                <a:gd name="T8" fmla="*/ 11734800 w 32573"/>
                <a:gd name="T9" fmla="*/ 0 h 15116"/>
                <a:gd name="T10" fmla="*/ 0 w 32573"/>
                <a:gd name="T11" fmla="*/ 0 h 15116"/>
                <a:gd name="T12" fmla="*/ 0 w 32573"/>
                <a:gd name="T13" fmla="*/ 3475584 h 15116"/>
                <a:gd name="T14" fmla="*/ 1429518 w 32573"/>
                <a:gd name="T15" fmla="*/ 4899347 h 15116"/>
                <a:gd name="T16" fmla="*/ 4825343 w 32573"/>
                <a:gd name="T17" fmla="*/ 4899347 h 15116"/>
                <a:gd name="T18" fmla="*/ 5728879 w 32573"/>
                <a:gd name="T19" fmla="*/ 5272503 h 15116"/>
                <a:gd name="T20" fmla="*/ 5907209 w 32573"/>
                <a:gd name="T21" fmla="*/ 5449888 h 15116"/>
                <a:gd name="T22" fmla="*/ 6084818 w 32573"/>
                <a:gd name="T23" fmla="*/ 5272503 h 15116"/>
                <a:gd name="T24" fmla="*/ 11396514 w 32573"/>
                <a:gd name="T25" fmla="*/ 338545 h 15116"/>
                <a:gd name="T26" fmla="*/ 11396514 w 32573"/>
                <a:gd name="T27" fmla="*/ 3475584 h 15116"/>
                <a:gd name="T28" fmla="*/ 10296636 w 32573"/>
                <a:gd name="T29" fmla="*/ 4560802 h 15116"/>
                <a:gd name="T30" fmla="*/ 6988354 w 32573"/>
                <a:gd name="T31" fmla="*/ 4560802 h 15116"/>
                <a:gd name="T32" fmla="*/ 5907209 w 32573"/>
                <a:gd name="T33" fmla="*/ 4974699 h 15116"/>
                <a:gd name="T34" fmla="*/ 4825343 w 32573"/>
                <a:gd name="T35" fmla="*/ 4560802 h 15116"/>
                <a:gd name="T36" fmla="*/ 1429518 w 32573"/>
                <a:gd name="T37" fmla="*/ 4560802 h 15116"/>
                <a:gd name="T38" fmla="*/ 338286 w 32573"/>
                <a:gd name="T39" fmla="*/ 3475584 h 15116"/>
                <a:gd name="T40" fmla="*/ 338286 w 32573"/>
                <a:gd name="T41" fmla="*/ 338545 h 15116"/>
                <a:gd name="T42" fmla="*/ 11396514 w 32573"/>
                <a:gd name="T43" fmla="*/ 338545 h 1511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3081" name="Freeform 6">
              <a:extLst>
                <a:ext uri="{FF2B5EF4-FFF2-40B4-BE49-F238E27FC236}">
                  <a16:creationId xmlns:a16="http://schemas.microsoft.com/office/drawing/2014/main" id="{F108C151-760E-4770-BA09-A97199AAB153}"/>
                </a:ext>
              </a:extLst>
            </p:cNvPr>
            <p:cNvSpPr>
              <a:spLocks/>
            </p:cNvSpPr>
            <p:nvPr/>
          </p:nvSpPr>
          <p:spPr bwMode="black">
            <a:xfrm>
              <a:off x="9961563" y="2287588"/>
              <a:ext cx="377825" cy="363538"/>
            </a:xfrm>
            <a:custGeom>
              <a:avLst/>
              <a:gdLst>
                <a:gd name="T0" fmla="*/ 377825 w 1048"/>
                <a:gd name="T1" fmla="*/ 181589 h 1009"/>
                <a:gd name="T2" fmla="*/ 189273 w 1048"/>
                <a:gd name="T3" fmla="*/ 363538 h 1009"/>
                <a:gd name="T4" fmla="*/ 0 w 1048"/>
                <a:gd name="T5" fmla="*/ 181589 h 1009"/>
                <a:gd name="T6" fmla="*/ 189273 w 1048"/>
                <a:gd name="T7" fmla="*/ 0 h 1009"/>
                <a:gd name="T8" fmla="*/ 377825 w 1048"/>
                <a:gd name="T9" fmla="*/ 181589 h 10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3082" name="Rectangle 7">
              <a:extLst>
                <a:ext uri="{FF2B5EF4-FFF2-40B4-BE49-F238E27FC236}">
                  <a16:creationId xmlns:a16="http://schemas.microsoft.com/office/drawing/2014/main" id="{37502196-49D9-4AAA-8007-7A109F85533C}"/>
                </a:ext>
              </a:extLst>
            </p:cNvPr>
            <p:cNvSpPr>
              <a:spLocks noChangeArrowheads="1"/>
            </p:cNvSpPr>
            <p:nvPr/>
          </p:nvSpPr>
          <p:spPr bwMode="black">
            <a:xfrm>
              <a:off x="9986963" y="2789238"/>
              <a:ext cx="327025" cy="1162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endParaRPr lang="fi-FI" altLang="fi-FI"/>
            </a:p>
          </p:txBody>
        </p:sp>
        <p:sp>
          <p:nvSpPr>
            <p:cNvPr id="3083" name="Freeform 8">
              <a:extLst>
                <a:ext uri="{FF2B5EF4-FFF2-40B4-BE49-F238E27FC236}">
                  <a16:creationId xmlns:a16="http://schemas.microsoft.com/office/drawing/2014/main" id="{8CBAEDD6-03A5-46D4-A6AF-6A425BA750D6}"/>
                </a:ext>
              </a:extLst>
            </p:cNvPr>
            <p:cNvSpPr>
              <a:spLocks/>
            </p:cNvSpPr>
            <p:nvPr/>
          </p:nvSpPr>
          <p:spPr bwMode="black">
            <a:xfrm>
              <a:off x="8709026" y="2282826"/>
              <a:ext cx="1119188" cy="1668463"/>
            </a:xfrm>
            <a:custGeom>
              <a:avLst/>
              <a:gdLst>
                <a:gd name="T0" fmla="*/ 693140 w 3105"/>
                <a:gd name="T1" fmla="*/ 967889 h 4625"/>
                <a:gd name="T2" fmla="*/ 1119188 w 3105"/>
                <a:gd name="T3" fmla="*/ 1668463 h 4625"/>
                <a:gd name="T4" fmla="*/ 764508 w 3105"/>
                <a:gd name="T5" fmla="*/ 1668463 h 4625"/>
                <a:gd name="T6" fmla="*/ 478674 w 3105"/>
                <a:gd name="T7" fmla="*/ 1203097 h 4625"/>
                <a:gd name="T8" fmla="*/ 324763 w 3105"/>
                <a:gd name="T9" fmla="*/ 1398984 h 4625"/>
                <a:gd name="T10" fmla="*/ 324763 w 3105"/>
                <a:gd name="T11" fmla="*/ 1668463 h 4625"/>
                <a:gd name="T12" fmla="*/ 0 w 3105"/>
                <a:gd name="T13" fmla="*/ 1668463 h 4625"/>
                <a:gd name="T14" fmla="*/ 0 w 3105"/>
                <a:gd name="T15" fmla="*/ 0 h 4625"/>
                <a:gd name="T16" fmla="*/ 324763 w 3105"/>
                <a:gd name="T17" fmla="*/ 0 h 4625"/>
                <a:gd name="T18" fmla="*/ 324763 w 3105"/>
                <a:gd name="T19" fmla="*/ 769838 h 4625"/>
                <a:gd name="T20" fmla="*/ 308543 w 3105"/>
                <a:gd name="T21" fmla="*/ 1055551 h 4625"/>
                <a:gd name="T22" fmla="*/ 315391 w 3105"/>
                <a:gd name="T23" fmla="*/ 1055551 h 4625"/>
                <a:gd name="T24" fmla="*/ 455965 w 3105"/>
                <a:gd name="T25" fmla="*/ 838741 h 4625"/>
                <a:gd name="T26" fmla="*/ 704674 w 3105"/>
                <a:gd name="T27" fmla="*/ 506852 h 4625"/>
                <a:gd name="T28" fmla="*/ 1084585 w 3105"/>
                <a:gd name="T29" fmla="*/ 506852 h 4625"/>
                <a:gd name="T30" fmla="*/ 693140 w 3105"/>
                <a:gd name="T31" fmla="*/ 967889 h 462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3084" name="Freeform 9">
              <a:extLst>
                <a:ext uri="{FF2B5EF4-FFF2-40B4-BE49-F238E27FC236}">
                  <a16:creationId xmlns:a16="http://schemas.microsoft.com/office/drawing/2014/main" id="{C7D8F0D2-B6B8-4362-B326-AFA95A432303}"/>
                </a:ext>
              </a:extLst>
            </p:cNvPr>
            <p:cNvSpPr>
              <a:spLocks/>
            </p:cNvSpPr>
            <p:nvPr/>
          </p:nvSpPr>
          <p:spPr bwMode="black">
            <a:xfrm>
              <a:off x="7353301" y="2762251"/>
              <a:ext cx="1027113" cy="1189038"/>
            </a:xfrm>
            <a:custGeom>
              <a:avLst/>
              <a:gdLst>
                <a:gd name="T0" fmla="*/ 1027113 w 2850"/>
                <a:gd name="T1" fmla="*/ 444446 h 3296"/>
                <a:gd name="T2" fmla="*/ 663119 w 2850"/>
                <a:gd name="T3" fmla="*/ 0 h 3296"/>
                <a:gd name="T4" fmla="*/ 315702 w 2850"/>
                <a:gd name="T5" fmla="*/ 218976 h 3296"/>
                <a:gd name="T6" fmla="*/ 308494 w 2850"/>
                <a:gd name="T7" fmla="*/ 218976 h 3296"/>
                <a:gd name="T8" fmla="*/ 324712 w 2850"/>
                <a:gd name="T9" fmla="*/ 27417 h 3296"/>
                <a:gd name="T10" fmla="*/ 0 w 2850"/>
                <a:gd name="T11" fmla="*/ 27417 h 3296"/>
                <a:gd name="T12" fmla="*/ 0 w 2850"/>
                <a:gd name="T13" fmla="*/ 1189038 h 3296"/>
                <a:gd name="T14" fmla="*/ 324712 w 2850"/>
                <a:gd name="T15" fmla="*/ 1189038 h 3296"/>
                <a:gd name="T16" fmla="*/ 324712 w 2850"/>
                <a:gd name="T17" fmla="*/ 500002 h 3296"/>
                <a:gd name="T18" fmla="*/ 525089 w 2850"/>
                <a:gd name="T19" fmla="*/ 274171 h 3296"/>
                <a:gd name="T20" fmla="*/ 699878 w 2850"/>
                <a:gd name="T21" fmla="*/ 509382 h 3296"/>
                <a:gd name="T22" fmla="*/ 699878 w 2850"/>
                <a:gd name="T23" fmla="*/ 1189038 h 3296"/>
                <a:gd name="T24" fmla="*/ 1027113 w 2850"/>
                <a:gd name="T25" fmla="*/ 1189038 h 3296"/>
                <a:gd name="T26" fmla="*/ 1027113 w 2850"/>
                <a:gd name="T27" fmla="*/ 444446 h 329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3085" name="Freeform 10">
              <a:extLst>
                <a:ext uri="{FF2B5EF4-FFF2-40B4-BE49-F238E27FC236}">
                  <a16:creationId xmlns:a16="http://schemas.microsoft.com/office/drawing/2014/main" id="{4C0AA01C-1F10-4F1B-9FFA-1E209E38B9EA}"/>
                </a:ext>
              </a:extLst>
            </p:cNvPr>
            <p:cNvSpPr>
              <a:spLocks/>
            </p:cNvSpPr>
            <p:nvPr/>
          </p:nvSpPr>
          <p:spPr bwMode="black">
            <a:xfrm>
              <a:off x="6664326" y="2287588"/>
              <a:ext cx="377825" cy="363538"/>
            </a:xfrm>
            <a:custGeom>
              <a:avLst/>
              <a:gdLst>
                <a:gd name="T0" fmla="*/ 377825 w 1047"/>
                <a:gd name="T1" fmla="*/ 181589 h 1009"/>
                <a:gd name="T2" fmla="*/ 189093 w 1047"/>
                <a:gd name="T3" fmla="*/ 363538 h 1009"/>
                <a:gd name="T4" fmla="*/ 0 w 1047"/>
                <a:gd name="T5" fmla="*/ 181589 h 1009"/>
                <a:gd name="T6" fmla="*/ 189093 w 1047"/>
                <a:gd name="T7" fmla="*/ 0 h 1009"/>
                <a:gd name="T8" fmla="*/ 377825 w 1047"/>
                <a:gd name="T9" fmla="*/ 181589 h 10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3086" name="Rectangle 11">
              <a:extLst>
                <a:ext uri="{FF2B5EF4-FFF2-40B4-BE49-F238E27FC236}">
                  <a16:creationId xmlns:a16="http://schemas.microsoft.com/office/drawing/2014/main" id="{7FA70E3D-DADE-4D2D-B0A1-642CF5620117}"/>
                </a:ext>
              </a:extLst>
            </p:cNvPr>
            <p:cNvSpPr>
              <a:spLocks noChangeArrowheads="1"/>
            </p:cNvSpPr>
            <p:nvPr/>
          </p:nvSpPr>
          <p:spPr bwMode="black">
            <a:xfrm>
              <a:off x="6689726" y="2789238"/>
              <a:ext cx="327025" cy="1162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endParaRPr lang="fi-FI" altLang="fi-FI"/>
            </a:p>
          </p:txBody>
        </p:sp>
        <p:sp>
          <p:nvSpPr>
            <p:cNvPr id="3087" name="Freeform 12">
              <a:extLst>
                <a:ext uri="{FF2B5EF4-FFF2-40B4-BE49-F238E27FC236}">
                  <a16:creationId xmlns:a16="http://schemas.microsoft.com/office/drawing/2014/main" id="{88C358F3-8237-4E1B-93BC-3DAB5B7C1DD1}"/>
                </a:ext>
              </a:extLst>
            </p:cNvPr>
            <p:cNvSpPr>
              <a:spLocks/>
            </p:cNvSpPr>
            <p:nvPr/>
          </p:nvSpPr>
          <p:spPr bwMode="black">
            <a:xfrm>
              <a:off x="5399088" y="2762251"/>
              <a:ext cx="1047750" cy="1216025"/>
            </a:xfrm>
            <a:custGeom>
              <a:avLst/>
              <a:gdLst>
                <a:gd name="T0" fmla="*/ 729857 w 2907"/>
                <a:gd name="T1" fmla="*/ 865963 h 3373"/>
                <a:gd name="T2" fmla="*/ 451610 w 2907"/>
                <a:gd name="T3" fmla="*/ 711661 h 3373"/>
                <a:gd name="T4" fmla="*/ 57668 w 2907"/>
                <a:gd name="T5" fmla="*/ 356912 h 3373"/>
                <a:gd name="T6" fmla="*/ 515765 w 2907"/>
                <a:gd name="T7" fmla="*/ 0 h 3373"/>
                <a:gd name="T8" fmla="*/ 1047750 w 2907"/>
                <a:gd name="T9" fmla="*/ 264620 h 3373"/>
                <a:gd name="T10" fmla="*/ 768783 w 2907"/>
                <a:gd name="T11" fmla="*/ 421445 h 3373"/>
                <a:gd name="T12" fmla="*/ 527299 w 2907"/>
                <a:gd name="T13" fmla="*/ 236860 h 3373"/>
                <a:gd name="T14" fmla="*/ 375561 w 2907"/>
                <a:gd name="T15" fmla="*/ 340689 h 3373"/>
                <a:gd name="T16" fmla="*/ 700302 w 2907"/>
                <a:gd name="T17" fmla="*/ 492827 h 3373"/>
                <a:gd name="T18" fmla="*/ 1047750 w 2907"/>
                <a:gd name="T19" fmla="*/ 845053 h 3373"/>
                <a:gd name="T20" fmla="*/ 580281 w 2907"/>
                <a:gd name="T21" fmla="*/ 1216025 h 3373"/>
                <a:gd name="T22" fmla="*/ 0 w 2907"/>
                <a:gd name="T23" fmla="*/ 916796 h 3373"/>
                <a:gd name="T24" fmla="*/ 283293 w 2907"/>
                <a:gd name="T25" fmla="*/ 757807 h 3373"/>
                <a:gd name="T26" fmla="*/ 575956 w 2907"/>
                <a:gd name="T27" fmla="*/ 978805 h 3373"/>
                <a:gd name="T28" fmla="*/ 729857 w 2907"/>
                <a:gd name="T29" fmla="*/ 865963 h 337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3088" name="Freeform 13">
              <a:extLst>
                <a:ext uri="{FF2B5EF4-FFF2-40B4-BE49-F238E27FC236}">
                  <a16:creationId xmlns:a16="http://schemas.microsoft.com/office/drawing/2014/main" id="{B9AFAA4E-703D-430C-BC5C-DAC6909C9983}"/>
                </a:ext>
              </a:extLst>
            </p:cNvPr>
            <p:cNvSpPr>
              <a:spLocks/>
            </p:cNvSpPr>
            <p:nvPr/>
          </p:nvSpPr>
          <p:spPr bwMode="black">
            <a:xfrm>
              <a:off x="4770438" y="2295526"/>
              <a:ext cx="563563" cy="1677988"/>
            </a:xfrm>
            <a:custGeom>
              <a:avLst/>
              <a:gdLst>
                <a:gd name="T0" fmla="*/ 326614 w 1565"/>
                <a:gd name="T1" fmla="*/ 0 h 4657"/>
                <a:gd name="T2" fmla="*/ 0 w 1565"/>
                <a:gd name="T3" fmla="*/ 0 h 4657"/>
                <a:gd name="T4" fmla="*/ 0 w 1565"/>
                <a:gd name="T5" fmla="*/ 1335328 h 4657"/>
                <a:gd name="T6" fmla="*/ 77062 w 1565"/>
                <a:gd name="T7" fmla="*/ 1596196 h 4657"/>
                <a:gd name="T8" fmla="*/ 321933 w 1565"/>
                <a:gd name="T9" fmla="*/ 1677988 h 4657"/>
                <a:gd name="T10" fmla="*/ 439327 w 1565"/>
                <a:gd name="T11" fmla="*/ 1665377 h 4657"/>
                <a:gd name="T12" fmla="*/ 535835 w 1565"/>
                <a:gd name="T13" fmla="*/ 1629706 h 4657"/>
                <a:gd name="T14" fmla="*/ 563563 w 1565"/>
                <a:gd name="T15" fmla="*/ 1410994 h 4657"/>
                <a:gd name="T16" fmla="*/ 495863 w 1565"/>
                <a:gd name="T17" fmla="*/ 1430451 h 4657"/>
                <a:gd name="T18" fmla="*/ 427804 w 1565"/>
                <a:gd name="T19" fmla="*/ 1436216 h 4657"/>
                <a:gd name="T20" fmla="*/ 350741 w 1565"/>
                <a:gd name="T21" fmla="*/ 1404148 h 4657"/>
                <a:gd name="T22" fmla="*/ 326614 w 1565"/>
                <a:gd name="T23" fmla="*/ 1288848 h 4657"/>
                <a:gd name="T24" fmla="*/ 326614 w 1565"/>
                <a:gd name="T25" fmla="*/ 0 h 465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3089" name="Freeform 14">
              <a:extLst>
                <a:ext uri="{FF2B5EF4-FFF2-40B4-BE49-F238E27FC236}">
                  <a16:creationId xmlns:a16="http://schemas.microsoft.com/office/drawing/2014/main" id="{FDD08CDA-0D03-4131-A6F7-EBFC6C7E409F}"/>
                </a:ext>
              </a:extLst>
            </p:cNvPr>
            <p:cNvSpPr>
              <a:spLocks noEditPoints="1"/>
            </p:cNvSpPr>
            <p:nvPr/>
          </p:nvSpPr>
          <p:spPr bwMode="black">
            <a:xfrm>
              <a:off x="3455988" y="2762251"/>
              <a:ext cx="1073150" cy="1216025"/>
            </a:xfrm>
            <a:custGeom>
              <a:avLst/>
              <a:gdLst>
                <a:gd name="T0" fmla="*/ 555140 w 2977"/>
                <a:gd name="T1" fmla="*/ 234697 h 3373"/>
                <a:gd name="T2" fmla="*/ 313257 w 2977"/>
                <a:gd name="T3" fmla="*/ 478767 h 3373"/>
                <a:gd name="T4" fmla="*/ 771428 w 2977"/>
                <a:gd name="T5" fmla="*/ 478767 h 3373"/>
                <a:gd name="T6" fmla="*/ 555140 w 2977"/>
                <a:gd name="T7" fmla="*/ 234697 h 3373"/>
                <a:gd name="T8" fmla="*/ 1056928 w 2977"/>
                <a:gd name="T9" fmla="*/ 695438 h 3373"/>
                <a:gd name="T10" fmla="*/ 306408 w 2977"/>
                <a:gd name="T11" fmla="*/ 695438 h 3373"/>
                <a:gd name="T12" fmla="*/ 561989 w 2977"/>
                <a:gd name="T13" fmla="*/ 976281 h 3373"/>
                <a:gd name="T14" fmla="*/ 785487 w 2977"/>
                <a:gd name="T15" fmla="*/ 785207 h 3373"/>
                <a:gd name="T16" fmla="*/ 1059091 w 2977"/>
                <a:gd name="T17" fmla="*/ 939508 h 3373"/>
                <a:gd name="T18" fmla="*/ 561989 w 2977"/>
                <a:gd name="T19" fmla="*/ 1216025 h 3373"/>
                <a:gd name="T20" fmla="*/ 0 w 2977"/>
                <a:gd name="T21" fmla="*/ 607832 h 3373"/>
                <a:gd name="T22" fmla="*/ 555140 w 2977"/>
                <a:gd name="T23" fmla="*/ 0 h 3373"/>
                <a:gd name="T24" fmla="*/ 1073150 w 2977"/>
                <a:gd name="T25" fmla="*/ 536450 h 3373"/>
                <a:gd name="T26" fmla="*/ 1056928 w 2977"/>
                <a:gd name="T27" fmla="*/ 695438 h 337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3090" name="Freeform 15">
              <a:extLst>
                <a:ext uri="{FF2B5EF4-FFF2-40B4-BE49-F238E27FC236}">
                  <a16:creationId xmlns:a16="http://schemas.microsoft.com/office/drawing/2014/main" id="{FD78AEF2-450F-454E-A620-8EB28EBB906B}"/>
                </a:ext>
              </a:extLst>
            </p:cNvPr>
            <p:cNvSpPr>
              <a:spLocks/>
            </p:cNvSpPr>
            <p:nvPr/>
          </p:nvSpPr>
          <p:spPr bwMode="black">
            <a:xfrm>
              <a:off x="1879601" y="2357438"/>
              <a:ext cx="1311275" cy="1593850"/>
            </a:xfrm>
            <a:custGeom>
              <a:avLst/>
              <a:gdLst>
                <a:gd name="T0" fmla="*/ 973102 w 3641"/>
                <a:gd name="T1" fmla="*/ 1593850 h 4420"/>
                <a:gd name="T2" fmla="*/ 1311275 w 3641"/>
                <a:gd name="T3" fmla="*/ 1593850 h 4420"/>
                <a:gd name="T4" fmla="*/ 1311275 w 3641"/>
                <a:gd name="T5" fmla="*/ 0 h 4420"/>
                <a:gd name="T6" fmla="*/ 973102 w 3641"/>
                <a:gd name="T7" fmla="*/ 0 h 4420"/>
                <a:gd name="T8" fmla="*/ 973102 w 3641"/>
                <a:gd name="T9" fmla="*/ 631049 h 4420"/>
                <a:gd name="T10" fmla="*/ 338173 w 3641"/>
                <a:gd name="T11" fmla="*/ 631049 h 4420"/>
                <a:gd name="T12" fmla="*/ 338173 w 3641"/>
                <a:gd name="T13" fmla="*/ 0 h 4420"/>
                <a:gd name="T14" fmla="*/ 0 w 3641"/>
                <a:gd name="T15" fmla="*/ 0 h 4420"/>
                <a:gd name="T16" fmla="*/ 0 w 3641"/>
                <a:gd name="T17" fmla="*/ 1593850 h 4420"/>
                <a:gd name="T18" fmla="*/ 338173 w 3641"/>
                <a:gd name="T19" fmla="*/ 1593850 h 4420"/>
                <a:gd name="T20" fmla="*/ 338173 w 3641"/>
                <a:gd name="T21" fmla="*/ 932510 h 4420"/>
                <a:gd name="T22" fmla="*/ 973102 w 3641"/>
                <a:gd name="T23" fmla="*/ 932510 h 4420"/>
                <a:gd name="T24" fmla="*/ 973102 w 3641"/>
                <a:gd name="T25" fmla="*/ 1593850 h 44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grpSp>
    </p:spTree>
  </p:cSld>
  <p:clrMap bg1="lt1" tx1="dk1" bg2="lt2" tx2="dk2" accent1="accent1" accent2="accent2" accent3="accent3" accent4="accent4" accent5="accent5" accent6="accent6" hlink="hlink" folHlink="folHlink"/>
  <p:sldLayoutIdLst>
    <p:sldLayoutId id="2147483820" r:id="rId1"/>
    <p:sldLayoutId id="2147483852" r:id="rId2"/>
    <p:sldLayoutId id="2147483853" r:id="rId3"/>
    <p:sldLayoutId id="2147483854" r:id="rId4"/>
    <p:sldLayoutId id="2147483855" r:id="rId5"/>
    <p:sldLayoutId id="2147483856" r:id="rId6"/>
    <p:sldLayoutId id="2147483857" r:id="rId7"/>
    <p:sldLayoutId id="2147483858" r:id="rId8"/>
    <p:sldLayoutId id="2147483821" r:id="rId9"/>
    <p:sldLayoutId id="2147483859" r:id="rId10"/>
    <p:sldLayoutId id="2147483860" r:id="rId11"/>
    <p:sldLayoutId id="2147483861" r:id="rId12"/>
    <p:sldLayoutId id="2147483862" r:id="rId13"/>
    <p:sldLayoutId id="2147483863" r:id="rId14"/>
    <p:sldLayoutId id="2147483822" r:id="rId15"/>
    <p:sldLayoutId id="2147483823" r:id="rId16"/>
    <p:sldLayoutId id="2147483824" r:id="rId17"/>
    <p:sldLayoutId id="2147483825" r:id="rId18"/>
    <p:sldLayoutId id="2147483826" r:id="rId19"/>
    <p:sldLayoutId id="2147483827" r:id="rId20"/>
    <p:sldLayoutId id="2147483828" r:id="rId21"/>
    <p:sldLayoutId id="2147483864" r:id="rId22"/>
    <p:sldLayoutId id="2147483865" r:id="rId23"/>
    <p:sldLayoutId id="2147483866" r:id="rId24"/>
    <p:sldLayoutId id="2147483829" r:id="rId25"/>
    <p:sldLayoutId id="2147483830" r:id="rId26"/>
    <p:sldLayoutId id="2147483867" r:id="rId27"/>
    <p:sldLayoutId id="2147483868" r:id="rId28"/>
    <p:sldLayoutId id="2147483869" r:id="rId29"/>
    <p:sldLayoutId id="2147483870" r:id="rId30"/>
    <p:sldLayoutId id="2147483871" r:id="rId31"/>
    <p:sldLayoutId id="2147483872" r:id="rId32"/>
    <p:sldLayoutId id="2147483873" r:id="rId33"/>
    <p:sldLayoutId id="2147483874" r:id="rId34"/>
    <p:sldLayoutId id="2147483875" r:id="rId35"/>
    <p:sldLayoutId id="2147483876" r:id="rId36"/>
  </p:sldLayoutIdLst>
  <p:hf hdr="0"/>
  <p:txStyles>
    <p:titleStyle>
      <a:lvl1pPr algn="l" rtl="0" eaLnBrk="1" fontAlgn="base" hangingPunct="1">
        <a:lnSpc>
          <a:spcPct val="90000"/>
        </a:lnSpc>
        <a:spcBef>
          <a:spcPct val="0"/>
        </a:spcBef>
        <a:spcAft>
          <a:spcPct val="0"/>
        </a:spcAft>
        <a:defRPr sz="4200" b="1" kern="1200">
          <a:solidFill>
            <a:schemeClr val="tx1"/>
          </a:solidFill>
          <a:latin typeface="Arial Black" panose="020B0A04020102020204" pitchFamily="34" charset="0"/>
          <a:ea typeface="+mj-ea"/>
          <a:cs typeface="+mj-cs"/>
        </a:defRPr>
      </a:lvl1pPr>
      <a:lvl2pPr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2pPr>
      <a:lvl3pPr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3pPr>
      <a:lvl4pPr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4pPr>
      <a:lvl5pPr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5pPr>
      <a:lvl6pPr marL="457200"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6pPr>
      <a:lvl7pPr marL="914400"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7pPr>
      <a:lvl8pPr marL="1371600"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8pPr>
      <a:lvl9pPr marL="1828800"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9pPr>
    </p:titleStyle>
    <p:bodyStyle>
      <a:lvl1pPr marL="228600" indent="-228600" algn="l" rtl="0" eaLnBrk="1" fontAlgn="base" hangingPunct="1">
        <a:spcBef>
          <a:spcPct val="0"/>
        </a:spcBef>
        <a:spcAft>
          <a:spcPct val="0"/>
        </a:spcAft>
        <a:buFont typeface="Arial" panose="020B0604020202020204" pitchFamily="34" charset="0"/>
        <a:buChar char="•"/>
        <a:defRPr sz="2500" kern="1200">
          <a:solidFill>
            <a:schemeClr val="tx1"/>
          </a:solidFill>
          <a:latin typeface="+mn-lt"/>
          <a:ea typeface="+mn-ea"/>
          <a:cs typeface="+mn-cs"/>
        </a:defRPr>
      </a:lvl1pPr>
      <a:lvl2pPr marL="685800" indent="-228600" algn="l" rtl="0" eaLnBrk="1" fontAlgn="base" hangingPunct="1">
        <a:spcBef>
          <a:spcPct val="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spcBef>
          <a:spcPct val="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spcBef>
          <a:spcPct val="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spcBef>
          <a:spcPct val="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Otsikon paikkamerkki 1">
            <a:extLst>
              <a:ext uri="{FF2B5EF4-FFF2-40B4-BE49-F238E27FC236}">
                <a16:creationId xmlns:a16="http://schemas.microsoft.com/office/drawing/2014/main" id="{563DFEF8-91F3-49C2-BBF5-536FDE6AA57D}"/>
              </a:ext>
            </a:extLst>
          </p:cNvPr>
          <p:cNvSpPr>
            <a:spLocks noGrp="1"/>
          </p:cNvSpPr>
          <p:nvPr>
            <p:ph type="title"/>
          </p:nvPr>
        </p:nvSpPr>
        <p:spPr bwMode="auto">
          <a:xfrm>
            <a:off x="457200" y="407988"/>
            <a:ext cx="11234738"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i-FI" altLang="fi-FI"/>
              <a:t>Muokkaa perustyyl. napsautt.</a:t>
            </a:r>
          </a:p>
        </p:txBody>
      </p:sp>
      <p:sp>
        <p:nvSpPr>
          <p:cNvPr id="4099" name="Tekstin paikkamerkki 2">
            <a:extLst>
              <a:ext uri="{FF2B5EF4-FFF2-40B4-BE49-F238E27FC236}">
                <a16:creationId xmlns:a16="http://schemas.microsoft.com/office/drawing/2014/main" id="{2BC1AD07-35DF-4ED3-8DF5-64789D5BC6E7}"/>
              </a:ext>
            </a:extLst>
          </p:cNvPr>
          <p:cNvSpPr>
            <a:spLocks noGrp="1"/>
          </p:cNvSpPr>
          <p:nvPr>
            <p:ph type="body" idx="1"/>
          </p:nvPr>
        </p:nvSpPr>
        <p:spPr bwMode="auto">
          <a:xfrm>
            <a:off x="457200" y="1196975"/>
            <a:ext cx="11234738" cy="497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i-FI" altLang="fi-FI"/>
              <a:t>Muokkaa tekstin perustyylejä napsauttamalla</a:t>
            </a:r>
          </a:p>
          <a:p>
            <a:pPr lvl="1"/>
            <a:r>
              <a:rPr lang="fi-FI" altLang="fi-FI"/>
              <a:t>toinen taso</a:t>
            </a:r>
          </a:p>
          <a:p>
            <a:pPr lvl="2"/>
            <a:r>
              <a:rPr lang="fi-FI" altLang="fi-FI"/>
              <a:t>kolmas taso</a:t>
            </a:r>
          </a:p>
          <a:p>
            <a:pPr lvl="3"/>
            <a:r>
              <a:rPr lang="fi-FI" altLang="fi-FI"/>
              <a:t>neljäs taso</a:t>
            </a:r>
          </a:p>
          <a:p>
            <a:pPr lvl="4"/>
            <a:r>
              <a:rPr lang="fi-FI" altLang="fi-FI"/>
              <a:t>viides taso</a:t>
            </a:r>
          </a:p>
        </p:txBody>
      </p:sp>
      <p:sp>
        <p:nvSpPr>
          <p:cNvPr id="4" name="Päivämäärän paikkamerkki 3">
            <a:extLst>
              <a:ext uri="{FF2B5EF4-FFF2-40B4-BE49-F238E27FC236}">
                <a16:creationId xmlns:a16="http://schemas.microsoft.com/office/drawing/2014/main" id="{564B81DE-5130-400A-BE2B-73AD4675B755}"/>
              </a:ext>
            </a:extLst>
          </p:cNvPr>
          <p:cNvSpPr>
            <a:spLocks noGrp="1"/>
          </p:cNvSpPr>
          <p:nvPr>
            <p:ph type="dt" sz="half" idx="2"/>
          </p:nvPr>
        </p:nvSpPr>
        <p:spPr>
          <a:xfrm>
            <a:off x="1663700" y="6269038"/>
            <a:ext cx="1304925" cy="258762"/>
          </a:xfrm>
          <a:prstGeom prst="rect">
            <a:avLst/>
          </a:prstGeom>
        </p:spPr>
        <p:txBody>
          <a:bodyPr vert="horz" lIns="0" tIns="0" rIns="0" bIns="0" rtlCol="0" anchor="ctr">
            <a:noAutofit/>
          </a:bodyPr>
          <a:lstStyle>
            <a:lvl1pPr algn="ctr" eaLnBrk="1" fontAlgn="auto" hangingPunct="1">
              <a:spcBef>
                <a:spcPts val="0"/>
              </a:spcBef>
              <a:spcAft>
                <a:spcPts val="0"/>
              </a:spcAft>
              <a:defRPr sz="1300" smtClean="0">
                <a:solidFill>
                  <a:srgbClr val="0000BF"/>
                </a:solidFill>
                <a:latin typeface="+mn-lt"/>
              </a:defRPr>
            </a:lvl1pPr>
          </a:lstStyle>
          <a:p>
            <a:pPr>
              <a:defRPr/>
            </a:pPr>
            <a:fld id="{13D6B617-95A2-4429-ABA8-4B1C32EB099B}" type="datetime1">
              <a:rPr lang="fi-FI"/>
              <a:pPr>
                <a:defRPr/>
              </a:pPr>
              <a:t>10.12.2021</a:t>
            </a:fld>
            <a:endParaRPr lang="fi-FI" dirty="0"/>
          </a:p>
        </p:txBody>
      </p:sp>
      <p:sp>
        <p:nvSpPr>
          <p:cNvPr id="5" name="Alatunnisteen paikkamerkki 4">
            <a:extLst>
              <a:ext uri="{FF2B5EF4-FFF2-40B4-BE49-F238E27FC236}">
                <a16:creationId xmlns:a16="http://schemas.microsoft.com/office/drawing/2014/main" id="{E7F58265-72C1-491F-B611-DF477D993154}"/>
              </a:ext>
            </a:extLst>
          </p:cNvPr>
          <p:cNvSpPr>
            <a:spLocks noGrp="1"/>
          </p:cNvSpPr>
          <p:nvPr>
            <p:ph type="ftr" sz="quarter" idx="3"/>
          </p:nvPr>
        </p:nvSpPr>
        <p:spPr>
          <a:xfrm>
            <a:off x="3201988" y="6269038"/>
            <a:ext cx="4114800" cy="258762"/>
          </a:xfrm>
          <a:prstGeom prst="rect">
            <a:avLst/>
          </a:prstGeom>
        </p:spPr>
        <p:txBody>
          <a:bodyPr vert="horz" lIns="0" tIns="0" rIns="0" bIns="0" rtlCol="0" anchor="ctr">
            <a:noAutofit/>
          </a:bodyPr>
          <a:lstStyle>
            <a:lvl1pPr algn="l" eaLnBrk="1" fontAlgn="auto" hangingPunct="1">
              <a:spcBef>
                <a:spcPts val="0"/>
              </a:spcBef>
              <a:spcAft>
                <a:spcPts val="0"/>
              </a:spcAft>
              <a:defRPr sz="1300" smtClean="0">
                <a:solidFill>
                  <a:srgbClr val="0000BF"/>
                </a:solidFill>
                <a:latin typeface="+mn-lt"/>
              </a:defRPr>
            </a:lvl1pPr>
          </a:lstStyle>
          <a:p>
            <a:pPr>
              <a:defRPr/>
            </a:pPr>
            <a:r>
              <a:rPr lang="fi-FI"/>
              <a:t>Etunimi Sukunimi</a:t>
            </a:r>
            <a:endParaRPr lang="fi-FI" dirty="0"/>
          </a:p>
        </p:txBody>
      </p:sp>
      <p:sp>
        <p:nvSpPr>
          <p:cNvPr id="6" name="Dian numeron paikkamerkki 5">
            <a:extLst>
              <a:ext uri="{FF2B5EF4-FFF2-40B4-BE49-F238E27FC236}">
                <a16:creationId xmlns:a16="http://schemas.microsoft.com/office/drawing/2014/main" id="{3DE715EC-4C3E-46AD-81F2-CB59BF3385FD}"/>
              </a:ext>
            </a:extLst>
          </p:cNvPr>
          <p:cNvSpPr>
            <a:spLocks noGrp="1"/>
          </p:cNvSpPr>
          <p:nvPr>
            <p:ph type="sldNum" sz="quarter" idx="4"/>
          </p:nvPr>
        </p:nvSpPr>
        <p:spPr>
          <a:xfrm>
            <a:off x="10437813" y="6269038"/>
            <a:ext cx="1236662" cy="258762"/>
          </a:xfrm>
          <a:prstGeom prst="rect">
            <a:avLst/>
          </a:prstGeom>
        </p:spPr>
        <p:txBody>
          <a:bodyPr vert="horz" wrap="square" lIns="0" tIns="0" rIns="0" bIns="0" numCol="1" anchor="ctr" anchorCtr="0" compatLnSpc="1">
            <a:prstTxWarp prst="textNoShape">
              <a:avLst/>
            </a:prstTxWarp>
            <a:noAutofit/>
          </a:bodyPr>
          <a:lstStyle>
            <a:lvl1pPr algn="r" eaLnBrk="1" hangingPunct="1">
              <a:defRPr sz="1300" b="1">
                <a:solidFill>
                  <a:srgbClr val="0000BF"/>
                </a:solidFill>
              </a:defRPr>
            </a:lvl1pPr>
          </a:lstStyle>
          <a:p>
            <a:fld id="{20C7081D-2182-4A79-814C-BCDC7F10ADD4}" type="slidenum">
              <a:rPr lang="fi-FI" altLang="fi-FI"/>
              <a:pPr/>
              <a:t>‹#›</a:t>
            </a:fld>
            <a:endParaRPr lang="fi-FI" altLang="fi-FI"/>
          </a:p>
        </p:txBody>
      </p:sp>
      <p:grpSp>
        <p:nvGrpSpPr>
          <p:cNvPr id="7" name="Ryhmä 6">
            <a:extLst>
              <a:ext uri="{FF2B5EF4-FFF2-40B4-BE49-F238E27FC236}">
                <a16:creationId xmlns:a16="http://schemas.microsoft.com/office/drawing/2014/main" id="{9B36781F-79B5-46D6-A44A-F30A31FF29BA}"/>
              </a:ext>
            </a:extLst>
          </p:cNvPr>
          <p:cNvGrpSpPr/>
          <p:nvPr/>
        </p:nvGrpSpPr>
        <p:grpSpPr bwMode="black">
          <a:xfrm>
            <a:off x="465667" y="6222027"/>
            <a:ext cx="804333" cy="373549"/>
            <a:chOff x="228601" y="704851"/>
            <a:chExt cx="11734800" cy="5449888"/>
          </a:xfrm>
          <a:solidFill>
            <a:srgbClr val="0000BF"/>
          </a:solidFill>
        </p:grpSpPr>
        <p:sp>
          <p:nvSpPr>
            <p:cNvPr id="8" name="Freeform 5">
              <a:extLst>
                <a:ext uri="{FF2B5EF4-FFF2-40B4-BE49-F238E27FC236}">
                  <a16:creationId xmlns:a16="http://schemas.microsoft.com/office/drawing/2014/main" id="{2DE2CCF2-E51C-4838-B2A0-662115B53735}"/>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6">
              <a:extLst>
                <a:ext uri="{FF2B5EF4-FFF2-40B4-BE49-F238E27FC236}">
                  <a16:creationId xmlns:a16="http://schemas.microsoft.com/office/drawing/2014/main" id="{A768A153-5CB1-42E5-8032-3BD56715596A}"/>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Rectangle 7">
              <a:extLst>
                <a:ext uri="{FF2B5EF4-FFF2-40B4-BE49-F238E27FC236}">
                  <a16:creationId xmlns:a16="http://schemas.microsoft.com/office/drawing/2014/main" id="{2B7CDD1B-2CE0-4C2B-8E15-DADC43910B4D}"/>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8">
              <a:extLst>
                <a:ext uri="{FF2B5EF4-FFF2-40B4-BE49-F238E27FC236}">
                  <a16:creationId xmlns:a16="http://schemas.microsoft.com/office/drawing/2014/main" id="{307C5EC9-D5BC-4B67-B47D-E5CEB9535DDC}"/>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2" name="Freeform 9">
              <a:extLst>
                <a:ext uri="{FF2B5EF4-FFF2-40B4-BE49-F238E27FC236}">
                  <a16:creationId xmlns:a16="http://schemas.microsoft.com/office/drawing/2014/main" id="{A9854DED-0501-4BED-82E9-8CFB10C67077}"/>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Freeform 10">
              <a:extLst>
                <a:ext uri="{FF2B5EF4-FFF2-40B4-BE49-F238E27FC236}">
                  <a16:creationId xmlns:a16="http://schemas.microsoft.com/office/drawing/2014/main" id="{91AD0800-A51D-4B04-A6E9-D25108956601}"/>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Rectangle 11">
              <a:extLst>
                <a:ext uri="{FF2B5EF4-FFF2-40B4-BE49-F238E27FC236}">
                  <a16:creationId xmlns:a16="http://schemas.microsoft.com/office/drawing/2014/main" id="{442C7900-6B41-43D7-A3C6-EA97695F1D51}"/>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2">
              <a:extLst>
                <a:ext uri="{FF2B5EF4-FFF2-40B4-BE49-F238E27FC236}">
                  <a16:creationId xmlns:a16="http://schemas.microsoft.com/office/drawing/2014/main" id="{853C3CAD-987F-45FF-A469-996853F826E9}"/>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3">
              <a:extLst>
                <a:ext uri="{FF2B5EF4-FFF2-40B4-BE49-F238E27FC236}">
                  <a16:creationId xmlns:a16="http://schemas.microsoft.com/office/drawing/2014/main" id="{CC0A73C2-D6F1-44F2-A2DC-4F79B6439AA3}"/>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4">
              <a:extLst>
                <a:ext uri="{FF2B5EF4-FFF2-40B4-BE49-F238E27FC236}">
                  <a16:creationId xmlns:a16="http://schemas.microsoft.com/office/drawing/2014/main" id="{F76C2340-ED21-44FD-94CC-27F3DBB7FF4A}"/>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8" name="Freeform 15">
              <a:extLst>
                <a:ext uri="{FF2B5EF4-FFF2-40B4-BE49-F238E27FC236}">
                  <a16:creationId xmlns:a16="http://schemas.microsoft.com/office/drawing/2014/main" id="{99ED3460-FAF4-49FA-A3AD-080C16D2932F}"/>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Tree>
  </p:cSld>
  <p:clrMap bg1="lt1" tx1="dk1" bg2="lt2" tx2="dk2" accent1="accent1" accent2="accent2" accent3="accent3" accent4="accent4" accent5="accent5" accent6="accent6" hlink="hlink" folHlink="folHlink"/>
  <p:sldLayoutIdLst>
    <p:sldLayoutId id="2147483831" r:id="rId1"/>
    <p:sldLayoutId id="2147483877" r:id="rId2"/>
    <p:sldLayoutId id="2147483832" r:id="rId3"/>
    <p:sldLayoutId id="2147483878" r:id="rId4"/>
    <p:sldLayoutId id="2147483833" r:id="rId5"/>
    <p:sldLayoutId id="2147483834" r:id="rId6"/>
    <p:sldLayoutId id="2147483835" r:id="rId7"/>
    <p:sldLayoutId id="2147483836" r:id="rId8"/>
    <p:sldLayoutId id="2147483837" r:id="rId9"/>
    <p:sldLayoutId id="2147483879" r:id="rId10"/>
    <p:sldLayoutId id="2147483880" r:id="rId11"/>
    <p:sldLayoutId id="2147483881" r:id="rId12"/>
    <p:sldLayoutId id="2147483882" r:id="rId13"/>
    <p:sldLayoutId id="2147483883" r:id="rId14"/>
    <p:sldLayoutId id="2147483884" r:id="rId15"/>
    <p:sldLayoutId id="2147483885" r:id="rId16"/>
    <p:sldLayoutId id="2147483886" r:id="rId17"/>
    <p:sldLayoutId id="2147483887" r:id="rId18"/>
    <p:sldLayoutId id="2147483888" r:id="rId19"/>
  </p:sldLayoutIdLst>
  <p:hf hdr="0"/>
  <p:txStyles>
    <p:titleStyle>
      <a:lvl1pPr algn="l" rtl="0" fontAlgn="base">
        <a:lnSpc>
          <a:spcPct val="90000"/>
        </a:lnSpc>
        <a:spcBef>
          <a:spcPct val="0"/>
        </a:spcBef>
        <a:spcAft>
          <a:spcPct val="0"/>
        </a:spcAft>
        <a:defRPr sz="4200" b="1" kern="1200">
          <a:solidFill>
            <a:srgbClr val="0000BF"/>
          </a:solidFill>
          <a:latin typeface="Arial Black" panose="020B0A04020102020204" pitchFamily="34" charset="0"/>
          <a:ea typeface="+mj-ea"/>
          <a:cs typeface="+mj-cs"/>
        </a:defRPr>
      </a:lvl1pPr>
      <a:lvl2pPr algn="l" rtl="0" fontAlgn="base">
        <a:lnSpc>
          <a:spcPct val="90000"/>
        </a:lnSpc>
        <a:spcBef>
          <a:spcPct val="0"/>
        </a:spcBef>
        <a:spcAft>
          <a:spcPct val="0"/>
        </a:spcAft>
        <a:defRPr sz="4200" b="1">
          <a:solidFill>
            <a:srgbClr val="0000BF"/>
          </a:solidFill>
          <a:latin typeface="Arial Black" panose="020B0A04020102020204" pitchFamily="34" charset="0"/>
        </a:defRPr>
      </a:lvl2pPr>
      <a:lvl3pPr algn="l" rtl="0" fontAlgn="base">
        <a:lnSpc>
          <a:spcPct val="90000"/>
        </a:lnSpc>
        <a:spcBef>
          <a:spcPct val="0"/>
        </a:spcBef>
        <a:spcAft>
          <a:spcPct val="0"/>
        </a:spcAft>
        <a:defRPr sz="4200" b="1">
          <a:solidFill>
            <a:srgbClr val="0000BF"/>
          </a:solidFill>
          <a:latin typeface="Arial Black" panose="020B0A04020102020204" pitchFamily="34" charset="0"/>
        </a:defRPr>
      </a:lvl3pPr>
      <a:lvl4pPr algn="l" rtl="0" fontAlgn="base">
        <a:lnSpc>
          <a:spcPct val="90000"/>
        </a:lnSpc>
        <a:spcBef>
          <a:spcPct val="0"/>
        </a:spcBef>
        <a:spcAft>
          <a:spcPct val="0"/>
        </a:spcAft>
        <a:defRPr sz="4200" b="1">
          <a:solidFill>
            <a:srgbClr val="0000BF"/>
          </a:solidFill>
          <a:latin typeface="Arial Black" panose="020B0A04020102020204" pitchFamily="34" charset="0"/>
        </a:defRPr>
      </a:lvl4pPr>
      <a:lvl5pPr algn="l" rtl="0" fontAlgn="base">
        <a:lnSpc>
          <a:spcPct val="90000"/>
        </a:lnSpc>
        <a:spcBef>
          <a:spcPct val="0"/>
        </a:spcBef>
        <a:spcAft>
          <a:spcPct val="0"/>
        </a:spcAft>
        <a:defRPr sz="4200" b="1">
          <a:solidFill>
            <a:srgbClr val="0000BF"/>
          </a:solidFill>
          <a:latin typeface="Arial Black" panose="020B0A04020102020204" pitchFamily="34" charset="0"/>
        </a:defRPr>
      </a:lvl5pPr>
      <a:lvl6pPr marL="457200" algn="l" rtl="0" fontAlgn="base">
        <a:lnSpc>
          <a:spcPct val="90000"/>
        </a:lnSpc>
        <a:spcBef>
          <a:spcPct val="0"/>
        </a:spcBef>
        <a:spcAft>
          <a:spcPct val="0"/>
        </a:spcAft>
        <a:defRPr sz="4200" b="1">
          <a:solidFill>
            <a:srgbClr val="0000BF"/>
          </a:solidFill>
          <a:latin typeface="Arial Black" panose="020B0A04020102020204" pitchFamily="34" charset="0"/>
        </a:defRPr>
      </a:lvl6pPr>
      <a:lvl7pPr marL="914400" algn="l" rtl="0" fontAlgn="base">
        <a:lnSpc>
          <a:spcPct val="90000"/>
        </a:lnSpc>
        <a:spcBef>
          <a:spcPct val="0"/>
        </a:spcBef>
        <a:spcAft>
          <a:spcPct val="0"/>
        </a:spcAft>
        <a:defRPr sz="4200" b="1">
          <a:solidFill>
            <a:srgbClr val="0000BF"/>
          </a:solidFill>
          <a:latin typeface="Arial Black" panose="020B0A04020102020204" pitchFamily="34" charset="0"/>
        </a:defRPr>
      </a:lvl7pPr>
      <a:lvl8pPr marL="1371600" algn="l" rtl="0" fontAlgn="base">
        <a:lnSpc>
          <a:spcPct val="90000"/>
        </a:lnSpc>
        <a:spcBef>
          <a:spcPct val="0"/>
        </a:spcBef>
        <a:spcAft>
          <a:spcPct val="0"/>
        </a:spcAft>
        <a:defRPr sz="4200" b="1">
          <a:solidFill>
            <a:srgbClr val="0000BF"/>
          </a:solidFill>
          <a:latin typeface="Arial Black" panose="020B0A04020102020204" pitchFamily="34" charset="0"/>
        </a:defRPr>
      </a:lvl8pPr>
      <a:lvl9pPr marL="1828800" algn="l" rtl="0" fontAlgn="base">
        <a:lnSpc>
          <a:spcPct val="90000"/>
        </a:lnSpc>
        <a:spcBef>
          <a:spcPct val="0"/>
        </a:spcBef>
        <a:spcAft>
          <a:spcPct val="0"/>
        </a:spcAft>
        <a:defRPr sz="4200" b="1">
          <a:solidFill>
            <a:srgbClr val="0000BF"/>
          </a:solidFill>
          <a:latin typeface="Arial Black" panose="020B0A04020102020204" pitchFamily="34" charset="0"/>
        </a:defRPr>
      </a:lvl9pPr>
    </p:titleStyle>
    <p:bodyStyle>
      <a:lvl1pPr marL="228600" indent="-228600" algn="l" rtl="0" fontAlgn="base">
        <a:spcBef>
          <a:spcPct val="0"/>
        </a:spcBef>
        <a:spcAft>
          <a:spcPct val="0"/>
        </a:spcAft>
        <a:buFont typeface="Arial" panose="020B0604020202020204" pitchFamily="34" charset="0"/>
        <a:buChar char="•"/>
        <a:defRPr sz="2500" kern="1200">
          <a:solidFill>
            <a:schemeClr val="tx1"/>
          </a:solidFill>
          <a:latin typeface="+mn-lt"/>
          <a:ea typeface="+mn-ea"/>
          <a:cs typeface="+mn-cs"/>
        </a:defRPr>
      </a:lvl1pPr>
      <a:lvl2pPr marL="685800" indent="-228600" algn="l" rtl="0" fontAlgn="base">
        <a:spcBef>
          <a:spcPct val="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spcBef>
          <a:spcPct val="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spcBef>
          <a:spcPct val="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spcBef>
          <a:spcPct val="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Otsikon paikkamerkki 1">
            <a:extLst>
              <a:ext uri="{FF2B5EF4-FFF2-40B4-BE49-F238E27FC236}">
                <a16:creationId xmlns:a16="http://schemas.microsoft.com/office/drawing/2014/main" id="{3549F06E-5BD0-4F8E-A16E-C68329FB92D4}"/>
              </a:ext>
            </a:extLst>
          </p:cNvPr>
          <p:cNvSpPr>
            <a:spLocks noGrp="1"/>
          </p:cNvSpPr>
          <p:nvPr>
            <p:ph type="title"/>
          </p:nvPr>
        </p:nvSpPr>
        <p:spPr bwMode="auto">
          <a:xfrm>
            <a:off x="457200" y="407988"/>
            <a:ext cx="11234738"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i-FI" altLang="fi-FI"/>
              <a:t>Muokkaa perustyyl. napsautt.</a:t>
            </a:r>
          </a:p>
        </p:txBody>
      </p:sp>
      <p:sp>
        <p:nvSpPr>
          <p:cNvPr id="5123" name="Tekstin paikkamerkki 2">
            <a:extLst>
              <a:ext uri="{FF2B5EF4-FFF2-40B4-BE49-F238E27FC236}">
                <a16:creationId xmlns:a16="http://schemas.microsoft.com/office/drawing/2014/main" id="{8C8C8D2C-71BA-4E89-A484-6054D1C575CF}"/>
              </a:ext>
            </a:extLst>
          </p:cNvPr>
          <p:cNvSpPr>
            <a:spLocks noGrp="1"/>
          </p:cNvSpPr>
          <p:nvPr>
            <p:ph type="body" idx="1"/>
          </p:nvPr>
        </p:nvSpPr>
        <p:spPr bwMode="auto">
          <a:xfrm>
            <a:off x="457200" y="1196975"/>
            <a:ext cx="11234738" cy="497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i-FI" altLang="fi-FI"/>
              <a:t>Muokkaa tekstin perustyylejä napsauttamalla</a:t>
            </a:r>
          </a:p>
          <a:p>
            <a:pPr lvl="1"/>
            <a:r>
              <a:rPr lang="fi-FI" altLang="fi-FI"/>
              <a:t>toinen taso</a:t>
            </a:r>
          </a:p>
          <a:p>
            <a:pPr lvl="2"/>
            <a:r>
              <a:rPr lang="fi-FI" altLang="fi-FI"/>
              <a:t>kolmas taso</a:t>
            </a:r>
          </a:p>
          <a:p>
            <a:pPr lvl="3"/>
            <a:r>
              <a:rPr lang="fi-FI" altLang="fi-FI"/>
              <a:t>neljäs taso</a:t>
            </a:r>
          </a:p>
          <a:p>
            <a:pPr lvl="4"/>
            <a:r>
              <a:rPr lang="fi-FI" altLang="fi-FI"/>
              <a:t>viides taso</a:t>
            </a:r>
          </a:p>
        </p:txBody>
      </p:sp>
      <p:sp>
        <p:nvSpPr>
          <p:cNvPr id="4" name="Päivämäärän paikkamerkki 3">
            <a:extLst>
              <a:ext uri="{FF2B5EF4-FFF2-40B4-BE49-F238E27FC236}">
                <a16:creationId xmlns:a16="http://schemas.microsoft.com/office/drawing/2014/main" id="{00CE828D-A7CB-495B-BE1E-C1322BAADC36}"/>
              </a:ext>
            </a:extLst>
          </p:cNvPr>
          <p:cNvSpPr>
            <a:spLocks noGrp="1"/>
          </p:cNvSpPr>
          <p:nvPr>
            <p:ph type="dt" sz="half" idx="2"/>
          </p:nvPr>
        </p:nvSpPr>
        <p:spPr>
          <a:xfrm>
            <a:off x="1663700" y="6269038"/>
            <a:ext cx="1304925" cy="258762"/>
          </a:xfrm>
          <a:prstGeom prst="rect">
            <a:avLst/>
          </a:prstGeom>
        </p:spPr>
        <p:txBody>
          <a:bodyPr vert="horz" lIns="0" tIns="0" rIns="0" bIns="0" rtlCol="0" anchor="ctr">
            <a:noAutofit/>
          </a:bodyPr>
          <a:lstStyle>
            <a:lvl1pPr algn="ctr" eaLnBrk="1" fontAlgn="auto" hangingPunct="1">
              <a:spcBef>
                <a:spcPts val="0"/>
              </a:spcBef>
              <a:spcAft>
                <a:spcPts val="0"/>
              </a:spcAft>
              <a:defRPr sz="1300" smtClean="0">
                <a:solidFill>
                  <a:srgbClr val="FD4F00"/>
                </a:solidFill>
                <a:latin typeface="+mn-lt"/>
              </a:defRPr>
            </a:lvl1pPr>
          </a:lstStyle>
          <a:p>
            <a:pPr>
              <a:defRPr/>
            </a:pPr>
            <a:fld id="{2FAC51F4-BACA-4CBA-A147-385BE463DF41}" type="datetime1">
              <a:rPr lang="fi-FI"/>
              <a:pPr>
                <a:defRPr/>
              </a:pPr>
              <a:t>10.12.2021</a:t>
            </a:fld>
            <a:endParaRPr lang="fi-FI" dirty="0"/>
          </a:p>
        </p:txBody>
      </p:sp>
      <p:sp>
        <p:nvSpPr>
          <p:cNvPr id="5" name="Alatunnisteen paikkamerkki 4">
            <a:extLst>
              <a:ext uri="{FF2B5EF4-FFF2-40B4-BE49-F238E27FC236}">
                <a16:creationId xmlns:a16="http://schemas.microsoft.com/office/drawing/2014/main" id="{F2B80F68-FE5A-42AA-946E-9917E852B184}"/>
              </a:ext>
            </a:extLst>
          </p:cNvPr>
          <p:cNvSpPr>
            <a:spLocks noGrp="1"/>
          </p:cNvSpPr>
          <p:nvPr>
            <p:ph type="ftr" sz="quarter" idx="3"/>
          </p:nvPr>
        </p:nvSpPr>
        <p:spPr>
          <a:xfrm>
            <a:off x="3201988" y="6269038"/>
            <a:ext cx="4114800" cy="258762"/>
          </a:xfrm>
          <a:prstGeom prst="rect">
            <a:avLst/>
          </a:prstGeom>
        </p:spPr>
        <p:txBody>
          <a:bodyPr vert="horz" lIns="0" tIns="0" rIns="0" bIns="0" rtlCol="0" anchor="ctr">
            <a:noAutofit/>
          </a:bodyPr>
          <a:lstStyle>
            <a:lvl1pPr algn="l" eaLnBrk="1" fontAlgn="auto" hangingPunct="1">
              <a:spcBef>
                <a:spcPts val="0"/>
              </a:spcBef>
              <a:spcAft>
                <a:spcPts val="0"/>
              </a:spcAft>
              <a:defRPr sz="1300" smtClean="0">
                <a:solidFill>
                  <a:srgbClr val="FD4F00"/>
                </a:solidFill>
                <a:latin typeface="+mn-lt"/>
              </a:defRPr>
            </a:lvl1pPr>
          </a:lstStyle>
          <a:p>
            <a:pPr>
              <a:defRPr/>
            </a:pPr>
            <a:r>
              <a:rPr lang="fi-FI"/>
              <a:t>Etunimi Sukunimi</a:t>
            </a:r>
            <a:endParaRPr lang="fi-FI" dirty="0"/>
          </a:p>
        </p:txBody>
      </p:sp>
      <p:sp>
        <p:nvSpPr>
          <p:cNvPr id="6" name="Dian numeron paikkamerkki 5">
            <a:extLst>
              <a:ext uri="{FF2B5EF4-FFF2-40B4-BE49-F238E27FC236}">
                <a16:creationId xmlns:a16="http://schemas.microsoft.com/office/drawing/2014/main" id="{5E4E8600-3B66-43DB-9C2F-1FCCE69049BC}"/>
              </a:ext>
            </a:extLst>
          </p:cNvPr>
          <p:cNvSpPr>
            <a:spLocks noGrp="1"/>
          </p:cNvSpPr>
          <p:nvPr>
            <p:ph type="sldNum" sz="quarter" idx="4"/>
          </p:nvPr>
        </p:nvSpPr>
        <p:spPr>
          <a:xfrm>
            <a:off x="10437813" y="6269038"/>
            <a:ext cx="1236662" cy="258762"/>
          </a:xfrm>
          <a:prstGeom prst="rect">
            <a:avLst/>
          </a:prstGeom>
        </p:spPr>
        <p:txBody>
          <a:bodyPr vert="horz" wrap="square" lIns="0" tIns="0" rIns="0" bIns="0" numCol="1" anchor="ctr" anchorCtr="0" compatLnSpc="1">
            <a:prstTxWarp prst="textNoShape">
              <a:avLst/>
            </a:prstTxWarp>
            <a:noAutofit/>
          </a:bodyPr>
          <a:lstStyle>
            <a:lvl1pPr algn="r" eaLnBrk="1" hangingPunct="1">
              <a:defRPr sz="1300" b="1">
                <a:solidFill>
                  <a:srgbClr val="FD4F00"/>
                </a:solidFill>
              </a:defRPr>
            </a:lvl1pPr>
          </a:lstStyle>
          <a:p>
            <a:fld id="{B57C6D70-B303-4953-80E2-ECB46DB911D6}" type="slidenum">
              <a:rPr lang="fi-FI" altLang="fi-FI"/>
              <a:pPr/>
              <a:t>‹#›</a:t>
            </a:fld>
            <a:endParaRPr lang="fi-FI" altLang="fi-FI"/>
          </a:p>
        </p:txBody>
      </p:sp>
      <p:grpSp>
        <p:nvGrpSpPr>
          <p:cNvPr id="7" name="Ryhmä 6">
            <a:extLst>
              <a:ext uri="{FF2B5EF4-FFF2-40B4-BE49-F238E27FC236}">
                <a16:creationId xmlns:a16="http://schemas.microsoft.com/office/drawing/2014/main" id="{22F1834B-E707-4BCD-9667-2E0FBE639E75}"/>
              </a:ext>
            </a:extLst>
          </p:cNvPr>
          <p:cNvGrpSpPr/>
          <p:nvPr/>
        </p:nvGrpSpPr>
        <p:grpSpPr bwMode="black">
          <a:xfrm>
            <a:off x="465667" y="6222027"/>
            <a:ext cx="804333" cy="373549"/>
            <a:chOff x="228601" y="704851"/>
            <a:chExt cx="11734800" cy="5449888"/>
          </a:xfrm>
          <a:solidFill>
            <a:srgbClr val="FD4F00"/>
          </a:solidFill>
        </p:grpSpPr>
        <p:sp>
          <p:nvSpPr>
            <p:cNvPr id="8" name="Freeform 5">
              <a:extLst>
                <a:ext uri="{FF2B5EF4-FFF2-40B4-BE49-F238E27FC236}">
                  <a16:creationId xmlns:a16="http://schemas.microsoft.com/office/drawing/2014/main" id="{3A696BDC-F829-4AE9-89A4-BD8D82D4A6B5}"/>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6">
              <a:extLst>
                <a:ext uri="{FF2B5EF4-FFF2-40B4-BE49-F238E27FC236}">
                  <a16:creationId xmlns:a16="http://schemas.microsoft.com/office/drawing/2014/main" id="{9D404EEE-16D3-46B4-B4E9-5CF6B43A6CA2}"/>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Rectangle 7">
              <a:extLst>
                <a:ext uri="{FF2B5EF4-FFF2-40B4-BE49-F238E27FC236}">
                  <a16:creationId xmlns:a16="http://schemas.microsoft.com/office/drawing/2014/main" id="{988826A0-2965-4C62-B0D3-A8EDD15464C4}"/>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8">
              <a:extLst>
                <a:ext uri="{FF2B5EF4-FFF2-40B4-BE49-F238E27FC236}">
                  <a16:creationId xmlns:a16="http://schemas.microsoft.com/office/drawing/2014/main" id="{F41D71E3-7431-42F1-968C-44E028662C70}"/>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2" name="Freeform 9">
              <a:extLst>
                <a:ext uri="{FF2B5EF4-FFF2-40B4-BE49-F238E27FC236}">
                  <a16:creationId xmlns:a16="http://schemas.microsoft.com/office/drawing/2014/main" id="{3233F9E6-9C3F-4955-A9E1-3689E7288D4B}"/>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Freeform 10">
              <a:extLst>
                <a:ext uri="{FF2B5EF4-FFF2-40B4-BE49-F238E27FC236}">
                  <a16:creationId xmlns:a16="http://schemas.microsoft.com/office/drawing/2014/main" id="{00C8B181-6940-42EA-B3AC-EC275DF7339F}"/>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Rectangle 11">
              <a:extLst>
                <a:ext uri="{FF2B5EF4-FFF2-40B4-BE49-F238E27FC236}">
                  <a16:creationId xmlns:a16="http://schemas.microsoft.com/office/drawing/2014/main" id="{C360D820-112B-4320-AE42-50803CA0745F}"/>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2">
              <a:extLst>
                <a:ext uri="{FF2B5EF4-FFF2-40B4-BE49-F238E27FC236}">
                  <a16:creationId xmlns:a16="http://schemas.microsoft.com/office/drawing/2014/main" id="{562FD29A-4D7D-4EC4-A1F0-68D8286DAAEF}"/>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3">
              <a:extLst>
                <a:ext uri="{FF2B5EF4-FFF2-40B4-BE49-F238E27FC236}">
                  <a16:creationId xmlns:a16="http://schemas.microsoft.com/office/drawing/2014/main" id="{73D16A7B-34FC-490F-A09D-8D52B9F5DD60}"/>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4">
              <a:extLst>
                <a:ext uri="{FF2B5EF4-FFF2-40B4-BE49-F238E27FC236}">
                  <a16:creationId xmlns:a16="http://schemas.microsoft.com/office/drawing/2014/main" id="{583910E2-35AB-4DFD-BB84-F8677546D818}"/>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8" name="Freeform 15">
              <a:extLst>
                <a:ext uri="{FF2B5EF4-FFF2-40B4-BE49-F238E27FC236}">
                  <a16:creationId xmlns:a16="http://schemas.microsoft.com/office/drawing/2014/main" id="{DD4FF1E8-F936-4231-B616-5EEC6F22B930}"/>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Tree>
  </p:cSld>
  <p:clrMap bg1="lt1" tx1="dk1" bg2="lt2" tx2="dk2" accent1="accent1" accent2="accent2" accent3="accent3" accent4="accent4" accent5="accent5" accent6="accent6" hlink="hlink" folHlink="folHlink"/>
  <p:sldLayoutIdLst>
    <p:sldLayoutId id="2147483838" r:id="rId1"/>
    <p:sldLayoutId id="2147483889" r:id="rId2"/>
    <p:sldLayoutId id="2147483839" r:id="rId3"/>
    <p:sldLayoutId id="2147483890" r:id="rId4"/>
    <p:sldLayoutId id="2147483840" r:id="rId5"/>
    <p:sldLayoutId id="2147483841" r:id="rId6"/>
    <p:sldLayoutId id="2147483842" r:id="rId7"/>
    <p:sldLayoutId id="2147483843" r:id="rId8"/>
    <p:sldLayoutId id="2147483844" r:id="rId9"/>
    <p:sldLayoutId id="2147483891" r:id="rId10"/>
    <p:sldLayoutId id="2147483892" r:id="rId11"/>
    <p:sldLayoutId id="2147483893" r:id="rId12"/>
    <p:sldLayoutId id="2147483894" r:id="rId13"/>
    <p:sldLayoutId id="2147483895" r:id="rId14"/>
    <p:sldLayoutId id="2147483896" r:id="rId15"/>
    <p:sldLayoutId id="2147483897" r:id="rId16"/>
    <p:sldLayoutId id="2147483898" r:id="rId17"/>
    <p:sldLayoutId id="2147483899" r:id="rId18"/>
    <p:sldLayoutId id="2147483900" r:id="rId19"/>
  </p:sldLayoutIdLst>
  <p:hf hdr="0"/>
  <p:txStyles>
    <p:titleStyle>
      <a:lvl1pPr algn="l" rtl="0" fontAlgn="base">
        <a:lnSpc>
          <a:spcPct val="90000"/>
        </a:lnSpc>
        <a:spcBef>
          <a:spcPct val="0"/>
        </a:spcBef>
        <a:spcAft>
          <a:spcPct val="0"/>
        </a:spcAft>
        <a:defRPr sz="4200" b="1" kern="1200">
          <a:solidFill>
            <a:srgbClr val="FD4F00"/>
          </a:solidFill>
          <a:latin typeface="Arial Black" panose="020B0A04020102020204" pitchFamily="34" charset="0"/>
          <a:ea typeface="+mj-ea"/>
          <a:cs typeface="+mj-cs"/>
        </a:defRPr>
      </a:lvl1pPr>
      <a:lvl2pPr algn="l" rtl="0" fontAlgn="base">
        <a:lnSpc>
          <a:spcPct val="90000"/>
        </a:lnSpc>
        <a:spcBef>
          <a:spcPct val="0"/>
        </a:spcBef>
        <a:spcAft>
          <a:spcPct val="0"/>
        </a:spcAft>
        <a:defRPr sz="4200" b="1">
          <a:solidFill>
            <a:srgbClr val="FD4F00"/>
          </a:solidFill>
          <a:latin typeface="Arial Black" panose="020B0A04020102020204" pitchFamily="34" charset="0"/>
        </a:defRPr>
      </a:lvl2pPr>
      <a:lvl3pPr algn="l" rtl="0" fontAlgn="base">
        <a:lnSpc>
          <a:spcPct val="90000"/>
        </a:lnSpc>
        <a:spcBef>
          <a:spcPct val="0"/>
        </a:spcBef>
        <a:spcAft>
          <a:spcPct val="0"/>
        </a:spcAft>
        <a:defRPr sz="4200" b="1">
          <a:solidFill>
            <a:srgbClr val="FD4F00"/>
          </a:solidFill>
          <a:latin typeface="Arial Black" panose="020B0A04020102020204" pitchFamily="34" charset="0"/>
        </a:defRPr>
      </a:lvl3pPr>
      <a:lvl4pPr algn="l" rtl="0" fontAlgn="base">
        <a:lnSpc>
          <a:spcPct val="90000"/>
        </a:lnSpc>
        <a:spcBef>
          <a:spcPct val="0"/>
        </a:spcBef>
        <a:spcAft>
          <a:spcPct val="0"/>
        </a:spcAft>
        <a:defRPr sz="4200" b="1">
          <a:solidFill>
            <a:srgbClr val="FD4F00"/>
          </a:solidFill>
          <a:latin typeface="Arial Black" panose="020B0A04020102020204" pitchFamily="34" charset="0"/>
        </a:defRPr>
      </a:lvl4pPr>
      <a:lvl5pPr algn="l" rtl="0" fontAlgn="base">
        <a:lnSpc>
          <a:spcPct val="90000"/>
        </a:lnSpc>
        <a:spcBef>
          <a:spcPct val="0"/>
        </a:spcBef>
        <a:spcAft>
          <a:spcPct val="0"/>
        </a:spcAft>
        <a:defRPr sz="4200" b="1">
          <a:solidFill>
            <a:srgbClr val="FD4F00"/>
          </a:solidFill>
          <a:latin typeface="Arial Black" panose="020B0A04020102020204" pitchFamily="34" charset="0"/>
        </a:defRPr>
      </a:lvl5pPr>
      <a:lvl6pPr marL="457200" algn="l" rtl="0" fontAlgn="base">
        <a:lnSpc>
          <a:spcPct val="90000"/>
        </a:lnSpc>
        <a:spcBef>
          <a:spcPct val="0"/>
        </a:spcBef>
        <a:spcAft>
          <a:spcPct val="0"/>
        </a:spcAft>
        <a:defRPr sz="4200" b="1">
          <a:solidFill>
            <a:srgbClr val="FD4F00"/>
          </a:solidFill>
          <a:latin typeface="Arial Black" panose="020B0A04020102020204" pitchFamily="34" charset="0"/>
        </a:defRPr>
      </a:lvl6pPr>
      <a:lvl7pPr marL="914400" algn="l" rtl="0" fontAlgn="base">
        <a:lnSpc>
          <a:spcPct val="90000"/>
        </a:lnSpc>
        <a:spcBef>
          <a:spcPct val="0"/>
        </a:spcBef>
        <a:spcAft>
          <a:spcPct val="0"/>
        </a:spcAft>
        <a:defRPr sz="4200" b="1">
          <a:solidFill>
            <a:srgbClr val="FD4F00"/>
          </a:solidFill>
          <a:latin typeface="Arial Black" panose="020B0A04020102020204" pitchFamily="34" charset="0"/>
        </a:defRPr>
      </a:lvl7pPr>
      <a:lvl8pPr marL="1371600" algn="l" rtl="0" fontAlgn="base">
        <a:lnSpc>
          <a:spcPct val="90000"/>
        </a:lnSpc>
        <a:spcBef>
          <a:spcPct val="0"/>
        </a:spcBef>
        <a:spcAft>
          <a:spcPct val="0"/>
        </a:spcAft>
        <a:defRPr sz="4200" b="1">
          <a:solidFill>
            <a:srgbClr val="FD4F00"/>
          </a:solidFill>
          <a:latin typeface="Arial Black" panose="020B0A04020102020204" pitchFamily="34" charset="0"/>
        </a:defRPr>
      </a:lvl8pPr>
      <a:lvl9pPr marL="1828800" algn="l" rtl="0" fontAlgn="base">
        <a:lnSpc>
          <a:spcPct val="90000"/>
        </a:lnSpc>
        <a:spcBef>
          <a:spcPct val="0"/>
        </a:spcBef>
        <a:spcAft>
          <a:spcPct val="0"/>
        </a:spcAft>
        <a:defRPr sz="4200" b="1">
          <a:solidFill>
            <a:srgbClr val="FD4F00"/>
          </a:solidFill>
          <a:latin typeface="Arial Black" panose="020B0A04020102020204" pitchFamily="34" charset="0"/>
        </a:defRPr>
      </a:lvl9pPr>
    </p:titleStyle>
    <p:bodyStyle>
      <a:lvl1pPr marL="228600" indent="-228600" algn="l" rtl="0" fontAlgn="base">
        <a:spcBef>
          <a:spcPct val="0"/>
        </a:spcBef>
        <a:spcAft>
          <a:spcPct val="0"/>
        </a:spcAft>
        <a:buFont typeface="Arial" panose="020B0604020202020204" pitchFamily="34" charset="0"/>
        <a:buChar char="•"/>
        <a:defRPr sz="2500" kern="1200">
          <a:solidFill>
            <a:schemeClr val="tx1"/>
          </a:solidFill>
          <a:latin typeface="+mn-lt"/>
          <a:ea typeface="+mn-ea"/>
          <a:cs typeface="+mn-cs"/>
        </a:defRPr>
      </a:lvl1pPr>
      <a:lvl2pPr marL="685800" indent="-228600" algn="l" rtl="0" fontAlgn="base">
        <a:spcBef>
          <a:spcPct val="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spcBef>
          <a:spcPct val="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spcBef>
          <a:spcPct val="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spcBef>
          <a:spcPct val="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Otsikon paikkamerkki 1">
            <a:extLst>
              <a:ext uri="{FF2B5EF4-FFF2-40B4-BE49-F238E27FC236}">
                <a16:creationId xmlns:a16="http://schemas.microsoft.com/office/drawing/2014/main" id="{46E16C3B-A848-4778-83DA-BD4F5257B938}"/>
              </a:ext>
            </a:extLst>
          </p:cNvPr>
          <p:cNvSpPr>
            <a:spLocks noGrp="1"/>
          </p:cNvSpPr>
          <p:nvPr>
            <p:ph type="title"/>
          </p:nvPr>
        </p:nvSpPr>
        <p:spPr bwMode="auto">
          <a:xfrm>
            <a:off x="457200" y="407988"/>
            <a:ext cx="11234738"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i-FI" altLang="fi-FI"/>
              <a:t>Muokkaa perustyyl. napsautt.</a:t>
            </a:r>
          </a:p>
        </p:txBody>
      </p:sp>
      <p:sp>
        <p:nvSpPr>
          <p:cNvPr id="6147" name="Tekstin paikkamerkki 2">
            <a:extLst>
              <a:ext uri="{FF2B5EF4-FFF2-40B4-BE49-F238E27FC236}">
                <a16:creationId xmlns:a16="http://schemas.microsoft.com/office/drawing/2014/main" id="{935219BA-B8BF-4D56-85B5-2FF5ED803DF7}"/>
              </a:ext>
            </a:extLst>
          </p:cNvPr>
          <p:cNvSpPr>
            <a:spLocks noGrp="1"/>
          </p:cNvSpPr>
          <p:nvPr>
            <p:ph type="body" idx="1"/>
          </p:nvPr>
        </p:nvSpPr>
        <p:spPr bwMode="auto">
          <a:xfrm>
            <a:off x="457200" y="1196975"/>
            <a:ext cx="11234738" cy="497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i-FI" altLang="fi-FI"/>
              <a:t>Muokkaa tekstin perustyylejä napsauttamalla</a:t>
            </a:r>
          </a:p>
          <a:p>
            <a:pPr lvl="1"/>
            <a:r>
              <a:rPr lang="fi-FI" altLang="fi-FI"/>
              <a:t>toinen taso</a:t>
            </a:r>
          </a:p>
          <a:p>
            <a:pPr lvl="2"/>
            <a:r>
              <a:rPr lang="fi-FI" altLang="fi-FI"/>
              <a:t>kolmas taso</a:t>
            </a:r>
          </a:p>
          <a:p>
            <a:pPr lvl="3"/>
            <a:r>
              <a:rPr lang="fi-FI" altLang="fi-FI"/>
              <a:t>neljäs taso</a:t>
            </a:r>
          </a:p>
          <a:p>
            <a:pPr lvl="4"/>
            <a:r>
              <a:rPr lang="fi-FI" altLang="fi-FI"/>
              <a:t>viides taso</a:t>
            </a:r>
          </a:p>
        </p:txBody>
      </p:sp>
      <p:sp>
        <p:nvSpPr>
          <p:cNvPr id="4" name="Päivämäärän paikkamerkki 3">
            <a:extLst>
              <a:ext uri="{FF2B5EF4-FFF2-40B4-BE49-F238E27FC236}">
                <a16:creationId xmlns:a16="http://schemas.microsoft.com/office/drawing/2014/main" id="{462568BA-5EEA-4F02-918F-94CA2AD603B5}"/>
              </a:ext>
            </a:extLst>
          </p:cNvPr>
          <p:cNvSpPr>
            <a:spLocks noGrp="1"/>
          </p:cNvSpPr>
          <p:nvPr>
            <p:ph type="dt" sz="half" idx="2"/>
          </p:nvPr>
        </p:nvSpPr>
        <p:spPr>
          <a:xfrm>
            <a:off x="1663700" y="6269038"/>
            <a:ext cx="1304925" cy="258762"/>
          </a:xfrm>
          <a:prstGeom prst="rect">
            <a:avLst/>
          </a:prstGeom>
        </p:spPr>
        <p:txBody>
          <a:bodyPr vert="horz" lIns="0" tIns="0" rIns="0" bIns="0" rtlCol="0" anchor="ctr">
            <a:noAutofit/>
          </a:bodyPr>
          <a:lstStyle>
            <a:lvl1pPr algn="ctr" eaLnBrk="1" fontAlgn="auto" hangingPunct="1">
              <a:spcBef>
                <a:spcPts val="0"/>
              </a:spcBef>
              <a:spcAft>
                <a:spcPts val="0"/>
              </a:spcAft>
              <a:defRPr sz="1300" smtClean="0">
                <a:solidFill>
                  <a:srgbClr val="009246"/>
                </a:solidFill>
                <a:latin typeface="+mn-lt"/>
              </a:defRPr>
            </a:lvl1pPr>
          </a:lstStyle>
          <a:p>
            <a:pPr>
              <a:defRPr/>
            </a:pPr>
            <a:fld id="{97871B71-022C-4129-A390-D217A8BC2CB1}" type="datetime1">
              <a:rPr lang="fi-FI"/>
              <a:pPr>
                <a:defRPr/>
              </a:pPr>
              <a:t>10.12.2021</a:t>
            </a:fld>
            <a:endParaRPr lang="fi-FI" dirty="0"/>
          </a:p>
        </p:txBody>
      </p:sp>
      <p:sp>
        <p:nvSpPr>
          <p:cNvPr id="5" name="Alatunnisteen paikkamerkki 4">
            <a:extLst>
              <a:ext uri="{FF2B5EF4-FFF2-40B4-BE49-F238E27FC236}">
                <a16:creationId xmlns:a16="http://schemas.microsoft.com/office/drawing/2014/main" id="{A49879C9-D8F8-4E6E-87A5-E666B3D354A2}"/>
              </a:ext>
            </a:extLst>
          </p:cNvPr>
          <p:cNvSpPr>
            <a:spLocks noGrp="1"/>
          </p:cNvSpPr>
          <p:nvPr>
            <p:ph type="ftr" sz="quarter" idx="3"/>
          </p:nvPr>
        </p:nvSpPr>
        <p:spPr>
          <a:xfrm>
            <a:off x="3201988" y="6269038"/>
            <a:ext cx="4114800" cy="258762"/>
          </a:xfrm>
          <a:prstGeom prst="rect">
            <a:avLst/>
          </a:prstGeom>
        </p:spPr>
        <p:txBody>
          <a:bodyPr vert="horz" lIns="0" tIns="0" rIns="0" bIns="0" rtlCol="0" anchor="ctr">
            <a:noAutofit/>
          </a:bodyPr>
          <a:lstStyle>
            <a:lvl1pPr algn="l" eaLnBrk="1" fontAlgn="auto" hangingPunct="1">
              <a:spcBef>
                <a:spcPts val="0"/>
              </a:spcBef>
              <a:spcAft>
                <a:spcPts val="0"/>
              </a:spcAft>
              <a:defRPr sz="1300" smtClean="0">
                <a:solidFill>
                  <a:srgbClr val="009246"/>
                </a:solidFill>
                <a:latin typeface="+mn-lt"/>
              </a:defRPr>
            </a:lvl1pPr>
          </a:lstStyle>
          <a:p>
            <a:pPr>
              <a:defRPr/>
            </a:pPr>
            <a:r>
              <a:rPr lang="fi-FI"/>
              <a:t>Etunimi Sukunimi</a:t>
            </a:r>
            <a:endParaRPr lang="fi-FI" dirty="0"/>
          </a:p>
        </p:txBody>
      </p:sp>
      <p:sp>
        <p:nvSpPr>
          <p:cNvPr id="6" name="Dian numeron paikkamerkki 5">
            <a:extLst>
              <a:ext uri="{FF2B5EF4-FFF2-40B4-BE49-F238E27FC236}">
                <a16:creationId xmlns:a16="http://schemas.microsoft.com/office/drawing/2014/main" id="{AC7F4782-7647-4D01-B58F-811295901FC7}"/>
              </a:ext>
            </a:extLst>
          </p:cNvPr>
          <p:cNvSpPr>
            <a:spLocks noGrp="1"/>
          </p:cNvSpPr>
          <p:nvPr>
            <p:ph type="sldNum" sz="quarter" idx="4"/>
          </p:nvPr>
        </p:nvSpPr>
        <p:spPr>
          <a:xfrm>
            <a:off x="10437813" y="6269038"/>
            <a:ext cx="1236662" cy="258762"/>
          </a:xfrm>
          <a:prstGeom prst="rect">
            <a:avLst/>
          </a:prstGeom>
        </p:spPr>
        <p:txBody>
          <a:bodyPr vert="horz" wrap="square" lIns="0" tIns="0" rIns="0" bIns="0" numCol="1" anchor="ctr" anchorCtr="0" compatLnSpc="1">
            <a:prstTxWarp prst="textNoShape">
              <a:avLst/>
            </a:prstTxWarp>
            <a:noAutofit/>
          </a:bodyPr>
          <a:lstStyle>
            <a:lvl1pPr algn="r" eaLnBrk="1" hangingPunct="1">
              <a:defRPr sz="1300" b="1">
                <a:solidFill>
                  <a:srgbClr val="009246"/>
                </a:solidFill>
              </a:defRPr>
            </a:lvl1pPr>
          </a:lstStyle>
          <a:p>
            <a:fld id="{55A49865-199E-4861-81EE-3B1E2EB37C5D}" type="slidenum">
              <a:rPr lang="fi-FI" altLang="fi-FI"/>
              <a:pPr/>
              <a:t>‹#›</a:t>
            </a:fld>
            <a:endParaRPr lang="fi-FI" altLang="fi-FI"/>
          </a:p>
        </p:txBody>
      </p:sp>
      <p:grpSp>
        <p:nvGrpSpPr>
          <p:cNvPr id="7" name="Ryhmä 6">
            <a:extLst>
              <a:ext uri="{FF2B5EF4-FFF2-40B4-BE49-F238E27FC236}">
                <a16:creationId xmlns:a16="http://schemas.microsoft.com/office/drawing/2014/main" id="{C3323DE5-36BF-43BE-917B-E12B95838F8F}"/>
              </a:ext>
            </a:extLst>
          </p:cNvPr>
          <p:cNvGrpSpPr/>
          <p:nvPr/>
        </p:nvGrpSpPr>
        <p:grpSpPr bwMode="black">
          <a:xfrm>
            <a:off x="465667" y="6222027"/>
            <a:ext cx="804333" cy="373549"/>
            <a:chOff x="228601" y="704851"/>
            <a:chExt cx="11734800" cy="5449888"/>
          </a:xfrm>
          <a:solidFill>
            <a:srgbClr val="009246"/>
          </a:solidFill>
        </p:grpSpPr>
        <p:sp>
          <p:nvSpPr>
            <p:cNvPr id="8" name="Freeform 5">
              <a:extLst>
                <a:ext uri="{FF2B5EF4-FFF2-40B4-BE49-F238E27FC236}">
                  <a16:creationId xmlns:a16="http://schemas.microsoft.com/office/drawing/2014/main" id="{C7A8644D-0E46-4DB6-8C1D-433B85C0D413}"/>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6">
              <a:extLst>
                <a:ext uri="{FF2B5EF4-FFF2-40B4-BE49-F238E27FC236}">
                  <a16:creationId xmlns:a16="http://schemas.microsoft.com/office/drawing/2014/main" id="{CB7F8BE8-A315-463B-B62B-E1189F5E6E7D}"/>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Rectangle 7">
              <a:extLst>
                <a:ext uri="{FF2B5EF4-FFF2-40B4-BE49-F238E27FC236}">
                  <a16:creationId xmlns:a16="http://schemas.microsoft.com/office/drawing/2014/main" id="{A7F0AB24-4372-4CFE-9423-4487D554D157}"/>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8">
              <a:extLst>
                <a:ext uri="{FF2B5EF4-FFF2-40B4-BE49-F238E27FC236}">
                  <a16:creationId xmlns:a16="http://schemas.microsoft.com/office/drawing/2014/main" id="{63E3C790-5E83-4A22-9769-C7AAD517902A}"/>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2" name="Freeform 9">
              <a:extLst>
                <a:ext uri="{FF2B5EF4-FFF2-40B4-BE49-F238E27FC236}">
                  <a16:creationId xmlns:a16="http://schemas.microsoft.com/office/drawing/2014/main" id="{D4936C40-8FED-4032-8BD9-DFA05DF9D8CD}"/>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Freeform 10">
              <a:extLst>
                <a:ext uri="{FF2B5EF4-FFF2-40B4-BE49-F238E27FC236}">
                  <a16:creationId xmlns:a16="http://schemas.microsoft.com/office/drawing/2014/main" id="{EC639D0F-7A58-4EEE-87B2-7C6098B139E3}"/>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Rectangle 11">
              <a:extLst>
                <a:ext uri="{FF2B5EF4-FFF2-40B4-BE49-F238E27FC236}">
                  <a16:creationId xmlns:a16="http://schemas.microsoft.com/office/drawing/2014/main" id="{7B3E375E-5F16-4BC4-B089-329CA71BF0B4}"/>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2">
              <a:extLst>
                <a:ext uri="{FF2B5EF4-FFF2-40B4-BE49-F238E27FC236}">
                  <a16:creationId xmlns:a16="http://schemas.microsoft.com/office/drawing/2014/main" id="{F0569899-B901-43A1-878A-C84B3C0AB7CF}"/>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3">
              <a:extLst>
                <a:ext uri="{FF2B5EF4-FFF2-40B4-BE49-F238E27FC236}">
                  <a16:creationId xmlns:a16="http://schemas.microsoft.com/office/drawing/2014/main" id="{97A535C7-B802-40C4-B817-9A242C2D82D0}"/>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4">
              <a:extLst>
                <a:ext uri="{FF2B5EF4-FFF2-40B4-BE49-F238E27FC236}">
                  <a16:creationId xmlns:a16="http://schemas.microsoft.com/office/drawing/2014/main" id="{926E10AC-20BC-4F86-B11A-4592212193CC}"/>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8" name="Freeform 15">
              <a:extLst>
                <a:ext uri="{FF2B5EF4-FFF2-40B4-BE49-F238E27FC236}">
                  <a16:creationId xmlns:a16="http://schemas.microsoft.com/office/drawing/2014/main" id="{1108F0DE-4AA4-4EA4-A6B6-D5ABB4F0C4E8}"/>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Tree>
  </p:cSld>
  <p:clrMap bg1="lt1" tx1="dk1" bg2="lt2" tx2="dk2" accent1="accent1" accent2="accent2" accent3="accent3" accent4="accent4" accent5="accent5" accent6="accent6" hlink="hlink" folHlink="folHlink"/>
  <p:sldLayoutIdLst>
    <p:sldLayoutId id="2147483845" r:id="rId1"/>
    <p:sldLayoutId id="2147483901" r:id="rId2"/>
    <p:sldLayoutId id="2147483846" r:id="rId3"/>
    <p:sldLayoutId id="2147483902" r:id="rId4"/>
    <p:sldLayoutId id="2147483847" r:id="rId5"/>
    <p:sldLayoutId id="2147483848" r:id="rId6"/>
    <p:sldLayoutId id="2147483849" r:id="rId7"/>
    <p:sldLayoutId id="2147483850" r:id="rId8"/>
    <p:sldLayoutId id="2147483851" r:id="rId9"/>
    <p:sldLayoutId id="2147483903" r:id="rId10"/>
    <p:sldLayoutId id="2147483904" r:id="rId11"/>
    <p:sldLayoutId id="2147483905" r:id="rId12"/>
    <p:sldLayoutId id="2147483906" r:id="rId13"/>
    <p:sldLayoutId id="2147483907" r:id="rId14"/>
    <p:sldLayoutId id="2147483908" r:id="rId15"/>
    <p:sldLayoutId id="2147483909" r:id="rId16"/>
    <p:sldLayoutId id="2147483910" r:id="rId17"/>
    <p:sldLayoutId id="2147483911" r:id="rId18"/>
    <p:sldLayoutId id="2147483912" r:id="rId19"/>
  </p:sldLayoutIdLst>
  <p:hf hdr="0"/>
  <p:txStyles>
    <p:titleStyle>
      <a:lvl1pPr algn="l" rtl="0" fontAlgn="base">
        <a:lnSpc>
          <a:spcPct val="90000"/>
        </a:lnSpc>
        <a:spcBef>
          <a:spcPct val="0"/>
        </a:spcBef>
        <a:spcAft>
          <a:spcPct val="0"/>
        </a:spcAft>
        <a:defRPr sz="4200" b="1" kern="1200">
          <a:solidFill>
            <a:srgbClr val="009246"/>
          </a:solidFill>
          <a:latin typeface="Arial Black" panose="020B0A04020102020204" pitchFamily="34" charset="0"/>
          <a:ea typeface="+mj-ea"/>
          <a:cs typeface="+mj-cs"/>
        </a:defRPr>
      </a:lvl1pPr>
      <a:lvl2pPr algn="l" rtl="0" fontAlgn="base">
        <a:lnSpc>
          <a:spcPct val="90000"/>
        </a:lnSpc>
        <a:spcBef>
          <a:spcPct val="0"/>
        </a:spcBef>
        <a:spcAft>
          <a:spcPct val="0"/>
        </a:spcAft>
        <a:defRPr sz="4200" b="1">
          <a:solidFill>
            <a:srgbClr val="009246"/>
          </a:solidFill>
          <a:latin typeface="Arial Black" panose="020B0A04020102020204" pitchFamily="34" charset="0"/>
        </a:defRPr>
      </a:lvl2pPr>
      <a:lvl3pPr algn="l" rtl="0" fontAlgn="base">
        <a:lnSpc>
          <a:spcPct val="90000"/>
        </a:lnSpc>
        <a:spcBef>
          <a:spcPct val="0"/>
        </a:spcBef>
        <a:spcAft>
          <a:spcPct val="0"/>
        </a:spcAft>
        <a:defRPr sz="4200" b="1">
          <a:solidFill>
            <a:srgbClr val="009246"/>
          </a:solidFill>
          <a:latin typeface="Arial Black" panose="020B0A04020102020204" pitchFamily="34" charset="0"/>
        </a:defRPr>
      </a:lvl3pPr>
      <a:lvl4pPr algn="l" rtl="0" fontAlgn="base">
        <a:lnSpc>
          <a:spcPct val="90000"/>
        </a:lnSpc>
        <a:spcBef>
          <a:spcPct val="0"/>
        </a:spcBef>
        <a:spcAft>
          <a:spcPct val="0"/>
        </a:spcAft>
        <a:defRPr sz="4200" b="1">
          <a:solidFill>
            <a:srgbClr val="009246"/>
          </a:solidFill>
          <a:latin typeface="Arial Black" panose="020B0A04020102020204" pitchFamily="34" charset="0"/>
        </a:defRPr>
      </a:lvl4pPr>
      <a:lvl5pPr algn="l" rtl="0" fontAlgn="base">
        <a:lnSpc>
          <a:spcPct val="90000"/>
        </a:lnSpc>
        <a:spcBef>
          <a:spcPct val="0"/>
        </a:spcBef>
        <a:spcAft>
          <a:spcPct val="0"/>
        </a:spcAft>
        <a:defRPr sz="4200" b="1">
          <a:solidFill>
            <a:srgbClr val="009246"/>
          </a:solidFill>
          <a:latin typeface="Arial Black" panose="020B0A04020102020204" pitchFamily="34" charset="0"/>
        </a:defRPr>
      </a:lvl5pPr>
      <a:lvl6pPr marL="457200" algn="l" rtl="0" fontAlgn="base">
        <a:lnSpc>
          <a:spcPct val="90000"/>
        </a:lnSpc>
        <a:spcBef>
          <a:spcPct val="0"/>
        </a:spcBef>
        <a:spcAft>
          <a:spcPct val="0"/>
        </a:spcAft>
        <a:defRPr sz="4200" b="1">
          <a:solidFill>
            <a:srgbClr val="009246"/>
          </a:solidFill>
          <a:latin typeface="Arial Black" panose="020B0A04020102020204" pitchFamily="34" charset="0"/>
        </a:defRPr>
      </a:lvl6pPr>
      <a:lvl7pPr marL="914400" algn="l" rtl="0" fontAlgn="base">
        <a:lnSpc>
          <a:spcPct val="90000"/>
        </a:lnSpc>
        <a:spcBef>
          <a:spcPct val="0"/>
        </a:spcBef>
        <a:spcAft>
          <a:spcPct val="0"/>
        </a:spcAft>
        <a:defRPr sz="4200" b="1">
          <a:solidFill>
            <a:srgbClr val="009246"/>
          </a:solidFill>
          <a:latin typeface="Arial Black" panose="020B0A04020102020204" pitchFamily="34" charset="0"/>
        </a:defRPr>
      </a:lvl7pPr>
      <a:lvl8pPr marL="1371600" algn="l" rtl="0" fontAlgn="base">
        <a:lnSpc>
          <a:spcPct val="90000"/>
        </a:lnSpc>
        <a:spcBef>
          <a:spcPct val="0"/>
        </a:spcBef>
        <a:spcAft>
          <a:spcPct val="0"/>
        </a:spcAft>
        <a:defRPr sz="4200" b="1">
          <a:solidFill>
            <a:srgbClr val="009246"/>
          </a:solidFill>
          <a:latin typeface="Arial Black" panose="020B0A04020102020204" pitchFamily="34" charset="0"/>
        </a:defRPr>
      </a:lvl8pPr>
      <a:lvl9pPr marL="1828800" algn="l" rtl="0" fontAlgn="base">
        <a:lnSpc>
          <a:spcPct val="90000"/>
        </a:lnSpc>
        <a:spcBef>
          <a:spcPct val="0"/>
        </a:spcBef>
        <a:spcAft>
          <a:spcPct val="0"/>
        </a:spcAft>
        <a:defRPr sz="4200" b="1">
          <a:solidFill>
            <a:srgbClr val="009246"/>
          </a:solidFill>
          <a:latin typeface="Arial Black" panose="020B0A04020102020204" pitchFamily="34" charset="0"/>
        </a:defRPr>
      </a:lvl9pPr>
    </p:titleStyle>
    <p:bodyStyle>
      <a:lvl1pPr marL="228600" indent="-228600" algn="l" rtl="0" fontAlgn="base">
        <a:spcBef>
          <a:spcPct val="0"/>
        </a:spcBef>
        <a:spcAft>
          <a:spcPct val="0"/>
        </a:spcAft>
        <a:buFont typeface="Arial" panose="020B0604020202020204" pitchFamily="34" charset="0"/>
        <a:buChar char="•"/>
        <a:defRPr sz="2500" kern="1200">
          <a:solidFill>
            <a:schemeClr val="tx1"/>
          </a:solidFill>
          <a:latin typeface="+mn-lt"/>
          <a:ea typeface="+mn-ea"/>
          <a:cs typeface="+mn-cs"/>
        </a:defRPr>
      </a:lvl1pPr>
      <a:lvl2pPr marL="685800" indent="-228600" algn="l" rtl="0" fontAlgn="base">
        <a:spcBef>
          <a:spcPct val="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spcBef>
          <a:spcPct val="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spcBef>
          <a:spcPct val="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spcBef>
          <a:spcPct val="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7">
            <a:extLst>
              <a:ext uri="{FF2B5EF4-FFF2-40B4-BE49-F238E27FC236}">
                <a16:creationId xmlns:a16="http://schemas.microsoft.com/office/drawing/2014/main" id="{F61F016A-7BEA-45A3-A432-E73E35DB510C}"/>
              </a:ext>
            </a:extLst>
          </p:cNvPr>
          <p:cNvSpPr>
            <a:spLocks noGrp="1"/>
          </p:cNvSpPr>
          <p:nvPr>
            <p:ph type="ctrTitle"/>
          </p:nvPr>
        </p:nvSpPr>
        <p:spPr>
          <a:xfrm>
            <a:off x="486383" y="457200"/>
            <a:ext cx="10661515" cy="2059663"/>
          </a:xfrm>
        </p:spPr>
        <p:txBody>
          <a:bodyPr/>
          <a:lstStyle/>
          <a:p>
            <a:r>
              <a:rPr lang="fi-FI" dirty="0"/>
              <a:t>Projektin tai ohjelman nimi</a:t>
            </a:r>
          </a:p>
        </p:txBody>
      </p:sp>
      <p:sp>
        <p:nvSpPr>
          <p:cNvPr id="3" name="Päivämäärän paikkamerkki 2">
            <a:extLst>
              <a:ext uri="{FF2B5EF4-FFF2-40B4-BE49-F238E27FC236}">
                <a16:creationId xmlns:a16="http://schemas.microsoft.com/office/drawing/2014/main" id="{CA9879A1-5578-446D-9D8E-9267298E0942}"/>
              </a:ext>
            </a:extLst>
          </p:cNvPr>
          <p:cNvSpPr>
            <a:spLocks noGrp="1"/>
          </p:cNvSpPr>
          <p:nvPr>
            <p:ph type="dt" sz="half" idx="10"/>
          </p:nvPr>
        </p:nvSpPr>
        <p:spPr/>
        <p:txBody>
          <a:bodyPr/>
          <a:lstStyle/>
          <a:p>
            <a:pPr>
              <a:defRPr/>
            </a:pPr>
            <a:fld id="{FCF4E479-1419-4D82-A705-FF238EC54789}" type="datetime1">
              <a:rPr lang="fi-FI" smtClean="0"/>
              <a:pPr>
                <a:defRPr/>
              </a:pPr>
              <a:t>10.12.2021</a:t>
            </a:fld>
            <a:endParaRPr lang="fi-FI" dirty="0"/>
          </a:p>
        </p:txBody>
      </p:sp>
      <p:sp>
        <p:nvSpPr>
          <p:cNvPr id="5" name="Dian numeron paikkamerkki 4">
            <a:extLst>
              <a:ext uri="{FF2B5EF4-FFF2-40B4-BE49-F238E27FC236}">
                <a16:creationId xmlns:a16="http://schemas.microsoft.com/office/drawing/2014/main" id="{EF20C1E7-FE66-4D9E-9DF2-D6F2F942C552}"/>
              </a:ext>
            </a:extLst>
          </p:cNvPr>
          <p:cNvSpPr>
            <a:spLocks noGrp="1"/>
          </p:cNvSpPr>
          <p:nvPr>
            <p:ph type="sldNum" sz="quarter" idx="12"/>
          </p:nvPr>
        </p:nvSpPr>
        <p:spPr/>
        <p:txBody>
          <a:bodyPr/>
          <a:lstStyle/>
          <a:p>
            <a:fld id="{23183CC5-43D5-464E-B7C8-98A1E50E7A8E}" type="slidenum">
              <a:rPr lang="fi-FI" altLang="fi-FI" smtClean="0"/>
              <a:pPr/>
              <a:t>1</a:t>
            </a:fld>
            <a:endParaRPr lang="fi-FI" altLang="fi-FI"/>
          </a:p>
        </p:txBody>
      </p:sp>
      <p:sp>
        <p:nvSpPr>
          <p:cNvPr id="9" name="Otsikko 7">
            <a:extLst>
              <a:ext uri="{FF2B5EF4-FFF2-40B4-BE49-F238E27FC236}">
                <a16:creationId xmlns:a16="http://schemas.microsoft.com/office/drawing/2014/main" id="{FB97B9D4-2AA5-4A18-BBCB-EFF568BDC30E}"/>
              </a:ext>
            </a:extLst>
          </p:cNvPr>
          <p:cNvSpPr txBox="1">
            <a:spLocks/>
          </p:cNvSpPr>
          <p:nvPr/>
        </p:nvSpPr>
        <p:spPr bwMode="auto">
          <a:xfrm>
            <a:off x="486383" y="2936338"/>
            <a:ext cx="10661515" cy="1079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1" fontAlgn="base" hangingPunct="1">
              <a:lnSpc>
                <a:spcPct val="85000"/>
              </a:lnSpc>
              <a:spcBef>
                <a:spcPct val="0"/>
              </a:spcBef>
              <a:spcAft>
                <a:spcPct val="0"/>
              </a:spcAft>
              <a:defRPr sz="7000" b="1" kern="1200">
                <a:solidFill>
                  <a:srgbClr val="FFFFFF"/>
                </a:solidFill>
                <a:latin typeface="+mj-lt"/>
                <a:ea typeface="+mj-ea"/>
                <a:cs typeface="+mj-cs"/>
              </a:defRPr>
            </a:lvl1pPr>
            <a:lvl2pPr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2pPr>
            <a:lvl3pPr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3pPr>
            <a:lvl4pPr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4pPr>
            <a:lvl5pPr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5pPr>
            <a:lvl6pPr marL="457200"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6pPr>
            <a:lvl7pPr marL="914400"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7pPr>
            <a:lvl8pPr marL="1371600"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8pPr>
            <a:lvl9pPr marL="1828800"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9pPr>
          </a:lstStyle>
          <a:p>
            <a:r>
              <a:rPr lang="fi-FI" sz="4000" dirty="0"/>
              <a:t>Kustannushyötyvertailu</a:t>
            </a:r>
          </a:p>
          <a:p>
            <a:r>
              <a:rPr lang="fi-FI" sz="4000" dirty="0"/>
              <a:t>C-taso</a:t>
            </a:r>
          </a:p>
        </p:txBody>
      </p:sp>
      <p:sp>
        <p:nvSpPr>
          <p:cNvPr id="10" name="Otsikko 7">
            <a:extLst>
              <a:ext uri="{FF2B5EF4-FFF2-40B4-BE49-F238E27FC236}">
                <a16:creationId xmlns:a16="http://schemas.microsoft.com/office/drawing/2014/main" id="{4A5BCB77-B79A-46B2-9C2A-F0CDA2A00C60}"/>
              </a:ext>
            </a:extLst>
          </p:cNvPr>
          <p:cNvSpPr txBox="1">
            <a:spLocks/>
          </p:cNvSpPr>
          <p:nvPr/>
        </p:nvSpPr>
        <p:spPr bwMode="auto">
          <a:xfrm>
            <a:off x="486382" y="4429678"/>
            <a:ext cx="10661515" cy="59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1" fontAlgn="base" hangingPunct="1">
              <a:lnSpc>
                <a:spcPct val="85000"/>
              </a:lnSpc>
              <a:spcBef>
                <a:spcPct val="0"/>
              </a:spcBef>
              <a:spcAft>
                <a:spcPct val="0"/>
              </a:spcAft>
              <a:defRPr sz="7000" b="1" kern="1200">
                <a:solidFill>
                  <a:srgbClr val="FFFFFF"/>
                </a:solidFill>
                <a:latin typeface="+mj-lt"/>
                <a:ea typeface="+mj-ea"/>
                <a:cs typeface="+mj-cs"/>
              </a:defRPr>
            </a:lvl1pPr>
            <a:lvl2pPr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2pPr>
            <a:lvl3pPr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3pPr>
            <a:lvl4pPr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4pPr>
            <a:lvl5pPr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5pPr>
            <a:lvl6pPr marL="457200"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6pPr>
            <a:lvl7pPr marL="914400"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7pPr>
            <a:lvl8pPr marL="1371600"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8pPr>
            <a:lvl9pPr marL="1828800"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9pPr>
          </a:lstStyle>
          <a:p>
            <a:r>
              <a:rPr lang="fi-FI" sz="4000" dirty="0"/>
              <a:t>Henkilön nimi</a:t>
            </a:r>
          </a:p>
        </p:txBody>
      </p:sp>
    </p:spTree>
    <p:extLst>
      <p:ext uri="{BB962C8B-B14F-4D97-AF65-F5344CB8AC3E}">
        <p14:creationId xmlns:p14="http://schemas.microsoft.com/office/powerpoint/2010/main" val="112003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9947603-CF3C-46F2-81CA-FF306676D8B1}"/>
              </a:ext>
            </a:extLst>
          </p:cNvPr>
          <p:cNvSpPr>
            <a:spLocks noGrp="1"/>
          </p:cNvSpPr>
          <p:nvPr>
            <p:ph type="title"/>
          </p:nvPr>
        </p:nvSpPr>
        <p:spPr>
          <a:xfrm>
            <a:off x="457200" y="118276"/>
            <a:ext cx="11234738" cy="545711"/>
          </a:xfrm>
        </p:spPr>
        <p:txBody>
          <a:bodyPr/>
          <a:lstStyle/>
          <a:p>
            <a:r>
              <a:rPr lang="fi-FI" sz="3200" dirty="0"/>
              <a:t>Karkea hyötyerittely: Vaihtoehto X</a:t>
            </a:r>
          </a:p>
        </p:txBody>
      </p:sp>
      <p:sp>
        <p:nvSpPr>
          <p:cNvPr id="4" name="Päivämäärän paikkamerkki 3">
            <a:extLst>
              <a:ext uri="{FF2B5EF4-FFF2-40B4-BE49-F238E27FC236}">
                <a16:creationId xmlns:a16="http://schemas.microsoft.com/office/drawing/2014/main" id="{504EC958-1F56-40A7-A290-6362F1DFDD2B}"/>
              </a:ext>
            </a:extLst>
          </p:cNvPr>
          <p:cNvSpPr>
            <a:spLocks noGrp="1"/>
          </p:cNvSpPr>
          <p:nvPr>
            <p:ph type="dt" sz="half" idx="10"/>
          </p:nvPr>
        </p:nvSpPr>
        <p:spPr/>
        <p:txBody>
          <a:bodyPr/>
          <a:lstStyle/>
          <a:p>
            <a:pPr>
              <a:defRPr/>
            </a:pPr>
            <a:fld id="{1A2041D4-B8DE-488D-88FF-9A19D5F9808F}" type="datetime1">
              <a:rPr lang="fi-FI" smtClean="0"/>
              <a:pPr>
                <a:defRPr/>
              </a:pPr>
              <a:t>10.12.2021</a:t>
            </a:fld>
            <a:endParaRPr lang="fi-FI" dirty="0"/>
          </a:p>
        </p:txBody>
      </p:sp>
      <p:sp>
        <p:nvSpPr>
          <p:cNvPr id="5" name="Alatunnisteen paikkamerkki 4">
            <a:extLst>
              <a:ext uri="{FF2B5EF4-FFF2-40B4-BE49-F238E27FC236}">
                <a16:creationId xmlns:a16="http://schemas.microsoft.com/office/drawing/2014/main" id="{8E028223-C318-482F-A6FC-93F7E5FB58E8}"/>
              </a:ext>
            </a:extLst>
          </p:cNvPr>
          <p:cNvSpPr>
            <a:spLocks noGrp="1"/>
          </p:cNvSpPr>
          <p:nvPr>
            <p:ph type="ftr" sz="quarter" idx="11"/>
          </p:nvPr>
        </p:nvSpPr>
        <p:spPr/>
        <p:txBody>
          <a:bodyPr/>
          <a:lstStyle/>
          <a:p>
            <a:pPr>
              <a:defRPr/>
            </a:pPr>
            <a:r>
              <a:rPr lang="fi-FI"/>
              <a:t>Etunimi Sukunimi</a:t>
            </a:r>
            <a:endParaRPr lang="fi-FI" dirty="0"/>
          </a:p>
        </p:txBody>
      </p:sp>
      <p:sp>
        <p:nvSpPr>
          <p:cNvPr id="6" name="Dian numeron paikkamerkki 5">
            <a:extLst>
              <a:ext uri="{FF2B5EF4-FFF2-40B4-BE49-F238E27FC236}">
                <a16:creationId xmlns:a16="http://schemas.microsoft.com/office/drawing/2014/main" id="{5C74C8BB-691F-4536-8491-945C5035ED39}"/>
              </a:ext>
            </a:extLst>
          </p:cNvPr>
          <p:cNvSpPr>
            <a:spLocks noGrp="1"/>
          </p:cNvSpPr>
          <p:nvPr>
            <p:ph type="sldNum" sz="quarter" idx="12"/>
          </p:nvPr>
        </p:nvSpPr>
        <p:spPr/>
        <p:txBody>
          <a:bodyPr/>
          <a:lstStyle/>
          <a:p>
            <a:fld id="{B635E88B-8A04-4F4A-9B5A-2F124B0AEEF8}" type="slidenum">
              <a:rPr lang="fi-FI" altLang="fi-FI" smtClean="0"/>
              <a:pPr/>
              <a:t>10</a:t>
            </a:fld>
            <a:endParaRPr lang="fi-FI" altLang="fi-FI"/>
          </a:p>
        </p:txBody>
      </p:sp>
      <p:sp>
        <p:nvSpPr>
          <p:cNvPr id="8" name="Tekstiruutu 7">
            <a:extLst>
              <a:ext uri="{FF2B5EF4-FFF2-40B4-BE49-F238E27FC236}">
                <a16:creationId xmlns:a16="http://schemas.microsoft.com/office/drawing/2014/main" id="{20E63A18-535A-469C-A655-91B071C65783}"/>
              </a:ext>
            </a:extLst>
          </p:cNvPr>
          <p:cNvSpPr txBox="1"/>
          <p:nvPr/>
        </p:nvSpPr>
        <p:spPr>
          <a:xfrm>
            <a:off x="457200" y="591563"/>
            <a:ext cx="11149346" cy="442035"/>
          </a:xfrm>
          <a:prstGeom prst="rect">
            <a:avLst/>
          </a:prstGeom>
          <a:noFill/>
        </p:spPr>
        <p:txBody>
          <a:bodyPr wrap="square" lIns="36000" tIns="36000" rIns="36000" bIns="36000" rtlCol="0">
            <a:spAutoFit/>
          </a:bodyPr>
          <a:lstStyle/>
          <a:p>
            <a:r>
              <a:rPr lang="fi-FI" sz="1200" dirty="0">
                <a:latin typeface="Arial" panose="020B0604020202020204" pitchFamily="34" charset="0"/>
                <a:cs typeface="Arial" panose="020B0604020202020204" pitchFamily="34" charset="0"/>
              </a:rPr>
              <a:t>[Arvioi myös epäsuoria rahallisia palvelutuotantohyötyjä ydinpalveluissa, jos niitä on. Käytä taulukon esimerkkijakoa viitteellisenä. Muokkaa taulukkoa tarvittaessa. Lisää niin monta sivua kuin on vaihtoehtoja.]</a:t>
            </a:r>
          </a:p>
        </p:txBody>
      </p:sp>
      <p:graphicFrame>
        <p:nvGraphicFramePr>
          <p:cNvPr id="14" name="Taulukko 13">
            <a:extLst>
              <a:ext uri="{FF2B5EF4-FFF2-40B4-BE49-F238E27FC236}">
                <a16:creationId xmlns:a16="http://schemas.microsoft.com/office/drawing/2014/main" id="{E9A87F59-E93E-4ABB-A9CE-7F7E360B032B}"/>
              </a:ext>
            </a:extLst>
          </p:cNvPr>
          <p:cNvGraphicFramePr>
            <a:graphicFrameLocks noGrp="1"/>
          </p:cNvGraphicFramePr>
          <p:nvPr>
            <p:extLst>
              <p:ext uri="{D42A27DB-BD31-4B8C-83A1-F6EECF244321}">
                <p14:modId xmlns:p14="http://schemas.microsoft.com/office/powerpoint/2010/main" val="1926137381"/>
              </p:ext>
            </p:extLst>
          </p:nvPr>
        </p:nvGraphicFramePr>
        <p:xfrm>
          <a:off x="457199" y="1127853"/>
          <a:ext cx="11149346" cy="2194590"/>
        </p:xfrm>
        <a:graphic>
          <a:graphicData uri="http://schemas.openxmlformats.org/drawingml/2006/table">
            <a:tbl>
              <a:tblPr/>
              <a:tblGrid>
                <a:gridCol w="4505951">
                  <a:extLst>
                    <a:ext uri="{9D8B030D-6E8A-4147-A177-3AD203B41FA5}">
                      <a16:colId xmlns:a16="http://schemas.microsoft.com/office/drawing/2014/main" val="2974252570"/>
                    </a:ext>
                  </a:extLst>
                </a:gridCol>
                <a:gridCol w="1328679">
                  <a:extLst>
                    <a:ext uri="{9D8B030D-6E8A-4147-A177-3AD203B41FA5}">
                      <a16:colId xmlns:a16="http://schemas.microsoft.com/office/drawing/2014/main" val="2974756202"/>
                    </a:ext>
                  </a:extLst>
                </a:gridCol>
                <a:gridCol w="1328679">
                  <a:extLst>
                    <a:ext uri="{9D8B030D-6E8A-4147-A177-3AD203B41FA5}">
                      <a16:colId xmlns:a16="http://schemas.microsoft.com/office/drawing/2014/main" val="1122302256"/>
                    </a:ext>
                  </a:extLst>
                </a:gridCol>
                <a:gridCol w="1328679">
                  <a:extLst>
                    <a:ext uri="{9D8B030D-6E8A-4147-A177-3AD203B41FA5}">
                      <a16:colId xmlns:a16="http://schemas.microsoft.com/office/drawing/2014/main" val="1753391360"/>
                    </a:ext>
                  </a:extLst>
                </a:gridCol>
                <a:gridCol w="1328679">
                  <a:extLst>
                    <a:ext uri="{9D8B030D-6E8A-4147-A177-3AD203B41FA5}">
                      <a16:colId xmlns:a16="http://schemas.microsoft.com/office/drawing/2014/main" val="2295679714"/>
                    </a:ext>
                  </a:extLst>
                </a:gridCol>
                <a:gridCol w="1328679">
                  <a:extLst>
                    <a:ext uri="{9D8B030D-6E8A-4147-A177-3AD203B41FA5}">
                      <a16:colId xmlns:a16="http://schemas.microsoft.com/office/drawing/2014/main" val="2625439191"/>
                    </a:ext>
                  </a:extLst>
                </a:gridCol>
              </a:tblGrid>
              <a:tr h="127872">
                <a:tc>
                  <a:txBody>
                    <a:bodyPr/>
                    <a:lstStyle/>
                    <a:p>
                      <a:pPr algn="l" fontAlgn="b"/>
                      <a:r>
                        <a:rPr lang="fi-FI" sz="1400" b="0" i="0" u="none" strike="noStrike" dirty="0">
                          <a:solidFill>
                            <a:schemeClr val="bg1"/>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fi-FI" sz="1400" b="0" i="0" u="none" strike="noStrike" dirty="0">
                          <a:solidFill>
                            <a:schemeClr val="bg1"/>
                          </a:solidFill>
                          <a:effectLst/>
                          <a:latin typeface="Arial" panose="020B0604020202020204" pitchFamily="34" charset="0"/>
                        </a:rPr>
                        <a:t>Vuosi</a:t>
                      </a:r>
                    </a:p>
                  </a:txBody>
                  <a:tcPr marL="72000" marR="72000" marT="9525" marB="10800" anchor="b">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fi-FI" sz="1400" b="0" i="0" u="none" strike="noStrike" dirty="0">
                          <a:solidFill>
                            <a:schemeClr val="bg1"/>
                          </a:solidFill>
                          <a:effectLst/>
                          <a:latin typeface="Arial" panose="020B0604020202020204" pitchFamily="34" charset="0"/>
                        </a:rPr>
                        <a:t>Vuosi</a:t>
                      </a:r>
                    </a:p>
                  </a:txBody>
                  <a:tcPr marL="72000" marR="72000" marT="9525" marB="10800" anchor="b">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fi-FI" sz="1400" b="0" i="0" u="none" strike="noStrike" dirty="0">
                          <a:solidFill>
                            <a:schemeClr val="bg1"/>
                          </a:solidFill>
                          <a:effectLst/>
                          <a:latin typeface="Arial" panose="020B0604020202020204" pitchFamily="34" charset="0"/>
                        </a:rPr>
                        <a:t>Vuosi</a:t>
                      </a:r>
                    </a:p>
                  </a:txBody>
                  <a:tcPr marL="72000" marR="72000" marT="9525" marB="10800" anchor="b">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fi-FI" sz="1400" b="0" i="0" u="none" strike="noStrike" dirty="0">
                          <a:solidFill>
                            <a:schemeClr val="bg1"/>
                          </a:solidFill>
                          <a:effectLst/>
                          <a:latin typeface="Arial" panose="020B0604020202020204" pitchFamily="34" charset="0"/>
                        </a:rPr>
                        <a:t>Vuosi</a:t>
                      </a:r>
                    </a:p>
                  </a:txBody>
                  <a:tcPr marL="72000" marR="72000" marT="9525" marB="10800" anchor="b">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fi-FI" sz="1400" b="0" i="0" u="none" strike="noStrike" dirty="0">
                          <a:solidFill>
                            <a:schemeClr val="bg1"/>
                          </a:solidFill>
                          <a:effectLst/>
                          <a:latin typeface="Arial" panose="020B0604020202020204" pitchFamily="34" charset="0"/>
                        </a:rPr>
                        <a:t>Vuosi</a:t>
                      </a:r>
                    </a:p>
                  </a:txBody>
                  <a:tcPr marL="72000" marR="72000" marT="9525" marB="10800" anchor="b">
                    <a:lnL w="12700" cap="flat" cmpd="sng" algn="ctr">
                      <a:solidFill>
                        <a:schemeClr val="bg1">
                          <a:lumMod val="5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867590493"/>
                  </a:ext>
                </a:extLst>
              </a:tr>
              <a:tr h="109404">
                <a:tc gridSpan="6">
                  <a:txBody>
                    <a:bodyPr/>
                    <a:lstStyle/>
                    <a:p>
                      <a:pPr algn="l" fontAlgn="b"/>
                      <a:r>
                        <a:rPr lang="fi-FI" sz="1400" b="1" i="0" u="none" strike="noStrike" dirty="0">
                          <a:solidFill>
                            <a:srgbClr val="000000"/>
                          </a:solidFill>
                          <a:effectLst/>
                          <a:latin typeface="Arial" panose="020B0604020202020204" pitchFamily="34" charset="0"/>
                        </a:rPr>
                        <a:t>Käytönaikaiset rahalliset hyödyt </a:t>
                      </a:r>
                      <a:r>
                        <a:rPr lang="fi-FI" sz="1400" b="0" i="0" u="none" strike="noStrike" dirty="0">
                          <a:solidFill>
                            <a:srgbClr val="000000"/>
                          </a:solidFill>
                          <a:effectLst/>
                          <a:latin typeface="Arial" panose="020B0604020202020204" pitchFamily="34" charset="0"/>
                        </a:rPr>
                        <a:t>[EUR/v]</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hMerge="1">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6147373"/>
                  </a:ext>
                </a:extLst>
              </a:tr>
              <a:tr h="109404">
                <a:tc>
                  <a:txBody>
                    <a:bodyPr/>
                    <a:lstStyle/>
                    <a:p>
                      <a:pPr algn="l" fontAlgn="b"/>
                      <a:r>
                        <a:rPr lang="fi-FI" sz="1200" b="0" i="0" u="none" strike="noStrike" dirty="0">
                          <a:solidFill>
                            <a:srgbClr val="000000"/>
                          </a:solidFill>
                          <a:effectLst/>
                          <a:latin typeface="Arial" panose="020B0604020202020204" pitchFamily="34" charset="0"/>
                        </a:rPr>
                        <a:t>Tehostunut ydinpalvelun yksikkötuotantokustannus (esim. kuinka paljon yksittäisen palvelutapauksen toimittaminen tarpeesta toimitukseen halpenee)</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9332083"/>
                  </a:ext>
                </a:extLst>
              </a:tr>
              <a:tr h="109404">
                <a:tc>
                  <a:txBody>
                    <a:bodyPr/>
                    <a:lstStyle/>
                    <a:p>
                      <a:pPr algn="l" fontAlgn="b"/>
                      <a:r>
                        <a:rPr lang="fi-FI" sz="1200" b="0" i="0" u="none" strike="noStrike" dirty="0">
                          <a:solidFill>
                            <a:srgbClr val="000000"/>
                          </a:solidFill>
                          <a:effectLst/>
                          <a:latin typeface="Arial" panose="020B0604020202020204" pitchFamily="34" charset="0"/>
                        </a:rPr>
                        <a:t>Palvelutuotannon kustannussäästöt vähentyneiden virheiden kautta (esim. kuinka paljon syntyy kustannussäästöä vähentyneiden oikaisujen ja valitusten seurauksena)</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77681"/>
                  </a:ext>
                </a:extLst>
              </a:tr>
              <a:tr h="109404">
                <a:tc>
                  <a:txBody>
                    <a:bodyPr/>
                    <a:lstStyle/>
                    <a:p>
                      <a:pPr algn="l" fontAlgn="b"/>
                      <a:r>
                        <a:rPr lang="fi-FI" sz="1200" b="0" i="0" u="none" strike="noStrike" dirty="0">
                          <a:solidFill>
                            <a:srgbClr val="000000"/>
                          </a:solidFill>
                          <a:effectLst/>
                          <a:latin typeface="Arial" panose="020B0604020202020204" pitchFamily="34" charset="0"/>
                        </a:rPr>
                        <a:t>Säästöt palvelun tuessa ja palveluun ohjaamisessa (esim. kuinka paljon syntyy kustannussäästöjä asiakasneuvonnassa)</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1910400"/>
                  </a:ext>
                </a:extLst>
              </a:tr>
              <a:tr h="109404">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1824129"/>
                  </a:ext>
                </a:extLst>
              </a:tr>
            </a:tbl>
          </a:graphicData>
        </a:graphic>
      </p:graphicFrame>
    </p:spTree>
    <p:extLst>
      <p:ext uri="{BB962C8B-B14F-4D97-AF65-F5344CB8AC3E}">
        <p14:creationId xmlns:p14="http://schemas.microsoft.com/office/powerpoint/2010/main" val="29924113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9947603-CF3C-46F2-81CA-FF306676D8B1}"/>
              </a:ext>
            </a:extLst>
          </p:cNvPr>
          <p:cNvSpPr>
            <a:spLocks noGrp="1"/>
          </p:cNvSpPr>
          <p:nvPr>
            <p:ph type="title"/>
          </p:nvPr>
        </p:nvSpPr>
        <p:spPr>
          <a:xfrm>
            <a:off x="457200" y="118276"/>
            <a:ext cx="11234738" cy="545711"/>
          </a:xfrm>
        </p:spPr>
        <p:txBody>
          <a:bodyPr/>
          <a:lstStyle/>
          <a:p>
            <a:r>
              <a:rPr lang="fi-FI" sz="3200" dirty="0"/>
              <a:t>Karkea vaikuttavuuserittely: Vaihtoehto X</a:t>
            </a:r>
          </a:p>
        </p:txBody>
      </p:sp>
      <p:sp>
        <p:nvSpPr>
          <p:cNvPr id="4" name="Päivämäärän paikkamerkki 3">
            <a:extLst>
              <a:ext uri="{FF2B5EF4-FFF2-40B4-BE49-F238E27FC236}">
                <a16:creationId xmlns:a16="http://schemas.microsoft.com/office/drawing/2014/main" id="{504EC958-1F56-40A7-A290-6362F1DFDD2B}"/>
              </a:ext>
            </a:extLst>
          </p:cNvPr>
          <p:cNvSpPr>
            <a:spLocks noGrp="1"/>
          </p:cNvSpPr>
          <p:nvPr>
            <p:ph type="dt" sz="half" idx="10"/>
          </p:nvPr>
        </p:nvSpPr>
        <p:spPr/>
        <p:txBody>
          <a:bodyPr/>
          <a:lstStyle/>
          <a:p>
            <a:pPr>
              <a:defRPr/>
            </a:pPr>
            <a:fld id="{1A2041D4-B8DE-488D-88FF-9A19D5F9808F}" type="datetime1">
              <a:rPr lang="fi-FI" smtClean="0"/>
              <a:pPr>
                <a:defRPr/>
              </a:pPr>
              <a:t>10.12.2021</a:t>
            </a:fld>
            <a:endParaRPr lang="fi-FI" dirty="0"/>
          </a:p>
        </p:txBody>
      </p:sp>
      <p:sp>
        <p:nvSpPr>
          <p:cNvPr id="5" name="Alatunnisteen paikkamerkki 4">
            <a:extLst>
              <a:ext uri="{FF2B5EF4-FFF2-40B4-BE49-F238E27FC236}">
                <a16:creationId xmlns:a16="http://schemas.microsoft.com/office/drawing/2014/main" id="{8E028223-C318-482F-A6FC-93F7E5FB58E8}"/>
              </a:ext>
            </a:extLst>
          </p:cNvPr>
          <p:cNvSpPr>
            <a:spLocks noGrp="1"/>
          </p:cNvSpPr>
          <p:nvPr>
            <p:ph type="ftr" sz="quarter" idx="11"/>
          </p:nvPr>
        </p:nvSpPr>
        <p:spPr/>
        <p:txBody>
          <a:bodyPr/>
          <a:lstStyle/>
          <a:p>
            <a:pPr>
              <a:defRPr/>
            </a:pPr>
            <a:r>
              <a:rPr lang="fi-FI"/>
              <a:t>Etunimi Sukunimi</a:t>
            </a:r>
            <a:endParaRPr lang="fi-FI" dirty="0"/>
          </a:p>
        </p:txBody>
      </p:sp>
      <p:sp>
        <p:nvSpPr>
          <p:cNvPr id="6" name="Dian numeron paikkamerkki 5">
            <a:extLst>
              <a:ext uri="{FF2B5EF4-FFF2-40B4-BE49-F238E27FC236}">
                <a16:creationId xmlns:a16="http://schemas.microsoft.com/office/drawing/2014/main" id="{5C74C8BB-691F-4536-8491-945C5035ED39}"/>
              </a:ext>
            </a:extLst>
          </p:cNvPr>
          <p:cNvSpPr>
            <a:spLocks noGrp="1"/>
          </p:cNvSpPr>
          <p:nvPr>
            <p:ph type="sldNum" sz="quarter" idx="12"/>
          </p:nvPr>
        </p:nvSpPr>
        <p:spPr/>
        <p:txBody>
          <a:bodyPr/>
          <a:lstStyle/>
          <a:p>
            <a:fld id="{B635E88B-8A04-4F4A-9B5A-2F124B0AEEF8}" type="slidenum">
              <a:rPr lang="fi-FI" altLang="fi-FI" smtClean="0"/>
              <a:pPr/>
              <a:t>11</a:t>
            </a:fld>
            <a:endParaRPr lang="fi-FI" altLang="fi-FI"/>
          </a:p>
        </p:txBody>
      </p:sp>
      <p:sp>
        <p:nvSpPr>
          <p:cNvPr id="8" name="Tekstiruutu 7">
            <a:extLst>
              <a:ext uri="{FF2B5EF4-FFF2-40B4-BE49-F238E27FC236}">
                <a16:creationId xmlns:a16="http://schemas.microsoft.com/office/drawing/2014/main" id="{20E63A18-535A-469C-A655-91B071C65783}"/>
              </a:ext>
            </a:extLst>
          </p:cNvPr>
          <p:cNvSpPr txBox="1"/>
          <p:nvPr/>
        </p:nvSpPr>
        <p:spPr>
          <a:xfrm>
            <a:off x="457200" y="591563"/>
            <a:ext cx="11149346" cy="442035"/>
          </a:xfrm>
          <a:prstGeom prst="rect">
            <a:avLst/>
          </a:prstGeom>
          <a:noFill/>
        </p:spPr>
        <p:txBody>
          <a:bodyPr wrap="square" lIns="36000" tIns="36000" rIns="36000" bIns="36000" rtlCol="0">
            <a:spAutoFit/>
          </a:bodyPr>
          <a:lstStyle/>
          <a:p>
            <a:r>
              <a:rPr lang="fi-FI" sz="1200" dirty="0">
                <a:latin typeface="Arial" panose="020B0604020202020204" pitchFamily="34" charset="0"/>
                <a:cs typeface="Arial" panose="020B0604020202020204" pitchFamily="34" charset="0"/>
              </a:rPr>
              <a:t>[Arvioi lisäksi epäsuoria rahallisia vaikutuksia asiakkaiden toimintaan tai koko asiakaskenttään tai kaupungin palvelujen käyttöön kokonaisuutena. Käytä taulukon esimerkkijakoa viitteellisenä. Muokkaa taulukkoa tarvittaessa. Lisää niin monta sivua kuin on vaihtoehtoja.]</a:t>
            </a:r>
          </a:p>
        </p:txBody>
      </p:sp>
      <p:graphicFrame>
        <p:nvGraphicFramePr>
          <p:cNvPr id="14" name="Taulukko 13">
            <a:extLst>
              <a:ext uri="{FF2B5EF4-FFF2-40B4-BE49-F238E27FC236}">
                <a16:creationId xmlns:a16="http://schemas.microsoft.com/office/drawing/2014/main" id="{E9A87F59-E93E-4ABB-A9CE-7F7E360B032B}"/>
              </a:ext>
            </a:extLst>
          </p:cNvPr>
          <p:cNvGraphicFramePr>
            <a:graphicFrameLocks noGrp="1"/>
          </p:cNvGraphicFramePr>
          <p:nvPr>
            <p:extLst>
              <p:ext uri="{D42A27DB-BD31-4B8C-83A1-F6EECF244321}">
                <p14:modId xmlns:p14="http://schemas.microsoft.com/office/powerpoint/2010/main" val="30640174"/>
              </p:ext>
            </p:extLst>
          </p:nvPr>
        </p:nvGraphicFramePr>
        <p:xfrm>
          <a:off x="457199" y="1171160"/>
          <a:ext cx="11149346" cy="3312195"/>
        </p:xfrm>
        <a:graphic>
          <a:graphicData uri="http://schemas.openxmlformats.org/drawingml/2006/table">
            <a:tbl>
              <a:tblPr/>
              <a:tblGrid>
                <a:gridCol w="4505951">
                  <a:extLst>
                    <a:ext uri="{9D8B030D-6E8A-4147-A177-3AD203B41FA5}">
                      <a16:colId xmlns:a16="http://schemas.microsoft.com/office/drawing/2014/main" val="2974252570"/>
                    </a:ext>
                  </a:extLst>
                </a:gridCol>
                <a:gridCol w="1328679">
                  <a:extLst>
                    <a:ext uri="{9D8B030D-6E8A-4147-A177-3AD203B41FA5}">
                      <a16:colId xmlns:a16="http://schemas.microsoft.com/office/drawing/2014/main" val="2974756202"/>
                    </a:ext>
                  </a:extLst>
                </a:gridCol>
                <a:gridCol w="1328679">
                  <a:extLst>
                    <a:ext uri="{9D8B030D-6E8A-4147-A177-3AD203B41FA5}">
                      <a16:colId xmlns:a16="http://schemas.microsoft.com/office/drawing/2014/main" val="1122302256"/>
                    </a:ext>
                  </a:extLst>
                </a:gridCol>
                <a:gridCol w="1328679">
                  <a:extLst>
                    <a:ext uri="{9D8B030D-6E8A-4147-A177-3AD203B41FA5}">
                      <a16:colId xmlns:a16="http://schemas.microsoft.com/office/drawing/2014/main" val="1753391360"/>
                    </a:ext>
                  </a:extLst>
                </a:gridCol>
                <a:gridCol w="1328679">
                  <a:extLst>
                    <a:ext uri="{9D8B030D-6E8A-4147-A177-3AD203B41FA5}">
                      <a16:colId xmlns:a16="http://schemas.microsoft.com/office/drawing/2014/main" val="2295679714"/>
                    </a:ext>
                  </a:extLst>
                </a:gridCol>
                <a:gridCol w="1328679">
                  <a:extLst>
                    <a:ext uri="{9D8B030D-6E8A-4147-A177-3AD203B41FA5}">
                      <a16:colId xmlns:a16="http://schemas.microsoft.com/office/drawing/2014/main" val="2625439191"/>
                    </a:ext>
                  </a:extLst>
                </a:gridCol>
              </a:tblGrid>
              <a:tr h="127872">
                <a:tc>
                  <a:txBody>
                    <a:bodyPr/>
                    <a:lstStyle/>
                    <a:p>
                      <a:pPr algn="l" fontAlgn="b"/>
                      <a:r>
                        <a:rPr lang="fi-FI" sz="1400" b="0" i="0" u="none" strike="noStrike" dirty="0">
                          <a:solidFill>
                            <a:schemeClr val="bg1"/>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fi-FI" sz="1400" b="0" i="0" u="none" strike="noStrike" dirty="0">
                          <a:solidFill>
                            <a:schemeClr val="bg1"/>
                          </a:solidFill>
                          <a:effectLst/>
                          <a:latin typeface="Arial" panose="020B0604020202020204" pitchFamily="34" charset="0"/>
                        </a:rPr>
                        <a:t>Vuosi</a:t>
                      </a:r>
                    </a:p>
                  </a:txBody>
                  <a:tcPr marL="72000" marR="72000" marT="9525" marB="10800" anchor="b">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fi-FI" sz="1400" b="0" i="0" u="none" strike="noStrike" dirty="0">
                          <a:solidFill>
                            <a:schemeClr val="bg1"/>
                          </a:solidFill>
                          <a:effectLst/>
                          <a:latin typeface="Arial" panose="020B0604020202020204" pitchFamily="34" charset="0"/>
                        </a:rPr>
                        <a:t>Vuosi</a:t>
                      </a:r>
                    </a:p>
                  </a:txBody>
                  <a:tcPr marL="72000" marR="72000" marT="9525" marB="10800" anchor="b">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fi-FI" sz="1400" b="0" i="0" u="none" strike="noStrike" dirty="0">
                          <a:solidFill>
                            <a:schemeClr val="bg1"/>
                          </a:solidFill>
                          <a:effectLst/>
                          <a:latin typeface="Arial" panose="020B0604020202020204" pitchFamily="34" charset="0"/>
                        </a:rPr>
                        <a:t>Vuosi</a:t>
                      </a:r>
                    </a:p>
                  </a:txBody>
                  <a:tcPr marL="72000" marR="72000" marT="9525" marB="10800" anchor="b">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fi-FI" sz="1400" b="0" i="0" u="none" strike="noStrike" dirty="0">
                          <a:solidFill>
                            <a:schemeClr val="bg1"/>
                          </a:solidFill>
                          <a:effectLst/>
                          <a:latin typeface="Arial" panose="020B0604020202020204" pitchFamily="34" charset="0"/>
                        </a:rPr>
                        <a:t>Vuosi</a:t>
                      </a:r>
                    </a:p>
                  </a:txBody>
                  <a:tcPr marL="72000" marR="72000" marT="9525" marB="10800" anchor="b">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fi-FI" sz="1400" b="0" i="0" u="none" strike="noStrike" dirty="0">
                          <a:solidFill>
                            <a:schemeClr val="bg1"/>
                          </a:solidFill>
                          <a:effectLst/>
                          <a:latin typeface="Arial" panose="020B0604020202020204" pitchFamily="34" charset="0"/>
                        </a:rPr>
                        <a:t>Vuosi</a:t>
                      </a:r>
                    </a:p>
                  </a:txBody>
                  <a:tcPr marL="72000" marR="72000" marT="9525" marB="10800" anchor="b">
                    <a:lnL w="12700" cap="flat" cmpd="sng" algn="ctr">
                      <a:solidFill>
                        <a:schemeClr val="bg1">
                          <a:lumMod val="5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867590493"/>
                  </a:ext>
                </a:extLst>
              </a:tr>
              <a:tr h="109404">
                <a:tc gridSpan="6">
                  <a:txBody>
                    <a:bodyPr/>
                    <a:lstStyle/>
                    <a:p>
                      <a:pPr algn="l" fontAlgn="b"/>
                      <a:r>
                        <a:rPr lang="fi-FI" sz="1400" b="1" i="0" u="none" strike="noStrike" dirty="0">
                          <a:solidFill>
                            <a:srgbClr val="000000"/>
                          </a:solidFill>
                          <a:effectLst/>
                          <a:latin typeface="Arial" panose="020B0604020202020204" pitchFamily="34" charset="0"/>
                        </a:rPr>
                        <a:t>Käytönaikainen vaikuttavuus </a:t>
                      </a:r>
                      <a:r>
                        <a:rPr lang="fi-FI" sz="1400" b="0" i="0" u="none" strike="noStrike" dirty="0">
                          <a:solidFill>
                            <a:srgbClr val="000000"/>
                          </a:solidFill>
                          <a:effectLst/>
                          <a:latin typeface="Arial" panose="020B0604020202020204" pitchFamily="34" charset="0"/>
                        </a:rPr>
                        <a:t>[EUR/v]</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hMerge="1">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5729086"/>
                  </a:ext>
                </a:extLst>
              </a:tr>
              <a:tr h="109404">
                <a:tc>
                  <a:txBody>
                    <a:bodyPr/>
                    <a:lstStyle/>
                    <a:p>
                      <a:pPr algn="l" fontAlgn="b"/>
                      <a:r>
                        <a:rPr lang="fi-FI" sz="1200" b="0" i="0" u="none" strike="noStrike" dirty="0">
                          <a:solidFill>
                            <a:srgbClr val="000000"/>
                          </a:solidFill>
                          <a:effectLst/>
                          <a:latin typeface="Arial" panose="020B0604020202020204" pitchFamily="34" charset="0"/>
                        </a:rPr>
                        <a:t>Uudistuneen palvelun vaikutus kuntalaisiin (esim. terveyspalvelujen käyttöön kohdistuvat säästöt, paremman ennakoinnin tuloksena)</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4833625"/>
                  </a:ext>
                </a:extLst>
              </a:tr>
              <a:tr h="109404">
                <a:tc>
                  <a:txBody>
                    <a:bodyPr/>
                    <a:lstStyle/>
                    <a:p>
                      <a:pPr algn="l" fontAlgn="b"/>
                      <a:r>
                        <a:rPr lang="fi-FI" sz="1200" b="0" i="0" u="none" strike="noStrike" dirty="0">
                          <a:solidFill>
                            <a:srgbClr val="000000"/>
                          </a:solidFill>
                          <a:effectLst/>
                          <a:latin typeface="Arial" panose="020B0604020202020204" pitchFamily="34" charset="0"/>
                        </a:rPr>
                        <a:t>Uudistuneen palvelun vaikutus työmarkkinaan (esim. työllisyys / yrittäjyysasteen nousun seurauksena tapahtuvat säästöt TE-palveluissa ja vastaavissa tuissa)</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9834747"/>
                  </a:ext>
                </a:extLst>
              </a:tr>
              <a:tr h="109404">
                <a:tc>
                  <a:txBody>
                    <a:bodyPr/>
                    <a:lstStyle/>
                    <a:p>
                      <a:pPr algn="l" fontAlgn="b"/>
                      <a:r>
                        <a:rPr lang="fi-FI" sz="1200" b="0" i="0" u="none" strike="noStrike" dirty="0">
                          <a:solidFill>
                            <a:srgbClr val="000000"/>
                          </a:solidFill>
                          <a:effectLst/>
                          <a:latin typeface="Arial" panose="020B0604020202020204" pitchFamily="34" charset="0"/>
                        </a:rPr>
                        <a:t>Uudistuneen palvelun vaikutus olemassa oleviin yritysasiakkaisiin (esim. uutta liiketoimintaa olemassa olevissa yrityksissä – noussut liikevaihto tai -tulos)</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9063604"/>
                  </a:ext>
                </a:extLst>
              </a:tr>
              <a:tr h="109404">
                <a:tc>
                  <a:txBody>
                    <a:bodyPr/>
                    <a:lstStyle/>
                    <a:p>
                      <a:pPr algn="l" fontAlgn="b"/>
                      <a:r>
                        <a:rPr lang="fi-FI" sz="1200" b="0" i="0" u="none" strike="noStrike" dirty="0">
                          <a:solidFill>
                            <a:srgbClr val="000000"/>
                          </a:solidFill>
                          <a:effectLst/>
                          <a:latin typeface="Arial" panose="020B0604020202020204" pitchFamily="34" charset="0"/>
                        </a:rPr>
                        <a:t>Uudistuneen palvelun vaikutus yrityskenttään (esim. kokonaan uusia yrityksiä kasvattamaan yritysklusterin kokonaisliikevaihtoa)</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1792752"/>
                  </a:ext>
                </a:extLst>
              </a:tr>
              <a:tr h="109404">
                <a:tc>
                  <a:txBody>
                    <a:bodyPr/>
                    <a:lstStyle/>
                    <a:p>
                      <a:pPr algn="l" fontAlgn="b"/>
                      <a:r>
                        <a:rPr lang="fi-FI" sz="1200" b="0" i="0" u="none" strike="noStrike" dirty="0">
                          <a:solidFill>
                            <a:srgbClr val="000000"/>
                          </a:solidFill>
                          <a:effectLst/>
                          <a:latin typeface="Arial" panose="020B0604020202020204" pitchFamily="34" charset="0"/>
                        </a:rPr>
                        <a:t>Uudistuneen palvelun vaikutus turismin kautta syntyviin tulovirtoihin Helsingissä (esim. lisääntyneen turismin tai palvelujen kautta Helsingin ravintoja- ja anniskelupalvelujen tai muiden palvelujen ja tavaroiden ostoista syntyvät tulovirrat)</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2314607"/>
                  </a:ext>
                </a:extLst>
              </a:tr>
            </a:tbl>
          </a:graphicData>
        </a:graphic>
      </p:graphicFrame>
    </p:spTree>
    <p:extLst>
      <p:ext uri="{BB962C8B-B14F-4D97-AF65-F5344CB8AC3E}">
        <p14:creationId xmlns:p14="http://schemas.microsoft.com/office/powerpoint/2010/main" val="3254440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tsikko 5">
            <a:extLst>
              <a:ext uri="{FF2B5EF4-FFF2-40B4-BE49-F238E27FC236}">
                <a16:creationId xmlns:a16="http://schemas.microsoft.com/office/drawing/2014/main" id="{9374B841-8AD3-46DF-B932-674642048A6E}"/>
              </a:ext>
            </a:extLst>
          </p:cNvPr>
          <p:cNvSpPr>
            <a:spLocks noGrp="1"/>
          </p:cNvSpPr>
          <p:nvPr>
            <p:ph type="title"/>
          </p:nvPr>
        </p:nvSpPr>
        <p:spPr/>
        <p:txBody>
          <a:bodyPr/>
          <a:lstStyle/>
          <a:p>
            <a:r>
              <a:rPr lang="fi-FI" dirty="0"/>
              <a:t>Sisällysluettelo</a:t>
            </a:r>
          </a:p>
        </p:txBody>
      </p:sp>
      <p:sp>
        <p:nvSpPr>
          <p:cNvPr id="7" name="Sisällön paikkamerkki 6">
            <a:extLst>
              <a:ext uri="{FF2B5EF4-FFF2-40B4-BE49-F238E27FC236}">
                <a16:creationId xmlns:a16="http://schemas.microsoft.com/office/drawing/2014/main" id="{CA8C507D-1548-43D1-A08E-88D8EC6AFB30}"/>
              </a:ext>
            </a:extLst>
          </p:cNvPr>
          <p:cNvSpPr>
            <a:spLocks noGrp="1"/>
          </p:cNvSpPr>
          <p:nvPr>
            <p:ph idx="1"/>
          </p:nvPr>
        </p:nvSpPr>
        <p:spPr>
          <a:xfrm>
            <a:off x="457200" y="1196974"/>
            <a:ext cx="11234738" cy="2523999"/>
          </a:xfrm>
        </p:spPr>
        <p:txBody>
          <a:bodyPr/>
          <a:lstStyle/>
          <a:p>
            <a:pPr>
              <a:spcAft>
                <a:spcPts val="1200"/>
              </a:spcAft>
            </a:pPr>
            <a:r>
              <a:rPr lang="fi-FI" b="1" dirty="0"/>
              <a:t>Etenemisvaihtoehtojen rahallinen kustannus-hyöty -yhteenveto</a:t>
            </a:r>
          </a:p>
          <a:p>
            <a:pPr>
              <a:spcAft>
                <a:spcPts val="1200"/>
              </a:spcAft>
            </a:pPr>
            <a:r>
              <a:rPr lang="fi-FI" b="1" dirty="0"/>
              <a:t>Etenemisvaihtoehtojen määrälliset ja laadulliset hyödyt</a:t>
            </a:r>
          </a:p>
          <a:p>
            <a:pPr>
              <a:spcAft>
                <a:spcPts val="1200"/>
              </a:spcAft>
            </a:pPr>
            <a:r>
              <a:rPr lang="fi-FI" b="1" dirty="0"/>
              <a:t>Hyötyjen ja haittojen vertailu eri vaihtoehtojen välillä</a:t>
            </a:r>
          </a:p>
          <a:p>
            <a:pPr>
              <a:spcAft>
                <a:spcPts val="1200"/>
              </a:spcAft>
            </a:pPr>
            <a:r>
              <a:rPr lang="fi-FI" b="1" dirty="0"/>
              <a:t>Rahalliset kustannus-, säästö-, hyöty- ja vaikuttavuuserittelyt</a:t>
            </a:r>
          </a:p>
        </p:txBody>
      </p:sp>
      <p:sp>
        <p:nvSpPr>
          <p:cNvPr id="3" name="Päivämäärän paikkamerkki 2">
            <a:extLst>
              <a:ext uri="{FF2B5EF4-FFF2-40B4-BE49-F238E27FC236}">
                <a16:creationId xmlns:a16="http://schemas.microsoft.com/office/drawing/2014/main" id="{72117CE3-A0A7-4EE5-AB07-7EF002BE869C}"/>
              </a:ext>
            </a:extLst>
          </p:cNvPr>
          <p:cNvSpPr>
            <a:spLocks noGrp="1"/>
          </p:cNvSpPr>
          <p:nvPr>
            <p:ph type="dt" sz="half" idx="10"/>
          </p:nvPr>
        </p:nvSpPr>
        <p:spPr/>
        <p:txBody>
          <a:bodyPr/>
          <a:lstStyle/>
          <a:p>
            <a:pPr>
              <a:defRPr/>
            </a:pPr>
            <a:fld id="{9677BA49-2182-4325-BCEA-8984DD7C0413}" type="datetime1">
              <a:rPr lang="fi-FI" smtClean="0"/>
              <a:pPr>
                <a:defRPr/>
              </a:pPr>
              <a:t>10.12.2021</a:t>
            </a:fld>
            <a:endParaRPr lang="fi-FI"/>
          </a:p>
        </p:txBody>
      </p:sp>
      <p:sp>
        <p:nvSpPr>
          <p:cNvPr id="4" name="Alatunnisteen paikkamerkki 3">
            <a:extLst>
              <a:ext uri="{FF2B5EF4-FFF2-40B4-BE49-F238E27FC236}">
                <a16:creationId xmlns:a16="http://schemas.microsoft.com/office/drawing/2014/main" id="{E4922C60-1CC7-4F13-B8EA-A541DAE08AC5}"/>
              </a:ext>
            </a:extLst>
          </p:cNvPr>
          <p:cNvSpPr>
            <a:spLocks noGrp="1"/>
          </p:cNvSpPr>
          <p:nvPr>
            <p:ph type="ftr" sz="quarter" idx="11"/>
          </p:nvPr>
        </p:nvSpPr>
        <p:spPr/>
        <p:txBody>
          <a:bodyPr/>
          <a:lstStyle/>
          <a:p>
            <a:pPr>
              <a:defRPr/>
            </a:pPr>
            <a:r>
              <a:rPr lang="fi-FI"/>
              <a:t>Etunimi Sukunimi</a:t>
            </a:r>
          </a:p>
        </p:txBody>
      </p:sp>
      <p:sp>
        <p:nvSpPr>
          <p:cNvPr id="5" name="Dian numeron paikkamerkki 4">
            <a:extLst>
              <a:ext uri="{FF2B5EF4-FFF2-40B4-BE49-F238E27FC236}">
                <a16:creationId xmlns:a16="http://schemas.microsoft.com/office/drawing/2014/main" id="{656D9CB6-FE04-4CE3-9572-8762457381FE}"/>
              </a:ext>
            </a:extLst>
          </p:cNvPr>
          <p:cNvSpPr>
            <a:spLocks noGrp="1"/>
          </p:cNvSpPr>
          <p:nvPr>
            <p:ph type="sldNum" sz="quarter" idx="12"/>
          </p:nvPr>
        </p:nvSpPr>
        <p:spPr/>
        <p:txBody>
          <a:bodyPr/>
          <a:lstStyle/>
          <a:p>
            <a:fld id="{D7DAF076-6D99-4965-9C40-2E8DDA4086FE}" type="slidenum">
              <a:rPr lang="fi-FI" altLang="fi-FI" smtClean="0"/>
              <a:pPr/>
              <a:t>2</a:t>
            </a:fld>
            <a:endParaRPr lang="fi-FI" altLang="fi-FI"/>
          </a:p>
        </p:txBody>
      </p:sp>
      <p:sp>
        <p:nvSpPr>
          <p:cNvPr id="8" name="Sisällön paikkamerkki 6">
            <a:extLst>
              <a:ext uri="{FF2B5EF4-FFF2-40B4-BE49-F238E27FC236}">
                <a16:creationId xmlns:a16="http://schemas.microsoft.com/office/drawing/2014/main" id="{E44DE9E9-1485-44C2-B65C-CC1E34EC992E}"/>
              </a:ext>
            </a:extLst>
          </p:cNvPr>
          <p:cNvSpPr txBox="1">
            <a:spLocks/>
          </p:cNvSpPr>
          <p:nvPr/>
        </p:nvSpPr>
        <p:spPr bwMode="auto">
          <a:xfrm>
            <a:off x="478631" y="4157219"/>
            <a:ext cx="11234738" cy="15038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228600" indent="-228600" algn="l" rtl="0" eaLnBrk="1" fontAlgn="base" hangingPunct="1">
              <a:spcBef>
                <a:spcPct val="0"/>
              </a:spcBef>
              <a:spcAft>
                <a:spcPct val="0"/>
              </a:spcAft>
              <a:buFont typeface="Arial" panose="020B0604020202020204" pitchFamily="34" charset="0"/>
              <a:buChar char="•"/>
              <a:defRPr sz="2500" kern="1200">
                <a:solidFill>
                  <a:schemeClr val="tx1"/>
                </a:solidFill>
                <a:latin typeface="+mn-lt"/>
                <a:ea typeface="+mn-ea"/>
                <a:cs typeface="+mn-cs"/>
              </a:defRPr>
            </a:lvl1pPr>
            <a:lvl2pPr marL="685800" indent="-228600" algn="l" rtl="0" eaLnBrk="1" fontAlgn="base" hangingPunct="1">
              <a:spcBef>
                <a:spcPct val="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spcBef>
                <a:spcPct val="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spcBef>
                <a:spcPct val="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spcBef>
                <a:spcPct val="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i-FI" sz="1400" dirty="0"/>
              <a:t>Tämä kustannushyötyvertailu sopii sellaisiin ohjelmiin ja projekteihin, joilla ei ole käytettävänään tietoja nykyisestä kustannusrakenteesta vertailtavaksi, mutta kuitenkin tarve eritellä aiheutuvia kustannuksia ja hyötyjä karkealla tasolla. Jos erittely vaatii paljon työtä, käytä mieluummin vastaavaa Excel-pohjaa ja muodosta esitys Excelistä.</a:t>
            </a:r>
          </a:p>
          <a:p>
            <a:endParaRPr lang="fi-FI" sz="1400" dirty="0"/>
          </a:p>
          <a:p>
            <a:r>
              <a:rPr lang="fi-FI" sz="1400" dirty="0"/>
              <a:t>Kustannushyötytarkastelua kannattaa käyttää yhdessä visiolakanan kanssa. Visiolakana toimii hyvänä yhteenvetona koko ohjelman/projektin lisäarvosta, sisällöstä, tavoitteista, kohderyhmistä ja rajoitteista, sekä siitä, miten onnistumista mitataan.</a:t>
            </a:r>
          </a:p>
        </p:txBody>
      </p:sp>
    </p:spTree>
    <p:extLst>
      <p:ext uri="{BB962C8B-B14F-4D97-AF65-F5344CB8AC3E}">
        <p14:creationId xmlns:p14="http://schemas.microsoft.com/office/powerpoint/2010/main" val="193758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9947603-CF3C-46F2-81CA-FF306676D8B1}"/>
              </a:ext>
            </a:extLst>
          </p:cNvPr>
          <p:cNvSpPr>
            <a:spLocks noGrp="1"/>
          </p:cNvSpPr>
          <p:nvPr>
            <p:ph type="title"/>
          </p:nvPr>
        </p:nvSpPr>
        <p:spPr>
          <a:xfrm>
            <a:off x="457200" y="276010"/>
            <a:ext cx="11234738" cy="545711"/>
          </a:xfrm>
        </p:spPr>
        <p:txBody>
          <a:bodyPr/>
          <a:lstStyle/>
          <a:p>
            <a:r>
              <a:rPr lang="fi-FI" sz="3600" dirty="0"/>
              <a:t>Vaihtoehtojen kustannus-hyöty yhteenveto</a:t>
            </a:r>
          </a:p>
        </p:txBody>
      </p:sp>
      <p:sp>
        <p:nvSpPr>
          <p:cNvPr id="4" name="Päivämäärän paikkamerkki 3">
            <a:extLst>
              <a:ext uri="{FF2B5EF4-FFF2-40B4-BE49-F238E27FC236}">
                <a16:creationId xmlns:a16="http://schemas.microsoft.com/office/drawing/2014/main" id="{504EC958-1F56-40A7-A290-6362F1DFDD2B}"/>
              </a:ext>
            </a:extLst>
          </p:cNvPr>
          <p:cNvSpPr>
            <a:spLocks noGrp="1"/>
          </p:cNvSpPr>
          <p:nvPr>
            <p:ph type="dt" sz="half" idx="10"/>
          </p:nvPr>
        </p:nvSpPr>
        <p:spPr/>
        <p:txBody>
          <a:bodyPr/>
          <a:lstStyle/>
          <a:p>
            <a:pPr>
              <a:defRPr/>
            </a:pPr>
            <a:fld id="{1A2041D4-B8DE-488D-88FF-9A19D5F9808F}" type="datetime1">
              <a:rPr lang="fi-FI" smtClean="0"/>
              <a:pPr>
                <a:defRPr/>
              </a:pPr>
              <a:t>10.12.2021</a:t>
            </a:fld>
            <a:endParaRPr lang="fi-FI" dirty="0"/>
          </a:p>
        </p:txBody>
      </p:sp>
      <p:sp>
        <p:nvSpPr>
          <p:cNvPr id="5" name="Alatunnisteen paikkamerkki 4">
            <a:extLst>
              <a:ext uri="{FF2B5EF4-FFF2-40B4-BE49-F238E27FC236}">
                <a16:creationId xmlns:a16="http://schemas.microsoft.com/office/drawing/2014/main" id="{8E028223-C318-482F-A6FC-93F7E5FB58E8}"/>
              </a:ext>
            </a:extLst>
          </p:cNvPr>
          <p:cNvSpPr>
            <a:spLocks noGrp="1"/>
          </p:cNvSpPr>
          <p:nvPr>
            <p:ph type="ftr" sz="quarter" idx="11"/>
          </p:nvPr>
        </p:nvSpPr>
        <p:spPr/>
        <p:txBody>
          <a:bodyPr/>
          <a:lstStyle/>
          <a:p>
            <a:pPr>
              <a:defRPr/>
            </a:pPr>
            <a:r>
              <a:rPr lang="fi-FI"/>
              <a:t>Etunimi Sukunimi</a:t>
            </a:r>
            <a:endParaRPr lang="fi-FI" dirty="0"/>
          </a:p>
        </p:txBody>
      </p:sp>
      <p:sp>
        <p:nvSpPr>
          <p:cNvPr id="6" name="Dian numeron paikkamerkki 5">
            <a:extLst>
              <a:ext uri="{FF2B5EF4-FFF2-40B4-BE49-F238E27FC236}">
                <a16:creationId xmlns:a16="http://schemas.microsoft.com/office/drawing/2014/main" id="{5C74C8BB-691F-4536-8491-945C5035ED39}"/>
              </a:ext>
            </a:extLst>
          </p:cNvPr>
          <p:cNvSpPr>
            <a:spLocks noGrp="1"/>
          </p:cNvSpPr>
          <p:nvPr>
            <p:ph type="sldNum" sz="quarter" idx="12"/>
          </p:nvPr>
        </p:nvSpPr>
        <p:spPr/>
        <p:txBody>
          <a:bodyPr/>
          <a:lstStyle/>
          <a:p>
            <a:fld id="{B635E88B-8A04-4F4A-9B5A-2F124B0AEEF8}" type="slidenum">
              <a:rPr lang="fi-FI" altLang="fi-FI" smtClean="0"/>
              <a:pPr/>
              <a:t>3</a:t>
            </a:fld>
            <a:endParaRPr lang="fi-FI" altLang="fi-FI"/>
          </a:p>
        </p:txBody>
      </p:sp>
      <p:sp>
        <p:nvSpPr>
          <p:cNvPr id="8" name="Tekstiruutu 7">
            <a:extLst>
              <a:ext uri="{FF2B5EF4-FFF2-40B4-BE49-F238E27FC236}">
                <a16:creationId xmlns:a16="http://schemas.microsoft.com/office/drawing/2014/main" id="{20E63A18-535A-469C-A655-91B071C65783}"/>
              </a:ext>
            </a:extLst>
          </p:cNvPr>
          <p:cNvSpPr txBox="1"/>
          <p:nvPr/>
        </p:nvSpPr>
        <p:spPr>
          <a:xfrm>
            <a:off x="457200" y="821721"/>
            <a:ext cx="11149346" cy="503590"/>
          </a:xfrm>
          <a:prstGeom prst="rect">
            <a:avLst/>
          </a:prstGeom>
          <a:noFill/>
        </p:spPr>
        <p:txBody>
          <a:bodyPr wrap="square" lIns="36000" tIns="36000" rIns="36000" bIns="36000" rtlCol="0">
            <a:spAutoFit/>
          </a:bodyPr>
          <a:lstStyle/>
          <a:p>
            <a:r>
              <a:rPr lang="fi-FI" sz="1400" dirty="0">
                <a:latin typeface="Arial" panose="020B0604020202020204" pitchFamily="34" charset="0"/>
                <a:cs typeface="Arial" panose="020B0604020202020204" pitchFamily="34" charset="0"/>
              </a:rPr>
              <a:t>[Kirjaa vaihtoehtojen rahallinen kokonaiskuva yhteen diaan: ohjelman/projektin kustannuksista, käytönaikaisista kustannuksista, rahallisista hyödyistä/säästöistä. Merkkaa kannattavuusraja värillä kussakin vaihtoehdossa </a:t>
            </a:r>
            <a:r>
              <a:rPr lang="fi-FI" sz="1200" dirty="0">
                <a:latin typeface="Arial" panose="020B0604020202020204" pitchFamily="34" charset="0"/>
                <a:cs typeface="Arial" panose="020B0604020202020204" pitchFamily="34" charset="0"/>
              </a:rPr>
              <a:t>(eli minä vuonna rahalliset hyödyt saavuttavat kustannukset)</a:t>
            </a:r>
            <a:r>
              <a:rPr lang="fi-FI" sz="1400" dirty="0">
                <a:latin typeface="Arial" panose="020B0604020202020204" pitchFamily="34" charset="0"/>
                <a:cs typeface="Arial" panose="020B0604020202020204" pitchFamily="34" charset="0"/>
              </a:rPr>
              <a:t>.]</a:t>
            </a:r>
          </a:p>
        </p:txBody>
      </p:sp>
      <p:graphicFrame>
        <p:nvGraphicFramePr>
          <p:cNvPr id="14" name="Taulukko 13">
            <a:extLst>
              <a:ext uri="{FF2B5EF4-FFF2-40B4-BE49-F238E27FC236}">
                <a16:creationId xmlns:a16="http://schemas.microsoft.com/office/drawing/2014/main" id="{E9A87F59-E93E-4ABB-A9CE-7F7E360B032B}"/>
              </a:ext>
            </a:extLst>
          </p:cNvPr>
          <p:cNvGraphicFramePr>
            <a:graphicFrameLocks noGrp="1"/>
          </p:cNvGraphicFramePr>
          <p:nvPr>
            <p:extLst>
              <p:ext uri="{D42A27DB-BD31-4B8C-83A1-F6EECF244321}">
                <p14:modId xmlns:p14="http://schemas.microsoft.com/office/powerpoint/2010/main" val="2507381439"/>
              </p:ext>
            </p:extLst>
          </p:nvPr>
        </p:nvGraphicFramePr>
        <p:xfrm>
          <a:off x="457199" y="1556070"/>
          <a:ext cx="11149346" cy="4440015"/>
        </p:xfrm>
        <a:graphic>
          <a:graphicData uri="http://schemas.openxmlformats.org/drawingml/2006/table">
            <a:tbl>
              <a:tblPr/>
              <a:tblGrid>
                <a:gridCol w="4505951">
                  <a:extLst>
                    <a:ext uri="{9D8B030D-6E8A-4147-A177-3AD203B41FA5}">
                      <a16:colId xmlns:a16="http://schemas.microsoft.com/office/drawing/2014/main" val="2974252570"/>
                    </a:ext>
                  </a:extLst>
                </a:gridCol>
                <a:gridCol w="1328679">
                  <a:extLst>
                    <a:ext uri="{9D8B030D-6E8A-4147-A177-3AD203B41FA5}">
                      <a16:colId xmlns:a16="http://schemas.microsoft.com/office/drawing/2014/main" val="2974756202"/>
                    </a:ext>
                  </a:extLst>
                </a:gridCol>
                <a:gridCol w="1328679">
                  <a:extLst>
                    <a:ext uri="{9D8B030D-6E8A-4147-A177-3AD203B41FA5}">
                      <a16:colId xmlns:a16="http://schemas.microsoft.com/office/drawing/2014/main" val="1122302256"/>
                    </a:ext>
                  </a:extLst>
                </a:gridCol>
                <a:gridCol w="1328679">
                  <a:extLst>
                    <a:ext uri="{9D8B030D-6E8A-4147-A177-3AD203B41FA5}">
                      <a16:colId xmlns:a16="http://schemas.microsoft.com/office/drawing/2014/main" val="1753391360"/>
                    </a:ext>
                  </a:extLst>
                </a:gridCol>
                <a:gridCol w="1328679">
                  <a:extLst>
                    <a:ext uri="{9D8B030D-6E8A-4147-A177-3AD203B41FA5}">
                      <a16:colId xmlns:a16="http://schemas.microsoft.com/office/drawing/2014/main" val="2295679714"/>
                    </a:ext>
                  </a:extLst>
                </a:gridCol>
                <a:gridCol w="1328679">
                  <a:extLst>
                    <a:ext uri="{9D8B030D-6E8A-4147-A177-3AD203B41FA5}">
                      <a16:colId xmlns:a16="http://schemas.microsoft.com/office/drawing/2014/main" val="2625439191"/>
                    </a:ext>
                  </a:extLst>
                </a:gridCol>
              </a:tblGrid>
              <a:tr h="187761">
                <a:tc>
                  <a:txBody>
                    <a:bodyPr/>
                    <a:lstStyle/>
                    <a:p>
                      <a:pPr algn="l" fontAlgn="b"/>
                      <a:r>
                        <a:rPr lang="fi-FI" sz="1400" b="0" i="0" u="none" strike="noStrike" dirty="0">
                          <a:solidFill>
                            <a:schemeClr val="bg1"/>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fi-FI" sz="1400" b="0" i="0" u="none" strike="noStrike" dirty="0">
                          <a:solidFill>
                            <a:schemeClr val="bg1"/>
                          </a:solidFill>
                          <a:effectLst/>
                          <a:latin typeface="Arial" panose="020B0604020202020204" pitchFamily="34" charset="0"/>
                        </a:rPr>
                        <a:t>Vuosi</a:t>
                      </a:r>
                    </a:p>
                  </a:txBody>
                  <a:tcPr marL="72000" marR="72000" marT="9525" marB="10800" anchor="b">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fi-FI" sz="1400" b="0" i="0" u="none" strike="noStrike" dirty="0">
                          <a:solidFill>
                            <a:schemeClr val="bg1"/>
                          </a:solidFill>
                          <a:effectLst/>
                          <a:latin typeface="Arial" panose="020B0604020202020204" pitchFamily="34" charset="0"/>
                        </a:rPr>
                        <a:t>Vuosi</a:t>
                      </a:r>
                    </a:p>
                  </a:txBody>
                  <a:tcPr marL="72000" marR="72000" marT="9525" marB="10800" anchor="b">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fi-FI" sz="1400" b="0" i="0" u="none" strike="noStrike" dirty="0">
                          <a:solidFill>
                            <a:schemeClr val="bg1"/>
                          </a:solidFill>
                          <a:effectLst/>
                          <a:latin typeface="Arial" panose="020B0604020202020204" pitchFamily="34" charset="0"/>
                        </a:rPr>
                        <a:t>Vuosi</a:t>
                      </a:r>
                    </a:p>
                  </a:txBody>
                  <a:tcPr marL="72000" marR="72000" marT="9525" marB="10800" anchor="b">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fi-FI" sz="1400" b="0" i="0" u="none" strike="noStrike" dirty="0">
                          <a:solidFill>
                            <a:schemeClr val="bg1"/>
                          </a:solidFill>
                          <a:effectLst/>
                          <a:latin typeface="Arial" panose="020B0604020202020204" pitchFamily="34" charset="0"/>
                        </a:rPr>
                        <a:t>Vuosi</a:t>
                      </a:r>
                    </a:p>
                  </a:txBody>
                  <a:tcPr marL="72000" marR="72000" marT="9525" marB="10800" anchor="b">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fi-FI" sz="1400" b="0" i="0" u="none" strike="noStrike" dirty="0">
                          <a:solidFill>
                            <a:schemeClr val="bg1"/>
                          </a:solidFill>
                          <a:effectLst/>
                          <a:latin typeface="Arial" panose="020B0604020202020204" pitchFamily="34" charset="0"/>
                        </a:rPr>
                        <a:t>Vuosi</a:t>
                      </a:r>
                    </a:p>
                  </a:txBody>
                  <a:tcPr marL="72000" marR="72000" marT="9525" marB="10800" anchor="b">
                    <a:lnL w="12700" cap="flat" cmpd="sng" algn="ctr">
                      <a:solidFill>
                        <a:schemeClr val="bg1">
                          <a:lumMod val="5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867590493"/>
                  </a:ext>
                </a:extLst>
              </a:tr>
              <a:tr h="187761">
                <a:tc gridSpan="6">
                  <a:txBody>
                    <a:bodyPr/>
                    <a:lstStyle/>
                    <a:p>
                      <a:pPr algn="l" fontAlgn="b"/>
                      <a:r>
                        <a:rPr lang="fi-FI" sz="1400" b="1" i="0" u="none" strike="noStrike" dirty="0">
                          <a:solidFill>
                            <a:srgbClr val="000000"/>
                          </a:solidFill>
                          <a:effectLst/>
                          <a:latin typeface="Arial" panose="020B0604020202020204" pitchFamily="34" charset="0"/>
                        </a:rPr>
                        <a:t>Projektin / ohjelman kustannukset </a:t>
                      </a:r>
                      <a:r>
                        <a:rPr lang="fi-FI" sz="1400" b="0" i="0" u="none" strike="noStrike" dirty="0">
                          <a:solidFill>
                            <a:srgbClr val="000000"/>
                          </a:solidFill>
                          <a:effectLst/>
                          <a:latin typeface="Arial" panose="020B0604020202020204" pitchFamily="34" charset="0"/>
                        </a:rPr>
                        <a:t>[EUR/v]</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hMerge="1">
                  <a:txBody>
                    <a:bodyPr/>
                    <a:lstStyle/>
                    <a:p>
                      <a:pPr algn="l" fontAlgn="b"/>
                      <a:r>
                        <a:rPr lang="fi-FI" sz="1600" b="0" i="0" u="none" strike="noStrike" dirty="0">
                          <a:solidFill>
                            <a:srgbClr val="000000"/>
                          </a:solidFill>
                          <a:effectLst/>
                          <a:latin typeface="Arial" panose="020B0604020202020204" pitchFamily="34" charset="0"/>
                        </a:rPr>
                        <a:t> </a:t>
                      </a:r>
                    </a:p>
                  </a:txBody>
                  <a:tcPr marL="72000" marR="72000" marT="9525" marB="1080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hMerge="1">
                  <a:txBody>
                    <a:bodyPr/>
                    <a:lstStyle/>
                    <a:p>
                      <a:pPr algn="l" fontAlgn="b"/>
                      <a:r>
                        <a:rPr lang="fi-FI" sz="1600" b="0" i="0" u="none" strike="noStrike" dirty="0">
                          <a:solidFill>
                            <a:srgbClr val="000000"/>
                          </a:solidFill>
                          <a:effectLst/>
                          <a:latin typeface="Arial" panose="020B0604020202020204" pitchFamily="34" charset="0"/>
                        </a:rPr>
                        <a:t> </a:t>
                      </a:r>
                    </a:p>
                  </a:txBody>
                  <a:tcPr marL="72000" marR="72000" marT="9525" marB="1080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hMerge="1">
                  <a:txBody>
                    <a:bodyPr/>
                    <a:lstStyle/>
                    <a:p>
                      <a:pPr algn="l" fontAlgn="b"/>
                      <a:r>
                        <a:rPr lang="fi-FI" sz="1600" b="0" i="0" u="none" strike="noStrike" dirty="0">
                          <a:solidFill>
                            <a:srgbClr val="000000"/>
                          </a:solidFill>
                          <a:effectLst/>
                          <a:latin typeface="Arial" panose="020B0604020202020204" pitchFamily="34" charset="0"/>
                        </a:rPr>
                        <a:t> </a:t>
                      </a:r>
                    </a:p>
                  </a:txBody>
                  <a:tcPr marL="72000" marR="72000" marT="9525" marB="1080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hMerge="1">
                  <a:txBody>
                    <a:bodyPr/>
                    <a:lstStyle/>
                    <a:p>
                      <a:pPr algn="l" fontAlgn="b"/>
                      <a:r>
                        <a:rPr lang="fi-FI" sz="1600" b="0" i="0" u="none" strike="noStrike" dirty="0">
                          <a:solidFill>
                            <a:srgbClr val="000000"/>
                          </a:solidFill>
                          <a:effectLst/>
                          <a:latin typeface="Arial" panose="020B0604020202020204" pitchFamily="34" charset="0"/>
                        </a:rPr>
                        <a:t> </a:t>
                      </a:r>
                    </a:p>
                  </a:txBody>
                  <a:tcPr marL="72000" marR="72000" marT="9525" marB="1080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hMerge="1">
                  <a:txBody>
                    <a:bodyPr/>
                    <a:lstStyle/>
                    <a:p>
                      <a:pPr algn="l" fontAlgn="b"/>
                      <a:r>
                        <a:rPr lang="fi-FI" sz="1600" b="0" i="0" u="none" strike="noStrike" dirty="0">
                          <a:solidFill>
                            <a:srgbClr val="000000"/>
                          </a:solidFill>
                          <a:effectLst/>
                          <a:latin typeface="Arial" panose="020B0604020202020204" pitchFamily="34" charset="0"/>
                        </a:rPr>
                        <a:t> </a:t>
                      </a:r>
                    </a:p>
                  </a:txBody>
                  <a:tcPr marL="72000" marR="72000" marT="9525" marB="10800" anchor="b">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98675452"/>
                  </a:ext>
                </a:extLst>
              </a:tr>
              <a:tr h="187761">
                <a:tc>
                  <a:txBody>
                    <a:bodyPr/>
                    <a:lstStyle/>
                    <a:p>
                      <a:pPr algn="l" fontAlgn="b"/>
                      <a:r>
                        <a:rPr lang="fi-FI" sz="1400" b="0" i="0" u="none" strike="noStrike" dirty="0">
                          <a:solidFill>
                            <a:srgbClr val="000000"/>
                          </a:solidFill>
                          <a:effectLst/>
                          <a:latin typeface="Arial" panose="020B0604020202020204" pitchFamily="34" charset="0"/>
                        </a:rPr>
                        <a:t>Vaihtoehto 1</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fi-FI" sz="14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fi-FI" sz="14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fi-FI" sz="14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fi-FI" sz="14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fi-FI" sz="14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05030264"/>
                  </a:ext>
                </a:extLst>
              </a:tr>
              <a:tr h="187761">
                <a:tc>
                  <a:txBody>
                    <a:bodyPr/>
                    <a:lstStyle/>
                    <a:p>
                      <a:pPr algn="l" fontAlgn="b"/>
                      <a:r>
                        <a:rPr lang="fi-FI" sz="1400" b="0" i="0" u="none" strike="noStrike" dirty="0">
                          <a:solidFill>
                            <a:srgbClr val="000000"/>
                          </a:solidFill>
                          <a:effectLst/>
                          <a:latin typeface="Arial" panose="020B0604020202020204" pitchFamily="34" charset="0"/>
                        </a:rPr>
                        <a:t>Vaihtoehto 2</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fi-FI" sz="14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fi-FI" sz="14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fi-FI" sz="14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fi-FI" sz="1400" b="0" i="0" u="none" strike="noStrike">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fi-FI" sz="1400" b="0" i="0" u="none" strike="noStrike">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705426791"/>
                  </a:ext>
                </a:extLst>
              </a:tr>
              <a:tr h="187761">
                <a:tc>
                  <a:txBody>
                    <a:bodyPr/>
                    <a:lstStyle/>
                    <a:p>
                      <a:pPr algn="l" fontAlgn="b"/>
                      <a:r>
                        <a:rPr lang="fi-FI" sz="1400" b="0" i="0" u="none" strike="noStrike" dirty="0">
                          <a:solidFill>
                            <a:srgbClr val="000000"/>
                          </a:solidFill>
                          <a:effectLst/>
                          <a:latin typeface="Arial" panose="020B0604020202020204" pitchFamily="34" charset="0"/>
                        </a:rPr>
                        <a:t>Vaihtoehto 3</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fi-FI" sz="14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fi-FI" sz="14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fi-FI" sz="1400" b="0" i="0" u="none" strike="noStrike">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fi-FI" sz="1400" b="0" i="0" u="none" strike="noStrike">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fi-FI" sz="1400" b="0" i="0" u="none" strike="noStrike">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938875073"/>
                  </a:ext>
                </a:extLst>
              </a:tr>
              <a:tr h="187761">
                <a:tc>
                  <a:txBody>
                    <a:bodyPr/>
                    <a:lstStyle/>
                    <a:p>
                      <a:pPr algn="l" fontAlgn="b"/>
                      <a:r>
                        <a:rPr lang="fi-FI" sz="14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fi-FI" sz="14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fi-FI" sz="14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fi-FI" sz="14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fi-FI" sz="1400" b="0" i="0" u="none" strike="noStrike">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fi-FI" sz="1400" b="0" i="0" u="none" strike="noStrike">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923482771"/>
                  </a:ext>
                </a:extLst>
              </a:tr>
              <a:tr h="187761">
                <a:tc>
                  <a:txBody>
                    <a:bodyPr/>
                    <a:lstStyle/>
                    <a:p>
                      <a:pPr algn="l" fontAlgn="b"/>
                      <a:r>
                        <a:rPr lang="fi-FI" sz="14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fi-FI" sz="14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fi-FI" sz="14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fi-FI" sz="14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fi-FI" sz="14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fi-FI" sz="14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49136171"/>
                  </a:ext>
                </a:extLst>
              </a:tr>
              <a:tr h="187761">
                <a:tc gridSpan="6">
                  <a:txBody>
                    <a:bodyPr/>
                    <a:lstStyle/>
                    <a:p>
                      <a:pPr algn="l" fontAlgn="b"/>
                      <a:r>
                        <a:rPr lang="fi-FI" sz="1400" b="1" i="0" u="none" strike="noStrike" dirty="0">
                          <a:solidFill>
                            <a:srgbClr val="000000"/>
                          </a:solidFill>
                          <a:effectLst/>
                          <a:latin typeface="Arial" panose="020B0604020202020204" pitchFamily="34" charset="0"/>
                        </a:rPr>
                        <a:t>Projektin / ohjelman jälkeiset käytönaikaiset kustannukset </a:t>
                      </a:r>
                      <a:r>
                        <a:rPr lang="fi-FI" sz="1400" b="0" i="0" u="none" strike="noStrike" dirty="0">
                          <a:solidFill>
                            <a:srgbClr val="000000"/>
                          </a:solidFill>
                          <a:effectLst/>
                          <a:latin typeface="Arial" panose="020B0604020202020204" pitchFamily="34" charset="0"/>
                        </a:rPr>
                        <a:t>[EUR/v]</a:t>
                      </a:r>
                      <a:endParaRPr lang="fi-FI" sz="1400" b="1"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hMerge="1">
                  <a:txBody>
                    <a:bodyPr/>
                    <a:lstStyle/>
                    <a:p>
                      <a:pPr algn="l" fontAlgn="b"/>
                      <a:r>
                        <a:rPr lang="fi-FI" sz="1600" b="0" i="0" u="none" strike="noStrike" dirty="0">
                          <a:solidFill>
                            <a:srgbClr val="000000"/>
                          </a:solidFill>
                          <a:effectLst/>
                          <a:latin typeface="Arial" panose="020B0604020202020204" pitchFamily="34" charset="0"/>
                        </a:rPr>
                        <a:t> </a:t>
                      </a:r>
                    </a:p>
                  </a:txBody>
                  <a:tcPr marL="72000" marR="72000" marT="9525" marB="1080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hMerge="1">
                  <a:txBody>
                    <a:bodyPr/>
                    <a:lstStyle/>
                    <a:p>
                      <a:pPr algn="l" fontAlgn="b"/>
                      <a:r>
                        <a:rPr lang="fi-FI" sz="1600" b="0" i="0" u="none" strike="noStrike" dirty="0">
                          <a:solidFill>
                            <a:srgbClr val="000000"/>
                          </a:solidFill>
                          <a:effectLst/>
                          <a:latin typeface="Arial" panose="020B0604020202020204" pitchFamily="34" charset="0"/>
                        </a:rPr>
                        <a:t> </a:t>
                      </a:r>
                    </a:p>
                  </a:txBody>
                  <a:tcPr marL="72000" marR="72000" marT="9525" marB="1080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hMerge="1">
                  <a:txBody>
                    <a:bodyPr/>
                    <a:lstStyle/>
                    <a:p>
                      <a:pPr algn="l" fontAlgn="b"/>
                      <a:r>
                        <a:rPr lang="fi-FI" sz="1600" b="0" i="0" u="none" strike="noStrike" dirty="0">
                          <a:solidFill>
                            <a:srgbClr val="000000"/>
                          </a:solidFill>
                          <a:effectLst/>
                          <a:latin typeface="Arial" panose="020B0604020202020204" pitchFamily="34" charset="0"/>
                        </a:rPr>
                        <a:t> </a:t>
                      </a:r>
                    </a:p>
                  </a:txBody>
                  <a:tcPr marL="72000" marR="72000" marT="9525" marB="1080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hMerge="1">
                  <a:txBody>
                    <a:bodyPr/>
                    <a:lstStyle/>
                    <a:p>
                      <a:pPr algn="l" fontAlgn="b"/>
                      <a:r>
                        <a:rPr lang="fi-FI" sz="1600" b="0" i="0" u="none" strike="noStrike" dirty="0">
                          <a:solidFill>
                            <a:srgbClr val="000000"/>
                          </a:solidFill>
                          <a:effectLst/>
                          <a:latin typeface="Arial" panose="020B0604020202020204" pitchFamily="34" charset="0"/>
                        </a:rPr>
                        <a:t> </a:t>
                      </a:r>
                    </a:p>
                  </a:txBody>
                  <a:tcPr marL="72000" marR="72000" marT="9525" marB="1080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hMerge="1">
                  <a:txBody>
                    <a:bodyPr/>
                    <a:lstStyle/>
                    <a:p>
                      <a:pPr algn="l" fontAlgn="b"/>
                      <a:r>
                        <a:rPr lang="fi-FI" sz="1600" b="0" i="0" u="none" strike="noStrike" dirty="0">
                          <a:solidFill>
                            <a:srgbClr val="000000"/>
                          </a:solidFill>
                          <a:effectLst/>
                          <a:latin typeface="Arial" panose="020B0604020202020204" pitchFamily="34" charset="0"/>
                        </a:rPr>
                        <a:t> </a:t>
                      </a:r>
                    </a:p>
                  </a:txBody>
                  <a:tcPr marL="72000" marR="72000" marT="9525" marB="10800" anchor="b">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4082987574"/>
                  </a:ext>
                </a:extLst>
              </a:tr>
              <a:tr h="187761">
                <a:tc>
                  <a:txBody>
                    <a:bodyPr/>
                    <a:lstStyle/>
                    <a:p>
                      <a:pPr algn="l" fontAlgn="b"/>
                      <a:r>
                        <a:rPr lang="fi-FI" sz="1400" b="0" i="0" u="none" strike="noStrike" dirty="0">
                          <a:solidFill>
                            <a:srgbClr val="000000"/>
                          </a:solidFill>
                          <a:effectLst/>
                          <a:latin typeface="Arial" panose="020B0604020202020204" pitchFamily="34" charset="0"/>
                        </a:rPr>
                        <a:t>Vaihtoehto 1</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fi-FI" sz="14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fi-FI" sz="14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fi-FI" sz="14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fi-FI" sz="14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fi-FI" sz="14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55007791"/>
                  </a:ext>
                </a:extLst>
              </a:tr>
              <a:tr h="187761">
                <a:tc>
                  <a:txBody>
                    <a:bodyPr/>
                    <a:lstStyle/>
                    <a:p>
                      <a:pPr algn="l" fontAlgn="b"/>
                      <a:r>
                        <a:rPr lang="fi-FI" sz="1400" b="0" i="0" u="none" strike="noStrike" dirty="0">
                          <a:solidFill>
                            <a:srgbClr val="000000"/>
                          </a:solidFill>
                          <a:effectLst/>
                          <a:latin typeface="Arial" panose="020B0604020202020204" pitchFamily="34" charset="0"/>
                        </a:rPr>
                        <a:t>Vaihtoehto 2</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fi-FI" sz="1400" b="0" i="0" u="none" strike="noStrike">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fi-FI" sz="14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fi-FI" sz="14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fi-FI" sz="14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fi-FI" sz="14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814333338"/>
                  </a:ext>
                </a:extLst>
              </a:tr>
              <a:tr h="187761">
                <a:tc>
                  <a:txBody>
                    <a:bodyPr/>
                    <a:lstStyle/>
                    <a:p>
                      <a:pPr algn="l" fontAlgn="b"/>
                      <a:r>
                        <a:rPr lang="fi-FI" sz="1400" b="0" i="0" u="none" strike="noStrike" dirty="0">
                          <a:solidFill>
                            <a:srgbClr val="000000"/>
                          </a:solidFill>
                          <a:effectLst/>
                          <a:latin typeface="Arial" panose="020B0604020202020204" pitchFamily="34" charset="0"/>
                        </a:rPr>
                        <a:t>Vaihtoehto 3</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fi-FI" sz="14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fi-FI" sz="1400" b="0" i="0" u="none" strike="noStrike">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fi-FI" sz="14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fi-FI" sz="14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fi-FI" sz="14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880847969"/>
                  </a:ext>
                </a:extLst>
              </a:tr>
              <a:tr h="187761">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endParaRPr lang="fi-FI" sz="1400" b="0" i="0" u="none" strike="noStrike">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43070466"/>
                  </a:ext>
                </a:extLst>
              </a:tr>
              <a:tr h="187761">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243872452"/>
                  </a:ext>
                </a:extLst>
              </a:tr>
              <a:tr h="187761">
                <a:tc gridSpan="6">
                  <a:txBody>
                    <a:bodyPr/>
                    <a:lstStyle/>
                    <a:p>
                      <a:pPr algn="l" fontAlgn="b"/>
                      <a:r>
                        <a:rPr lang="fi-FI" sz="1400" b="1" i="0" u="none" strike="noStrike" dirty="0">
                          <a:solidFill>
                            <a:srgbClr val="000000"/>
                          </a:solidFill>
                          <a:effectLst/>
                          <a:latin typeface="Arial" panose="020B0604020202020204" pitchFamily="34" charset="0"/>
                        </a:rPr>
                        <a:t>Projektin / ohjelman mahdollistamat rahalliset säästöt ja hyödyt sekä kannattavuusraja</a:t>
                      </a:r>
                      <a:r>
                        <a:rPr lang="fi-FI" sz="1400" b="0" i="0" u="none" strike="noStrike" dirty="0">
                          <a:solidFill>
                            <a:srgbClr val="000000"/>
                          </a:solidFill>
                          <a:effectLst/>
                          <a:latin typeface="Arial" panose="020B0604020202020204" pitchFamily="34" charset="0"/>
                        </a:rPr>
                        <a:t> [EUR/v]</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hMerge="1">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9511017"/>
                  </a:ext>
                </a:extLst>
              </a:tr>
              <a:tr h="187761">
                <a:tc>
                  <a:txBody>
                    <a:bodyPr/>
                    <a:lstStyle/>
                    <a:p>
                      <a:pPr algn="l" fontAlgn="b"/>
                      <a:r>
                        <a:rPr lang="fi-FI" sz="1400" b="0" i="0" u="none" strike="noStrike" dirty="0">
                          <a:solidFill>
                            <a:srgbClr val="000000"/>
                          </a:solidFill>
                          <a:effectLst/>
                          <a:latin typeface="Arial" panose="020B0604020202020204" pitchFamily="34" charset="0"/>
                        </a:rPr>
                        <a:t>Vaihtoehto 1</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9246"/>
                    </a:solidFill>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357124991"/>
                  </a:ext>
                </a:extLst>
              </a:tr>
              <a:tr h="187761">
                <a:tc>
                  <a:txBody>
                    <a:bodyPr/>
                    <a:lstStyle/>
                    <a:p>
                      <a:pPr algn="l" fontAlgn="b"/>
                      <a:r>
                        <a:rPr lang="fi-FI" sz="1400" b="0" i="0" u="none" strike="noStrike" dirty="0">
                          <a:solidFill>
                            <a:srgbClr val="000000"/>
                          </a:solidFill>
                          <a:effectLst/>
                          <a:latin typeface="Arial" panose="020B0604020202020204" pitchFamily="34" charset="0"/>
                        </a:rPr>
                        <a:t>Vaihtoehto 2</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9246"/>
                    </a:solidFill>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836332697"/>
                  </a:ext>
                </a:extLst>
              </a:tr>
              <a:tr h="187761">
                <a:tc>
                  <a:txBody>
                    <a:bodyPr/>
                    <a:lstStyle/>
                    <a:p>
                      <a:pPr algn="l" fontAlgn="b"/>
                      <a:r>
                        <a:rPr lang="fi-FI" sz="1400" b="0" i="0" u="none" strike="noStrike" dirty="0">
                          <a:solidFill>
                            <a:srgbClr val="000000"/>
                          </a:solidFill>
                          <a:effectLst/>
                          <a:latin typeface="Arial" panose="020B0604020202020204" pitchFamily="34" charset="0"/>
                        </a:rPr>
                        <a:t>Vaihtoehto 3</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9246"/>
                    </a:solidFill>
                  </a:tcPr>
                </a:tc>
                <a:extLst>
                  <a:ext uri="{0D108BD9-81ED-4DB2-BD59-A6C34878D82A}">
                    <a16:rowId xmlns:a16="http://schemas.microsoft.com/office/drawing/2014/main" val="2883947503"/>
                  </a:ext>
                </a:extLst>
              </a:tr>
              <a:tr h="187761">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737149932"/>
                  </a:ext>
                </a:extLst>
              </a:tr>
              <a:tr h="187761">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553413382"/>
                  </a:ext>
                </a:extLst>
              </a:tr>
            </a:tbl>
          </a:graphicData>
        </a:graphic>
      </p:graphicFrame>
    </p:spTree>
    <p:extLst>
      <p:ext uri="{BB962C8B-B14F-4D97-AF65-F5344CB8AC3E}">
        <p14:creationId xmlns:p14="http://schemas.microsoft.com/office/powerpoint/2010/main" val="3921162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9947603-CF3C-46F2-81CA-FF306676D8B1}"/>
              </a:ext>
            </a:extLst>
          </p:cNvPr>
          <p:cNvSpPr>
            <a:spLocks noGrp="1"/>
          </p:cNvSpPr>
          <p:nvPr>
            <p:ph type="title"/>
          </p:nvPr>
        </p:nvSpPr>
        <p:spPr>
          <a:xfrm>
            <a:off x="457200" y="270618"/>
            <a:ext cx="11234738" cy="548128"/>
          </a:xfrm>
        </p:spPr>
        <p:txBody>
          <a:bodyPr/>
          <a:lstStyle/>
          <a:p>
            <a:r>
              <a:rPr lang="fi-FI" sz="3200" dirty="0"/>
              <a:t>Vaihtoehtojen määrälliset ja laadulliset hyödyt</a:t>
            </a:r>
          </a:p>
        </p:txBody>
      </p:sp>
      <p:sp>
        <p:nvSpPr>
          <p:cNvPr id="4" name="Päivämäärän paikkamerkki 3">
            <a:extLst>
              <a:ext uri="{FF2B5EF4-FFF2-40B4-BE49-F238E27FC236}">
                <a16:creationId xmlns:a16="http://schemas.microsoft.com/office/drawing/2014/main" id="{504EC958-1F56-40A7-A290-6362F1DFDD2B}"/>
              </a:ext>
            </a:extLst>
          </p:cNvPr>
          <p:cNvSpPr>
            <a:spLocks noGrp="1"/>
          </p:cNvSpPr>
          <p:nvPr>
            <p:ph type="dt" sz="half" idx="10"/>
          </p:nvPr>
        </p:nvSpPr>
        <p:spPr/>
        <p:txBody>
          <a:bodyPr/>
          <a:lstStyle/>
          <a:p>
            <a:pPr>
              <a:defRPr/>
            </a:pPr>
            <a:fld id="{1A2041D4-B8DE-488D-88FF-9A19D5F9808F}" type="datetime1">
              <a:rPr lang="fi-FI" smtClean="0"/>
              <a:pPr>
                <a:defRPr/>
              </a:pPr>
              <a:t>10.12.2021</a:t>
            </a:fld>
            <a:endParaRPr lang="fi-FI" dirty="0"/>
          </a:p>
        </p:txBody>
      </p:sp>
      <p:sp>
        <p:nvSpPr>
          <p:cNvPr id="5" name="Alatunnisteen paikkamerkki 4">
            <a:extLst>
              <a:ext uri="{FF2B5EF4-FFF2-40B4-BE49-F238E27FC236}">
                <a16:creationId xmlns:a16="http://schemas.microsoft.com/office/drawing/2014/main" id="{8E028223-C318-482F-A6FC-93F7E5FB58E8}"/>
              </a:ext>
            </a:extLst>
          </p:cNvPr>
          <p:cNvSpPr>
            <a:spLocks noGrp="1"/>
          </p:cNvSpPr>
          <p:nvPr>
            <p:ph type="ftr" sz="quarter" idx="11"/>
          </p:nvPr>
        </p:nvSpPr>
        <p:spPr/>
        <p:txBody>
          <a:bodyPr/>
          <a:lstStyle/>
          <a:p>
            <a:pPr>
              <a:defRPr/>
            </a:pPr>
            <a:r>
              <a:rPr lang="fi-FI"/>
              <a:t>Etunimi Sukunimi</a:t>
            </a:r>
            <a:endParaRPr lang="fi-FI" dirty="0"/>
          </a:p>
        </p:txBody>
      </p:sp>
      <p:sp>
        <p:nvSpPr>
          <p:cNvPr id="6" name="Dian numeron paikkamerkki 5">
            <a:extLst>
              <a:ext uri="{FF2B5EF4-FFF2-40B4-BE49-F238E27FC236}">
                <a16:creationId xmlns:a16="http://schemas.microsoft.com/office/drawing/2014/main" id="{5C74C8BB-691F-4536-8491-945C5035ED39}"/>
              </a:ext>
            </a:extLst>
          </p:cNvPr>
          <p:cNvSpPr>
            <a:spLocks noGrp="1"/>
          </p:cNvSpPr>
          <p:nvPr>
            <p:ph type="sldNum" sz="quarter" idx="12"/>
          </p:nvPr>
        </p:nvSpPr>
        <p:spPr/>
        <p:txBody>
          <a:bodyPr/>
          <a:lstStyle/>
          <a:p>
            <a:fld id="{B635E88B-8A04-4F4A-9B5A-2F124B0AEEF8}" type="slidenum">
              <a:rPr lang="fi-FI" altLang="fi-FI" smtClean="0"/>
              <a:pPr/>
              <a:t>4</a:t>
            </a:fld>
            <a:endParaRPr lang="fi-FI" altLang="fi-FI"/>
          </a:p>
        </p:txBody>
      </p:sp>
      <p:sp>
        <p:nvSpPr>
          <p:cNvPr id="9" name="Tekstiruutu 8">
            <a:extLst>
              <a:ext uri="{FF2B5EF4-FFF2-40B4-BE49-F238E27FC236}">
                <a16:creationId xmlns:a16="http://schemas.microsoft.com/office/drawing/2014/main" id="{75BBCD3D-B337-467C-A9A9-AB4C7D55359F}"/>
              </a:ext>
            </a:extLst>
          </p:cNvPr>
          <p:cNvSpPr txBox="1"/>
          <p:nvPr/>
        </p:nvSpPr>
        <p:spPr>
          <a:xfrm>
            <a:off x="457198" y="818746"/>
            <a:ext cx="11149345" cy="719034"/>
          </a:xfrm>
          <a:prstGeom prst="rect">
            <a:avLst/>
          </a:prstGeom>
          <a:noFill/>
        </p:spPr>
        <p:txBody>
          <a:bodyPr wrap="square" lIns="36000" tIns="36000" rIns="36000" bIns="36000" rtlCol="0">
            <a:spAutoFit/>
          </a:bodyPr>
          <a:lstStyle/>
          <a:p>
            <a:r>
              <a:rPr lang="fi-FI" sz="1400" dirty="0">
                <a:latin typeface="Arial" panose="020B0604020202020204" pitchFamily="34" charset="0"/>
                <a:cs typeface="Arial" panose="020B0604020202020204" pitchFamily="34" charset="0"/>
              </a:rPr>
              <a:t>[Arvioi määrällisiä ja laadullisia asiakashyötyä eri vaihtoehdoissa. Arvioi myös prosessi- tai toimintahyötyjä ydintoiminnassa ja tukitoiminnoissa. Hyödyt voivat kohdentua esimerkiksi asiakaskokemukseen, prosessien virtaviivaistumiseen, palvelukokemukseen, käytettävyyteen, turvallisuuteen.]</a:t>
            </a:r>
          </a:p>
        </p:txBody>
      </p:sp>
      <p:graphicFrame>
        <p:nvGraphicFramePr>
          <p:cNvPr id="7" name="Taulukko 6">
            <a:extLst>
              <a:ext uri="{FF2B5EF4-FFF2-40B4-BE49-F238E27FC236}">
                <a16:creationId xmlns:a16="http://schemas.microsoft.com/office/drawing/2014/main" id="{8E0775B1-5148-431E-ACF0-67081A186DEE}"/>
              </a:ext>
            </a:extLst>
          </p:cNvPr>
          <p:cNvGraphicFramePr>
            <a:graphicFrameLocks noGrp="1"/>
          </p:cNvGraphicFramePr>
          <p:nvPr>
            <p:extLst>
              <p:ext uri="{D42A27DB-BD31-4B8C-83A1-F6EECF244321}">
                <p14:modId xmlns:p14="http://schemas.microsoft.com/office/powerpoint/2010/main" val="2336634616"/>
              </p:ext>
            </p:extLst>
          </p:nvPr>
        </p:nvGraphicFramePr>
        <p:xfrm>
          <a:off x="457198" y="1564850"/>
          <a:ext cx="11149345" cy="4071780"/>
        </p:xfrm>
        <a:graphic>
          <a:graphicData uri="http://schemas.openxmlformats.org/drawingml/2006/table">
            <a:tbl>
              <a:tblPr/>
              <a:tblGrid>
                <a:gridCol w="2229869">
                  <a:extLst>
                    <a:ext uri="{9D8B030D-6E8A-4147-A177-3AD203B41FA5}">
                      <a16:colId xmlns:a16="http://schemas.microsoft.com/office/drawing/2014/main" val="583989338"/>
                    </a:ext>
                  </a:extLst>
                </a:gridCol>
                <a:gridCol w="2229869">
                  <a:extLst>
                    <a:ext uri="{9D8B030D-6E8A-4147-A177-3AD203B41FA5}">
                      <a16:colId xmlns:a16="http://schemas.microsoft.com/office/drawing/2014/main" val="2092821993"/>
                    </a:ext>
                  </a:extLst>
                </a:gridCol>
                <a:gridCol w="2229869">
                  <a:extLst>
                    <a:ext uri="{9D8B030D-6E8A-4147-A177-3AD203B41FA5}">
                      <a16:colId xmlns:a16="http://schemas.microsoft.com/office/drawing/2014/main" val="1663513041"/>
                    </a:ext>
                  </a:extLst>
                </a:gridCol>
                <a:gridCol w="2229869">
                  <a:extLst>
                    <a:ext uri="{9D8B030D-6E8A-4147-A177-3AD203B41FA5}">
                      <a16:colId xmlns:a16="http://schemas.microsoft.com/office/drawing/2014/main" val="2573305195"/>
                    </a:ext>
                  </a:extLst>
                </a:gridCol>
                <a:gridCol w="2229869">
                  <a:extLst>
                    <a:ext uri="{9D8B030D-6E8A-4147-A177-3AD203B41FA5}">
                      <a16:colId xmlns:a16="http://schemas.microsoft.com/office/drawing/2014/main" val="3861457019"/>
                    </a:ext>
                  </a:extLst>
                </a:gridCol>
              </a:tblGrid>
              <a:tr h="160255">
                <a:tc>
                  <a:txBody>
                    <a:bodyPr/>
                    <a:lstStyle/>
                    <a:p>
                      <a:pPr algn="l" fontAlgn="b"/>
                      <a:r>
                        <a:rPr lang="fi-FI" sz="1600" b="1" i="0" u="none" strike="noStrike" dirty="0">
                          <a:solidFill>
                            <a:schemeClr val="bg1"/>
                          </a:solidFill>
                          <a:effectLst/>
                          <a:latin typeface="Arial" panose="020B0604020202020204" pitchFamily="34" charset="0"/>
                        </a:rPr>
                        <a:t>Vaihtoehto 1</a:t>
                      </a:r>
                    </a:p>
                  </a:txBody>
                  <a:tcPr marL="72000" marR="72000" marT="9525" marB="10800" anchor="b">
                    <a:lnL w="6350" cap="flat" cmpd="sng" algn="ctr">
                      <a:solidFill>
                        <a:srgbClr val="000000"/>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fi-FI" sz="1600" b="1" i="0" u="none" strike="noStrike" dirty="0">
                          <a:solidFill>
                            <a:schemeClr val="bg1"/>
                          </a:solidFill>
                          <a:effectLst/>
                          <a:latin typeface="Arial" panose="020B0604020202020204" pitchFamily="34" charset="0"/>
                        </a:rPr>
                        <a:t>Vaihtoehto 2</a:t>
                      </a:r>
                    </a:p>
                  </a:txBody>
                  <a:tcPr marL="72000" marR="72000" marT="9525" marB="1080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fi-FI" sz="1600" b="1" i="0" u="none" strike="noStrike" dirty="0">
                          <a:solidFill>
                            <a:schemeClr val="bg1"/>
                          </a:solidFill>
                          <a:effectLst/>
                          <a:latin typeface="Arial" panose="020B0604020202020204" pitchFamily="34" charset="0"/>
                        </a:rPr>
                        <a:t>Vaihtoehto 3</a:t>
                      </a:r>
                    </a:p>
                  </a:txBody>
                  <a:tcPr marL="72000" marR="72000" marT="9525" marB="1080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fi-FI" sz="1600" b="1" i="0" u="none" strike="noStrike" dirty="0">
                          <a:solidFill>
                            <a:schemeClr val="bg1"/>
                          </a:solidFill>
                          <a:effectLst/>
                          <a:latin typeface="Arial" panose="020B0604020202020204" pitchFamily="34" charset="0"/>
                        </a:rPr>
                        <a:t> …</a:t>
                      </a:r>
                    </a:p>
                  </a:txBody>
                  <a:tcPr marL="72000" marR="72000" marT="9525" marB="1080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fi-FI" sz="1600" b="1" i="0" u="none" strike="noStrike" dirty="0">
                          <a:solidFill>
                            <a:schemeClr val="bg1"/>
                          </a:solidFill>
                          <a:effectLst/>
                          <a:latin typeface="Arial" panose="020B0604020202020204" pitchFamily="34" charset="0"/>
                        </a:rPr>
                        <a:t> …</a:t>
                      </a:r>
                    </a:p>
                  </a:txBody>
                  <a:tcPr marL="72000" marR="72000" marT="9525" marB="10800" anchor="b">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394829520"/>
                  </a:ext>
                </a:extLst>
              </a:tr>
              <a:tr h="188321">
                <a:tc gridSpan="5">
                  <a:txBody>
                    <a:bodyPr/>
                    <a:lstStyle/>
                    <a:p>
                      <a:pPr algn="l" fontAlgn="b"/>
                      <a:r>
                        <a:rPr lang="fi-FI" sz="1600" b="0" i="0" u="none" strike="noStrike" dirty="0">
                          <a:solidFill>
                            <a:srgbClr val="000000"/>
                          </a:solidFill>
                          <a:effectLst/>
                          <a:latin typeface="Arial" panose="020B0604020202020204" pitchFamily="34" charset="0"/>
                        </a:rPr>
                        <a:t>Hyödyt kaupungin asiakkaille (kuntalaiset / yritykset / muut yhteisöt / turistit /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hMerge="1">
                  <a:txBody>
                    <a:bodyPr/>
                    <a:lstStyle/>
                    <a:p>
                      <a:pPr algn="l" fontAlgn="b"/>
                      <a:endParaRPr lang="fi-FI" sz="16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fi-FI" sz="16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fi-FI" sz="16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fi-FI" sz="16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1325822"/>
                  </a:ext>
                </a:extLst>
              </a:tr>
              <a:tr h="1573171">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5661049"/>
                  </a:ext>
                </a:extLst>
              </a:tr>
              <a:tr h="113797">
                <a:tc gridSpan="5">
                  <a:txBody>
                    <a:bodyPr/>
                    <a:lstStyle/>
                    <a:p>
                      <a:pPr algn="l" fontAlgn="b"/>
                      <a:r>
                        <a:rPr lang="fi-FI" sz="1600" b="0" i="0" u="none" strike="noStrike" dirty="0">
                          <a:solidFill>
                            <a:srgbClr val="000000"/>
                          </a:solidFill>
                          <a:effectLst/>
                          <a:latin typeface="Arial" panose="020B0604020202020204" pitchFamily="34" charset="0"/>
                        </a:rPr>
                        <a:t>Hyödyt kaupungin toiminnassa ja prosesseissa</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hMerge="1">
                  <a:txBody>
                    <a:bodyPr/>
                    <a:lstStyle/>
                    <a:p>
                      <a:pPr algn="l" fontAlgn="b"/>
                      <a:endParaRPr lang="fi-FI" sz="16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fi-FI" sz="16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fi-FI" sz="16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fi-FI" sz="16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82163050"/>
                  </a:ext>
                </a:extLst>
              </a:tr>
              <a:tr h="1706114">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88739"/>
                  </a:ext>
                </a:extLst>
              </a:tr>
            </a:tbl>
          </a:graphicData>
        </a:graphic>
      </p:graphicFrame>
    </p:spTree>
    <p:extLst>
      <p:ext uri="{BB962C8B-B14F-4D97-AF65-F5344CB8AC3E}">
        <p14:creationId xmlns:p14="http://schemas.microsoft.com/office/powerpoint/2010/main" val="41786894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9947603-CF3C-46F2-81CA-FF306676D8B1}"/>
              </a:ext>
            </a:extLst>
          </p:cNvPr>
          <p:cNvSpPr>
            <a:spLocks noGrp="1"/>
          </p:cNvSpPr>
          <p:nvPr>
            <p:ph type="title"/>
          </p:nvPr>
        </p:nvSpPr>
        <p:spPr>
          <a:xfrm>
            <a:off x="457200" y="276010"/>
            <a:ext cx="11234738" cy="548128"/>
          </a:xfrm>
        </p:spPr>
        <p:txBody>
          <a:bodyPr/>
          <a:lstStyle/>
          <a:p>
            <a:r>
              <a:rPr lang="fi-FI" sz="3600" dirty="0"/>
              <a:t>Vaihtoehtojen hyödyt vs. haitat</a:t>
            </a:r>
          </a:p>
        </p:txBody>
      </p:sp>
      <p:sp>
        <p:nvSpPr>
          <p:cNvPr id="4" name="Päivämäärän paikkamerkki 3">
            <a:extLst>
              <a:ext uri="{FF2B5EF4-FFF2-40B4-BE49-F238E27FC236}">
                <a16:creationId xmlns:a16="http://schemas.microsoft.com/office/drawing/2014/main" id="{504EC958-1F56-40A7-A290-6362F1DFDD2B}"/>
              </a:ext>
            </a:extLst>
          </p:cNvPr>
          <p:cNvSpPr>
            <a:spLocks noGrp="1"/>
          </p:cNvSpPr>
          <p:nvPr>
            <p:ph type="dt" sz="half" idx="10"/>
          </p:nvPr>
        </p:nvSpPr>
        <p:spPr/>
        <p:txBody>
          <a:bodyPr/>
          <a:lstStyle/>
          <a:p>
            <a:pPr>
              <a:defRPr/>
            </a:pPr>
            <a:fld id="{1A2041D4-B8DE-488D-88FF-9A19D5F9808F}" type="datetime1">
              <a:rPr lang="fi-FI" smtClean="0"/>
              <a:pPr>
                <a:defRPr/>
              </a:pPr>
              <a:t>10.12.2021</a:t>
            </a:fld>
            <a:endParaRPr lang="fi-FI" dirty="0"/>
          </a:p>
        </p:txBody>
      </p:sp>
      <p:sp>
        <p:nvSpPr>
          <p:cNvPr id="5" name="Alatunnisteen paikkamerkki 4">
            <a:extLst>
              <a:ext uri="{FF2B5EF4-FFF2-40B4-BE49-F238E27FC236}">
                <a16:creationId xmlns:a16="http://schemas.microsoft.com/office/drawing/2014/main" id="{8E028223-C318-482F-A6FC-93F7E5FB58E8}"/>
              </a:ext>
            </a:extLst>
          </p:cNvPr>
          <p:cNvSpPr>
            <a:spLocks noGrp="1"/>
          </p:cNvSpPr>
          <p:nvPr>
            <p:ph type="ftr" sz="quarter" idx="11"/>
          </p:nvPr>
        </p:nvSpPr>
        <p:spPr/>
        <p:txBody>
          <a:bodyPr/>
          <a:lstStyle/>
          <a:p>
            <a:pPr>
              <a:defRPr/>
            </a:pPr>
            <a:r>
              <a:rPr lang="fi-FI"/>
              <a:t>Etunimi Sukunimi</a:t>
            </a:r>
            <a:endParaRPr lang="fi-FI" dirty="0"/>
          </a:p>
        </p:txBody>
      </p:sp>
      <p:sp>
        <p:nvSpPr>
          <p:cNvPr id="6" name="Dian numeron paikkamerkki 5">
            <a:extLst>
              <a:ext uri="{FF2B5EF4-FFF2-40B4-BE49-F238E27FC236}">
                <a16:creationId xmlns:a16="http://schemas.microsoft.com/office/drawing/2014/main" id="{5C74C8BB-691F-4536-8491-945C5035ED39}"/>
              </a:ext>
            </a:extLst>
          </p:cNvPr>
          <p:cNvSpPr>
            <a:spLocks noGrp="1"/>
          </p:cNvSpPr>
          <p:nvPr>
            <p:ph type="sldNum" sz="quarter" idx="12"/>
          </p:nvPr>
        </p:nvSpPr>
        <p:spPr/>
        <p:txBody>
          <a:bodyPr/>
          <a:lstStyle/>
          <a:p>
            <a:fld id="{B635E88B-8A04-4F4A-9B5A-2F124B0AEEF8}" type="slidenum">
              <a:rPr lang="fi-FI" altLang="fi-FI" smtClean="0"/>
              <a:pPr/>
              <a:t>5</a:t>
            </a:fld>
            <a:endParaRPr lang="fi-FI" altLang="fi-FI"/>
          </a:p>
        </p:txBody>
      </p:sp>
      <p:sp>
        <p:nvSpPr>
          <p:cNvPr id="9" name="Tekstiruutu 8">
            <a:extLst>
              <a:ext uri="{FF2B5EF4-FFF2-40B4-BE49-F238E27FC236}">
                <a16:creationId xmlns:a16="http://schemas.microsoft.com/office/drawing/2014/main" id="{75BBCD3D-B337-467C-A9A9-AB4C7D55359F}"/>
              </a:ext>
            </a:extLst>
          </p:cNvPr>
          <p:cNvSpPr txBox="1"/>
          <p:nvPr/>
        </p:nvSpPr>
        <p:spPr>
          <a:xfrm>
            <a:off x="457198" y="824138"/>
            <a:ext cx="11149345" cy="503590"/>
          </a:xfrm>
          <a:prstGeom prst="rect">
            <a:avLst/>
          </a:prstGeom>
          <a:noFill/>
        </p:spPr>
        <p:txBody>
          <a:bodyPr wrap="square" lIns="36000" tIns="36000" rIns="36000" bIns="36000" rtlCol="0">
            <a:spAutoFit/>
          </a:bodyPr>
          <a:lstStyle/>
          <a:p>
            <a:r>
              <a:rPr lang="fi-FI" sz="1400" dirty="0">
                <a:latin typeface="Arial" panose="020B0604020202020204" pitchFamily="34" charset="0"/>
                <a:cs typeface="Arial" panose="020B0604020202020204" pitchFamily="34" charset="0"/>
              </a:rPr>
              <a:t>[Vertaile vielä eri vaihtoehtojen hyötyjä ja haittoja toisiinsa. Arvioi myös vaikuttavuutta asiakkaiden toimintaan. Ole selkeä mitä tarkoitat asiakkaall</a:t>
            </a:r>
            <a:r>
              <a:rPr lang="fi-FI" sz="1400" dirty="0">
                <a:cs typeface="Arial" panose="020B0604020202020204" pitchFamily="34" charset="0"/>
              </a:rPr>
              <a:t>a.</a:t>
            </a:r>
            <a:r>
              <a:rPr lang="fi-FI" sz="1400" dirty="0">
                <a:latin typeface="Arial" panose="020B0604020202020204" pitchFamily="34" charset="0"/>
                <a:cs typeface="Arial" panose="020B0604020202020204" pitchFamily="34" charset="0"/>
              </a:rPr>
              <a:t> Pyri tuomaan esille etenemisvaihtoehtojen väliset erot.]</a:t>
            </a:r>
          </a:p>
        </p:txBody>
      </p:sp>
      <p:graphicFrame>
        <p:nvGraphicFramePr>
          <p:cNvPr id="7" name="Taulukko 6">
            <a:extLst>
              <a:ext uri="{FF2B5EF4-FFF2-40B4-BE49-F238E27FC236}">
                <a16:creationId xmlns:a16="http://schemas.microsoft.com/office/drawing/2014/main" id="{8E0775B1-5148-431E-ACF0-67081A186DEE}"/>
              </a:ext>
            </a:extLst>
          </p:cNvPr>
          <p:cNvGraphicFramePr>
            <a:graphicFrameLocks noGrp="1"/>
          </p:cNvGraphicFramePr>
          <p:nvPr>
            <p:extLst>
              <p:ext uri="{D42A27DB-BD31-4B8C-83A1-F6EECF244321}">
                <p14:modId xmlns:p14="http://schemas.microsoft.com/office/powerpoint/2010/main" val="3990859182"/>
              </p:ext>
            </p:extLst>
          </p:nvPr>
        </p:nvGraphicFramePr>
        <p:xfrm>
          <a:off x="457198" y="1564850"/>
          <a:ext cx="11149345" cy="4071780"/>
        </p:xfrm>
        <a:graphic>
          <a:graphicData uri="http://schemas.openxmlformats.org/drawingml/2006/table">
            <a:tbl>
              <a:tblPr/>
              <a:tblGrid>
                <a:gridCol w="2229869">
                  <a:extLst>
                    <a:ext uri="{9D8B030D-6E8A-4147-A177-3AD203B41FA5}">
                      <a16:colId xmlns:a16="http://schemas.microsoft.com/office/drawing/2014/main" val="583989338"/>
                    </a:ext>
                  </a:extLst>
                </a:gridCol>
                <a:gridCol w="2229869">
                  <a:extLst>
                    <a:ext uri="{9D8B030D-6E8A-4147-A177-3AD203B41FA5}">
                      <a16:colId xmlns:a16="http://schemas.microsoft.com/office/drawing/2014/main" val="2092821993"/>
                    </a:ext>
                  </a:extLst>
                </a:gridCol>
                <a:gridCol w="2229869">
                  <a:extLst>
                    <a:ext uri="{9D8B030D-6E8A-4147-A177-3AD203B41FA5}">
                      <a16:colId xmlns:a16="http://schemas.microsoft.com/office/drawing/2014/main" val="1663513041"/>
                    </a:ext>
                  </a:extLst>
                </a:gridCol>
                <a:gridCol w="2229869">
                  <a:extLst>
                    <a:ext uri="{9D8B030D-6E8A-4147-A177-3AD203B41FA5}">
                      <a16:colId xmlns:a16="http://schemas.microsoft.com/office/drawing/2014/main" val="2573305195"/>
                    </a:ext>
                  </a:extLst>
                </a:gridCol>
                <a:gridCol w="2229869">
                  <a:extLst>
                    <a:ext uri="{9D8B030D-6E8A-4147-A177-3AD203B41FA5}">
                      <a16:colId xmlns:a16="http://schemas.microsoft.com/office/drawing/2014/main" val="3861457019"/>
                    </a:ext>
                  </a:extLst>
                </a:gridCol>
              </a:tblGrid>
              <a:tr h="160255">
                <a:tc>
                  <a:txBody>
                    <a:bodyPr/>
                    <a:lstStyle/>
                    <a:p>
                      <a:pPr algn="l" fontAlgn="b"/>
                      <a:r>
                        <a:rPr lang="fi-FI" sz="1600" b="1" i="0" u="none" strike="noStrike" dirty="0">
                          <a:solidFill>
                            <a:schemeClr val="bg1"/>
                          </a:solidFill>
                          <a:effectLst/>
                          <a:latin typeface="Arial" panose="020B0604020202020204" pitchFamily="34" charset="0"/>
                        </a:rPr>
                        <a:t>Vaihtoehto 1</a:t>
                      </a:r>
                    </a:p>
                  </a:txBody>
                  <a:tcPr marL="72000" marR="72000" marT="9525" marB="10800" anchor="b">
                    <a:lnL w="6350" cap="flat" cmpd="sng" algn="ctr">
                      <a:solidFill>
                        <a:srgbClr val="000000"/>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fi-FI" sz="1600" b="1" i="0" u="none" strike="noStrike" dirty="0">
                          <a:solidFill>
                            <a:schemeClr val="bg1"/>
                          </a:solidFill>
                          <a:effectLst/>
                          <a:latin typeface="Arial" panose="020B0604020202020204" pitchFamily="34" charset="0"/>
                        </a:rPr>
                        <a:t>Vaihtoehto 2</a:t>
                      </a:r>
                    </a:p>
                  </a:txBody>
                  <a:tcPr marL="72000" marR="72000" marT="9525" marB="1080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fi-FI" sz="1600" b="1" i="0" u="none" strike="noStrike" dirty="0">
                          <a:solidFill>
                            <a:schemeClr val="bg1"/>
                          </a:solidFill>
                          <a:effectLst/>
                          <a:latin typeface="Arial" panose="020B0604020202020204" pitchFamily="34" charset="0"/>
                        </a:rPr>
                        <a:t>Vaihtoehto 3</a:t>
                      </a:r>
                    </a:p>
                  </a:txBody>
                  <a:tcPr marL="72000" marR="72000" marT="9525" marB="1080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fi-FI" sz="1600" b="1" i="0" u="none" strike="noStrike" dirty="0">
                          <a:solidFill>
                            <a:schemeClr val="bg1"/>
                          </a:solidFill>
                          <a:effectLst/>
                          <a:latin typeface="Arial" panose="020B0604020202020204" pitchFamily="34" charset="0"/>
                        </a:rPr>
                        <a:t> …</a:t>
                      </a:r>
                    </a:p>
                  </a:txBody>
                  <a:tcPr marL="72000" marR="72000" marT="9525" marB="1080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fi-FI" sz="1600" b="1" i="0" u="none" strike="noStrike" dirty="0">
                          <a:solidFill>
                            <a:schemeClr val="bg1"/>
                          </a:solidFill>
                          <a:effectLst/>
                          <a:latin typeface="Arial" panose="020B0604020202020204" pitchFamily="34" charset="0"/>
                        </a:rPr>
                        <a:t> …</a:t>
                      </a:r>
                    </a:p>
                  </a:txBody>
                  <a:tcPr marL="72000" marR="72000" marT="9525" marB="10800" anchor="b">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394829520"/>
                  </a:ext>
                </a:extLst>
              </a:tr>
              <a:tr h="188321">
                <a:tc gridSpan="5">
                  <a:txBody>
                    <a:bodyPr/>
                    <a:lstStyle/>
                    <a:p>
                      <a:pPr algn="l" fontAlgn="b"/>
                      <a:r>
                        <a:rPr lang="fi-FI" sz="1600" b="0" i="0" u="none" strike="noStrike" dirty="0">
                          <a:solidFill>
                            <a:srgbClr val="000000"/>
                          </a:solidFill>
                          <a:effectLst/>
                          <a:latin typeface="Arial" panose="020B0604020202020204" pitchFamily="34" charset="0"/>
                        </a:rPr>
                        <a:t>Hyödyt ja vaikuttavuus</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hMerge="1">
                  <a:txBody>
                    <a:bodyPr/>
                    <a:lstStyle/>
                    <a:p>
                      <a:pPr algn="l" fontAlgn="b"/>
                      <a:endParaRPr lang="fi-FI" sz="16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fi-FI" sz="16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fi-FI" sz="16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fi-FI" sz="16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1325822"/>
                  </a:ext>
                </a:extLst>
              </a:tr>
              <a:tr h="1573171">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5661049"/>
                  </a:ext>
                </a:extLst>
              </a:tr>
              <a:tr h="113797">
                <a:tc gridSpan="5">
                  <a:txBody>
                    <a:bodyPr/>
                    <a:lstStyle/>
                    <a:p>
                      <a:pPr algn="l" fontAlgn="b"/>
                      <a:r>
                        <a:rPr lang="fi-FI" sz="1600" b="0" i="0" u="none" strike="noStrike" dirty="0">
                          <a:solidFill>
                            <a:srgbClr val="000000"/>
                          </a:solidFill>
                          <a:effectLst/>
                          <a:latin typeface="Arial" panose="020B0604020202020204" pitchFamily="34" charset="0"/>
                        </a:rPr>
                        <a:t>Haitat</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hMerge="1">
                  <a:txBody>
                    <a:bodyPr/>
                    <a:lstStyle/>
                    <a:p>
                      <a:pPr algn="l" fontAlgn="b"/>
                      <a:endParaRPr lang="fi-FI" sz="16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fi-FI" sz="16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fi-FI" sz="16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fi-FI" sz="16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82163050"/>
                  </a:ext>
                </a:extLst>
              </a:tr>
              <a:tr h="1706114">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400" b="0" i="0" u="none" strike="noStrike" dirty="0">
                        <a:solidFill>
                          <a:srgbClr val="000000"/>
                        </a:solidFill>
                        <a:effectLst/>
                        <a:latin typeface="Arial" panose="020B0604020202020204" pitchFamily="34" charset="0"/>
                      </a:endParaRPr>
                    </a:p>
                  </a:txBody>
                  <a:tcPr marL="72000" marR="72000" marT="9525" marB="108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88739"/>
                  </a:ext>
                </a:extLst>
              </a:tr>
            </a:tbl>
          </a:graphicData>
        </a:graphic>
      </p:graphicFrame>
    </p:spTree>
    <p:extLst>
      <p:ext uri="{BB962C8B-B14F-4D97-AF65-F5344CB8AC3E}">
        <p14:creationId xmlns:p14="http://schemas.microsoft.com/office/powerpoint/2010/main" val="3965930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40FB050-F5E3-42D7-A2BC-29A1D475C756}"/>
              </a:ext>
            </a:extLst>
          </p:cNvPr>
          <p:cNvSpPr>
            <a:spLocks noGrp="1"/>
          </p:cNvSpPr>
          <p:nvPr>
            <p:ph type="ctrTitle"/>
          </p:nvPr>
        </p:nvSpPr>
        <p:spPr>
          <a:xfrm>
            <a:off x="486383" y="457200"/>
            <a:ext cx="10661515" cy="2611925"/>
          </a:xfrm>
        </p:spPr>
        <p:txBody>
          <a:bodyPr/>
          <a:lstStyle/>
          <a:p>
            <a:r>
              <a:rPr lang="fi-FI" dirty="0"/>
              <a:t>Rahalliset kustannus-, säästö-, hyöty- ja vaikuttavuuserittelyt</a:t>
            </a:r>
          </a:p>
        </p:txBody>
      </p:sp>
      <p:sp>
        <p:nvSpPr>
          <p:cNvPr id="3" name="Päivämäärän paikkamerkki 2">
            <a:extLst>
              <a:ext uri="{FF2B5EF4-FFF2-40B4-BE49-F238E27FC236}">
                <a16:creationId xmlns:a16="http://schemas.microsoft.com/office/drawing/2014/main" id="{B35D5944-4652-4466-A759-8E2988403689}"/>
              </a:ext>
            </a:extLst>
          </p:cNvPr>
          <p:cNvSpPr>
            <a:spLocks noGrp="1"/>
          </p:cNvSpPr>
          <p:nvPr>
            <p:ph type="dt" sz="half" idx="10"/>
          </p:nvPr>
        </p:nvSpPr>
        <p:spPr/>
        <p:txBody>
          <a:bodyPr/>
          <a:lstStyle/>
          <a:p>
            <a:pPr>
              <a:defRPr/>
            </a:pPr>
            <a:fld id="{C63583CD-3480-4699-9B9D-AED09AC4EEDA}" type="datetime1">
              <a:rPr lang="fi-FI" smtClean="0"/>
              <a:pPr>
                <a:defRPr/>
              </a:pPr>
              <a:t>10.12.2021</a:t>
            </a:fld>
            <a:endParaRPr lang="fi-FI"/>
          </a:p>
        </p:txBody>
      </p:sp>
      <p:sp>
        <p:nvSpPr>
          <p:cNvPr id="4" name="Alatunnisteen paikkamerkki 3">
            <a:extLst>
              <a:ext uri="{FF2B5EF4-FFF2-40B4-BE49-F238E27FC236}">
                <a16:creationId xmlns:a16="http://schemas.microsoft.com/office/drawing/2014/main" id="{06246577-E723-49A6-89A0-E9C8B72C8913}"/>
              </a:ext>
            </a:extLst>
          </p:cNvPr>
          <p:cNvSpPr>
            <a:spLocks noGrp="1"/>
          </p:cNvSpPr>
          <p:nvPr>
            <p:ph type="ftr" sz="quarter" idx="11"/>
          </p:nvPr>
        </p:nvSpPr>
        <p:spPr/>
        <p:txBody>
          <a:bodyPr/>
          <a:lstStyle/>
          <a:p>
            <a:pPr>
              <a:defRPr/>
            </a:pPr>
            <a:r>
              <a:rPr lang="fi-FI"/>
              <a:t>Etunimi Sukunimi</a:t>
            </a:r>
          </a:p>
        </p:txBody>
      </p:sp>
      <p:sp>
        <p:nvSpPr>
          <p:cNvPr id="5" name="Dian numeron paikkamerkki 4">
            <a:extLst>
              <a:ext uri="{FF2B5EF4-FFF2-40B4-BE49-F238E27FC236}">
                <a16:creationId xmlns:a16="http://schemas.microsoft.com/office/drawing/2014/main" id="{3D64CC32-44C8-4105-B409-28AE67202D9E}"/>
              </a:ext>
            </a:extLst>
          </p:cNvPr>
          <p:cNvSpPr>
            <a:spLocks noGrp="1"/>
          </p:cNvSpPr>
          <p:nvPr>
            <p:ph type="sldNum" sz="quarter" idx="12"/>
          </p:nvPr>
        </p:nvSpPr>
        <p:spPr/>
        <p:txBody>
          <a:bodyPr/>
          <a:lstStyle/>
          <a:p>
            <a:fld id="{938FEA4C-154B-468F-B59C-ED118D989493}" type="slidenum">
              <a:rPr lang="fi-FI" altLang="fi-FI" smtClean="0"/>
              <a:pPr/>
              <a:t>6</a:t>
            </a:fld>
            <a:endParaRPr lang="fi-FI" altLang="fi-FI"/>
          </a:p>
        </p:txBody>
      </p:sp>
    </p:spTree>
    <p:extLst>
      <p:ext uri="{BB962C8B-B14F-4D97-AF65-F5344CB8AC3E}">
        <p14:creationId xmlns:p14="http://schemas.microsoft.com/office/powerpoint/2010/main" val="410822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9947603-CF3C-46F2-81CA-FF306676D8B1}"/>
              </a:ext>
            </a:extLst>
          </p:cNvPr>
          <p:cNvSpPr>
            <a:spLocks noGrp="1"/>
          </p:cNvSpPr>
          <p:nvPr>
            <p:ph type="title"/>
          </p:nvPr>
        </p:nvSpPr>
        <p:spPr>
          <a:xfrm>
            <a:off x="457200" y="276010"/>
            <a:ext cx="11234738" cy="548128"/>
          </a:xfrm>
        </p:spPr>
        <p:txBody>
          <a:bodyPr/>
          <a:lstStyle/>
          <a:p>
            <a:r>
              <a:rPr lang="fi-FI" sz="3600" dirty="0"/>
              <a:t>Vaihtoehtojen kannattavuusraja</a:t>
            </a:r>
          </a:p>
        </p:txBody>
      </p:sp>
      <p:sp>
        <p:nvSpPr>
          <p:cNvPr id="4" name="Päivämäärän paikkamerkki 3">
            <a:extLst>
              <a:ext uri="{FF2B5EF4-FFF2-40B4-BE49-F238E27FC236}">
                <a16:creationId xmlns:a16="http://schemas.microsoft.com/office/drawing/2014/main" id="{504EC958-1F56-40A7-A290-6362F1DFDD2B}"/>
              </a:ext>
            </a:extLst>
          </p:cNvPr>
          <p:cNvSpPr>
            <a:spLocks noGrp="1"/>
          </p:cNvSpPr>
          <p:nvPr>
            <p:ph type="dt" sz="half" idx="10"/>
          </p:nvPr>
        </p:nvSpPr>
        <p:spPr/>
        <p:txBody>
          <a:bodyPr/>
          <a:lstStyle/>
          <a:p>
            <a:pPr>
              <a:defRPr/>
            </a:pPr>
            <a:fld id="{1A2041D4-B8DE-488D-88FF-9A19D5F9808F}" type="datetime1">
              <a:rPr lang="fi-FI" smtClean="0"/>
              <a:pPr>
                <a:defRPr/>
              </a:pPr>
              <a:t>10.12.2021</a:t>
            </a:fld>
            <a:endParaRPr lang="fi-FI" dirty="0"/>
          </a:p>
        </p:txBody>
      </p:sp>
      <p:sp>
        <p:nvSpPr>
          <p:cNvPr id="5" name="Alatunnisteen paikkamerkki 4">
            <a:extLst>
              <a:ext uri="{FF2B5EF4-FFF2-40B4-BE49-F238E27FC236}">
                <a16:creationId xmlns:a16="http://schemas.microsoft.com/office/drawing/2014/main" id="{8E028223-C318-482F-A6FC-93F7E5FB58E8}"/>
              </a:ext>
            </a:extLst>
          </p:cNvPr>
          <p:cNvSpPr>
            <a:spLocks noGrp="1"/>
          </p:cNvSpPr>
          <p:nvPr>
            <p:ph type="ftr" sz="quarter" idx="11"/>
          </p:nvPr>
        </p:nvSpPr>
        <p:spPr/>
        <p:txBody>
          <a:bodyPr/>
          <a:lstStyle/>
          <a:p>
            <a:pPr>
              <a:defRPr/>
            </a:pPr>
            <a:r>
              <a:rPr lang="fi-FI"/>
              <a:t>Etunimi Sukunimi</a:t>
            </a:r>
            <a:endParaRPr lang="fi-FI" dirty="0"/>
          </a:p>
        </p:txBody>
      </p:sp>
      <p:sp>
        <p:nvSpPr>
          <p:cNvPr id="6" name="Dian numeron paikkamerkki 5">
            <a:extLst>
              <a:ext uri="{FF2B5EF4-FFF2-40B4-BE49-F238E27FC236}">
                <a16:creationId xmlns:a16="http://schemas.microsoft.com/office/drawing/2014/main" id="{5C74C8BB-691F-4536-8491-945C5035ED39}"/>
              </a:ext>
            </a:extLst>
          </p:cNvPr>
          <p:cNvSpPr>
            <a:spLocks noGrp="1"/>
          </p:cNvSpPr>
          <p:nvPr>
            <p:ph type="sldNum" sz="quarter" idx="12"/>
          </p:nvPr>
        </p:nvSpPr>
        <p:spPr/>
        <p:txBody>
          <a:bodyPr/>
          <a:lstStyle/>
          <a:p>
            <a:fld id="{B635E88B-8A04-4F4A-9B5A-2F124B0AEEF8}" type="slidenum">
              <a:rPr lang="fi-FI" altLang="fi-FI" smtClean="0"/>
              <a:pPr/>
              <a:t>7</a:t>
            </a:fld>
            <a:endParaRPr lang="fi-FI" altLang="fi-FI"/>
          </a:p>
        </p:txBody>
      </p:sp>
      <p:sp>
        <p:nvSpPr>
          <p:cNvPr id="9" name="Tekstiruutu 8">
            <a:extLst>
              <a:ext uri="{FF2B5EF4-FFF2-40B4-BE49-F238E27FC236}">
                <a16:creationId xmlns:a16="http://schemas.microsoft.com/office/drawing/2014/main" id="{75BBCD3D-B337-467C-A9A9-AB4C7D55359F}"/>
              </a:ext>
            </a:extLst>
          </p:cNvPr>
          <p:cNvSpPr txBox="1"/>
          <p:nvPr/>
        </p:nvSpPr>
        <p:spPr>
          <a:xfrm>
            <a:off x="457198" y="824138"/>
            <a:ext cx="11149345" cy="503590"/>
          </a:xfrm>
          <a:prstGeom prst="rect">
            <a:avLst/>
          </a:prstGeom>
          <a:noFill/>
        </p:spPr>
        <p:txBody>
          <a:bodyPr wrap="square" lIns="36000" tIns="36000" rIns="36000" bIns="36000" rtlCol="0">
            <a:spAutoFit/>
          </a:bodyPr>
          <a:lstStyle/>
          <a:p>
            <a:r>
              <a:rPr lang="fi-FI" sz="1400" dirty="0">
                <a:latin typeface="Arial" panose="020B0604020202020204" pitchFamily="34" charset="0"/>
                <a:cs typeface="Arial" panose="020B0604020202020204" pitchFamily="34" charset="0"/>
              </a:rPr>
              <a:t>[Visualisoi aikajanalle, kuinka kauan kestää saavuttaa ohjelmasta/projektista koituvien kustannusten kannattavuusraja eri vaihtoehdoissa. Eli piirrä kustannuksista ja hyödyistä yhdistetyt aikajanakäyrät]</a:t>
            </a:r>
          </a:p>
        </p:txBody>
      </p:sp>
      <p:cxnSp>
        <p:nvCxnSpPr>
          <p:cNvPr id="8" name="Suora nuoliyhdysviiva 7">
            <a:extLst>
              <a:ext uri="{FF2B5EF4-FFF2-40B4-BE49-F238E27FC236}">
                <a16:creationId xmlns:a16="http://schemas.microsoft.com/office/drawing/2014/main" id="{4C57FCA0-D18B-49BC-A85D-163F4C4A7401}"/>
              </a:ext>
            </a:extLst>
          </p:cNvPr>
          <p:cNvCxnSpPr>
            <a:cxnSpLocks/>
          </p:cNvCxnSpPr>
          <p:nvPr/>
        </p:nvCxnSpPr>
        <p:spPr>
          <a:xfrm>
            <a:off x="1957628" y="3934754"/>
            <a:ext cx="8393003"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uora nuoliyhdysviiva 12">
            <a:extLst>
              <a:ext uri="{FF2B5EF4-FFF2-40B4-BE49-F238E27FC236}">
                <a16:creationId xmlns:a16="http://schemas.microsoft.com/office/drawing/2014/main" id="{DCEA856F-0131-40E8-812B-1EAD5837AC25}"/>
              </a:ext>
            </a:extLst>
          </p:cNvPr>
          <p:cNvCxnSpPr>
            <a:cxnSpLocks/>
          </p:cNvCxnSpPr>
          <p:nvPr/>
        </p:nvCxnSpPr>
        <p:spPr>
          <a:xfrm flipV="1">
            <a:off x="1957628" y="1932496"/>
            <a:ext cx="0" cy="3827281"/>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graphicFrame>
        <p:nvGraphicFramePr>
          <p:cNvPr id="21" name="Taulukko 21">
            <a:extLst>
              <a:ext uri="{FF2B5EF4-FFF2-40B4-BE49-F238E27FC236}">
                <a16:creationId xmlns:a16="http://schemas.microsoft.com/office/drawing/2014/main" id="{22E44BFA-D834-4403-8656-2D72A594AE4A}"/>
              </a:ext>
            </a:extLst>
          </p:cNvPr>
          <p:cNvGraphicFramePr>
            <a:graphicFrameLocks noGrp="1"/>
          </p:cNvGraphicFramePr>
          <p:nvPr>
            <p:extLst>
              <p:ext uri="{D42A27DB-BD31-4B8C-83A1-F6EECF244321}">
                <p14:modId xmlns:p14="http://schemas.microsoft.com/office/powerpoint/2010/main" val="624198696"/>
              </p:ext>
            </p:extLst>
          </p:nvPr>
        </p:nvGraphicFramePr>
        <p:xfrm>
          <a:off x="1967870" y="2010456"/>
          <a:ext cx="8128000" cy="215442"/>
        </p:xfrm>
        <a:graphic>
          <a:graphicData uri="http://schemas.openxmlformats.org/drawingml/2006/table">
            <a:tbl>
              <a:tblPr firstRow="1" bandRow="1">
                <a:tableStyleId>{2D5ABB26-0587-4C30-8999-92F81FD0307C}</a:tableStyleId>
              </a:tblPr>
              <a:tblGrid>
                <a:gridCol w="1625600">
                  <a:extLst>
                    <a:ext uri="{9D8B030D-6E8A-4147-A177-3AD203B41FA5}">
                      <a16:colId xmlns:a16="http://schemas.microsoft.com/office/drawing/2014/main" val="3825475718"/>
                    </a:ext>
                  </a:extLst>
                </a:gridCol>
                <a:gridCol w="1625600">
                  <a:extLst>
                    <a:ext uri="{9D8B030D-6E8A-4147-A177-3AD203B41FA5}">
                      <a16:colId xmlns:a16="http://schemas.microsoft.com/office/drawing/2014/main" val="25154387"/>
                    </a:ext>
                  </a:extLst>
                </a:gridCol>
                <a:gridCol w="1625600">
                  <a:extLst>
                    <a:ext uri="{9D8B030D-6E8A-4147-A177-3AD203B41FA5}">
                      <a16:colId xmlns:a16="http://schemas.microsoft.com/office/drawing/2014/main" val="1280724426"/>
                    </a:ext>
                  </a:extLst>
                </a:gridCol>
                <a:gridCol w="1625600">
                  <a:extLst>
                    <a:ext uri="{9D8B030D-6E8A-4147-A177-3AD203B41FA5}">
                      <a16:colId xmlns:a16="http://schemas.microsoft.com/office/drawing/2014/main" val="2057686550"/>
                    </a:ext>
                  </a:extLst>
                </a:gridCol>
                <a:gridCol w="1625600">
                  <a:extLst>
                    <a:ext uri="{9D8B030D-6E8A-4147-A177-3AD203B41FA5}">
                      <a16:colId xmlns:a16="http://schemas.microsoft.com/office/drawing/2014/main" val="1783312090"/>
                    </a:ext>
                  </a:extLst>
                </a:gridCol>
              </a:tblGrid>
              <a:tr h="215442">
                <a:tc>
                  <a:txBody>
                    <a:bodyPr/>
                    <a:lstStyle/>
                    <a:p>
                      <a:pPr algn="ctr"/>
                      <a:r>
                        <a:rPr lang="fi-FI" sz="1400" dirty="0"/>
                        <a:t>Vuosi</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fi-FI" sz="1400" dirty="0"/>
                        <a:t>Vuosi</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fi-FI" sz="1400" dirty="0"/>
                        <a:t>Vuosi</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fi-FI" sz="1400" dirty="0"/>
                        <a:t>Vuosi</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fi-FI" sz="1400" dirty="0"/>
                        <a:t>Vuosi</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678302287"/>
                  </a:ext>
                </a:extLst>
              </a:tr>
            </a:tbl>
          </a:graphicData>
        </a:graphic>
      </p:graphicFrame>
      <p:graphicFrame>
        <p:nvGraphicFramePr>
          <p:cNvPr id="26" name="Taulukko 26">
            <a:extLst>
              <a:ext uri="{FF2B5EF4-FFF2-40B4-BE49-F238E27FC236}">
                <a16:creationId xmlns:a16="http://schemas.microsoft.com/office/drawing/2014/main" id="{3720E0C5-6B47-42D0-B51A-38233517AFAB}"/>
              </a:ext>
            </a:extLst>
          </p:cNvPr>
          <p:cNvGraphicFramePr>
            <a:graphicFrameLocks noGrp="1"/>
          </p:cNvGraphicFramePr>
          <p:nvPr>
            <p:extLst>
              <p:ext uri="{D42A27DB-BD31-4B8C-83A1-F6EECF244321}">
                <p14:modId xmlns:p14="http://schemas.microsoft.com/office/powerpoint/2010/main" val="3052212106"/>
              </p:ext>
            </p:extLst>
          </p:nvPr>
        </p:nvGraphicFramePr>
        <p:xfrm>
          <a:off x="519231" y="2234081"/>
          <a:ext cx="1437583" cy="3403144"/>
        </p:xfrm>
        <a:graphic>
          <a:graphicData uri="http://schemas.openxmlformats.org/drawingml/2006/table">
            <a:tbl>
              <a:tblPr firstRow="1" bandRow="1">
                <a:tableStyleId>{2D5ABB26-0587-4C30-8999-92F81FD0307C}</a:tableStyleId>
              </a:tblPr>
              <a:tblGrid>
                <a:gridCol w="1437583">
                  <a:extLst>
                    <a:ext uri="{9D8B030D-6E8A-4147-A177-3AD203B41FA5}">
                      <a16:colId xmlns:a16="http://schemas.microsoft.com/office/drawing/2014/main" val="1107336474"/>
                    </a:ext>
                  </a:extLst>
                </a:gridCol>
              </a:tblGrid>
              <a:tr h="425393">
                <a:tc>
                  <a:txBody>
                    <a:bodyPr/>
                    <a:lstStyle/>
                    <a:p>
                      <a:pPr algn="r"/>
                      <a:r>
                        <a:rPr lang="fi-FI" sz="1000" dirty="0"/>
                        <a:t>Esim. +</a:t>
                      </a:r>
                      <a:r>
                        <a:rPr lang="fi-FI" sz="1200" dirty="0"/>
                        <a:t>300-400 k€/v</a:t>
                      </a:r>
                    </a:p>
                  </a:txBody>
                  <a:tcPr marL="0" marR="3600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64619722"/>
                  </a:ext>
                </a:extLst>
              </a:tr>
              <a:tr h="425393">
                <a:tc>
                  <a:txBody>
                    <a:bodyPr/>
                    <a:lstStyle/>
                    <a:p>
                      <a:pPr algn="r"/>
                      <a:r>
                        <a:rPr lang="fi-FI" sz="1000" dirty="0"/>
                        <a:t>Esim. +</a:t>
                      </a:r>
                      <a:r>
                        <a:rPr lang="fi-FI" sz="1200" dirty="0"/>
                        <a:t>200-300 k€/v</a:t>
                      </a:r>
                    </a:p>
                  </a:txBody>
                  <a:tcPr marL="0" marR="3600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6357646"/>
                  </a:ext>
                </a:extLst>
              </a:tr>
              <a:tr h="42539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fi-FI" sz="1000" dirty="0"/>
                        <a:t>Esim. +</a:t>
                      </a:r>
                      <a:r>
                        <a:rPr lang="fi-FI" sz="1200" dirty="0"/>
                        <a:t>100-200 k€/v</a:t>
                      </a:r>
                    </a:p>
                  </a:txBody>
                  <a:tcPr marL="0" marR="3600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9281123"/>
                  </a:ext>
                </a:extLst>
              </a:tr>
              <a:tr h="425393">
                <a:tc>
                  <a:txBody>
                    <a:bodyPr/>
                    <a:lstStyle/>
                    <a:p>
                      <a:pPr algn="r"/>
                      <a:r>
                        <a:rPr lang="fi-FI" sz="1000" dirty="0"/>
                        <a:t>Esim. +</a:t>
                      </a:r>
                      <a:r>
                        <a:rPr lang="fi-FI" sz="1200" dirty="0"/>
                        <a:t>0-100 k€/v</a:t>
                      </a:r>
                    </a:p>
                  </a:txBody>
                  <a:tcPr marL="0" marR="3600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49372755"/>
                  </a:ext>
                </a:extLst>
              </a:tr>
              <a:tr h="42539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fi-FI" sz="1000" dirty="0"/>
                        <a:t>Esim. - </a:t>
                      </a:r>
                      <a:r>
                        <a:rPr lang="fi-FI" sz="1200" dirty="0"/>
                        <a:t>0-100 k€/v</a:t>
                      </a:r>
                    </a:p>
                  </a:txBody>
                  <a:tcPr marL="0" marR="3600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07129668"/>
                  </a:ext>
                </a:extLst>
              </a:tr>
              <a:tr h="42539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fi-FI" sz="1000" dirty="0"/>
                        <a:t>Esim. </a:t>
                      </a:r>
                      <a:r>
                        <a:rPr lang="fi-FI" sz="1200" dirty="0"/>
                        <a:t>-100-200 k€/v</a:t>
                      </a:r>
                    </a:p>
                  </a:txBody>
                  <a:tcPr marL="0" marR="3600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3397190"/>
                  </a:ext>
                </a:extLst>
              </a:tr>
              <a:tr h="42539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fi-FI" sz="1000" dirty="0"/>
                        <a:t>Esim. </a:t>
                      </a:r>
                      <a:r>
                        <a:rPr lang="fi-FI" sz="1200" dirty="0"/>
                        <a:t>-200-300 k€/v</a:t>
                      </a:r>
                    </a:p>
                  </a:txBody>
                  <a:tcPr marL="0" marR="3600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19851270"/>
                  </a:ext>
                </a:extLst>
              </a:tr>
              <a:tr h="42539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fi-FI" sz="1000" dirty="0"/>
                        <a:t>Esim. </a:t>
                      </a:r>
                      <a:r>
                        <a:rPr lang="fi-FI" sz="1200" dirty="0"/>
                        <a:t>-300-400 k€/v</a:t>
                      </a:r>
                    </a:p>
                  </a:txBody>
                  <a:tcPr marL="0" marR="3600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94869939"/>
                  </a:ext>
                </a:extLst>
              </a:tr>
            </a:tbl>
          </a:graphicData>
        </a:graphic>
      </p:graphicFrame>
      <p:cxnSp>
        <p:nvCxnSpPr>
          <p:cNvPr id="28" name="Suora yhdysviiva 27">
            <a:extLst>
              <a:ext uri="{FF2B5EF4-FFF2-40B4-BE49-F238E27FC236}">
                <a16:creationId xmlns:a16="http://schemas.microsoft.com/office/drawing/2014/main" id="{46ADE294-8EA4-4699-9E71-A00477AA47A0}"/>
              </a:ext>
            </a:extLst>
          </p:cNvPr>
          <p:cNvCxnSpPr>
            <a:cxnSpLocks/>
          </p:cNvCxnSpPr>
          <p:nvPr/>
        </p:nvCxnSpPr>
        <p:spPr>
          <a:xfrm>
            <a:off x="1967870" y="3934754"/>
            <a:ext cx="1472914" cy="914399"/>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uora yhdysviiva 29">
            <a:extLst>
              <a:ext uri="{FF2B5EF4-FFF2-40B4-BE49-F238E27FC236}">
                <a16:creationId xmlns:a16="http://schemas.microsoft.com/office/drawing/2014/main" id="{92A4D3E3-19F8-4F48-BEAE-745312FE8F0B}"/>
              </a:ext>
            </a:extLst>
          </p:cNvPr>
          <p:cNvCxnSpPr>
            <a:cxnSpLocks/>
          </p:cNvCxnSpPr>
          <p:nvPr/>
        </p:nvCxnSpPr>
        <p:spPr>
          <a:xfrm>
            <a:off x="3440784" y="4849153"/>
            <a:ext cx="1677971" cy="378485"/>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uora yhdysviiva 33">
            <a:extLst>
              <a:ext uri="{FF2B5EF4-FFF2-40B4-BE49-F238E27FC236}">
                <a16:creationId xmlns:a16="http://schemas.microsoft.com/office/drawing/2014/main" id="{ACD88BB6-1BAB-470E-BB78-FD59FF55A8AC}"/>
              </a:ext>
            </a:extLst>
          </p:cNvPr>
          <p:cNvCxnSpPr>
            <a:cxnSpLocks/>
          </p:cNvCxnSpPr>
          <p:nvPr/>
        </p:nvCxnSpPr>
        <p:spPr>
          <a:xfrm flipV="1">
            <a:off x="5118755" y="4741682"/>
            <a:ext cx="1677971" cy="485957"/>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uora yhdysviiva 36">
            <a:extLst>
              <a:ext uri="{FF2B5EF4-FFF2-40B4-BE49-F238E27FC236}">
                <a16:creationId xmlns:a16="http://schemas.microsoft.com/office/drawing/2014/main" id="{B865CE05-D825-43EC-B0B8-20CB8F34C4F4}"/>
              </a:ext>
            </a:extLst>
          </p:cNvPr>
          <p:cNvCxnSpPr>
            <a:cxnSpLocks/>
          </p:cNvCxnSpPr>
          <p:nvPr/>
        </p:nvCxnSpPr>
        <p:spPr>
          <a:xfrm flipV="1">
            <a:off x="6796726" y="3063712"/>
            <a:ext cx="3299144" cy="1677970"/>
          </a:xfrm>
          <a:prstGeom prst="line">
            <a:avLst/>
          </a:prstGeom>
        </p:spPr>
        <p:style>
          <a:lnRef idx="1">
            <a:schemeClr val="accent1"/>
          </a:lnRef>
          <a:fillRef idx="0">
            <a:schemeClr val="accent1"/>
          </a:fillRef>
          <a:effectRef idx="0">
            <a:schemeClr val="accent1"/>
          </a:effectRef>
          <a:fontRef idx="minor">
            <a:schemeClr val="tx1"/>
          </a:fontRef>
        </p:style>
      </p:cxnSp>
      <p:sp>
        <p:nvSpPr>
          <p:cNvPr id="45" name="Tähti: 5-sakarainen 44">
            <a:extLst>
              <a:ext uri="{FF2B5EF4-FFF2-40B4-BE49-F238E27FC236}">
                <a16:creationId xmlns:a16="http://schemas.microsoft.com/office/drawing/2014/main" id="{AF09CB68-46A5-4659-82B2-3B0CF1C4666E}"/>
              </a:ext>
            </a:extLst>
          </p:cNvPr>
          <p:cNvSpPr/>
          <p:nvPr/>
        </p:nvSpPr>
        <p:spPr>
          <a:xfrm>
            <a:off x="8300182" y="3754072"/>
            <a:ext cx="292231" cy="297249"/>
          </a:xfrm>
          <a:prstGeom prst="star5">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i-FI"/>
          </a:p>
        </p:txBody>
      </p:sp>
      <p:sp>
        <p:nvSpPr>
          <p:cNvPr id="46" name="Tekstiruutu 45">
            <a:extLst>
              <a:ext uri="{FF2B5EF4-FFF2-40B4-BE49-F238E27FC236}">
                <a16:creationId xmlns:a16="http://schemas.microsoft.com/office/drawing/2014/main" id="{D60818F1-A727-41DA-B476-D658BB456248}"/>
              </a:ext>
            </a:extLst>
          </p:cNvPr>
          <p:cNvSpPr txBox="1"/>
          <p:nvPr/>
        </p:nvSpPr>
        <p:spPr>
          <a:xfrm rot="20646780">
            <a:off x="5455247" y="4998954"/>
            <a:ext cx="1462773" cy="369332"/>
          </a:xfrm>
          <a:prstGeom prst="rect">
            <a:avLst/>
          </a:prstGeom>
          <a:noFill/>
        </p:spPr>
        <p:txBody>
          <a:bodyPr wrap="none" rtlCol="0">
            <a:spAutoFit/>
          </a:bodyPr>
          <a:lstStyle/>
          <a:p>
            <a:r>
              <a:rPr lang="fi-FI" dirty="0"/>
              <a:t>Vaihtoehto 1</a:t>
            </a:r>
          </a:p>
        </p:txBody>
      </p:sp>
      <p:sp>
        <p:nvSpPr>
          <p:cNvPr id="47" name="Tekstiruutu 46">
            <a:extLst>
              <a:ext uri="{FF2B5EF4-FFF2-40B4-BE49-F238E27FC236}">
                <a16:creationId xmlns:a16="http://schemas.microsoft.com/office/drawing/2014/main" id="{D85A8047-5521-4738-8F36-DD0C4F9DD799}"/>
              </a:ext>
            </a:extLst>
          </p:cNvPr>
          <p:cNvSpPr txBox="1"/>
          <p:nvPr/>
        </p:nvSpPr>
        <p:spPr>
          <a:xfrm rot="19033180">
            <a:off x="6084976" y="3157182"/>
            <a:ext cx="1462773" cy="369332"/>
          </a:xfrm>
          <a:prstGeom prst="rect">
            <a:avLst/>
          </a:prstGeom>
          <a:noFill/>
        </p:spPr>
        <p:txBody>
          <a:bodyPr wrap="none" rtlCol="0">
            <a:spAutoFit/>
          </a:bodyPr>
          <a:lstStyle/>
          <a:p>
            <a:r>
              <a:rPr lang="fi-FI" dirty="0"/>
              <a:t>Vaihtoehto 2</a:t>
            </a:r>
          </a:p>
        </p:txBody>
      </p:sp>
      <p:grpSp>
        <p:nvGrpSpPr>
          <p:cNvPr id="52" name="Ryhmä 51">
            <a:extLst>
              <a:ext uri="{FF2B5EF4-FFF2-40B4-BE49-F238E27FC236}">
                <a16:creationId xmlns:a16="http://schemas.microsoft.com/office/drawing/2014/main" id="{DB8DFC43-E093-4AF5-BCC8-B7798E678A24}"/>
              </a:ext>
            </a:extLst>
          </p:cNvPr>
          <p:cNvGrpSpPr/>
          <p:nvPr/>
        </p:nvGrpSpPr>
        <p:grpSpPr>
          <a:xfrm>
            <a:off x="1988292" y="2857712"/>
            <a:ext cx="5741685" cy="2599564"/>
            <a:chOff x="2120270" y="3395222"/>
            <a:chExt cx="8128000" cy="2163927"/>
          </a:xfrm>
        </p:grpSpPr>
        <p:cxnSp>
          <p:nvCxnSpPr>
            <p:cNvPr id="48" name="Suora yhdysviiva 47">
              <a:extLst>
                <a:ext uri="{FF2B5EF4-FFF2-40B4-BE49-F238E27FC236}">
                  <a16:creationId xmlns:a16="http://schemas.microsoft.com/office/drawing/2014/main" id="{8C2C6DD0-307A-439D-B572-24D1BC647EDE}"/>
                </a:ext>
              </a:extLst>
            </p:cNvPr>
            <p:cNvCxnSpPr>
              <a:cxnSpLocks/>
            </p:cNvCxnSpPr>
            <p:nvPr/>
          </p:nvCxnSpPr>
          <p:spPr>
            <a:xfrm>
              <a:off x="2120270" y="4266264"/>
              <a:ext cx="1472914" cy="914399"/>
            </a:xfrm>
            <a:prstGeom prst="lin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49" name="Suora yhdysviiva 48">
              <a:extLst>
                <a:ext uri="{FF2B5EF4-FFF2-40B4-BE49-F238E27FC236}">
                  <a16:creationId xmlns:a16="http://schemas.microsoft.com/office/drawing/2014/main" id="{37CCE519-7726-4F08-9B76-17F0108FBB1B}"/>
                </a:ext>
              </a:extLst>
            </p:cNvPr>
            <p:cNvCxnSpPr>
              <a:cxnSpLocks/>
            </p:cNvCxnSpPr>
            <p:nvPr/>
          </p:nvCxnSpPr>
          <p:spPr>
            <a:xfrm>
              <a:off x="3593184" y="5180663"/>
              <a:ext cx="1677971" cy="378485"/>
            </a:xfrm>
            <a:prstGeom prst="lin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50" name="Suora yhdysviiva 49">
              <a:extLst>
                <a:ext uri="{FF2B5EF4-FFF2-40B4-BE49-F238E27FC236}">
                  <a16:creationId xmlns:a16="http://schemas.microsoft.com/office/drawing/2014/main" id="{015AC8DB-5F51-451E-B762-81143E2A18B1}"/>
                </a:ext>
              </a:extLst>
            </p:cNvPr>
            <p:cNvCxnSpPr>
              <a:cxnSpLocks/>
            </p:cNvCxnSpPr>
            <p:nvPr/>
          </p:nvCxnSpPr>
          <p:spPr>
            <a:xfrm flipV="1">
              <a:off x="5271155" y="5073192"/>
              <a:ext cx="1677971" cy="485957"/>
            </a:xfrm>
            <a:prstGeom prst="lin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51" name="Suora yhdysviiva 50">
              <a:extLst>
                <a:ext uri="{FF2B5EF4-FFF2-40B4-BE49-F238E27FC236}">
                  <a16:creationId xmlns:a16="http://schemas.microsoft.com/office/drawing/2014/main" id="{D3BADC78-1C03-48D8-9C3B-9A168B8A2C9A}"/>
                </a:ext>
              </a:extLst>
            </p:cNvPr>
            <p:cNvCxnSpPr>
              <a:cxnSpLocks/>
            </p:cNvCxnSpPr>
            <p:nvPr/>
          </p:nvCxnSpPr>
          <p:spPr>
            <a:xfrm flipV="1">
              <a:off x="6949126" y="3395222"/>
              <a:ext cx="3299144" cy="1677970"/>
            </a:xfrm>
            <a:prstGeom prst="lin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grpSp>
      <p:cxnSp>
        <p:nvCxnSpPr>
          <p:cNvPr id="54" name="Suora yhdysviiva 53">
            <a:extLst>
              <a:ext uri="{FF2B5EF4-FFF2-40B4-BE49-F238E27FC236}">
                <a16:creationId xmlns:a16="http://schemas.microsoft.com/office/drawing/2014/main" id="{9456EFD4-C8C7-4E47-8455-5C068B305C2B}"/>
              </a:ext>
            </a:extLst>
          </p:cNvPr>
          <p:cNvCxnSpPr>
            <a:cxnSpLocks/>
          </p:cNvCxnSpPr>
          <p:nvPr/>
        </p:nvCxnSpPr>
        <p:spPr>
          <a:xfrm>
            <a:off x="1988292" y="3940601"/>
            <a:ext cx="1915115" cy="470571"/>
          </a:xfrm>
          <a:prstGeom prst="line">
            <a:avLst/>
          </a:prstGeom>
          <a:ln w="19050">
            <a:solidFill>
              <a:schemeClr val="accent2">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5" name="Suora yhdysviiva 54">
            <a:extLst>
              <a:ext uri="{FF2B5EF4-FFF2-40B4-BE49-F238E27FC236}">
                <a16:creationId xmlns:a16="http://schemas.microsoft.com/office/drawing/2014/main" id="{2941A8E9-FFAD-4629-BAF8-B925108FEECE}"/>
              </a:ext>
            </a:extLst>
          </p:cNvPr>
          <p:cNvCxnSpPr>
            <a:cxnSpLocks/>
          </p:cNvCxnSpPr>
          <p:nvPr/>
        </p:nvCxnSpPr>
        <p:spPr>
          <a:xfrm>
            <a:off x="3903407" y="4411172"/>
            <a:ext cx="2181735" cy="194777"/>
          </a:xfrm>
          <a:prstGeom prst="line">
            <a:avLst/>
          </a:prstGeom>
          <a:ln w="19050">
            <a:solidFill>
              <a:schemeClr val="accent2">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6" name="Suora yhdysviiva 55">
            <a:extLst>
              <a:ext uri="{FF2B5EF4-FFF2-40B4-BE49-F238E27FC236}">
                <a16:creationId xmlns:a16="http://schemas.microsoft.com/office/drawing/2014/main" id="{31BB8EEA-F89A-4330-9306-0C2016718037}"/>
              </a:ext>
            </a:extLst>
          </p:cNvPr>
          <p:cNvCxnSpPr>
            <a:cxnSpLocks/>
          </p:cNvCxnSpPr>
          <p:nvPr/>
        </p:nvCxnSpPr>
        <p:spPr>
          <a:xfrm flipV="1">
            <a:off x="6085141" y="4355864"/>
            <a:ext cx="2181735" cy="250086"/>
          </a:xfrm>
          <a:prstGeom prst="line">
            <a:avLst/>
          </a:prstGeom>
          <a:ln w="19050">
            <a:solidFill>
              <a:schemeClr val="accent2">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7" name="Suora yhdysviiva 56">
            <a:extLst>
              <a:ext uri="{FF2B5EF4-FFF2-40B4-BE49-F238E27FC236}">
                <a16:creationId xmlns:a16="http://schemas.microsoft.com/office/drawing/2014/main" id="{6525F98E-38EC-4342-BDCE-96D1486A4991}"/>
              </a:ext>
            </a:extLst>
          </p:cNvPr>
          <p:cNvCxnSpPr>
            <a:cxnSpLocks/>
          </p:cNvCxnSpPr>
          <p:nvPr/>
        </p:nvCxnSpPr>
        <p:spPr>
          <a:xfrm flipV="1">
            <a:off x="8266876" y="3944669"/>
            <a:ext cx="2460827" cy="411196"/>
          </a:xfrm>
          <a:prstGeom prst="line">
            <a:avLst/>
          </a:prstGeom>
          <a:ln w="19050">
            <a:solidFill>
              <a:schemeClr val="accent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62" name="Tähti: 5-sakarainen 61">
            <a:extLst>
              <a:ext uri="{FF2B5EF4-FFF2-40B4-BE49-F238E27FC236}">
                <a16:creationId xmlns:a16="http://schemas.microsoft.com/office/drawing/2014/main" id="{FC8A5E26-20D8-4B52-AA8A-FF8A2F241DFB}"/>
              </a:ext>
            </a:extLst>
          </p:cNvPr>
          <p:cNvSpPr/>
          <p:nvPr/>
        </p:nvSpPr>
        <p:spPr>
          <a:xfrm>
            <a:off x="6308839" y="3796044"/>
            <a:ext cx="292231" cy="297249"/>
          </a:xfrm>
          <a:prstGeom prst="star5">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i-FI"/>
          </a:p>
        </p:txBody>
      </p:sp>
      <p:sp>
        <p:nvSpPr>
          <p:cNvPr id="63" name="Tekstiruutu 62">
            <a:extLst>
              <a:ext uri="{FF2B5EF4-FFF2-40B4-BE49-F238E27FC236}">
                <a16:creationId xmlns:a16="http://schemas.microsoft.com/office/drawing/2014/main" id="{DEFA7E78-067D-4026-969B-74F436BEF563}"/>
              </a:ext>
            </a:extLst>
          </p:cNvPr>
          <p:cNvSpPr txBox="1"/>
          <p:nvPr/>
        </p:nvSpPr>
        <p:spPr>
          <a:xfrm rot="21046090">
            <a:off x="9324528" y="4121673"/>
            <a:ext cx="1462773" cy="369332"/>
          </a:xfrm>
          <a:prstGeom prst="rect">
            <a:avLst/>
          </a:prstGeom>
          <a:noFill/>
        </p:spPr>
        <p:txBody>
          <a:bodyPr wrap="none" rtlCol="0">
            <a:spAutoFit/>
          </a:bodyPr>
          <a:lstStyle/>
          <a:p>
            <a:r>
              <a:rPr lang="fi-FI" dirty="0"/>
              <a:t>Vaihtoehto 3</a:t>
            </a:r>
          </a:p>
        </p:txBody>
      </p:sp>
    </p:spTree>
    <p:extLst>
      <p:ext uri="{BB962C8B-B14F-4D97-AF65-F5344CB8AC3E}">
        <p14:creationId xmlns:p14="http://schemas.microsoft.com/office/powerpoint/2010/main" val="2587591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9947603-CF3C-46F2-81CA-FF306676D8B1}"/>
              </a:ext>
            </a:extLst>
          </p:cNvPr>
          <p:cNvSpPr>
            <a:spLocks noGrp="1"/>
          </p:cNvSpPr>
          <p:nvPr>
            <p:ph type="title"/>
          </p:nvPr>
        </p:nvSpPr>
        <p:spPr>
          <a:xfrm>
            <a:off x="457200" y="118276"/>
            <a:ext cx="11234738" cy="545711"/>
          </a:xfrm>
        </p:spPr>
        <p:txBody>
          <a:bodyPr/>
          <a:lstStyle/>
          <a:p>
            <a:r>
              <a:rPr lang="fi-FI" sz="3200" dirty="0"/>
              <a:t>Karkea kustannuserittely: Vaihtoehto X</a:t>
            </a:r>
          </a:p>
        </p:txBody>
      </p:sp>
      <p:sp>
        <p:nvSpPr>
          <p:cNvPr id="4" name="Päivämäärän paikkamerkki 3">
            <a:extLst>
              <a:ext uri="{FF2B5EF4-FFF2-40B4-BE49-F238E27FC236}">
                <a16:creationId xmlns:a16="http://schemas.microsoft.com/office/drawing/2014/main" id="{504EC958-1F56-40A7-A290-6362F1DFDD2B}"/>
              </a:ext>
            </a:extLst>
          </p:cNvPr>
          <p:cNvSpPr>
            <a:spLocks noGrp="1"/>
          </p:cNvSpPr>
          <p:nvPr>
            <p:ph type="dt" sz="half" idx="10"/>
          </p:nvPr>
        </p:nvSpPr>
        <p:spPr/>
        <p:txBody>
          <a:bodyPr/>
          <a:lstStyle/>
          <a:p>
            <a:pPr>
              <a:defRPr/>
            </a:pPr>
            <a:fld id="{1A2041D4-B8DE-488D-88FF-9A19D5F9808F}" type="datetime1">
              <a:rPr lang="fi-FI" smtClean="0"/>
              <a:pPr>
                <a:defRPr/>
              </a:pPr>
              <a:t>10.12.2021</a:t>
            </a:fld>
            <a:endParaRPr lang="fi-FI" dirty="0"/>
          </a:p>
        </p:txBody>
      </p:sp>
      <p:sp>
        <p:nvSpPr>
          <p:cNvPr id="5" name="Alatunnisteen paikkamerkki 4">
            <a:extLst>
              <a:ext uri="{FF2B5EF4-FFF2-40B4-BE49-F238E27FC236}">
                <a16:creationId xmlns:a16="http://schemas.microsoft.com/office/drawing/2014/main" id="{8E028223-C318-482F-A6FC-93F7E5FB58E8}"/>
              </a:ext>
            </a:extLst>
          </p:cNvPr>
          <p:cNvSpPr>
            <a:spLocks noGrp="1"/>
          </p:cNvSpPr>
          <p:nvPr>
            <p:ph type="ftr" sz="quarter" idx="11"/>
          </p:nvPr>
        </p:nvSpPr>
        <p:spPr/>
        <p:txBody>
          <a:bodyPr/>
          <a:lstStyle/>
          <a:p>
            <a:pPr>
              <a:defRPr/>
            </a:pPr>
            <a:r>
              <a:rPr lang="fi-FI"/>
              <a:t>Etunimi Sukunimi</a:t>
            </a:r>
            <a:endParaRPr lang="fi-FI" dirty="0"/>
          </a:p>
        </p:txBody>
      </p:sp>
      <p:sp>
        <p:nvSpPr>
          <p:cNvPr id="6" name="Dian numeron paikkamerkki 5">
            <a:extLst>
              <a:ext uri="{FF2B5EF4-FFF2-40B4-BE49-F238E27FC236}">
                <a16:creationId xmlns:a16="http://schemas.microsoft.com/office/drawing/2014/main" id="{5C74C8BB-691F-4536-8491-945C5035ED39}"/>
              </a:ext>
            </a:extLst>
          </p:cNvPr>
          <p:cNvSpPr>
            <a:spLocks noGrp="1"/>
          </p:cNvSpPr>
          <p:nvPr>
            <p:ph type="sldNum" sz="quarter" idx="12"/>
          </p:nvPr>
        </p:nvSpPr>
        <p:spPr/>
        <p:txBody>
          <a:bodyPr/>
          <a:lstStyle/>
          <a:p>
            <a:fld id="{B635E88B-8A04-4F4A-9B5A-2F124B0AEEF8}" type="slidenum">
              <a:rPr lang="fi-FI" altLang="fi-FI" smtClean="0"/>
              <a:pPr/>
              <a:t>8</a:t>
            </a:fld>
            <a:endParaRPr lang="fi-FI" altLang="fi-FI"/>
          </a:p>
        </p:txBody>
      </p:sp>
      <p:sp>
        <p:nvSpPr>
          <p:cNvPr id="8" name="Tekstiruutu 7">
            <a:extLst>
              <a:ext uri="{FF2B5EF4-FFF2-40B4-BE49-F238E27FC236}">
                <a16:creationId xmlns:a16="http://schemas.microsoft.com/office/drawing/2014/main" id="{20E63A18-535A-469C-A655-91B071C65783}"/>
              </a:ext>
            </a:extLst>
          </p:cNvPr>
          <p:cNvSpPr txBox="1"/>
          <p:nvPr/>
        </p:nvSpPr>
        <p:spPr>
          <a:xfrm>
            <a:off x="457200" y="627775"/>
            <a:ext cx="11149346" cy="442035"/>
          </a:xfrm>
          <a:prstGeom prst="rect">
            <a:avLst/>
          </a:prstGeom>
          <a:noFill/>
        </p:spPr>
        <p:txBody>
          <a:bodyPr wrap="square" lIns="36000" tIns="36000" rIns="36000" bIns="36000" rtlCol="0">
            <a:spAutoFit/>
          </a:bodyPr>
          <a:lstStyle/>
          <a:p>
            <a:r>
              <a:rPr lang="fi-FI" sz="1200" dirty="0">
                <a:latin typeface="Arial" panose="020B0604020202020204" pitchFamily="34" charset="0"/>
                <a:cs typeface="Arial" panose="020B0604020202020204" pitchFamily="34" charset="0"/>
              </a:rPr>
              <a:t>[Erittele suorat rahalliset kokonaiskulut keskeisiin ryhmiin sekä ohjelmalle/projektille, että käytönaikaiselle ajalle. Käytä taulukon esimerkkijakoa viitteellisenä. Muokkaa taulukkoa tarvittaessa. Lisää niin monta sivua kuin on vaihtoehtoja.]</a:t>
            </a:r>
          </a:p>
        </p:txBody>
      </p:sp>
      <p:graphicFrame>
        <p:nvGraphicFramePr>
          <p:cNvPr id="14" name="Taulukko 13">
            <a:extLst>
              <a:ext uri="{FF2B5EF4-FFF2-40B4-BE49-F238E27FC236}">
                <a16:creationId xmlns:a16="http://schemas.microsoft.com/office/drawing/2014/main" id="{E9A87F59-E93E-4ABB-A9CE-7F7E360B032B}"/>
              </a:ext>
            </a:extLst>
          </p:cNvPr>
          <p:cNvGraphicFramePr>
            <a:graphicFrameLocks noGrp="1"/>
          </p:cNvGraphicFramePr>
          <p:nvPr>
            <p:extLst>
              <p:ext uri="{D42A27DB-BD31-4B8C-83A1-F6EECF244321}">
                <p14:modId xmlns:p14="http://schemas.microsoft.com/office/powerpoint/2010/main" val="817420557"/>
              </p:ext>
            </p:extLst>
          </p:nvPr>
        </p:nvGraphicFramePr>
        <p:xfrm>
          <a:off x="457199" y="1157717"/>
          <a:ext cx="11149346" cy="4419675"/>
        </p:xfrm>
        <a:graphic>
          <a:graphicData uri="http://schemas.openxmlformats.org/drawingml/2006/table">
            <a:tbl>
              <a:tblPr/>
              <a:tblGrid>
                <a:gridCol w="4505951">
                  <a:extLst>
                    <a:ext uri="{9D8B030D-6E8A-4147-A177-3AD203B41FA5}">
                      <a16:colId xmlns:a16="http://schemas.microsoft.com/office/drawing/2014/main" val="2974252570"/>
                    </a:ext>
                  </a:extLst>
                </a:gridCol>
                <a:gridCol w="1328679">
                  <a:extLst>
                    <a:ext uri="{9D8B030D-6E8A-4147-A177-3AD203B41FA5}">
                      <a16:colId xmlns:a16="http://schemas.microsoft.com/office/drawing/2014/main" val="2974756202"/>
                    </a:ext>
                  </a:extLst>
                </a:gridCol>
                <a:gridCol w="1328679">
                  <a:extLst>
                    <a:ext uri="{9D8B030D-6E8A-4147-A177-3AD203B41FA5}">
                      <a16:colId xmlns:a16="http://schemas.microsoft.com/office/drawing/2014/main" val="1122302256"/>
                    </a:ext>
                  </a:extLst>
                </a:gridCol>
                <a:gridCol w="1328679">
                  <a:extLst>
                    <a:ext uri="{9D8B030D-6E8A-4147-A177-3AD203B41FA5}">
                      <a16:colId xmlns:a16="http://schemas.microsoft.com/office/drawing/2014/main" val="1753391360"/>
                    </a:ext>
                  </a:extLst>
                </a:gridCol>
                <a:gridCol w="1328679">
                  <a:extLst>
                    <a:ext uri="{9D8B030D-6E8A-4147-A177-3AD203B41FA5}">
                      <a16:colId xmlns:a16="http://schemas.microsoft.com/office/drawing/2014/main" val="2295679714"/>
                    </a:ext>
                  </a:extLst>
                </a:gridCol>
                <a:gridCol w="1328679">
                  <a:extLst>
                    <a:ext uri="{9D8B030D-6E8A-4147-A177-3AD203B41FA5}">
                      <a16:colId xmlns:a16="http://schemas.microsoft.com/office/drawing/2014/main" val="2625439191"/>
                    </a:ext>
                  </a:extLst>
                </a:gridCol>
              </a:tblGrid>
              <a:tr h="127872">
                <a:tc>
                  <a:txBody>
                    <a:bodyPr/>
                    <a:lstStyle/>
                    <a:p>
                      <a:pPr algn="l" fontAlgn="b"/>
                      <a:r>
                        <a:rPr lang="fi-FI" sz="1400" b="0" i="0" u="none" strike="noStrike" dirty="0">
                          <a:solidFill>
                            <a:schemeClr val="bg1"/>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fi-FI" sz="1400" b="0" i="0" u="none" strike="noStrike" dirty="0">
                          <a:solidFill>
                            <a:schemeClr val="bg1"/>
                          </a:solidFill>
                          <a:effectLst/>
                          <a:latin typeface="Arial" panose="020B0604020202020204" pitchFamily="34" charset="0"/>
                        </a:rPr>
                        <a:t>Vuosi</a:t>
                      </a:r>
                    </a:p>
                  </a:txBody>
                  <a:tcPr marL="72000" marR="72000" marT="9525" marB="10800" anchor="b">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fi-FI" sz="1400" b="0" i="0" u="none" strike="noStrike" dirty="0">
                          <a:solidFill>
                            <a:schemeClr val="bg1"/>
                          </a:solidFill>
                          <a:effectLst/>
                          <a:latin typeface="Arial" panose="020B0604020202020204" pitchFamily="34" charset="0"/>
                        </a:rPr>
                        <a:t>Vuosi</a:t>
                      </a:r>
                    </a:p>
                  </a:txBody>
                  <a:tcPr marL="72000" marR="72000" marT="9525" marB="10800" anchor="b">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fi-FI" sz="1400" b="0" i="0" u="none" strike="noStrike" dirty="0">
                          <a:solidFill>
                            <a:schemeClr val="bg1"/>
                          </a:solidFill>
                          <a:effectLst/>
                          <a:latin typeface="Arial" panose="020B0604020202020204" pitchFamily="34" charset="0"/>
                        </a:rPr>
                        <a:t>Vuosi</a:t>
                      </a:r>
                    </a:p>
                  </a:txBody>
                  <a:tcPr marL="72000" marR="72000" marT="9525" marB="10800" anchor="b">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fi-FI" sz="1400" b="0" i="0" u="none" strike="noStrike" dirty="0">
                          <a:solidFill>
                            <a:schemeClr val="bg1"/>
                          </a:solidFill>
                          <a:effectLst/>
                          <a:latin typeface="Arial" panose="020B0604020202020204" pitchFamily="34" charset="0"/>
                        </a:rPr>
                        <a:t>Vuosi</a:t>
                      </a:r>
                    </a:p>
                  </a:txBody>
                  <a:tcPr marL="72000" marR="72000" marT="9525" marB="10800" anchor="b">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fi-FI" sz="1400" b="0" i="0" u="none" strike="noStrike" dirty="0">
                          <a:solidFill>
                            <a:schemeClr val="bg1"/>
                          </a:solidFill>
                          <a:effectLst/>
                          <a:latin typeface="Arial" panose="020B0604020202020204" pitchFamily="34" charset="0"/>
                        </a:rPr>
                        <a:t>Vuosi</a:t>
                      </a:r>
                    </a:p>
                  </a:txBody>
                  <a:tcPr marL="72000" marR="72000" marT="9525" marB="10800" anchor="b">
                    <a:lnL w="12700" cap="flat" cmpd="sng" algn="ctr">
                      <a:solidFill>
                        <a:schemeClr val="bg1">
                          <a:lumMod val="5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867590493"/>
                  </a:ext>
                </a:extLst>
              </a:tr>
              <a:tr h="102417">
                <a:tc gridSpan="6">
                  <a:txBody>
                    <a:bodyPr/>
                    <a:lstStyle/>
                    <a:p>
                      <a:pPr algn="l" fontAlgn="b"/>
                      <a:r>
                        <a:rPr lang="fi-FI" sz="1400" b="1" i="0" u="none" strike="noStrike" dirty="0">
                          <a:solidFill>
                            <a:srgbClr val="000000"/>
                          </a:solidFill>
                          <a:effectLst/>
                          <a:latin typeface="Arial" panose="020B0604020202020204" pitchFamily="34" charset="0"/>
                        </a:rPr>
                        <a:t>Kehityskulut </a:t>
                      </a:r>
                      <a:r>
                        <a:rPr lang="fi-FI" sz="1400" b="0" i="0" u="none" strike="noStrike" dirty="0">
                          <a:solidFill>
                            <a:srgbClr val="000000"/>
                          </a:solidFill>
                          <a:effectLst/>
                          <a:latin typeface="Arial" panose="020B0604020202020204" pitchFamily="34" charset="0"/>
                        </a:rPr>
                        <a:t>[EUR/v]</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hMerge="1">
                  <a:txBody>
                    <a:bodyPr/>
                    <a:lstStyle/>
                    <a:p>
                      <a:pPr algn="l" fontAlgn="b"/>
                      <a:r>
                        <a:rPr lang="fi-FI" sz="1600" b="0" i="0" u="none" strike="noStrike" dirty="0">
                          <a:solidFill>
                            <a:srgbClr val="000000"/>
                          </a:solidFill>
                          <a:effectLst/>
                          <a:latin typeface="Arial" panose="020B0604020202020204" pitchFamily="34" charset="0"/>
                        </a:rPr>
                        <a:t> </a:t>
                      </a:r>
                    </a:p>
                  </a:txBody>
                  <a:tcPr marL="72000" marR="72000" marT="9525" marB="1080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hMerge="1">
                  <a:txBody>
                    <a:bodyPr/>
                    <a:lstStyle/>
                    <a:p>
                      <a:pPr algn="l" fontAlgn="b"/>
                      <a:r>
                        <a:rPr lang="fi-FI" sz="1600" b="0" i="0" u="none" strike="noStrike" dirty="0">
                          <a:solidFill>
                            <a:srgbClr val="000000"/>
                          </a:solidFill>
                          <a:effectLst/>
                          <a:latin typeface="Arial" panose="020B0604020202020204" pitchFamily="34" charset="0"/>
                        </a:rPr>
                        <a:t> </a:t>
                      </a:r>
                    </a:p>
                  </a:txBody>
                  <a:tcPr marL="72000" marR="72000" marT="9525" marB="1080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hMerge="1">
                  <a:txBody>
                    <a:bodyPr/>
                    <a:lstStyle/>
                    <a:p>
                      <a:pPr algn="l" fontAlgn="b"/>
                      <a:r>
                        <a:rPr lang="fi-FI" sz="1600" b="0" i="0" u="none" strike="noStrike" dirty="0">
                          <a:solidFill>
                            <a:srgbClr val="000000"/>
                          </a:solidFill>
                          <a:effectLst/>
                          <a:latin typeface="Arial" panose="020B0604020202020204" pitchFamily="34" charset="0"/>
                        </a:rPr>
                        <a:t> </a:t>
                      </a:r>
                    </a:p>
                  </a:txBody>
                  <a:tcPr marL="72000" marR="72000" marT="9525" marB="1080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hMerge="1">
                  <a:txBody>
                    <a:bodyPr/>
                    <a:lstStyle/>
                    <a:p>
                      <a:pPr algn="l" fontAlgn="b"/>
                      <a:r>
                        <a:rPr lang="fi-FI" sz="1600" b="0" i="0" u="none" strike="noStrike" dirty="0">
                          <a:solidFill>
                            <a:srgbClr val="000000"/>
                          </a:solidFill>
                          <a:effectLst/>
                          <a:latin typeface="Arial" panose="020B0604020202020204" pitchFamily="34" charset="0"/>
                        </a:rPr>
                        <a:t> </a:t>
                      </a:r>
                    </a:p>
                  </a:txBody>
                  <a:tcPr marL="72000" marR="72000" marT="9525" marB="1080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hMerge="1">
                  <a:txBody>
                    <a:bodyPr/>
                    <a:lstStyle/>
                    <a:p>
                      <a:pPr algn="l" fontAlgn="b"/>
                      <a:r>
                        <a:rPr lang="fi-FI" sz="1600" b="0" i="0" u="none" strike="noStrike" dirty="0">
                          <a:solidFill>
                            <a:srgbClr val="000000"/>
                          </a:solidFill>
                          <a:effectLst/>
                          <a:latin typeface="Arial" panose="020B0604020202020204" pitchFamily="34" charset="0"/>
                        </a:rPr>
                        <a:t> </a:t>
                      </a:r>
                    </a:p>
                  </a:txBody>
                  <a:tcPr marL="72000" marR="72000" marT="9525" marB="10800" anchor="b">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98675452"/>
                  </a:ext>
                </a:extLst>
              </a:tr>
              <a:tr h="120068">
                <a:tc>
                  <a:txBody>
                    <a:bodyPr/>
                    <a:lstStyle/>
                    <a:p>
                      <a:pPr algn="l" fontAlgn="b"/>
                      <a:r>
                        <a:rPr lang="fi-FI" sz="1200" b="0" i="0" u="none" strike="noStrike" dirty="0">
                          <a:solidFill>
                            <a:srgbClr val="000000"/>
                          </a:solidFill>
                          <a:effectLst/>
                          <a:latin typeface="Arial" panose="020B0604020202020204" pitchFamily="34" charset="0"/>
                        </a:rPr>
                        <a:t>Kehityskulut ydintoiminnassa (toimintatapamuutokset, organisoinnit jne)</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030264"/>
                  </a:ext>
                </a:extLst>
              </a:tr>
              <a:tr h="98283">
                <a:tc>
                  <a:txBody>
                    <a:bodyPr/>
                    <a:lstStyle/>
                    <a:p>
                      <a:pPr algn="l" fontAlgn="b"/>
                      <a:r>
                        <a:rPr lang="fi-FI" sz="1200" b="0" i="0" u="none" strike="noStrike" dirty="0">
                          <a:solidFill>
                            <a:srgbClr val="000000"/>
                          </a:solidFill>
                          <a:effectLst/>
                          <a:latin typeface="Arial" panose="020B0604020202020204" pitchFamily="34" charset="0"/>
                        </a:rPr>
                        <a:t>Digitaalisten ratkaisujen kehityskulut ja toimitusprojektit</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5426791"/>
                  </a:ext>
                </a:extLst>
              </a:tr>
              <a:tr h="85200">
                <a:tc>
                  <a:txBody>
                    <a:bodyPr/>
                    <a:lstStyle/>
                    <a:p>
                      <a:pPr algn="l" fontAlgn="b"/>
                      <a:r>
                        <a:rPr lang="fi-FI" sz="1200" b="0" i="0" u="none" strike="noStrike" dirty="0">
                          <a:solidFill>
                            <a:srgbClr val="000000"/>
                          </a:solidFill>
                          <a:effectLst/>
                          <a:latin typeface="Arial" panose="020B0604020202020204" pitchFamily="34" charset="0"/>
                        </a:rPr>
                        <a:t>Käyttöönoton kulut (käyttö- ja muuntokoulutukset jne)</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8875073"/>
                  </a:ext>
                </a:extLst>
              </a:tr>
              <a:tr h="72118">
                <a:tc>
                  <a:txBody>
                    <a:bodyPr/>
                    <a:lstStyle/>
                    <a:p>
                      <a:pPr algn="l" fontAlgn="b"/>
                      <a:r>
                        <a:rPr lang="fi-FI" sz="1200" b="0" i="0" u="none" strike="noStrike" dirty="0">
                          <a:solidFill>
                            <a:srgbClr val="000000"/>
                          </a:solidFill>
                          <a:effectLst/>
                          <a:latin typeface="Arial" panose="020B0604020202020204" pitchFamily="34" charset="0"/>
                        </a:rPr>
                        <a:t>Muut ohjelman/projektin hallintokulut</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3482771"/>
                  </a:ext>
                </a:extLst>
              </a:tr>
              <a:tr h="0">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9136171"/>
                  </a:ext>
                </a:extLst>
              </a:tr>
              <a:tr h="109328">
                <a:tc gridSpan="6">
                  <a:txBody>
                    <a:bodyPr/>
                    <a:lstStyle/>
                    <a:p>
                      <a:pPr algn="l" fontAlgn="b"/>
                      <a:r>
                        <a:rPr lang="fi-FI" sz="1400" b="1" i="0" u="none" strike="noStrike" dirty="0">
                          <a:solidFill>
                            <a:srgbClr val="000000"/>
                          </a:solidFill>
                          <a:effectLst/>
                          <a:latin typeface="Arial" panose="020B0604020202020204" pitchFamily="34" charset="0"/>
                        </a:rPr>
                        <a:t>Käytönaikaiset kulut </a:t>
                      </a:r>
                      <a:r>
                        <a:rPr lang="fi-FI" sz="1400" b="0" i="0" u="none" strike="noStrike" dirty="0">
                          <a:solidFill>
                            <a:srgbClr val="000000"/>
                          </a:solidFill>
                          <a:effectLst/>
                          <a:latin typeface="Arial" panose="020B0604020202020204" pitchFamily="34" charset="0"/>
                        </a:rPr>
                        <a:t>[EUR/v]</a:t>
                      </a:r>
                      <a:endParaRPr lang="fi-FI" sz="1400" b="1"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hMerge="1">
                  <a:txBody>
                    <a:bodyPr/>
                    <a:lstStyle/>
                    <a:p>
                      <a:pPr algn="l" fontAlgn="b"/>
                      <a:r>
                        <a:rPr lang="fi-FI" sz="1600" b="0" i="0" u="none" strike="noStrike" dirty="0">
                          <a:solidFill>
                            <a:srgbClr val="000000"/>
                          </a:solidFill>
                          <a:effectLst/>
                          <a:latin typeface="Arial" panose="020B0604020202020204" pitchFamily="34" charset="0"/>
                        </a:rPr>
                        <a:t> </a:t>
                      </a:r>
                    </a:p>
                  </a:txBody>
                  <a:tcPr marL="72000" marR="72000" marT="9525" marB="1080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hMerge="1">
                  <a:txBody>
                    <a:bodyPr/>
                    <a:lstStyle/>
                    <a:p>
                      <a:pPr algn="l" fontAlgn="b"/>
                      <a:r>
                        <a:rPr lang="fi-FI" sz="1600" b="0" i="0" u="none" strike="noStrike" dirty="0">
                          <a:solidFill>
                            <a:srgbClr val="000000"/>
                          </a:solidFill>
                          <a:effectLst/>
                          <a:latin typeface="Arial" panose="020B0604020202020204" pitchFamily="34" charset="0"/>
                        </a:rPr>
                        <a:t> </a:t>
                      </a:r>
                    </a:p>
                  </a:txBody>
                  <a:tcPr marL="72000" marR="72000" marT="9525" marB="1080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hMerge="1">
                  <a:txBody>
                    <a:bodyPr/>
                    <a:lstStyle/>
                    <a:p>
                      <a:pPr algn="l" fontAlgn="b"/>
                      <a:r>
                        <a:rPr lang="fi-FI" sz="1600" b="0" i="0" u="none" strike="noStrike" dirty="0">
                          <a:solidFill>
                            <a:srgbClr val="000000"/>
                          </a:solidFill>
                          <a:effectLst/>
                          <a:latin typeface="Arial" panose="020B0604020202020204" pitchFamily="34" charset="0"/>
                        </a:rPr>
                        <a:t> </a:t>
                      </a:r>
                    </a:p>
                  </a:txBody>
                  <a:tcPr marL="72000" marR="72000" marT="9525" marB="1080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hMerge="1">
                  <a:txBody>
                    <a:bodyPr/>
                    <a:lstStyle/>
                    <a:p>
                      <a:pPr algn="l" fontAlgn="b"/>
                      <a:r>
                        <a:rPr lang="fi-FI" sz="1600" b="0" i="0" u="none" strike="noStrike" dirty="0">
                          <a:solidFill>
                            <a:srgbClr val="000000"/>
                          </a:solidFill>
                          <a:effectLst/>
                          <a:latin typeface="Arial" panose="020B0604020202020204" pitchFamily="34" charset="0"/>
                        </a:rPr>
                        <a:t> </a:t>
                      </a:r>
                    </a:p>
                  </a:txBody>
                  <a:tcPr marL="72000" marR="72000" marT="9525" marB="1080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hMerge="1">
                  <a:txBody>
                    <a:bodyPr/>
                    <a:lstStyle/>
                    <a:p>
                      <a:pPr algn="l" fontAlgn="b"/>
                      <a:r>
                        <a:rPr lang="fi-FI" sz="1600" b="0" i="0" u="none" strike="noStrike" dirty="0">
                          <a:solidFill>
                            <a:srgbClr val="000000"/>
                          </a:solidFill>
                          <a:effectLst/>
                          <a:latin typeface="Arial" panose="020B0604020202020204" pitchFamily="34" charset="0"/>
                        </a:rPr>
                        <a:t> </a:t>
                      </a:r>
                    </a:p>
                  </a:txBody>
                  <a:tcPr marL="72000" marR="72000" marT="9525" marB="10800" anchor="b">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4082987574"/>
                  </a:ext>
                </a:extLst>
              </a:tr>
              <a:tr h="0">
                <a:tc>
                  <a:txBody>
                    <a:bodyPr/>
                    <a:lstStyle/>
                    <a:p>
                      <a:pPr algn="l" fontAlgn="b"/>
                      <a:r>
                        <a:rPr lang="fi-FI" sz="1200" b="0" i="0" u="none" strike="noStrike" dirty="0">
                          <a:solidFill>
                            <a:srgbClr val="000000"/>
                          </a:solidFill>
                          <a:effectLst/>
                          <a:latin typeface="Arial" panose="020B0604020202020204" pitchFamily="34" charset="0"/>
                        </a:rPr>
                        <a:t>Lisääntyneet henkilöstökulut ydintoiminnassa mahdollisten uusien vastuiden seurauksena</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5007791"/>
                  </a:ext>
                </a:extLst>
              </a:tr>
              <a:tr h="0">
                <a:tc>
                  <a:txBody>
                    <a:bodyPr/>
                    <a:lstStyle/>
                    <a:p>
                      <a:pPr algn="l" fontAlgn="b"/>
                      <a:r>
                        <a:rPr lang="fi-FI" sz="1200" b="0" i="0" u="none" strike="noStrike" dirty="0">
                          <a:solidFill>
                            <a:srgbClr val="000000"/>
                          </a:solidFill>
                          <a:effectLst/>
                          <a:latin typeface="Arial" panose="020B0604020202020204" pitchFamily="34" charset="0"/>
                        </a:rPr>
                        <a:t>Ydintoimintaan kohdistuvat käytönaikaiset hankinnat (esim. materiaali- ja konsultointihankinnat uusien vastuiden seurauksena)</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8087686"/>
                  </a:ext>
                </a:extLst>
              </a:tr>
              <a:tr h="0">
                <a:tc>
                  <a:txBody>
                    <a:bodyPr/>
                    <a:lstStyle/>
                    <a:p>
                      <a:pPr algn="l" fontAlgn="b"/>
                      <a:r>
                        <a:rPr lang="fi-FI" sz="1200" b="0" i="0" u="none" strike="noStrike" dirty="0">
                          <a:solidFill>
                            <a:srgbClr val="000000"/>
                          </a:solidFill>
                          <a:effectLst/>
                          <a:latin typeface="Arial" panose="020B0604020202020204" pitchFamily="34" charset="0"/>
                        </a:rPr>
                        <a:t>Arvioitu uusi vuosittainen koulutustarve uusien vastuiden/ratkaisujen seurauksena</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4333338"/>
                  </a:ext>
                </a:extLst>
              </a:tr>
              <a:tr h="89950">
                <a:tc>
                  <a:txBody>
                    <a:bodyPr/>
                    <a:lstStyle/>
                    <a:p>
                      <a:pPr algn="l" fontAlgn="b"/>
                      <a:r>
                        <a:rPr lang="fi-FI" sz="1200" b="0" i="0" u="none" strike="noStrike" dirty="0">
                          <a:solidFill>
                            <a:srgbClr val="000000"/>
                          </a:solidFill>
                          <a:effectLst/>
                          <a:latin typeface="Arial" panose="020B0604020202020204" pitchFamily="34" charset="0"/>
                        </a:rPr>
                        <a:t>Uusien digitaalisten ratkaisujen ylläpitokulut (lisenssit, jne)</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0847969"/>
                  </a:ext>
                </a:extLst>
              </a:tr>
              <a:tr h="77219">
                <a:tc>
                  <a:txBody>
                    <a:bodyPr/>
                    <a:lstStyle/>
                    <a:p>
                      <a:pPr algn="l" fontAlgn="b"/>
                      <a:r>
                        <a:rPr lang="fi-FI" sz="1200" b="0" i="0" u="none" strike="noStrike" dirty="0">
                          <a:solidFill>
                            <a:srgbClr val="000000"/>
                          </a:solidFill>
                          <a:effectLst/>
                          <a:latin typeface="Arial" panose="020B0604020202020204" pitchFamily="34" charset="0"/>
                        </a:rPr>
                        <a:t>Uusien digitaalisten ratkaisujen ylläpito- ja jatkuva sovelluskehityskulu</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3070466"/>
                  </a:ext>
                </a:extLst>
              </a:tr>
              <a:tr h="109404">
                <a:tc>
                  <a:txBody>
                    <a:bodyPr/>
                    <a:lstStyle/>
                    <a:p>
                      <a:pPr algn="l" fontAlgn="b"/>
                      <a:r>
                        <a:rPr lang="fi-FI" sz="1200" b="0" i="0" u="none" strike="noStrike" dirty="0">
                          <a:solidFill>
                            <a:srgbClr val="000000"/>
                          </a:solidFill>
                          <a:effectLst/>
                          <a:latin typeface="Arial" panose="020B0604020202020204" pitchFamily="34" charset="0"/>
                        </a:rPr>
                        <a:t>Digitaalisen perustan kulut (esim. verkko, palvelimet, pilvikapasiteetti,…)</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3872452"/>
                  </a:ext>
                </a:extLst>
              </a:tr>
              <a:tr h="109404">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869926"/>
                  </a:ext>
                </a:extLst>
              </a:tr>
            </a:tbl>
          </a:graphicData>
        </a:graphic>
      </p:graphicFrame>
    </p:spTree>
    <p:extLst>
      <p:ext uri="{BB962C8B-B14F-4D97-AF65-F5344CB8AC3E}">
        <p14:creationId xmlns:p14="http://schemas.microsoft.com/office/powerpoint/2010/main" val="52468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9947603-CF3C-46F2-81CA-FF306676D8B1}"/>
              </a:ext>
            </a:extLst>
          </p:cNvPr>
          <p:cNvSpPr>
            <a:spLocks noGrp="1"/>
          </p:cNvSpPr>
          <p:nvPr>
            <p:ph type="title"/>
          </p:nvPr>
        </p:nvSpPr>
        <p:spPr>
          <a:xfrm>
            <a:off x="457200" y="118276"/>
            <a:ext cx="11234738" cy="545711"/>
          </a:xfrm>
        </p:spPr>
        <p:txBody>
          <a:bodyPr/>
          <a:lstStyle/>
          <a:p>
            <a:r>
              <a:rPr lang="fi-FI" sz="3200" dirty="0"/>
              <a:t>Karkea säästöerittely: Vaihtoehto X</a:t>
            </a:r>
          </a:p>
        </p:txBody>
      </p:sp>
      <p:sp>
        <p:nvSpPr>
          <p:cNvPr id="4" name="Päivämäärän paikkamerkki 3">
            <a:extLst>
              <a:ext uri="{FF2B5EF4-FFF2-40B4-BE49-F238E27FC236}">
                <a16:creationId xmlns:a16="http://schemas.microsoft.com/office/drawing/2014/main" id="{504EC958-1F56-40A7-A290-6362F1DFDD2B}"/>
              </a:ext>
            </a:extLst>
          </p:cNvPr>
          <p:cNvSpPr>
            <a:spLocks noGrp="1"/>
          </p:cNvSpPr>
          <p:nvPr>
            <p:ph type="dt" sz="half" idx="10"/>
          </p:nvPr>
        </p:nvSpPr>
        <p:spPr/>
        <p:txBody>
          <a:bodyPr/>
          <a:lstStyle/>
          <a:p>
            <a:pPr>
              <a:defRPr/>
            </a:pPr>
            <a:fld id="{1A2041D4-B8DE-488D-88FF-9A19D5F9808F}" type="datetime1">
              <a:rPr lang="fi-FI" smtClean="0"/>
              <a:pPr>
                <a:defRPr/>
              </a:pPr>
              <a:t>10.12.2021</a:t>
            </a:fld>
            <a:endParaRPr lang="fi-FI" dirty="0"/>
          </a:p>
        </p:txBody>
      </p:sp>
      <p:sp>
        <p:nvSpPr>
          <p:cNvPr id="5" name="Alatunnisteen paikkamerkki 4">
            <a:extLst>
              <a:ext uri="{FF2B5EF4-FFF2-40B4-BE49-F238E27FC236}">
                <a16:creationId xmlns:a16="http://schemas.microsoft.com/office/drawing/2014/main" id="{8E028223-C318-482F-A6FC-93F7E5FB58E8}"/>
              </a:ext>
            </a:extLst>
          </p:cNvPr>
          <p:cNvSpPr>
            <a:spLocks noGrp="1"/>
          </p:cNvSpPr>
          <p:nvPr>
            <p:ph type="ftr" sz="quarter" idx="11"/>
          </p:nvPr>
        </p:nvSpPr>
        <p:spPr/>
        <p:txBody>
          <a:bodyPr/>
          <a:lstStyle/>
          <a:p>
            <a:pPr>
              <a:defRPr/>
            </a:pPr>
            <a:r>
              <a:rPr lang="fi-FI"/>
              <a:t>Etunimi Sukunimi</a:t>
            </a:r>
            <a:endParaRPr lang="fi-FI" dirty="0"/>
          </a:p>
        </p:txBody>
      </p:sp>
      <p:sp>
        <p:nvSpPr>
          <p:cNvPr id="6" name="Dian numeron paikkamerkki 5">
            <a:extLst>
              <a:ext uri="{FF2B5EF4-FFF2-40B4-BE49-F238E27FC236}">
                <a16:creationId xmlns:a16="http://schemas.microsoft.com/office/drawing/2014/main" id="{5C74C8BB-691F-4536-8491-945C5035ED39}"/>
              </a:ext>
            </a:extLst>
          </p:cNvPr>
          <p:cNvSpPr>
            <a:spLocks noGrp="1"/>
          </p:cNvSpPr>
          <p:nvPr>
            <p:ph type="sldNum" sz="quarter" idx="12"/>
          </p:nvPr>
        </p:nvSpPr>
        <p:spPr/>
        <p:txBody>
          <a:bodyPr/>
          <a:lstStyle/>
          <a:p>
            <a:fld id="{B635E88B-8A04-4F4A-9B5A-2F124B0AEEF8}" type="slidenum">
              <a:rPr lang="fi-FI" altLang="fi-FI" smtClean="0"/>
              <a:pPr/>
              <a:t>9</a:t>
            </a:fld>
            <a:endParaRPr lang="fi-FI" altLang="fi-FI"/>
          </a:p>
        </p:txBody>
      </p:sp>
      <p:sp>
        <p:nvSpPr>
          <p:cNvPr id="8" name="Tekstiruutu 7">
            <a:extLst>
              <a:ext uri="{FF2B5EF4-FFF2-40B4-BE49-F238E27FC236}">
                <a16:creationId xmlns:a16="http://schemas.microsoft.com/office/drawing/2014/main" id="{20E63A18-535A-469C-A655-91B071C65783}"/>
              </a:ext>
            </a:extLst>
          </p:cNvPr>
          <p:cNvSpPr txBox="1"/>
          <p:nvPr/>
        </p:nvSpPr>
        <p:spPr>
          <a:xfrm>
            <a:off x="457200" y="627775"/>
            <a:ext cx="11149346" cy="442035"/>
          </a:xfrm>
          <a:prstGeom prst="rect">
            <a:avLst/>
          </a:prstGeom>
          <a:noFill/>
        </p:spPr>
        <p:txBody>
          <a:bodyPr wrap="square" lIns="36000" tIns="36000" rIns="36000" bIns="36000" rtlCol="0">
            <a:spAutoFit/>
          </a:bodyPr>
          <a:lstStyle/>
          <a:p>
            <a:r>
              <a:rPr lang="fi-FI" sz="1200" dirty="0">
                <a:latin typeface="Arial" panose="020B0604020202020204" pitchFamily="34" charset="0"/>
                <a:cs typeface="Arial" panose="020B0604020202020204" pitchFamily="34" charset="0"/>
              </a:rPr>
              <a:t>[Erittele suorat rahalliset säästöt samoihin ryhmiin kuin kuluerittely käytönaikaiselle ajalle. Käytä taulukon esimerkkijakoa viitteellisenä. Muokkaa taulukkoa tarvittaessa. Lisää niin monta sivua kuin on vaihtoehtoja.]</a:t>
            </a:r>
          </a:p>
        </p:txBody>
      </p:sp>
      <p:graphicFrame>
        <p:nvGraphicFramePr>
          <p:cNvPr id="14" name="Taulukko 13">
            <a:extLst>
              <a:ext uri="{FF2B5EF4-FFF2-40B4-BE49-F238E27FC236}">
                <a16:creationId xmlns:a16="http://schemas.microsoft.com/office/drawing/2014/main" id="{E9A87F59-E93E-4ABB-A9CE-7F7E360B032B}"/>
              </a:ext>
            </a:extLst>
          </p:cNvPr>
          <p:cNvGraphicFramePr>
            <a:graphicFrameLocks noGrp="1"/>
          </p:cNvGraphicFramePr>
          <p:nvPr>
            <p:extLst>
              <p:ext uri="{D42A27DB-BD31-4B8C-83A1-F6EECF244321}">
                <p14:modId xmlns:p14="http://schemas.microsoft.com/office/powerpoint/2010/main" val="2749148940"/>
              </p:ext>
            </p:extLst>
          </p:nvPr>
        </p:nvGraphicFramePr>
        <p:xfrm>
          <a:off x="457199" y="1157717"/>
          <a:ext cx="11149346" cy="2804205"/>
        </p:xfrm>
        <a:graphic>
          <a:graphicData uri="http://schemas.openxmlformats.org/drawingml/2006/table">
            <a:tbl>
              <a:tblPr/>
              <a:tblGrid>
                <a:gridCol w="4505951">
                  <a:extLst>
                    <a:ext uri="{9D8B030D-6E8A-4147-A177-3AD203B41FA5}">
                      <a16:colId xmlns:a16="http://schemas.microsoft.com/office/drawing/2014/main" val="2974252570"/>
                    </a:ext>
                  </a:extLst>
                </a:gridCol>
                <a:gridCol w="1328679">
                  <a:extLst>
                    <a:ext uri="{9D8B030D-6E8A-4147-A177-3AD203B41FA5}">
                      <a16:colId xmlns:a16="http://schemas.microsoft.com/office/drawing/2014/main" val="2974756202"/>
                    </a:ext>
                  </a:extLst>
                </a:gridCol>
                <a:gridCol w="1328679">
                  <a:extLst>
                    <a:ext uri="{9D8B030D-6E8A-4147-A177-3AD203B41FA5}">
                      <a16:colId xmlns:a16="http://schemas.microsoft.com/office/drawing/2014/main" val="1122302256"/>
                    </a:ext>
                  </a:extLst>
                </a:gridCol>
                <a:gridCol w="1328679">
                  <a:extLst>
                    <a:ext uri="{9D8B030D-6E8A-4147-A177-3AD203B41FA5}">
                      <a16:colId xmlns:a16="http://schemas.microsoft.com/office/drawing/2014/main" val="1753391360"/>
                    </a:ext>
                  </a:extLst>
                </a:gridCol>
                <a:gridCol w="1328679">
                  <a:extLst>
                    <a:ext uri="{9D8B030D-6E8A-4147-A177-3AD203B41FA5}">
                      <a16:colId xmlns:a16="http://schemas.microsoft.com/office/drawing/2014/main" val="2295679714"/>
                    </a:ext>
                  </a:extLst>
                </a:gridCol>
                <a:gridCol w="1328679">
                  <a:extLst>
                    <a:ext uri="{9D8B030D-6E8A-4147-A177-3AD203B41FA5}">
                      <a16:colId xmlns:a16="http://schemas.microsoft.com/office/drawing/2014/main" val="2625439191"/>
                    </a:ext>
                  </a:extLst>
                </a:gridCol>
              </a:tblGrid>
              <a:tr h="127872">
                <a:tc>
                  <a:txBody>
                    <a:bodyPr/>
                    <a:lstStyle/>
                    <a:p>
                      <a:pPr algn="l" fontAlgn="b"/>
                      <a:r>
                        <a:rPr lang="fi-FI" sz="1400" b="0" i="0" u="none" strike="noStrike" dirty="0">
                          <a:solidFill>
                            <a:schemeClr val="bg1"/>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fi-FI" sz="1400" b="0" i="0" u="none" strike="noStrike" dirty="0">
                          <a:solidFill>
                            <a:schemeClr val="bg1"/>
                          </a:solidFill>
                          <a:effectLst/>
                          <a:latin typeface="Arial" panose="020B0604020202020204" pitchFamily="34" charset="0"/>
                        </a:rPr>
                        <a:t>Vuosi</a:t>
                      </a:r>
                    </a:p>
                  </a:txBody>
                  <a:tcPr marL="72000" marR="72000" marT="9525" marB="10800" anchor="b">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fi-FI" sz="1400" b="0" i="0" u="none" strike="noStrike" dirty="0">
                          <a:solidFill>
                            <a:schemeClr val="bg1"/>
                          </a:solidFill>
                          <a:effectLst/>
                          <a:latin typeface="Arial" panose="020B0604020202020204" pitchFamily="34" charset="0"/>
                        </a:rPr>
                        <a:t>Vuosi</a:t>
                      </a:r>
                    </a:p>
                  </a:txBody>
                  <a:tcPr marL="72000" marR="72000" marT="9525" marB="10800" anchor="b">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fi-FI" sz="1400" b="0" i="0" u="none" strike="noStrike" dirty="0">
                          <a:solidFill>
                            <a:schemeClr val="bg1"/>
                          </a:solidFill>
                          <a:effectLst/>
                          <a:latin typeface="Arial" panose="020B0604020202020204" pitchFamily="34" charset="0"/>
                        </a:rPr>
                        <a:t>Vuosi</a:t>
                      </a:r>
                    </a:p>
                  </a:txBody>
                  <a:tcPr marL="72000" marR="72000" marT="9525" marB="10800" anchor="b">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fi-FI" sz="1400" b="0" i="0" u="none" strike="noStrike" dirty="0">
                          <a:solidFill>
                            <a:schemeClr val="bg1"/>
                          </a:solidFill>
                          <a:effectLst/>
                          <a:latin typeface="Arial" panose="020B0604020202020204" pitchFamily="34" charset="0"/>
                        </a:rPr>
                        <a:t>Vuosi</a:t>
                      </a:r>
                    </a:p>
                  </a:txBody>
                  <a:tcPr marL="72000" marR="72000" marT="9525" marB="10800" anchor="b">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fi-FI" sz="1400" b="0" i="0" u="none" strike="noStrike" dirty="0">
                          <a:solidFill>
                            <a:schemeClr val="bg1"/>
                          </a:solidFill>
                          <a:effectLst/>
                          <a:latin typeface="Arial" panose="020B0604020202020204" pitchFamily="34" charset="0"/>
                        </a:rPr>
                        <a:t>Vuosi</a:t>
                      </a:r>
                    </a:p>
                  </a:txBody>
                  <a:tcPr marL="72000" marR="72000" marT="9525" marB="10800" anchor="b">
                    <a:lnL w="12700" cap="flat" cmpd="sng" algn="ctr">
                      <a:solidFill>
                        <a:schemeClr val="bg1">
                          <a:lumMod val="5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867590493"/>
                  </a:ext>
                </a:extLst>
              </a:tr>
              <a:tr h="109328">
                <a:tc gridSpan="6">
                  <a:txBody>
                    <a:bodyPr/>
                    <a:lstStyle/>
                    <a:p>
                      <a:pPr algn="l" fontAlgn="b"/>
                      <a:r>
                        <a:rPr lang="fi-FI" sz="1400" b="1" i="0" u="none" strike="noStrike" dirty="0">
                          <a:solidFill>
                            <a:srgbClr val="000000"/>
                          </a:solidFill>
                          <a:effectLst/>
                          <a:latin typeface="Arial" panose="020B0604020202020204" pitchFamily="34" charset="0"/>
                        </a:rPr>
                        <a:t>Käytönaikaiset säästöt </a:t>
                      </a:r>
                      <a:r>
                        <a:rPr lang="fi-FI" sz="1400" b="0" i="0" u="none" strike="noStrike" dirty="0">
                          <a:solidFill>
                            <a:srgbClr val="000000"/>
                          </a:solidFill>
                          <a:effectLst/>
                          <a:latin typeface="Arial" panose="020B0604020202020204" pitchFamily="34" charset="0"/>
                        </a:rPr>
                        <a:t>[EUR/v]</a:t>
                      </a:r>
                      <a:endParaRPr lang="fi-FI" sz="1400" b="1"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hMerge="1">
                  <a:txBody>
                    <a:bodyPr/>
                    <a:lstStyle/>
                    <a:p>
                      <a:pPr algn="l" fontAlgn="b"/>
                      <a:r>
                        <a:rPr lang="fi-FI" sz="1600" b="0" i="0" u="none" strike="noStrike" dirty="0">
                          <a:solidFill>
                            <a:srgbClr val="000000"/>
                          </a:solidFill>
                          <a:effectLst/>
                          <a:latin typeface="Arial" panose="020B0604020202020204" pitchFamily="34" charset="0"/>
                        </a:rPr>
                        <a:t> </a:t>
                      </a:r>
                    </a:p>
                  </a:txBody>
                  <a:tcPr marL="72000" marR="72000" marT="9525" marB="1080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hMerge="1">
                  <a:txBody>
                    <a:bodyPr/>
                    <a:lstStyle/>
                    <a:p>
                      <a:pPr algn="l" fontAlgn="b"/>
                      <a:r>
                        <a:rPr lang="fi-FI" sz="1600" b="0" i="0" u="none" strike="noStrike" dirty="0">
                          <a:solidFill>
                            <a:srgbClr val="000000"/>
                          </a:solidFill>
                          <a:effectLst/>
                          <a:latin typeface="Arial" panose="020B0604020202020204" pitchFamily="34" charset="0"/>
                        </a:rPr>
                        <a:t> </a:t>
                      </a:r>
                    </a:p>
                  </a:txBody>
                  <a:tcPr marL="72000" marR="72000" marT="9525" marB="1080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hMerge="1">
                  <a:txBody>
                    <a:bodyPr/>
                    <a:lstStyle/>
                    <a:p>
                      <a:pPr algn="l" fontAlgn="b"/>
                      <a:r>
                        <a:rPr lang="fi-FI" sz="1600" b="0" i="0" u="none" strike="noStrike" dirty="0">
                          <a:solidFill>
                            <a:srgbClr val="000000"/>
                          </a:solidFill>
                          <a:effectLst/>
                          <a:latin typeface="Arial" panose="020B0604020202020204" pitchFamily="34" charset="0"/>
                        </a:rPr>
                        <a:t> </a:t>
                      </a:r>
                    </a:p>
                  </a:txBody>
                  <a:tcPr marL="72000" marR="72000" marT="9525" marB="1080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hMerge="1">
                  <a:txBody>
                    <a:bodyPr/>
                    <a:lstStyle/>
                    <a:p>
                      <a:pPr algn="l" fontAlgn="b"/>
                      <a:r>
                        <a:rPr lang="fi-FI" sz="1600" b="0" i="0" u="none" strike="noStrike" dirty="0">
                          <a:solidFill>
                            <a:srgbClr val="000000"/>
                          </a:solidFill>
                          <a:effectLst/>
                          <a:latin typeface="Arial" panose="020B0604020202020204" pitchFamily="34" charset="0"/>
                        </a:rPr>
                        <a:t> </a:t>
                      </a:r>
                    </a:p>
                  </a:txBody>
                  <a:tcPr marL="72000" marR="72000" marT="9525" marB="1080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hMerge="1">
                  <a:txBody>
                    <a:bodyPr/>
                    <a:lstStyle/>
                    <a:p>
                      <a:pPr algn="l" fontAlgn="b"/>
                      <a:r>
                        <a:rPr lang="fi-FI" sz="1600" b="0" i="0" u="none" strike="noStrike" dirty="0">
                          <a:solidFill>
                            <a:srgbClr val="000000"/>
                          </a:solidFill>
                          <a:effectLst/>
                          <a:latin typeface="Arial" panose="020B0604020202020204" pitchFamily="34" charset="0"/>
                        </a:rPr>
                        <a:t> </a:t>
                      </a:r>
                    </a:p>
                  </a:txBody>
                  <a:tcPr marL="72000" marR="72000" marT="9525" marB="10800" anchor="b">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4082987574"/>
                  </a:ext>
                </a:extLst>
              </a:tr>
              <a:tr h="0">
                <a:tc>
                  <a:txBody>
                    <a:bodyPr/>
                    <a:lstStyle/>
                    <a:p>
                      <a:pPr algn="l" fontAlgn="b"/>
                      <a:r>
                        <a:rPr lang="fi-FI" sz="1200" b="0" i="0" u="none" strike="noStrike" dirty="0">
                          <a:solidFill>
                            <a:srgbClr val="000000"/>
                          </a:solidFill>
                          <a:effectLst/>
                          <a:latin typeface="Arial" panose="020B0604020202020204" pitchFamily="34" charset="0"/>
                        </a:rPr>
                        <a:t>Säästyneet henkilöstökulut ydintoiminnassa esim. mahdollisten muuttuneiden vastuiden seurauksena</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5007791"/>
                  </a:ext>
                </a:extLst>
              </a:tr>
              <a:tr h="0">
                <a:tc>
                  <a:txBody>
                    <a:bodyPr/>
                    <a:lstStyle/>
                    <a:p>
                      <a:pPr algn="l" fontAlgn="b"/>
                      <a:r>
                        <a:rPr lang="fi-FI" sz="1200" b="0" i="0" u="none" strike="noStrike" dirty="0">
                          <a:solidFill>
                            <a:srgbClr val="000000"/>
                          </a:solidFill>
                          <a:effectLst/>
                          <a:latin typeface="Arial" panose="020B0604020202020204" pitchFamily="34" charset="0"/>
                        </a:rPr>
                        <a:t>Säästöt ydintoimintaan kohdistuvissa hankinnoissa (esim. materiaali- ja konsultointihankinnat)</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8087686"/>
                  </a:ext>
                </a:extLst>
              </a:tr>
              <a:tr h="0">
                <a:tc>
                  <a:txBody>
                    <a:bodyPr/>
                    <a:lstStyle/>
                    <a:p>
                      <a:pPr algn="l" fontAlgn="b"/>
                      <a:r>
                        <a:rPr lang="fi-FI" sz="1200" b="0" i="0" u="none" strike="noStrike" dirty="0">
                          <a:solidFill>
                            <a:srgbClr val="000000"/>
                          </a:solidFill>
                          <a:effectLst/>
                          <a:latin typeface="Arial" panose="020B0604020202020204" pitchFamily="34" charset="0"/>
                        </a:rPr>
                        <a:t>Säästöt vuosittaisessa osaamisen ylläpidossa</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4333338"/>
                  </a:ext>
                </a:extLst>
              </a:tr>
              <a:tr h="89950">
                <a:tc>
                  <a:txBody>
                    <a:bodyPr/>
                    <a:lstStyle/>
                    <a:p>
                      <a:pPr algn="l" fontAlgn="b"/>
                      <a:r>
                        <a:rPr lang="fi-FI" sz="1200" b="0" i="0" u="none" strike="noStrike" dirty="0">
                          <a:solidFill>
                            <a:srgbClr val="000000"/>
                          </a:solidFill>
                          <a:effectLst/>
                          <a:latin typeface="Arial" panose="020B0604020202020204" pitchFamily="34" charset="0"/>
                        </a:rPr>
                        <a:t>Säästöt digitaalisten ratkaisujen ylläpitokuluissa (esim. poistuvat lisenssit, jne)</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200" b="0" i="0" u="none" strike="noStrike" dirty="0">
                          <a:solidFill>
                            <a:srgbClr val="000000"/>
                          </a:solidFill>
                          <a:effectLst/>
                          <a:latin typeface="Arial" panose="020B0604020202020204" pitchFamily="34" charset="0"/>
                        </a:rPr>
                        <a:t> </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0847969"/>
                  </a:ext>
                </a:extLst>
              </a:tr>
              <a:tr h="77219">
                <a:tc>
                  <a:txBody>
                    <a:bodyPr/>
                    <a:lstStyle/>
                    <a:p>
                      <a:pPr algn="l" fontAlgn="b"/>
                      <a:r>
                        <a:rPr lang="fi-FI" sz="1200" b="0" i="0" u="none" strike="noStrike" dirty="0">
                          <a:solidFill>
                            <a:srgbClr val="000000"/>
                          </a:solidFill>
                          <a:effectLst/>
                          <a:latin typeface="Arial" panose="020B0604020202020204" pitchFamily="34" charset="0"/>
                        </a:rPr>
                        <a:t>Säästöt digitaalisten ratkaisujen ylläpito- ja jatkuva sovelluskehityskuluissa (esim. poistuva ylläpito…)</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3070466"/>
                  </a:ext>
                </a:extLst>
              </a:tr>
              <a:tr h="109404">
                <a:tc>
                  <a:txBody>
                    <a:bodyPr/>
                    <a:lstStyle/>
                    <a:p>
                      <a:pPr algn="l" fontAlgn="b"/>
                      <a:r>
                        <a:rPr lang="fi-FI" sz="1200" b="0" i="0" u="none" strike="noStrike" dirty="0">
                          <a:solidFill>
                            <a:srgbClr val="000000"/>
                          </a:solidFill>
                          <a:effectLst/>
                          <a:latin typeface="Arial" panose="020B0604020202020204" pitchFamily="34" charset="0"/>
                        </a:rPr>
                        <a:t>Säästöt digitaalisen perustassa (esim. poistuva verkko-, palvelin-, pilvikapasiteettitarve,…)</a:t>
                      </a: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3872452"/>
                  </a:ext>
                </a:extLst>
              </a:tr>
              <a:tr h="109404">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i-FI" sz="1200" b="0" i="0" u="none" strike="noStrike" dirty="0">
                        <a:solidFill>
                          <a:srgbClr val="000000"/>
                        </a:solidFill>
                        <a:effectLst/>
                        <a:latin typeface="Arial" panose="020B0604020202020204" pitchFamily="34" charset="0"/>
                      </a:endParaRPr>
                    </a:p>
                  </a:txBody>
                  <a:tcPr marL="72000" marR="72000" marT="9525" marB="108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6147373"/>
                  </a:ext>
                </a:extLst>
              </a:tr>
            </a:tbl>
          </a:graphicData>
        </a:graphic>
      </p:graphicFrame>
    </p:spTree>
    <p:extLst>
      <p:ext uri="{BB962C8B-B14F-4D97-AF65-F5344CB8AC3E}">
        <p14:creationId xmlns:p14="http://schemas.microsoft.com/office/powerpoint/2010/main" val="3919409095"/>
      </p:ext>
    </p:extLst>
  </p:cSld>
  <p:clrMapOvr>
    <a:masterClrMapping/>
  </p:clrMapOvr>
</p:sld>
</file>

<file path=ppt/theme/theme1.xml><?xml version="1.0" encoding="utf-8"?>
<a:theme xmlns:a="http://schemas.openxmlformats.org/drawingml/2006/main" name="HKI-perus">
  <a:themeElements>
    <a:clrScheme name="HKI">
      <a:dk1>
        <a:sysClr val="windowText" lastClr="000000"/>
      </a:dk1>
      <a:lt1>
        <a:sysClr val="window" lastClr="FFFFFF"/>
      </a:lt1>
      <a:dk2>
        <a:srgbClr val="44546A"/>
      </a:dk2>
      <a:lt2>
        <a:srgbClr val="E7E6E6"/>
      </a:lt2>
      <a:accent1>
        <a:srgbClr val="0000BF"/>
      </a:accent1>
      <a:accent2>
        <a:srgbClr val="FD4F00"/>
      </a:accent2>
      <a:accent3>
        <a:srgbClr val="9FC9EB"/>
      </a:accent3>
      <a:accent4>
        <a:srgbClr val="F5A3C7"/>
      </a:accent4>
      <a:accent5>
        <a:srgbClr val="FFC61E"/>
      </a:accent5>
      <a:accent6>
        <a:srgbClr val="00D7A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9BA43834-84E8-1541-A3A8-3233C81DED4A}" vid="{D2FC8669-76C9-844E-B99F-8ECF6C4668E6}"/>
    </a:ext>
  </a:extLst>
</a:theme>
</file>

<file path=ppt/theme/theme2.xml><?xml version="1.0" encoding="utf-8"?>
<a:theme xmlns:a="http://schemas.openxmlformats.org/drawingml/2006/main" name="HKI-bussi">
  <a:themeElements>
    <a:clrScheme name="HKI">
      <a:dk1>
        <a:sysClr val="windowText" lastClr="000000"/>
      </a:dk1>
      <a:lt1>
        <a:sysClr val="window" lastClr="FFFFFF"/>
      </a:lt1>
      <a:dk2>
        <a:srgbClr val="44546A"/>
      </a:dk2>
      <a:lt2>
        <a:srgbClr val="E7E6E6"/>
      </a:lt2>
      <a:accent1>
        <a:srgbClr val="0000BF"/>
      </a:accent1>
      <a:accent2>
        <a:srgbClr val="FD4F00"/>
      </a:accent2>
      <a:accent3>
        <a:srgbClr val="9FC9EB"/>
      </a:accent3>
      <a:accent4>
        <a:srgbClr val="F5A3C7"/>
      </a:accent4>
      <a:accent5>
        <a:srgbClr val="FFC61E"/>
      </a:accent5>
      <a:accent6>
        <a:srgbClr val="00D7A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9BA43834-84E8-1541-A3A8-3233C81DED4A}" vid="{A24C57A2-4736-BE47-81F6-5DC6C8AD29D6}"/>
    </a:ext>
  </a:extLst>
</a:theme>
</file>

<file path=ppt/theme/theme3.xml><?xml version="1.0" encoding="utf-8"?>
<a:theme xmlns:a="http://schemas.openxmlformats.org/drawingml/2006/main" name="HKI-metro">
  <a:themeElements>
    <a:clrScheme name="HKI">
      <a:dk1>
        <a:sysClr val="windowText" lastClr="000000"/>
      </a:dk1>
      <a:lt1>
        <a:sysClr val="window" lastClr="FFFFFF"/>
      </a:lt1>
      <a:dk2>
        <a:srgbClr val="44546A"/>
      </a:dk2>
      <a:lt2>
        <a:srgbClr val="E7E6E6"/>
      </a:lt2>
      <a:accent1>
        <a:srgbClr val="0000BF"/>
      </a:accent1>
      <a:accent2>
        <a:srgbClr val="FD4F00"/>
      </a:accent2>
      <a:accent3>
        <a:srgbClr val="9FC9EB"/>
      </a:accent3>
      <a:accent4>
        <a:srgbClr val="F5A3C7"/>
      </a:accent4>
      <a:accent5>
        <a:srgbClr val="FFC61E"/>
      </a:accent5>
      <a:accent6>
        <a:srgbClr val="00D7A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solidFill>
          <a:srgbClr val="FFFFFF"/>
        </a:solidFill>
        <a:ln>
          <a:noFill/>
        </a:ln>
        <a:extLst>
          <a:ext uri="{91240B29-F687-4F45-9708-019B960494DF}">
            <a14:hiddenLine xmlns:a14="http://schemas.microsoft.com/office/drawing/2010/main" w="9525">
              <a:solidFill>
                <a:srgbClr val="000000"/>
              </a:solidFill>
              <a:round/>
              <a:headEnd/>
              <a:tailEnd/>
            </a14:hiddenLine>
          </a:ext>
        </a:extLst>
      </a:spPr>
      <a:bodyPr vert="horz" wrap="square" lIns="91440" tIns="45720" rIns="91440" bIns="45720" numCol="1" anchor="t" anchorCtr="0" compatLnSpc="1">
        <a:prstTxWarp prst="textNoShape">
          <a:avLst/>
        </a:prstTxWarp>
      </a:bodyPr>
      <a:lstStyle>
        <a:defPPr>
          <a:defRPr/>
        </a:defPPr>
      </a:lstStyle>
    </a:spDef>
  </a:objectDefaults>
  <a:extraClrSchemeLst/>
  <a:extLst>
    <a:ext uri="{05A4C25C-085E-4340-85A3-A5531E510DB2}">
      <thm15:themeFamily xmlns:thm15="http://schemas.microsoft.com/office/thememl/2012/main" name="Presentation1" id="{9BA43834-84E8-1541-A3A8-3233C81DED4A}" vid="{D194A319-BDD9-9144-AF1C-D6FFEB41B6FF}"/>
    </a:ext>
  </a:extLst>
</a:theme>
</file>

<file path=ppt/theme/theme4.xml><?xml version="1.0" encoding="utf-8"?>
<a:theme xmlns:a="http://schemas.openxmlformats.org/drawingml/2006/main" name="HKI-spåra">
  <a:themeElements>
    <a:clrScheme name="HKI">
      <a:dk1>
        <a:sysClr val="windowText" lastClr="000000"/>
      </a:dk1>
      <a:lt1>
        <a:sysClr val="window" lastClr="FFFFFF"/>
      </a:lt1>
      <a:dk2>
        <a:srgbClr val="44546A"/>
      </a:dk2>
      <a:lt2>
        <a:srgbClr val="E7E6E6"/>
      </a:lt2>
      <a:accent1>
        <a:srgbClr val="0000BF"/>
      </a:accent1>
      <a:accent2>
        <a:srgbClr val="FD4F00"/>
      </a:accent2>
      <a:accent3>
        <a:srgbClr val="9FC9EB"/>
      </a:accent3>
      <a:accent4>
        <a:srgbClr val="F5A3C7"/>
      </a:accent4>
      <a:accent5>
        <a:srgbClr val="FFC61E"/>
      </a:accent5>
      <a:accent6>
        <a:srgbClr val="00D7A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9BA43834-84E8-1541-A3A8-3233C81DED4A}" vid="{CEF41086-7240-E145-B7F8-8B01D5B93276}"/>
    </a:ext>
  </a:extLst>
</a:theme>
</file>

<file path=ppt/theme/theme5.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HKI_presentation</Template>
  <TotalTime>395</TotalTime>
  <Words>1067</Words>
  <Application>Microsoft Office PowerPoint</Application>
  <PresentationFormat>Laajakuva</PresentationFormat>
  <Paragraphs>259</Paragraphs>
  <Slides>11</Slides>
  <Notes>0</Notes>
  <HiddenSlides>0</HiddenSlides>
  <MMClips>0</MMClips>
  <ScaleCrop>false</ScaleCrop>
  <HeadingPairs>
    <vt:vector size="6" baseType="variant">
      <vt:variant>
        <vt:lpstr>Käytetyt fontit</vt:lpstr>
      </vt:variant>
      <vt:variant>
        <vt:i4>3</vt:i4>
      </vt:variant>
      <vt:variant>
        <vt:lpstr>Teema</vt:lpstr>
      </vt:variant>
      <vt:variant>
        <vt:i4>4</vt:i4>
      </vt:variant>
      <vt:variant>
        <vt:lpstr>Dian otsikot</vt:lpstr>
      </vt:variant>
      <vt:variant>
        <vt:i4>11</vt:i4>
      </vt:variant>
    </vt:vector>
  </HeadingPairs>
  <TitlesOfParts>
    <vt:vector size="18" baseType="lpstr">
      <vt:lpstr>Arial</vt:lpstr>
      <vt:lpstr>Arial Black</vt:lpstr>
      <vt:lpstr>Calibri</vt:lpstr>
      <vt:lpstr>HKI-perus</vt:lpstr>
      <vt:lpstr>HKI-bussi</vt:lpstr>
      <vt:lpstr>HKI-metro</vt:lpstr>
      <vt:lpstr>HKI-spåra</vt:lpstr>
      <vt:lpstr>Projektin tai ohjelman nimi</vt:lpstr>
      <vt:lpstr>Sisällysluettelo</vt:lpstr>
      <vt:lpstr>Vaihtoehtojen kustannus-hyöty yhteenveto</vt:lpstr>
      <vt:lpstr>Vaihtoehtojen määrälliset ja laadulliset hyödyt</vt:lpstr>
      <vt:lpstr>Vaihtoehtojen hyödyt vs. haitat</vt:lpstr>
      <vt:lpstr>Rahalliset kustannus-, säästö-, hyöty- ja vaikuttavuuserittelyt</vt:lpstr>
      <vt:lpstr>Vaihtoehtojen kannattavuusraja</vt:lpstr>
      <vt:lpstr>Karkea kustannuserittely: Vaihtoehto X</vt:lpstr>
      <vt:lpstr>Karkea säästöerittely: Vaihtoehto X</vt:lpstr>
      <vt:lpstr>Karkea hyötyerittely: Vaihtoehto X</vt:lpstr>
      <vt:lpstr>Karkea vaikuttavuuserittely: Vaihtoehto X</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Projektin tai ohjelman nimi</dc:title>
  <dc:creator>Kautto Ilkka</dc:creator>
  <cp:lastModifiedBy>Kautto Ilkka</cp:lastModifiedBy>
  <cp:revision>69</cp:revision>
  <dcterms:created xsi:type="dcterms:W3CDTF">2021-12-10T07:45:40Z</dcterms:created>
  <dcterms:modified xsi:type="dcterms:W3CDTF">2021-12-10T14:38:31Z</dcterms:modified>
</cp:coreProperties>
</file>