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0543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6" autoAdjust="0"/>
    <p:restoredTop sz="94660"/>
  </p:normalViewPr>
  <p:slideViewPr>
    <p:cSldViewPr snapToGrid="0">
      <p:cViewPr varScale="1">
        <p:scale>
          <a:sx n="66" d="100"/>
          <a:sy n="66" d="100"/>
        </p:scale>
        <p:origin x="5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3D4EE-B24B-4761-86B8-E2578A0811D0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A853B-3EE9-42CE-A79A-EBA4D78372E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803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6995" marR="0" lvl="0" indent="-86995" algn="l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sz="800" b="0" i="0" u="none" strike="noStrike" kern="1200" baseline="0" noProof="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Hankkeessa otetaan käyttöön digitaalisia ratkaisuja koronan jälkeisen kaupunkitilan houkuttelevuuden parantamiseksi, alueellisen eriytymiskehityksen sekä diskriminaation ehkäisemiseksi. Käytännön ratkaisut näihin ovat: </a:t>
            </a:r>
          </a:p>
          <a:p>
            <a:pPr marL="544195" marR="0" lvl="1" indent="-86995" algn="l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sz="800" b="0" i="0" u="none" strike="noStrike" kern="1200" baseline="0" noProof="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Digitaalisen kaupunkiopastamisen hyödyntäminen kaupunkitilan houkuttelevuuden kasvattamiseksi, </a:t>
            </a:r>
          </a:p>
          <a:p>
            <a:pPr marL="544195" marR="0" lvl="1" indent="-86995" algn="l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fi-FI" sz="800" b="0" i="0" u="none" strike="noStrike" kern="1200" baseline="0" noProof="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Asumis- ja väestötietodatan hyödyntäminen asukasvalinnoissa ja kaavoituksessa  segregaation ehkäisemiseksi</a:t>
            </a:r>
          </a:p>
          <a:p>
            <a:pPr marL="544195" marR="0" lvl="1" indent="-869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i-FI" sz="800" b="0" i="0" u="none" strike="noStrike" kern="1200" baseline="0" noProof="0">
                <a:solidFill>
                  <a:schemeClr val="tx1"/>
                </a:solidFill>
                <a:latin typeface="+mn-lt"/>
                <a:ea typeface="+mn-ea"/>
                <a:cs typeface="Calibri"/>
              </a:rPr>
              <a:t>Positiivisen erityiskohtelun mallin käyttöönotto koronapalautumisen kannalta keskeisille alueille ja ryhmille kohdistaen nuorten hyvinvointiin ja koronapalautumiseen. Analyysin vaikutus talouden ja toiminnan suunnitteluun.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627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1D7BD4-656D-4754-A8F4-4EE943BE9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68DD866-346B-4817-868B-889C4C252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13780A-8F89-4D83-8942-0F337F22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57207D-40AB-48EC-89C9-D461E77A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4E205B-261D-418A-8A93-55D7C6117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86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2156FD-2A43-4D8A-9D89-C19600A54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D7B2FE4-7625-483C-81E0-45747B520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2A0CF5-9808-43D2-ABA3-A26792155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2DCE774-F169-44BE-A52E-A1390527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0E7481-3221-457D-9670-E8ACDD62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152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49120765-69BE-4B9E-8150-330A43147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0240DD8-DC6F-4915-81F0-B995E8041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B982D4-6C12-49FE-BBAD-7BCCF3204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55EA40-FC40-4B94-AAA6-AD1ED265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E38F63-D88D-45D1-8AFE-B9C430F7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8559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262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956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4168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046771" y="0"/>
            <a:ext cx="1142297" cy="6858000"/>
          </a:xfrm>
          <a:custGeom>
            <a:avLst/>
            <a:gdLst>
              <a:gd name="T0" fmla="*/ 222 w 2359"/>
              <a:gd name="T1" fmla="*/ 0 h 14300"/>
              <a:gd name="T2" fmla="*/ 0 w 2359"/>
              <a:gd name="T3" fmla="*/ 709 h 14300"/>
              <a:gd name="T4" fmla="*/ 239 w 2359"/>
              <a:gd name="T5" fmla="*/ 1609 h 14300"/>
              <a:gd name="T6" fmla="*/ 0 w 2359"/>
              <a:gd name="T7" fmla="*/ 2509 h 14300"/>
              <a:gd name="T8" fmla="*/ 239 w 2359"/>
              <a:gd name="T9" fmla="*/ 3409 h 14300"/>
              <a:gd name="T10" fmla="*/ 0 w 2359"/>
              <a:gd name="T11" fmla="*/ 4308 h 14300"/>
              <a:gd name="T12" fmla="*/ 239 w 2359"/>
              <a:gd name="T13" fmla="*/ 5208 h 14300"/>
              <a:gd name="T14" fmla="*/ 239 w 2359"/>
              <a:gd name="T15" fmla="*/ 5254 h 14300"/>
              <a:gd name="T16" fmla="*/ 0 w 2359"/>
              <a:gd name="T17" fmla="*/ 6154 h 14300"/>
              <a:gd name="T18" fmla="*/ 239 w 2359"/>
              <a:gd name="T19" fmla="*/ 7053 h 14300"/>
              <a:gd name="T20" fmla="*/ 0 w 2359"/>
              <a:gd name="T21" fmla="*/ 7953 h 14300"/>
              <a:gd name="T22" fmla="*/ 239 w 2359"/>
              <a:gd name="T23" fmla="*/ 8853 h 14300"/>
              <a:gd name="T24" fmla="*/ 0 w 2359"/>
              <a:gd name="T25" fmla="*/ 9752 h 14300"/>
              <a:gd name="T26" fmla="*/ 239 w 2359"/>
              <a:gd name="T27" fmla="*/ 10652 h 14300"/>
              <a:gd name="T28" fmla="*/ 0 w 2359"/>
              <a:gd name="T29" fmla="*/ 11552 h 14300"/>
              <a:gd name="T30" fmla="*/ 239 w 2359"/>
              <a:gd name="T31" fmla="*/ 12451 h 14300"/>
              <a:gd name="T32" fmla="*/ 0 w 2359"/>
              <a:gd name="T33" fmla="*/ 13351 h 14300"/>
              <a:gd name="T34" fmla="*/ 239 w 2359"/>
              <a:gd name="T35" fmla="*/ 14251 h 14300"/>
              <a:gd name="T36" fmla="*/ 238 w 2359"/>
              <a:gd name="T37" fmla="*/ 14300 h 14300"/>
              <a:gd name="T38" fmla="*/ 2359 w 2359"/>
              <a:gd name="T39" fmla="*/ 14300 h 14300"/>
              <a:gd name="T40" fmla="*/ 2359 w 2359"/>
              <a:gd name="T41" fmla="*/ 0 h 14300"/>
              <a:gd name="T42" fmla="*/ 222 w 2359"/>
              <a:gd name="T4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224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179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Väliotsikko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297074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r"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1316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9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900AE-E1DF-4510-91C7-8CA5208A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F59D7C-0E5D-40AD-90C8-0D595677C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178FB14-9DCA-4A76-978B-336CF996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D484F7E-7A0E-428F-BEFD-3B6BEB6F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A680DD-D296-4C1B-8793-D3C1BB05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00999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44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1082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95694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"/>
          <p:cNvSpPr>
            <a:spLocks/>
          </p:cNvSpPr>
          <p:nvPr userDrawn="1"/>
        </p:nvSpPr>
        <p:spPr bwMode="auto">
          <a:xfrm>
            <a:off x="0" y="5199434"/>
            <a:ext cx="12193200" cy="1645854"/>
          </a:xfrm>
          <a:custGeom>
            <a:avLst/>
            <a:gdLst>
              <a:gd name="T0" fmla="*/ 25400 w 25400"/>
              <a:gd name="T1" fmla="*/ 181 h 3411"/>
              <a:gd name="T2" fmla="*/ 24469 w 25400"/>
              <a:gd name="T3" fmla="*/ 450 h 3411"/>
              <a:gd name="T4" fmla="*/ 24383 w 25400"/>
              <a:gd name="T5" fmla="*/ 450 h 3411"/>
              <a:gd name="T6" fmla="*/ 22690 w 25400"/>
              <a:gd name="T7" fmla="*/ 0 h 3411"/>
              <a:gd name="T8" fmla="*/ 20997 w 25400"/>
              <a:gd name="T9" fmla="*/ 450 h 3411"/>
              <a:gd name="T10" fmla="*/ 19304 w 25400"/>
              <a:gd name="T11" fmla="*/ 0 h 3411"/>
              <a:gd name="T12" fmla="*/ 17611 w 25400"/>
              <a:gd name="T13" fmla="*/ 450 h 3411"/>
              <a:gd name="T14" fmla="*/ 15919 w 25400"/>
              <a:gd name="T15" fmla="*/ 0 h 3411"/>
              <a:gd name="T16" fmla="*/ 14226 w 25400"/>
              <a:gd name="T17" fmla="*/ 450 h 3411"/>
              <a:gd name="T18" fmla="*/ 12533 w 25400"/>
              <a:gd name="T19" fmla="*/ 0 h 3411"/>
              <a:gd name="T20" fmla="*/ 10840 w 25400"/>
              <a:gd name="T21" fmla="*/ 450 h 3411"/>
              <a:gd name="T22" fmla="*/ 9147 w 25400"/>
              <a:gd name="T23" fmla="*/ 0 h 3411"/>
              <a:gd name="T24" fmla="*/ 7454 w 25400"/>
              <a:gd name="T25" fmla="*/ 450 h 3411"/>
              <a:gd name="T26" fmla="*/ 5761 w 25400"/>
              <a:gd name="T27" fmla="*/ 0 h 3411"/>
              <a:gd name="T28" fmla="*/ 4068 w 25400"/>
              <a:gd name="T29" fmla="*/ 450 h 3411"/>
              <a:gd name="T30" fmla="*/ 2376 w 25400"/>
              <a:gd name="T31" fmla="*/ 0 h 3411"/>
              <a:gd name="T32" fmla="*/ 683 w 25400"/>
              <a:gd name="T33" fmla="*/ 450 h 3411"/>
              <a:gd name="T34" fmla="*/ 0 w 25400"/>
              <a:gd name="T35" fmla="*/ 308 h 3411"/>
              <a:gd name="T36" fmla="*/ 0 w 25400"/>
              <a:gd name="T37" fmla="*/ 3411 h 3411"/>
              <a:gd name="T38" fmla="*/ 25400 w 25400"/>
              <a:gd name="T39" fmla="*/ 3411 h 3411"/>
              <a:gd name="T40" fmla="*/ 25400 w 25400"/>
              <a:gd name="T41" fmla="*/ 181 h 3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Ryhmä 8"/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753338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7554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6763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white">
          <a:xfrm>
            <a:off x="0" y="0"/>
            <a:ext cx="9393678" cy="6858000"/>
          </a:xfrm>
          <a:custGeom>
            <a:avLst/>
            <a:gdLst>
              <a:gd name="T0" fmla="*/ 5214 w 19559"/>
              <a:gd name="T1" fmla="*/ 14300 h 14300"/>
              <a:gd name="T2" fmla="*/ 5647 w 19559"/>
              <a:gd name="T3" fmla="*/ 13565 h 14300"/>
              <a:gd name="T4" fmla="*/ 7162 w 19559"/>
              <a:gd name="T5" fmla="*/ 12686 h 14300"/>
              <a:gd name="T6" fmla="*/ 8041 w 19559"/>
              <a:gd name="T7" fmla="*/ 11171 h 14300"/>
              <a:gd name="T8" fmla="*/ 9556 w 19559"/>
              <a:gd name="T9" fmla="*/ 10292 h 14300"/>
              <a:gd name="T10" fmla="*/ 10435 w 19559"/>
              <a:gd name="T11" fmla="*/ 8777 h 14300"/>
              <a:gd name="T12" fmla="*/ 11951 w 19559"/>
              <a:gd name="T13" fmla="*/ 7898 h 14300"/>
              <a:gd name="T14" fmla="*/ 12830 w 19559"/>
              <a:gd name="T15" fmla="*/ 6382 h 14300"/>
              <a:gd name="T16" fmla="*/ 14345 w 19559"/>
              <a:gd name="T17" fmla="*/ 5503 h 14300"/>
              <a:gd name="T18" fmla="*/ 15224 w 19559"/>
              <a:gd name="T19" fmla="*/ 3988 h 14300"/>
              <a:gd name="T20" fmla="*/ 16739 w 19559"/>
              <a:gd name="T21" fmla="*/ 3109 h 14300"/>
              <a:gd name="T22" fmla="*/ 17618 w 19559"/>
              <a:gd name="T23" fmla="*/ 1594 h 14300"/>
              <a:gd name="T24" fmla="*/ 19132 w 19559"/>
              <a:gd name="T25" fmla="*/ 716 h 14300"/>
              <a:gd name="T26" fmla="*/ 19559 w 19559"/>
              <a:gd name="T27" fmla="*/ 0 h 14300"/>
              <a:gd name="T28" fmla="*/ 0 w 19559"/>
              <a:gd name="T29" fmla="*/ 0 h 14300"/>
              <a:gd name="T30" fmla="*/ 0 w 19559"/>
              <a:gd name="T31" fmla="*/ 14300 h 14300"/>
              <a:gd name="T32" fmla="*/ 5214 w 19559"/>
              <a:gd name="T33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3273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385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12192000" cy="3888500"/>
          </a:xfrm>
          <a:custGeom>
            <a:avLst/>
            <a:gdLst>
              <a:gd name="T0" fmla="*/ 0 w 25400"/>
              <a:gd name="T1" fmla="*/ 6386 h 8063"/>
              <a:gd name="T2" fmla="*/ 2540 w 25400"/>
              <a:gd name="T3" fmla="*/ 8063 h 8063"/>
              <a:gd name="T4" fmla="*/ 5080 w 25400"/>
              <a:gd name="T5" fmla="*/ 6386 h 8063"/>
              <a:gd name="T6" fmla="*/ 7620 w 25400"/>
              <a:gd name="T7" fmla="*/ 8063 h 8063"/>
              <a:gd name="T8" fmla="*/ 10160 w 25400"/>
              <a:gd name="T9" fmla="*/ 6386 h 8063"/>
              <a:gd name="T10" fmla="*/ 12700 w 25400"/>
              <a:gd name="T11" fmla="*/ 8063 h 8063"/>
              <a:gd name="T12" fmla="*/ 15240 w 25400"/>
              <a:gd name="T13" fmla="*/ 6386 h 8063"/>
              <a:gd name="T14" fmla="*/ 17780 w 25400"/>
              <a:gd name="T15" fmla="*/ 8063 h 8063"/>
              <a:gd name="T16" fmla="*/ 20320 w 25400"/>
              <a:gd name="T17" fmla="*/ 6386 h 8063"/>
              <a:gd name="T18" fmla="*/ 22860 w 25400"/>
              <a:gd name="T19" fmla="*/ 8063 h 8063"/>
              <a:gd name="T20" fmla="*/ 25400 w 25400"/>
              <a:gd name="T21" fmla="*/ 6386 h 8063"/>
              <a:gd name="T22" fmla="*/ 25400 w 25400"/>
              <a:gd name="T23" fmla="*/ 0 h 8063"/>
              <a:gd name="T24" fmla="*/ 0 w 25400"/>
              <a:gd name="T25" fmla="*/ 0 h 8063"/>
              <a:gd name="T26" fmla="*/ 0 w 25400"/>
              <a:gd name="T27" fmla="*/ 6386 h 8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65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5572461"/>
          </a:xfrm>
          <a:custGeom>
            <a:avLst/>
            <a:gdLst>
              <a:gd name="T0" fmla="*/ 0 w 25400"/>
              <a:gd name="T1" fmla="*/ 9914 h 11590"/>
              <a:gd name="T2" fmla="*/ 2540 w 25400"/>
              <a:gd name="T3" fmla="*/ 11590 h 11590"/>
              <a:gd name="T4" fmla="*/ 5080 w 25400"/>
              <a:gd name="T5" fmla="*/ 9914 h 11590"/>
              <a:gd name="T6" fmla="*/ 7620 w 25400"/>
              <a:gd name="T7" fmla="*/ 11590 h 11590"/>
              <a:gd name="T8" fmla="*/ 10160 w 25400"/>
              <a:gd name="T9" fmla="*/ 9914 h 11590"/>
              <a:gd name="T10" fmla="*/ 12700 w 25400"/>
              <a:gd name="T11" fmla="*/ 11590 h 11590"/>
              <a:gd name="T12" fmla="*/ 15240 w 25400"/>
              <a:gd name="T13" fmla="*/ 9914 h 11590"/>
              <a:gd name="T14" fmla="*/ 17780 w 25400"/>
              <a:gd name="T15" fmla="*/ 11590 h 11590"/>
              <a:gd name="T16" fmla="*/ 20320 w 25400"/>
              <a:gd name="T17" fmla="*/ 9914 h 11590"/>
              <a:gd name="T18" fmla="*/ 22860 w 25400"/>
              <a:gd name="T19" fmla="*/ 11590 h 11590"/>
              <a:gd name="T20" fmla="*/ 25400 w 25400"/>
              <a:gd name="T21" fmla="*/ 9914 h 11590"/>
              <a:gd name="T22" fmla="*/ 25400 w 25400"/>
              <a:gd name="T23" fmla="*/ 0 h 11590"/>
              <a:gd name="T24" fmla="*/ 0 w 25400"/>
              <a:gd name="T25" fmla="*/ 0 h 11590"/>
              <a:gd name="T26" fmla="*/ 0 w 25400"/>
              <a:gd name="T27" fmla="*/ 9914 h 1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66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B166B5-C952-4E6C-AC4E-F7FEBF70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B068FB3-2704-423B-B949-507F89A63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B709AC-D527-49B9-B265-A312CF90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B6E339-2859-4F2F-A82C-5C290DFC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2F25B2A-D19C-4317-A24D-90C86C69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7882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7305472" cy="6858000"/>
          </a:xfrm>
          <a:custGeom>
            <a:avLst/>
            <a:gdLst>
              <a:gd name="T0" fmla="*/ 15203 w 15203"/>
              <a:gd name="T1" fmla="*/ 14300 h 14300"/>
              <a:gd name="T2" fmla="*/ 14018 w 15203"/>
              <a:gd name="T3" fmla="*/ 12518 h 14300"/>
              <a:gd name="T4" fmla="*/ 15203 w 15203"/>
              <a:gd name="T5" fmla="*/ 10722 h 14300"/>
              <a:gd name="T6" fmla="*/ 14018 w 15203"/>
              <a:gd name="T7" fmla="*/ 8926 h 14300"/>
              <a:gd name="T8" fmla="*/ 15203 w 15203"/>
              <a:gd name="T9" fmla="*/ 7131 h 14300"/>
              <a:gd name="T10" fmla="*/ 14018 w 15203"/>
              <a:gd name="T11" fmla="*/ 5335 h 14300"/>
              <a:gd name="T12" fmla="*/ 15203 w 15203"/>
              <a:gd name="T13" fmla="*/ 3540 h 14300"/>
              <a:gd name="T14" fmla="*/ 14018 w 15203"/>
              <a:gd name="T15" fmla="*/ 1744 h 14300"/>
              <a:gd name="T16" fmla="*/ 15202 w 15203"/>
              <a:gd name="T17" fmla="*/ 0 h 14300"/>
              <a:gd name="T18" fmla="*/ 0 w 15203"/>
              <a:gd name="T19" fmla="*/ 0 h 14300"/>
              <a:gd name="T20" fmla="*/ 0 w 15203"/>
              <a:gd name="T21" fmla="*/ 3271 h 14300"/>
              <a:gd name="T22" fmla="*/ 0 w 15203"/>
              <a:gd name="T23" fmla="*/ 14300 h 14300"/>
              <a:gd name="T24" fmla="*/ 15203 w 15203"/>
              <a:gd name="T2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176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0" y="0"/>
            <a:ext cx="9679021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14300 h 14300"/>
              <a:gd name="T4" fmla="*/ 20141 w 20142"/>
              <a:gd name="T5" fmla="*/ 14300 h 14300"/>
              <a:gd name="T6" fmla="*/ 18957 w 20142"/>
              <a:gd name="T7" fmla="*/ 12518 h 14300"/>
              <a:gd name="T8" fmla="*/ 20142 w 20142"/>
              <a:gd name="T9" fmla="*/ 10722 h 14300"/>
              <a:gd name="T10" fmla="*/ 18957 w 20142"/>
              <a:gd name="T11" fmla="*/ 8926 h 14300"/>
              <a:gd name="T12" fmla="*/ 20142 w 20142"/>
              <a:gd name="T13" fmla="*/ 7131 h 14300"/>
              <a:gd name="T14" fmla="*/ 18957 w 20142"/>
              <a:gd name="T15" fmla="*/ 5335 h 14300"/>
              <a:gd name="T16" fmla="*/ 20142 w 20142"/>
              <a:gd name="T17" fmla="*/ 3540 h 14300"/>
              <a:gd name="T18" fmla="*/ 18957 w 20142"/>
              <a:gd name="T19" fmla="*/ 1744 h 14300"/>
              <a:gd name="T20" fmla="*/ 20141 w 20142"/>
              <a:gd name="T21" fmla="*/ 0 h 14300"/>
              <a:gd name="T22" fmla="*/ 0 w 20142"/>
              <a:gd name="T2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226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white">
          <a:xfrm>
            <a:off x="0" y="0"/>
            <a:ext cx="9815209" cy="6858000"/>
          </a:xfrm>
          <a:custGeom>
            <a:avLst/>
            <a:gdLst>
              <a:gd name="T0" fmla="*/ 0 w 20470"/>
              <a:gd name="T1" fmla="*/ 14293 h 14293"/>
              <a:gd name="T2" fmla="*/ 5684 w 20470"/>
              <a:gd name="T3" fmla="*/ 14293 h 14293"/>
              <a:gd name="T4" fmla="*/ 5306 w 20470"/>
              <a:gd name="T5" fmla="*/ 13517 h 14293"/>
              <a:gd name="T6" fmla="*/ 5472 w 20470"/>
              <a:gd name="T7" fmla="*/ 12643 h 14293"/>
              <a:gd name="T8" fmla="*/ 6345 w 20470"/>
              <a:gd name="T9" fmla="*/ 12478 h 14293"/>
              <a:gd name="T10" fmla="*/ 7917 w 20470"/>
              <a:gd name="T11" fmla="*/ 13245 h 14293"/>
              <a:gd name="T12" fmla="*/ 8751 w 20470"/>
              <a:gd name="T13" fmla="*/ 13067 h 14293"/>
              <a:gd name="T14" fmla="*/ 8921 w 20470"/>
              <a:gd name="T15" fmla="*/ 12211 h 14293"/>
              <a:gd name="T16" fmla="*/ 8164 w 20470"/>
              <a:gd name="T17" fmla="*/ 10659 h 14293"/>
              <a:gd name="T18" fmla="*/ 8330 w 20470"/>
              <a:gd name="T19" fmla="*/ 9785 h 14293"/>
              <a:gd name="T20" fmla="*/ 9203 w 20470"/>
              <a:gd name="T21" fmla="*/ 9620 h 14293"/>
              <a:gd name="T22" fmla="*/ 10775 w 20470"/>
              <a:gd name="T23" fmla="*/ 10387 h 14293"/>
              <a:gd name="T24" fmla="*/ 11609 w 20470"/>
              <a:gd name="T25" fmla="*/ 10209 h 14293"/>
              <a:gd name="T26" fmla="*/ 11780 w 20470"/>
              <a:gd name="T27" fmla="*/ 9353 h 14293"/>
              <a:gd name="T28" fmla="*/ 11022 w 20470"/>
              <a:gd name="T29" fmla="*/ 7801 h 14293"/>
              <a:gd name="T30" fmla="*/ 11188 w 20470"/>
              <a:gd name="T31" fmla="*/ 6927 h 14293"/>
              <a:gd name="T32" fmla="*/ 12061 w 20470"/>
              <a:gd name="T33" fmla="*/ 6762 h 14293"/>
              <a:gd name="T34" fmla="*/ 13631 w 20470"/>
              <a:gd name="T35" fmla="*/ 7532 h 14293"/>
              <a:gd name="T36" fmla="*/ 14462 w 20470"/>
              <a:gd name="T37" fmla="*/ 7357 h 14293"/>
              <a:gd name="T38" fmla="*/ 14632 w 20470"/>
              <a:gd name="T39" fmla="*/ 6500 h 14293"/>
              <a:gd name="T40" fmla="*/ 13875 w 20470"/>
              <a:gd name="T41" fmla="*/ 4948 h 14293"/>
              <a:gd name="T42" fmla="*/ 14040 w 20470"/>
              <a:gd name="T43" fmla="*/ 4075 h 14293"/>
              <a:gd name="T44" fmla="*/ 14913 w 20470"/>
              <a:gd name="T45" fmla="*/ 3910 h 14293"/>
              <a:gd name="T46" fmla="*/ 16486 w 20470"/>
              <a:gd name="T47" fmla="*/ 4676 h 14293"/>
              <a:gd name="T48" fmla="*/ 17320 w 20470"/>
              <a:gd name="T49" fmla="*/ 4499 h 14293"/>
              <a:gd name="T50" fmla="*/ 17490 w 20470"/>
              <a:gd name="T51" fmla="*/ 3642 h 14293"/>
              <a:gd name="T52" fmla="*/ 16733 w 20470"/>
              <a:gd name="T53" fmla="*/ 2090 h 14293"/>
              <a:gd name="T54" fmla="*/ 16899 w 20470"/>
              <a:gd name="T55" fmla="*/ 1217 h 14293"/>
              <a:gd name="T56" fmla="*/ 17772 w 20470"/>
              <a:gd name="T57" fmla="*/ 1051 h 14293"/>
              <a:gd name="T58" fmla="*/ 19345 w 20470"/>
              <a:gd name="T59" fmla="*/ 1818 h 14293"/>
              <a:gd name="T60" fmla="*/ 20179 w 20470"/>
              <a:gd name="T61" fmla="*/ 1639 h 14293"/>
              <a:gd name="T62" fmla="*/ 20349 w 20470"/>
              <a:gd name="T63" fmla="*/ 783 h 14293"/>
              <a:gd name="T64" fmla="*/ 19967 w 20470"/>
              <a:gd name="T65" fmla="*/ 0 h 14293"/>
              <a:gd name="T66" fmla="*/ 0 w 20470"/>
              <a:gd name="T67" fmla="*/ 0 h 14293"/>
              <a:gd name="T68" fmla="*/ 0 w 20470"/>
              <a:gd name="T69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41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1" y="0"/>
            <a:ext cx="12193200" cy="6858000"/>
          </a:xfrm>
          <a:custGeom>
            <a:avLst/>
            <a:gdLst>
              <a:gd name="T0" fmla="*/ 0 w 25400"/>
              <a:gd name="T1" fmla="*/ 14293 h 14293"/>
              <a:gd name="T2" fmla="*/ 11682 w 25400"/>
              <a:gd name="T3" fmla="*/ 14293 h 14293"/>
              <a:gd name="T4" fmla="*/ 11303 w 25400"/>
              <a:gd name="T5" fmla="*/ 13517 h 14293"/>
              <a:gd name="T6" fmla="*/ 11469 w 25400"/>
              <a:gd name="T7" fmla="*/ 12643 h 14293"/>
              <a:gd name="T8" fmla="*/ 12342 w 25400"/>
              <a:gd name="T9" fmla="*/ 12478 h 14293"/>
              <a:gd name="T10" fmla="*/ 13914 w 25400"/>
              <a:gd name="T11" fmla="*/ 13245 h 14293"/>
              <a:gd name="T12" fmla="*/ 14748 w 25400"/>
              <a:gd name="T13" fmla="*/ 13067 h 14293"/>
              <a:gd name="T14" fmla="*/ 14919 w 25400"/>
              <a:gd name="T15" fmla="*/ 12211 h 14293"/>
              <a:gd name="T16" fmla="*/ 14161 w 25400"/>
              <a:gd name="T17" fmla="*/ 10659 h 14293"/>
              <a:gd name="T18" fmla="*/ 14327 w 25400"/>
              <a:gd name="T19" fmla="*/ 9785 h 14293"/>
              <a:gd name="T20" fmla="*/ 15200 w 25400"/>
              <a:gd name="T21" fmla="*/ 9620 h 14293"/>
              <a:gd name="T22" fmla="*/ 16773 w 25400"/>
              <a:gd name="T23" fmla="*/ 10387 h 14293"/>
              <a:gd name="T24" fmla="*/ 17607 w 25400"/>
              <a:gd name="T25" fmla="*/ 10209 h 14293"/>
              <a:gd name="T26" fmla="*/ 17777 w 25400"/>
              <a:gd name="T27" fmla="*/ 9353 h 14293"/>
              <a:gd name="T28" fmla="*/ 17020 w 25400"/>
              <a:gd name="T29" fmla="*/ 7801 h 14293"/>
              <a:gd name="T30" fmla="*/ 17185 w 25400"/>
              <a:gd name="T31" fmla="*/ 6927 h 14293"/>
              <a:gd name="T32" fmla="*/ 18058 w 25400"/>
              <a:gd name="T33" fmla="*/ 6762 h 14293"/>
              <a:gd name="T34" fmla="*/ 19628 w 25400"/>
              <a:gd name="T35" fmla="*/ 7532 h 14293"/>
              <a:gd name="T36" fmla="*/ 20459 w 25400"/>
              <a:gd name="T37" fmla="*/ 7357 h 14293"/>
              <a:gd name="T38" fmla="*/ 20629 w 25400"/>
              <a:gd name="T39" fmla="*/ 6500 h 14293"/>
              <a:gd name="T40" fmla="*/ 19872 w 25400"/>
              <a:gd name="T41" fmla="*/ 4948 h 14293"/>
              <a:gd name="T42" fmla="*/ 20038 w 25400"/>
              <a:gd name="T43" fmla="*/ 4075 h 14293"/>
              <a:gd name="T44" fmla="*/ 20911 w 25400"/>
              <a:gd name="T45" fmla="*/ 3910 h 14293"/>
              <a:gd name="T46" fmla="*/ 22483 w 25400"/>
              <a:gd name="T47" fmla="*/ 4676 h 14293"/>
              <a:gd name="T48" fmla="*/ 23317 w 25400"/>
              <a:gd name="T49" fmla="*/ 4499 h 14293"/>
              <a:gd name="T50" fmla="*/ 23487 w 25400"/>
              <a:gd name="T51" fmla="*/ 3642 h 14293"/>
              <a:gd name="T52" fmla="*/ 22730 w 25400"/>
              <a:gd name="T53" fmla="*/ 2090 h 14293"/>
              <a:gd name="T54" fmla="*/ 22896 w 25400"/>
              <a:gd name="T55" fmla="*/ 1217 h 14293"/>
              <a:gd name="T56" fmla="*/ 23769 w 25400"/>
              <a:gd name="T57" fmla="*/ 1051 h 14293"/>
              <a:gd name="T58" fmla="*/ 25342 w 25400"/>
              <a:gd name="T59" fmla="*/ 1818 h 14293"/>
              <a:gd name="T60" fmla="*/ 25400 w 25400"/>
              <a:gd name="T61" fmla="*/ 1837 h 14293"/>
              <a:gd name="T62" fmla="*/ 25400 w 25400"/>
              <a:gd name="T63" fmla="*/ 0 h 14293"/>
              <a:gd name="T64" fmla="*/ 0 w 25400"/>
              <a:gd name="T65" fmla="*/ 0 h 14293"/>
              <a:gd name="T66" fmla="*/ 0 w 25400"/>
              <a:gd name="T67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954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 noChangeAspect="1"/>
          </p:cNvSpPr>
          <p:nvPr userDrawn="1"/>
        </p:nvSpPr>
        <p:spPr bwMode="auto">
          <a:xfrm>
            <a:off x="-18000" y="-18000"/>
            <a:ext cx="9727872" cy="6876000"/>
          </a:xfrm>
          <a:custGeom>
            <a:avLst/>
            <a:gdLst>
              <a:gd name="T0" fmla="*/ 0 w 20206"/>
              <a:gd name="T1" fmla="*/ 13 h 14300"/>
              <a:gd name="T2" fmla="*/ 0 w 20206"/>
              <a:gd name="T3" fmla="*/ 14300 h 14300"/>
              <a:gd name="T4" fmla="*/ 7482 w 20206"/>
              <a:gd name="T5" fmla="*/ 14300 h 14300"/>
              <a:gd name="T6" fmla="*/ 7478 w 20206"/>
              <a:gd name="T7" fmla="*/ 12595 h 14300"/>
              <a:gd name="T8" fmla="*/ 9300 w 20206"/>
              <a:gd name="T9" fmla="*/ 12600 h 14300"/>
              <a:gd name="T10" fmla="*/ 9295 w 20206"/>
              <a:gd name="T11" fmla="*/ 10777 h 14300"/>
              <a:gd name="T12" fmla="*/ 11118 w 20206"/>
              <a:gd name="T13" fmla="*/ 10782 h 14300"/>
              <a:gd name="T14" fmla="*/ 11113 w 20206"/>
              <a:gd name="T15" fmla="*/ 9085 h 14300"/>
              <a:gd name="T16" fmla="*/ 12935 w 20206"/>
              <a:gd name="T17" fmla="*/ 9090 h 14300"/>
              <a:gd name="T18" fmla="*/ 12930 w 20206"/>
              <a:gd name="T19" fmla="*/ 7267 h 14300"/>
              <a:gd name="T20" fmla="*/ 14753 w 20206"/>
              <a:gd name="T21" fmla="*/ 7272 h 14300"/>
              <a:gd name="T22" fmla="*/ 14748 w 20206"/>
              <a:gd name="T23" fmla="*/ 5450 h 14300"/>
              <a:gd name="T24" fmla="*/ 16571 w 20206"/>
              <a:gd name="T25" fmla="*/ 5455 h 14300"/>
              <a:gd name="T26" fmla="*/ 16566 w 20206"/>
              <a:gd name="T27" fmla="*/ 3632 h 14300"/>
              <a:gd name="T28" fmla="*/ 18388 w 20206"/>
              <a:gd name="T29" fmla="*/ 3637 h 14300"/>
              <a:gd name="T30" fmla="*/ 18383 w 20206"/>
              <a:gd name="T31" fmla="*/ 1815 h 14300"/>
              <a:gd name="T32" fmla="*/ 20206 w 20206"/>
              <a:gd name="T33" fmla="*/ 1820 h 14300"/>
              <a:gd name="T34" fmla="*/ 20201 w 20206"/>
              <a:gd name="T35" fmla="*/ 0 h 14300"/>
              <a:gd name="T36" fmla="*/ 0 w 20206"/>
              <a:gd name="T37" fmla="*/ 13 h 14300"/>
              <a:gd name="connsiteX0" fmla="*/ 284 w 20206"/>
              <a:gd name="connsiteY0" fmla="*/ 196 h 14300"/>
              <a:gd name="connsiteX1" fmla="*/ 0 w 20206"/>
              <a:gd name="connsiteY1" fmla="*/ 14300 h 14300"/>
              <a:gd name="connsiteX2" fmla="*/ 7482 w 20206"/>
              <a:gd name="connsiteY2" fmla="*/ 14300 h 14300"/>
              <a:gd name="connsiteX3" fmla="*/ 7478 w 20206"/>
              <a:gd name="connsiteY3" fmla="*/ 12595 h 14300"/>
              <a:gd name="connsiteX4" fmla="*/ 9300 w 20206"/>
              <a:gd name="connsiteY4" fmla="*/ 12600 h 14300"/>
              <a:gd name="connsiteX5" fmla="*/ 9295 w 20206"/>
              <a:gd name="connsiteY5" fmla="*/ 10777 h 14300"/>
              <a:gd name="connsiteX6" fmla="*/ 11118 w 20206"/>
              <a:gd name="connsiteY6" fmla="*/ 10782 h 14300"/>
              <a:gd name="connsiteX7" fmla="*/ 11113 w 20206"/>
              <a:gd name="connsiteY7" fmla="*/ 9085 h 14300"/>
              <a:gd name="connsiteX8" fmla="*/ 12935 w 20206"/>
              <a:gd name="connsiteY8" fmla="*/ 9090 h 14300"/>
              <a:gd name="connsiteX9" fmla="*/ 12930 w 20206"/>
              <a:gd name="connsiteY9" fmla="*/ 7267 h 14300"/>
              <a:gd name="connsiteX10" fmla="*/ 14753 w 20206"/>
              <a:gd name="connsiteY10" fmla="*/ 7272 h 14300"/>
              <a:gd name="connsiteX11" fmla="*/ 14748 w 20206"/>
              <a:gd name="connsiteY11" fmla="*/ 5450 h 14300"/>
              <a:gd name="connsiteX12" fmla="*/ 16571 w 20206"/>
              <a:gd name="connsiteY12" fmla="*/ 5455 h 14300"/>
              <a:gd name="connsiteX13" fmla="*/ 16566 w 20206"/>
              <a:gd name="connsiteY13" fmla="*/ 3632 h 14300"/>
              <a:gd name="connsiteX14" fmla="*/ 18388 w 20206"/>
              <a:gd name="connsiteY14" fmla="*/ 3637 h 14300"/>
              <a:gd name="connsiteX15" fmla="*/ 18383 w 20206"/>
              <a:gd name="connsiteY15" fmla="*/ 1815 h 14300"/>
              <a:gd name="connsiteX16" fmla="*/ 20206 w 20206"/>
              <a:gd name="connsiteY16" fmla="*/ 1820 h 14300"/>
              <a:gd name="connsiteX17" fmla="*/ 20201 w 20206"/>
              <a:gd name="connsiteY17" fmla="*/ 0 h 14300"/>
              <a:gd name="connsiteX18" fmla="*/ 284 w 20206"/>
              <a:gd name="connsiteY18" fmla="*/ 196 h 14300"/>
              <a:gd name="connsiteX0" fmla="*/ 27 w 20233"/>
              <a:gd name="connsiteY0" fmla="*/ 13 h 14300"/>
              <a:gd name="connsiteX1" fmla="*/ 27 w 20233"/>
              <a:gd name="connsiteY1" fmla="*/ 14300 h 14300"/>
              <a:gd name="connsiteX2" fmla="*/ 7509 w 20233"/>
              <a:gd name="connsiteY2" fmla="*/ 14300 h 14300"/>
              <a:gd name="connsiteX3" fmla="*/ 7505 w 20233"/>
              <a:gd name="connsiteY3" fmla="*/ 12595 h 14300"/>
              <a:gd name="connsiteX4" fmla="*/ 9327 w 20233"/>
              <a:gd name="connsiteY4" fmla="*/ 12600 h 14300"/>
              <a:gd name="connsiteX5" fmla="*/ 9322 w 20233"/>
              <a:gd name="connsiteY5" fmla="*/ 10777 h 14300"/>
              <a:gd name="connsiteX6" fmla="*/ 11145 w 20233"/>
              <a:gd name="connsiteY6" fmla="*/ 10782 h 14300"/>
              <a:gd name="connsiteX7" fmla="*/ 11140 w 20233"/>
              <a:gd name="connsiteY7" fmla="*/ 9085 h 14300"/>
              <a:gd name="connsiteX8" fmla="*/ 12962 w 20233"/>
              <a:gd name="connsiteY8" fmla="*/ 9090 h 14300"/>
              <a:gd name="connsiteX9" fmla="*/ 12957 w 20233"/>
              <a:gd name="connsiteY9" fmla="*/ 7267 h 14300"/>
              <a:gd name="connsiteX10" fmla="*/ 14780 w 20233"/>
              <a:gd name="connsiteY10" fmla="*/ 7272 h 14300"/>
              <a:gd name="connsiteX11" fmla="*/ 14775 w 20233"/>
              <a:gd name="connsiteY11" fmla="*/ 5450 h 14300"/>
              <a:gd name="connsiteX12" fmla="*/ 16598 w 20233"/>
              <a:gd name="connsiteY12" fmla="*/ 5455 h 14300"/>
              <a:gd name="connsiteX13" fmla="*/ 16593 w 20233"/>
              <a:gd name="connsiteY13" fmla="*/ 3632 h 14300"/>
              <a:gd name="connsiteX14" fmla="*/ 18415 w 20233"/>
              <a:gd name="connsiteY14" fmla="*/ 3637 h 14300"/>
              <a:gd name="connsiteX15" fmla="*/ 18410 w 20233"/>
              <a:gd name="connsiteY15" fmla="*/ 1815 h 14300"/>
              <a:gd name="connsiteX16" fmla="*/ 20233 w 20233"/>
              <a:gd name="connsiteY16" fmla="*/ 1820 h 14300"/>
              <a:gd name="connsiteX17" fmla="*/ 20228 w 20233"/>
              <a:gd name="connsiteY17" fmla="*/ 0 h 14300"/>
              <a:gd name="connsiteX18" fmla="*/ 27 w 20233"/>
              <a:gd name="connsiteY18" fmla="*/ 13 h 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501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14300 h 14300"/>
              <a:gd name="T4" fmla="*/ 14503 w 25400"/>
              <a:gd name="T5" fmla="*/ 14300 h 14300"/>
              <a:gd name="T6" fmla="*/ 14498 w 25400"/>
              <a:gd name="T7" fmla="*/ 12595 h 14300"/>
              <a:gd name="T8" fmla="*/ 16321 w 25400"/>
              <a:gd name="T9" fmla="*/ 12600 h 14300"/>
              <a:gd name="T10" fmla="*/ 16316 w 25400"/>
              <a:gd name="T11" fmla="*/ 10777 h 14300"/>
              <a:gd name="T12" fmla="*/ 18138 w 25400"/>
              <a:gd name="T13" fmla="*/ 10782 h 14300"/>
              <a:gd name="T14" fmla="*/ 18133 w 25400"/>
              <a:gd name="T15" fmla="*/ 9085 h 14300"/>
              <a:gd name="T16" fmla="*/ 19956 w 25400"/>
              <a:gd name="T17" fmla="*/ 9090 h 14300"/>
              <a:gd name="T18" fmla="*/ 19951 w 25400"/>
              <a:gd name="T19" fmla="*/ 7267 h 14300"/>
              <a:gd name="T20" fmla="*/ 21773 w 25400"/>
              <a:gd name="T21" fmla="*/ 7272 h 14300"/>
              <a:gd name="T22" fmla="*/ 21768 w 25400"/>
              <a:gd name="T23" fmla="*/ 5450 h 14300"/>
              <a:gd name="T24" fmla="*/ 23591 w 25400"/>
              <a:gd name="T25" fmla="*/ 5455 h 14300"/>
              <a:gd name="T26" fmla="*/ 23586 w 25400"/>
              <a:gd name="T27" fmla="*/ 3632 h 14300"/>
              <a:gd name="T28" fmla="*/ 25400 w 25400"/>
              <a:gd name="T29" fmla="*/ 3637 h 14300"/>
              <a:gd name="T30" fmla="*/ 25400 w 25400"/>
              <a:gd name="T31" fmla="*/ 0 h 14300"/>
              <a:gd name="T32" fmla="*/ 0 w 25400"/>
              <a:gd name="T3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grpSp>
        <p:nvGrpSpPr>
          <p:cNvPr id="15" name="Ryhmä 14"/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1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0631390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89230" y="1270100"/>
            <a:ext cx="10921932" cy="4391149"/>
          </a:xfrm>
        </p:spPr>
        <p:txBody>
          <a:bodyPr/>
          <a:lstStyle>
            <a:lvl1pPr marL="0" indent="0">
              <a:buFont typeface="Arial" pitchFamily="34" charset="0"/>
              <a:buNone/>
              <a:defRPr sz="2399"/>
            </a:lvl1pPr>
            <a:lvl2pPr marL="357081" indent="-357081">
              <a:buFont typeface="Arial" pitchFamily="34" charset="0"/>
              <a:buChar char="•"/>
              <a:defRPr sz="2399"/>
            </a:lvl2pPr>
            <a:lvl3pPr marL="715748" indent="-358667">
              <a:buFont typeface="Arial" panose="020B0604020202020204" pitchFamily="34" charset="0"/>
              <a:buChar char="−"/>
              <a:defRPr sz="1999"/>
            </a:lvl3pPr>
            <a:lvl4pPr marL="1069654" indent="-353907">
              <a:buFont typeface="Arial" pitchFamily="34" charset="0"/>
              <a:buChar char="•"/>
              <a:defRPr sz="1999"/>
            </a:lvl4pPr>
            <a:lvl5pPr marL="1431495" indent="-360255">
              <a:buFont typeface="Wingdings" panose="05000000000000000000" pitchFamily="2" charset="2"/>
              <a:buChar char="ü"/>
              <a:defRPr/>
            </a:lvl5pPr>
          </a:lstStyle>
          <a:p>
            <a:pPr lvl="1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1</a:t>
            </a:r>
          </a:p>
          <a:p>
            <a:pPr lvl="2"/>
            <a:r>
              <a:rPr lang="sv-SE"/>
              <a:t>Nivå 2</a:t>
            </a:r>
          </a:p>
          <a:p>
            <a:pPr lvl="3"/>
            <a:r>
              <a:rPr lang="sv-SE"/>
              <a:t>Nivå 3</a:t>
            </a:r>
          </a:p>
        </p:txBody>
      </p:sp>
      <p:sp>
        <p:nvSpPr>
          <p:cNvPr id="9" name="Rubrik 8"/>
          <p:cNvSpPr>
            <a:spLocks noGrp="1"/>
          </p:cNvSpPr>
          <p:nvPr>
            <p:ph type="title" hasCustomPrompt="1"/>
          </p:nvPr>
        </p:nvSpPr>
        <p:spPr>
          <a:xfrm>
            <a:off x="789230" y="401736"/>
            <a:ext cx="10921932" cy="76823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rubrik</a:t>
            </a:r>
          </a:p>
        </p:txBody>
      </p:sp>
      <p:sp>
        <p:nvSpPr>
          <p:cNvPr id="7" name="Rektangel 6"/>
          <p:cNvSpPr/>
          <p:nvPr userDrawn="1"/>
        </p:nvSpPr>
        <p:spPr>
          <a:xfrm>
            <a:off x="0" y="0"/>
            <a:ext cx="28018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799"/>
          </a:p>
        </p:txBody>
      </p:sp>
    </p:spTree>
    <p:extLst>
      <p:ext uri="{BB962C8B-B14F-4D97-AF65-F5344CB8AC3E}">
        <p14:creationId xmlns:p14="http://schemas.microsoft.com/office/powerpoint/2010/main" val="20721521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">
  <p:cSld name="Kuva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Char char="•"/>
              <a:defRPr sz="2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457201" y="407988"/>
            <a:ext cx="11234740" cy="78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8541259" y="6263801"/>
            <a:ext cx="196343" cy="18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1"/>
            </a:lvl9pPr>
          </a:lstStyle>
          <a:p>
            <a:fld id="{00000000-1234-1234-1234-12341234123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33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5DBA2F-D849-42A7-A74C-534DDDB6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81FD598-D96B-4854-935C-EF3AF9F05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E458AA8-D2CD-4AB5-8A03-61A20FB13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E034706-3F44-452E-B903-73626ABCE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C93700C-CF3D-4306-A570-DED14860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B97AAB8-B5CA-49FD-B067-173EC49D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74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7FFFEC-232D-45F1-9733-7B297516E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8B8E81B-9DD7-445D-8A47-3779872A2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C0C3926-7C4E-4B22-B48B-10D9DC0B5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2B19348-2ACE-484B-B8F2-8B3A04189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5495849-B69C-43E7-9D0C-C4FA8FADE8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46ED551-6EA3-4154-B197-4EA887BD9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16BE576B-F9D5-40F2-8032-003995BF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2EC050A-9F79-4520-ABDC-DA2C1937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15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E3AA40-7315-49C6-9AAF-DFB897DAA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7AE0567-1C9A-4803-BBAF-1548D783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F1DA79B-D8B1-4A83-933C-F698AB5E3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84707B8-EEAE-4162-9B0D-AB97D384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27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4CB219-B5A0-4CB0-A389-79075A7A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FC5BD0B-A522-4A27-ACD8-697CA1FE6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EC49A0C-8776-48C7-ACB4-BE9DD7F2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14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88B4C1-8CE4-4350-BBAD-552C67411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4C28F2-9E70-4995-8F0F-991E7EA81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1C82B9B-D00A-4DCB-AFBC-689E93305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E37D0A7-C9C4-4686-8502-A68D4597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3CA11C-0B86-4ABA-9016-DBACC85C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9ADD6F6-4D79-4A34-A8F9-AEC87336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914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835DAC-5AC1-4F75-892E-5B6672522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88E5FAD-1CFD-4AC2-8F75-54C9CFC29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C2A3A7A-FD1A-484A-8CB4-182F6F129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7A5D2C6-0A35-4967-AE50-514F4EC29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44859C9-70B6-40B7-AE70-2F778722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070507-ADF9-4A9E-AC87-96DFB6CC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5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image" Target="../media/image1.wmf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1FEAFCC-4C19-437B-B63F-2A9B03A55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84346B-E70E-4669-839F-DC8CA51CC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54AC3D5-0B0B-473B-9884-39E6F21D3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3B6BF-2DF0-446C-95A4-A5D2DA85E33D}" type="datetimeFigureOut">
              <a:rPr lang="fi-FI" smtClean="0"/>
              <a:t>25.11.2021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5CE4CF2-A565-43CD-9548-6E1A029B1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A0AD16A-BB58-42A4-96CD-9A5D63534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29EFE-8E5D-4347-8C66-869B668FD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216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199" y="408562"/>
            <a:ext cx="9972000" cy="7876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199" y="1196502"/>
            <a:ext cx="9972000" cy="4980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430" y="6268800"/>
            <a:ext cx="1305128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300">
                <a:solidFill>
                  <a:srgbClr val="0000BF"/>
                </a:solidFill>
              </a:defRPr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2022" y="6268800"/>
            <a:ext cx="4114800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300">
                <a:solidFill>
                  <a:srgbClr val="0000BF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 b="1">
                <a:solidFill>
                  <a:srgbClr val="0000B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413" y="6134100"/>
            <a:ext cx="1058330" cy="59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8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34BC4-DF28-5742-8F9B-250F228D9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270078"/>
            <a:ext cx="11217615" cy="787615"/>
          </a:xfrm>
        </p:spPr>
        <p:txBody>
          <a:bodyPr/>
          <a:lstStyle/>
          <a:p>
            <a:r>
              <a:rPr lang="fi-FI" sz="1800" dirty="0">
                <a:solidFill>
                  <a:schemeClr val="tx1"/>
                </a:solidFill>
              </a:rPr>
              <a:t>Ohjelma/projektikortti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92A69D-336B-4E37-8CA9-EE1598F4E624}"/>
              </a:ext>
            </a:extLst>
          </p:cNvPr>
          <p:cNvGraphicFramePr>
            <a:graphicFrameLocks noGrp="1"/>
          </p:cNvGraphicFramePr>
          <p:nvPr/>
        </p:nvGraphicFramePr>
        <p:xfrm>
          <a:off x="457198" y="663886"/>
          <a:ext cx="11217613" cy="5530228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43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443">
                  <a:extLst>
                    <a:ext uri="{9D8B030D-6E8A-4147-A177-3AD203B41FA5}">
                      <a16:colId xmlns:a16="http://schemas.microsoft.com/office/drawing/2014/main" val="2727382595"/>
                    </a:ext>
                  </a:extLst>
                </a:gridCol>
                <a:gridCol w="9358331">
                  <a:extLst>
                    <a:ext uri="{9D8B030D-6E8A-4147-A177-3AD203B41FA5}">
                      <a16:colId xmlns:a16="http://schemas.microsoft.com/office/drawing/2014/main" val="2157175321"/>
                    </a:ext>
                  </a:extLst>
                </a:gridCol>
              </a:tblGrid>
              <a:tr h="4857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tx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>
                          <a:solidFill>
                            <a:schemeClr val="tx1"/>
                          </a:solidFill>
                          <a:latin typeface="+mn-lt"/>
                        </a:rPr>
                        <a:t>Kuvaus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894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Visio, </a:t>
                      </a:r>
                      <a:r>
                        <a:rPr lang="en-US" sz="1400" b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tavoite</a:t>
                      </a:r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ja </a:t>
                      </a:r>
                      <a:r>
                        <a:rPr lang="en-US" sz="1400" b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rajaukset</a:t>
                      </a:r>
                      <a:endParaRPr lang="fi-FI" sz="1400" b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400" b="0" i="1" u="none" strike="noStrike" baseline="0" noProof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08863313"/>
                  </a:ext>
                </a:extLst>
              </a:tr>
              <a:tr h="6636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Hyödyt</a:t>
                      </a:r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ja </a:t>
                      </a:r>
                      <a:r>
                        <a:rPr lang="en-US" sz="1400" b="1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mittarit</a:t>
                      </a:r>
                      <a:endParaRPr lang="en-US" sz="1400" b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fi-FI" sz="1400" b="0" i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1.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fi-FI" sz="1400" b="0" i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2.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r>
                        <a:rPr lang="fi-FI" sz="1400" b="0" i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3.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2704704"/>
                  </a:ext>
                </a:extLst>
              </a:tr>
              <a:tr h="6636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="1" u="non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Päätuotokset</a:t>
                      </a: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67464562"/>
                  </a:ext>
                </a:extLst>
              </a:tr>
              <a:tr h="6636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="1" u="none" kern="1200" baseline="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Riippuvuudet ja edellytykset</a:t>
                      </a: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6336470"/>
                  </a:ext>
                </a:extLst>
              </a:tr>
              <a:tr h="6636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="1" u="none" kern="1200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Ohjaus ja resursointi</a:t>
                      </a:r>
                      <a:endParaRPr lang="fi-FI" sz="1400" b="1" u="none" kern="1200" baseline="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62483029"/>
                  </a:ext>
                </a:extLst>
              </a:tr>
              <a:tr h="49894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="1" u="none" strike="noStrike" baseline="0" noProof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Rahoitus</a:t>
                      </a: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</a:pPr>
                      <a:endParaRPr lang="fi-FI" sz="1400" b="0" i="1" u="none" strike="noStrike" baseline="0" noProof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34389299"/>
                  </a:ext>
                </a:extLst>
              </a:tr>
              <a:tr h="66361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1400" b="1" u="none" baseline="0" dirty="0">
                        <a:solidFill>
                          <a:srgbClr val="F7F7F7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Aikataulu</a:t>
                      </a:r>
                      <a:endParaRPr lang="fi-FI" sz="1400" b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fi-FI" sz="1400" b="0" i="1" u="none" strike="noStrike" baseline="0" noProof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69649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18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malliesitys_laaja.potx" id="{D97BFE65-D5A7-4C16-8210-58015344F243}" vid="{8B51F14C-9EB6-4B10-8789-80E840255B6E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C9B56E-B546-4313-AD82-7117A1CB0A15}"/>
</file>

<file path=customXml/itemProps2.xml><?xml version="1.0" encoding="utf-8"?>
<ds:datastoreItem xmlns:ds="http://schemas.openxmlformats.org/officeDocument/2006/customXml" ds:itemID="{830904A2-AB7B-43BE-8AF9-CBF9597C19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065EDB-35A5-49FA-89E2-E939A7B912B3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119e4da-bb27-40ec-9539-01a34045be7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Laajakuva</PresentationFormat>
  <Paragraphs>17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Wingdings</vt:lpstr>
      <vt:lpstr>Office-teema</vt:lpstr>
      <vt:lpstr>HKI-bussi</vt:lpstr>
      <vt:lpstr>Ohjelma/projektikortti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Ohjelma/projektikortti </dc:title>
  <dc:creator>Päivi</dc:creator>
  <cp:lastModifiedBy>Päivi</cp:lastModifiedBy>
  <cp:revision>1</cp:revision>
  <dcterms:created xsi:type="dcterms:W3CDTF">2021-11-25T19:58:07Z</dcterms:created>
  <dcterms:modified xsi:type="dcterms:W3CDTF">2021-11-25T19:58:51Z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