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97" r:id="rId5"/>
  </p:sldMasterIdLst>
  <p:notesMasterIdLst>
    <p:notesMasterId r:id="rId30"/>
  </p:notesMasterIdLst>
  <p:sldIdLst>
    <p:sldId id="257" r:id="rId6"/>
    <p:sldId id="272" r:id="rId7"/>
    <p:sldId id="276" r:id="rId8"/>
    <p:sldId id="278" r:id="rId9"/>
    <p:sldId id="279" r:id="rId10"/>
    <p:sldId id="301" r:id="rId11"/>
    <p:sldId id="298" r:id="rId12"/>
    <p:sldId id="299" r:id="rId13"/>
    <p:sldId id="300" r:id="rId14"/>
    <p:sldId id="290" r:id="rId15"/>
    <p:sldId id="289" r:id="rId16"/>
    <p:sldId id="282" r:id="rId17"/>
    <p:sldId id="284" r:id="rId18"/>
    <p:sldId id="285" r:id="rId19"/>
    <p:sldId id="291" r:id="rId20"/>
    <p:sldId id="293" r:id="rId21"/>
    <p:sldId id="292" r:id="rId22"/>
    <p:sldId id="295" r:id="rId23"/>
    <p:sldId id="294" r:id="rId24"/>
    <p:sldId id="280" r:id="rId25"/>
    <p:sldId id="296" r:id="rId26"/>
    <p:sldId id="297" r:id="rId27"/>
    <p:sldId id="281" r:id="rId28"/>
    <p:sldId id="287" r:id="rId29"/>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72A4B21-89BF-62DF-86CB-B1C7F8832000}" name="Kesänen Juha" initials="KJ" userId="S::juha.kesanen@hel.fi::d4a46403-c516-4d49-8a13-c526df9c8b2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FA33F7-7237-4810-BF6F-39A725FFA16A}" v="7" dt="2021-11-26T07:37:39.359"/>
    <p1510:client id="{D197C389-5EBF-4585-8B15-E75214C9BC00}" v="673" dt="2022-02-03T11:58:22.852"/>
    <p1510:client id="{DFD8A9A9-4389-40DE-93E2-293BEF184D8A}" v="467" dt="2022-02-07T07:48:42.341"/>
  </p1510:revLst>
</p1510:revInfo>
</file>

<file path=ppt/tableStyles.xml><?xml version="1.0" encoding="utf-8"?>
<a:tblStyleLst xmlns:a="http://schemas.openxmlformats.org/drawingml/2006/main" def="{5C22544A-7EE6-4342-B048-85BDC9FD1C3A}">
  <a:tblStyle styleId="{616DA210-FB5B-4158-B5E0-FEB733F419BA}" styleName="Vaalea tyyli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85021" autoAdjust="0"/>
  </p:normalViewPr>
  <p:slideViewPr>
    <p:cSldViewPr snapToGrid="0">
      <p:cViewPr varScale="1">
        <p:scale>
          <a:sx n="89" d="100"/>
          <a:sy n="89" d="100"/>
        </p:scale>
        <p:origin x="84"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microsoft.com/office/2018/10/relationships/authors" Targe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microsoft.com/office/2015/10/relationships/revisionInfo" Target="revisionInfo.xml"/><Relationship Id="rId8"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040EF5-02C3-4B1C-ADD9-BD410389689F}" type="doc">
      <dgm:prSet loTypeId="urn:microsoft.com/office/officeart/2005/8/layout/pyramid2" loCatId="pyramid" qsTypeId="urn:microsoft.com/office/officeart/2005/8/quickstyle/simple1" qsCatId="simple" csTypeId="urn:microsoft.com/office/officeart/2005/8/colors/accent1_2" csCatId="accent1" phldr="1"/>
      <dgm:spPr/>
    </dgm:pt>
    <dgm:pt modelId="{EFA7DE3F-24DB-4E9C-9D42-D5A6A7B18325}">
      <dgm:prSet phldrT="[Teksti]" custT="1"/>
      <dgm:spPr/>
      <dgm:t>
        <a:bodyPr/>
        <a:lstStyle/>
        <a:p>
          <a:r>
            <a:rPr lang="fi-FI" sz="1800" b="1" dirty="0"/>
            <a:t>Strategia</a:t>
          </a:r>
        </a:p>
      </dgm:t>
    </dgm:pt>
    <dgm:pt modelId="{06139760-2F82-48F2-BC32-8AEC1435E91E}" type="parTrans" cxnId="{D7EA4415-5BE3-40EC-A635-EC0B29327A0D}">
      <dgm:prSet/>
      <dgm:spPr/>
      <dgm:t>
        <a:bodyPr/>
        <a:lstStyle/>
        <a:p>
          <a:endParaRPr lang="fi-FI"/>
        </a:p>
      </dgm:t>
    </dgm:pt>
    <dgm:pt modelId="{E225705A-0569-4344-BFB3-2186049EB51F}" type="sibTrans" cxnId="{D7EA4415-5BE3-40EC-A635-EC0B29327A0D}">
      <dgm:prSet/>
      <dgm:spPr/>
      <dgm:t>
        <a:bodyPr/>
        <a:lstStyle/>
        <a:p>
          <a:endParaRPr lang="fi-FI"/>
        </a:p>
      </dgm:t>
    </dgm:pt>
    <dgm:pt modelId="{86DDDCA0-2FE5-4F8A-9B8A-69764AFD54B3}">
      <dgm:prSet phldrT="[Teksti]" custT="1"/>
      <dgm:spPr/>
      <dgm:t>
        <a:bodyPr/>
        <a:lstStyle/>
        <a:p>
          <a:r>
            <a:rPr lang="fi-FI" sz="1800" b="1" dirty="0"/>
            <a:t>Ohjelmat</a:t>
          </a:r>
        </a:p>
      </dgm:t>
    </dgm:pt>
    <dgm:pt modelId="{32D45325-4507-417F-8589-684617CC7F46}" type="parTrans" cxnId="{52ACDB3A-5AF2-462E-9394-0CCFE9D80D05}">
      <dgm:prSet/>
      <dgm:spPr/>
      <dgm:t>
        <a:bodyPr/>
        <a:lstStyle/>
        <a:p>
          <a:endParaRPr lang="fi-FI"/>
        </a:p>
      </dgm:t>
    </dgm:pt>
    <dgm:pt modelId="{43490007-A313-4A64-B66E-6CDF61B5352E}" type="sibTrans" cxnId="{52ACDB3A-5AF2-462E-9394-0CCFE9D80D05}">
      <dgm:prSet/>
      <dgm:spPr/>
      <dgm:t>
        <a:bodyPr/>
        <a:lstStyle/>
        <a:p>
          <a:endParaRPr lang="fi-FI"/>
        </a:p>
      </dgm:t>
    </dgm:pt>
    <dgm:pt modelId="{E26B0E51-0481-4138-85C6-5E8DBD3896DD}">
      <dgm:prSet phldrT="[Teksti]" custT="1"/>
      <dgm:spPr/>
      <dgm:t>
        <a:bodyPr/>
        <a:lstStyle/>
        <a:p>
          <a:r>
            <a:rPr lang="fi-FI" sz="1200" b="1" dirty="0"/>
            <a:t>Projektit ja/tai </a:t>
          </a:r>
        </a:p>
        <a:p>
          <a:r>
            <a:rPr lang="fi-FI" sz="1200" b="1" dirty="0"/>
            <a:t>toimenpide-</a:t>
          </a:r>
        </a:p>
        <a:p>
          <a:r>
            <a:rPr lang="fi-FI" sz="1200" b="1" dirty="0"/>
            <a:t>kokonaisuudet</a:t>
          </a:r>
        </a:p>
      </dgm:t>
    </dgm:pt>
    <dgm:pt modelId="{B51A4535-340F-4688-9EF2-61C21882B037}" type="parTrans" cxnId="{A270ADAD-D0AF-453F-8BB7-BF233592CC46}">
      <dgm:prSet/>
      <dgm:spPr/>
      <dgm:t>
        <a:bodyPr/>
        <a:lstStyle/>
        <a:p>
          <a:endParaRPr lang="fi-FI"/>
        </a:p>
      </dgm:t>
    </dgm:pt>
    <dgm:pt modelId="{90535493-4D69-438B-862A-05BB160710C1}" type="sibTrans" cxnId="{A270ADAD-D0AF-453F-8BB7-BF233592CC46}">
      <dgm:prSet/>
      <dgm:spPr/>
      <dgm:t>
        <a:bodyPr/>
        <a:lstStyle/>
        <a:p>
          <a:endParaRPr lang="fi-FI"/>
        </a:p>
      </dgm:t>
    </dgm:pt>
    <dgm:pt modelId="{77825711-5EB3-420F-89EE-23CB46E6C84C}" type="pres">
      <dgm:prSet presAssocID="{B9040EF5-02C3-4B1C-ADD9-BD410389689F}" presName="compositeShape" presStyleCnt="0">
        <dgm:presLayoutVars>
          <dgm:dir/>
          <dgm:resizeHandles/>
        </dgm:presLayoutVars>
      </dgm:prSet>
      <dgm:spPr/>
    </dgm:pt>
    <dgm:pt modelId="{C6AF1F5A-899B-433B-96EF-86A958073027}" type="pres">
      <dgm:prSet presAssocID="{B9040EF5-02C3-4B1C-ADD9-BD410389689F}" presName="pyramid" presStyleLbl="node1" presStyleIdx="0" presStyleCnt="1" custLinFactNeighborX="5486" custLinFactNeighborY="32020"/>
      <dgm:spPr/>
    </dgm:pt>
    <dgm:pt modelId="{5437E040-3275-4325-9087-C71F45B7F621}" type="pres">
      <dgm:prSet presAssocID="{B9040EF5-02C3-4B1C-ADD9-BD410389689F}" presName="theList" presStyleCnt="0"/>
      <dgm:spPr/>
    </dgm:pt>
    <dgm:pt modelId="{854CDCA8-5FF5-4CFC-ACAB-9F984A954094}" type="pres">
      <dgm:prSet presAssocID="{EFA7DE3F-24DB-4E9C-9D42-D5A6A7B18325}" presName="aNode" presStyleLbl="fgAcc1" presStyleIdx="0" presStyleCnt="3">
        <dgm:presLayoutVars>
          <dgm:bulletEnabled val="1"/>
        </dgm:presLayoutVars>
      </dgm:prSet>
      <dgm:spPr/>
    </dgm:pt>
    <dgm:pt modelId="{6715FFAB-09E3-400C-83BD-ECC8A38C5D76}" type="pres">
      <dgm:prSet presAssocID="{EFA7DE3F-24DB-4E9C-9D42-D5A6A7B18325}" presName="aSpace" presStyleCnt="0"/>
      <dgm:spPr/>
    </dgm:pt>
    <dgm:pt modelId="{FCB0A442-F124-427F-BE2B-401D3CFFCDFE}" type="pres">
      <dgm:prSet presAssocID="{86DDDCA0-2FE5-4F8A-9B8A-69764AFD54B3}" presName="aNode" presStyleLbl="fgAcc1" presStyleIdx="1" presStyleCnt="3">
        <dgm:presLayoutVars>
          <dgm:bulletEnabled val="1"/>
        </dgm:presLayoutVars>
      </dgm:prSet>
      <dgm:spPr/>
    </dgm:pt>
    <dgm:pt modelId="{A281123B-2E7E-450F-B698-DF9B64D55068}" type="pres">
      <dgm:prSet presAssocID="{86DDDCA0-2FE5-4F8A-9B8A-69764AFD54B3}" presName="aSpace" presStyleCnt="0"/>
      <dgm:spPr/>
    </dgm:pt>
    <dgm:pt modelId="{21AEE325-86A3-4B4C-993B-69525C92DFC6}" type="pres">
      <dgm:prSet presAssocID="{E26B0E51-0481-4138-85C6-5E8DBD3896DD}" presName="aNode" presStyleLbl="fgAcc1" presStyleIdx="2" presStyleCnt="3">
        <dgm:presLayoutVars>
          <dgm:bulletEnabled val="1"/>
        </dgm:presLayoutVars>
      </dgm:prSet>
      <dgm:spPr/>
    </dgm:pt>
    <dgm:pt modelId="{E9A99F69-72DA-4B72-83FF-563D191B1284}" type="pres">
      <dgm:prSet presAssocID="{E26B0E51-0481-4138-85C6-5E8DBD3896DD}" presName="aSpace" presStyleCnt="0"/>
      <dgm:spPr/>
    </dgm:pt>
  </dgm:ptLst>
  <dgm:cxnLst>
    <dgm:cxn modelId="{D7EA4415-5BE3-40EC-A635-EC0B29327A0D}" srcId="{B9040EF5-02C3-4B1C-ADD9-BD410389689F}" destId="{EFA7DE3F-24DB-4E9C-9D42-D5A6A7B18325}" srcOrd="0" destOrd="0" parTransId="{06139760-2F82-48F2-BC32-8AEC1435E91E}" sibTransId="{E225705A-0569-4344-BFB3-2186049EB51F}"/>
    <dgm:cxn modelId="{52ACDB3A-5AF2-462E-9394-0CCFE9D80D05}" srcId="{B9040EF5-02C3-4B1C-ADD9-BD410389689F}" destId="{86DDDCA0-2FE5-4F8A-9B8A-69764AFD54B3}" srcOrd="1" destOrd="0" parTransId="{32D45325-4507-417F-8589-684617CC7F46}" sibTransId="{43490007-A313-4A64-B66E-6CDF61B5352E}"/>
    <dgm:cxn modelId="{870D7365-6359-4068-A8E3-2BDDA55797AF}" type="presOf" srcId="{E26B0E51-0481-4138-85C6-5E8DBD3896DD}" destId="{21AEE325-86A3-4B4C-993B-69525C92DFC6}" srcOrd="0" destOrd="0" presId="urn:microsoft.com/office/officeart/2005/8/layout/pyramid2"/>
    <dgm:cxn modelId="{32538669-9BBE-4F80-82D9-679BA9E98D97}" type="presOf" srcId="{B9040EF5-02C3-4B1C-ADD9-BD410389689F}" destId="{77825711-5EB3-420F-89EE-23CB46E6C84C}" srcOrd="0" destOrd="0" presId="urn:microsoft.com/office/officeart/2005/8/layout/pyramid2"/>
    <dgm:cxn modelId="{E16B1889-ADB9-4210-AB30-493B40E386A1}" type="presOf" srcId="{EFA7DE3F-24DB-4E9C-9D42-D5A6A7B18325}" destId="{854CDCA8-5FF5-4CFC-ACAB-9F984A954094}" srcOrd="0" destOrd="0" presId="urn:microsoft.com/office/officeart/2005/8/layout/pyramid2"/>
    <dgm:cxn modelId="{4858EBA6-4084-466E-BE2C-F647FC5D7FA3}" type="presOf" srcId="{86DDDCA0-2FE5-4F8A-9B8A-69764AFD54B3}" destId="{FCB0A442-F124-427F-BE2B-401D3CFFCDFE}" srcOrd="0" destOrd="0" presId="urn:microsoft.com/office/officeart/2005/8/layout/pyramid2"/>
    <dgm:cxn modelId="{A270ADAD-D0AF-453F-8BB7-BF233592CC46}" srcId="{B9040EF5-02C3-4B1C-ADD9-BD410389689F}" destId="{E26B0E51-0481-4138-85C6-5E8DBD3896DD}" srcOrd="2" destOrd="0" parTransId="{B51A4535-340F-4688-9EF2-61C21882B037}" sibTransId="{90535493-4D69-438B-862A-05BB160710C1}"/>
    <dgm:cxn modelId="{D26CAAD6-FB20-48F5-B08D-336FA74607A1}" type="presParOf" srcId="{77825711-5EB3-420F-89EE-23CB46E6C84C}" destId="{C6AF1F5A-899B-433B-96EF-86A958073027}" srcOrd="0" destOrd="0" presId="urn:microsoft.com/office/officeart/2005/8/layout/pyramid2"/>
    <dgm:cxn modelId="{102CD078-B0CF-4B5A-82F8-25087C132239}" type="presParOf" srcId="{77825711-5EB3-420F-89EE-23CB46E6C84C}" destId="{5437E040-3275-4325-9087-C71F45B7F621}" srcOrd="1" destOrd="0" presId="urn:microsoft.com/office/officeart/2005/8/layout/pyramid2"/>
    <dgm:cxn modelId="{FC384CE1-B289-44FD-BB9F-ED32427090CF}" type="presParOf" srcId="{5437E040-3275-4325-9087-C71F45B7F621}" destId="{854CDCA8-5FF5-4CFC-ACAB-9F984A954094}" srcOrd="0" destOrd="0" presId="urn:microsoft.com/office/officeart/2005/8/layout/pyramid2"/>
    <dgm:cxn modelId="{42778666-60C9-4C38-9F9F-180D75608F5E}" type="presParOf" srcId="{5437E040-3275-4325-9087-C71F45B7F621}" destId="{6715FFAB-09E3-400C-83BD-ECC8A38C5D76}" srcOrd="1" destOrd="0" presId="urn:microsoft.com/office/officeart/2005/8/layout/pyramid2"/>
    <dgm:cxn modelId="{F050CD4C-F686-4E8D-A27D-3362C43FB738}" type="presParOf" srcId="{5437E040-3275-4325-9087-C71F45B7F621}" destId="{FCB0A442-F124-427F-BE2B-401D3CFFCDFE}" srcOrd="2" destOrd="0" presId="urn:microsoft.com/office/officeart/2005/8/layout/pyramid2"/>
    <dgm:cxn modelId="{C5457FF8-8848-42A0-81D2-147A13016621}" type="presParOf" srcId="{5437E040-3275-4325-9087-C71F45B7F621}" destId="{A281123B-2E7E-450F-B698-DF9B64D55068}" srcOrd="3" destOrd="0" presId="urn:microsoft.com/office/officeart/2005/8/layout/pyramid2"/>
    <dgm:cxn modelId="{F1097CAF-DEED-45A6-B827-9EDA5441A930}" type="presParOf" srcId="{5437E040-3275-4325-9087-C71F45B7F621}" destId="{21AEE325-86A3-4B4C-993B-69525C92DFC6}" srcOrd="4" destOrd="0" presId="urn:microsoft.com/office/officeart/2005/8/layout/pyramid2"/>
    <dgm:cxn modelId="{9320C11A-731A-499D-A791-E0FA3B1FBAC5}" type="presParOf" srcId="{5437E040-3275-4325-9087-C71F45B7F621}" destId="{E9A99F69-72DA-4B72-83FF-563D191B1284}" srcOrd="5" destOrd="0" presId="urn:microsoft.com/office/officeart/2005/8/layout/pyramid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AF1F5A-899B-433B-96EF-86A958073027}">
      <dsp:nvSpPr>
        <dsp:cNvPr id="0" name=""/>
        <dsp:cNvSpPr/>
      </dsp:nvSpPr>
      <dsp:spPr>
        <a:xfrm>
          <a:off x="598355" y="0"/>
          <a:ext cx="2823690" cy="2823690"/>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54CDCA8-5FF5-4CFC-ACAB-9F984A954094}">
      <dsp:nvSpPr>
        <dsp:cNvPr id="0" name=""/>
        <dsp:cNvSpPr/>
      </dsp:nvSpPr>
      <dsp:spPr>
        <a:xfrm>
          <a:off x="1855292" y="283885"/>
          <a:ext cx="1835398" cy="668420"/>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i-FI" sz="1800" b="1" kern="1200" dirty="0"/>
            <a:t>Strategia</a:t>
          </a:r>
        </a:p>
      </dsp:txBody>
      <dsp:txXfrm>
        <a:off x="1887922" y="316515"/>
        <a:ext cx="1770138" cy="603160"/>
      </dsp:txXfrm>
    </dsp:sp>
    <dsp:sp modelId="{FCB0A442-F124-427F-BE2B-401D3CFFCDFE}">
      <dsp:nvSpPr>
        <dsp:cNvPr id="0" name=""/>
        <dsp:cNvSpPr/>
      </dsp:nvSpPr>
      <dsp:spPr>
        <a:xfrm>
          <a:off x="1855292" y="1035858"/>
          <a:ext cx="1835398" cy="668420"/>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i-FI" sz="1800" b="1" kern="1200" dirty="0"/>
            <a:t>Ohjelmat</a:t>
          </a:r>
        </a:p>
      </dsp:txBody>
      <dsp:txXfrm>
        <a:off x="1887922" y="1068488"/>
        <a:ext cx="1770138" cy="603160"/>
      </dsp:txXfrm>
    </dsp:sp>
    <dsp:sp modelId="{21AEE325-86A3-4B4C-993B-69525C92DFC6}">
      <dsp:nvSpPr>
        <dsp:cNvPr id="0" name=""/>
        <dsp:cNvSpPr/>
      </dsp:nvSpPr>
      <dsp:spPr>
        <a:xfrm>
          <a:off x="1855292" y="1787831"/>
          <a:ext cx="1835398" cy="668420"/>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i-FI" sz="1200" b="1" kern="1200" dirty="0"/>
            <a:t>Projektit ja/tai </a:t>
          </a:r>
        </a:p>
        <a:p>
          <a:pPr marL="0" lvl="0" indent="0" algn="ctr" defTabSz="533400">
            <a:lnSpc>
              <a:spcPct val="90000"/>
            </a:lnSpc>
            <a:spcBef>
              <a:spcPct val="0"/>
            </a:spcBef>
            <a:spcAft>
              <a:spcPct val="35000"/>
            </a:spcAft>
            <a:buNone/>
          </a:pPr>
          <a:r>
            <a:rPr lang="fi-FI" sz="1200" b="1" kern="1200" dirty="0"/>
            <a:t>toimenpide-</a:t>
          </a:r>
        </a:p>
        <a:p>
          <a:pPr marL="0" lvl="0" indent="0" algn="ctr" defTabSz="533400">
            <a:lnSpc>
              <a:spcPct val="90000"/>
            </a:lnSpc>
            <a:spcBef>
              <a:spcPct val="0"/>
            </a:spcBef>
            <a:spcAft>
              <a:spcPct val="35000"/>
            </a:spcAft>
            <a:buNone/>
          </a:pPr>
          <a:r>
            <a:rPr lang="fi-FI" sz="1200" b="1" kern="1200" dirty="0"/>
            <a:t>kokonaisuudet</a:t>
          </a:r>
        </a:p>
      </dsp:txBody>
      <dsp:txXfrm>
        <a:off x="1887922" y="1820461"/>
        <a:ext cx="1770138" cy="603160"/>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B94966-5149-426E-8531-5D9F4F8233A4}" type="datetimeFigureOut">
              <a:rPr lang="fi-FI" smtClean="0"/>
              <a:t>15.2.2022</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F6CCE8-1F88-4834-95D6-73D4882874CF}" type="slidenum">
              <a:rPr lang="fi-FI" smtClean="0"/>
              <a:t>‹#›</a:t>
            </a:fld>
            <a:endParaRPr lang="fi-FI"/>
          </a:p>
        </p:txBody>
      </p:sp>
    </p:spTree>
    <p:extLst>
      <p:ext uri="{BB962C8B-B14F-4D97-AF65-F5344CB8AC3E}">
        <p14:creationId xmlns:p14="http://schemas.microsoft.com/office/powerpoint/2010/main" val="22874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FI" sz="800" b="0" i="0" u="none" strike="noStrike" kern="1200" baseline="0" noProof="0" dirty="0">
                <a:solidFill>
                  <a:schemeClr val="tx1"/>
                </a:solidFill>
                <a:latin typeface="+mn-lt"/>
                <a:ea typeface="+mn-ea"/>
                <a:cs typeface="Calibri"/>
              </a:rPr>
              <a:t>Visiolakana: BSC</a:t>
            </a:r>
          </a:p>
          <a:p>
            <a:pPr marL="171450" indent="-171450">
              <a:buFont typeface="Arial" panose="020B0604020202020204" pitchFamily="34" charset="0"/>
              <a:buChar char="•"/>
            </a:pPr>
            <a:r>
              <a:rPr lang="fi-FI" sz="1200" b="0" i="0" kern="1200" dirty="0">
                <a:solidFill>
                  <a:schemeClr val="tx1"/>
                </a:solidFill>
                <a:effectLst/>
                <a:latin typeface="+mn-lt"/>
                <a:ea typeface="+mn-ea"/>
                <a:cs typeface="+mn-cs"/>
              </a:rPr>
              <a:t>Taloudellinen näkökulma</a:t>
            </a:r>
          </a:p>
          <a:p>
            <a:pPr marL="171450" indent="-171450">
              <a:buFont typeface="Arial" panose="020B0604020202020204" pitchFamily="34" charset="0"/>
              <a:buChar char="•"/>
            </a:pPr>
            <a:r>
              <a:rPr lang="fi-FI" sz="1200" b="0" i="0" kern="1200" dirty="0">
                <a:solidFill>
                  <a:schemeClr val="tx1"/>
                </a:solidFill>
                <a:effectLst/>
                <a:latin typeface="+mn-lt"/>
                <a:ea typeface="+mn-ea"/>
                <a:cs typeface="+mn-cs"/>
              </a:rPr>
              <a:t>Asiakasnäkökulma</a:t>
            </a:r>
          </a:p>
          <a:p>
            <a:pPr marL="171450" indent="-171450">
              <a:buFont typeface="Arial" panose="020B0604020202020204" pitchFamily="34" charset="0"/>
              <a:buChar char="•"/>
            </a:pPr>
            <a:r>
              <a:rPr lang="fi-FI" sz="1200" b="0" i="0" kern="1200" dirty="0">
                <a:solidFill>
                  <a:schemeClr val="tx1"/>
                </a:solidFill>
                <a:effectLst/>
                <a:latin typeface="+mn-lt"/>
                <a:ea typeface="+mn-ea"/>
                <a:cs typeface="+mn-cs"/>
              </a:rPr>
              <a:t>Sisäisten prosessien näkökulma</a:t>
            </a:r>
          </a:p>
          <a:p>
            <a:pPr marL="171450" indent="-171450">
              <a:buFont typeface="Arial" panose="020B0604020202020204" pitchFamily="34" charset="0"/>
              <a:buChar char="•"/>
            </a:pPr>
            <a:r>
              <a:rPr lang="fi-FI" sz="1200" b="0" i="0" kern="1200" dirty="0" err="1">
                <a:solidFill>
                  <a:schemeClr val="tx1"/>
                </a:solidFill>
                <a:effectLst/>
                <a:latin typeface="+mn-lt"/>
                <a:ea typeface="+mn-ea"/>
                <a:cs typeface="+mn-cs"/>
              </a:rPr>
              <a:t>Oppimis</a:t>
            </a:r>
            <a:r>
              <a:rPr lang="fi-FI" sz="1200" b="0" i="0" kern="1200" dirty="0">
                <a:solidFill>
                  <a:schemeClr val="tx1"/>
                </a:solidFill>
                <a:effectLst/>
                <a:latin typeface="+mn-lt"/>
                <a:ea typeface="+mn-ea"/>
                <a:cs typeface="+mn-cs"/>
              </a:rPr>
              <a:t>- ja kasvunäkökulma</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878EC4-376A-4FAC-844F-6C9BF98A64AA}" type="slidenum">
              <a:rPr kumimoji="0" lang="fi-FI"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fi-FI"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52950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fi-FI" sz="1200" kern="1200">
              <a:solidFill>
                <a:schemeClr val="tx1"/>
              </a:solidFill>
              <a:latin typeface="+mn-lt"/>
              <a:ea typeface="+mn-ea"/>
              <a:cs typeface="+mn-cs"/>
            </a:endParaRPr>
          </a:p>
        </p:txBody>
      </p:sp>
      <p:sp>
        <p:nvSpPr>
          <p:cNvPr id="4" name="Dian numeron paikkamerkki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18E625-F91A-4941-B93F-68C3A9D0551A}" type="slidenum">
              <a:rPr kumimoji="0" lang="fi-FI"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fi-FI"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8103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fi-FI" sz="1200" kern="1200">
              <a:solidFill>
                <a:schemeClr val="tx1"/>
              </a:solidFill>
              <a:latin typeface="+mn-lt"/>
              <a:ea typeface="+mn-ea"/>
              <a:cs typeface="+mn-cs"/>
            </a:endParaRPr>
          </a:p>
        </p:txBody>
      </p:sp>
      <p:sp>
        <p:nvSpPr>
          <p:cNvPr id="4" name="Dian numeron paikkamerkki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18E625-F91A-4941-B93F-68C3A9D0551A}" type="slidenum">
              <a:rPr kumimoji="0" lang="fi-FI"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fi-FI"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9088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fi-FI" sz="1200" kern="1200">
              <a:solidFill>
                <a:schemeClr val="tx1"/>
              </a:solidFill>
              <a:latin typeface="+mn-lt"/>
              <a:ea typeface="+mn-ea"/>
              <a:cs typeface="+mn-cs"/>
            </a:endParaRPr>
          </a:p>
        </p:txBody>
      </p:sp>
      <p:sp>
        <p:nvSpPr>
          <p:cNvPr id="4" name="Dian numeron paikkamerkki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18E625-F91A-4941-B93F-68C3A9D0551A}" type="slidenum">
              <a:rPr kumimoji="0" lang="fi-FI"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fi-FI"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424952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fi-FI" sz="1200" kern="1200">
              <a:solidFill>
                <a:schemeClr val="tx1"/>
              </a:solidFill>
              <a:latin typeface="+mn-lt"/>
              <a:ea typeface="+mn-ea"/>
              <a:cs typeface="+mn-cs"/>
            </a:endParaRPr>
          </a:p>
        </p:txBody>
      </p:sp>
      <p:sp>
        <p:nvSpPr>
          <p:cNvPr id="4" name="Dian numeron paikkamerkki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18E625-F91A-4941-B93F-68C3A9D0551A}" type="slidenum">
              <a:rPr kumimoji="0" lang="fi-FI"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fi-FI"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81798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fi-FI" sz="1200" kern="1200">
              <a:solidFill>
                <a:schemeClr val="tx1"/>
              </a:solidFill>
              <a:latin typeface="+mn-lt"/>
              <a:ea typeface="+mn-ea"/>
              <a:cs typeface="+mn-cs"/>
            </a:endParaRPr>
          </a:p>
        </p:txBody>
      </p:sp>
      <p:sp>
        <p:nvSpPr>
          <p:cNvPr id="4" name="Dian numeron paikkamerkki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18E625-F91A-4941-B93F-68C3A9D0551A}" type="slidenum">
              <a:rPr kumimoji="0" lang="fi-FI"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fi-FI"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210161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fi-FI" sz="1200" kern="1200">
              <a:solidFill>
                <a:schemeClr val="tx1"/>
              </a:solidFill>
              <a:latin typeface="+mn-lt"/>
              <a:ea typeface="+mn-ea"/>
              <a:cs typeface="+mn-cs"/>
            </a:endParaRPr>
          </a:p>
        </p:txBody>
      </p:sp>
      <p:sp>
        <p:nvSpPr>
          <p:cNvPr id="4" name="Dian numeron paikkamerkki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18E625-F91A-4941-B93F-68C3A9D0551A}" type="slidenum">
              <a:rPr kumimoji="0" lang="fi-FI"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fi-FI"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634079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fi-FI" sz="1200" kern="1200">
              <a:solidFill>
                <a:schemeClr val="tx1"/>
              </a:solidFill>
              <a:latin typeface="+mn-lt"/>
              <a:ea typeface="+mn-ea"/>
              <a:cs typeface="+mn-cs"/>
            </a:endParaRPr>
          </a:p>
        </p:txBody>
      </p:sp>
      <p:sp>
        <p:nvSpPr>
          <p:cNvPr id="4" name="Dian numeron paikkamerkki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18E625-F91A-4941-B93F-68C3A9D0551A}" type="slidenum">
              <a:rPr kumimoji="0" lang="fi-FI"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fi-FI"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385517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fi-FI" sz="1200" kern="1200">
              <a:solidFill>
                <a:schemeClr val="tx1"/>
              </a:solidFill>
              <a:latin typeface="+mn-lt"/>
              <a:ea typeface="+mn-ea"/>
              <a:cs typeface="+mn-cs"/>
            </a:endParaRPr>
          </a:p>
        </p:txBody>
      </p:sp>
      <p:sp>
        <p:nvSpPr>
          <p:cNvPr id="4" name="Dian numeron paikkamerkki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18E625-F91A-4941-B93F-68C3A9D0551A}" type="slidenum">
              <a:rPr kumimoji="0" lang="fi-FI"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fi-FI"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79706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fi-FI" sz="1200" kern="1200">
              <a:solidFill>
                <a:schemeClr val="tx1"/>
              </a:solidFill>
              <a:latin typeface="+mn-lt"/>
              <a:ea typeface="+mn-ea"/>
              <a:cs typeface="+mn-cs"/>
            </a:endParaRPr>
          </a:p>
        </p:txBody>
      </p:sp>
      <p:sp>
        <p:nvSpPr>
          <p:cNvPr id="4" name="Dian numeron paikkamerkki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18E625-F91A-4941-B93F-68C3A9D0551A}" type="slidenum">
              <a:rPr kumimoji="0" lang="fi-FI"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fi-FI"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230529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486383" y="457200"/>
            <a:ext cx="10661515" cy="5136204"/>
          </a:xfrm>
        </p:spPr>
        <p:txBody>
          <a:bodyPr/>
          <a:lstStyle>
            <a:lvl1pPr algn="l">
              <a:lnSpc>
                <a:spcPct val="85000"/>
              </a:lnSpc>
              <a:defRPr sz="7000">
                <a:latin typeface="+mj-lt"/>
              </a:defRPr>
            </a:lvl1pPr>
          </a:lstStyle>
          <a:p>
            <a:r>
              <a:rPr lang="fi-FI"/>
              <a:t>Muokkaa perustyyl. napsautt.</a:t>
            </a:r>
          </a:p>
        </p:txBody>
      </p:sp>
      <p:sp>
        <p:nvSpPr>
          <p:cNvPr id="3" name="Päivämäärän paikkamerkki 3"/>
          <p:cNvSpPr>
            <a:spLocks noGrp="1"/>
          </p:cNvSpPr>
          <p:nvPr>
            <p:ph type="dt" sz="half" idx="10"/>
          </p:nvPr>
        </p:nvSpPr>
        <p:spPr/>
        <p:txBody>
          <a:bodyPr/>
          <a:lstStyle>
            <a:lvl1pPr>
              <a:defRPr/>
            </a:lvl1pPr>
          </a:lstStyle>
          <a:p>
            <a:fld id="{6EAB05F7-8E58-4971-954E-2357C56EBEA6}" type="datetimeFigureOut">
              <a:rPr lang="fi-FI" smtClean="0"/>
              <a:t>15.2.2022</a:t>
            </a:fld>
            <a:endParaRPr lang="fi-FI"/>
          </a:p>
        </p:txBody>
      </p:sp>
      <p:sp>
        <p:nvSpPr>
          <p:cNvPr id="4" name="Alatunnisteen paikkamerkki 4"/>
          <p:cNvSpPr>
            <a:spLocks noGrp="1"/>
          </p:cNvSpPr>
          <p:nvPr>
            <p:ph type="ftr" sz="quarter" idx="11"/>
          </p:nvPr>
        </p:nvSpPr>
        <p:spPr/>
        <p:txBody>
          <a:bodyPr/>
          <a:lstStyle>
            <a:lvl1pPr>
              <a:defRPr/>
            </a:lvl1pPr>
          </a:lstStyle>
          <a:p>
            <a:endParaRPr lang="fi-FI"/>
          </a:p>
        </p:txBody>
      </p:sp>
      <p:sp>
        <p:nvSpPr>
          <p:cNvPr id="5" name="Dian numeron paikkamerkki 5"/>
          <p:cNvSpPr>
            <a:spLocks noGrp="1"/>
          </p:cNvSpPr>
          <p:nvPr>
            <p:ph type="sldNum" sz="quarter" idx="12"/>
          </p:nvPr>
        </p:nvSpPr>
        <p:spPr/>
        <p:txBody>
          <a:bodyPr/>
          <a:lstStyle>
            <a:lvl1pPr>
              <a:defRPr/>
            </a:lvl1pPr>
          </a:lstStyle>
          <a:p>
            <a:fld id="{B3ED3CF1-AE36-4F7D-B1D7-F5107BEBB32E}" type="slidenum">
              <a:rPr lang="fi-FI" smtClean="0"/>
              <a:t>‹#›</a:t>
            </a:fld>
            <a:endParaRPr lang="fi-FI"/>
          </a:p>
        </p:txBody>
      </p:sp>
    </p:spTree>
    <p:extLst>
      <p:ext uri="{BB962C8B-B14F-4D97-AF65-F5344CB8AC3E}">
        <p14:creationId xmlns:p14="http://schemas.microsoft.com/office/powerpoint/2010/main" val="2846869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Otsikko ja sisältö B">
    <p:spTree>
      <p:nvGrpSpPr>
        <p:cNvPr id="1" name=""/>
        <p:cNvGrpSpPr/>
        <p:nvPr/>
      </p:nvGrpSpPr>
      <p:grpSpPr>
        <a:xfrm>
          <a:off x="0" y="0"/>
          <a:ext cx="0" cy="0"/>
          <a:chOff x="0" y="0"/>
          <a:chExt cx="0" cy="0"/>
        </a:xfrm>
      </p:grpSpPr>
      <p:sp>
        <p:nvSpPr>
          <p:cNvPr id="4" name="Freeform 9"/>
          <p:cNvSpPr>
            <a:spLocks noChangeAspect="1"/>
          </p:cNvSpPr>
          <p:nvPr/>
        </p:nvSpPr>
        <p:spPr bwMode="auto">
          <a:xfrm>
            <a:off x="11018838" y="0"/>
            <a:ext cx="1189037" cy="6858000"/>
          </a:xfrm>
          <a:custGeom>
            <a:avLst/>
            <a:gdLst>
              <a:gd name="T0" fmla="*/ 107277 w 2460"/>
              <a:gd name="T1" fmla="*/ 0 h 14300"/>
              <a:gd name="T2" fmla="*/ 0 w 2460"/>
              <a:gd name="T3" fmla="*/ 340023 h 14300"/>
              <a:gd name="T4" fmla="*/ 115492 w 2460"/>
              <a:gd name="T5" fmla="*/ 771645 h 14300"/>
              <a:gd name="T6" fmla="*/ 0 w 2460"/>
              <a:gd name="T7" fmla="*/ 1203267 h 14300"/>
              <a:gd name="T8" fmla="*/ 115492 w 2460"/>
              <a:gd name="T9" fmla="*/ 1634890 h 14300"/>
              <a:gd name="T10" fmla="*/ 0 w 2460"/>
              <a:gd name="T11" fmla="*/ 2066032 h 14300"/>
              <a:gd name="T12" fmla="*/ 115492 w 2460"/>
              <a:gd name="T13" fmla="*/ 2497655 h 14300"/>
              <a:gd name="T14" fmla="*/ 115492 w 2460"/>
              <a:gd name="T15" fmla="*/ 2519716 h 14300"/>
              <a:gd name="T16" fmla="*/ 0 w 2460"/>
              <a:gd name="T17" fmla="*/ 2951338 h 14300"/>
              <a:gd name="T18" fmla="*/ 115492 w 2460"/>
              <a:gd name="T19" fmla="*/ 3382481 h 14300"/>
              <a:gd name="T20" fmla="*/ 0 w 2460"/>
              <a:gd name="T21" fmla="*/ 3814103 h 14300"/>
              <a:gd name="T22" fmla="*/ 115492 w 2460"/>
              <a:gd name="T23" fmla="*/ 4245725 h 14300"/>
              <a:gd name="T24" fmla="*/ 0 w 2460"/>
              <a:gd name="T25" fmla="*/ 4676868 h 14300"/>
              <a:gd name="T26" fmla="*/ 115492 w 2460"/>
              <a:gd name="T27" fmla="*/ 5108491 h 14300"/>
              <a:gd name="T28" fmla="*/ 0 w 2460"/>
              <a:gd name="T29" fmla="*/ 5540113 h 14300"/>
              <a:gd name="T30" fmla="*/ 115492 w 2460"/>
              <a:gd name="T31" fmla="*/ 5971256 h 14300"/>
              <a:gd name="T32" fmla="*/ 0 w 2460"/>
              <a:gd name="T33" fmla="*/ 6402878 h 14300"/>
              <a:gd name="T34" fmla="*/ 115492 w 2460"/>
              <a:gd name="T35" fmla="*/ 6834501 h 14300"/>
              <a:gd name="T36" fmla="*/ 115009 w 2460"/>
              <a:gd name="T37" fmla="*/ 6858000 h 14300"/>
              <a:gd name="T38" fmla="*/ 1188749 w 2460"/>
              <a:gd name="T39" fmla="*/ 6858000 h 14300"/>
              <a:gd name="T40" fmla="*/ 1188749 w 2460"/>
              <a:gd name="T41" fmla="*/ 0 h 14300"/>
              <a:gd name="T42" fmla="*/ 107277 w 2460"/>
              <a:gd name="T43" fmla="*/ 0 h 1430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460" h="14300">
                <a:moveTo>
                  <a:pt x="222" y="0"/>
                </a:moveTo>
                <a:cubicBezTo>
                  <a:pt x="167" y="272"/>
                  <a:pt x="0" y="334"/>
                  <a:pt x="0" y="709"/>
                </a:cubicBezTo>
                <a:cubicBezTo>
                  <a:pt x="0" y="1159"/>
                  <a:pt x="239" y="1159"/>
                  <a:pt x="239" y="1609"/>
                </a:cubicBezTo>
                <a:cubicBezTo>
                  <a:pt x="239" y="2059"/>
                  <a:pt x="0" y="2059"/>
                  <a:pt x="0" y="2509"/>
                </a:cubicBezTo>
                <a:cubicBezTo>
                  <a:pt x="0" y="2959"/>
                  <a:pt x="239" y="2959"/>
                  <a:pt x="239" y="3409"/>
                </a:cubicBezTo>
                <a:cubicBezTo>
                  <a:pt x="239" y="3858"/>
                  <a:pt x="0" y="3858"/>
                  <a:pt x="0" y="4308"/>
                </a:cubicBezTo>
                <a:cubicBezTo>
                  <a:pt x="0" y="4758"/>
                  <a:pt x="239" y="4758"/>
                  <a:pt x="239" y="5208"/>
                </a:cubicBezTo>
                <a:lnTo>
                  <a:pt x="239" y="5254"/>
                </a:lnTo>
                <a:cubicBezTo>
                  <a:pt x="239" y="5704"/>
                  <a:pt x="0" y="5704"/>
                  <a:pt x="0" y="6154"/>
                </a:cubicBezTo>
                <a:cubicBezTo>
                  <a:pt x="0" y="6603"/>
                  <a:pt x="239" y="6603"/>
                  <a:pt x="239" y="7053"/>
                </a:cubicBezTo>
                <a:cubicBezTo>
                  <a:pt x="239" y="7503"/>
                  <a:pt x="0" y="7503"/>
                  <a:pt x="0" y="7953"/>
                </a:cubicBezTo>
                <a:cubicBezTo>
                  <a:pt x="0" y="8403"/>
                  <a:pt x="239" y="8403"/>
                  <a:pt x="239" y="8853"/>
                </a:cubicBezTo>
                <a:cubicBezTo>
                  <a:pt x="239" y="9303"/>
                  <a:pt x="0" y="9303"/>
                  <a:pt x="0" y="9752"/>
                </a:cubicBezTo>
                <a:cubicBezTo>
                  <a:pt x="0" y="10202"/>
                  <a:pt x="239" y="10202"/>
                  <a:pt x="239" y="10652"/>
                </a:cubicBezTo>
                <a:cubicBezTo>
                  <a:pt x="239" y="11102"/>
                  <a:pt x="0" y="11102"/>
                  <a:pt x="0" y="11552"/>
                </a:cubicBezTo>
                <a:cubicBezTo>
                  <a:pt x="0" y="12002"/>
                  <a:pt x="239" y="12002"/>
                  <a:pt x="239" y="12451"/>
                </a:cubicBezTo>
                <a:cubicBezTo>
                  <a:pt x="239" y="12901"/>
                  <a:pt x="0" y="12901"/>
                  <a:pt x="0" y="13351"/>
                </a:cubicBezTo>
                <a:cubicBezTo>
                  <a:pt x="0" y="13801"/>
                  <a:pt x="239" y="13801"/>
                  <a:pt x="239" y="14251"/>
                </a:cubicBezTo>
                <a:cubicBezTo>
                  <a:pt x="239" y="14268"/>
                  <a:pt x="239" y="14284"/>
                  <a:pt x="238" y="14300"/>
                </a:cubicBezTo>
                <a:lnTo>
                  <a:pt x="2460" y="14300"/>
                </a:lnTo>
                <a:lnTo>
                  <a:pt x="2460" y="0"/>
                </a:lnTo>
                <a:lnTo>
                  <a:pt x="222" y="0"/>
                </a:lnTo>
                <a:close/>
              </a:path>
            </a:pathLst>
          </a:custGeom>
          <a:solidFill>
            <a:srgbClr val="00D7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fi-FI">
              <a:solidFill>
                <a:prstClr val="black"/>
              </a:solidFill>
            </a:endParaRPr>
          </a:p>
        </p:txBody>
      </p:sp>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3"/>
          <p:cNvSpPr>
            <a:spLocks noGrp="1"/>
          </p:cNvSpPr>
          <p:nvPr>
            <p:ph type="dt" sz="half" idx="10"/>
          </p:nvPr>
        </p:nvSpPr>
        <p:spPr/>
        <p:txBody>
          <a:bodyPr/>
          <a:lstStyle>
            <a:lvl1pPr>
              <a:defRPr/>
            </a:lvl1pPr>
          </a:lstStyle>
          <a:p>
            <a:fld id="{6EAB05F7-8E58-4971-954E-2357C56EBEA6}" type="datetimeFigureOut">
              <a:rPr lang="fi-FI" smtClean="0"/>
              <a:t>15.2.2022</a:t>
            </a:fld>
            <a:endParaRPr lang="fi-FI"/>
          </a:p>
        </p:txBody>
      </p:sp>
      <p:sp>
        <p:nvSpPr>
          <p:cNvPr id="6" name="Alatunnisteen paikkamerkki 4"/>
          <p:cNvSpPr>
            <a:spLocks noGrp="1"/>
          </p:cNvSpPr>
          <p:nvPr>
            <p:ph type="ftr" sz="quarter" idx="11"/>
          </p:nvPr>
        </p:nvSpPr>
        <p:spPr/>
        <p:txBody>
          <a:bodyPr/>
          <a:lstStyle>
            <a:lvl1pPr>
              <a:defRPr/>
            </a:lvl1pPr>
          </a:lstStyle>
          <a:p>
            <a:endParaRPr lang="fi-FI"/>
          </a:p>
        </p:txBody>
      </p:sp>
      <p:sp>
        <p:nvSpPr>
          <p:cNvPr id="7" name="Dian numeron paikkamerkki 5"/>
          <p:cNvSpPr>
            <a:spLocks noGrp="1"/>
          </p:cNvSpPr>
          <p:nvPr>
            <p:ph type="sldNum" sz="quarter" idx="12"/>
          </p:nvPr>
        </p:nvSpPr>
        <p:spPr/>
        <p:txBody>
          <a:bodyPr/>
          <a:lstStyle>
            <a:lvl1pPr>
              <a:defRPr/>
            </a:lvl1pPr>
          </a:lstStyle>
          <a:p>
            <a:fld id="{B3ED3CF1-AE36-4F7D-B1D7-F5107BEBB32E}" type="slidenum">
              <a:rPr lang="fi-FI" smtClean="0"/>
              <a:t>‹#›</a:t>
            </a:fld>
            <a:endParaRPr lang="fi-FI"/>
          </a:p>
        </p:txBody>
      </p:sp>
    </p:spTree>
    <p:extLst>
      <p:ext uri="{BB962C8B-B14F-4D97-AF65-F5344CB8AC3E}">
        <p14:creationId xmlns:p14="http://schemas.microsoft.com/office/powerpoint/2010/main" val="3718087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Otsikko ja sisältö C">
    <p:spTree>
      <p:nvGrpSpPr>
        <p:cNvPr id="1" name=""/>
        <p:cNvGrpSpPr/>
        <p:nvPr/>
      </p:nvGrpSpPr>
      <p:grpSpPr>
        <a:xfrm>
          <a:off x="0" y="0"/>
          <a:ext cx="0" cy="0"/>
          <a:chOff x="0" y="0"/>
          <a:chExt cx="0" cy="0"/>
        </a:xfrm>
      </p:grpSpPr>
      <p:sp>
        <p:nvSpPr>
          <p:cNvPr id="4" name="Freeform 9"/>
          <p:cNvSpPr>
            <a:spLocks noChangeAspect="1"/>
          </p:cNvSpPr>
          <p:nvPr/>
        </p:nvSpPr>
        <p:spPr bwMode="auto">
          <a:xfrm>
            <a:off x="11077575" y="0"/>
            <a:ext cx="1112838" cy="6858000"/>
          </a:xfrm>
          <a:custGeom>
            <a:avLst/>
            <a:gdLst>
              <a:gd name="T0" fmla="*/ 30426 w 2304"/>
              <a:gd name="T1" fmla="*/ 0 h 14300"/>
              <a:gd name="T2" fmla="*/ 18352 w 2304"/>
              <a:gd name="T3" fmla="*/ 11990 h 14300"/>
              <a:gd name="T4" fmla="*/ 286395 w 2304"/>
              <a:gd name="T5" fmla="*/ 276718 h 14300"/>
              <a:gd name="T6" fmla="*/ 18352 w 2304"/>
              <a:gd name="T7" fmla="*/ 540967 h 14300"/>
              <a:gd name="T8" fmla="*/ 268042 w 2304"/>
              <a:gd name="T9" fmla="*/ 787951 h 14300"/>
              <a:gd name="T10" fmla="*/ 0 w 2304"/>
              <a:gd name="T11" fmla="*/ 1052199 h 14300"/>
              <a:gd name="T12" fmla="*/ 268042 w 2304"/>
              <a:gd name="T13" fmla="*/ 1316928 h 14300"/>
              <a:gd name="T14" fmla="*/ 0 w 2304"/>
              <a:gd name="T15" fmla="*/ 1581656 h 14300"/>
              <a:gd name="T16" fmla="*/ 268042 w 2304"/>
              <a:gd name="T17" fmla="*/ 1846385 h 14300"/>
              <a:gd name="T18" fmla="*/ 0 w 2304"/>
              <a:gd name="T19" fmla="*/ 2111113 h 14300"/>
              <a:gd name="T20" fmla="*/ 268042 w 2304"/>
              <a:gd name="T21" fmla="*/ 2375841 h 14300"/>
              <a:gd name="T22" fmla="*/ 0 w 2304"/>
              <a:gd name="T23" fmla="*/ 2640570 h 14300"/>
              <a:gd name="T24" fmla="*/ 268042 w 2304"/>
              <a:gd name="T25" fmla="*/ 2905298 h 14300"/>
              <a:gd name="T26" fmla="*/ 0 w 2304"/>
              <a:gd name="T27" fmla="*/ 3170027 h 14300"/>
              <a:gd name="T28" fmla="*/ 281082 w 2304"/>
              <a:gd name="T29" fmla="*/ 3447704 h 14300"/>
              <a:gd name="T30" fmla="*/ 18352 w 2304"/>
              <a:gd name="T31" fmla="*/ 3706677 h 14300"/>
              <a:gd name="T32" fmla="*/ 286395 w 2304"/>
              <a:gd name="T33" fmla="*/ 3971405 h 14300"/>
              <a:gd name="T34" fmla="*/ 18352 w 2304"/>
              <a:gd name="T35" fmla="*/ 4236134 h 14300"/>
              <a:gd name="T36" fmla="*/ 286395 w 2304"/>
              <a:gd name="T37" fmla="*/ 4500862 h 14300"/>
              <a:gd name="T38" fmla="*/ 18352 w 2304"/>
              <a:gd name="T39" fmla="*/ 4765591 h 14300"/>
              <a:gd name="T40" fmla="*/ 286395 w 2304"/>
              <a:gd name="T41" fmla="*/ 5030319 h 14300"/>
              <a:gd name="T42" fmla="*/ 18352 w 2304"/>
              <a:gd name="T43" fmla="*/ 5295047 h 14300"/>
              <a:gd name="T44" fmla="*/ 268042 w 2304"/>
              <a:gd name="T45" fmla="*/ 5541552 h 14300"/>
              <a:gd name="T46" fmla="*/ 0 w 2304"/>
              <a:gd name="T47" fmla="*/ 5806280 h 14300"/>
              <a:gd name="T48" fmla="*/ 268042 w 2304"/>
              <a:gd name="T49" fmla="*/ 6071009 h 14300"/>
              <a:gd name="T50" fmla="*/ 0 w 2304"/>
              <a:gd name="T51" fmla="*/ 6335737 h 14300"/>
              <a:gd name="T52" fmla="*/ 268042 w 2304"/>
              <a:gd name="T53" fmla="*/ 6600465 h 14300"/>
              <a:gd name="T54" fmla="*/ 7244 w 2304"/>
              <a:gd name="T55" fmla="*/ 6858000 h 14300"/>
              <a:gd name="T56" fmla="*/ 1112737 w 2304"/>
              <a:gd name="T57" fmla="*/ 6858000 h 14300"/>
              <a:gd name="T58" fmla="*/ 1112737 w 2304"/>
              <a:gd name="T59" fmla="*/ 0 h 14300"/>
              <a:gd name="T60" fmla="*/ 30426 w 2304"/>
              <a:gd name="T61" fmla="*/ 0 h 1430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304" h="14300">
                <a:moveTo>
                  <a:pt x="63" y="0"/>
                </a:moveTo>
                <a:lnTo>
                  <a:pt x="38" y="25"/>
                </a:lnTo>
                <a:lnTo>
                  <a:pt x="593" y="577"/>
                </a:lnTo>
                <a:lnTo>
                  <a:pt x="38" y="1128"/>
                </a:lnTo>
                <a:lnTo>
                  <a:pt x="555" y="1643"/>
                </a:lnTo>
                <a:lnTo>
                  <a:pt x="0" y="2194"/>
                </a:lnTo>
                <a:lnTo>
                  <a:pt x="555" y="2746"/>
                </a:lnTo>
                <a:lnTo>
                  <a:pt x="0" y="3298"/>
                </a:lnTo>
                <a:lnTo>
                  <a:pt x="555" y="3850"/>
                </a:lnTo>
                <a:lnTo>
                  <a:pt x="0" y="4402"/>
                </a:lnTo>
                <a:lnTo>
                  <a:pt x="555" y="4954"/>
                </a:lnTo>
                <a:lnTo>
                  <a:pt x="0" y="5506"/>
                </a:lnTo>
                <a:lnTo>
                  <a:pt x="555" y="6058"/>
                </a:lnTo>
                <a:lnTo>
                  <a:pt x="0" y="6610"/>
                </a:lnTo>
                <a:lnTo>
                  <a:pt x="582" y="7189"/>
                </a:lnTo>
                <a:lnTo>
                  <a:pt x="38" y="7729"/>
                </a:lnTo>
                <a:lnTo>
                  <a:pt x="593" y="8281"/>
                </a:lnTo>
                <a:lnTo>
                  <a:pt x="38" y="8833"/>
                </a:lnTo>
                <a:lnTo>
                  <a:pt x="593" y="9385"/>
                </a:lnTo>
                <a:lnTo>
                  <a:pt x="38" y="9937"/>
                </a:lnTo>
                <a:lnTo>
                  <a:pt x="593" y="10489"/>
                </a:lnTo>
                <a:lnTo>
                  <a:pt x="38" y="11041"/>
                </a:lnTo>
                <a:lnTo>
                  <a:pt x="555" y="11555"/>
                </a:lnTo>
                <a:lnTo>
                  <a:pt x="0" y="12107"/>
                </a:lnTo>
                <a:lnTo>
                  <a:pt x="555" y="12659"/>
                </a:lnTo>
                <a:lnTo>
                  <a:pt x="0" y="13211"/>
                </a:lnTo>
                <a:lnTo>
                  <a:pt x="555" y="13763"/>
                </a:lnTo>
                <a:lnTo>
                  <a:pt x="15" y="14300"/>
                </a:lnTo>
                <a:lnTo>
                  <a:pt x="2304" y="14300"/>
                </a:lnTo>
                <a:cubicBezTo>
                  <a:pt x="2304" y="9533"/>
                  <a:pt x="2304" y="4767"/>
                  <a:pt x="2304" y="0"/>
                </a:cubicBezTo>
                <a:lnTo>
                  <a:pt x="63" y="0"/>
                </a:lnTo>
                <a:close/>
              </a:path>
            </a:pathLst>
          </a:custGeom>
          <a:solidFill>
            <a:srgbClr val="00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fi-FI">
              <a:solidFill>
                <a:prstClr val="black"/>
              </a:solidFill>
            </a:endParaRPr>
          </a:p>
        </p:txBody>
      </p:sp>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3"/>
          <p:cNvSpPr>
            <a:spLocks noGrp="1"/>
          </p:cNvSpPr>
          <p:nvPr>
            <p:ph type="dt" sz="half" idx="10"/>
          </p:nvPr>
        </p:nvSpPr>
        <p:spPr/>
        <p:txBody>
          <a:bodyPr/>
          <a:lstStyle>
            <a:lvl1pPr>
              <a:defRPr/>
            </a:lvl1pPr>
          </a:lstStyle>
          <a:p>
            <a:fld id="{6EAB05F7-8E58-4971-954E-2357C56EBEA6}" type="datetimeFigureOut">
              <a:rPr lang="fi-FI" smtClean="0"/>
              <a:t>15.2.2022</a:t>
            </a:fld>
            <a:endParaRPr lang="fi-FI"/>
          </a:p>
        </p:txBody>
      </p:sp>
      <p:sp>
        <p:nvSpPr>
          <p:cNvPr id="6" name="Alatunnisteen paikkamerkki 4"/>
          <p:cNvSpPr>
            <a:spLocks noGrp="1"/>
          </p:cNvSpPr>
          <p:nvPr>
            <p:ph type="ftr" sz="quarter" idx="11"/>
          </p:nvPr>
        </p:nvSpPr>
        <p:spPr/>
        <p:txBody>
          <a:bodyPr/>
          <a:lstStyle>
            <a:lvl1pPr>
              <a:defRPr/>
            </a:lvl1pPr>
          </a:lstStyle>
          <a:p>
            <a:endParaRPr lang="fi-FI"/>
          </a:p>
        </p:txBody>
      </p:sp>
      <p:sp>
        <p:nvSpPr>
          <p:cNvPr id="7" name="Dian numeron paikkamerkki 5"/>
          <p:cNvSpPr>
            <a:spLocks noGrp="1"/>
          </p:cNvSpPr>
          <p:nvPr>
            <p:ph type="sldNum" sz="quarter" idx="12"/>
          </p:nvPr>
        </p:nvSpPr>
        <p:spPr/>
        <p:txBody>
          <a:bodyPr/>
          <a:lstStyle>
            <a:lvl1pPr>
              <a:defRPr/>
            </a:lvl1pPr>
          </a:lstStyle>
          <a:p>
            <a:fld id="{B3ED3CF1-AE36-4F7D-B1D7-F5107BEBB32E}" type="slidenum">
              <a:rPr lang="fi-FI" smtClean="0"/>
              <a:t>‹#›</a:t>
            </a:fld>
            <a:endParaRPr lang="fi-FI"/>
          </a:p>
        </p:txBody>
      </p:sp>
    </p:spTree>
    <p:extLst>
      <p:ext uri="{BB962C8B-B14F-4D97-AF65-F5344CB8AC3E}">
        <p14:creationId xmlns:p14="http://schemas.microsoft.com/office/powerpoint/2010/main" val="17160951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Otsikko ja sisältö D">
    <p:spTree>
      <p:nvGrpSpPr>
        <p:cNvPr id="1" name=""/>
        <p:cNvGrpSpPr/>
        <p:nvPr/>
      </p:nvGrpSpPr>
      <p:grpSpPr>
        <a:xfrm>
          <a:off x="0" y="0"/>
          <a:ext cx="0" cy="0"/>
          <a:chOff x="0" y="0"/>
          <a:chExt cx="0" cy="0"/>
        </a:xfrm>
      </p:grpSpPr>
      <p:sp>
        <p:nvSpPr>
          <p:cNvPr id="4" name="Freeform 13"/>
          <p:cNvSpPr>
            <a:spLocks noChangeAspect="1"/>
          </p:cNvSpPr>
          <p:nvPr/>
        </p:nvSpPr>
        <p:spPr bwMode="auto">
          <a:xfrm>
            <a:off x="10964863" y="0"/>
            <a:ext cx="1228725" cy="6858000"/>
          </a:xfrm>
          <a:custGeom>
            <a:avLst/>
            <a:gdLst>
              <a:gd name="T0" fmla="*/ 0 w 2539"/>
              <a:gd name="T1" fmla="*/ 4225103 h 14300"/>
              <a:gd name="T2" fmla="*/ 0 w 2539"/>
              <a:gd name="T3" fmla="*/ 4225103 h 14300"/>
              <a:gd name="T4" fmla="*/ 174239 w 2539"/>
              <a:gd name="T5" fmla="*/ 4488393 h 14300"/>
              <a:gd name="T6" fmla="*/ 0 w 2539"/>
              <a:gd name="T7" fmla="*/ 4751683 h 14300"/>
              <a:gd name="T8" fmla="*/ 0 w 2539"/>
              <a:gd name="T9" fmla="*/ 4752642 h 14300"/>
              <a:gd name="T10" fmla="*/ 0 w 2539"/>
              <a:gd name="T11" fmla="*/ 4753122 h 14300"/>
              <a:gd name="T12" fmla="*/ 174239 w 2539"/>
              <a:gd name="T13" fmla="*/ 5016411 h 14300"/>
              <a:gd name="T14" fmla="*/ 0 w 2539"/>
              <a:gd name="T15" fmla="*/ 5279701 h 14300"/>
              <a:gd name="T16" fmla="*/ 0 w 2539"/>
              <a:gd name="T17" fmla="*/ 5279701 h 14300"/>
              <a:gd name="T18" fmla="*/ 0 w 2539"/>
              <a:gd name="T19" fmla="*/ 5281140 h 14300"/>
              <a:gd name="T20" fmla="*/ 175691 w 2539"/>
              <a:gd name="T21" fmla="*/ 5544909 h 14300"/>
              <a:gd name="T22" fmla="*/ 0 w 2539"/>
              <a:gd name="T23" fmla="*/ 5809158 h 14300"/>
              <a:gd name="T24" fmla="*/ 175691 w 2539"/>
              <a:gd name="T25" fmla="*/ 6072927 h 14300"/>
              <a:gd name="T26" fmla="*/ 0 w 2539"/>
              <a:gd name="T27" fmla="*/ 6337176 h 14300"/>
              <a:gd name="T28" fmla="*/ 175691 w 2539"/>
              <a:gd name="T29" fmla="*/ 6600945 h 14300"/>
              <a:gd name="T30" fmla="*/ 0 w 2539"/>
              <a:gd name="T31" fmla="*/ 6858000 h 14300"/>
              <a:gd name="T32" fmla="*/ 1228866 w 2539"/>
              <a:gd name="T33" fmla="*/ 6858000 h 14300"/>
              <a:gd name="T34" fmla="*/ 1228866 w 2539"/>
              <a:gd name="T35" fmla="*/ 0 h 14300"/>
              <a:gd name="T36" fmla="*/ 0 w 2539"/>
              <a:gd name="T37" fmla="*/ 0 h 14300"/>
              <a:gd name="T38" fmla="*/ 175691 w 2539"/>
              <a:gd name="T39" fmla="*/ 264249 h 14300"/>
              <a:gd name="T40" fmla="*/ 0 w 2539"/>
              <a:gd name="T41" fmla="*/ 528018 h 14300"/>
              <a:gd name="T42" fmla="*/ 175691 w 2539"/>
              <a:gd name="T43" fmla="*/ 791787 h 14300"/>
              <a:gd name="T44" fmla="*/ 0 w 2539"/>
              <a:gd name="T45" fmla="*/ 1056036 h 14300"/>
              <a:gd name="T46" fmla="*/ 175691 w 2539"/>
              <a:gd name="T47" fmla="*/ 1319805 h 14300"/>
              <a:gd name="T48" fmla="*/ 0 w 2539"/>
              <a:gd name="T49" fmla="*/ 1584054 h 14300"/>
              <a:gd name="T50" fmla="*/ 175691 w 2539"/>
              <a:gd name="T51" fmla="*/ 1847823 h 14300"/>
              <a:gd name="T52" fmla="*/ 0 w 2539"/>
              <a:gd name="T53" fmla="*/ 2112072 h 14300"/>
              <a:gd name="T54" fmla="*/ 175691 w 2539"/>
              <a:gd name="T55" fmla="*/ 2375841 h 14300"/>
              <a:gd name="T56" fmla="*/ 0 w 2539"/>
              <a:gd name="T57" fmla="*/ 2640090 h 14300"/>
              <a:gd name="T58" fmla="*/ 175691 w 2539"/>
              <a:gd name="T59" fmla="*/ 2903859 h 14300"/>
              <a:gd name="T60" fmla="*/ 0 w 2539"/>
              <a:gd name="T61" fmla="*/ 3168108 h 14300"/>
              <a:gd name="T62" fmla="*/ 175691 w 2539"/>
              <a:gd name="T63" fmla="*/ 3431877 h 14300"/>
              <a:gd name="T64" fmla="*/ 0 w 2539"/>
              <a:gd name="T65" fmla="*/ 3695647 h 14300"/>
              <a:gd name="T66" fmla="*/ 175691 w 2539"/>
              <a:gd name="T67" fmla="*/ 3959896 h 14300"/>
              <a:gd name="T68" fmla="*/ 0 w 2539"/>
              <a:gd name="T69" fmla="*/ 4223665 h 14300"/>
              <a:gd name="T70" fmla="*/ 0 w 2539"/>
              <a:gd name="T71" fmla="*/ 4225103 h 1430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539" h="14300">
                <a:moveTo>
                  <a:pt x="0" y="8810"/>
                </a:moveTo>
                <a:lnTo>
                  <a:pt x="0" y="8810"/>
                </a:lnTo>
                <a:cubicBezTo>
                  <a:pt x="0" y="9056"/>
                  <a:pt x="148" y="9267"/>
                  <a:pt x="360" y="9359"/>
                </a:cubicBezTo>
                <a:cubicBezTo>
                  <a:pt x="148" y="9451"/>
                  <a:pt x="0" y="9662"/>
                  <a:pt x="0" y="9908"/>
                </a:cubicBezTo>
                <a:lnTo>
                  <a:pt x="0" y="9910"/>
                </a:lnTo>
                <a:lnTo>
                  <a:pt x="0" y="9911"/>
                </a:lnTo>
                <a:cubicBezTo>
                  <a:pt x="0" y="10157"/>
                  <a:pt x="148" y="10368"/>
                  <a:pt x="360" y="10460"/>
                </a:cubicBezTo>
                <a:cubicBezTo>
                  <a:pt x="148" y="10552"/>
                  <a:pt x="0" y="10763"/>
                  <a:pt x="0" y="11009"/>
                </a:cubicBezTo>
                <a:lnTo>
                  <a:pt x="0" y="11012"/>
                </a:lnTo>
                <a:cubicBezTo>
                  <a:pt x="0" y="11259"/>
                  <a:pt x="150" y="11471"/>
                  <a:pt x="363" y="11562"/>
                </a:cubicBezTo>
                <a:cubicBezTo>
                  <a:pt x="150" y="11654"/>
                  <a:pt x="0" y="11866"/>
                  <a:pt x="0" y="12113"/>
                </a:cubicBezTo>
                <a:cubicBezTo>
                  <a:pt x="0" y="12360"/>
                  <a:pt x="150" y="12572"/>
                  <a:pt x="363" y="12663"/>
                </a:cubicBezTo>
                <a:cubicBezTo>
                  <a:pt x="150" y="12755"/>
                  <a:pt x="0" y="12967"/>
                  <a:pt x="0" y="13214"/>
                </a:cubicBezTo>
                <a:cubicBezTo>
                  <a:pt x="0" y="13461"/>
                  <a:pt x="150" y="13673"/>
                  <a:pt x="363" y="13764"/>
                </a:cubicBezTo>
                <a:cubicBezTo>
                  <a:pt x="154" y="13854"/>
                  <a:pt x="6" y="14059"/>
                  <a:pt x="0" y="14300"/>
                </a:cubicBezTo>
                <a:lnTo>
                  <a:pt x="2539" y="14300"/>
                </a:lnTo>
                <a:cubicBezTo>
                  <a:pt x="2539" y="9533"/>
                  <a:pt x="2539" y="4767"/>
                  <a:pt x="2539" y="0"/>
                </a:cubicBezTo>
                <a:lnTo>
                  <a:pt x="0" y="0"/>
                </a:lnTo>
                <a:cubicBezTo>
                  <a:pt x="0" y="247"/>
                  <a:pt x="150" y="459"/>
                  <a:pt x="363" y="551"/>
                </a:cubicBezTo>
                <a:cubicBezTo>
                  <a:pt x="150" y="642"/>
                  <a:pt x="0" y="854"/>
                  <a:pt x="0" y="1101"/>
                </a:cubicBezTo>
                <a:cubicBezTo>
                  <a:pt x="0" y="1348"/>
                  <a:pt x="150" y="1560"/>
                  <a:pt x="363" y="1651"/>
                </a:cubicBezTo>
                <a:cubicBezTo>
                  <a:pt x="150" y="1743"/>
                  <a:pt x="0" y="1955"/>
                  <a:pt x="0" y="2202"/>
                </a:cubicBezTo>
                <a:cubicBezTo>
                  <a:pt x="0" y="2449"/>
                  <a:pt x="150" y="2661"/>
                  <a:pt x="363" y="2752"/>
                </a:cubicBezTo>
                <a:cubicBezTo>
                  <a:pt x="150" y="2844"/>
                  <a:pt x="0" y="3056"/>
                  <a:pt x="0" y="3303"/>
                </a:cubicBezTo>
                <a:cubicBezTo>
                  <a:pt x="0" y="3550"/>
                  <a:pt x="150" y="3762"/>
                  <a:pt x="363" y="3853"/>
                </a:cubicBezTo>
                <a:cubicBezTo>
                  <a:pt x="150" y="3945"/>
                  <a:pt x="0" y="4157"/>
                  <a:pt x="0" y="4404"/>
                </a:cubicBezTo>
                <a:cubicBezTo>
                  <a:pt x="0" y="4651"/>
                  <a:pt x="150" y="4863"/>
                  <a:pt x="363" y="4954"/>
                </a:cubicBezTo>
                <a:cubicBezTo>
                  <a:pt x="150" y="5046"/>
                  <a:pt x="0" y="5258"/>
                  <a:pt x="0" y="5505"/>
                </a:cubicBezTo>
                <a:cubicBezTo>
                  <a:pt x="0" y="5752"/>
                  <a:pt x="150" y="5964"/>
                  <a:pt x="363" y="6055"/>
                </a:cubicBezTo>
                <a:cubicBezTo>
                  <a:pt x="150" y="6147"/>
                  <a:pt x="0" y="6359"/>
                  <a:pt x="0" y="6606"/>
                </a:cubicBezTo>
                <a:cubicBezTo>
                  <a:pt x="0" y="6853"/>
                  <a:pt x="150" y="7065"/>
                  <a:pt x="363" y="7156"/>
                </a:cubicBezTo>
                <a:cubicBezTo>
                  <a:pt x="150" y="7247"/>
                  <a:pt x="0" y="7459"/>
                  <a:pt x="0" y="7706"/>
                </a:cubicBezTo>
                <a:cubicBezTo>
                  <a:pt x="0" y="7954"/>
                  <a:pt x="150" y="8165"/>
                  <a:pt x="363" y="8257"/>
                </a:cubicBezTo>
                <a:cubicBezTo>
                  <a:pt x="150" y="8348"/>
                  <a:pt x="0" y="8560"/>
                  <a:pt x="0" y="8807"/>
                </a:cubicBezTo>
                <a:lnTo>
                  <a:pt x="0" y="8810"/>
                </a:lnTo>
                <a:close/>
              </a:path>
            </a:pathLst>
          </a:custGeom>
          <a:solidFill>
            <a:srgbClr val="F5A4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fi-FI">
              <a:solidFill>
                <a:prstClr val="black"/>
              </a:solidFill>
            </a:endParaRPr>
          </a:p>
        </p:txBody>
      </p:sp>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3"/>
          <p:cNvSpPr>
            <a:spLocks noGrp="1"/>
          </p:cNvSpPr>
          <p:nvPr>
            <p:ph type="dt" sz="half" idx="10"/>
          </p:nvPr>
        </p:nvSpPr>
        <p:spPr/>
        <p:txBody>
          <a:bodyPr/>
          <a:lstStyle>
            <a:lvl1pPr>
              <a:defRPr/>
            </a:lvl1pPr>
          </a:lstStyle>
          <a:p>
            <a:fld id="{6EAB05F7-8E58-4971-954E-2357C56EBEA6}" type="datetimeFigureOut">
              <a:rPr lang="fi-FI" smtClean="0"/>
              <a:t>15.2.2022</a:t>
            </a:fld>
            <a:endParaRPr lang="fi-FI"/>
          </a:p>
        </p:txBody>
      </p:sp>
      <p:sp>
        <p:nvSpPr>
          <p:cNvPr id="6" name="Alatunnisteen paikkamerkki 4"/>
          <p:cNvSpPr>
            <a:spLocks noGrp="1"/>
          </p:cNvSpPr>
          <p:nvPr>
            <p:ph type="ftr" sz="quarter" idx="11"/>
          </p:nvPr>
        </p:nvSpPr>
        <p:spPr/>
        <p:txBody>
          <a:bodyPr/>
          <a:lstStyle>
            <a:lvl1pPr>
              <a:defRPr/>
            </a:lvl1pPr>
          </a:lstStyle>
          <a:p>
            <a:endParaRPr lang="fi-FI"/>
          </a:p>
        </p:txBody>
      </p:sp>
      <p:sp>
        <p:nvSpPr>
          <p:cNvPr id="7" name="Dian numeron paikkamerkki 5"/>
          <p:cNvSpPr>
            <a:spLocks noGrp="1"/>
          </p:cNvSpPr>
          <p:nvPr>
            <p:ph type="sldNum" sz="quarter" idx="12"/>
          </p:nvPr>
        </p:nvSpPr>
        <p:spPr/>
        <p:txBody>
          <a:bodyPr/>
          <a:lstStyle>
            <a:lvl1pPr>
              <a:defRPr/>
            </a:lvl1pPr>
          </a:lstStyle>
          <a:p>
            <a:fld id="{B3ED3CF1-AE36-4F7D-B1D7-F5107BEBB32E}" type="slidenum">
              <a:rPr lang="fi-FI" smtClean="0"/>
              <a:t>‹#›</a:t>
            </a:fld>
            <a:endParaRPr lang="fi-FI"/>
          </a:p>
        </p:txBody>
      </p:sp>
    </p:spTree>
    <p:extLst>
      <p:ext uri="{BB962C8B-B14F-4D97-AF65-F5344CB8AC3E}">
        <p14:creationId xmlns:p14="http://schemas.microsoft.com/office/powerpoint/2010/main" val="21456759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Otsikko ja sisältö  F">
    <p:spTree>
      <p:nvGrpSpPr>
        <p:cNvPr id="1" name=""/>
        <p:cNvGrpSpPr/>
        <p:nvPr/>
      </p:nvGrpSpPr>
      <p:grpSpPr>
        <a:xfrm>
          <a:off x="0" y="0"/>
          <a:ext cx="0" cy="0"/>
          <a:chOff x="0" y="0"/>
          <a:chExt cx="0" cy="0"/>
        </a:xfrm>
      </p:grpSpPr>
      <p:sp>
        <p:nvSpPr>
          <p:cNvPr id="4" name="Freeform 5"/>
          <p:cNvSpPr>
            <a:spLocks noChangeAspect="1"/>
          </p:cNvSpPr>
          <p:nvPr/>
        </p:nvSpPr>
        <p:spPr bwMode="auto">
          <a:xfrm>
            <a:off x="10887075" y="0"/>
            <a:ext cx="1304925" cy="6858000"/>
          </a:xfrm>
          <a:custGeom>
            <a:avLst/>
            <a:gdLst>
              <a:gd name="T0" fmla="*/ 0 w 2700"/>
              <a:gd name="T1" fmla="*/ 16306 h 14300"/>
              <a:gd name="T2" fmla="*/ 212647 w 2700"/>
              <a:gd name="T3" fmla="*/ 144354 h 14300"/>
              <a:gd name="T4" fmla="*/ 212647 w 2700"/>
              <a:gd name="T5" fmla="*/ 290626 h 14300"/>
              <a:gd name="T6" fmla="*/ 0 w 2700"/>
              <a:gd name="T7" fmla="*/ 418674 h 14300"/>
              <a:gd name="T8" fmla="*/ 212647 w 2700"/>
              <a:gd name="T9" fmla="*/ 546722 h 14300"/>
              <a:gd name="T10" fmla="*/ 212647 w 2700"/>
              <a:gd name="T11" fmla="*/ 692994 h 14300"/>
              <a:gd name="T12" fmla="*/ 0 w 2700"/>
              <a:gd name="T13" fmla="*/ 820083 h 14300"/>
              <a:gd name="T14" fmla="*/ 212647 w 2700"/>
              <a:gd name="T15" fmla="*/ 948130 h 14300"/>
              <a:gd name="T16" fmla="*/ 212647 w 2700"/>
              <a:gd name="T17" fmla="*/ 1094403 h 14300"/>
              <a:gd name="T18" fmla="*/ 0 w 2700"/>
              <a:gd name="T19" fmla="*/ 1221971 h 14300"/>
              <a:gd name="T20" fmla="*/ 212647 w 2700"/>
              <a:gd name="T21" fmla="*/ 1350019 h 14300"/>
              <a:gd name="T22" fmla="*/ 212647 w 2700"/>
              <a:gd name="T23" fmla="*/ 1496291 h 14300"/>
              <a:gd name="T24" fmla="*/ 0 w 2700"/>
              <a:gd name="T25" fmla="*/ 1624339 h 14300"/>
              <a:gd name="T26" fmla="*/ 212647 w 2700"/>
              <a:gd name="T27" fmla="*/ 1752387 h 14300"/>
              <a:gd name="T28" fmla="*/ 212647 w 2700"/>
              <a:gd name="T29" fmla="*/ 1898659 h 14300"/>
              <a:gd name="T30" fmla="*/ 0 w 2700"/>
              <a:gd name="T31" fmla="*/ 2026707 h 14300"/>
              <a:gd name="T32" fmla="*/ 212647 w 2700"/>
              <a:gd name="T33" fmla="*/ 2154755 h 14300"/>
              <a:gd name="T34" fmla="*/ 212647 w 2700"/>
              <a:gd name="T35" fmla="*/ 2301027 h 14300"/>
              <a:gd name="T36" fmla="*/ 0 w 2700"/>
              <a:gd name="T37" fmla="*/ 2429554 h 14300"/>
              <a:gd name="T38" fmla="*/ 212647 w 2700"/>
              <a:gd name="T39" fmla="*/ 2557602 h 14300"/>
              <a:gd name="T40" fmla="*/ 212647 w 2700"/>
              <a:gd name="T41" fmla="*/ 2703874 h 14300"/>
              <a:gd name="T42" fmla="*/ 0 w 2700"/>
              <a:gd name="T43" fmla="*/ 2831443 h 14300"/>
              <a:gd name="T44" fmla="*/ 212647 w 2700"/>
              <a:gd name="T45" fmla="*/ 2959970 h 14300"/>
              <a:gd name="T46" fmla="*/ 212647 w 2700"/>
              <a:gd name="T47" fmla="*/ 3105763 h 14300"/>
              <a:gd name="T48" fmla="*/ 0 w 2700"/>
              <a:gd name="T49" fmla="*/ 3232852 h 14300"/>
              <a:gd name="T50" fmla="*/ 212647 w 2700"/>
              <a:gd name="T51" fmla="*/ 3360900 h 14300"/>
              <a:gd name="T52" fmla="*/ 212647 w 2700"/>
              <a:gd name="T53" fmla="*/ 3507172 h 14300"/>
              <a:gd name="T54" fmla="*/ 0 w 2700"/>
              <a:gd name="T55" fmla="*/ 3635220 h 14300"/>
              <a:gd name="T56" fmla="*/ 212647 w 2700"/>
              <a:gd name="T57" fmla="*/ 3763268 h 14300"/>
              <a:gd name="T58" fmla="*/ 212647 w 2700"/>
              <a:gd name="T59" fmla="*/ 3909540 h 14300"/>
              <a:gd name="T60" fmla="*/ 0 w 2700"/>
              <a:gd name="T61" fmla="*/ 4037588 h 14300"/>
              <a:gd name="T62" fmla="*/ 212647 w 2700"/>
              <a:gd name="T63" fmla="*/ 4165636 h 14300"/>
              <a:gd name="T64" fmla="*/ 212647 w 2700"/>
              <a:gd name="T65" fmla="*/ 4311908 h 14300"/>
              <a:gd name="T66" fmla="*/ 0 w 2700"/>
              <a:gd name="T67" fmla="*/ 4439476 h 14300"/>
              <a:gd name="T68" fmla="*/ 212647 w 2700"/>
              <a:gd name="T69" fmla="*/ 4568003 h 14300"/>
              <a:gd name="T70" fmla="*/ 262425 w 2700"/>
              <a:gd name="T71" fmla="*/ 4655287 h 14300"/>
              <a:gd name="T72" fmla="*/ 44463 w 2700"/>
              <a:gd name="T73" fmla="*/ 4785733 h 14300"/>
              <a:gd name="T74" fmla="*/ 48812 w 2700"/>
              <a:gd name="T75" fmla="*/ 4928648 h 14300"/>
              <a:gd name="T76" fmla="*/ 262425 w 2700"/>
              <a:gd name="T77" fmla="*/ 5058135 h 14300"/>
              <a:gd name="T78" fmla="*/ 46396 w 2700"/>
              <a:gd name="T79" fmla="*/ 5187621 h 14300"/>
              <a:gd name="T80" fmla="*/ 48812 w 2700"/>
              <a:gd name="T81" fmla="*/ 5331016 h 14300"/>
              <a:gd name="T82" fmla="*/ 262425 w 2700"/>
              <a:gd name="T83" fmla="*/ 5460023 h 14300"/>
              <a:gd name="T84" fmla="*/ 46396 w 2700"/>
              <a:gd name="T85" fmla="*/ 5589510 h 14300"/>
              <a:gd name="T86" fmla="*/ 48812 w 2700"/>
              <a:gd name="T87" fmla="*/ 5732425 h 14300"/>
              <a:gd name="T88" fmla="*/ 262425 w 2700"/>
              <a:gd name="T89" fmla="*/ 5861432 h 14300"/>
              <a:gd name="T90" fmla="*/ 46396 w 2700"/>
              <a:gd name="T91" fmla="*/ 5991398 h 14300"/>
              <a:gd name="T92" fmla="*/ 48812 w 2700"/>
              <a:gd name="T93" fmla="*/ 6134793 h 14300"/>
              <a:gd name="T94" fmla="*/ 262425 w 2700"/>
              <a:gd name="T95" fmla="*/ 6263800 h 14300"/>
              <a:gd name="T96" fmla="*/ 46396 w 2700"/>
              <a:gd name="T97" fmla="*/ 6393287 h 14300"/>
              <a:gd name="T98" fmla="*/ 48812 w 2700"/>
              <a:gd name="T99" fmla="*/ 6537161 h 14300"/>
              <a:gd name="T100" fmla="*/ 262425 w 2700"/>
              <a:gd name="T101" fmla="*/ 6666168 h 14300"/>
              <a:gd name="T102" fmla="*/ 46396 w 2700"/>
              <a:gd name="T103" fmla="*/ 6795655 h 14300"/>
              <a:gd name="T104" fmla="*/ 1304878 w 2700"/>
              <a:gd name="T105" fmla="*/ 6858000 h 14300"/>
              <a:gd name="T106" fmla="*/ 1450 w 2700"/>
              <a:gd name="T107" fmla="*/ 0 h 1430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700" h="14300">
                <a:moveTo>
                  <a:pt x="3" y="0"/>
                </a:moveTo>
                <a:cubicBezTo>
                  <a:pt x="1" y="11"/>
                  <a:pt x="0" y="22"/>
                  <a:pt x="0" y="34"/>
                </a:cubicBezTo>
                <a:cubicBezTo>
                  <a:pt x="0" y="102"/>
                  <a:pt x="40" y="159"/>
                  <a:pt x="101" y="185"/>
                </a:cubicBezTo>
                <a:cubicBezTo>
                  <a:pt x="105" y="186"/>
                  <a:pt x="440" y="301"/>
                  <a:pt x="440" y="301"/>
                </a:cubicBezTo>
                <a:cubicBezTo>
                  <a:pt x="440" y="301"/>
                  <a:pt x="543" y="338"/>
                  <a:pt x="543" y="454"/>
                </a:cubicBezTo>
                <a:cubicBezTo>
                  <a:pt x="543" y="523"/>
                  <a:pt x="501" y="582"/>
                  <a:pt x="440" y="606"/>
                </a:cubicBezTo>
                <a:cubicBezTo>
                  <a:pt x="437" y="607"/>
                  <a:pt x="96" y="724"/>
                  <a:pt x="96" y="724"/>
                </a:cubicBezTo>
                <a:cubicBezTo>
                  <a:pt x="96" y="724"/>
                  <a:pt x="0" y="756"/>
                  <a:pt x="0" y="873"/>
                </a:cubicBezTo>
                <a:cubicBezTo>
                  <a:pt x="0" y="940"/>
                  <a:pt x="40" y="998"/>
                  <a:pt x="101" y="1023"/>
                </a:cubicBezTo>
                <a:cubicBezTo>
                  <a:pt x="105" y="1025"/>
                  <a:pt x="440" y="1140"/>
                  <a:pt x="440" y="1140"/>
                </a:cubicBezTo>
                <a:cubicBezTo>
                  <a:pt x="440" y="1140"/>
                  <a:pt x="543" y="1177"/>
                  <a:pt x="543" y="1292"/>
                </a:cubicBezTo>
                <a:cubicBezTo>
                  <a:pt x="543" y="1362"/>
                  <a:pt x="501" y="1421"/>
                  <a:pt x="440" y="1445"/>
                </a:cubicBezTo>
                <a:cubicBezTo>
                  <a:pt x="437" y="1446"/>
                  <a:pt x="96" y="1562"/>
                  <a:pt x="96" y="1562"/>
                </a:cubicBezTo>
                <a:cubicBezTo>
                  <a:pt x="96" y="1562"/>
                  <a:pt x="0" y="1602"/>
                  <a:pt x="0" y="1710"/>
                </a:cubicBezTo>
                <a:cubicBezTo>
                  <a:pt x="0" y="1777"/>
                  <a:pt x="40" y="1835"/>
                  <a:pt x="101" y="1860"/>
                </a:cubicBezTo>
                <a:cubicBezTo>
                  <a:pt x="105" y="1862"/>
                  <a:pt x="440" y="1977"/>
                  <a:pt x="440" y="1977"/>
                </a:cubicBezTo>
                <a:cubicBezTo>
                  <a:pt x="440" y="1977"/>
                  <a:pt x="543" y="2013"/>
                  <a:pt x="543" y="2129"/>
                </a:cubicBezTo>
                <a:cubicBezTo>
                  <a:pt x="543" y="2199"/>
                  <a:pt x="501" y="2258"/>
                  <a:pt x="440" y="2282"/>
                </a:cubicBezTo>
                <a:cubicBezTo>
                  <a:pt x="437" y="2283"/>
                  <a:pt x="96" y="2400"/>
                  <a:pt x="96" y="2400"/>
                </a:cubicBezTo>
                <a:cubicBezTo>
                  <a:pt x="96" y="2400"/>
                  <a:pt x="0" y="2431"/>
                  <a:pt x="0" y="2548"/>
                </a:cubicBezTo>
                <a:cubicBezTo>
                  <a:pt x="0" y="2616"/>
                  <a:pt x="40" y="2674"/>
                  <a:pt x="101" y="2699"/>
                </a:cubicBezTo>
                <a:cubicBezTo>
                  <a:pt x="105" y="2700"/>
                  <a:pt x="440" y="2815"/>
                  <a:pt x="440" y="2815"/>
                </a:cubicBezTo>
                <a:cubicBezTo>
                  <a:pt x="440" y="2815"/>
                  <a:pt x="543" y="2852"/>
                  <a:pt x="543" y="2968"/>
                </a:cubicBezTo>
                <a:cubicBezTo>
                  <a:pt x="543" y="3037"/>
                  <a:pt x="501" y="3096"/>
                  <a:pt x="440" y="3120"/>
                </a:cubicBezTo>
                <a:cubicBezTo>
                  <a:pt x="437" y="3121"/>
                  <a:pt x="96" y="3239"/>
                  <a:pt x="96" y="3239"/>
                </a:cubicBezTo>
                <a:cubicBezTo>
                  <a:pt x="96" y="3239"/>
                  <a:pt x="0" y="3278"/>
                  <a:pt x="0" y="3387"/>
                </a:cubicBezTo>
                <a:cubicBezTo>
                  <a:pt x="0" y="3455"/>
                  <a:pt x="40" y="3513"/>
                  <a:pt x="101" y="3538"/>
                </a:cubicBezTo>
                <a:cubicBezTo>
                  <a:pt x="105" y="3539"/>
                  <a:pt x="440" y="3654"/>
                  <a:pt x="440" y="3654"/>
                </a:cubicBezTo>
                <a:cubicBezTo>
                  <a:pt x="440" y="3654"/>
                  <a:pt x="543" y="3691"/>
                  <a:pt x="543" y="3807"/>
                </a:cubicBezTo>
                <a:cubicBezTo>
                  <a:pt x="543" y="3876"/>
                  <a:pt x="501" y="3935"/>
                  <a:pt x="440" y="3959"/>
                </a:cubicBezTo>
                <a:cubicBezTo>
                  <a:pt x="437" y="3960"/>
                  <a:pt x="96" y="4077"/>
                  <a:pt x="96" y="4077"/>
                </a:cubicBezTo>
                <a:cubicBezTo>
                  <a:pt x="96" y="4077"/>
                  <a:pt x="0" y="4109"/>
                  <a:pt x="0" y="4226"/>
                </a:cubicBezTo>
                <a:cubicBezTo>
                  <a:pt x="0" y="4293"/>
                  <a:pt x="40" y="4351"/>
                  <a:pt x="101" y="4377"/>
                </a:cubicBezTo>
                <a:cubicBezTo>
                  <a:pt x="105" y="4378"/>
                  <a:pt x="440" y="4493"/>
                  <a:pt x="440" y="4493"/>
                </a:cubicBezTo>
                <a:cubicBezTo>
                  <a:pt x="440" y="4493"/>
                  <a:pt x="543" y="4530"/>
                  <a:pt x="543" y="4646"/>
                </a:cubicBezTo>
                <a:cubicBezTo>
                  <a:pt x="543" y="4715"/>
                  <a:pt x="501" y="4774"/>
                  <a:pt x="440" y="4798"/>
                </a:cubicBezTo>
                <a:cubicBezTo>
                  <a:pt x="437" y="4799"/>
                  <a:pt x="92" y="4918"/>
                  <a:pt x="92" y="4918"/>
                </a:cubicBezTo>
                <a:cubicBezTo>
                  <a:pt x="92" y="4918"/>
                  <a:pt x="0" y="4949"/>
                  <a:pt x="0" y="5066"/>
                </a:cubicBezTo>
                <a:cubicBezTo>
                  <a:pt x="0" y="5133"/>
                  <a:pt x="40" y="5191"/>
                  <a:pt x="101" y="5216"/>
                </a:cubicBezTo>
                <a:cubicBezTo>
                  <a:pt x="105" y="5218"/>
                  <a:pt x="440" y="5333"/>
                  <a:pt x="440" y="5333"/>
                </a:cubicBezTo>
                <a:cubicBezTo>
                  <a:pt x="440" y="5333"/>
                  <a:pt x="543" y="5370"/>
                  <a:pt x="543" y="5485"/>
                </a:cubicBezTo>
                <a:cubicBezTo>
                  <a:pt x="543" y="5555"/>
                  <a:pt x="501" y="5614"/>
                  <a:pt x="440" y="5638"/>
                </a:cubicBezTo>
                <a:cubicBezTo>
                  <a:pt x="437" y="5639"/>
                  <a:pt x="96" y="5756"/>
                  <a:pt x="96" y="5756"/>
                </a:cubicBezTo>
                <a:cubicBezTo>
                  <a:pt x="96" y="5756"/>
                  <a:pt x="0" y="5787"/>
                  <a:pt x="0" y="5904"/>
                </a:cubicBezTo>
                <a:cubicBezTo>
                  <a:pt x="0" y="5972"/>
                  <a:pt x="40" y="6030"/>
                  <a:pt x="101" y="6055"/>
                </a:cubicBezTo>
                <a:cubicBezTo>
                  <a:pt x="105" y="6056"/>
                  <a:pt x="440" y="6172"/>
                  <a:pt x="440" y="6172"/>
                </a:cubicBezTo>
                <a:cubicBezTo>
                  <a:pt x="440" y="6172"/>
                  <a:pt x="543" y="6208"/>
                  <a:pt x="543" y="6324"/>
                </a:cubicBezTo>
                <a:cubicBezTo>
                  <a:pt x="543" y="6393"/>
                  <a:pt x="501" y="6453"/>
                  <a:pt x="440" y="6476"/>
                </a:cubicBezTo>
                <a:cubicBezTo>
                  <a:pt x="437" y="6477"/>
                  <a:pt x="96" y="6594"/>
                  <a:pt x="96" y="6594"/>
                </a:cubicBezTo>
                <a:cubicBezTo>
                  <a:pt x="96" y="6594"/>
                  <a:pt x="0" y="6634"/>
                  <a:pt x="0" y="6741"/>
                </a:cubicBezTo>
                <a:cubicBezTo>
                  <a:pt x="0" y="6809"/>
                  <a:pt x="40" y="6867"/>
                  <a:pt x="101" y="6892"/>
                </a:cubicBezTo>
                <a:cubicBezTo>
                  <a:pt x="105" y="6893"/>
                  <a:pt x="440" y="7008"/>
                  <a:pt x="440" y="7008"/>
                </a:cubicBezTo>
                <a:cubicBezTo>
                  <a:pt x="440" y="7008"/>
                  <a:pt x="543" y="7045"/>
                  <a:pt x="543" y="7161"/>
                </a:cubicBezTo>
                <a:cubicBezTo>
                  <a:pt x="543" y="7230"/>
                  <a:pt x="501" y="7289"/>
                  <a:pt x="440" y="7313"/>
                </a:cubicBezTo>
                <a:cubicBezTo>
                  <a:pt x="437" y="7314"/>
                  <a:pt x="96" y="7431"/>
                  <a:pt x="96" y="7431"/>
                </a:cubicBezTo>
                <a:cubicBezTo>
                  <a:pt x="96" y="7431"/>
                  <a:pt x="0" y="7463"/>
                  <a:pt x="0" y="7580"/>
                </a:cubicBezTo>
                <a:cubicBezTo>
                  <a:pt x="0" y="7647"/>
                  <a:pt x="40" y="7705"/>
                  <a:pt x="101" y="7731"/>
                </a:cubicBezTo>
                <a:cubicBezTo>
                  <a:pt x="105" y="7732"/>
                  <a:pt x="440" y="7847"/>
                  <a:pt x="440" y="7847"/>
                </a:cubicBezTo>
                <a:cubicBezTo>
                  <a:pt x="440" y="7847"/>
                  <a:pt x="543" y="7884"/>
                  <a:pt x="543" y="8000"/>
                </a:cubicBezTo>
                <a:cubicBezTo>
                  <a:pt x="543" y="8069"/>
                  <a:pt x="501" y="8128"/>
                  <a:pt x="440" y="8152"/>
                </a:cubicBezTo>
                <a:cubicBezTo>
                  <a:pt x="437" y="8153"/>
                  <a:pt x="96" y="8270"/>
                  <a:pt x="96" y="8270"/>
                </a:cubicBezTo>
                <a:cubicBezTo>
                  <a:pt x="96" y="8270"/>
                  <a:pt x="0" y="8310"/>
                  <a:pt x="0" y="8419"/>
                </a:cubicBezTo>
                <a:cubicBezTo>
                  <a:pt x="0" y="8486"/>
                  <a:pt x="40" y="8544"/>
                  <a:pt x="101" y="8569"/>
                </a:cubicBezTo>
                <a:cubicBezTo>
                  <a:pt x="105" y="8571"/>
                  <a:pt x="440" y="8686"/>
                  <a:pt x="440" y="8686"/>
                </a:cubicBezTo>
                <a:cubicBezTo>
                  <a:pt x="440" y="8686"/>
                  <a:pt x="543" y="8723"/>
                  <a:pt x="543" y="8839"/>
                </a:cubicBezTo>
                <a:cubicBezTo>
                  <a:pt x="543" y="8908"/>
                  <a:pt x="501" y="8967"/>
                  <a:pt x="440" y="8991"/>
                </a:cubicBezTo>
                <a:cubicBezTo>
                  <a:pt x="437" y="8992"/>
                  <a:pt x="96" y="9109"/>
                  <a:pt x="96" y="9109"/>
                </a:cubicBezTo>
                <a:cubicBezTo>
                  <a:pt x="96" y="9109"/>
                  <a:pt x="0" y="9141"/>
                  <a:pt x="0" y="9257"/>
                </a:cubicBezTo>
                <a:cubicBezTo>
                  <a:pt x="0" y="9325"/>
                  <a:pt x="40" y="9383"/>
                  <a:pt x="101" y="9408"/>
                </a:cubicBezTo>
                <a:cubicBezTo>
                  <a:pt x="105" y="9409"/>
                  <a:pt x="440" y="9525"/>
                  <a:pt x="440" y="9525"/>
                </a:cubicBezTo>
                <a:cubicBezTo>
                  <a:pt x="440" y="9525"/>
                  <a:pt x="543" y="9561"/>
                  <a:pt x="543" y="9677"/>
                </a:cubicBezTo>
                <a:lnTo>
                  <a:pt x="543" y="9707"/>
                </a:lnTo>
                <a:cubicBezTo>
                  <a:pt x="543" y="9776"/>
                  <a:pt x="501" y="9835"/>
                  <a:pt x="440" y="9859"/>
                </a:cubicBezTo>
                <a:cubicBezTo>
                  <a:pt x="437" y="9860"/>
                  <a:pt x="92" y="9979"/>
                  <a:pt x="92" y="9979"/>
                </a:cubicBezTo>
                <a:cubicBezTo>
                  <a:pt x="92" y="9979"/>
                  <a:pt x="0" y="10010"/>
                  <a:pt x="0" y="10127"/>
                </a:cubicBezTo>
                <a:cubicBezTo>
                  <a:pt x="0" y="10194"/>
                  <a:pt x="40" y="10252"/>
                  <a:pt x="101" y="10277"/>
                </a:cubicBezTo>
                <a:cubicBezTo>
                  <a:pt x="105" y="10279"/>
                  <a:pt x="440" y="10394"/>
                  <a:pt x="440" y="10394"/>
                </a:cubicBezTo>
                <a:cubicBezTo>
                  <a:pt x="440" y="10394"/>
                  <a:pt x="543" y="10431"/>
                  <a:pt x="543" y="10547"/>
                </a:cubicBezTo>
                <a:cubicBezTo>
                  <a:pt x="543" y="10616"/>
                  <a:pt x="501" y="10675"/>
                  <a:pt x="440" y="10699"/>
                </a:cubicBezTo>
                <a:cubicBezTo>
                  <a:pt x="437" y="10700"/>
                  <a:pt x="96" y="10817"/>
                  <a:pt x="96" y="10817"/>
                </a:cubicBezTo>
                <a:cubicBezTo>
                  <a:pt x="96" y="10817"/>
                  <a:pt x="0" y="10849"/>
                  <a:pt x="0" y="10965"/>
                </a:cubicBezTo>
                <a:cubicBezTo>
                  <a:pt x="0" y="11033"/>
                  <a:pt x="40" y="11091"/>
                  <a:pt x="101" y="11116"/>
                </a:cubicBezTo>
                <a:cubicBezTo>
                  <a:pt x="105" y="11117"/>
                  <a:pt x="440" y="11233"/>
                  <a:pt x="440" y="11233"/>
                </a:cubicBezTo>
                <a:cubicBezTo>
                  <a:pt x="440" y="11233"/>
                  <a:pt x="543" y="11269"/>
                  <a:pt x="543" y="11385"/>
                </a:cubicBezTo>
                <a:cubicBezTo>
                  <a:pt x="543" y="11455"/>
                  <a:pt x="501" y="11514"/>
                  <a:pt x="440" y="11538"/>
                </a:cubicBezTo>
                <a:cubicBezTo>
                  <a:pt x="437" y="11539"/>
                  <a:pt x="96" y="11655"/>
                  <a:pt x="96" y="11655"/>
                </a:cubicBezTo>
                <a:cubicBezTo>
                  <a:pt x="96" y="11655"/>
                  <a:pt x="0" y="11695"/>
                  <a:pt x="0" y="11802"/>
                </a:cubicBezTo>
                <a:cubicBezTo>
                  <a:pt x="0" y="11870"/>
                  <a:pt x="40" y="11928"/>
                  <a:pt x="101" y="11953"/>
                </a:cubicBezTo>
                <a:cubicBezTo>
                  <a:pt x="105" y="11954"/>
                  <a:pt x="440" y="12070"/>
                  <a:pt x="440" y="12070"/>
                </a:cubicBezTo>
                <a:cubicBezTo>
                  <a:pt x="440" y="12070"/>
                  <a:pt x="543" y="12106"/>
                  <a:pt x="543" y="12222"/>
                </a:cubicBezTo>
                <a:cubicBezTo>
                  <a:pt x="543" y="12291"/>
                  <a:pt x="501" y="12351"/>
                  <a:pt x="440" y="12374"/>
                </a:cubicBezTo>
                <a:cubicBezTo>
                  <a:pt x="437" y="12376"/>
                  <a:pt x="96" y="12493"/>
                  <a:pt x="96" y="12493"/>
                </a:cubicBezTo>
                <a:cubicBezTo>
                  <a:pt x="96" y="12493"/>
                  <a:pt x="0" y="12524"/>
                  <a:pt x="0" y="12641"/>
                </a:cubicBezTo>
                <a:cubicBezTo>
                  <a:pt x="0" y="12709"/>
                  <a:pt x="40" y="12767"/>
                  <a:pt x="101" y="12792"/>
                </a:cubicBezTo>
                <a:cubicBezTo>
                  <a:pt x="105" y="12793"/>
                  <a:pt x="440" y="12908"/>
                  <a:pt x="440" y="12908"/>
                </a:cubicBezTo>
                <a:cubicBezTo>
                  <a:pt x="440" y="12908"/>
                  <a:pt x="543" y="12945"/>
                  <a:pt x="543" y="13061"/>
                </a:cubicBezTo>
                <a:cubicBezTo>
                  <a:pt x="543" y="13130"/>
                  <a:pt x="501" y="13189"/>
                  <a:pt x="440" y="13213"/>
                </a:cubicBezTo>
                <a:cubicBezTo>
                  <a:pt x="437" y="13214"/>
                  <a:pt x="96" y="13331"/>
                  <a:pt x="96" y="13331"/>
                </a:cubicBezTo>
                <a:cubicBezTo>
                  <a:pt x="96" y="13331"/>
                  <a:pt x="0" y="13371"/>
                  <a:pt x="0" y="13480"/>
                </a:cubicBezTo>
                <a:cubicBezTo>
                  <a:pt x="0" y="13548"/>
                  <a:pt x="40" y="13605"/>
                  <a:pt x="101" y="13631"/>
                </a:cubicBezTo>
                <a:cubicBezTo>
                  <a:pt x="105" y="13632"/>
                  <a:pt x="440" y="13747"/>
                  <a:pt x="440" y="13747"/>
                </a:cubicBezTo>
                <a:cubicBezTo>
                  <a:pt x="440" y="13747"/>
                  <a:pt x="543" y="13784"/>
                  <a:pt x="543" y="13900"/>
                </a:cubicBezTo>
                <a:cubicBezTo>
                  <a:pt x="543" y="13969"/>
                  <a:pt x="501" y="14028"/>
                  <a:pt x="440" y="14052"/>
                </a:cubicBezTo>
                <a:cubicBezTo>
                  <a:pt x="437" y="14053"/>
                  <a:pt x="96" y="14170"/>
                  <a:pt x="96" y="14170"/>
                </a:cubicBezTo>
                <a:cubicBezTo>
                  <a:pt x="96" y="14170"/>
                  <a:pt x="10" y="14198"/>
                  <a:pt x="1" y="14300"/>
                </a:cubicBezTo>
                <a:lnTo>
                  <a:pt x="2700" y="14300"/>
                </a:lnTo>
                <a:lnTo>
                  <a:pt x="2700" y="0"/>
                </a:lnTo>
                <a:lnTo>
                  <a:pt x="3" y="0"/>
                </a:lnTo>
                <a:close/>
              </a:path>
            </a:pathLst>
          </a:custGeom>
          <a:solidFill>
            <a:srgbClr val="9FC9E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fi-FI">
              <a:solidFill>
                <a:prstClr val="black"/>
              </a:solidFill>
            </a:endParaRPr>
          </a:p>
        </p:txBody>
      </p:sp>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3"/>
          <p:cNvSpPr>
            <a:spLocks noGrp="1"/>
          </p:cNvSpPr>
          <p:nvPr>
            <p:ph type="dt" sz="half" idx="10"/>
          </p:nvPr>
        </p:nvSpPr>
        <p:spPr/>
        <p:txBody>
          <a:bodyPr/>
          <a:lstStyle>
            <a:lvl1pPr>
              <a:defRPr/>
            </a:lvl1pPr>
          </a:lstStyle>
          <a:p>
            <a:fld id="{6EAB05F7-8E58-4971-954E-2357C56EBEA6}" type="datetimeFigureOut">
              <a:rPr lang="fi-FI" smtClean="0"/>
              <a:t>15.2.2022</a:t>
            </a:fld>
            <a:endParaRPr lang="fi-FI"/>
          </a:p>
        </p:txBody>
      </p:sp>
      <p:sp>
        <p:nvSpPr>
          <p:cNvPr id="6" name="Alatunnisteen paikkamerkki 4"/>
          <p:cNvSpPr>
            <a:spLocks noGrp="1"/>
          </p:cNvSpPr>
          <p:nvPr>
            <p:ph type="ftr" sz="quarter" idx="11"/>
          </p:nvPr>
        </p:nvSpPr>
        <p:spPr/>
        <p:txBody>
          <a:bodyPr/>
          <a:lstStyle>
            <a:lvl1pPr>
              <a:defRPr/>
            </a:lvl1pPr>
          </a:lstStyle>
          <a:p>
            <a:endParaRPr lang="fi-FI"/>
          </a:p>
        </p:txBody>
      </p:sp>
      <p:sp>
        <p:nvSpPr>
          <p:cNvPr id="7" name="Dian numeron paikkamerkki 5"/>
          <p:cNvSpPr>
            <a:spLocks noGrp="1"/>
          </p:cNvSpPr>
          <p:nvPr>
            <p:ph type="sldNum" sz="quarter" idx="12"/>
          </p:nvPr>
        </p:nvSpPr>
        <p:spPr/>
        <p:txBody>
          <a:bodyPr/>
          <a:lstStyle>
            <a:lvl1pPr>
              <a:defRPr/>
            </a:lvl1pPr>
          </a:lstStyle>
          <a:p>
            <a:fld id="{B3ED3CF1-AE36-4F7D-B1D7-F5107BEBB32E}" type="slidenum">
              <a:rPr lang="fi-FI" smtClean="0"/>
              <a:t>‹#›</a:t>
            </a:fld>
            <a:endParaRPr lang="fi-FI"/>
          </a:p>
        </p:txBody>
      </p:sp>
    </p:spTree>
    <p:extLst>
      <p:ext uri="{BB962C8B-B14F-4D97-AF65-F5344CB8AC3E}">
        <p14:creationId xmlns:p14="http://schemas.microsoft.com/office/powerpoint/2010/main" val="33120395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Otsikko ja sisältö G">
    <p:spTree>
      <p:nvGrpSpPr>
        <p:cNvPr id="1" name=""/>
        <p:cNvGrpSpPr/>
        <p:nvPr/>
      </p:nvGrpSpPr>
      <p:grpSpPr>
        <a:xfrm>
          <a:off x="0" y="0"/>
          <a:ext cx="0" cy="0"/>
          <a:chOff x="0" y="0"/>
          <a:chExt cx="0" cy="0"/>
        </a:xfrm>
      </p:grpSpPr>
      <p:sp>
        <p:nvSpPr>
          <p:cNvPr id="4" name="Freeform 5"/>
          <p:cNvSpPr>
            <a:spLocks noChangeAspect="1"/>
          </p:cNvSpPr>
          <p:nvPr/>
        </p:nvSpPr>
        <p:spPr bwMode="auto">
          <a:xfrm>
            <a:off x="10902950" y="0"/>
            <a:ext cx="1290638" cy="6858000"/>
          </a:xfrm>
          <a:custGeom>
            <a:avLst/>
            <a:gdLst>
              <a:gd name="T0" fmla="*/ 175739 w 2658"/>
              <a:gd name="T1" fmla="*/ 0 h 14271"/>
              <a:gd name="T2" fmla="*/ 0 w 2658"/>
              <a:gd name="T3" fmla="*/ 263825 h 14271"/>
              <a:gd name="T4" fmla="*/ 175739 w 2658"/>
              <a:gd name="T5" fmla="*/ 527649 h 14271"/>
              <a:gd name="T6" fmla="*/ 0 w 2658"/>
              <a:gd name="T7" fmla="*/ 791474 h 14271"/>
              <a:gd name="T8" fmla="*/ 175739 w 2658"/>
              <a:gd name="T9" fmla="*/ 1055299 h 14271"/>
              <a:gd name="T10" fmla="*/ 0 w 2658"/>
              <a:gd name="T11" fmla="*/ 1319123 h 14271"/>
              <a:gd name="T12" fmla="*/ 175739 w 2658"/>
              <a:gd name="T13" fmla="*/ 1582468 h 14271"/>
              <a:gd name="T14" fmla="*/ 0 w 2658"/>
              <a:gd name="T15" fmla="*/ 1846292 h 14271"/>
              <a:gd name="T16" fmla="*/ 175739 w 2658"/>
              <a:gd name="T17" fmla="*/ 2110117 h 14271"/>
              <a:gd name="T18" fmla="*/ 0 w 2658"/>
              <a:gd name="T19" fmla="*/ 2373942 h 14271"/>
              <a:gd name="T20" fmla="*/ 175739 w 2658"/>
              <a:gd name="T21" fmla="*/ 2637766 h 14271"/>
              <a:gd name="T22" fmla="*/ 0 w 2658"/>
              <a:gd name="T23" fmla="*/ 2901591 h 14271"/>
              <a:gd name="T24" fmla="*/ 175739 w 2658"/>
              <a:gd name="T25" fmla="*/ 3165416 h 14271"/>
              <a:gd name="T26" fmla="*/ 0 w 2658"/>
              <a:gd name="T27" fmla="*/ 3429240 h 14271"/>
              <a:gd name="T28" fmla="*/ 175739 w 2658"/>
              <a:gd name="T29" fmla="*/ 3693065 h 14271"/>
              <a:gd name="T30" fmla="*/ 0 w 2658"/>
              <a:gd name="T31" fmla="*/ 3956890 h 14271"/>
              <a:gd name="T32" fmla="*/ 175739 w 2658"/>
              <a:gd name="T33" fmla="*/ 4220234 h 14271"/>
              <a:gd name="T34" fmla="*/ 0 w 2658"/>
              <a:gd name="T35" fmla="*/ 4484058 h 14271"/>
              <a:gd name="T36" fmla="*/ 175739 w 2658"/>
              <a:gd name="T37" fmla="*/ 4747883 h 14271"/>
              <a:gd name="T38" fmla="*/ 0 w 2658"/>
              <a:gd name="T39" fmla="*/ 5011708 h 14271"/>
              <a:gd name="T40" fmla="*/ 175739 w 2658"/>
              <a:gd name="T41" fmla="*/ 5275532 h 14271"/>
              <a:gd name="T42" fmla="*/ 0 w 2658"/>
              <a:gd name="T43" fmla="*/ 5539357 h 14271"/>
              <a:gd name="T44" fmla="*/ 175739 w 2658"/>
              <a:gd name="T45" fmla="*/ 5803182 h 14271"/>
              <a:gd name="T46" fmla="*/ 0 w 2658"/>
              <a:gd name="T47" fmla="*/ 6067007 h 14271"/>
              <a:gd name="T48" fmla="*/ 175739 w 2658"/>
              <a:gd name="T49" fmla="*/ 6330831 h 14271"/>
              <a:gd name="T50" fmla="*/ 0 w 2658"/>
              <a:gd name="T51" fmla="*/ 6594175 h 14271"/>
              <a:gd name="T52" fmla="*/ 175739 w 2658"/>
              <a:gd name="T53" fmla="*/ 6858000 h 14271"/>
              <a:gd name="T54" fmla="*/ 1290370 w 2658"/>
              <a:gd name="T55" fmla="*/ 6858000 h 14271"/>
              <a:gd name="T56" fmla="*/ 1290370 w 2658"/>
              <a:gd name="T57" fmla="*/ 481 h 14271"/>
              <a:gd name="T58" fmla="*/ 175739 w 2658"/>
              <a:gd name="T59" fmla="*/ 0 h 1427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658" h="14271">
                <a:moveTo>
                  <a:pt x="362" y="0"/>
                </a:moveTo>
                <a:cubicBezTo>
                  <a:pt x="362" y="246"/>
                  <a:pt x="213" y="458"/>
                  <a:pt x="0" y="549"/>
                </a:cubicBezTo>
                <a:cubicBezTo>
                  <a:pt x="213" y="640"/>
                  <a:pt x="362" y="852"/>
                  <a:pt x="362" y="1098"/>
                </a:cubicBezTo>
                <a:cubicBezTo>
                  <a:pt x="362" y="1344"/>
                  <a:pt x="213" y="1556"/>
                  <a:pt x="0" y="1647"/>
                </a:cubicBezTo>
                <a:cubicBezTo>
                  <a:pt x="213" y="1738"/>
                  <a:pt x="362" y="1949"/>
                  <a:pt x="362" y="2196"/>
                </a:cubicBezTo>
                <a:cubicBezTo>
                  <a:pt x="362" y="2442"/>
                  <a:pt x="213" y="2653"/>
                  <a:pt x="0" y="2745"/>
                </a:cubicBezTo>
                <a:cubicBezTo>
                  <a:pt x="213" y="2836"/>
                  <a:pt x="362" y="3047"/>
                  <a:pt x="362" y="3293"/>
                </a:cubicBezTo>
                <a:cubicBezTo>
                  <a:pt x="362" y="3540"/>
                  <a:pt x="213" y="3751"/>
                  <a:pt x="0" y="3842"/>
                </a:cubicBezTo>
                <a:cubicBezTo>
                  <a:pt x="213" y="3934"/>
                  <a:pt x="362" y="4145"/>
                  <a:pt x="362" y="4391"/>
                </a:cubicBezTo>
                <a:cubicBezTo>
                  <a:pt x="362" y="4638"/>
                  <a:pt x="213" y="4849"/>
                  <a:pt x="0" y="4940"/>
                </a:cubicBezTo>
                <a:cubicBezTo>
                  <a:pt x="213" y="5031"/>
                  <a:pt x="362" y="5243"/>
                  <a:pt x="362" y="5489"/>
                </a:cubicBezTo>
                <a:cubicBezTo>
                  <a:pt x="362" y="5735"/>
                  <a:pt x="213" y="5947"/>
                  <a:pt x="0" y="6038"/>
                </a:cubicBezTo>
                <a:cubicBezTo>
                  <a:pt x="213" y="6129"/>
                  <a:pt x="362" y="6341"/>
                  <a:pt x="362" y="6587"/>
                </a:cubicBezTo>
                <a:cubicBezTo>
                  <a:pt x="362" y="6833"/>
                  <a:pt x="213" y="7045"/>
                  <a:pt x="0" y="7136"/>
                </a:cubicBezTo>
                <a:cubicBezTo>
                  <a:pt x="213" y="7227"/>
                  <a:pt x="362" y="7438"/>
                  <a:pt x="362" y="7685"/>
                </a:cubicBezTo>
                <a:cubicBezTo>
                  <a:pt x="362" y="7931"/>
                  <a:pt x="213" y="8142"/>
                  <a:pt x="0" y="8234"/>
                </a:cubicBezTo>
                <a:cubicBezTo>
                  <a:pt x="213" y="8325"/>
                  <a:pt x="362" y="8536"/>
                  <a:pt x="362" y="8782"/>
                </a:cubicBezTo>
                <a:cubicBezTo>
                  <a:pt x="362" y="9029"/>
                  <a:pt x="213" y="9240"/>
                  <a:pt x="0" y="9331"/>
                </a:cubicBezTo>
                <a:cubicBezTo>
                  <a:pt x="213" y="9423"/>
                  <a:pt x="362" y="9634"/>
                  <a:pt x="362" y="9880"/>
                </a:cubicBezTo>
                <a:cubicBezTo>
                  <a:pt x="362" y="10127"/>
                  <a:pt x="213" y="10338"/>
                  <a:pt x="0" y="10429"/>
                </a:cubicBezTo>
                <a:cubicBezTo>
                  <a:pt x="213" y="10520"/>
                  <a:pt x="362" y="10732"/>
                  <a:pt x="362" y="10978"/>
                </a:cubicBezTo>
                <a:cubicBezTo>
                  <a:pt x="362" y="11224"/>
                  <a:pt x="213" y="11436"/>
                  <a:pt x="0" y="11527"/>
                </a:cubicBezTo>
                <a:cubicBezTo>
                  <a:pt x="213" y="11618"/>
                  <a:pt x="362" y="11829"/>
                  <a:pt x="362" y="12076"/>
                </a:cubicBezTo>
                <a:cubicBezTo>
                  <a:pt x="362" y="12322"/>
                  <a:pt x="213" y="12533"/>
                  <a:pt x="0" y="12625"/>
                </a:cubicBezTo>
                <a:cubicBezTo>
                  <a:pt x="213" y="12716"/>
                  <a:pt x="362" y="12927"/>
                  <a:pt x="362" y="13174"/>
                </a:cubicBezTo>
                <a:cubicBezTo>
                  <a:pt x="362" y="13420"/>
                  <a:pt x="213" y="13631"/>
                  <a:pt x="0" y="13722"/>
                </a:cubicBezTo>
                <a:cubicBezTo>
                  <a:pt x="213" y="13814"/>
                  <a:pt x="362" y="14025"/>
                  <a:pt x="362" y="14271"/>
                </a:cubicBezTo>
                <a:lnTo>
                  <a:pt x="2658" y="14271"/>
                </a:lnTo>
                <a:lnTo>
                  <a:pt x="2658" y="1"/>
                </a:lnTo>
                <a:lnTo>
                  <a:pt x="362" y="0"/>
                </a:lnTo>
                <a:close/>
              </a:path>
            </a:pathLst>
          </a:custGeom>
          <a:solidFill>
            <a:srgbClr val="FFD4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fi-FI">
              <a:solidFill>
                <a:prstClr val="black"/>
              </a:solidFill>
            </a:endParaRPr>
          </a:p>
        </p:txBody>
      </p:sp>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3"/>
          <p:cNvSpPr>
            <a:spLocks noGrp="1"/>
          </p:cNvSpPr>
          <p:nvPr>
            <p:ph type="dt" sz="half" idx="10"/>
          </p:nvPr>
        </p:nvSpPr>
        <p:spPr/>
        <p:txBody>
          <a:bodyPr/>
          <a:lstStyle>
            <a:lvl1pPr>
              <a:defRPr/>
            </a:lvl1pPr>
          </a:lstStyle>
          <a:p>
            <a:fld id="{6EAB05F7-8E58-4971-954E-2357C56EBEA6}" type="datetimeFigureOut">
              <a:rPr lang="fi-FI" smtClean="0"/>
              <a:t>15.2.2022</a:t>
            </a:fld>
            <a:endParaRPr lang="fi-FI"/>
          </a:p>
        </p:txBody>
      </p:sp>
      <p:sp>
        <p:nvSpPr>
          <p:cNvPr id="6" name="Alatunnisteen paikkamerkki 4"/>
          <p:cNvSpPr>
            <a:spLocks noGrp="1"/>
          </p:cNvSpPr>
          <p:nvPr>
            <p:ph type="ftr" sz="quarter" idx="11"/>
          </p:nvPr>
        </p:nvSpPr>
        <p:spPr/>
        <p:txBody>
          <a:bodyPr/>
          <a:lstStyle>
            <a:lvl1pPr>
              <a:defRPr/>
            </a:lvl1pPr>
          </a:lstStyle>
          <a:p>
            <a:endParaRPr lang="fi-FI"/>
          </a:p>
        </p:txBody>
      </p:sp>
      <p:sp>
        <p:nvSpPr>
          <p:cNvPr id="7" name="Dian numeron paikkamerkki 5"/>
          <p:cNvSpPr>
            <a:spLocks noGrp="1"/>
          </p:cNvSpPr>
          <p:nvPr>
            <p:ph type="sldNum" sz="quarter" idx="12"/>
          </p:nvPr>
        </p:nvSpPr>
        <p:spPr/>
        <p:txBody>
          <a:bodyPr/>
          <a:lstStyle>
            <a:lvl1pPr>
              <a:defRPr/>
            </a:lvl1pPr>
          </a:lstStyle>
          <a:p>
            <a:fld id="{B3ED3CF1-AE36-4F7D-B1D7-F5107BEBB32E}" type="slidenum">
              <a:rPr lang="fi-FI" smtClean="0"/>
              <a:t>‹#›</a:t>
            </a:fld>
            <a:endParaRPr lang="fi-FI"/>
          </a:p>
        </p:txBody>
      </p:sp>
    </p:spTree>
    <p:extLst>
      <p:ext uri="{BB962C8B-B14F-4D97-AF65-F5344CB8AC3E}">
        <p14:creationId xmlns:p14="http://schemas.microsoft.com/office/powerpoint/2010/main" val="21072316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457200" y="1195200"/>
            <a:ext cx="5364000" cy="4982400"/>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6172200" y="1195200"/>
            <a:ext cx="5364000" cy="4982400"/>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3"/>
          <p:cNvSpPr>
            <a:spLocks noGrp="1"/>
          </p:cNvSpPr>
          <p:nvPr>
            <p:ph type="dt" sz="half" idx="10"/>
          </p:nvPr>
        </p:nvSpPr>
        <p:spPr/>
        <p:txBody>
          <a:bodyPr/>
          <a:lstStyle>
            <a:lvl1pPr>
              <a:defRPr/>
            </a:lvl1pPr>
          </a:lstStyle>
          <a:p>
            <a:fld id="{6EAB05F7-8E58-4971-954E-2357C56EBEA6}" type="datetimeFigureOut">
              <a:rPr lang="fi-FI" smtClean="0"/>
              <a:t>15.2.2022</a:t>
            </a:fld>
            <a:endParaRPr lang="fi-FI"/>
          </a:p>
        </p:txBody>
      </p:sp>
      <p:sp>
        <p:nvSpPr>
          <p:cNvPr id="6" name="Alatunnisteen paikkamerkki 4"/>
          <p:cNvSpPr>
            <a:spLocks noGrp="1"/>
          </p:cNvSpPr>
          <p:nvPr>
            <p:ph type="ftr" sz="quarter" idx="11"/>
          </p:nvPr>
        </p:nvSpPr>
        <p:spPr/>
        <p:txBody>
          <a:bodyPr/>
          <a:lstStyle>
            <a:lvl1pPr>
              <a:defRPr/>
            </a:lvl1pPr>
          </a:lstStyle>
          <a:p>
            <a:endParaRPr lang="fi-FI"/>
          </a:p>
        </p:txBody>
      </p:sp>
      <p:sp>
        <p:nvSpPr>
          <p:cNvPr id="7" name="Dian numeron paikkamerkki 5"/>
          <p:cNvSpPr>
            <a:spLocks noGrp="1"/>
          </p:cNvSpPr>
          <p:nvPr>
            <p:ph type="sldNum" sz="quarter" idx="12"/>
          </p:nvPr>
        </p:nvSpPr>
        <p:spPr/>
        <p:txBody>
          <a:bodyPr/>
          <a:lstStyle>
            <a:lvl1pPr>
              <a:defRPr/>
            </a:lvl1pPr>
          </a:lstStyle>
          <a:p>
            <a:fld id="{B3ED3CF1-AE36-4F7D-B1D7-F5107BEBB32E}" type="slidenum">
              <a:rPr lang="fi-FI" smtClean="0"/>
              <a:t>‹#›</a:t>
            </a:fld>
            <a:endParaRPr lang="fi-FI"/>
          </a:p>
        </p:txBody>
      </p:sp>
    </p:spTree>
    <p:extLst>
      <p:ext uri="{BB962C8B-B14F-4D97-AF65-F5344CB8AC3E}">
        <p14:creationId xmlns:p14="http://schemas.microsoft.com/office/powerpoint/2010/main" val="32871240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457200" y="1935804"/>
            <a:ext cx="5364000" cy="4241795"/>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6172200" y="1935804"/>
            <a:ext cx="5364000" cy="4241795"/>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10" name="Tekstin paikkamerkki 9"/>
          <p:cNvSpPr>
            <a:spLocks noGrp="1"/>
          </p:cNvSpPr>
          <p:nvPr>
            <p:ph type="body" sz="quarter" idx="13"/>
          </p:nvPr>
        </p:nvSpPr>
        <p:spPr>
          <a:xfrm>
            <a:off x="457200" y="1555784"/>
            <a:ext cx="5364163" cy="409203"/>
          </a:xfrm>
        </p:spPr>
        <p:txBody>
          <a:bodyPr/>
          <a:lstStyle>
            <a:lvl1pPr marL="0" indent="0">
              <a:buNone/>
              <a:defRPr>
                <a:latin typeface="Arial Black" panose="020B0A04020102020204" pitchFamily="34" charset="0"/>
              </a:defRPr>
            </a:lvl1pPr>
          </a:lstStyle>
          <a:p>
            <a:pPr lvl="0"/>
            <a:r>
              <a:rPr lang="fi-FI"/>
              <a:t>Muokkaa tekstin perustyylejä</a:t>
            </a:r>
          </a:p>
        </p:txBody>
      </p:sp>
      <p:sp>
        <p:nvSpPr>
          <p:cNvPr id="11" name="Tekstin paikkamerkki 9"/>
          <p:cNvSpPr>
            <a:spLocks noGrp="1"/>
          </p:cNvSpPr>
          <p:nvPr>
            <p:ph type="body" sz="quarter" idx="14"/>
          </p:nvPr>
        </p:nvSpPr>
        <p:spPr>
          <a:xfrm>
            <a:off x="6174000" y="1555784"/>
            <a:ext cx="5364163" cy="409203"/>
          </a:xfrm>
        </p:spPr>
        <p:txBody>
          <a:bodyPr/>
          <a:lstStyle>
            <a:lvl1pPr marL="0" indent="0">
              <a:buNone/>
              <a:defRPr>
                <a:latin typeface="Arial Black" panose="020B0A04020102020204" pitchFamily="34" charset="0"/>
              </a:defRPr>
            </a:lvl1pPr>
          </a:lstStyle>
          <a:p>
            <a:pPr lvl="0"/>
            <a:r>
              <a:rPr lang="fi-FI"/>
              <a:t>Muokkaa tekstin perustyylejä</a:t>
            </a:r>
          </a:p>
        </p:txBody>
      </p:sp>
      <p:sp>
        <p:nvSpPr>
          <p:cNvPr id="7" name="Päivämäärän paikkamerkki 3"/>
          <p:cNvSpPr>
            <a:spLocks noGrp="1"/>
          </p:cNvSpPr>
          <p:nvPr>
            <p:ph type="dt" sz="half" idx="15"/>
          </p:nvPr>
        </p:nvSpPr>
        <p:spPr/>
        <p:txBody>
          <a:bodyPr/>
          <a:lstStyle>
            <a:lvl1pPr>
              <a:defRPr/>
            </a:lvl1pPr>
          </a:lstStyle>
          <a:p>
            <a:fld id="{6EAB05F7-8E58-4971-954E-2357C56EBEA6}" type="datetimeFigureOut">
              <a:rPr lang="fi-FI" smtClean="0"/>
              <a:t>15.2.2022</a:t>
            </a:fld>
            <a:endParaRPr lang="fi-FI"/>
          </a:p>
        </p:txBody>
      </p:sp>
      <p:sp>
        <p:nvSpPr>
          <p:cNvPr id="8" name="Alatunnisteen paikkamerkki 4"/>
          <p:cNvSpPr>
            <a:spLocks noGrp="1"/>
          </p:cNvSpPr>
          <p:nvPr>
            <p:ph type="ftr" sz="quarter" idx="16"/>
          </p:nvPr>
        </p:nvSpPr>
        <p:spPr/>
        <p:txBody>
          <a:bodyPr/>
          <a:lstStyle>
            <a:lvl1pPr>
              <a:defRPr/>
            </a:lvl1pPr>
          </a:lstStyle>
          <a:p>
            <a:endParaRPr lang="fi-FI"/>
          </a:p>
        </p:txBody>
      </p:sp>
      <p:sp>
        <p:nvSpPr>
          <p:cNvPr id="9" name="Dian numeron paikkamerkki 5"/>
          <p:cNvSpPr>
            <a:spLocks noGrp="1"/>
          </p:cNvSpPr>
          <p:nvPr>
            <p:ph type="sldNum" sz="quarter" idx="17"/>
          </p:nvPr>
        </p:nvSpPr>
        <p:spPr/>
        <p:txBody>
          <a:bodyPr/>
          <a:lstStyle>
            <a:lvl1pPr>
              <a:defRPr/>
            </a:lvl1pPr>
          </a:lstStyle>
          <a:p>
            <a:fld id="{B3ED3CF1-AE36-4F7D-B1D7-F5107BEBB32E}" type="slidenum">
              <a:rPr lang="fi-FI" smtClean="0"/>
              <a:t>‹#›</a:t>
            </a:fld>
            <a:endParaRPr lang="fi-FI"/>
          </a:p>
        </p:txBody>
      </p:sp>
    </p:spTree>
    <p:extLst>
      <p:ext uri="{BB962C8B-B14F-4D97-AF65-F5344CB8AC3E}">
        <p14:creationId xmlns:p14="http://schemas.microsoft.com/office/powerpoint/2010/main" val="3561268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isältö ja kuva">
    <p:spTree>
      <p:nvGrpSpPr>
        <p:cNvPr id="1" name=""/>
        <p:cNvGrpSpPr/>
        <p:nvPr/>
      </p:nvGrpSpPr>
      <p:grpSpPr>
        <a:xfrm>
          <a:off x="0" y="0"/>
          <a:ext cx="0" cy="0"/>
          <a:chOff x="0" y="0"/>
          <a:chExt cx="0" cy="0"/>
        </a:xfrm>
      </p:grpSpPr>
      <p:sp>
        <p:nvSpPr>
          <p:cNvPr id="2" name="Otsikko 1"/>
          <p:cNvSpPr>
            <a:spLocks noGrp="1"/>
          </p:cNvSpPr>
          <p:nvPr>
            <p:ph type="title"/>
          </p:nvPr>
        </p:nvSpPr>
        <p:spPr>
          <a:xfrm>
            <a:off x="457200" y="408562"/>
            <a:ext cx="6371618" cy="787615"/>
          </a:xfrm>
        </p:spPr>
        <p:txBody>
          <a:bodyPr/>
          <a:lstStyle/>
          <a:p>
            <a:r>
              <a:rPr lang="fi-FI"/>
              <a:t>Muokkaa perustyyl. napsautt.</a:t>
            </a:r>
          </a:p>
        </p:txBody>
      </p:sp>
      <p:sp>
        <p:nvSpPr>
          <p:cNvPr id="3" name="Sisällön paikkamerkki 2"/>
          <p:cNvSpPr>
            <a:spLocks noGrp="1"/>
          </p:cNvSpPr>
          <p:nvPr>
            <p:ph sz="half" idx="1"/>
          </p:nvPr>
        </p:nvSpPr>
        <p:spPr>
          <a:xfrm>
            <a:off x="457200" y="1195200"/>
            <a:ext cx="6371618" cy="4982400"/>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10" name="Kuvan paikkamerkki 9"/>
          <p:cNvSpPr>
            <a:spLocks noGrp="1"/>
          </p:cNvSpPr>
          <p:nvPr>
            <p:ph type="pic" sz="quarter" idx="13"/>
          </p:nvPr>
        </p:nvSpPr>
        <p:spPr>
          <a:xfrm>
            <a:off x="7131050" y="0"/>
            <a:ext cx="5060950" cy="6858000"/>
          </a:xfrm>
          <a:solidFill>
            <a:schemeClr val="bg1">
              <a:lumMod val="85000"/>
            </a:schemeClr>
          </a:solidFill>
        </p:spPr>
        <p:txBody>
          <a:bodyPr rtlCol="0">
            <a:noAutofit/>
          </a:bodyPr>
          <a:lstStyle>
            <a:lvl1pPr marL="0" indent="0" algn="r">
              <a:buNone/>
              <a:defRPr/>
            </a:lvl1pPr>
          </a:lstStyle>
          <a:p>
            <a:pPr lvl="0"/>
            <a:r>
              <a:rPr lang="fi-FI" noProof="0"/>
              <a:t>Lisää kuva napsauttamalla kuvaketta</a:t>
            </a:r>
          </a:p>
        </p:txBody>
      </p:sp>
      <p:sp>
        <p:nvSpPr>
          <p:cNvPr id="5" name="Päivämäärän paikkamerkki 3"/>
          <p:cNvSpPr>
            <a:spLocks noGrp="1"/>
          </p:cNvSpPr>
          <p:nvPr>
            <p:ph type="dt" sz="half" idx="14"/>
          </p:nvPr>
        </p:nvSpPr>
        <p:spPr/>
        <p:txBody>
          <a:bodyPr/>
          <a:lstStyle>
            <a:lvl1pPr>
              <a:defRPr/>
            </a:lvl1pPr>
          </a:lstStyle>
          <a:p>
            <a:fld id="{6EAB05F7-8E58-4971-954E-2357C56EBEA6}" type="datetimeFigureOut">
              <a:rPr lang="fi-FI" smtClean="0"/>
              <a:t>15.2.2022</a:t>
            </a:fld>
            <a:endParaRPr lang="fi-FI"/>
          </a:p>
        </p:txBody>
      </p:sp>
      <p:sp>
        <p:nvSpPr>
          <p:cNvPr id="6" name="Alatunnisteen paikkamerkki 4"/>
          <p:cNvSpPr>
            <a:spLocks noGrp="1"/>
          </p:cNvSpPr>
          <p:nvPr>
            <p:ph type="ftr" sz="quarter" idx="15"/>
          </p:nvPr>
        </p:nvSpPr>
        <p:spPr/>
        <p:txBody>
          <a:bodyPr/>
          <a:lstStyle>
            <a:lvl1pPr>
              <a:defRPr/>
            </a:lvl1pPr>
          </a:lstStyle>
          <a:p>
            <a:endParaRPr lang="fi-FI"/>
          </a:p>
        </p:txBody>
      </p:sp>
      <p:sp>
        <p:nvSpPr>
          <p:cNvPr id="7" name="Dian numeron paikkamerkki 5"/>
          <p:cNvSpPr>
            <a:spLocks noGrp="1"/>
          </p:cNvSpPr>
          <p:nvPr>
            <p:ph type="sldNum" sz="quarter" idx="16"/>
          </p:nvPr>
        </p:nvSpPr>
        <p:spPr/>
        <p:txBody>
          <a:bodyPr/>
          <a:lstStyle>
            <a:lvl1pPr>
              <a:defRPr/>
            </a:lvl1pPr>
          </a:lstStyle>
          <a:p>
            <a:fld id="{B3ED3CF1-AE36-4F7D-B1D7-F5107BEBB32E}" type="slidenum">
              <a:rPr lang="fi-FI" smtClean="0"/>
              <a:t>‹#›</a:t>
            </a:fld>
            <a:endParaRPr lang="fi-FI"/>
          </a:p>
        </p:txBody>
      </p:sp>
    </p:spTree>
    <p:extLst>
      <p:ext uri="{BB962C8B-B14F-4D97-AF65-F5344CB8AC3E}">
        <p14:creationId xmlns:p14="http://schemas.microsoft.com/office/powerpoint/2010/main" val="36447493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Iso kuva">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12192000" cy="5428642"/>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a:p>
        </p:txBody>
      </p:sp>
      <p:sp>
        <p:nvSpPr>
          <p:cNvPr id="2" name="Otsikko 1"/>
          <p:cNvSpPr>
            <a:spLocks noGrp="1"/>
          </p:cNvSpPr>
          <p:nvPr>
            <p:ph type="title"/>
          </p:nvPr>
        </p:nvSpPr>
        <p:spPr>
          <a:xfrm>
            <a:off x="457199" y="5486400"/>
            <a:ext cx="11235447" cy="670884"/>
          </a:xfrm>
        </p:spPr>
        <p:txBody>
          <a:bodyPr anchor="ctr"/>
          <a:lstStyle>
            <a:lvl1pPr algn="ctr">
              <a:defRPr sz="2600" b="0">
                <a:latin typeface="+mn-lt"/>
              </a:defRPr>
            </a:lvl1pPr>
          </a:lstStyle>
          <a:p>
            <a:r>
              <a:rPr lang="fi-FI"/>
              <a:t>Muokkaa perustyyl. napsautt.</a:t>
            </a:r>
          </a:p>
        </p:txBody>
      </p:sp>
      <p:sp>
        <p:nvSpPr>
          <p:cNvPr id="4" name="Päivämäärän paikkamerkki 3"/>
          <p:cNvSpPr>
            <a:spLocks noGrp="1"/>
          </p:cNvSpPr>
          <p:nvPr>
            <p:ph type="dt" sz="half" idx="14"/>
          </p:nvPr>
        </p:nvSpPr>
        <p:spPr/>
        <p:txBody>
          <a:bodyPr/>
          <a:lstStyle>
            <a:lvl1pPr>
              <a:defRPr/>
            </a:lvl1pPr>
          </a:lstStyle>
          <a:p>
            <a:fld id="{6EAB05F7-8E58-4971-954E-2357C56EBEA6}" type="datetimeFigureOut">
              <a:rPr lang="fi-FI" smtClean="0"/>
              <a:t>15.2.2022</a:t>
            </a:fld>
            <a:endParaRPr lang="fi-FI"/>
          </a:p>
        </p:txBody>
      </p:sp>
      <p:sp>
        <p:nvSpPr>
          <p:cNvPr id="5" name="Alatunnisteen paikkamerkki 4"/>
          <p:cNvSpPr>
            <a:spLocks noGrp="1"/>
          </p:cNvSpPr>
          <p:nvPr>
            <p:ph type="ftr" sz="quarter" idx="15"/>
          </p:nvPr>
        </p:nvSpPr>
        <p:spPr/>
        <p:txBody>
          <a:bodyPr/>
          <a:lstStyle>
            <a:lvl1pPr>
              <a:defRPr/>
            </a:lvl1pPr>
          </a:lstStyle>
          <a:p>
            <a:endParaRPr lang="fi-FI"/>
          </a:p>
        </p:txBody>
      </p:sp>
      <p:sp>
        <p:nvSpPr>
          <p:cNvPr id="6" name="Dian numeron paikkamerkki 5"/>
          <p:cNvSpPr>
            <a:spLocks noGrp="1"/>
          </p:cNvSpPr>
          <p:nvPr>
            <p:ph type="sldNum" sz="quarter" idx="16"/>
          </p:nvPr>
        </p:nvSpPr>
        <p:spPr/>
        <p:txBody>
          <a:bodyPr/>
          <a:lstStyle>
            <a:lvl1pPr>
              <a:defRPr/>
            </a:lvl1pPr>
          </a:lstStyle>
          <a:p>
            <a:fld id="{B3ED3CF1-AE36-4F7D-B1D7-F5107BEBB32E}" type="slidenum">
              <a:rPr lang="fi-FI" smtClean="0"/>
              <a:t>‹#›</a:t>
            </a:fld>
            <a:endParaRPr lang="fi-FI"/>
          </a:p>
        </p:txBody>
      </p:sp>
    </p:spTree>
    <p:extLst>
      <p:ext uri="{BB962C8B-B14F-4D97-AF65-F5344CB8AC3E}">
        <p14:creationId xmlns:p14="http://schemas.microsoft.com/office/powerpoint/2010/main" val="38368679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Kolme kuvaa A">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54000" y="431800"/>
            <a:ext cx="3683000" cy="4943084"/>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a:p>
        </p:txBody>
      </p:sp>
      <p:sp>
        <p:nvSpPr>
          <p:cNvPr id="2" name="Otsikko 1"/>
          <p:cNvSpPr>
            <a:spLocks noGrp="1"/>
          </p:cNvSpPr>
          <p:nvPr>
            <p:ph type="title"/>
          </p:nvPr>
        </p:nvSpPr>
        <p:spPr>
          <a:xfrm>
            <a:off x="457199" y="5486400"/>
            <a:ext cx="11235447" cy="670884"/>
          </a:xfrm>
        </p:spPr>
        <p:txBody>
          <a:bodyPr anchor="ctr"/>
          <a:lstStyle>
            <a:lvl1pPr algn="ctr">
              <a:defRPr sz="2600" b="0">
                <a:latin typeface="+mn-lt"/>
              </a:defRPr>
            </a:lvl1pPr>
          </a:lstStyle>
          <a:p>
            <a:r>
              <a:rPr lang="fi-FI"/>
              <a:t>Muokkaa perustyyl. napsautt.</a:t>
            </a:r>
          </a:p>
        </p:txBody>
      </p:sp>
      <p:sp>
        <p:nvSpPr>
          <p:cNvPr id="10" name="Picture Placeholder 7"/>
          <p:cNvSpPr>
            <a:spLocks noGrp="1"/>
          </p:cNvSpPr>
          <p:nvPr>
            <p:ph type="pic" sz="quarter" idx="14"/>
          </p:nvPr>
        </p:nvSpPr>
        <p:spPr>
          <a:xfrm>
            <a:off x="4258733" y="431800"/>
            <a:ext cx="3683000" cy="4943084"/>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a:p>
        </p:txBody>
      </p:sp>
      <p:sp>
        <p:nvSpPr>
          <p:cNvPr id="12" name="Picture Placeholder 7"/>
          <p:cNvSpPr>
            <a:spLocks noGrp="1"/>
          </p:cNvSpPr>
          <p:nvPr>
            <p:ph type="pic" sz="quarter" idx="15"/>
          </p:nvPr>
        </p:nvSpPr>
        <p:spPr>
          <a:xfrm>
            <a:off x="8271933" y="431800"/>
            <a:ext cx="3683000" cy="4943084"/>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a:p>
        </p:txBody>
      </p:sp>
      <p:sp>
        <p:nvSpPr>
          <p:cNvPr id="6" name="Päivämäärän paikkamerkki 3"/>
          <p:cNvSpPr>
            <a:spLocks noGrp="1"/>
          </p:cNvSpPr>
          <p:nvPr>
            <p:ph type="dt" sz="half" idx="16"/>
          </p:nvPr>
        </p:nvSpPr>
        <p:spPr/>
        <p:txBody>
          <a:bodyPr/>
          <a:lstStyle>
            <a:lvl1pPr>
              <a:defRPr/>
            </a:lvl1pPr>
          </a:lstStyle>
          <a:p>
            <a:fld id="{6EAB05F7-8E58-4971-954E-2357C56EBEA6}" type="datetimeFigureOut">
              <a:rPr lang="fi-FI" smtClean="0"/>
              <a:t>15.2.2022</a:t>
            </a:fld>
            <a:endParaRPr lang="fi-FI"/>
          </a:p>
        </p:txBody>
      </p:sp>
      <p:sp>
        <p:nvSpPr>
          <p:cNvPr id="7" name="Alatunnisteen paikkamerkki 4"/>
          <p:cNvSpPr>
            <a:spLocks noGrp="1"/>
          </p:cNvSpPr>
          <p:nvPr>
            <p:ph type="ftr" sz="quarter" idx="17"/>
          </p:nvPr>
        </p:nvSpPr>
        <p:spPr/>
        <p:txBody>
          <a:bodyPr/>
          <a:lstStyle>
            <a:lvl1pPr>
              <a:defRPr/>
            </a:lvl1pPr>
          </a:lstStyle>
          <a:p>
            <a:endParaRPr lang="fi-FI"/>
          </a:p>
        </p:txBody>
      </p:sp>
      <p:sp>
        <p:nvSpPr>
          <p:cNvPr id="9" name="Dian numeron paikkamerkki 5"/>
          <p:cNvSpPr>
            <a:spLocks noGrp="1"/>
          </p:cNvSpPr>
          <p:nvPr>
            <p:ph type="sldNum" sz="quarter" idx="18"/>
          </p:nvPr>
        </p:nvSpPr>
        <p:spPr/>
        <p:txBody>
          <a:bodyPr/>
          <a:lstStyle>
            <a:lvl1pPr>
              <a:defRPr/>
            </a:lvl1pPr>
          </a:lstStyle>
          <a:p>
            <a:fld id="{B3ED3CF1-AE36-4F7D-B1D7-F5107BEBB32E}" type="slidenum">
              <a:rPr lang="fi-FI" smtClean="0"/>
              <a:t>‹#›</a:t>
            </a:fld>
            <a:endParaRPr lang="fi-FI"/>
          </a:p>
        </p:txBody>
      </p:sp>
    </p:spTree>
    <p:extLst>
      <p:ext uri="{BB962C8B-B14F-4D97-AF65-F5344CB8AC3E}">
        <p14:creationId xmlns:p14="http://schemas.microsoft.com/office/powerpoint/2010/main" val="4275096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Otsikkodia nega">
    <p:bg>
      <p:bgPr>
        <a:solidFill>
          <a:srgbClr val="000000"/>
        </a:solidFill>
        <a:effectLst/>
      </p:bgPr>
    </p:bg>
    <p:spTree>
      <p:nvGrpSpPr>
        <p:cNvPr id="1" name=""/>
        <p:cNvGrpSpPr/>
        <p:nvPr/>
      </p:nvGrpSpPr>
      <p:grpSpPr>
        <a:xfrm>
          <a:off x="0" y="0"/>
          <a:ext cx="0" cy="0"/>
          <a:chOff x="0" y="0"/>
          <a:chExt cx="0" cy="0"/>
        </a:xfrm>
      </p:grpSpPr>
      <p:grpSp>
        <p:nvGrpSpPr>
          <p:cNvPr id="3" name="Ryhmä 8"/>
          <p:cNvGrpSpPr/>
          <p:nvPr/>
        </p:nvGrpSpPr>
        <p:grpSpPr bwMode="black">
          <a:xfrm>
            <a:off x="465667" y="6222027"/>
            <a:ext cx="804333" cy="373549"/>
            <a:chOff x="228601" y="704851"/>
            <a:chExt cx="11734800" cy="5449888"/>
          </a:xfrm>
          <a:solidFill>
            <a:srgbClr val="FFFFFF"/>
          </a:solidFill>
        </p:grpSpPr>
        <p:sp>
          <p:nvSpPr>
            <p:cNvPr id="4"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5"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6"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7"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8"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9"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0"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11"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2"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3"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4"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fi-FI"/>
              <a:t>Muokkaa perustyyl. napsautt.</a:t>
            </a:r>
          </a:p>
        </p:txBody>
      </p:sp>
      <p:sp>
        <p:nvSpPr>
          <p:cNvPr id="15" name="Päivämäärän paikkamerkki 3"/>
          <p:cNvSpPr>
            <a:spLocks noGrp="1"/>
          </p:cNvSpPr>
          <p:nvPr>
            <p:ph type="dt" sz="half" idx="10"/>
          </p:nvPr>
        </p:nvSpPr>
        <p:spPr/>
        <p:txBody>
          <a:bodyPr/>
          <a:lstStyle>
            <a:lvl1pPr>
              <a:defRPr smtClean="0">
                <a:solidFill>
                  <a:srgbClr val="FFFFFF"/>
                </a:solidFill>
              </a:defRPr>
            </a:lvl1pPr>
          </a:lstStyle>
          <a:p>
            <a:fld id="{6EAB05F7-8E58-4971-954E-2357C56EBEA6}" type="datetimeFigureOut">
              <a:rPr lang="fi-FI" smtClean="0"/>
              <a:t>15.2.2022</a:t>
            </a:fld>
            <a:endParaRPr lang="fi-FI"/>
          </a:p>
        </p:txBody>
      </p:sp>
      <p:sp>
        <p:nvSpPr>
          <p:cNvPr id="16" name="Alatunnisteen paikkamerkki 4"/>
          <p:cNvSpPr>
            <a:spLocks noGrp="1"/>
          </p:cNvSpPr>
          <p:nvPr>
            <p:ph type="ftr" sz="quarter" idx="11"/>
          </p:nvPr>
        </p:nvSpPr>
        <p:spPr/>
        <p:txBody>
          <a:bodyPr/>
          <a:lstStyle>
            <a:lvl1pPr>
              <a:defRPr smtClean="0">
                <a:solidFill>
                  <a:srgbClr val="FFFFFF"/>
                </a:solidFill>
              </a:defRPr>
            </a:lvl1pPr>
          </a:lstStyle>
          <a:p>
            <a:endParaRPr lang="fi-FI"/>
          </a:p>
        </p:txBody>
      </p:sp>
      <p:sp>
        <p:nvSpPr>
          <p:cNvPr id="17" name="Dian numeron paikkamerkki 5"/>
          <p:cNvSpPr>
            <a:spLocks noGrp="1"/>
          </p:cNvSpPr>
          <p:nvPr>
            <p:ph type="sldNum" sz="quarter" idx="12"/>
          </p:nvPr>
        </p:nvSpPr>
        <p:spPr/>
        <p:txBody>
          <a:bodyPr/>
          <a:lstStyle>
            <a:lvl1pPr>
              <a:defRPr smtClean="0">
                <a:solidFill>
                  <a:srgbClr val="FFFFFF"/>
                </a:solidFill>
              </a:defRPr>
            </a:lvl1pPr>
          </a:lstStyle>
          <a:p>
            <a:fld id="{B3ED3CF1-AE36-4F7D-B1D7-F5107BEBB32E}" type="slidenum">
              <a:rPr lang="fi-FI" smtClean="0"/>
              <a:t>‹#›</a:t>
            </a:fld>
            <a:endParaRPr lang="fi-FI"/>
          </a:p>
        </p:txBody>
      </p:sp>
    </p:spTree>
    <p:extLst>
      <p:ext uri="{BB962C8B-B14F-4D97-AF65-F5344CB8AC3E}">
        <p14:creationId xmlns:p14="http://schemas.microsoft.com/office/powerpoint/2010/main" val="36098246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Kolme kuvaa B">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4046538" cy="5428642"/>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a:p>
        </p:txBody>
      </p:sp>
      <p:sp>
        <p:nvSpPr>
          <p:cNvPr id="9" name="Picture Placeholder 7"/>
          <p:cNvSpPr>
            <a:spLocks noGrp="1"/>
          </p:cNvSpPr>
          <p:nvPr>
            <p:ph type="pic" sz="quarter" idx="14"/>
          </p:nvPr>
        </p:nvSpPr>
        <p:spPr>
          <a:xfrm>
            <a:off x="8132324" y="0"/>
            <a:ext cx="4059676" cy="5428642"/>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a:p>
        </p:txBody>
      </p:sp>
      <p:sp>
        <p:nvSpPr>
          <p:cNvPr id="11" name="Picture Placeholder 10"/>
          <p:cNvSpPr>
            <a:spLocks noGrp="1"/>
          </p:cNvSpPr>
          <p:nvPr>
            <p:ph type="pic" sz="quarter" idx="15"/>
          </p:nvPr>
        </p:nvSpPr>
        <p:spPr>
          <a:xfrm>
            <a:off x="4046537" y="0"/>
            <a:ext cx="4085785" cy="5428642"/>
          </a:xfrm>
          <a:solidFill>
            <a:schemeClr val="bg1">
              <a:lumMod val="85000"/>
            </a:schemeClr>
          </a:solidFill>
        </p:spPr>
        <p:txBody>
          <a:bodyPr rtlCol="0">
            <a:noAutofit/>
          </a:bodyPr>
          <a:lstStyle>
            <a:lvl1pPr marL="0" indent="0">
              <a:buNone/>
              <a:defRPr/>
            </a:lvl1pPr>
          </a:lstStyle>
          <a:p>
            <a:pPr lvl="0"/>
            <a:r>
              <a:rPr lang="fi-FI" noProof="0"/>
              <a:t>Lisää kuva napsauttamalla kuvaketta</a:t>
            </a:r>
            <a:endParaRPr lang="en-GB" noProof="0"/>
          </a:p>
        </p:txBody>
      </p:sp>
      <p:sp>
        <p:nvSpPr>
          <p:cNvPr id="2" name="Otsikko 1"/>
          <p:cNvSpPr>
            <a:spLocks noGrp="1"/>
          </p:cNvSpPr>
          <p:nvPr>
            <p:ph type="title"/>
          </p:nvPr>
        </p:nvSpPr>
        <p:spPr>
          <a:xfrm>
            <a:off x="457199" y="5486400"/>
            <a:ext cx="11235447" cy="670884"/>
          </a:xfrm>
        </p:spPr>
        <p:txBody>
          <a:bodyPr anchor="ctr"/>
          <a:lstStyle>
            <a:lvl1pPr algn="ctr">
              <a:defRPr sz="2600" b="0">
                <a:latin typeface="+mn-lt"/>
              </a:defRPr>
            </a:lvl1pPr>
          </a:lstStyle>
          <a:p>
            <a:r>
              <a:rPr lang="fi-FI"/>
              <a:t>Muokkaa perustyyl. napsautt.</a:t>
            </a:r>
          </a:p>
        </p:txBody>
      </p:sp>
      <p:sp>
        <p:nvSpPr>
          <p:cNvPr id="6" name="Päivämäärän paikkamerkki 3"/>
          <p:cNvSpPr>
            <a:spLocks noGrp="1"/>
          </p:cNvSpPr>
          <p:nvPr>
            <p:ph type="dt" sz="half" idx="16"/>
          </p:nvPr>
        </p:nvSpPr>
        <p:spPr/>
        <p:txBody>
          <a:bodyPr/>
          <a:lstStyle>
            <a:lvl1pPr>
              <a:defRPr/>
            </a:lvl1pPr>
          </a:lstStyle>
          <a:p>
            <a:fld id="{6EAB05F7-8E58-4971-954E-2357C56EBEA6}" type="datetimeFigureOut">
              <a:rPr lang="fi-FI" smtClean="0"/>
              <a:t>15.2.2022</a:t>
            </a:fld>
            <a:endParaRPr lang="fi-FI"/>
          </a:p>
        </p:txBody>
      </p:sp>
      <p:sp>
        <p:nvSpPr>
          <p:cNvPr id="7" name="Alatunnisteen paikkamerkki 4"/>
          <p:cNvSpPr>
            <a:spLocks noGrp="1"/>
          </p:cNvSpPr>
          <p:nvPr>
            <p:ph type="ftr" sz="quarter" idx="17"/>
          </p:nvPr>
        </p:nvSpPr>
        <p:spPr/>
        <p:txBody>
          <a:bodyPr/>
          <a:lstStyle>
            <a:lvl1pPr>
              <a:defRPr/>
            </a:lvl1pPr>
          </a:lstStyle>
          <a:p>
            <a:endParaRPr lang="fi-FI"/>
          </a:p>
        </p:txBody>
      </p:sp>
      <p:sp>
        <p:nvSpPr>
          <p:cNvPr id="10" name="Dian numeron paikkamerkki 5"/>
          <p:cNvSpPr>
            <a:spLocks noGrp="1"/>
          </p:cNvSpPr>
          <p:nvPr>
            <p:ph type="sldNum" sz="quarter" idx="18"/>
          </p:nvPr>
        </p:nvSpPr>
        <p:spPr/>
        <p:txBody>
          <a:bodyPr/>
          <a:lstStyle>
            <a:lvl1pPr>
              <a:defRPr/>
            </a:lvl1pPr>
          </a:lstStyle>
          <a:p>
            <a:fld id="{B3ED3CF1-AE36-4F7D-B1D7-F5107BEBB32E}" type="slidenum">
              <a:rPr lang="fi-FI" smtClean="0"/>
              <a:t>‹#›</a:t>
            </a:fld>
            <a:endParaRPr lang="fi-FI"/>
          </a:p>
        </p:txBody>
      </p:sp>
    </p:spTree>
    <p:extLst>
      <p:ext uri="{BB962C8B-B14F-4D97-AF65-F5344CB8AC3E}">
        <p14:creationId xmlns:p14="http://schemas.microsoft.com/office/powerpoint/2010/main" val="7549196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Kuusi kuvaa">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4046538" cy="2714625"/>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a:p>
        </p:txBody>
      </p:sp>
      <p:sp>
        <p:nvSpPr>
          <p:cNvPr id="9" name="Picture Placeholder 7"/>
          <p:cNvSpPr>
            <a:spLocks noGrp="1"/>
          </p:cNvSpPr>
          <p:nvPr>
            <p:ph type="pic" sz="quarter" idx="14"/>
          </p:nvPr>
        </p:nvSpPr>
        <p:spPr>
          <a:xfrm>
            <a:off x="8132324" y="0"/>
            <a:ext cx="4059676" cy="2714625"/>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a:p>
        </p:txBody>
      </p:sp>
      <p:sp>
        <p:nvSpPr>
          <p:cNvPr id="11" name="Picture Placeholder 10"/>
          <p:cNvSpPr>
            <a:spLocks noGrp="1"/>
          </p:cNvSpPr>
          <p:nvPr>
            <p:ph type="pic" sz="quarter" idx="15"/>
          </p:nvPr>
        </p:nvSpPr>
        <p:spPr>
          <a:xfrm>
            <a:off x="4046537" y="0"/>
            <a:ext cx="4085785" cy="2714625"/>
          </a:xfrm>
          <a:solidFill>
            <a:schemeClr val="bg1">
              <a:lumMod val="85000"/>
            </a:schemeClr>
          </a:solidFill>
        </p:spPr>
        <p:txBody>
          <a:bodyPr rtlCol="0">
            <a:noAutofit/>
          </a:bodyPr>
          <a:lstStyle>
            <a:lvl1pPr marL="0" indent="0">
              <a:buNone/>
              <a:defRPr/>
            </a:lvl1pPr>
          </a:lstStyle>
          <a:p>
            <a:pPr lvl="0"/>
            <a:r>
              <a:rPr lang="fi-FI" noProof="0"/>
              <a:t>Lisää kuva napsauttamalla kuvaketta</a:t>
            </a:r>
            <a:endParaRPr lang="en-GB" noProof="0"/>
          </a:p>
        </p:txBody>
      </p:sp>
      <p:sp>
        <p:nvSpPr>
          <p:cNvPr id="12" name="Picture Placeholder 7"/>
          <p:cNvSpPr>
            <a:spLocks noGrp="1"/>
          </p:cNvSpPr>
          <p:nvPr>
            <p:ph type="pic" sz="quarter" idx="16"/>
          </p:nvPr>
        </p:nvSpPr>
        <p:spPr>
          <a:xfrm>
            <a:off x="0" y="2714017"/>
            <a:ext cx="4046538" cy="2714625"/>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a:p>
        </p:txBody>
      </p:sp>
      <p:sp>
        <p:nvSpPr>
          <p:cNvPr id="13" name="Picture Placeholder 7"/>
          <p:cNvSpPr>
            <a:spLocks noGrp="1"/>
          </p:cNvSpPr>
          <p:nvPr>
            <p:ph type="pic" sz="quarter" idx="17"/>
          </p:nvPr>
        </p:nvSpPr>
        <p:spPr>
          <a:xfrm>
            <a:off x="8132324" y="2714017"/>
            <a:ext cx="4059676" cy="2714625"/>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a:p>
        </p:txBody>
      </p:sp>
      <p:sp>
        <p:nvSpPr>
          <p:cNvPr id="14" name="Picture Placeholder 10"/>
          <p:cNvSpPr>
            <a:spLocks noGrp="1"/>
          </p:cNvSpPr>
          <p:nvPr>
            <p:ph type="pic" sz="quarter" idx="18"/>
          </p:nvPr>
        </p:nvSpPr>
        <p:spPr>
          <a:xfrm>
            <a:off x="4046537" y="2714017"/>
            <a:ext cx="4085785" cy="2714625"/>
          </a:xfrm>
          <a:solidFill>
            <a:schemeClr val="bg1">
              <a:lumMod val="85000"/>
            </a:schemeClr>
          </a:solidFill>
        </p:spPr>
        <p:txBody>
          <a:bodyPr rtlCol="0">
            <a:noAutofit/>
          </a:bodyPr>
          <a:lstStyle>
            <a:lvl1pPr marL="0" indent="0">
              <a:buNone/>
              <a:defRPr/>
            </a:lvl1pPr>
          </a:lstStyle>
          <a:p>
            <a:pPr lvl="0"/>
            <a:r>
              <a:rPr lang="fi-FI" noProof="0"/>
              <a:t>Lisää kuva napsauttamalla kuvaketta</a:t>
            </a:r>
            <a:endParaRPr lang="en-GB" noProof="0"/>
          </a:p>
        </p:txBody>
      </p:sp>
      <p:sp>
        <p:nvSpPr>
          <p:cNvPr id="2" name="Otsikko 1"/>
          <p:cNvSpPr>
            <a:spLocks noGrp="1"/>
          </p:cNvSpPr>
          <p:nvPr>
            <p:ph type="title"/>
          </p:nvPr>
        </p:nvSpPr>
        <p:spPr>
          <a:xfrm>
            <a:off x="457199" y="5486400"/>
            <a:ext cx="11235447" cy="670884"/>
          </a:xfrm>
        </p:spPr>
        <p:txBody>
          <a:bodyPr anchor="ctr"/>
          <a:lstStyle>
            <a:lvl1pPr algn="ctr">
              <a:defRPr sz="2600" b="0">
                <a:latin typeface="+mn-lt"/>
              </a:defRPr>
            </a:lvl1pPr>
          </a:lstStyle>
          <a:p>
            <a:r>
              <a:rPr lang="fi-FI"/>
              <a:t>Muokkaa perustyyl. napsautt.</a:t>
            </a:r>
          </a:p>
        </p:txBody>
      </p:sp>
      <p:sp>
        <p:nvSpPr>
          <p:cNvPr id="10" name="Päivämäärän paikkamerkki 3"/>
          <p:cNvSpPr>
            <a:spLocks noGrp="1"/>
          </p:cNvSpPr>
          <p:nvPr>
            <p:ph type="dt" sz="half" idx="19"/>
          </p:nvPr>
        </p:nvSpPr>
        <p:spPr/>
        <p:txBody>
          <a:bodyPr/>
          <a:lstStyle>
            <a:lvl1pPr>
              <a:defRPr/>
            </a:lvl1pPr>
          </a:lstStyle>
          <a:p>
            <a:fld id="{6EAB05F7-8E58-4971-954E-2357C56EBEA6}" type="datetimeFigureOut">
              <a:rPr lang="fi-FI" smtClean="0"/>
              <a:t>15.2.2022</a:t>
            </a:fld>
            <a:endParaRPr lang="fi-FI"/>
          </a:p>
        </p:txBody>
      </p:sp>
      <p:sp>
        <p:nvSpPr>
          <p:cNvPr id="15" name="Alatunnisteen paikkamerkki 4"/>
          <p:cNvSpPr>
            <a:spLocks noGrp="1"/>
          </p:cNvSpPr>
          <p:nvPr>
            <p:ph type="ftr" sz="quarter" idx="20"/>
          </p:nvPr>
        </p:nvSpPr>
        <p:spPr/>
        <p:txBody>
          <a:bodyPr/>
          <a:lstStyle>
            <a:lvl1pPr>
              <a:defRPr/>
            </a:lvl1pPr>
          </a:lstStyle>
          <a:p>
            <a:endParaRPr lang="fi-FI"/>
          </a:p>
        </p:txBody>
      </p:sp>
      <p:sp>
        <p:nvSpPr>
          <p:cNvPr id="16" name="Dian numeron paikkamerkki 5"/>
          <p:cNvSpPr>
            <a:spLocks noGrp="1"/>
          </p:cNvSpPr>
          <p:nvPr>
            <p:ph type="sldNum" sz="quarter" idx="21"/>
          </p:nvPr>
        </p:nvSpPr>
        <p:spPr/>
        <p:txBody>
          <a:bodyPr/>
          <a:lstStyle>
            <a:lvl1pPr>
              <a:defRPr/>
            </a:lvl1pPr>
          </a:lstStyle>
          <a:p>
            <a:fld id="{B3ED3CF1-AE36-4F7D-B1D7-F5107BEBB32E}" type="slidenum">
              <a:rPr lang="fi-FI" smtClean="0"/>
              <a:t>‹#›</a:t>
            </a:fld>
            <a:endParaRPr lang="fi-FI"/>
          </a:p>
        </p:txBody>
      </p:sp>
    </p:spTree>
    <p:extLst>
      <p:ext uri="{BB962C8B-B14F-4D97-AF65-F5344CB8AC3E}">
        <p14:creationId xmlns:p14="http://schemas.microsoft.com/office/powerpoint/2010/main" val="1658139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Kuva aaltokuviolla">
    <p:bg>
      <p:bgPr>
        <a:solidFill>
          <a:srgbClr val="D9D9D9"/>
        </a:solidFill>
        <a:effectLst/>
      </p:bgPr>
    </p:bg>
    <p:spTree>
      <p:nvGrpSpPr>
        <p:cNvPr id="1" name=""/>
        <p:cNvGrpSpPr/>
        <p:nvPr/>
      </p:nvGrpSpPr>
      <p:grpSpPr>
        <a:xfrm>
          <a:off x="0" y="0"/>
          <a:ext cx="0" cy="0"/>
          <a:chOff x="0" y="0"/>
          <a:chExt cx="0" cy="0"/>
        </a:xfrm>
      </p:grpSpPr>
      <p:sp>
        <p:nvSpPr>
          <p:cNvPr id="3" name="Freeform 5"/>
          <p:cNvSpPr>
            <a:spLocks/>
          </p:cNvSpPr>
          <p:nvPr/>
        </p:nvSpPr>
        <p:spPr bwMode="auto">
          <a:xfrm>
            <a:off x="0" y="5199063"/>
            <a:ext cx="12193588" cy="1646237"/>
          </a:xfrm>
          <a:custGeom>
            <a:avLst/>
            <a:gdLst>
              <a:gd name="T0" fmla="*/ 12193200 w 25400"/>
              <a:gd name="T1" fmla="*/ 87335 h 3411"/>
              <a:gd name="T2" fmla="*/ 11746276 w 25400"/>
              <a:gd name="T3" fmla="*/ 217131 h 3411"/>
              <a:gd name="T4" fmla="*/ 11704992 w 25400"/>
              <a:gd name="T5" fmla="*/ 217131 h 3411"/>
              <a:gd name="T6" fmla="*/ 10892272 w 25400"/>
              <a:gd name="T7" fmla="*/ 0 h 3411"/>
              <a:gd name="T8" fmla="*/ 10079552 w 25400"/>
              <a:gd name="T9" fmla="*/ 217131 h 3411"/>
              <a:gd name="T10" fmla="*/ 9266832 w 25400"/>
              <a:gd name="T11" fmla="*/ 0 h 3411"/>
              <a:gd name="T12" fmla="*/ 8454112 w 25400"/>
              <a:gd name="T13" fmla="*/ 217131 h 3411"/>
              <a:gd name="T14" fmla="*/ 7641872 w 25400"/>
              <a:gd name="T15" fmla="*/ 0 h 3411"/>
              <a:gd name="T16" fmla="*/ 6829152 w 25400"/>
              <a:gd name="T17" fmla="*/ 217131 h 3411"/>
              <a:gd name="T18" fmla="*/ 6016432 w 25400"/>
              <a:gd name="T19" fmla="*/ 0 h 3411"/>
              <a:gd name="T20" fmla="*/ 5203712 w 25400"/>
              <a:gd name="T21" fmla="*/ 217131 h 3411"/>
              <a:gd name="T22" fmla="*/ 4390992 w 25400"/>
              <a:gd name="T23" fmla="*/ 0 h 3411"/>
              <a:gd name="T24" fmla="*/ 3578272 w 25400"/>
              <a:gd name="T25" fmla="*/ 217131 h 3411"/>
              <a:gd name="T26" fmla="*/ 2765552 w 25400"/>
              <a:gd name="T27" fmla="*/ 0 h 3411"/>
              <a:gd name="T28" fmla="*/ 1952832 w 25400"/>
              <a:gd name="T29" fmla="*/ 217131 h 3411"/>
              <a:gd name="T30" fmla="*/ 1140592 w 25400"/>
              <a:gd name="T31" fmla="*/ 0 h 3411"/>
              <a:gd name="T32" fmla="*/ 327872 w 25400"/>
              <a:gd name="T33" fmla="*/ 217131 h 3411"/>
              <a:gd name="T34" fmla="*/ 0 w 25400"/>
              <a:gd name="T35" fmla="*/ 148614 h 3411"/>
              <a:gd name="T36" fmla="*/ 0 w 25400"/>
              <a:gd name="T37" fmla="*/ 1645854 h 3411"/>
              <a:gd name="T38" fmla="*/ 12193200 w 25400"/>
              <a:gd name="T39" fmla="*/ 1645854 h 3411"/>
              <a:gd name="T40" fmla="*/ 12193200 w 25400"/>
              <a:gd name="T41" fmla="*/ 87335 h 341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5400" h="3411">
                <a:moveTo>
                  <a:pt x="25400" y="181"/>
                </a:moveTo>
                <a:cubicBezTo>
                  <a:pt x="25156" y="306"/>
                  <a:pt x="24948" y="450"/>
                  <a:pt x="24469" y="450"/>
                </a:cubicBezTo>
                <a:lnTo>
                  <a:pt x="24383" y="450"/>
                </a:lnTo>
                <a:cubicBezTo>
                  <a:pt x="23537" y="450"/>
                  <a:pt x="23537" y="0"/>
                  <a:pt x="22690" y="0"/>
                </a:cubicBezTo>
                <a:cubicBezTo>
                  <a:pt x="21844" y="0"/>
                  <a:pt x="21844" y="450"/>
                  <a:pt x="20997" y="450"/>
                </a:cubicBezTo>
                <a:cubicBezTo>
                  <a:pt x="20151" y="450"/>
                  <a:pt x="20151" y="0"/>
                  <a:pt x="19304" y="0"/>
                </a:cubicBezTo>
                <a:cubicBezTo>
                  <a:pt x="18458" y="0"/>
                  <a:pt x="18458" y="450"/>
                  <a:pt x="17611" y="450"/>
                </a:cubicBezTo>
                <a:cubicBezTo>
                  <a:pt x="16765" y="450"/>
                  <a:pt x="16765" y="0"/>
                  <a:pt x="15919" y="0"/>
                </a:cubicBezTo>
                <a:cubicBezTo>
                  <a:pt x="15072" y="0"/>
                  <a:pt x="15072" y="450"/>
                  <a:pt x="14226" y="450"/>
                </a:cubicBezTo>
                <a:cubicBezTo>
                  <a:pt x="13379" y="450"/>
                  <a:pt x="13379" y="0"/>
                  <a:pt x="12533" y="0"/>
                </a:cubicBezTo>
                <a:cubicBezTo>
                  <a:pt x="11686" y="0"/>
                  <a:pt x="11686" y="450"/>
                  <a:pt x="10840" y="450"/>
                </a:cubicBezTo>
                <a:cubicBezTo>
                  <a:pt x="9993" y="450"/>
                  <a:pt x="9993" y="0"/>
                  <a:pt x="9147" y="0"/>
                </a:cubicBezTo>
                <a:cubicBezTo>
                  <a:pt x="8300" y="0"/>
                  <a:pt x="8300" y="450"/>
                  <a:pt x="7454" y="450"/>
                </a:cubicBezTo>
                <a:cubicBezTo>
                  <a:pt x="6607" y="450"/>
                  <a:pt x="6607" y="0"/>
                  <a:pt x="5761" y="0"/>
                </a:cubicBezTo>
                <a:cubicBezTo>
                  <a:pt x="4914" y="0"/>
                  <a:pt x="4914" y="450"/>
                  <a:pt x="4068" y="450"/>
                </a:cubicBezTo>
                <a:cubicBezTo>
                  <a:pt x="3223" y="450"/>
                  <a:pt x="3223" y="0"/>
                  <a:pt x="2376" y="0"/>
                </a:cubicBezTo>
                <a:cubicBezTo>
                  <a:pt x="1530" y="0"/>
                  <a:pt x="1530" y="450"/>
                  <a:pt x="683" y="450"/>
                </a:cubicBezTo>
                <a:cubicBezTo>
                  <a:pt x="367" y="450"/>
                  <a:pt x="168" y="387"/>
                  <a:pt x="0" y="308"/>
                </a:cubicBezTo>
                <a:lnTo>
                  <a:pt x="0" y="3411"/>
                </a:lnTo>
                <a:lnTo>
                  <a:pt x="25400" y="3411"/>
                </a:lnTo>
                <a:lnTo>
                  <a:pt x="25400" y="18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fi-FI">
              <a:solidFill>
                <a:prstClr val="black"/>
              </a:solidFill>
            </a:endParaRPr>
          </a:p>
        </p:txBody>
      </p:sp>
      <p:grpSp>
        <p:nvGrpSpPr>
          <p:cNvPr id="4" name="Ryhmä 8"/>
          <p:cNvGrpSpPr>
            <a:grpSpLocks/>
          </p:cNvGrpSpPr>
          <p:nvPr/>
        </p:nvGrpSpPr>
        <p:grpSpPr bwMode="auto">
          <a:xfrm>
            <a:off x="465138" y="6221413"/>
            <a:ext cx="804862" cy="374650"/>
            <a:chOff x="228601" y="704851"/>
            <a:chExt cx="11734800" cy="5449888"/>
          </a:xfrm>
        </p:grpSpPr>
        <p:sp>
          <p:nvSpPr>
            <p:cNvPr id="5" name="Freeform 5"/>
            <p:cNvSpPr>
              <a:spLocks noEditPoints="1"/>
            </p:cNvSpPr>
            <p:nvPr/>
          </p:nvSpPr>
          <p:spPr bwMode="black">
            <a:xfrm>
              <a:off x="228601" y="704851"/>
              <a:ext cx="11734800" cy="5449888"/>
            </a:xfrm>
            <a:custGeom>
              <a:avLst/>
              <a:gdLst>
                <a:gd name="T0" fmla="*/ 6084818 w 32573"/>
                <a:gd name="T1" fmla="*/ 5272503 h 15116"/>
                <a:gd name="T2" fmla="*/ 6988354 w 32573"/>
                <a:gd name="T3" fmla="*/ 4899347 h 15116"/>
                <a:gd name="T4" fmla="*/ 10296636 w 32573"/>
                <a:gd name="T5" fmla="*/ 4899347 h 15116"/>
                <a:gd name="T6" fmla="*/ 11734800 w 32573"/>
                <a:gd name="T7" fmla="*/ 3475584 h 15116"/>
                <a:gd name="T8" fmla="*/ 11734800 w 32573"/>
                <a:gd name="T9" fmla="*/ 0 h 15116"/>
                <a:gd name="T10" fmla="*/ 0 w 32573"/>
                <a:gd name="T11" fmla="*/ 0 h 15116"/>
                <a:gd name="T12" fmla="*/ 0 w 32573"/>
                <a:gd name="T13" fmla="*/ 3475584 h 15116"/>
                <a:gd name="T14" fmla="*/ 1429518 w 32573"/>
                <a:gd name="T15" fmla="*/ 4899347 h 15116"/>
                <a:gd name="T16" fmla="*/ 4825343 w 32573"/>
                <a:gd name="T17" fmla="*/ 4899347 h 15116"/>
                <a:gd name="T18" fmla="*/ 5728879 w 32573"/>
                <a:gd name="T19" fmla="*/ 5272503 h 15116"/>
                <a:gd name="T20" fmla="*/ 5907209 w 32573"/>
                <a:gd name="T21" fmla="*/ 5449888 h 15116"/>
                <a:gd name="T22" fmla="*/ 6084818 w 32573"/>
                <a:gd name="T23" fmla="*/ 5272503 h 15116"/>
                <a:gd name="T24" fmla="*/ 11396514 w 32573"/>
                <a:gd name="T25" fmla="*/ 338545 h 15116"/>
                <a:gd name="T26" fmla="*/ 11396514 w 32573"/>
                <a:gd name="T27" fmla="*/ 3475584 h 15116"/>
                <a:gd name="T28" fmla="*/ 10296636 w 32573"/>
                <a:gd name="T29" fmla="*/ 4560802 h 15116"/>
                <a:gd name="T30" fmla="*/ 6988354 w 32573"/>
                <a:gd name="T31" fmla="*/ 4560802 h 15116"/>
                <a:gd name="T32" fmla="*/ 5907209 w 32573"/>
                <a:gd name="T33" fmla="*/ 4974699 h 15116"/>
                <a:gd name="T34" fmla="*/ 4825343 w 32573"/>
                <a:gd name="T35" fmla="*/ 4560802 h 15116"/>
                <a:gd name="T36" fmla="*/ 1429518 w 32573"/>
                <a:gd name="T37" fmla="*/ 4560802 h 15116"/>
                <a:gd name="T38" fmla="*/ 338286 w 32573"/>
                <a:gd name="T39" fmla="*/ 3475584 h 15116"/>
                <a:gd name="T40" fmla="*/ 338286 w 32573"/>
                <a:gd name="T41" fmla="*/ 338545 h 15116"/>
                <a:gd name="T42" fmla="*/ 11396514 w 32573"/>
                <a:gd name="T43" fmla="*/ 338545 h 1511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fi-FI">
                <a:solidFill>
                  <a:prstClr val="black"/>
                </a:solidFill>
              </a:endParaRPr>
            </a:p>
          </p:txBody>
        </p:sp>
        <p:sp>
          <p:nvSpPr>
            <p:cNvPr id="6" name="Freeform 6"/>
            <p:cNvSpPr>
              <a:spLocks/>
            </p:cNvSpPr>
            <p:nvPr/>
          </p:nvSpPr>
          <p:spPr bwMode="black">
            <a:xfrm>
              <a:off x="9961563" y="2287588"/>
              <a:ext cx="377825" cy="363538"/>
            </a:xfrm>
            <a:custGeom>
              <a:avLst/>
              <a:gdLst>
                <a:gd name="T0" fmla="*/ 377825 w 1048"/>
                <a:gd name="T1" fmla="*/ 181589 h 1009"/>
                <a:gd name="T2" fmla="*/ 189273 w 1048"/>
                <a:gd name="T3" fmla="*/ 363538 h 1009"/>
                <a:gd name="T4" fmla="*/ 0 w 1048"/>
                <a:gd name="T5" fmla="*/ 181589 h 1009"/>
                <a:gd name="T6" fmla="*/ 189273 w 1048"/>
                <a:gd name="T7" fmla="*/ 0 h 1009"/>
                <a:gd name="T8" fmla="*/ 377825 w 1048"/>
                <a:gd name="T9" fmla="*/ 181589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fi-FI">
                <a:solidFill>
                  <a:prstClr val="black"/>
                </a:solidFill>
              </a:endParaRPr>
            </a:p>
          </p:txBody>
        </p:sp>
        <p:sp>
          <p:nvSpPr>
            <p:cNvPr id="7" name="Rectangle 7"/>
            <p:cNvSpPr>
              <a:spLocks noChangeArrowheads="1"/>
            </p:cNvSpPr>
            <p:nvPr/>
          </p:nvSpPr>
          <p:spPr bwMode="black">
            <a:xfrm>
              <a:off x="9986963" y="2789238"/>
              <a:ext cx="327025" cy="1162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fi-FI" altLang="fi-FI">
                <a:solidFill>
                  <a:prstClr val="black"/>
                </a:solidFill>
              </a:endParaRPr>
            </a:p>
          </p:txBody>
        </p:sp>
        <p:sp>
          <p:nvSpPr>
            <p:cNvPr id="8" name="Freeform 8"/>
            <p:cNvSpPr>
              <a:spLocks/>
            </p:cNvSpPr>
            <p:nvPr/>
          </p:nvSpPr>
          <p:spPr bwMode="black">
            <a:xfrm>
              <a:off x="8709026" y="2282826"/>
              <a:ext cx="1119188" cy="1668463"/>
            </a:xfrm>
            <a:custGeom>
              <a:avLst/>
              <a:gdLst>
                <a:gd name="T0" fmla="*/ 693140 w 3105"/>
                <a:gd name="T1" fmla="*/ 967889 h 4625"/>
                <a:gd name="T2" fmla="*/ 1119188 w 3105"/>
                <a:gd name="T3" fmla="*/ 1668463 h 4625"/>
                <a:gd name="T4" fmla="*/ 764508 w 3105"/>
                <a:gd name="T5" fmla="*/ 1668463 h 4625"/>
                <a:gd name="T6" fmla="*/ 478674 w 3105"/>
                <a:gd name="T7" fmla="*/ 1203097 h 4625"/>
                <a:gd name="T8" fmla="*/ 324763 w 3105"/>
                <a:gd name="T9" fmla="*/ 1398984 h 4625"/>
                <a:gd name="T10" fmla="*/ 324763 w 3105"/>
                <a:gd name="T11" fmla="*/ 1668463 h 4625"/>
                <a:gd name="T12" fmla="*/ 0 w 3105"/>
                <a:gd name="T13" fmla="*/ 1668463 h 4625"/>
                <a:gd name="T14" fmla="*/ 0 w 3105"/>
                <a:gd name="T15" fmla="*/ 0 h 4625"/>
                <a:gd name="T16" fmla="*/ 324763 w 3105"/>
                <a:gd name="T17" fmla="*/ 0 h 4625"/>
                <a:gd name="T18" fmla="*/ 324763 w 3105"/>
                <a:gd name="T19" fmla="*/ 769838 h 4625"/>
                <a:gd name="T20" fmla="*/ 308543 w 3105"/>
                <a:gd name="T21" fmla="*/ 1055551 h 4625"/>
                <a:gd name="T22" fmla="*/ 315391 w 3105"/>
                <a:gd name="T23" fmla="*/ 1055551 h 4625"/>
                <a:gd name="T24" fmla="*/ 455965 w 3105"/>
                <a:gd name="T25" fmla="*/ 838741 h 4625"/>
                <a:gd name="T26" fmla="*/ 704674 w 3105"/>
                <a:gd name="T27" fmla="*/ 506852 h 4625"/>
                <a:gd name="T28" fmla="*/ 1084585 w 3105"/>
                <a:gd name="T29" fmla="*/ 506852 h 4625"/>
                <a:gd name="T30" fmla="*/ 693140 w 3105"/>
                <a:gd name="T31" fmla="*/ 967889 h 462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fi-FI">
                <a:solidFill>
                  <a:prstClr val="black"/>
                </a:solidFill>
              </a:endParaRPr>
            </a:p>
          </p:txBody>
        </p:sp>
        <p:sp>
          <p:nvSpPr>
            <p:cNvPr id="9" name="Freeform 9"/>
            <p:cNvSpPr>
              <a:spLocks/>
            </p:cNvSpPr>
            <p:nvPr/>
          </p:nvSpPr>
          <p:spPr bwMode="black">
            <a:xfrm>
              <a:off x="7353301" y="2762251"/>
              <a:ext cx="1027113" cy="1189038"/>
            </a:xfrm>
            <a:custGeom>
              <a:avLst/>
              <a:gdLst>
                <a:gd name="T0" fmla="*/ 1027113 w 2850"/>
                <a:gd name="T1" fmla="*/ 444446 h 3296"/>
                <a:gd name="T2" fmla="*/ 663119 w 2850"/>
                <a:gd name="T3" fmla="*/ 0 h 3296"/>
                <a:gd name="T4" fmla="*/ 315702 w 2850"/>
                <a:gd name="T5" fmla="*/ 218976 h 3296"/>
                <a:gd name="T6" fmla="*/ 308494 w 2850"/>
                <a:gd name="T7" fmla="*/ 218976 h 3296"/>
                <a:gd name="T8" fmla="*/ 324712 w 2850"/>
                <a:gd name="T9" fmla="*/ 27417 h 3296"/>
                <a:gd name="T10" fmla="*/ 0 w 2850"/>
                <a:gd name="T11" fmla="*/ 27417 h 3296"/>
                <a:gd name="T12" fmla="*/ 0 w 2850"/>
                <a:gd name="T13" fmla="*/ 1189038 h 3296"/>
                <a:gd name="T14" fmla="*/ 324712 w 2850"/>
                <a:gd name="T15" fmla="*/ 1189038 h 3296"/>
                <a:gd name="T16" fmla="*/ 324712 w 2850"/>
                <a:gd name="T17" fmla="*/ 500002 h 3296"/>
                <a:gd name="T18" fmla="*/ 525089 w 2850"/>
                <a:gd name="T19" fmla="*/ 274171 h 3296"/>
                <a:gd name="T20" fmla="*/ 699878 w 2850"/>
                <a:gd name="T21" fmla="*/ 509382 h 3296"/>
                <a:gd name="T22" fmla="*/ 699878 w 2850"/>
                <a:gd name="T23" fmla="*/ 1189038 h 3296"/>
                <a:gd name="T24" fmla="*/ 1027113 w 2850"/>
                <a:gd name="T25" fmla="*/ 1189038 h 3296"/>
                <a:gd name="T26" fmla="*/ 1027113 w 2850"/>
                <a:gd name="T27" fmla="*/ 444446 h 329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fi-FI">
                <a:solidFill>
                  <a:prstClr val="black"/>
                </a:solidFill>
              </a:endParaRPr>
            </a:p>
          </p:txBody>
        </p:sp>
        <p:sp>
          <p:nvSpPr>
            <p:cNvPr id="10" name="Freeform 10"/>
            <p:cNvSpPr>
              <a:spLocks/>
            </p:cNvSpPr>
            <p:nvPr/>
          </p:nvSpPr>
          <p:spPr bwMode="black">
            <a:xfrm>
              <a:off x="6664326" y="2287588"/>
              <a:ext cx="377825" cy="363538"/>
            </a:xfrm>
            <a:custGeom>
              <a:avLst/>
              <a:gdLst>
                <a:gd name="T0" fmla="*/ 377825 w 1047"/>
                <a:gd name="T1" fmla="*/ 181589 h 1009"/>
                <a:gd name="T2" fmla="*/ 189093 w 1047"/>
                <a:gd name="T3" fmla="*/ 363538 h 1009"/>
                <a:gd name="T4" fmla="*/ 0 w 1047"/>
                <a:gd name="T5" fmla="*/ 181589 h 1009"/>
                <a:gd name="T6" fmla="*/ 189093 w 1047"/>
                <a:gd name="T7" fmla="*/ 0 h 1009"/>
                <a:gd name="T8" fmla="*/ 377825 w 1047"/>
                <a:gd name="T9" fmla="*/ 181589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fi-FI">
                <a:solidFill>
                  <a:prstClr val="black"/>
                </a:solidFill>
              </a:endParaRPr>
            </a:p>
          </p:txBody>
        </p:sp>
        <p:sp>
          <p:nvSpPr>
            <p:cNvPr id="11" name="Rectangle 11"/>
            <p:cNvSpPr>
              <a:spLocks noChangeArrowheads="1"/>
            </p:cNvSpPr>
            <p:nvPr/>
          </p:nvSpPr>
          <p:spPr bwMode="black">
            <a:xfrm>
              <a:off x="6689726" y="2789238"/>
              <a:ext cx="327025" cy="1162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fi-FI" altLang="fi-FI">
                <a:solidFill>
                  <a:prstClr val="black"/>
                </a:solidFill>
              </a:endParaRPr>
            </a:p>
          </p:txBody>
        </p:sp>
        <p:sp>
          <p:nvSpPr>
            <p:cNvPr id="12" name="Freeform 12"/>
            <p:cNvSpPr>
              <a:spLocks/>
            </p:cNvSpPr>
            <p:nvPr/>
          </p:nvSpPr>
          <p:spPr bwMode="black">
            <a:xfrm>
              <a:off x="5399088" y="2762251"/>
              <a:ext cx="1047750" cy="1216025"/>
            </a:xfrm>
            <a:custGeom>
              <a:avLst/>
              <a:gdLst>
                <a:gd name="T0" fmla="*/ 729857 w 2907"/>
                <a:gd name="T1" fmla="*/ 865963 h 3373"/>
                <a:gd name="T2" fmla="*/ 451610 w 2907"/>
                <a:gd name="T3" fmla="*/ 711661 h 3373"/>
                <a:gd name="T4" fmla="*/ 57668 w 2907"/>
                <a:gd name="T5" fmla="*/ 356912 h 3373"/>
                <a:gd name="T6" fmla="*/ 515765 w 2907"/>
                <a:gd name="T7" fmla="*/ 0 h 3373"/>
                <a:gd name="T8" fmla="*/ 1047750 w 2907"/>
                <a:gd name="T9" fmla="*/ 264620 h 3373"/>
                <a:gd name="T10" fmla="*/ 768783 w 2907"/>
                <a:gd name="T11" fmla="*/ 421445 h 3373"/>
                <a:gd name="T12" fmla="*/ 527299 w 2907"/>
                <a:gd name="T13" fmla="*/ 236860 h 3373"/>
                <a:gd name="T14" fmla="*/ 375561 w 2907"/>
                <a:gd name="T15" fmla="*/ 340689 h 3373"/>
                <a:gd name="T16" fmla="*/ 700302 w 2907"/>
                <a:gd name="T17" fmla="*/ 492827 h 3373"/>
                <a:gd name="T18" fmla="*/ 1047750 w 2907"/>
                <a:gd name="T19" fmla="*/ 845053 h 3373"/>
                <a:gd name="T20" fmla="*/ 580281 w 2907"/>
                <a:gd name="T21" fmla="*/ 1216025 h 3373"/>
                <a:gd name="T22" fmla="*/ 0 w 2907"/>
                <a:gd name="T23" fmla="*/ 916796 h 3373"/>
                <a:gd name="T24" fmla="*/ 283293 w 2907"/>
                <a:gd name="T25" fmla="*/ 757807 h 3373"/>
                <a:gd name="T26" fmla="*/ 575956 w 2907"/>
                <a:gd name="T27" fmla="*/ 978805 h 3373"/>
                <a:gd name="T28" fmla="*/ 729857 w 2907"/>
                <a:gd name="T29" fmla="*/ 865963 h 337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fi-FI">
                <a:solidFill>
                  <a:prstClr val="black"/>
                </a:solidFill>
              </a:endParaRPr>
            </a:p>
          </p:txBody>
        </p:sp>
        <p:sp>
          <p:nvSpPr>
            <p:cNvPr id="13" name="Freeform 13"/>
            <p:cNvSpPr>
              <a:spLocks/>
            </p:cNvSpPr>
            <p:nvPr/>
          </p:nvSpPr>
          <p:spPr bwMode="black">
            <a:xfrm>
              <a:off x="4770438" y="2295526"/>
              <a:ext cx="563563" cy="1677988"/>
            </a:xfrm>
            <a:custGeom>
              <a:avLst/>
              <a:gdLst>
                <a:gd name="T0" fmla="*/ 326614 w 1565"/>
                <a:gd name="T1" fmla="*/ 0 h 4657"/>
                <a:gd name="T2" fmla="*/ 0 w 1565"/>
                <a:gd name="T3" fmla="*/ 0 h 4657"/>
                <a:gd name="T4" fmla="*/ 0 w 1565"/>
                <a:gd name="T5" fmla="*/ 1335328 h 4657"/>
                <a:gd name="T6" fmla="*/ 77062 w 1565"/>
                <a:gd name="T7" fmla="*/ 1596196 h 4657"/>
                <a:gd name="T8" fmla="*/ 321933 w 1565"/>
                <a:gd name="T9" fmla="*/ 1677988 h 4657"/>
                <a:gd name="T10" fmla="*/ 439327 w 1565"/>
                <a:gd name="T11" fmla="*/ 1665377 h 4657"/>
                <a:gd name="T12" fmla="*/ 535835 w 1565"/>
                <a:gd name="T13" fmla="*/ 1629706 h 4657"/>
                <a:gd name="T14" fmla="*/ 563563 w 1565"/>
                <a:gd name="T15" fmla="*/ 1410994 h 4657"/>
                <a:gd name="T16" fmla="*/ 495863 w 1565"/>
                <a:gd name="T17" fmla="*/ 1430451 h 4657"/>
                <a:gd name="T18" fmla="*/ 427804 w 1565"/>
                <a:gd name="T19" fmla="*/ 1436216 h 4657"/>
                <a:gd name="T20" fmla="*/ 350741 w 1565"/>
                <a:gd name="T21" fmla="*/ 1404148 h 4657"/>
                <a:gd name="T22" fmla="*/ 326614 w 1565"/>
                <a:gd name="T23" fmla="*/ 1288848 h 4657"/>
                <a:gd name="T24" fmla="*/ 326614 w 1565"/>
                <a:gd name="T25" fmla="*/ 0 h 465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fi-FI">
                <a:solidFill>
                  <a:prstClr val="black"/>
                </a:solidFill>
              </a:endParaRPr>
            </a:p>
          </p:txBody>
        </p:sp>
        <p:sp>
          <p:nvSpPr>
            <p:cNvPr id="14" name="Freeform 14"/>
            <p:cNvSpPr>
              <a:spLocks noEditPoints="1"/>
            </p:cNvSpPr>
            <p:nvPr/>
          </p:nvSpPr>
          <p:spPr bwMode="black">
            <a:xfrm>
              <a:off x="3455988" y="2762251"/>
              <a:ext cx="1073150" cy="1216025"/>
            </a:xfrm>
            <a:custGeom>
              <a:avLst/>
              <a:gdLst>
                <a:gd name="T0" fmla="*/ 555140 w 2977"/>
                <a:gd name="T1" fmla="*/ 234697 h 3373"/>
                <a:gd name="T2" fmla="*/ 313257 w 2977"/>
                <a:gd name="T3" fmla="*/ 478767 h 3373"/>
                <a:gd name="T4" fmla="*/ 771428 w 2977"/>
                <a:gd name="T5" fmla="*/ 478767 h 3373"/>
                <a:gd name="T6" fmla="*/ 555140 w 2977"/>
                <a:gd name="T7" fmla="*/ 234697 h 3373"/>
                <a:gd name="T8" fmla="*/ 1056928 w 2977"/>
                <a:gd name="T9" fmla="*/ 695438 h 3373"/>
                <a:gd name="T10" fmla="*/ 306408 w 2977"/>
                <a:gd name="T11" fmla="*/ 695438 h 3373"/>
                <a:gd name="T12" fmla="*/ 561989 w 2977"/>
                <a:gd name="T13" fmla="*/ 976281 h 3373"/>
                <a:gd name="T14" fmla="*/ 785487 w 2977"/>
                <a:gd name="T15" fmla="*/ 785207 h 3373"/>
                <a:gd name="T16" fmla="*/ 1059091 w 2977"/>
                <a:gd name="T17" fmla="*/ 939508 h 3373"/>
                <a:gd name="T18" fmla="*/ 561989 w 2977"/>
                <a:gd name="T19" fmla="*/ 1216025 h 3373"/>
                <a:gd name="T20" fmla="*/ 0 w 2977"/>
                <a:gd name="T21" fmla="*/ 607832 h 3373"/>
                <a:gd name="T22" fmla="*/ 555140 w 2977"/>
                <a:gd name="T23" fmla="*/ 0 h 3373"/>
                <a:gd name="T24" fmla="*/ 1073150 w 2977"/>
                <a:gd name="T25" fmla="*/ 536450 h 3373"/>
                <a:gd name="T26" fmla="*/ 1056928 w 2977"/>
                <a:gd name="T27" fmla="*/ 695438 h 337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fi-FI">
                <a:solidFill>
                  <a:prstClr val="black"/>
                </a:solidFill>
              </a:endParaRPr>
            </a:p>
          </p:txBody>
        </p:sp>
        <p:sp>
          <p:nvSpPr>
            <p:cNvPr id="15" name="Freeform 15"/>
            <p:cNvSpPr>
              <a:spLocks/>
            </p:cNvSpPr>
            <p:nvPr/>
          </p:nvSpPr>
          <p:spPr bwMode="black">
            <a:xfrm>
              <a:off x="1879601" y="2357438"/>
              <a:ext cx="1311275" cy="1593850"/>
            </a:xfrm>
            <a:custGeom>
              <a:avLst/>
              <a:gdLst>
                <a:gd name="T0" fmla="*/ 973102 w 3641"/>
                <a:gd name="T1" fmla="*/ 1593850 h 4420"/>
                <a:gd name="T2" fmla="*/ 1311275 w 3641"/>
                <a:gd name="T3" fmla="*/ 1593850 h 4420"/>
                <a:gd name="T4" fmla="*/ 1311275 w 3641"/>
                <a:gd name="T5" fmla="*/ 0 h 4420"/>
                <a:gd name="T6" fmla="*/ 973102 w 3641"/>
                <a:gd name="T7" fmla="*/ 0 h 4420"/>
                <a:gd name="T8" fmla="*/ 973102 w 3641"/>
                <a:gd name="T9" fmla="*/ 631049 h 4420"/>
                <a:gd name="T10" fmla="*/ 338173 w 3641"/>
                <a:gd name="T11" fmla="*/ 631049 h 4420"/>
                <a:gd name="T12" fmla="*/ 338173 w 3641"/>
                <a:gd name="T13" fmla="*/ 0 h 4420"/>
                <a:gd name="T14" fmla="*/ 0 w 3641"/>
                <a:gd name="T15" fmla="*/ 0 h 4420"/>
                <a:gd name="T16" fmla="*/ 0 w 3641"/>
                <a:gd name="T17" fmla="*/ 1593850 h 4420"/>
                <a:gd name="T18" fmla="*/ 338173 w 3641"/>
                <a:gd name="T19" fmla="*/ 1593850 h 4420"/>
                <a:gd name="T20" fmla="*/ 338173 w 3641"/>
                <a:gd name="T21" fmla="*/ 932510 h 4420"/>
                <a:gd name="T22" fmla="*/ 973102 w 3641"/>
                <a:gd name="T23" fmla="*/ 932510 h 4420"/>
                <a:gd name="T24" fmla="*/ 973102 w 3641"/>
                <a:gd name="T25" fmla="*/ 1593850 h 44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fi-FI">
                <a:solidFill>
                  <a:prstClr val="black"/>
                </a:solidFill>
              </a:endParaRPr>
            </a:p>
          </p:txBody>
        </p:sp>
      </p:grpSp>
      <p:sp>
        <p:nvSpPr>
          <p:cNvPr id="2" name="Otsikko 1"/>
          <p:cNvSpPr>
            <a:spLocks noGrp="1"/>
          </p:cNvSpPr>
          <p:nvPr>
            <p:ph type="title"/>
          </p:nvPr>
        </p:nvSpPr>
        <p:spPr>
          <a:xfrm>
            <a:off x="457199" y="5486400"/>
            <a:ext cx="11235447" cy="670884"/>
          </a:xfrm>
        </p:spPr>
        <p:txBody>
          <a:bodyPr anchor="ctr"/>
          <a:lstStyle>
            <a:lvl1pPr algn="ctr">
              <a:defRPr sz="2600" b="0">
                <a:latin typeface="+mn-lt"/>
              </a:defRPr>
            </a:lvl1pPr>
          </a:lstStyle>
          <a:p>
            <a:r>
              <a:rPr lang="fi-FI"/>
              <a:t>Muokkaa perustyyl. napsautt.</a:t>
            </a:r>
          </a:p>
        </p:txBody>
      </p:sp>
      <p:sp>
        <p:nvSpPr>
          <p:cNvPr id="16" name="Päivämäärän paikkamerkki 2"/>
          <p:cNvSpPr>
            <a:spLocks noGrp="1"/>
          </p:cNvSpPr>
          <p:nvPr>
            <p:ph type="dt" sz="half" idx="10"/>
          </p:nvPr>
        </p:nvSpPr>
        <p:spPr/>
        <p:txBody>
          <a:bodyPr/>
          <a:lstStyle>
            <a:lvl1pPr>
              <a:defRPr/>
            </a:lvl1pPr>
          </a:lstStyle>
          <a:p>
            <a:fld id="{6EAB05F7-8E58-4971-954E-2357C56EBEA6}" type="datetimeFigureOut">
              <a:rPr lang="fi-FI" smtClean="0"/>
              <a:t>15.2.2022</a:t>
            </a:fld>
            <a:endParaRPr lang="fi-FI"/>
          </a:p>
        </p:txBody>
      </p:sp>
      <p:sp>
        <p:nvSpPr>
          <p:cNvPr id="17" name="Alatunnisteen paikkamerkki 3"/>
          <p:cNvSpPr>
            <a:spLocks noGrp="1"/>
          </p:cNvSpPr>
          <p:nvPr>
            <p:ph type="ftr" sz="quarter" idx="11"/>
          </p:nvPr>
        </p:nvSpPr>
        <p:spPr/>
        <p:txBody>
          <a:bodyPr/>
          <a:lstStyle>
            <a:lvl1pPr>
              <a:defRPr/>
            </a:lvl1pPr>
          </a:lstStyle>
          <a:p>
            <a:endParaRPr lang="fi-FI"/>
          </a:p>
        </p:txBody>
      </p:sp>
      <p:sp>
        <p:nvSpPr>
          <p:cNvPr id="18" name="Dian numeron paikkamerkki 4"/>
          <p:cNvSpPr>
            <a:spLocks noGrp="1"/>
          </p:cNvSpPr>
          <p:nvPr>
            <p:ph type="sldNum" sz="quarter" idx="12"/>
          </p:nvPr>
        </p:nvSpPr>
        <p:spPr/>
        <p:txBody>
          <a:bodyPr/>
          <a:lstStyle>
            <a:lvl1pPr>
              <a:defRPr/>
            </a:lvl1pPr>
          </a:lstStyle>
          <a:p>
            <a:fld id="{B3ED3CF1-AE36-4F7D-B1D7-F5107BEBB32E}" type="slidenum">
              <a:rPr lang="fi-FI" smtClean="0"/>
              <a:t>‹#›</a:t>
            </a:fld>
            <a:endParaRPr lang="fi-FI"/>
          </a:p>
        </p:txBody>
      </p:sp>
    </p:spTree>
    <p:extLst>
      <p:ext uri="{BB962C8B-B14F-4D97-AF65-F5344CB8AC3E}">
        <p14:creationId xmlns:p14="http://schemas.microsoft.com/office/powerpoint/2010/main" val="26693894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Kuva aaltokuviolla B">
    <p:bg>
      <p:bgPr>
        <a:solidFill>
          <a:srgbClr val="D9D9D9"/>
        </a:solidFill>
        <a:effectLst/>
      </p:bgPr>
    </p:bg>
    <p:spTree>
      <p:nvGrpSpPr>
        <p:cNvPr id="1" name=""/>
        <p:cNvGrpSpPr/>
        <p:nvPr/>
      </p:nvGrpSpPr>
      <p:grpSpPr>
        <a:xfrm>
          <a:off x="0" y="0"/>
          <a:ext cx="0" cy="0"/>
          <a:chOff x="0" y="0"/>
          <a:chExt cx="0" cy="0"/>
        </a:xfrm>
      </p:grpSpPr>
      <p:sp>
        <p:nvSpPr>
          <p:cNvPr id="3" name="Freeform 5"/>
          <p:cNvSpPr>
            <a:spLocks/>
          </p:cNvSpPr>
          <p:nvPr/>
        </p:nvSpPr>
        <p:spPr bwMode="auto">
          <a:xfrm>
            <a:off x="8715375" y="3384550"/>
            <a:ext cx="3460750" cy="3475038"/>
          </a:xfrm>
          <a:custGeom>
            <a:avLst/>
            <a:gdLst>
              <a:gd name="T0" fmla="*/ 0 w 7208"/>
              <a:gd name="T1" fmla="*/ 3474385 h 7249"/>
              <a:gd name="T2" fmla="*/ 3459636 w 7208"/>
              <a:gd name="T3" fmla="*/ 3474385 h 7249"/>
              <a:gd name="T4" fmla="*/ 3459636 w 7208"/>
              <a:gd name="T5" fmla="*/ 0 h 7249"/>
              <a:gd name="T6" fmla="*/ 3210051 w 7208"/>
              <a:gd name="T7" fmla="*/ 476895 h 7249"/>
              <a:gd name="T8" fmla="*/ 3210051 w 7208"/>
              <a:gd name="T9" fmla="*/ 476895 h 7249"/>
              <a:gd name="T10" fmla="*/ 2482414 w 7208"/>
              <a:gd name="T11" fmla="*/ 898193 h 7249"/>
              <a:gd name="T12" fmla="*/ 2482414 w 7208"/>
              <a:gd name="T13" fmla="*/ 898193 h 7249"/>
              <a:gd name="T14" fmla="*/ 2060519 w 7208"/>
              <a:gd name="T15" fmla="*/ 1624319 h 7249"/>
              <a:gd name="T16" fmla="*/ 2060519 w 7208"/>
              <a:gd name="T17" fmla="*/ 1624319 h 7249"/>
              <a:gd name="T18" fmla="*/ 1333361 w 7208"/>
              <a:gd name="T19" fmla="*/ 2045617 h 7249"/>
              <a:gd name="T20" fmla="*/ 1333361 w 7208"/>
              <a:gd name="T21" fmla="*/ 2045617 h 7249"/>
              <a:gd name="T22" fmla="*/ 911466 w 7208"/>
              <a:gd name="T23" fmla="*/ 2771743 h 7249"/>
              <a:gd name="T24" fmla="*/ 911466 w 7208"/>
              <a:gd name="T25" fmla="*/ 2771743 h 7249"/>
              <a:gd name="T26" fmla="*/ 184309 w 7208"/>
              <a:gd name="T27" fmla="*/ 3193041 h 7249"/>
              <a:gd name="T28" fmla="*/ 184309 w 7208"/>
              <a:gd name="T29" fmla="*/ 3193041 h 7249"/>
              <a:gd name="T30" fmla="*/ 0 w 7208"/>
              <a:gd name="T31" fmla="*/ 3474385 h 724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208" h="7249">
                <a:moveTo>
                  <a:pt x="0" y="7249"/>
                </a:moveTo>
                <a:lnTo>
                  <a:pt x="7208" y="7249"/>
                </a:lnTo>
                <a:lnTo>
                  <a:pt x="7208" y="0"/>
                </a:lnTo>
                <a:cubicBezTo>
                  <a:pt x="7078" y="318"/>
                  <a:pt x="7089" y="594"/>
                  <a:pt x="6688" y="995"/>
                </a:cubicBezTo>
                <a:cubicBezTo>
                  <a:pt x="6089" y="1593"/>
                  <a:pt x="5771" y="1275"/>
                  <a:pt x="5172" y="1874"/>
                </a:cubicBezTo>
                <a:cubicBezTo>
                  <a:pt x="4574" y="2472"/>
                  <a:pt x="4892" y="2790"/>
                  <a:pt x="4293" y="3389"/>
                </a:cubicBezTo>
                <a:cubicBezTo>
                  <a:pt x="3695" y="3988"/>
                  <a:pt x="3377" y="3669"/>
                  <a:pt x="2778" y="4268"/>
                </a:cubicBezTo>
                <a:cubicBezTo>
                  <a:pt x="2180" y="4867"/>
                  <a:pt x="2498" y="5185"/>
                  <a:pt x="1899" y="5783"/>
                </a:cubicBezTo>
                <a:cubicBezTo>
                  <a:pt x="1301" y="6382"/>
                  <a:pt x="983" y="6064"/>
                  <a:pt x="384" y="6662"/>
                </a:cubicBezTo>
                <a:cubicBezTo>
                  <a:pt x="159" y="6887"/>
                  <a:pt x="63" y="7073"/>
                  <a:pt x="0" y="724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fi-FI">
              <a:solidFill>
                <a:prstClr val="black"/>
              </a:solidFill>
            </a:endParaRPr>
          </a:p>
        </p:txBody>
      </p:sp>
      <p:grpSp>
        <p:nvGrpSpPr>
          <p:cNvPr id="4" name="Ryhmä 36"/>
          <p:cNvGrpSpPr/>
          <p:nvPr/>
        </p:nvGrpSpPr>
        <p:grpSpPr bwMode="black">
          <a:xfrm>
            <a:off x="472152" y="6228511"/>
            <a:ext cx="804333" cy="373549"/>
            <a:chOff x="228601" y="704851"/>
            <a:chExt cx="11734800" cy="5449888"/>
          </a:xfrm>
          <a:solidFill>
            <a:schemeClr val="bg1"/>
          </a:solidFill>
        </p:grpSpPr>
        <p:sp>
          <p:nvSpPr>
            <p:cNvPr id="5"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6"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7"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8"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9"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0"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1"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12"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3"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4"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5"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grpSp>
      <p:sp>
        <p:nvSpPr>
          <p:cNvPr id="2" name="Otsikko 1"/>
          <p:cNvSpPr>
            <a:spLocks noGrp="1"/>
          </p:cNvSpPr>
          <p:nvPr>
            <p:ph type="title"/>
          </p:nvPr>
        </p:nvSpPr>
        <p:spPr>
          <a:xfrm>
            <a:off x="10408599" y="5457217"/>
            <a:ext cx="1420237" cy="670884"/>
          </a:xfrm>
        </p:spPr>
        <p:txBody>
          <a:bodyPr anchor="ctr"/>
          <a:lstStyle>
            <a:lvl1pPr algn="ctr">
              <a:defRPr sz="1400" b="0">
                <a:latin typeface="+mn-lt"/>
              </a:defRPr>
            </a:lvl1pPr>
          </a:lstStyle>
          <a:p>
            <a:r>
              <a:rPr lang="fi-FI"/>
              <a:t>Muokkaa perustyyl. napsautt.</a:t>
            </a:r>
          </a:p>
        </p:txBody>
      </p:sp>
    </p:spTree>
    <p:extLst>
      <p:ext uri="{BB962C8B-B14F-4D97-AF65-F5344CB8AC3E}">
        <p14:creationId xmlns:p14="http://schemas.microsoft.com/office/powerpoint/2010/main" val="1182994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Kuva">
    <p:spTree>
      <p:nvGrpSpPr>
        <p:cNvPr id="1" name=""/>
        <p:cNvGrpSpPr/>
        <p:nvPr/>
      </p:nvGrpSpPr>
      <p:grpSpPr>
        <a:xfrm>
          <a:off x="0" y="0"/>
          <a:ext cx="0" cy="0"/>
          <a:chOff x="0" y="0"/>
          <a:chExt cx="0" cy="0"/>
        </a:xfrm>
      </p:grpSpPr>
      <p:sp>
        <p:nvSpPr>
          <p:cNvPr id="6" name="Picture Placeholder 7"/>
          <p:cNvSpPr>
            <a:spLocks noGrp="1"/>
          </p:cNvSpPr>
          <p:nvPr>
            <p:ph type="pic" sz="quarter" idx="13"/>
          </p:nvPr>
        </p:nvSpPr>
        <p:spPr>
          <a:xfrm>
            <a:off x="0" y="0"/>
            <a:ext cx="12192000" cy="6858000"/>
          </a:xfrm>
          <a:solidFill>
            <a:schemeClr val="bg1">
              <a:lumMod val="85000"/>
            </a:schemeClr>
          </a:solidFill>
        </p:spPr>
        <p:txBody>
          <a:bodyPr rtlCol="0">
            <a:noAutofit/>
          </a:bodyPr>
          <a:lstStyle>
            <a:lvl1pPr marL="0" indent="0">
              <a:buFontTx/>
              <a:buNone/>
              <a:defRPr/>
            </a:lvl1pPr>
          </a:lstStyle>
          <a:p>
            <a:pPr lvl="0"/>
            <a:r>
              <a:rPr lang="fi-FI" noProof="0"/>
              <a:t>Lisää kuva napsauttamalla kuvaketta</a:t>
            </a:r>
            <a:endParaRPr lang="en-GB" noProof="0"/>
          </a:p>
        </p:txBody>
      </p:sp>
      <p:sp>
        <p:nvSpPr>
          <p:cNvPr id="2" name="Otsikko 1"/>
          <p:cNvSpPr>
            <a:spLocks noGrp="1"/>
          </p:cNvSpPr>
          <p:nvPr>
            <p:ph type="title"/>
          </p:nvPr>
        </p:nvSpPr>
        <p:spPr/>
        <p:txBody>
          <a:bodyPr/>
          <a:lstStyle/>
          <a:p>
            <a:r>
              <a:rPr lang="fi-FI"/>
              <a:t>Muokkaa perustyyl. napsautt.</a:t>
            </a:r>
          </a:p>
        </p:txBody>
      </p:sp>
    </p:spTree>
    <p:extLst>
      <p:ext uri="{BB962C8B-B14F-4D97-AF65-F5344CB8AC3E}">
        <p14:creationId xmlns:p14="http://schemas.microsoft.com/office/powerpoint/2010/main" val="111538262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3"/>
          <p:cNvSpPr>
            <a:spLocks noGrp="1"/>
          </p:cNvSpPr>
          <p:nvPr>
            <p:ph type="dt" sz="half" idx="10"/>
          </p:nvPr>
        </p:nvSpPr>
        <p:spPr/>
        <p:txBody>
          <a:bodyPr/>
          <a:lstStyle>
            <a:lvl1pPr>
              <a:defRPr/>
            </a:lvl1pPr>
          </a:lstStyle>
          <a:p>
            <a:fld id="{6EAB05F7-8E58-4971-954E-2357C56EBEA6}" type="datetimeFigureOut">
              <a:rPr lang="fi-FI" smtClean="0"/>
              <a:t>15.2.2022</a:t>
            </a:fld>
            <a:endParaRPr lang="fi-FI"/>
          </a:p>
        </p:txBody>
      </p:sp>
      <p:sp>
        <p:nvSpPr>
          <p:cNvPr id="4" name="Alatunnisteen paikkamerkki 4"/>
          <p:cNvSpPr>
            <a:spLocks noGrp="1"/>
          </p:cNvSpPr>
          <p:nvPr>
            <p:ph type="ftr" sz="quarter" idx="11"/>
          </p:nvPr>
        </p:nvSpPr>
        <p:spPr/>
        <p:txBody>
          <a:bodyPr/>
          <a:lstStyle>
            <a:lvl1pPr>
              <a:defRPr/>
            </a:lvl1pPr>
          </a:lstStyle>
          <a:p>
            <a:endParaRPr lang="fi-FI"/>
          </a:p>
        </p:txBody>
      </p:sp>
      <p:sp>
        <p:nvSpPr>
          <p:cNvPr id="5" name="Dian numeron paikkamerkki 5"/>
          <p:cNvSpPr>
            <a:spLocks noGrp="1"/>
          </p:cNvSpPr>
          <p:nvPr>
            <p:ph type="sldNum" sz="quarter" idx="12"/>
          </p:nvPr>
        </p:nvSpPr>
        <p:spPr/>
        <p:txBody>
          <a:bodyPr/>
          <a:lstStyle>
            <a:lvl1pPr>
              <a:defRPr/>
            </a:lvl1pPr>
          </a:lstStyle>
          <a:p>
            <a:fld id="{B3ED3CF1-AE36-4F7D-B1D7-F5107BEBB32E}" type="slidenum">
              <a:rPr lang="fi-FI" smtClean="0"/>
              <a:t>‹#›</a:t>
            </a:fld>
            <a:endParaRPr lang="fi-FI"/>
          </a:p>
        </p:txBody>
      </p:sp>
    </p:spTree>
    <p:extLst>
      <p:ext uri="{BB962C8B-B14F-4D97-AF65-F5344CB8AC3E}">
        <p14:creationId xmlns:p14="http://schemas.microsoft.com/office/powerpoint/2010/main" val="28798481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3"/>
          <p:cNvSpPr>
            <a:spLocks noGrp="1"/>
          </p:cNvSpPr>
          <p:nvPr>
            <p:ph type="dt" sz="half" idx="10"/>
          </p:nvPr>
        </p:nvSpPr>
        <p:spPr/>
        <p:txBody>
          <a:bodyPr/>
          <a:lstStyle>
            <a:lvl1pPr>
              <a:defRPr/>
            </a:lvl1pPr>
          </a:lstStyle>
          <a:p>
            <a:fld id="{6EAB05F7-8E58-4971-954E-2357C56EBEA6}" type="datetimeFigureOut">
              <a:rPr lang="fi-FI" smtClean="0"/>
              <a:t>15.2.2022</a:t>
            </a:fld>
            <a:endParaRPr lang="fi-FI"/>
          </a:p>
        </p:txBody>
      </p:sp>
      <p:sp>
        <p:nvSpPr>
          <p:cNvPr id="3" name="Alatunnisteen paikkamerkki 4"/>
          <p:cNvSpPr>
            <a:spLocks noGrp="1"/>
          </p:cNvSpPr>
          <p:nvPr>
            <p:ph type="ftr" sz="quarter" idx="11"/>
          </p:nvPr>
        </p:nvSpPr>
        <p:spPr/>
        <p:txBody>
          <a:bodyPr/>
          <a:lstStyle>
            <a:lvl1pPr>
              <a:defRPr/>
            </a:lvl1pPr>
          </a:lstStyle>
          <a:p>
            <a:endParaRPr lang="fi-FI"/>
          </a:p>
        </p:txBody>
      </p:sp>
      <p:sp>
        <p:nvSpPr>
          <p:cNvPr id="4" name="Dian numeron paikkamerkki 5"/>
          <p:cNvSpPr>
            <a:spLocks noGrp="1"/>
          </p:cNvSpPr>
          <p:nvPr>
            <p:ph type="sldNum" sz="quarter" idx="12"/>
          </p:nvPr>
        </p:nvSpPr>
        <p:spPr/>
        <p:txBody>
          <a:bodyPr/>
          <a:lstStyle>
            <a:lvl1pPr>
              <a:defRPr/>
            </a:lvl1pPr>
          </a:lstStyle>
          <a:p>
            <a:fld id="{B3ED3CF1-AE36-4F7D-B1D7-F5107BEBB32E}" type="slidenum">
              <a:rPr lang="fi-FI" smtClean="0"/>
              <a:t>‹#›</a:t>
            </a:fld>
            <a:endParaRPr lang="fi-FI"/>
          </a:p>
        </p:txBody>
      </p:sp>
    </p:spTree>
    <p:extLst>
      <p:ext uri="{BB962C8B-B14F-4D97-AF65-F5344CB8AC3E}">
        <p14:creationId xmlns:p14="http://schemas.microsoft.com/office/powerpoint/2010/main" val="354622209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p:cSld name="Kansi 1">
    <p:bg>
      <p:bgPr>
        <a:solidFill>
          <a:srgbClr val="0001BE"/>
        </a:solidFill>
        <a:effectLst/>
      </p:bgPr>
    </p:bg>
    <p:spTree>
      <p:nvGrpSpPr>
        <p:cNvPr id="1" name=""/>
        <p:cNvGrpSpPr/>
        <p:nvPr/>
      </p:nvGrpSpPr>
      <p:grpSpPr>
        <a:xfrm>
          <a:off x="0" y="0"/>
          <a:ext cx="0" cy="0"/>
          <a:chOff x="0" y="0"/>
          <a:chExt cx="0" cy="0"/>
        </a:xfrm>
      </p:grpSpPr>
      <p:sp>
        <p:nvSpPr>
          <p:cNvPr id="4" name="Freeform 5"/>
          <p:cNvSpPr>
            <a:spLocks/>
          </p:cNvSpPr>
          <p:nvPr/>
        </p:nvSpPr>
        <p:spPr bwMode="white">
          <a:xfrm>
            <a:off x="0" y="0"/>
            <a:ext cx="9393238" cy="6858000"/>
          </a:xfrm>
          <a:custGeom>
            <a:avLst/>
            <a:gdLst>
              <a:gd name="T0" fmla="*/ 2504148 w 19559"/>
              <a:gd name="T1" fmla="*/ 6858000 h 14300"/>
              <a:gd name="T2" fmla="*/ 2712107 w 19559"/>
              <a:gd name="T3" fmla="*/ 6505508 h 14300"/>
              <a:gd name="T4" fmla="*/ 3439722 w 19559"/>
              <a:gd name="T5" fmla="*/ 6083957 h 14300"/>
              <a:gd name="T6" fmla="*/ 3861883 w 19559"/>
              <a:gd name="T7" fmla="*/ 5357393 h 14300"/>
              <a:gd name="T8" fmla="*/ 4589498 w 19559"/>
              <a:gd name="T9" fmla="*/ 4935842 h 14300"/>
              <a:gd name="T10" fmla="*/ 5011659 w 19559"/>
              <a:gd name="T11" fmla="*/ 4209277 h 14300"/>
              <a:gd name="T12" fmla="*/ 5739754 w 19559"/>
              <a:gd name="T13" fmla="*/ 3787726 h 14300"/>
              <a:gd name="T14" fmla="*/ 6161915 w 19559"/>
              <a:gd name="T15" fmla="*/ 3060682 h 14300"/>
              <a:gd name="T16" fmla="*/ 6889530 w 19559"/>
              <a:gd name="T17" fmla="*/ 2639131 h 14300"/>
              <a:gd name="T18" fmla="*/ 7311690 w 19559"/>
              <a:gd name="T19" fmla="*/ 1912567 h 14300"/>
              <a:gd name="T20" fmla="*/ 8039305 w 19559"/>
              <a:gd name="T21" fmla="*/ 1491016 h 14300"/>
              <a:gd name="T22" fmla="*/ 8461466 w 19559"/>
              <a:gd name="T23" fmla="*/ 764451 h 14300"/>
              <a:gd name="T24" fmla="*/ 9188601 w 19559"/>
              <a:gd name="T25" fmla="*/ 343380 h 14300"/>
              <a:gd name="T26" fmla="*/ 9393678 w 19559"/>
              <a:gd name="T27" fmla="*/ 0 h 14300"/>
              <a:gd name="T28" fmla="*/ 0 w 19559"/>
              <a:gd name="T29" fmla="*/ 0 h 14300"/>
              <a:gd name="T30" fmla="*/ 0 w 19559"/>
              <a:gd name="T31" fmla="*/ 6858000 h 14300"/>
              <a:gd name="T32" fmla="*/ 2504148 w 19559"/>
              <a:gd name="T33" fmla="*/ 6858000 h 143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9559" h="14300">
                <a:moveTo>
                  <a:pt x="5214" y="14300"/>
                </a:moveTo>
                <a:cubicBezTo>
                  <a:pt x="5282" y="14078"/>
                  <a:pt x="5358" y="13854"/>
                  <a:pt x="5647" y="13565"/>
                </a:cubicBezTo>
                <a:cubicBezTo>
                  <a:pt x="6246" y="12966"/>
                  <a:pt x="6564" y="13285"/>
                  <a:pt x="7162" y="12686"/>
                </a:cubicBezTo>
                <a:cubicBezTo>
                  <a:pt x="7761" y="12087"/>
                  <a:pt x="7443" y="11769"/>
                  <a:pt x="8041" y="11171"/>
                </a:cubicBezTo>
                <a:cubicBezTo>
                  <a:pt x="8640" y="10572"/>
                  <a:pt x="8958" y="10890"/>
                  <a:pt x="9556" y="10292"/>
                </a:cubicBezTo>
                <a:cubicBezTo>
                  <a:pt x="10155" y="9693"/>
                  <a:pt x="9837" y="9375"/>
                  <a:pt x="10435" y="8777"/>
                </a:cubicBezTo>
                <a:cubicBezTo>
                  <a:pt x="11034" y="8178"/>
                  <a:pt x="11352" y="8496"/>
                  <a:pt x="11951" y="7898"/>
                </a:cubicBezTo>
                <a:cubicBezTo>
                  <a:pt x="12549" y="7299"/>
                  <a:pt x="12231" y="6981"/>
                  <a:pt x="12830" y="6382"/>
                </a:cubicBezTo>
                <a:cubicBezTo>
                  <a:pt x="13428" y="5784"/>
                  <a:pt x="13746" y="6102"/>
                  <a:pt x="14345" y="5503"/>
                </a:cubicBezTo>
                <a:cubicBezTo>
                  <a:pt x="14943" y="4905"/>
                  <a:pt x="14625" y="4587"/>
                  <a:pt x="15224" y="3988"/>
                </a:cubicBezTo>
                <a:cubicBezTo>
                  <a:pt x="15822" y="3390"/>
                  <a:pt x="16140" y="3708"/>
                  <a:pt x="16739" y="3109"/>
                </a:cubicBezTo>
                <a:cubicBezTo>
                  <a:pt x="17338" y="2511"/>
                  <a:pt x="17020" y="2192"/>
                  <a:pt x="17618" y="1594"/>
                </a:cubicBezTo>
                <a:cubicBezTo>
                  <a:pt x="18216" y="996"/>
                  <a:pt x="18534" y="1314"/>
                  <a:pt x="19132" y="716"/>
                </a:cubicBezTo>
                <a:cubicBezTo>
                  <a:pt x="19413" y="435"/>
                  <a:pt x="19492" y="216"/>
                  <a:pt x="19559" y="0"/>
                </a:cubicBezTo>
                <a:lnTo>
                  <a:pt x="0" y="0"/>
                </a:lnTo>
                <a:lnTo>
                  <a:pt x="0" y="14300"/>
                </a:lnTo>
                <a:lnTo>
                  <a:pt x="5214" y="14300"/>
                </a:lnTo>
                <a:close/>
              </a:path>
            </a:pathLst>
          </a:custGeom>
          <a:solidFill>
            <a:srgbClr val="00D7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fi-FI">
              <a:solidFill>
                <a:prstClr val="black"/>
              </a:solidFill>
            </a:endParaRPr>
          </a:p>
        </p:txBody>
      </p:sp>
      <p:grpSp>
        <p:nvGrpSpPr>
          <p:cNvPr id="5" name="Ryhmä 14"/>
          <p:cNvGrpSpPr/>
          <p:nvPr/>
        </p:nvGrpSpPr>
        <p:grpSpPr bwMode="black">
          <a:xfrm>
            <a:off x="465667" y="5813465"/>
            <a:ext cx="1295039" cy="601443"/>
            <a:chOff x="228601" y="704851"/>
            <a:chExt cx="11734800" cy="5449888"/>
          </a:xfrm>
          <a:solidFill>
            <a:srgbClr val="FFFFFF"/>
          </a:solidFill>
        </p:grpSpPr>
        <p:sp>
          <p:nvSpPr>
            <p:cNvPr id="6"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7"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8"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9"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0"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1"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3"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14"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5"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6"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7"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a:t>Muokkaa perustyyl. napsautt.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a:t>Muokkaa tekstin perustyylejä</a:t>
            </a:r>
          </a:p>
        </p:txBody>
      </p:sp>
    </p:spTree>
    <p:extLst>
      <p:ext uri="{BB962C8B-B14F-4D97-AF65-F5344CB8AC3E}">
        <p14:creationId xmlns:p14="http://schemas.microsoft.com/office/powerpoint/2010/main" val="142444738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p:cSld name="Kansi 1 B">
    <p:bg>
      <p:bgPr>
        <a:solidFill>
          <a:srgbClr val="0001BE"/>
        </a:solidFill>
        <a:effectLst/>
      </p:bgPr>
    </p:bg>
    <p:spTree>
      <p:nvGrpSpPr>
        <p:cNvPr id="1" name=""/>
        <p:cNvGrpSpPr/>
        <p:nvPr/>
      </p:nvGrpSpPr>
      <p:grpSpPr>
        <a:xfrm>
          <a:off x="0" y="0"/>
          <a:ext cx="0" cy="0"/>
          <a:chOff x="0" y="0"/>
          <a:chExt cx="0" cy="0"/>
        </a:xfrm>
      </p:grpSpPr>
      <p:sp>
        <p:nvSpPr>
          <p:cNvPr id="4" name="Freeform 5"/>
          <p:cNvSpPr>
            <a:spLocks/>
          </p:cNvSpPr>
          <p:nvPr/>
        </p:nvSpPr>
        <p:spPr bwMode="auto">
          <a:xfrm>
            <a:off x="0" y="0"/>
            <a:ext cx="12192000" cy="6858000"/>
          </a:xfrm>
          <a:custGeom>
            <a:avLst/>
            <a:gdLst>
              <a:gd name="T0" fmla="*/ 5313600 w 25400"/>
              <a:gd name="T1" fmla="*/ 6858000 h 14300"/>
              <a:gd name="T2" fmla="*/ 5521440 w 25400"/>
              <a:gd name="T3" fmla="*/ 6505508 h 14300"/>
              <a:gd name="T4" fmla="*/ 6248640 w 25400"/>
              <a:gd name="T5" fmla="*/ 6083957 h 14300"/>
              <a:gd name="T6" fmla="*/ 6670560 w 25400"/>
              <a:gd name="T7" fmla="*/ 5357393 h 14300"/>
              <a:gd name="T8" fmla="*/ 7397760 w 25400"/>
              <a:gd name="T9" fmla="*/ 4935842 h 14300"/>
              <a:gd name="T10" fmla="*/ 7819680 w 25400"/>
              <a:gd name="T11" fmla="*/ 4209277 h 14300"/>
              <a:gd name="T12" fmla="*/ 8547360 w 25400"/>
              <a:gd name="T13" fmla="*/ 3787726 h 14300"/>
              <a:gd name="T14" fmla="*/ 8969280 w 25400"/>
              <a:gd name="T15" fmla="*/ 3060682 h 14300"/>
              <a:gd name="T16" fmla="*/ 9696480 w 25400"/>
              <a:gd name="T17" fmla="*/ 2639131 h 14300"/>
              <a:gd name="T18" fmla="*/ 10118400 w 25400"/>
              <a:gd name="T19" fmla="*/ 1912567 h 14300"/>
              <a:gd name="T20" fmla="*/ 10845600 w 25400"/>
              <a:gd name="T21" fmla="*/ 1491016 h 14300"/>
              <a:gd name="T22" fmla="*/ 11267520 w 25400"/>
              <a:gd name="T23" fmla="*/ 764451 h 14300"/>
              <a:gd name="T24" fmla="*/ 11994240 w 25400"/>
              <a:gd name="T25" fmla="*/ 343380 h 14300"/>
              <a:gd name="T26" fmla="*/ 12192000 w 25400"/>
              <a:gd name="T27" fmla="*/ 23020 h 14300"/>
              <a:gd name="T28" fmla="*/ 12192000 w 25400"/>
              <a:gd name="T29" fmla="*/ 0 h 14300"/>
              <a:gd name="T30" fmla="*/ 0 w 25400"/>
              <a:gd name="T31" fmla="*/ 0 h 14300"/>
              <a:gd name="T32" fmla="*/ 0 w 25400"/>
              <a:gd name="T33" fmla="*/ 6858000 h 14300"/>
              <a:gd name="T34" fmla="*/ 5313600 w 25400"/>
              <a:gd name="T35" fmla="*/ 6858000 h 143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5400" h="14300">
                <a:moveTo>
                  <a:pt x="11070" y="14300"/>
                </a:moveTo>
                <a:cubicBezTo>
                  <a:pt x="11139" y="14078"/>
                  <a:pt x="11214" y="13854"/>
                  <a:pt x="11503" y="13565"/>
                </a:cubicBezTo>
                <a:cubicBezTo>
                  <a:pt x="12102" y="12966"/>
                  <a:pt x="12420" y="13285"/>
                  <a:pt x="13018" y="12686"/>
                </a:cubicBezTo>
                <a:cubicBezTo>
                  <a:pt x="13617" y="12087"/>
                  <a:pt x="13299" y="11769"/>
                  <a:pt x="13897" y="11171"/>
                </a:cubicBezTo>
                <a:cubicBezTo>
                  <a:pt x="14496" y="10572"/>
                  <a:pt x="14814" y="10890"/>
                  <a:pt x="15412" y="10292"/>
                </a:cubicBezTo>
                <a:cubicBezTo>
                  <a:pt x="16011" y="9693"/>
                  <a:pt x="15693" y="9375"/>
                  <a:pt x="16291" y="8777"/>
                </a:cubicBezTo>
                <a:cubicBezTo>
                  <a:pt x="16890" y="8178"/>
                  <a:pt x="17208" y="8496"/>
                  <a:pt x="17807" y="7898"/>
                </a:cubicBezTo>
                <a:cubicBezTo>
                  <a:pt x="18405" y="7299"/>
                  <a:pt x="18087" y="6981"/>
                  <a:pt x="18686" y="6382"/>
                </a:cubicBezTo>
                <a:cubicBezTo>
                  <a:pt x="19284" y="5784"/>
                  <a:pt x="19602" y="6102"/>
                  <a:pt x="20201" y="5503"/>
                </a:cubicBezTo>
                <a:cubicBezTo>
                  <a:pt x="20799" y="4905"/>
                  <a:pt x="20481" y="4587"/>
                  <a:pt x="21080" y="3988"/>
                </a:cubicBezTo>
                <a:cubicBezTo>
                  <a:pt x="21678" y="3390"/>
                  <a:pt x="21997" y="3708"/>
                  <a:pt x="22595" y="3109"/>
                </a:cubicBezTo>
                <a:cubicBezTo>
                  <a:pt x="23194" y="2511"/>
                  <a:pt x="22876" y="2192"/>
                  <a:pt x="23474" y="1594"/>
                </a:cubicBezTo>
                <a:cubicBezTo>
                  <a:pt x="24072" y="996"/>
                  <a:pt x="24390" y="1314"/>
                  <a:pt x="24988" y="716"/>
                </a:cubicBezTo>
                <a:cubicBezTo>
                  <a:pt x="25249" y="455"/>
                  <a:pt x="25336" y="248"/>
                  <a:pt x="25400" y="48"/>
                </a:cubicBezTo>
                <a:lnTo>
                  <a:pt x="25400" y="0"/>
                </a:lnTo>
                <a:lnTo>
                  <a:pt x="0" y="0"/>
                </a:lnTo>
                <a:lnTo>
                  <a:pt x="0" y="14300"/>
                </a:lnTo>
                <a:lnTo>
                  <a:pt x="11070" y="14300"/>
                </a:lnTo>
                <a:close/>
              </a:path>
            </a:pathLst>
          </a:custGeom>
          <a:solidFill>
            <a:srgbClr val="00D7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fi-FI">
              <a:solidFill>
                <a:prstClr val="black"/>
              </a:solidFill>
            </a:endParaRPr>
          </a:p>
        </p:txBody>
      </p:sp>
      <p:grpSp>
        <p:nvGrpSpPr>
          <p:cNvPr id="5" name="Ryhmä 14"/>
          <p:cNvGrpSpPr/>
          <p:nvPr/>
        </p:nvGrpSpPr>
        <p:grpSpPr bwMode="black">
          <a:xfrm>
            <a:off x="465667" y="5813465"/>
            <a:ext cx="1295039" cy="601443"/>
            <a:chOff x="228601" y="704851"/>
            <a:chExt cx="11734800" cy="5449888"/>
          </a:xfrm>
          <a:solidFill>
            <a:srgbClr val="FFFFFF"/>
          </a:solidFill>
        </p:grpSpPr>
        <p:sp>
          <p:nvSpPr>
            <p:cNvPr id="6"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7"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8"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9"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0"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1"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3"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14"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5"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6"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7"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a:t>Muokkaa perustyyl. napsautt.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a:t>Muokkaa tekstin perustyylejä</a:t>
            </a:r>
          </a:p>
        </p:txBody>
      </p:sp>
    </p:spTree>
    <p:extLst>
      <p:ext uri="{BB962C8B-B14F-4D97-AF65-F5344CB8AC3E}">
        <p14:creationId xmlns:p14="http://schemas.microsoft.com/office/powerpoint/2010/main" val="174843531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p:cSld name="Kansi 2">
    <p:bg>
      <p:bgPr>
        <a:solidFill>
          <a:srgbClr val="9FC9EB"/>
        </a:solidFill>
        <a:effectLst/>
      </p:bgPr>
    </p:bg>
    <p:spTree>
      <p:nvGrpSpPr>
        <p:cNvPr id="1" name=""/>
        <p:cNvGrpSpPr/>
        <p:nvPr/>
      </p:nvGrpSpPr>
      <p:grpSpPr>
        <a:xfrm>
          <a:off x="0" y="0"/>
          <a:ext cx="0" cy="0"/>
          <a:chOff x="0" y="0"/>
          <a:chExt cx="0" cy="0"/>
        </a:xfrm>
      </p:grpSpPr>
      <p:sp>
        <p:nvSpPr>
          <p:cNvPr id="4" name="Freeform 5"/>
          <p:cNvSpPr>
            <a:spLocks/>
          </p:cNvSpPr>
          <p:nvPr/>
        </p:nvSpPr>
        <p:spPr bwMode="white">
          <a:xfrm>
            <a:off x="0" y="0"/>
            <a:ext cx="12192000" cy="3887788"/>
          </a:xfrm>
          <a:custGeom>
            <a:avLst/>
            <a:gdLst>
              <a:gd name="T0" fmla="*/ 0 w 25400"/>
              <a:gd name="T1" fmla="*/ 3079742 h 8063"/>
              <a:gd name="T2" fmla="*/ 1219200 w 25400"/>
              <a:gd name="T3" fmla="*/ 3888500 h 8063"/>
              <a:gd name="T4" fmla="*/ 2438400 w 25400"/>
              <a:gd name="T5" fmla="*/ 3079742 h 8063"/>
              <a:gd name="T6" fmla="*/ 3657600 w 25400"/>
              <a:gd name="T7" fmla="*/ 3888500 h 8063"/>
              <a:gd name="T8" fmla="*/ 4876800 w 25400"/>
              <a:gd name="T9" fmla="*/ 3079742 h 8063"/>
              <a:gd name="T10" fmla="*/ 6096000 w 25400"/>
              <a:gd name="T11" fmla="*/ 3888500 h 8063"/>
              <a:gd name="T12" fmla="*/ 7315200 w 25400"/>
              <a:gd name="T13" fmla="*/ 3079742 h 8063"/>
              <a:gd name="T14" fmla="*/ 8534400 w 25400"/>
              <a:gd name="T15" fmla="*/ 3888500 h 8063"/>
              <a:gd name="T16" fmla="*/ 9753600 w 25400"/>
              <a:gd name="T17" fmla="*/ 3079742 h 8063"/>
              <a:gd name="T18" fmla="*/ 10972800 w 25400"/>
              <a:gd name="T19" fmla="*/ 3888500 h 8063"/>
              <a:gd name="T20" fmla="*/ 12192000 w 25400"/>
              <a:gd name="T21" fmla="*/ 3079742 h 8063"/>
              <a:gd name="T22" fmla="*/ 12192000 w 25400"/>
              <a:gd name="T23" fmla="*/ 0 h 8063"/>
              <a:gd name="T24" fmla="*/ 0 w 25400"/>
              <a:gd name="T25" fmla="*/ 0 h 8063"/>
              <a:gd name="T26" fmla="*/ 0 w 25400"/>
              <a:gd name="T27" fmla="*/ 3079742 h 806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400" h="8063">
                <a:moveTo>
                  <a:pt x="0" y="6386"/>
                </a:moveTo>
                <a:cubicBezTo>
                  <a:pt x="1140" y="6386"/>
                  <a:pt x="2118" y="7077"/>
                  <a:pt x="2540" y="8063"/>
                </a:cubicBezTo>
                <a:cubicBezTo>
                  <a:pt x="2962" y="7077"/>
                  <a:pt x="3940" y="6386"/>
                  <a:pt x="5080" y="6386"/>
                </a:cubicBezTo>
                <a:cubicBezTo>
                  <a:pt x="6220" y="6386"/>
                  <a:pt x="7198" y="7077"/>
                  <a:pt x="7620" y="8063"/>
                </a:cubicBezTo>
                <a:cubicBezTo>
                  <a:pt x="8042" y="7077"/>
                  <a:pt x="9020" y="6386"/>
                  <a:pt x="10160" y="6386"/>
                </a:cubicBezTo>
                <a:cubicBezTo>
                  <a:pt x="11300" y="6386"/>
                  <a:pt x="12278" y="7077"/>
                  <a:pt x="12700" y="8063"/>
                </a:cubicBezTo>
                <a:cubicBezTo>
                  <a:pt x="13122" y="7077"/>
                  <a:pt x="14100" y="6386"/>
                  <a:pt x="15240" y="6386"/>
                </a:cubicBezTo>
                <a:cubicBezTo>
                  <a:pt x="16380" y="6386"/>
                  <a:pt x="17358" y="7077"/>
                  <a:pt x="17780" y="8063"/>
                </a:cubicBezTo>
                <a:cubicBezTo>
                  <a:pt x="18202" y="7077"/>
                  <a:pt x="19180" y="6386"/>
                  <a:pt x="20320" y="6386"/>
                </a:cubicBezTo>
                <a:cubicBezTo>
                  <a:pt x="21460" y="6386"/>
                  <a:pt x="22438" y="7077"/>
                  <a:pt x="22860" y="8063"/>
                </a:cubicBezTo>
                <a:cubicBezTo>
                  <a:pt x="23282" y="7077"/>
                  <a:pt x="24260" y="6386"/>
                  <a:pt x="25400" y="6386"/>
                </a:cubicBezTo>
                <a:lnTo>
                  <a:pt x="25400" y="0"/>
                </a:lnTo>
                <a:lnTo>
                  <a:pt x="0" y="0"/>
                </a:lnTo>
                <a:lnTo>
                  <a:pt x="0" y="6386"/>
                </a:lnTo>
                <a:close/>
              </a:path>
            </a:pathLst>
          </a:custGeom>
          <a:solidFill>
            <a:srgbClr val="00D7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fi-FI">
              <a:solidFill>
                <a:prstClr val="black"/>
              </a:solidFill>
            </a:endParaRPr>
          </a:p>
        </p:txBody>
      </p:sp>
      <p:grpSp>
        <p:nvGrpSpPr>
          <p:cNvPr id="5" name="Ryhmä 14"/>
          <p:cNvGrpSpPr/>
          <p:nvPr/>
        </p:nvGrpSpPr>
        <p:grpSpPr bwMode="black">
          <a:xfrm>
            <a:off x="465667" y="5813465"/>
            <a:ext cx="1295039" cy="601443"/>
            <a:chOff x="228601" y="704851"/>
            <a:chExt cx="11734800" cy="5449888"/>
          </a:xfrm>
          <a:solidFill>
            <a:srgbClr val="FFFFFF"/>
          </a:solidFill>
        </p:grpSpPr>
        <p:sp>
          <p:nvSpPr>
            <p:cNvPr id="6"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7"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8"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9"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0"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1"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3"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14"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5"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6"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7"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a:t>Muokkaa perustyyl. napsautt.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a:t>Muokkaa tekstin perustyylejä</a:t>
            </a:r>
          </a:p>
        </p:txBody>
      </p:sp>
    </p:spTree>
    <p:extLst>
      <p:ext uri="{BB962C8B-B14F-4D97-AF65-F5344CB8AC3E}">
        <p14:creationId xmlns:p14="http://schemas.microsoft.com/office/powerpoint/2010/main" val="3430854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Väliotsikko spåra">
    <p:bg>
      <p:bgPr>
        <a:solidFill>
          <a:srgbClr val="009246"/>
        </a:solidFill>
        <a:effectLst/>
      </p:bgPr>
    </p:bg>
    <p:spTree>
      <p:nvGrpSpPr>
        <p:cNvPr id="1" name=""/>
        <p:cNvGrpSpPr/>
        <p:nvPr/>
      </p:nvGrpSpPr>
      <p:grpSpPr>
        <a:xfrm>
          <a:off x="0" y="0"/>
          <a:ext cx="0" cy="0"/>
          <a:chOff x="0" y="0"/>
          <a:chExt cx="0" cy="0"/>
        </a:xfrm>
      </p:grpSpPr>
      <p:grpSp>
        <p:nvGrpSpPr>
          <p:cNvPr id="3" name="Ryhmä 8"/>
          <p:cNvGrpSpPr/>
          <p:nvPr/>
        </p:nvGrpSpPr>
        <p:grpSpPr bwMode="black">
          <a:xfrm>
            <a:off x="465667" y="6222027"/>
            <a:ext cx="804333" cy="373549"/>
            <a:chOff x="228601" y="704851"/>
            <a:chExt cx="11734800" cy="5449888"/>
          </a:xfrm>
          <a:solidFill>
            <a:srgbClr val="FFFFFF"/>
          </a:solidFill>
        </p:grpSpPr>
        <p:sp>
          <p:nvSpPr>
            <p:cNvPr id="4"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5"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6"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7"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8"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9"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0"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11"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2"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3"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4"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fi-FI"/>
              <a:t>Muokkaa perustyyl. napsautt.</a:t>
            </a:r>
          </a:p>
        </p:txBody>
      </p:sp>
      <p:sp>
        <p:nvSpPr>
          <p:cNvPr id="15" name="Päivämäärän paikkamerkki 3"/>
          <p:cNvSpPr>
            <a:spLocks noGrp="1"/>
          </p:cNvSpPr>
          <p:nvPr>
            <p:ph type="dt" sz="half" idx="10"/>
          </p:nvPr>
        </p:nvSpPr>
        <p:spPr/>
        <p:txBody>
          <a:bodyPr/>
          <a:lstStyle>
            <a:lvl1pPr>
              <a:defRPr smtClean="0">
                <a:solidFill>
                  <a:srgbClr val="FFFFFF"/>
                </a:solidFill>
              </a:defRPr>
            </a:lvl1pPr>
          </a:lstStyle>
          <a:p>
            <a:fld id="{6EAB05F7-8E58-4971-954E-2357C56EBEA6}" type="datetimeFigureOut">
              <a:rPr lang="fi-FI" smtClean="0"/>
              <a:t>15.2.2022</a:t>
            </a:fld>
            <a:endParaRPr lang="fi-FI"/>
          </a:p>
        </p:txBody>
      </p:sp>
      <p:sp>
        <p:nvSpPr>
          <p:cNvPr id="16" name="Alatunnisteen paikkamerkki 4"/>
          <p:cNvSpPr>
            <a:spLocks noGrp="1"/>
          </p:cNvSpPr>
          <p:nvPr>
            <p:ph type="ftr" sz="quarter" idx="11"/>
          </p:nvPr>
        </p:nvSpPr>
        <p:spPr/>
        <p:txBody>
          <a:bodyPr/>
          <a:lstStyle>
            <a:lvl1pPr>
              <a:defRPr smtClean="0">
                <a:solidFill>
                  <a:srgbClr val="FFFFFF"/>
                </a:solidFill>
              </a:defRPr>
            </a:lvl1pPr>
          </a:lstStyle>
          <a:p>
            <a:endParaRPr lang="fi-FI"/>
          </a:p>
        </p:txBody>
      </p:sp>
      <p:sp>
        <p:nvSpPr>
          <p:cNvPr id="17" name="Dian numeron paikkamerkki 5"/>
          <p:cNvSpPr>
            <a:spLocks noGrp="1"/>
          </p:cNvSpPr>
          <p:nvPr>
            <p:ph type="sldNum" sz="quarter" idx="12"/>
          </p:nvPr>
        </p:nvSpPr>
        <p:spPr/>
        <p:txBody>
          <a:bodyPr/>
          <a:lstStyle>
            <a:lvl1pPr>
              <a:defRPr smtClean="0">
                <a:solidFill>
                  <a:srgbClr val="FFFFFF"/>
                </a:solidFill>
              </a:defRPr>
            </a:lvl1pPr>
          </a:lstStyle>
          <a:p>
            <a:fld id="{B3ED3CF1-AE36-4F7D-B1D7-F5107BEBB32E}" type="slidenum">
              <a:rPr lang="fi-FI" smtClean="0"/>
              <a:t>‹#›</a:t>
            </a:fld>
            <a:endParaRPr lang="fi-FI"/>
          </a:p>
        </p:txBody>
      </p:sp>
    </p:spTree>
    <p:extLst>
      <p:ext uri="{BB962C8B-B14F-4D97-AF65-F5344CB8AC3E}">
        <p14:creationId xmlns:p14="http://schemas.microsoft.com/office/powerpoint/2010/main" val="364095269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p:cSld name="Kansi 2 B">
    <p:bg>
      <p:bgPr>
        <a:solidFill>
          <a:srgbClr val="9FC9EB"/>
        </a:solidFill>
        <a:effectLst/>
      </p:bgPr>
    </p:bg>
    <p:spTree>
      <p:nvGrpSpPr>
        <p:cNvPr id="1" name=""/>
        <p:cNvGrpSpPr/>
        <p:nvPr/>
      </p:nvGrpSpPr>
      <p:grpSpPr>
        <a:xfrm>
          <a:off x="0" y="0"/>
          <a:ext cx="0" cy="0"/>
          <a:chOff x="0" y="0"/>
          <a:chExt cx="0" cy="0"/>
        </a:xfrm>
      </p:grpSpPr>
      <p:sp>
        <p:nvSpPr>
          <p:cNvPr id="4" name="Freeform 5"/>
          <p:cNvSpPr>
            <a:spLocks/>
          </p:cNvSpPr>
          <p:nvPr/>
        </p:nvSpPr>
        <p:spPr bwMode="auto">
          <a:xfrm>
            <a:off x="0" y="0"/>
            <a:ext cx="12193588" cy="5572125"/>
          </a:xfrm>
          <a:custGeom>
            <a:avLst/>
            <a:gdLst>
              <a:gd name="T0" fmla="*/ 0 w 25400"/>
              <a:gd name="T1" fmla="*/ 4766642 h 11590"/>
              <a:gd name="T2" fmla="*/ 1219320 w 25400"/>
              <a:gd name="T3" fmla="*/ 5572461 h 11590"/>
              <a:gd name="T4" fmla="*/ 2438640 w 25400"/>
              <a:gd name="T5" fmla="*/ 4766642 h 11590"/>
              <a:gd name="T6" fmla="*/ 3657960 w 25400"/>
              <a:gd name="T7" fmla="*/ 5572461 h 11590"/>
              <a:gd name="T8" fmla="*/ 4877280 w 25400"/>
              <a:gd name="T9" fmla="*/ 4766642 h 11590"/>
              <a:gd name="T10" fmla="*/ 6096600 w 25400"/>
              <a:gd name="T11" fmla="*/ 5572461 h 11590"/>
              <a:gd name="T12" fmla="*/ 7315920 w 25400"/>
              <a:gd name="T13" fmla="*/ 4766642 h 11590"/>
              <a:gd name="T14" fmla="*/ 8535240 w 25400"/>
              <a:gd name="T15" fmla="*/ 5572461 h 11590"/>
              <a:gd name="T16" fmla="*/ 9754560 w 25400"/>
              <a:gd name="T17" fmla="*/ 4766642 h 11590"/>
              <a:gd name="T18" fmla="*/ 10973880 w 25400"/>
              <a:gd name="T19" fmla="*/ 5572461 h 11590"/>
              <a:gd name="T20" fmla="*/ 12193200 w 25400"/>
              <a:gd name="T21" fmla="*/ 4766642 h 11590"/>
              <a:gd name="T22" fmla="*/ 12193200 w 25400"/>
              <a:gd name="T23" fmla="*/ 0 h 11590"/>
              <a:gd name="T24" fmla="*/ 0 w 25400"/>
              <a:gd name="T25" fmla="*/ 0 h 11590"/>
              <a:gd name="T26" fmla="*/ 0 w 25400"/>
              <a:gd name="T27" fmla="*/ 4766642 h 1159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400" h="11590">
                <a:moveTo>
                  <a:pt x="0" y="9914"/>
                </a:moveTo>
                <a:cubicBezTo>
                  <a:pt x="1140" y="9914"/>
                  <a:pt x="2118" y="10605"/>
                  <a:pt x="2540" y="11590"/>
                </a:cubicBezTo>
                <a:cubicBezTo>
                  <a:pt x="2962" y="10605"/>
                  <a:pt x="3940" y="9914"/>
                  <a:pt x="5080" y="9914"/>
                </a:cubicBezTo>
                <a:cubicBezTo>
                  <a:pt x="6220" y="9914"/>
                  <a:pt x="7198" y="10605"/>
                  <a:pt x="7620" y="11590"/>
                </a:cubicBezTo>
                <a:cubicBezTo>
                  <a:pt x="8042" y="10605"/>
                  <a:pt x="9020" y="9914"/>
                  <a:pt x="10160" y="9914"/>
                </a:cubicBezTo>
                <a:cubicBezTo>
                  <a:pt x="11300" y="9914"/>
                  <a:pt x="12278" y="10605"/>
                  <a:pt x="12700" y="11590"/>
                </a:cubicBezTo>
                <a:cubicBezTo>
                  <a:pt x="13122" y="10605"/>
                  <a:pt x="14100" y="9914"/>
                  <a:pt x="15240" y="9914"/>
                </a:cubicBezTo>
                <a:cubicBezTo>
                  <a:pt x="16380" y="9914"/>
                  <a:pt x="17358" y="10605"/>
                  <a:pt x="17780" y="11590"/>
                </a:cubicBezTo>
                <a:cubicBezTo>
                  <a:pt x="18202" y="10605"/>
                  <a:pt x="19180" y="9914"/>
                  <a:pt x="20320" y="9914"/>
                </a:cubicBezTo>
                <a:cubicBezTo>
                  <a:pt x="21460" y="9914"/>
                  <a:pt x="22438" y="10605"/>
                  <a:pt x="22860" y="11590"/>
                </a:cubicBezTo>
                <a:cubicBezTo>
                  <a:pt x="23282" y="10605"/>
                  <a:pt x="24260" y="9914"/>
                  <a:pt x="25400" y="9914"/>
                </a:cubicBezTo>
                <a:lnTo>
                  <a:pt x="25400" y="0"/>
                </a:lnTo>
                <a:lnTo>
                  <a:pt x="0" y="0"/>
                </a:lnTo>
                <a:lnTo>
                  <a:pt x="0" y="9914"/>
                </a:lnTo>
                <a:close/>
              </a:path>
            </a:pathLst>
          </a:custGeom>
          <a:solidFill>
            <a:srgbClr val="00D7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fi-FI">
              <a:solidFill>
                <a:prstClr val="black"/>
              </a:solidFill>
            </a:endParaRPr>
          </a:p>
        </p:txBody>
      </p:sp>
      <p:grpSp>
        <p:nvGrpSpPr>
          <p:cNvPr id="5" name="Ryhmä 14"/>
          <p:cNvGrpSpPr/>
          <p:nvPr/>
        </p:nvGrpSpPr>
        <p:grpSpPr bwMode="black">
          <a:xfrm>
            <a:off x="465667" y="5813465"/>
            <a:ext cx="1295039" cy="601443"/>
            <a:chOff x="228601" y="704851"/>
            <a:chExt cx="11734800" cy="5449888"/>
          </a:xfrm>
          <a:solidFill>
            <a:srgbClr val="FFFFFF"/>
          </a:solidFill>
        </p:grpSpPr>
        <p:sp>
          <p:nvSpPr>
            <p:cNvPr id="6"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7"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8"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9"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0"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1"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3"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14"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5"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6"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7"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a:t>Muokkaa perustyyl. napsautt.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a:t>Muokkaa tekstin perustyylejä</a:t>
            </a:r>
          </a:p>
        </p:txBody>
      </p:sp>
    </p:spTree>
    <p:extLst>
      <p:ext uri="{BB962C8B-B14F-4D97-AF65-F5344CB8AC3E}">
        <p14:creationId xmlns:p14="http://schemas.microsoft.com/office/powerpoint/2010/main" val="98062962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p:cSld name="Kansi 3">
    <p:bg>
      <p:bgPr>
        <a:solidFill>
          <a:srgbClr val="FFC61E"/>
        </a:solidFill>
        <a:effectLst/>
      </p:bgPr>
    </p:bg>
    <p:spTree>
      <p:nvGrpSpPr>
        <p:cNvPr id="1" name=""/>
        <p:cNvGrpSpPr/>
        <p:nvPr/>
      </p:nvGrpSpPr>
      <p:grpSpPr>
        <a:xfrm>
          <a:off x="0" y="0"/>
          <a:ext cx="0" cy="0"/>
          <a:chOff x="0" y="0"/>
          <a:chExt cx="0" cy="0"/>
        </a:xfrm>
      </p:grpSpPr>
      <p:sp>
        <p:nvSpPr>
          <p:cNvPr id="4" name="Freeform 5"/>
          <p:cNvSpPr>
            <a:spLocks/>
          </p:cNvSpPr>
          <p:nvPr/>
        </p:nvSpPr>
        <p:spPr bwMode="white">
          <a:xfrm>
            <a:off x="0" y="0"/>
            <a:ext cx="7305675" cy="6858000"/>
          </a:xfrm>
          <a:custGeom>
            <a:avLst/>
            <a:gdLst>
              <a:gd name="T0" fmla="*/ 7305472 w 15203"/>
              <a:gd name="T1" fmla="*/ 6858000 h 14300"/>
              <a:gd name="T2" fmla="*/ 6736046 w 15203"/>
              <a:gd name="T3" fmla="*/ 6003388 h 14300"/>
              <a:gd name="T4" fmla="*/ 7305472 w 15203"/>
              <a:gd name="T5" fmla="*/ 5142061 h 14300"/>
              <a:gd name="T6" fmla="*/ 6736046 w 15203"/>
              <a:gd name="T7" fmla="*/ 4280735 h 14300"/>
              <a:gd name="T8" fmla="*/ 7305472 w 15203"/>
              <a:gd name="T9" fmla="*/ 3419888 h 14300"/>
              <a:gd name="T10" fmla="*/ 6736046 w 15203"/>
              <a:gd name="T11" fmla="*/ 2558562 h 14300"/>
              <a:gd name="T12" fmla="*/ 7305472 w 15203"/>
              <a:gd name="T13" fmla="*/ 1697715 h 14300"/>
              <a:gd name="T14" fmla="*/ 6736046 w 15203"/>
              <a:gd name="T15" fmla="*/ 836388 h 14300"/>
              <a:gd name="T16" fmla="*/ 7304991 w 15203"/>
              <a:gd name="T17" fmla="*/ 0 h 14300"/>
              <a:gd name="T18" fmla="*/ 0 w 15203"/>
              <a:gd name="T19" fmla="*/ 0 h 14300"/>
              <a:gd name="T20" fmla="*/ 0 w 15203"/>
              <a:gd name="T21" fmla="*/ 1568708 h 14300"/>
              <a:gd name="T22" fmla="*/ 0 w 15203"/>
              <a:gd name="T23" fmla="*/ 6858000 h 14300"/>
              <a:gd name="T24" fmla="*/ 7305472 w 15203"/>
              <a:gd name="T25" fmla="*/ 6858000 h 143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203" h="14300">
                <a:moveTo>
                  <a:pt x="15203" y="14300"/>
                </a:moveTo>
                <a:cubicBezTo>
                  <a:pt x="15197" y="13500"/>
                  <a:pt x="14711" y="12814"/>
                  <a:pt x="14018" y="12518"/>
                </a:cubicBezTo>
                <a:cubicBezTo>
                  <a:pt x="14714" y="12219"/>
                  <a:pt x="15203" y="11528"/>
                  <a:pt x="15203" y="10722"/>
                </a:cubicBezTo>
                <a:cubicBezTo>
                  <a:pt x="15203" y="9916"/>
                  <a:pt x="14714" y="9225"/>
                  <a:pt x="14018" y="8926"/>
                </a:cubicBezTo>
                <a:cubicBezTo>
                  <a:pt x="14714" y="8628"/>
                  <a:pt x="15203" y="7937"/>
                  <a:pt x="15203" y="7131"/>
                </a:cubicBezTo>
                <a:cubicBezTo>
                  <a:pt x="15203" y="6325"/>
                  <a:pt x="14714" y="5634"/>
                  <a:pt x="14018" y="5335"/>
                </a:cubicBezTo>
                <a:cubicBezTo>
                  <a:pt x="14714" y="5037"/>
                  <a:pt x="15203" y="4345"/>
                  <a:pt x="15203" y="3540"/>
                </a:cubicBezTo>
                <a:cubicBezTo>
                  <a:pt x="15203" y="2734"/>
                  <a:pt x="14714" y="2042"/>
                  <a:pt x="14018" y="1744"/>
                </a:cubicBezTo>
                <a:cubicBezTo>
                  <a:pt x="14699" y="1452"/>
                  <a:pt x="15182" y="784"/>
                  <a:pt x="15202" y="0"/>
                </a:cubicBezTo>
                <a:lnTo>
                  <a:pt x="0" y="0"/>
                </a:lnTo>
                <a:lnTo>
                  <a:pt x="0" y="3271"/>
                </a:lnTo>
                <a:lnTo>
                  <a:pt x="0" y="14300"/>
                </a:lnTo>
                <a:lnTo>
                  <a:pt x="15203" y="14300"/>
                </a:lnTo>
                <a:close/>
              </a:path>
            </a:pathLst>
          </a:custGeom>
          <a:solidFill>
            <a:srgbClr val="9FC9E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fi-FI">
              <a:solidFill>
                <a:prstClr val="black"/>
              </a:solidFill>
            </a:endParaRPr>
          </a:p>
        </p:txBody>
      </p:sp>
      <p:grpSp>
        <p:nvGrpSpPr>
          <p:cNvPr id="5" name="Ryhmä 14"/>
          <p:cNvGrpSpPr/>
          <p:nvPr/>
        </p:nvGrpSpPr>
        <p:grpSpPr bwMode="black">
          <a:xfrm>
            <a:off x="465667" y="5813465"/>
            <a:ext cx="1295039" cy="601443"/>
            <a:chOff x="228601" y="704851"/>
            <a:chExt cx="11734800" cy="5449888"/>
          </a:xfrm>
          <a:solidFill>
            <a:srgbClr val="FFFFFF"/>
          </a:solidFill>
        </p:grpSpPr>
        <p:sp>
          <p:nvSpPr>
            <p:cNvPr id="6"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7"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8"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9"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0"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1"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3"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14"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5"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6"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7"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a:t>Muokkaa perustyyl. napsautt.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a:t>Muokkaa tekstin perustyylejä</a:t>
            </a:r>
          </a:p>
        </p:txBody>
      </p:sp>
    </p:spTree>
    <p:extLst>
      <p:ext uri="{BB962C8B-B14F-4D97-AF65-F5344CB8AC3E}">
        <p14:creationId xmlns:p14="http://schemas.microsoft.com/office/powerpoint/2010/main" val="1729738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p:cSld name="Kansi 3 B">
    <p:bg>
      <p:bgPr>
        <a:solidFill>
          <a:srgbClr val="FFC61E"/>
        </a:solidFill>
        <a:effectLst/>
      </p:bgPr>
    </p:bg>
    <p:spTree>
      <p:nvGrpSpPr>
        <p:cNvPr id="1" name=""/>
        <p:cNvGrpSpPr/>
        <p:nvPr/>
      </p:nvGrpSpPr>
      <p:grpSpPr>
        <a:xfrm>
          <a:off x="0" y="0"/>
          <a:ext cx="0" cy="0"/>
          <a:chOff x="0" y="0"/>
          <a:chExt cx="0" cy="0"/>
        </a:xfrm>
      </p:grpSpPr>
      <p:sp>
        <p:nvSpPr>
          <p:cNvPr id="4" name="Freeform 18"/>
          <p:cNvSpPr>
            <a:spLocks/>
          </p:cNvSpPr>
          <p:nvPr/>
        </p:nvSpPr>
        <p:spPr bwMode="auto">
          <a:xfrm>
            <a:off x="0" y="0"/>
            <a:ext cx="9678988" cy="6858000"/>
          </a:xfrm>
          <a:custGeom>
            <a:avLst/>
            <a:gdLst>
              <a:gd name="T0" fmla="*/ 0 w 20142"/>
              <a:gd name="T1" fmla="*/ 0 h 14300"/>
              <a:gd name="T2" fmla="*/ 0 w 20142"/>
              <a:gd name="T3" fmla="*/ 6858000 h 14300"/>
              <a:gd name="T4" fmla="*/ 9678540 w 20142"/>
              <a:gd name="T5" fmla="*/ 6858000 h 14300"/>
              <a:gd name="T6" fmla="*/ 9109582 w 20142"/>
              <a:gd name="T7" fmla="*/ 6003388 h 14300"/>
              <a:gd name="T8" fmla="*/ 9679021 w 20142"/>
              <a:gd name="T9" fmla="*/ 5142061 h 14300"/>
              <a:gd name="T10" fmla="*/ 9109582 w 20142"/>
              <a:gd name="T11" fmla="*/ 4280735 h 14300"/>
              <a:gd name="T12" fmla="*/ 9679021 w 20142"/>
              <a:gd name="T13" fmla="*/ 3419888 h 14300"/>
              <a:gd name="T14" fmla="*/ 9109582 w 20142"/>
              <a:gd name="T15" fmla="*/ 2558562 h 14300"/>
              <a:gd name="T16" fmla="*/ 9679021 w 20142"/>
              <a:gd name="T17" fmla="*/ 1697715 h 14300"/>
              <a:gd name="T18" fmla="*/ 9109582 w 20142"/>
              <a:gd name="T19" fmla="*/ 836388 h 14300"/>
              <a:gd name="T20" fmla="*/ 9678540 w 20142"/>
              <a:gd name="T21" fmla="*/ 0 h 14300"/>
              <a:gd name="T22" fmla="*/ 0 w 20142"/>
              <a:gd name="T23" fmla="*/ 0 h 143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0142" h="14300">
                <a:moveTo>
                  <a:pt x="0" y="0"/>
                </a:moveTo>
                <a:lnTo>
                  <a:pt x="0" y="14300"/>
                </a:lnTo>
                <a:cubicBezTo>
                  <a:pt x="6714" y="14300"/>
                  <a:pt x="13428" y="14300"/>
                  <a:pt x="20141" y="14300"/>
                </a:cubicBezTo>
                <a:cubicBezTo>
                  <a:pt x="20136" y="13500"/>
                  <a:pt x="19649" y="12814"/>
                  <a:pt x="18957" y="12518"/>
                </a:cubicBezTo>
                <a:cubicBezTo>
                  <a:pt x="19653" y="12219"/>
                  <a:pt x="20142" y="11528"/>
                  <a:pt x="20142" y="10722"/>
                </a:cubicBezTo>
                <a:cubicBezTo>
                  <a:pt x="20142" y="9916"/>
                  <a:pt x="19653" y="9225"/>
                  <a:pt x="18957" y="8926"/>
                </a:cubicBezTo>
                <a:cubicBezTo>
                  <a:pt x="19653" y="8628"/>
                  <a:pt x="20142" y="7937"/>
                  <a:pt x="20142" y="7131"/>
                </a:cubicBezTo>
                <a:cubicBezTo>
                  <a:pt x="20142" y="6325"/>
                  <a:pt x="19653" y="5634"/>
                  <a:pt x="18957" y="5335"/>
                </a:cubicBezTo>
                <a:cubicBezTo>
                  <a:pt x="19653" y="5037"/>
                  <a:pt x="20142" y="4345"/>
                  <a:pt x="20142" y="3540"/>
                </a:cubicBezTo>
                <a:cubicBezTo>
                  <a:pt x="20142" y="2734"/>
                  <a:pt x="19653" y="2042"/>
                  <a:pt x="18957" y="1744"/>
                </a:cubicBezTo>
                <a:cubicBezTo>
                  <a:pt x="19638" y="1452"/>
                  <a:pt x="20120" y="784"/>
                  <a:pt x="20141" y="0"/>
                </a:cubicBezTo>
                <a:cubicBezTo>
                  <a:pt x="13427" y="0"/>
                  <a:pt x="6714" y="0"/>
                  <a:pt x="0" y="0"/>
                </a:cubicBezTo>
                <a:close/>
              </a:path>
            </a:pathLst>
          </a:custGeom>
          <a:solidFill>
            <a:srgbClr val="9FC9E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fi-FI">
              <a:solidFill>
                <a:prstClr val="black"/>
              </a:solidFill>
            </a:endParaRPr>
          </a:p>
        </p:txBody>
      </p:sp>
      <p:grpSp>
        <p:nvGrpSpPr>
          <p:cNvPr id="5" name="Ryhmä 14"/>
          <p:cNvGrpSpPr/>
          <p:nvPr/>
        </p:nvGrpSpPr>
        <p:grpSpPr bwMode="black">
          <a:xfrm>
            <a:off x="465667" y="5813465"/>
            <a:ext cx="1295039" cy="601443"/>
            <a:chOff x="228601" y="704851"/>
            <a:chExt cx="11734800" cy="5449888"/>
          </a:xfrm>
          <a:solidFill>
            <a:srgbClr val="FFFFFF"/>
          </a:solidFill>
        </p:grpSpPr>
        <p:sp>
          <p:nvSpPr>
            <p:cNvPr id="6"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7"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8"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9"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0"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1"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3"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14"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5"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6"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7"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a:t>Muokkaa perustyyl. napsautt.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a:t>Muokkaa tekstin perustyylejä</a:t>
            </a:r>
          </a:p>
        </p:txBody>
      </p:sp>
    </p:spTree>
    <p:extLst>
      <p:ext uri="{BB962C8B-B14F-4D97-AF65-F5344CB8AC3E}">
        <p14:creationId xmlns:p14="http://schemas.microsoft.com/office/powerpoint/2010/main" val="2743017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p:cSld name="Kansi 4">
    <p:bg>
      <p:bgPr>
        <a:solidFill>
          <a:srgbClr val="00D7A7"/>
        </a:solidFill>
        <a:effectLst/>
      </p:bgPr>
    </p:bg>
    <p:spTree>
      <p:nvGrpSpPr>
        <p:cNvPr id="1" name=""/>
        <p:cNvGrpSpPr/>
        <p:nvPr/>
      </p:nvGrpSpPr>
      <p:grpSpPr>
        <a:xfrm>
          <a:off x="0" y="0"/>
          <a:ext cx="0" cy="0"/>
          <a:chOff x="0" y="0"/>
          <a:chExt cx="0" cy="0"/>
        </a:xfrm>
      </p:grpSpPr>
      <p:sp>
        <p:nvSpPr>
          <p:cNvPr id="4" name="Freeform 5"/>
          <p:cNvSpPr>
            <a:spLocks/>
          </p:cNvSpPr>
          <p:nvPr/>
        </p:nvSpPr>
        <p:spPr bwMode="white">
          <a:xfrm>
            <a:off x="0" y="0"/>
            <a:ext cx="9815513" cy="6858000"/>
          </a:xfrm>
          <a:custGeom>
            <a:avLst/>
            <a:gdLst>
              <a:gd name="T0" fmla="*/ 0 w 20470"/>
              <a:gd name="T1" fmla="*/ 6858000 h 14293"/>
              <a:gd name="T2" fmla="*/ 2725435 w 20470"/>
              <a:gd name="T3" fmla="*/ 6858000 h 14293"/>
              <a:gd name="T4" fmla="*/ 2544187 w 20470"/>
              <a:gd name="T5" fmla="*/ 6485663 h 14293"/>
              <a:gd name="T6" fmla="*/ 2623782 w 20470"/>
              <a:gd name="T7" fmla="*/ 6066305 h 14293"/>
              <a:gd name="T8" fmla="*/ 3042379 w 20470"/>
              <a:gd name="T9" fmla="*/ 5987135 h 14293"/>
              <a:gd name="T10" fmla="*/ 3796141 w 20470"/>
              <a:gd name="T11" fmla="*/ 6355154 h 14293"/>
              <a:gd name="T12" fmla="*/ 4196038 w 20470"/>
              <a:gd name="T13" fmla="*/ 6269746 h 14293"/>
              <a:gd name="T14" fmla="*/ 4277552 w 20470"/>
              <a:gd name="T15" fmla="*/ 5859025 h 14293"/>
              <a:gd name="T16" fmla="*/ 3914576 w 20470"/>
              <a:gd name="T17" fmla="*/ 5114351 h 14293"/>
              <a:gd name="T18" fmla="*/ 3994172 w 20470"/>
              <a:gd name="T19" fmla="*/ 4694993 h 14293"/>
              <a:gd name="T20" fmla="*/ 4412768 w 20470"/>
              <a:gd name="T21" fmla="*/ 4615823 h 14293"/>
              <a:gd name="T22" fmla="*/ 5166530 w 20470"/>
              <a:gd name="T23" fmla="*/ 4983841 h 14293"/>
              <a:gd name="T24" fmla="*/ 5566427 w 20470"/>
              <a:gd name="T25" fmla="*/ 4898434 h 14293"/>
              <a:gd name="T26" fmla="*/ 5648420 w 20470"/>
              <a:gd name="T27" fmla="*/ 4487712 h 14293"/>
              <a:gd name="T28" fmla="*/ 5284965 w 20470"/>
              <a:gd name="T29" fmla="*/ 3743039 h 14293"/>
              <a:gd name="T30" fmla="*/ 5364561 w 20470"/>
              <a:gd name="T31" fmla="*/ 3323681 h 14293"/>
              <a:gd name="T32" fmla="*/ 5783158 w 20470"/>
              <a:gd name="T33" fmla="*/ 3244511 h 14293"/>
              <a:gd name="T34" fmla="*/ 6535961 w 20470"/>
              <a:gd name="T35" fmla="*/ 3613969 h 14293"/>
              <a:gd name="T36" fmla="*/ 6934419 w 20470"/>
              <a:gd name="T37" fmla="*/ 3530001 h 14293"/>
              <a:gd name="T38" fmla="*/ 7015932 w 20470"/>
              <a:gd name="T39" fmla="*/ 3118799 h 14293"/>
              <a:gd name="T40" fmla="*/ 6652957 w 20470"/>
              <a:gd name="T41" fmla="*/ 2374126 h 14293"/>
              <a:gd name="T42" fmla="*/ 6732073 w 20470"/>
              <a:gd name="T43" fmla="*/ 1955247 h 14293"/>
              <a:gd name="T44" fmla="*/ 7150670 w 20470"/>
              <a:gd name="T45" fmla="*/ 1876078 h 14293"/>
              <a:gd name="T46" fmla="*/ 7904911 w 20470"/>
              <a:gd name="T47" fmla="*/ 2243616 h 14293"/>
              <a:gd name="T48" fmla="*/ 8304808 w 20470"/>
              <a:gd name="T49" fmla="*/ 2158689 h 14293"/>
              <a:gd name="T50" fmla="*/ 8386322 w 20470"/>
              <a:gd name="T51" fmla="*/ 1747487 h 14293"/>
              <a:gd name="T52" fmla="*/ 8023346 w 20470"/>
              <a:gd name="T53" fmla="*/ 1002814 h 14293"/>
              <a:gd name="T54" fmla="*/ 8102942 w 20470"/>
              <a:gd name="T55" fmla="*/ 583935 h 14293"/>
              <a:gd name="T56" fmla="*/ 8521539 w 20470"/>
              <a:gd name="T57" fmla="*/ 504286 h 14293"/>
              <a:gd name="T58" fmla="*/ 9275780 w 20470"/>
              <a:gd name="T59" fmla="*/ 872304 h 14293"/>
              <a:gd name="T60" fmla="*/ 9675677 w 20470"/>
              <a:gd name="T61" fmla="*/ 786417 h 14293"/>
              <a:gd name="T62" fmla="*/ 9757190 w 20470"/>
              <a:gd name="T63" fmla="*/ 375695 h 14293"/>
              <a:gd name="T64" fmla="*/ 9574024 w 20470"/>
              <a:gd name="T65" fmla="*/ 0 h 14293"/>
              <a:gd name="T66" fmla="*/ 0 w 20470"/>
              <a:gd name="T67" fmla="*/ 0 h 14293"/>
              <a:gd name="T68" fmla="*/ 0 w 20470"/>
              <a:gd name="T69" fmla="*/ 6858000 h 1429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0470" h="14293">
                <a:moveTo>
                  <a:pt x="0" y="14293"/>
                </a:moveTo>
                <a:lnTo>
                  <a:pt x="5684" y="14293"/>
                </a:lnTo>
                <a:cubicBezTo>
                  <a:pt x="5495" y="13905"/>
                  <a:pt x="5306" y="13517"/>
                  <a:pt x="5306" y="13517"/>
                </a:cubicBezTo>
                <a:cubicBezTo>
                  <a:pt x="5306" y="13517"/>
                  <a:pt x="5077" y="13038"/>
                  <a:pt x="5472" y="12643"/>
                </a:cubicBezTo>
                <a:cubicBezTo>
                  <a:pt x="5708" y="12407"/>
                  <a:pt x="6053" y="12349"/>
                  <a:pt x="6345" y="12478"/>
                </a:cubicBezTo>
                <a:cubicBezTo>
                  <a:pt x="6357" y="12483"/>
                  <a:pt x="7917" y="13245"/>
                  <a:pt x="7917" y="13245"/>
                </a:cubicBezTo>
                <a:cubicBezTo>
                  <a:pt x="7917" y="13245"/>
                  <a:pt x="8353" y="13466"/>
                  <a:pt x="8751" y="13067"/>
                </a:cubicBezTo>
                <a:cubicBezTo>
                  <a:pt x="8982" y="12837"/>
                  <a:pt x="9042" y="12503"/>
                  <a:pt x="8921" y="12211"/>
                </a:cubicBezTo>
                <a:cubicBezTo>
                  <a:pt x="8913" y="12193"/>
                  <a:pt x="8164" y="10659"/>
                  <a:pt x="8164" y="10659"/>
                </a:cubicBezTo>
                <a:cubicBezTo>
                  <a:pt x="8164" y="10659"/>
                  <a:pt x="7935" y="10180"/>
                  <a:pt x="8330" y="9785"/>
                </a:cubicBezTo>
                <a:cubicBezTo>
                  <a:pt x="8566" y="9549"/>
                  <a:pt x="8912" y="9491"/>
                  <a:pt x="9203" y="9620"/>
                </a:cubicBezTo>
                <a:cubicBezTo>
                  <a:pt x="9215" y="9625"/>
                  <a:pt x="10775" y="10387"/>
                  <a:pt x="10775" y="10387"/>
                </a:cubicBezTo>
                <a:cubicBezTo>
                  <a:pt x="10775" y="10387"/>
                  <a:pt x="11211" y="10608"/>
                  <a:pt x="11609" y="10209"/>
                </a:cubicBezTo>
                <a:cubicBezTo>
                  <a:pt x="11840" y="9979"/>
                  <a:pt x="11901" y="9645"/>
                  <a:pt x="11780" y="9353"/>
                </a:cubicBezTo>
                <a:cubicBezTo>
                  <a:pt x="11771" y="9335"/>
                  <a:pt x="11022" y="7801"/>
                  <a:pt x="11022" y="7801"/>
                </a:cubicBezTo>
                <a:cubicBezTo>
                  <a:pt x="11022" y="7801"/>
                  <a:pt x="10793" y="7322"/>
                  <a:pt x="11188" y="6927"/>
                </a:cubicBezTo>
                <a:cubicBezTo>
                  <a:pt x="11425" y="6691"/>
                  <a:pt x="11770" y="6633"/>
                  <a:pt x="12061" y="6762"/>
                </a:cubicBezTo>
                <a:cubicBezTo>
                  <a:pt x="12074" y="6767"/>
                  <a:pt x="13631" y="7532"/>
                  <a:pt x="13631" y="7532"/>
                </a:cubicBezTo>
                <a:cubicBezTo>
                  <a:pt x="13631" y="7532"/>
                  <a:pt x="14095" y="7723"/>
                  <a:pt x="14462" y="7357"/>
                </a:cubicBezTo>
                <a:cubicBezTo>
                  <a:pt x="14692" y="7127"/>
                  <a:pt x="14753" y="6793"/>
                  <a:pt x="14632" y="6500"/>
                </a:cubicBezTo>
                <a:cubicBezTo>
                  <a:pt x="14623" y="6483"/>
                  <a:pt x="13875" y="4948"/>
                  <a:pt x="13875" y="4948"/>
                </a:cubicBezTo>
                <a:cubicBezTo>
                  <a:pt x="13875" y="4948"/>
                  <a:pt x="13646" y="4470"/>
                  <a:pt x="14040" y="4075"/>
                </a:cubicBezTo>
                <a:cubicBezTo>
                  <a:pt x="14277" y="3838"/>
                  <a:pt x="14622" y="3781"/>
                  <a:pt x="14913" y="3910"/>
                </a:cubicBezTo>
                <a:cubicBezTo>
                  <a:pt x="14926" y="3915"/>
                  <a:pt x="16486" y="4676"/>
                  <a:pt x="16486" y="4676"/>
                </a:cubicBezTo>
                <a:cubicBezTo>
                  <a:pt x="16486" y="4676"/>
                  <a:pt x="16921" y="4897"/>
                  <a:pt x="17320" y="4499"/>
                </a:cubicBezTo>
                <a:cubicBezTo>
                  <a:pt x="17550" y="4268"/>
                  <a:pt x="17611" y="3935"/>
                  <a:pt x="17490" y="3642"/>
                </a:cubicBezTo>
                <a:cubicBezTo>
                  <a:pt x="17481" y="3624"/>
                  <a:pt x="16733" y="2090"/>
                  <a:pt x="16733" y="2090"/>
                </a:cubicBezTo>
                <a:cubicBezTo>
                  <a:pt x="16733" y="2090"/>
                  <a:pt x="16504" y="1611"/>
                  <a:pt x="16899" y="1217"/>
                </a:cubicBezTo>
                <a:cubicBezTo>
                  <a:pt x="17135" y="980"/>
                  <a:pt x="17480" y="922"/>
                  <a:pt x="17772" y="1051"/>
                </a:cubicBezTo>
                <a:cubicBezTo>
                  <a:pt x="17784" y="1056"/>
                  <a:pt x="19345" y="1818"/>
                  <a:pt x="19345" y="1818"/>
                </a:cubicBezTo>
                <a:cubicBezTo>
                  <a:pt x="19345" y="1818"/>
                  <a:pt x="19807" y="2012"/>
                  <a:pt x="20179" y="1639"/>
                </a:cubicBezTo>
                <a:cubicBezTo>
                  <a:pt x="20409" y="1409"/>
                  <a:pt x="20470" y="1075"/>
                  <a:pt x="20349" y="783"/>
                </a:cubicBezTo>
                <a:cubicBezTo>
                  <a:pt x="20345" y="774"/>
                  <a:pt x="20156" y="386"/>
                  <a:pt x="19967" y="0"/>
                </a:cubicBezTo>
                <a:lnTo>
                  <a:pt x="0" y="0"/>
                </a:lnTo>
                <a:lnTo>
                  <a:pt x="0" y="14293"/>
                </a:lnTo>
                <a:close/>
              </a:path>
            </a:pathLst>
          </a:custGeom>
          <a:solidFill>
            <a:srgbClr val="F5A3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fi-FI">
              <a:solidFill>
                <a:prstClr val="black"/>
              </a:solidFill>
            </a:endParaRPr>
          </a:p>
        </p:txBody>
      </p:sp>
      <p:grpSp>
        <p:nvGrpSpPr>
          <p:cNvPr id="5" name="Ryhmä 14"/>
          <p:cNvGrpSpPr/>
          <p:nvPr/>
        </p:nvGrpSpPr>
        <p:grpSpPr bwMode="black">
          <a:xfrm>
            <a:off x="465667" y="5813465"/>
            <a:ext cx="1295039" cy="601443"/>
            <a:chOff x="228601" y="704851"/>
            <a:chExt cx="11734800" cy="5449888"/>
          </a:xfrm>
          <a:solidFill>
            <a:schemeClr val="bg1"/>
          </a:solidFill>
        </p:grpSpPr>
        <p:sp>
          <p:nvSpPr>
            <p:cNvPr id="6"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7"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8"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9"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0"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1"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3"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14"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5"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6"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7"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a:t>Muokkaa perustyyl. napsautt.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a:t>Muokkaa tekstin perustyylejä</a:t>
            </a:r>
          </a:p>
        </p:txBody>
      </p:sp>
    </p:spTree>
    <p:extLst>
      <p:ext uri="{BB962C8B-B14F-4D97-AF65-F5344CB8AC3E}">
        <p14:creationId xmlns:p14="http://schemas.microsoft.com/office/powerpoint/2010/main" val="9911619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p:cSld name="Kansi 4 B">
    <p:bg>
      <p:bgPr>
        <a:solidFill>
          <a:srgbClr val="00D7A7"/>
        </a:solidFill>
        <a:effectLst/>
      </p:bgPr>
    </p:bg>
    <p:spTree>
      <p:nvGrpSpPr>
        <p:cNvPr id="1" name=""/>
        <p:cNvGrpSpPr/>
        <p:nvPr/>
      </p:nvGrpSpPr>
      <p:grpSpPr>
        <a:xfrm>
          <a:off x="0" y="0"/>
          <a:ext cx="0" cy="0"/>
          <a:chOff x="0" y="0"/>
          <a:chExt cx="0" cy="0"/>
        </a:xfrm>
      </p:grpSpPr>
      <p:sp>
        <p:nvSpPr>
          <p:cNvPr id="4" name="Freeform 18"/>
          <p:cNvSpPr>
            <a:spLocks/>
          </p:cNvSpPr>
          <p:nvPr/>
        </p:nvSpPr>
        <p:spPr bwMode="auto">
          <a:xfrm>
            <a:off x="0" y="0"/>
            <a:ext cx="12193588" cy="6858000"/>
          </a:xfrm>
          <a:custGeom>
            <a:avLst/>
            <a:gdLst>
              <a:gd name="T0" fmla="*/ 0 w 25400"/>
              <a:gd name="T1" fmla="*/ 6858000 h 14293"/>
              <a:gd name="T2" fmla="*/ 5607912 w 25400"/>
              <a:gd name="T3" fmla="*/ 6858000 h 14293"/>
              <a:gd name="T4" fmla="*/ 5425974 w 25400"/>
              <a:gd name="T5" fmla="*/ 6485663 h 14293"/>
              <a:gd name="T6" fmla="*/ 5505662 w 25400"/>
              <a:gd name="T7" fmla="*/ 6066305 h 14293"/>
              <a:gd name="T8" fmla="*/ 5924743 w 25400"/>
              <a:gd name="T9" fmla="*/ 5987135 h 14293"/>
              <a:gd name="T10" fmla="*/ 6679377 w 25400"/>
              <a:gd name="T11" fmla="*/ 6355154 h 14293"/>
              <a:gd name="T12" fmla="*/ 7079737 w 25400"/>
              <a:gd name="T13" fmla="*/ 6269746 h 14293"/>
              <a:gd name="T14" fmla="*/ 7161825 w 25400"/>
              <a:gd name="T15" fmla="*/ 5859025 h 14293"/>
              <a:gd name="T16" fmla="*/ 6797949 w 25400"/>
              <a:gd name="T17" fmla="*/ 5114351 h 14293"/>
              <a:gd name="T18" fmla="*/ 6877637 w 25400"/>
              <a:gd name="T19" fmla="*/ 4694993 h 14293"/>
              <a:gd name="T20" fmla="*/ 7296718 w 25400"/>
              <a:gd name="T21" fmla="*/ 4615823 h 14293"/>
              <a:gd name="T22" fmla="*/ 8051832 w 25400"/>
              <a:gd name="T23" fmla="*/ 4983841 h 14293"/>
              <a:gd name="T24" fmla="*/ 8452192 w 25400"/>
              <a:gd name="T25" fmla="*/ 4898434 h 14293"/>
              <a:gd name="T26" fmla="*/ 8533800 w 25400"/>
              <a:gd name="T27" fmla="*/ 4487712 h 14293"/>
              <a:gd name="T28" fmla="*/ 8170404 w 25400"/>
              <a:gd name="T29" fmla="*/ 3743039 h 14293"/>
              <a:gd name="T30" fmla="*/ 8249612 w 25400"/>
              <a:gd name="T31" fmla="*/ 3323681 h 14293"/>
              <a:gd name="T32" fmla="*/ 8668693 w 25400"/>
              <a:gd name="T33" fmla="*/ 3244511 h 14293"/>
              <a:gd name="T34" fmla="*/ 9422367 w 25400"/>
              <a:gd name="T35" fmla="*/ 3613969 h 14293"/>
              <a:gd name="T36" fmla="*/ 9821287 w 25400"/>
              <a:gd name="T37" fmla="*/ 3530001 h 14293"/>
              <a:gd name="T38" fmla="*/ 9902895 w 25400"/>
              <a:gd name="T39" fmla="*/ 3118799 h 14293"/>
              <a:gd name="T40" fmla="*/ 9539499 w 25400"/>
              <a:gd name="T41" fmla="*/ 2374126 h 14293"/>
              <a:gd name="T42" fmla="*/ 9619187 w 25400"/>
              <a:gd name="T43" fmla="*/ 1955247 h 14293"/>
              <a:gd name="T44" fmla="*/ 10038268 w 25400"/>
              <a:gd name="T45" fmla="*/ 1876078 h 14293"/>
              <a:gd name="T46" fmla="*/ 10792902 w 25400"/>
              <a:gd name="T47" fmla="*/ 2243616 h 14293"/>
              <a:gd name="T48" fmla="*/ 11193262 w 25400"/>
              <a:gd name="T49" fmla="*/ 2158689 h 14293"/>
              <a:gd name="T50" fmla="*/ 11274870 w 25400"/>
              <a:gd name="T51" fmla="*/ 1747487 h 14293"/>
              <a:gd name="T52" fmla="*/ 10911474 w 25400"/>
              <a:gd name="T53" fmla="*/ 1002814 h 14293"/>
              <a:gd name="T54" fmla="*/ 10991162 w 25400"/>
              <a:gd name="T55" fmla="*/ 583935 h 14293"/>
              <a:gd name="T56" fmla="*/ 11410243 w 25400"/>
              <a:gd name="T57" fmla="*/ 504286 h 14293"/>
              <a:gd name="T58" fmla="*/ 12165357 w 25400"/>
              <a:gd name="T59" fmla="*/ 872304 h 14293"/>
              <a:gd name="T60" fmla="*/ 12193200 w 25400"/>
              <a:gd name="T61" fmla="*/ 881421 h 14293"/>
              <a:gd name="T62" fmla="*/ 12193200 w 25400"/>
              <a:gd name="T63" fmla="*/ 0 h 14293"/>
              <a:gd name="T64" fmla="*/ 0 w 25400"/>
              <a:gd name="T65" fmla="*/ 0 h 14293"/>
              <a:gd name="T66" fmla="*/ 0 w 25400"/>
              <a:gd name="T67" fmla="*/ 6858000 h 1429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5400" h="14293">
                <a:moveTo>
                  <a:pt x="0" y="14293"/>
                </a:moveTo>
                <a:lnTo>
                  <a:pt x="11682" y="14293"/>
                </a:lnTo>
                <a:cubicBezTo>
                  <a:pt x="11492" y="13905"/>
                  <a:pt x="11303" y="13517"/>
                  <a:pt x="11303" y="13517"/>
                </a:cubicBezTo>
                <a:cubicBezTo>
                  <a:pt x="11303" y="13517"/>
                  <a:pt x="11074" y="13038"/>
                  <a:pt x="11469" y="12643"/>
                </a:cubicBezTo>
                <a:cubicBezTo>
                  <a:pt x="11705" y="12407"/>
                  <a:pt x="12051" y="12349"/>
                  <a:pt x="12342" y="12478"/>
                </a:cubicBezTo>
                <a:cubicBezTo>
                  <a:pt x="12354" y="12483"/>
                  <a:pt x="13914" y="13245"/>
                  <a:pt x="13914" y="13245"/>
                </a:cubicBezTo>
                <a:cubicBezTo>
                  <a:pt x="13914" y="13245"/>
                  <a:pt x="14350" y="13466"/>
                  <a:pt x="14748" y="13067"/>
                </a:cubicBezTo>
                <a:cubicBezTo>
                  <a:pt x="14979" y="12837"/>
                  <a:pt x="15040" y="12503"/>
                  <a:pt x="14919" y="12211"/>
                </a:cubicBezTo>
                <a:cubicBezTo>
                  <a:pt x="14910" y="12193"/>
                  <a:pt x="14161" y="10659"/>
                  <a:pt x="14161" y="10659"/>
                </a:cubicBezTo>
                <a:cubicBezTo>
                  <a:pt x="14161" y="10659"/>
                  <a:pt x="13932" y="10180"/>
                  <a:pt x="14327" y="9785"/>
                </a:cubicBezTo>
                <a:cubicBezTo>
                  <a:pt x="14564" y="9549"/>
                  <a:pt x="14909" y="9491"/>
                  <a:pt x="15200" y="9620"/>
                </a:cubicBezTo>
                <a:cubicBezTo>
                  <a:pt x="15213" y="9625"/>
                  <a:pt x="16773" y="10387"/>
                  <a:pt x="16773" y="10387"/>
                </a:cubicBezTo>
                <a:cubicBezTo>
                  <a:pt x="16773" y="10387"/>
                  <a:pt x="17208" y="10608"/>
                  <a:pt x="17607" y="10209"/>
                </a:cubicBezTo>
                <a:cubicBezTo>
                  <a:pt x="17837" y="9979"/>
                  <a:pt x="17898" y="9645"/>
                  <a:pt x="17777" y="9353"/>
                </a:cubicBezTo>
                <a:cubicBezTo>
                  <a:pt x="17768" y="9335"/>
                  <a:pt x="17020" y="7801"/>
                  <a:pt x="17020" y="7801"/>
                </a:cubicBezTo>
                <a:cubicBezTo>
                  <a:pt x="17020" y="7801"/>
                  <a:pt x="16791" y="7322"/>
                  <a:pt x="17185" y="6927"/>
                </a:cubicBezTo>
                <a:cubicBezTo>
                  <a:pt x="17422" y="6691"/>
                  <a:pt x="17767" y="6633"/>
                  <a:pt x="18058" y="6762"/>
                </a:cubicBezTo>
                <a:cubicBezTo>
                  <a:pt x="18071" y="6767"/>
                  <a:pt x="19628" y="7532"/>
                  <a:pt x="19628" y="7532"/>
                </a:cubicBezTo>
                <a:cubicBezTo>
                  <a:pt x="19628" y="7532"/>
                  <a:pt x="20093" y="7723"/>
                  <a:pt x="20459" y="7357"/>
                </a:cubicBezTo>
                <a:cubicBezTo>
                  <a:pt x="20689" y="7127"/>
                  <a:pt x="20750" y="6793"/>
                  <a:pt x="20629" y="6500"/>
                </a:cubicBezTo>
                <a:cubicBezTo>
                  <a:pt x="20620" y="6483"/>
                  <a:pt x="19872" y="4948"/>
                  <a:pt x="19872" y="4948"/>
                </a:cubicBezTo>
                <a:cubicBezTo>
                  <a:pt x="19872" y="4948"/>
                  <a:pt x="19643" y="4470"/>
                  <a:pt x="20038" y="4075"/>
                </a:cubicBezTo>
                <a:cubicBezTo>
                  <a:pt x="20274" y="3838"/>
                  <a:pt x="20619" y="3781"/>
                  <a:pt x="20911" y="3910"/>
                </a:cubicBezTo>
                <a:cubicBezTo>
                  <a:pt x="20923" y="3915"/>
                  <a:pt x="22483" y="4676"/>
                  <a:pt x="22483" y="4676"/>
                </a:cubicBezTo>
                <a:cubicBezTo>
                  <a:pt x="22483" y="4676"/>
                  <a:pt x="22919" y="4897"/>
                  <a:pt x="23317" y="4499"/>
                </a:cubicBezTo>
                <a:cubicBezTo>
                  <a:pt x="23547" y="4268"/>
                  <a:pt x="23608" y="3935"/>
                  <a:pt x="23487" y="3642"/>
                </a:cubicBezTo>
                <a:cubicBezTo>
                  <a:pt x="23479" y="3624"/>
                  <a:pt x="22730" y="2090"/>
                  <a:pt x="22730" y="2090"/>
                </a:cubicBezTo>
                <a:cubicBezTo>
                  <a:pt x="22730" y="2090"/>
                  <a:pt x="22501" y="1611"/>
                  <a:pt x="22896" y="1217"/>
                </a:cubicBezTo>
                <a:cubicBezTo>
                  <a:pt x="23132" y="980"/>
                  <a:pt x="23478" y="922"/>
                  <a:pt x="23769" y="1051"/>
                </a:cubicBezTo>
                <a:cubicBezTo>
                  <a:pt x="23781" y="1056"/>
                  <a:pt x="25342" y="1818"/>
                  <a:pt x="25342" y="1818"/>
                </a:cubicBezTo>
                <a:cubicBezTo>
                  <a:pt x="25342" y="1818"/>
                  <a:pt x="25363" y="1827"/>
                  <a:pt x="25400" y="1837"/>
                </a:cubicBezTo>
                <a:lnTo>
                  <a:pt x="25400" y="0"/>
                </a:lnTo>
                <a:lnTo>
                  <a:pt x="0" y="0"/>
                </a:lnTo>
                <a:lnTo>
                  <a:pt x="0" y="14293"/>
                </a:lnTo>
                <a:close/>
              </a:path>
            </a:pathLst>
          </a:custGeom>
          <a:solidFill>
            <a:srgbClr val="F5A3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fi-FI">
              <a:solidFill>
                <a:prstClr val="black"/>
              </a:solidFill>
            </a:endParaRPr>
          </a:p>
        </p:txBody>
      </p:sp>
      <p:grpSp>
        <p:nvGrpSpPr>
          <p:cNvPr id="5" name="Ryhmä 14"/>
          <p:cNvGrpSpPr/>
          <p:nvPr/>
        </p:nvGrpSpPr>
        <p:grpSpPr bwMode="black">
          <a:xfrm>
            <a:off x="465667" y="5813465"/>
            <a:ext cx="1295039" cy="601443"/>
            <a:chOff x="228601" y="704851"/>
            <a:chExt cx="11734800" cy="5449888"/>
          </a:xfrm>
          <a:solidFill>
            <a:schemeClr val="bg1"/>
          </a:solidFill>
        </p:grpSpPr>
        <p:sp>
          <p:nvSpPr>
            <p:cNvPr id="6"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7"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8"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9"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0"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1"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3"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14"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5"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6"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7"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a:t>Muokkaa perustyyl. napsautt.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a:t>Muokkaa tekstin perustyylejä</a:t>
            </a:r>
          </a:p>
        </p:txBody>
      </p:sp>
    </p:spTree>
    <p:extLst>
      <p:ext uri="{BB962C8B-B14F-4D97-AF65-F5344CB8AC3E}">
        <p14:creationId xmlns:p14="http://schemas.microsoft.com/office/powerpoint/2010/main" val="64056681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p:cSld name="Kansi 5">
    <p:bg>
      <p:bgPr>
        <a:solidFill>
          <a:srgbClr val="9FC9EB"/>
        </a:solidFill>
        <a:effectLst/>
      </p:bgPr>
    </p:bg>
    <p:spTree>
      <p:nvGrpSpPr>
        <p:cNvPr id="1" name=""/>
        <p:cNvGrpSpPr/>
        <p:nvPr/>
      </p:nvGrpSpPr>
      <p:grpSpPr>
        <a:xfrm>
          <a:off x="0" y="0"/>
          <a:ext cx="0" cy="0"/>
          <a:chOff x="0" y="0"/>
          <a:chExt cx="0" cy="0"/>
        </a:xfrm>
      </p:grpSpPr>
      <p:sp>
        <p:nvSpPr>
          <p:cNvPr id="4" name="Freeform 18"/>
          <p:cNvSpPr>
            <a:spLocks noChangeAspect="1"/>
          </p:cNvSpPr>
          <p:nvPr/>
        </p:nvSpPr>
        <p:spPr bwMode="auto">
          <a:xfrm>
            <a:off x="-17463" y="-17463"/>
            <a:ext cx="9726613" cy="6875463"/>
          </a:xfrm>
          <a:custGeom>
            <a:avLst/>
            <a:gdLst>
              <a:gd name="T0" fmla="*/ 12981 w 20233"/>
              <a:gd name="T1" fmla="*/ 6251 h 14300"/>
              <a:gd name="T2" fmla="*/ 12981 w 20233"/>
              <a:gd name="T3" fmla="*/ 6876000 h 14300"/>
              <a:gd name="T4" fmla="*/ 3610270 w 20233"/>
              <a:gd name="T5" fmla="*/ 6876000 h 14300"/>
              <a:gd name="T6" fmla="*/ 3608347 w 20233"/>
              <a:gd name="T7" fmla="*/ 6056169 h 14300"/>
              <a:gd name="T8" fmla="*/ 4484350 w 20233"/>
              <a:gd name="T9" fmla="*/ 6058573 h 14300"/>
              <a:gd name="T10" fmla="*/ 4481946 w 20233"/>
              <a:gd name="T11" fmla="*/ 5182004 h 14300"/>
              <a:gd name="T12" fmla="*/ 5358431 w 20233"/>
              <a:gd name="T13" fmla="*/ 5184408 h 14300"/>
              <a:gd name="T14" fmla="*/ 5356027 w 20233"/>
              <a:gd name="T15" fmla="*/ 4368424 h 14300"/>
              <a:gd name="T16" fmla="*/ 6232031 w 20233"/>
              <a:gd name="T17" fmla="*/ 4370828 h 14300"/>
              <a:gd name="T18" fmla="*/ 6229627 w 20233"/>
              <a:gd name="T19" fmla="*/ 3494258 h 14300"/>
              <a:gd name="T20" fmla="*/ 7106111 w 20233"/>
              <a:gd name="T21" fmla="*/ 3496662 h 14300"/>
              <a:gd name="T22" fmla="*/ 7103707 w 20233"/>
              <a:gd name="T23" fmla="*/ 2620573 h 14300"/>
              <a:gd name="T24" fmla="*/ 7980192 w 20233"/>
              <a:gd name="T25" fmla="*/ 2622978 h 14300"/>
              <a:gd name="T26" fmla="*/ 7977788 w 20233"/>
              <a:gd name="T27" fmla="*/ 1746408 h 14300"/>
              <a:gd name="T28" fmla="*/ 8853791 w 20233"/>
              <a:gd name="T29" fmla="*/ 1748812 h 14300"/>
              <a:gd name="T30" fmla="*/ 8851388 w 20233"/>
              <a:gd name="T31" fmla="*/ 872723 h 14300"/>
              <a:gd name="T32" fmla="*/ 9727872 w 20233"/>
              <a:gd name="T33" fmla="*/ 875127 h 14300"/>
              <a:gd name="T34" fmla="*/ 9725468 w 20233"/>
              <a:gd name="T35" fmla="*/ 0 h 14300"/>
              <a:gd name="T36" fmla="*/ 12981 w 20233"/>
              <a:gd name="T37" fmla="*/ 6251 h 143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0233" h="14300">
                <a:moveTo>
                  <a:pt x="27" y="13"/>
                </a:moveTo>
                <a:cubicBezTo>
                  <a:pt x="-68" y="4714"/>
                  <a:pt x="122" y="9599"/>
                  <a:pt x="27" y="14300"/>
                </a:cubicBezTo>
                <a:lnTo>
                  <a:pt x="7509" y="14300"/>
                </a:lnTo>
                <a:cubicBezTo>
                  <a:pt x="7508" y="13732"/>
                  <a:pt x="7506" y="13163"/>
                  <a:pt x="7505" y="12595"/>
                </a:cubicBezTo>
                <a:lnTo>
                  <a:pt x="9327" y="12600"/>
                </a:lnTo>
                <a:cubicBezTo>
                  <a:pt x="9325" y="11992"/>
                  <a:pt x="9324" y="11385"/>
                  <a:pt x="9322" y="10777"/>
                </a:cubicBezTo>
                <a:lnTo>
                  <a:pt x="11145" y="10782"/>
                </a:lnTo>
                <a:cubicBezTo>
                  <a:pt x="11143" y="10216"/>
                  <a:pt x="11142" y="9651"/>
                  <a:pt x="11140" y="9085"/>
                </a:cubicBezTo>
                <a:lnTo>
                  <a:pt x="12962" y="9090"/>
                </a:lnTo>
                <a:cubicBezTo>
                  <a:pt x="12960" y="8482"/>
                  <a:pt x="12959" y="7875"/>
                  <a:pt x="12957" y="7267"/>
                </a:cubicBezTo>
                <a:lnTo>
                  <a:pt x="14780" y="7272"/>
                </a:lnTo>
                <a:cubicBezTo>
                  <a:pt x="14778" y="6665"/>
                  <a:pt x="14777" y="6057"/>
                  <a:pt x="14775" y="5450"/>
                </a:cubicBezTo>
                <a:lnTo>
                  <a:pt x="16598" y="5455"/>
                </a:lnTo>
                <a:cubicBezTo>
                  <a:pt x="16596" y="4847"/>
                  <a:pt x="16595" y="4240"/>
                  <a:pt x="16593" y="3632"/>
                </a:cubicBezTo>
                <a:lnTo>
                  <a:pt x="18415" y="3637"/>
                </a:lnTo>
                <a:cubicBezTo>
                  <a:pt x="18413" y="3030"/>
                  <a:pt x="18412" y="2422"/>
                  <a:pt x="18410" y="1815"/>
                </a:cubicBezTo>
                <a:lnTo>
                  <a:pt x="20233" y="1820"/>
                </a:lnTo>
                <a:cubicBezTo>
                  <a:pt x="20231" y="1213"/>
                  <a:pt x="20230" y="607"/>
                  <a:pt x="20228" y="0"/>
                </a:cubicBezTo>
                <a:lnTo>
                  <a:pt x="27" y="13"/>
                </a:lnTo>
                <a:close/>
              </a:path>
            </a:pathLst>
          </a:custGeom>
          <a:solidFill>
            <a:srgbClr val="DB271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fi-FI">
              <a:solidFill>
                <a:prstClr val="black"/>
              </a:solidFill>
            </a:endParaRPr>
          </a:p>
        </p:txBody>
      </p:sp>
      <p:grpSp>
        <p:nvGrpSpPr>
          <p:cNvPr id="5" name="Ryhmä 14"/>
          <p:cNvGrpSpPr/>
          <p:nvPr/>
        </p:nvGrpSpPr>
        <p:grpSpPr bwMode="black">
          <a:xfrm>
            <a:off x="465667" y="5813465"/>
            <a:ext cx="1295039" cy="601443"/>
            <a:chOff x="228601" y="704851"/>
            <a:chExt cx="11734800" cy="5449888"/>
          </a:xfrm>
          <a:solidFill>
            <a:schemeClr val="bg1"/>
          </a:solidFill>
        </p:grpSpPr>
        <p:sp>
          <p:nvSpPr>
            <p:cNvPr id="6"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7"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8"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9"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0"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1"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3"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14"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5"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6"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7"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a:t>Muokkaa perustyyl. napsautt.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a:t>Muokkaa tekstin perustyylejä</a:t>
            </a:r>
          </a:p>
        </p:txBody>
      </p:sp>
    </p:spTree>
    <p:extLst>
      <p:ext uri="{BB962C8B-B14F-4D97-AF65-F5344CB8AC3E}">
        <p14:creationId xmlns:p14="http://schemas.microsoft.com/office/powerpoint/2010/main" val="218928735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p:cSld name="Kansi 5 B">
    <p:bg>
      <p:bgPr>
        <a:solidFill>
          <a:srgbClr val="9FC9EB"/>
        </a:solidFill>
        <a:effectLst/>
      </p:bgPr>
    </p:bg>
    <p:spTree>
      <p:nvGrpSpPr>
        <p:cNvPr id="1" name=""/>
        <p:cNvGrpSpPr/>
        <p:nvPr/>
      </p:nvGrpSpPr>
      <p:grpSpPr>
        <a:xfrm>
          <a:off x="0" y="0"/>
          <a:ext cx="0" cy="0"/>
          <a:chOff x="0" y="0"/>
          <a:chExt cx="0" cy="0"/>
        </a:xfrm>
      </p:grpSpPr>
      <p:sp>
        <p:nvSpPr>
          <p:cNvPr id="4" name="Freeform 5"/>
          <p:cNvSpPr>
            <a:spLocks/>
          </p:cNvSpPr>
          <p:nvPr/>
        </p:nvSpPr>
        <p:spPr bwMode="auto">
          <a:xfrm>
            <a:off x="0" y="0"/>
            <a:ext cx="12193588" cy="6858000"/>
          </a:xfrm>
          <a:custGeom>
            <a:avLst/>
            <a:gdLst>
              <a:gd name="T0" fmla="*/ 0 w 25400"/>
              <a:gd name="T1" fmla="*/ 0 h 14300"/>
              <a:gd name="T2" fmla="*/ 0 w 25400"/>
              <a:gd name="T3" fmla="*/ 6858000 h 14300"/>
              <a:gd name="T4" fmla="*/ 6962125 w 25400"/>
              <a:gd name="T5" fmla="*/ 6858000 h 14300"/>
              <a:gd name="T6" fmla="*/ 6959725 w 25400"/>
              <a:gd name="T7" fmla="*/ 6040315 h 14300"/>
              <a:gd name="T8" fmla="*/ 7834851 w 25400"/>
              <a:gd name="T9" fmla="*/ 6042713 h 14300"/>
              <a:gd name="T10" fmla="*/ 7832451 w 25400"/>
              <a:gd name="T11" fmla="*/ 5168438 h 14300"/>
              <a:gd name="T12" fmla="*/ 8707097 w 25400"/>
              <a:gd name="T13" fmla="*/ 5170836 h 14300"/>
              <a:gd name="T14" fmla="*/ 8704697 w 25400"/>
              <a:gd name="T15" fmla="*/ 4356988 h 14300"/>
              <a:gd name="T16" fmla="*/ 9579823 w 25400"/>
              <a:gd name="T17" fmla="*/ 4359386 h 14300"/>
              <a:gd name="T18" fmla="*/ 9577423 w 25400"/>
              <a:gd name="T19" fmla="*/ 3485111 h 14300"/>
              <a:gd name="T20" fmla="*/ 10452069 w 25400"/>
              <a:gd name="T21" fmla="*/ 3487509 h 14300"/>
              <a:gd name="T22" fmla="*/ 10449668 w 25400"/>
              <a:gd name="T23" fmla="*/ 2613713 h 14300"/>
              <a:gd name="T24" fmla="*/ 11324795 w 25400"/>
              <a:gd name="T25" fmla="*/ 2616111 h 14300"/>
              <a:gd name="T26" fmla="*/ 11322394 w 25400"/>
              <a:gd name="T27" fmla="*/ 1741836 h 14300"/>
              <a:gd name="T28" fmla="*/ 12193200 w 25400"/>
              <a:gd name="T29" fmla="*/ 1744234 h 14300"/>
              <a:gd name="T30" fmla="*/ 12193200 w 25400"/>
              <a:gd name="T31" fmla="*/ 0 h 14300"/>
              <a:gd name="T32" fmla="*/ 0 w 25400"/>
              <a:gd name="T33" fmla="*/ 0 h 143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5400" h="14300">
                <a:moveTo>
                  <a:pt x="0" y="0"/>
                </a:moveTo>
                <a:lnTo>
                  <a:pt x="0" y="14300"/>
                </a:lnTo>
                <a:lnTo>
                  <a:pt x="14503" y="14300"/>
                </a:lnTo>
                <a:lnTo>
                  <a:pt x="14498" y="12595"/>
                </a:lnTo>
                <a:lnTo>
                  <a:pt x="16321" y="12600"/>
                </a:lnTo>
                <a:lnTo>
                  <a:pt x="16316" y="10777"/>
                </a:lnTo>
                <a:lnTo>
                  <a:pt x="18138" y="10782"/>
                </a:lnTo>
                <a:lnTo>
                  <a:pt x="18133" y="9085"/>
                </a:lnTo>
                <a:lnTo>
                  <a:pt x="19956" y="9090"/>
                </a:lnTo>
                <a:lnTo>
                  <a:pt x="19951" y="7267"/>
                </a:lnTo>
                <a:lnTo>
                  <a:pt x="21773" y="7272"/>
                </a:lnTo>
                <a:lnTo>
                  <a:pt x="21768" y="5450"/>
                </a:lnTo>
                <a:lnTo>
                  <a:pt x="23591" y="5455"/>
                </a:lnTo>
                <a:lnTo>
                  <a:pt x="23586" y="3632"/>
                </a:lnTo>
                <a:lnTo>
                  <a:pt x="25400" y="3637"/>
                </a:lnTo>
                <a:lnTo>
                  <a:pt x="25400" y="0"/>
                </a:lnTo>
                <a:lnTo>
                  <a:pt x="0" y="0"/>
                </a:lnTo>
                <a:close/>
              </a:path>
            </a:pathLst>
          </a:custGeom>
          <a:solidFill>
            <a:srgbClr val="DB271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fi-FI">
              <a:solidFill>
                <a:prstClr val="black"/>
              </a:solidFill>
            </a:endParaRPr>
          </a:p>
        </p:txBody>
      </p:sp>
      <p:grpSp>
        <p:nvGrpSpPr>
          <p:cNvPr id="5" name="Ryhmä 14"/>
          <p:cNvGrpSpPr/>
          <p:nvPr/>
        </p:nvGrpSpPr>
        <p:grpSpPr bwMode="black">
          <a:xfrm>
            <a:off x="465667" y="5813465"/>
            <a:ext cx="1295039" cy="601443"/>
            <a:chOff x="228601" y="704851"/>
            <a:chExt cx="11734800" cy="5449888"/>
          </a:xfrm>
          <a:solidFill>
            <a:schemeClr val="bg1"/>
          </a:solidFill>
        </p:grpSpPr>
        <p:sp>
          <p:nvSpPr>
            <p:cNvPr id="6"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7"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8"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9"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0"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1"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3"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14"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5"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6"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7"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fi-FI"/>
              <a:t>Muokkaa perustyyl. napsautt.</a:t>
            </a:r>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fi-FI"/>
              <a:t>Muokkaa tekstin perustyylejä</a:t>
            </a:r>
          </a:p>
        </p:txBody>
      </p:sp>
    </p:spTree>
    <p:extLst>
      <p:ext uri="{BB962C8B-B14F-4D97-AF65-F5344CB8AC3E}">
        <p14:creationId xmlns:p14="http://schemas.microsoft.com/office/powerpoint/2010/main" val="187059221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486383" y="457200"/>
            <a:ext cx="10661515" cy="5136204"/>
          </a:xfrm>
        </p:spPr>
        <p:txBody>
          <a:bodyPr/>
          <a:lstStyle>
            <a:lvl1pPr algn="l">
              <a:lnSpc>
                <a:spcPct val="85000"/>
              </a:lnSpc>
              <a:defRPr sz="7000">
                <a:latin typeface="+mj-lt"/>
              </a:defRPr>
            </a:lvl1pPr>
          </a:lstStyle>
          <a:p>
            <a:r>
              <a:rPr lang="en-US"/>
              <a:t>Click to edit Master title style</a:t>
            </a:r>
            <a:endParaRPr lang="fi-FI"/>
          </a:p>
        </p:txBody>
      </p:sp>
      <p:sp>
        <p:nvSpPr>
          <p:cNvPr id="3" name="Päivämäärän paikkamerkki 3">
            <a:extLst>
              <a:ext uri="{FF2B5EF4-FFF2-40B4-BE49-F238E27FC236}">
                <a16:creationId xmlns:a16="http://schemas.microsoft.com/office/drawing/2014/main" id="{B82DE116-CB3A-F04A-8B59-C84BA49206B7}"/>
              </a:ext>
            </a:extLst>
          </p:cNvPr>
          <p:cNvSpPr>
            <a:spLocks noGrp="1"/>
          </p:cNvSpPr>
          <p:nvPr>
            <p:ph type="dt" sz="half" idx="10"/>
          </p:nvPr>
        </p:nvSpPr>
        <p:spPr/>
        <p:txBody>
          <a:bodyPr/>
          <a:lstStyle>
            <a:lvl1pPr>
              <a:defRPr/>
            </a:lvl1pPr>
          </a:lstStyle>
          <a:p>
            <a:pPr>
              <a:defRPr/>
            </a:pPr>
            <a:fld id="{B0DCF9A3-46EE-DC4A-AD3C-CF70206DD62C}" type="datetime1">
              <a:rPr lang="fi-FI"/>
              <a:pPr>
                <a:defRPr/>
              </a:pPr>
              <a:t>15.2.2022</a:t>
            </a:fld>
            <a:endParaRPr lang="fi-FI"/>
          </a:p>
        </p:txBody>
      </p:sp>
      <p:sp>
        <p:nvSpPr>
          <p:cNvPr id="4" name="Alatunnisteen paikkamerkki 4">
            <a:extLst>
              <a:ext uri="{FF2B5EF4-FFF2-40B4-BE49-F238E27FC236}">
                <a16:creationId xmlns:a16="http://schemas.microsoft.com/office/drawing/2014/main" id="{70D1A60B-2FB7-654B-ABA8-B60914127129}"/>
              </a:ext>
            </a:extLst>
          </p:cNvPr>
          <p:cNvSpPr>
            <a:spLocks noGrp="1"/>
          </p:cNvSpPr>
          <p:nvPr>
            <p:ph type="ftr" sz="quarter" idx="11"/>
          </p:nvPr>
        </p:nvSpPr>
        <p:spPr/>
        <p:txBody>
          <a:bodyPr/>
          <a:lstStyle>
            <a:lvl1pPr>
              <a:defRPr/>
            </a:lvl1pPr>
          </a:lstStyle>
          <a:p>
            <a:pPr>
              <a:defRPr/>
            </a:pPr>
            <a:r>
              <a:rPr lang="fi-FI"/>
              <a:t>Etunimi Sukunimi</a:t>
            </a:r>
          </a:p>
        </p:txBody>
      </p:sp>
      <p:sp>
        <p:nvSpPr>
          <p:cNvPr id="5" name="Dian numeron paikkamerkki 5">
            <a:extLst>
              <a:ext uri="{FF2B5EF4-FFF2-40B4-BE49-F238E27FC236}">
                <a16:creationId xmlns:a16="http://schemas.microsoft.com/office/drawing/2014/main" id="{BE1DB9DB-7196-0F49-9579-BEB6969C9AB0}"/>
              </a:ext>
            </a:extLst>
          </p:cNvPr>
          <p:cNvSpPr>
            <a:spLocks noGrp="1"/>
          </p:cNvSpPr>
          <p:nvPr>
            <p:ph type="sldNum" sz="quarter" idx="12"/>
          </p:nvPr>
        </p:nvSpPr>
        <p:spPr/>
        <p:txBody>
          <a:bodyPr/>
          <a:lstStyle>
            <a:lvl1pPr>
              <a:defRPr/>
            </a:lvl1pPr>
          </a:lstStyle>
          <a:p>
            <a:pPr>
              <a:defRPr/>
            </a:pPr>
            <a:fld id="{0B6E651A-6E85-3D4C-A186-90F2C053E4E7}" type="slidenum">
              <a:rPr lang="fi-FI"/>
              <a:pPr>
                <a:defRPr/>
              </a:pPr>
              <a:t>‹#›</a:t>
            </a:fld>
            <a:endParaRPr lang="fi-FI"/>
          </a:p>
        </p:txBody>
      </p:sp>
    </p:spTree>
    <p:extLst>
      <p:ext uri="{BB962C8B-B14F-4D97-AF65-F5344CB8AC3E}">
        <p14:creationId xmlns:p14="http://schemas.microsoft.com/office/powerpoint/2010/main" val="361140293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Otsikkodia nega">
    <p:bg>
      <p:bgPr>
        <a:solidFill>
          <a:srgbClr val="000000"/>
        </a:solidFill>
        <a:effectLst/>
      </p:bgPr>
    </p:bg>
    <p:spTree>
      <p:nvGrpSpPr>
        <p:cNvPr id="1" name=""/>
        <p:cNvGrpSpPr/>
        <p:nvPr/>
      </p:nvGrpSpPr>
      <p:grpSpPr>
        <a:xfrm>
          <a:off x="0" y="0"/>
          <a:ext cx="0" cy="0"/>
          <a:chOff x="0" y="0"/>
          <a:chExt cx="0" cy="0"/>
        </a:xfrm>
      </p:grpSpPr>
      <p:grpSp>
        <p:nvGrpSpPr>
          <p:cNvPr id="3" name="Ryhmä 8">
            <a:extLst>
              <a:ext uri="{FF2B5EF4-FFF2-40B4-BE49-F238E27FC236}">
                <a16:creationId xmlns:a16="http://schemas.microsoft.com/office/drawing/2014/main" id="{9B583A7C-B533-F249-8A6F-F5B3813DBFB0}"/>
              </a:ext>
            </a:extLst>
          </p:cNvPr>
          <p:cNvGrpSpPr/>
          <p:nvPr userDrawn="1"/>
        </p:nvGrpSpPr>
        <p:grpSpPr bwMode="black">
          <a:xfrm>
            <a:off x="465667" y="6222027"/>
            <a:ext cx="804333" cy="373549"/>
            <a:chOff x="228601" y="704851"/>
            <a:chExt cx="11734800" cy="5449888"/>
          </a:xfrm>
          <a:solidFill>
            <a:srgbClr val="FFFFFF"/>
          </a:solidFill>
        </p:grpSpPr>
        <p:sp>
          <p:nvSpPr>
            <p:cNvPr id="4" name="Freeform 5">
              <a:extLst>
                <a:ext uri="{FF2B5EF4-FFF2-40B4-BE49-F238E27FC236}">
                  <a16:creationId xmlns:a16="http://schemas.microsoft.com/office/drawing/2014/main" id="{862D501A-3C3C-E941-91F9-FAAF70931F76}"/>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5" name="Freeform 6">
              <a:extLst>
                <a:ext uri="{FF2B5EF4-FFF2-40B4-BE49-F238E27FC236}">
                  <a16:creationId xmlns:a16="http://schemas.microsoft.com/office/drawing/2014/main" id="{B3139823-B6DD-0F45-8144-DF1A26451788}"/>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Rectangle 7">
              <a:extLst>
                <a:ext uri="{FF2B5EF4-FFF2-40B4-BE49-F238E27FC236}">
                  <a16:creationId xmlns:a16="http://schemas.microsoft.com/office/drawing/2014/main" id="{D2FF6A60-FF79-C24A-BE46-46B4C79DD255}"/>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8">
              <a:extLst>
                <a:ext uri="{FF2B5EF4-FFF2-40B4-BE49-F238E27FC236}">
                  <a16:creationId xmlns:a16="http://schemas.microsoft.com/office/drawing/2014/main" id="{ABB815D3-132D-5146-933F-C76CF2B9F5BE}"/>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9">
              <a:extLst>
                <a:ext uri="{FF2B5EF4-FFF2-40B4-BE49-F238E27FC236}">
                  <a16:creationId xmlns:a16="http://schemas.microsoft.com/office/drawing/2014/main" id="{1873BC15-51A6-A341-9FA2-8732DABA26E9}"/>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10">
              <a:extLst>
                <a:ext uri="{FF2B5EF4-FFF2-40B4-BE49-F238E27FC236}">
                  <a16:creationId xmlns:a16="http://schemas.microsoft.com/office/drawing/2014/main" id="{83DE36DE-E7C2-214B-81FA-E0B24845A4FE}"/>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11">
              <a:extLst>
                <a:ext uri="{FF2B5EF4-FFF2-40B4-BE49-F238E27FC236}">
                  <a16:creationId xmlns:a16="http://schemas.microsoft.com/office/drawing/2014/main" id="{5D4F2DB2-2E6B-0246-B275-BAAAB25C7106}"/>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2">
              <a:extLst>
                <a:ext uri="{FF2B5EF4-FFF2-40B4-BE49-F238E27FC236}">
                  <a16:creationId xmlns:a16="http://schemas.microsoft.com/office/drawing/2014/main" id="{43A5D771-1CFE-C34F-B071-51881CD4AB86}"/>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3">
              <a:extLst>
                <a:ext uri="{FF2B5EF4-FFF2-40B4-BE49-F238E27FC236}">
                  <a16:creationId xmlns:a16="http://schemas.microsoft.com/office/drawing/2014/main" id="{B24EAE92-C25B-E346-8C4B-E898F47B1351}"/>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4">
              <a:extLst>
                <a:ext uri="{FF2B5EF4-FFF2-40B4-BE49-F238E27FC236}">
                  <a16:creationId xmlns:a16="http://schemas.microsoft.com/office/drawing/2014/main" id="{76424938-AE57-8742-B7D0-CBF782E08A98}"/>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5">
              <a:extLst>
                <a:ext uri="{FF2B5EF4-FFF2-40B4-BE49-F238E27FC236}">
                  <a16:creationId xmlns:a16="http://schemas.microsoft.com/office/drawing/2014/main" id="{1CA40401-0F5F-8D4F-AC5A-6A8B64007D53}"/>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5" name="Päivämäärän paikkamerkki 3">
            <a:extLst>
              <a:ext uri="{FF2B5EF4-FFF2-40B4-BE49-F238E27FC236}">
                <a16:creationId xmlns:a16="http://schemas.microsoft.com/office/drawing/2014/main" id="{E77716F9-BC04-F143-9906-22D86C5A650E}"/>
              </a:ext>
            </a:extLst>
          </p:cNvPr>
          <p:cNvSpPr>
            <a:spLocks noGrp="1"/>
          </p:cNvSpPr>
          <p:nvPr>
            <p:ph type="dt" sz="half" idx="10"/>
          </p:nvPr>
        </p:nvSpPr>
        <p:spPr/>
        <p:txBody>
          <a:bodyPr/>
          <a:lstStyle>
            <a:lvl1pPr>
              <a:defRPr>
                <a:solidFill>
                  <a:srgbClr val="FFFFFF"/>
                </a:solidFill>
              </a:defRPr>
            </a:lvl1pPr>
          </a:lstStyle>
          <a:p>
            <a:pPr>
              <a:defRPr/>
            </a:pPr>
            <a:fld id="{C4ACDAEB-EC74-E84E-BC45-EFFA93D6C548}" type="datetime1">
              <a:rPr lang="fi-FI"/>
              <a:pPr>
                <a:defRPr/>
              </a:pPr>
              <a:t>15.2.2022</a:t>
            </a:fld>
            <a:endParaRPr lang="fi-FI"/>
          </a:p>
        </p:txBody>
      </p:sp>
      <p:sp>
        <p:nvSpPr>
          <p:cNvPr id="16" name="Alatunnisteen paikkamerkki 4">
            <a:extLst>
              <a:ext uri="{FF2B5EF4-FFF2-40B4-BE49-F238E27FC236}">
                <a16:creationId xmlns:a16="http://schemas.microsoft.com/office/drawing/2014/main" id="{777C8E04-304D-2948-9A4A-A1DC2F9B6ACB}"/>
              </a:ext>
            </a:extLst>
          </p:cNvPr>
          <p:cNvSpPr>
            <a:spLocks noGrp="1"/>
          </p:cNvSpPr>
          <p:nvPr>
            <p:ph type="ftr" sz="quarter" idx="11"/>
          </p:nvPr>
        </p:nvSpPr>
        <p:spPr/>
        <p:txBody>
          <a:bodyPr/>
          <a:lstStyle>
            <a:lvl1pPr>
              <a:defRPr>
                <a:solidFill>
                  <a:srgbClr val="FFFFFF"/>
                </a:solidFill>
              </a:defRPr>
            </a:lvl1pPr>
          </a:lstStyle>
          <a:p>
            <a:pPr>
              <a:defRPr/>
            </a:pPr>
            <a:r>
              <a:rPr lang="fi-FI"/>
              <a:t>Etunimi Sukunimi</a:t>
            </a:r>
          </a:p>
        </p:txBody>
      </p:sp>
      <p:sp>
        <p:nvSpPr>
          <p:cNvPr id="17" name="Dian numeron paikkamerkki 5">
            <a:extLst>
              <a:ext uri="{FF2B5EF4-FFF2-40B4-BE49-F238E27FC236}">
                <a16:creationId xmlns:a16="http://schemas.microsoft.com/office/drawing/2014/main" id="{8FA25DFF-0757-8746-B645-6DB4010904D2}"/>
              </a:ext>
            </a:extLst>
          </p:cNvPr>
          <p:cNvSpPr>
            <a:spLocks noGrp="1"/>
          </p:cNvSpPr>
          <p:nvPr>
            <p:ph type="sldNum" sz="quarter" idx="12"/>
          </p:nvPr>
        </p:nvSpPr>
        <p:spPr/>
        <p:txBody>
          <a:bodyPr/>
          <a:lstStyle>
            <a:lvl1pPr>
              <a:defRPr>
                <a:solidFill>
                  <a:srgbClr val="FFFFFF"/>
                </a:solidFill>
              </a:defRPr>
            </a:lvl1pPr>
          </a:lstStyle>
          <a:p>
            <a:pPr>
              <a:defRPr/>
            </a:pPr>
            <a:fld id="{FEE3480A-4155-1240-A32F-AEBFF48CE6ED}" type="slidenum">
              <a:rPr lang="fi-FI"/>
              <a:pPr>
                <a:defRPr/>
              </a:pPr>
              <a:t>‹#›</a:t>
            </a:fld>
            <a:endParaRPr lang="fi-FI"/>
          </a:p>
        </p:txBody>
      </p:sp>
    </p:spTree>
    <p:extLst>
      <p:ext uri="{BB962C8B-B14F-4D97-AF65-F5344CB8AC3E}">
        <p14:creationId xmlns:p14="http://schemas.microsoft.com/office/powerpoint/2010/main" val="66771946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Väliotsikko spåra">
    <p:bg>
      <p:bgPr>
        <a:solidFill>
          <a:srgbClr val="009246"/>
        </a:solidFill>
        <a:effectLst/>
      </p:bgPr>
    </p:bg>
    <p:spTree>
      <p:nvGrpSpPr>
        <p:cNvPr id="1" name=""/>
        <p:cNvGrpSpPr/>
        <p:nvPr/>
      </p:nvGrpSpPr>
      <p:grpSpPr>
        <a:xfrm>
          <a:off x="0" y="0"/>
          <a:ext cx="0" cy="0"/>
          <a:chOff x="0" y="0"/>
          <a:chExt cx="0" cy="0"/>
        </a:xfrm>
      </p:grpSpPr>
      <p:grpSp>
        <p:nvGrpSpPr>
          <p:cNvPr id="3" name="Ryhmä 8">
            <a:extLst>
              <a:ext uri="{FF2B5EF4-FFF2-40B4-BE49-F238E27FC236}">
                <a16:creationId xmlns:a16="http://schemas.microsoft.com/office/drawing/2014/main" id="{0DE0211C-B42C-8B4A-80DB-C7241A87C0B8}"/>
              </a:ext>
            </a:extLst>
          </p:cNvPr>
          <p:cNvGrpSpPr/>
          <p:nvPr userDrawn="1"/>
        </p:nvGrpSpPr>
        <p:grpSpPr bwMode="black">
          <a:xfrm>
            <a:off x="465667" y="6222027"/>
            <a:ext cx="804333" cy="373549"/>
            <a:chOff x="228601" y="704851"/>
            <a:chExt cx="11734800" cy="5449888"/>
          </a:xfrm>
          <a:solidFill>
            <a:srgbClr val="FFFFFF"/>
          </a:solidFill>
        </p:grpSpPr>
        <p:sp>
          <p:nvSpPr>
            <p:cNvPr id="4" name="Freeform 5">
              <a:extLst>
                <a:ext uri="{FF2B5EF4-FFF2-40B4-BE49-F238E27FC236}">
                  <a16:creationId xmlns:a16="http://schemas.microsoft.com/office/drawing/2014/main" id="{C222CE07-887D-B244-82A4-75FAEFFC8FAF}"/>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5" name="Freeform 6">
              <a:extLst>
                <a:ext uri="{FF2B5EF4-FFF2-40B4-BE49-F238E27FC236}">
                  <a16:creationId xmlns:a16="http://schemas.microsoft.com/office/drawing/2014/main" id="{6924627B-BB7C-134B-B271-A69C620481BA}"/>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Rectangle 7">
              <a:extLst>
                <a:ext uri="{FF2B5EF4-FFF2-40B4-BE49-F238E27FC236}">
                  <a16:creationId xmlns:a16="http://schemas.microsoft.com/office/drawing/2014/main" id="{9CCBFDC5-C942-AE46-994F-094D396A1A6B}"/>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8">
              <a:extLst>
                <a:ext uri="{FF2B5EF4-FFF2-40B4-BE49-F238E27FC236}">
                  <a16:creationId xmlns:a16="http://schemas.microsoft.com/office/drawing/2014/main" id="{D4A3B34E-9669-8B46-875F-994E0CBBB3BD}"/>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9">
              <a:extLst>
                <a:ext uri="{FF2B5EF4-FFF2-40B4-BE49-F238E27FC236}">
                  <a16:creationId xmlns:a16="http://schemas.microsoft.com/office/drawing/2014/main" id="{17E87A06-A73C-3440-A048-9A1D07D7E5C7}"/>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10">
              <a:extLst>
                <a:ext uri="{FF2B5EF4-FFF2-40B4-BE49-F238E27FC236}">
                  <a16:creationId xmlns:a16="http://schemas.microsoft.com/office/drawing/2014/main" id="{70DF8BED-E560-4042-A6B2-6999349C4D2C}"/>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11">
              <a:extLst>
                <a:ext uri="{FF2B5EF4-FFF2-40B4-BE49-F238E27FC236}">
                  <a16:creationId xmlns:a16="http://schemas.microsoft.com/office/drawing/2014/main" id="{1966B786-1310-A149-A9B6-159DFC5E383C}"/>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2">
              <a:extLst>
                <a:ext uri="{FF2B5EF4-FFF2-40B4-BE49-F238E27FC236}">
                  <a16:creationId xmlns:a16="http://schemas.microsoft.com/office/drawing/2014/main" id="{F904F943-BAD9-9149-9131-D305884ECCD8}"/>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3">
              <a:extLst>
                <a:ext uri="{FF2B5EF4-FFF2-40B4-BE49-F238E27FC236}">
                  <a16:creationId xmlns:a16="http://schemas.microsoft.com/office/drawing/2014/main" id="{20DC2B78-51EB-0B4D-AC20-69E81D0DE25D}"/>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4">
              <a:extLst>
                <a:ext uri="{FF2B5EF4-FFF2-40B4-BE49-F238E27FC236}">
                  <a16:creationId xmlns:a16="http://schemas.microsoft.com/office/drawing/2014/main" id="{AFBC24F6-D4F8-0A43-BDA6-513637AAE9B0}"/>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5">
              <a:extLst>
                <a:ext uri="{FF2B5EF4-FFF2-40B4-BE49-F238E27FC236}">
                  <a16:creationId xmlns:a16="http://schemas.microsoft.com/office/drawing/2014/main" id="{A47FF552-E9E1-984E-A5E2-B54359B6C0AA}"/>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5" name="Päivämäärän paikkamerkki 3">
            <a:extLst>
              <a:ext uri="{FF2B5EF4-FFF2-40B4-BE49-F238E27FC236}">
                <a16:creationId xmlns:a16="http://schemas.microsoft.com/office/drawing/2014/main" id="{FFC5383F-5190-5547-8209-63C2020F1AB7}"/>
              </a:ext>
            </a:extLst>
          </p:cNvPr>
          <p:cNvSpPr>
            <a:spLocks noGrp="1"/>
          </p:cNvSpPr>
          <p:nvPr>
            <p:ph type="dt" sz="half" idx="10"/>
          </p:nvPr>
        </p:nvSpPr>
        <p:spPr/>
        <p:txBody>
          <a:bodyPr/>
          <a:lstStyle>
            <a:lvl1pPr>
              <a:defRPr>
                <a:solidFill>
                  <a:srgbClr val="FFFFFF"/>
                </a:solidFill>
              </a:defRPr>
            </a:lvl1pPr>
          </a:lstStyle>
          <a:p>
            <a:pPr>
              <a:defRPr/>
            </a:pPr>
            <a:fld id="{5AE9EA5A-E51A-2748-AFF2-AC078549AF7E}" type="datetime1">
              <a:rPr lang="fi-FI"/>
              <a:pPr>
                <a:defRPr/>
              </a:pPr>
              <a:t>15.2.2022</a:t>
            </a:fld>
            <a:endParaRPr lang="fi-FI"/>
          </a:p>
        </p:txBody>
      </p:sp>
      <p:sp>
        <p:nvSpPr>
          <p:cNvPr id="16" name="Alatunnisteen paikkamerkki 4">
            <a:extLst>
              <a:ext uri="{FF2B5EF4-FFF2-40B4-BE49-F238E27FC236}">
                <a16:creationId xmlns:a16="http://schemas.microsoft.com/office/drawing/2014/main" id="{D7ABF062-CCA2-A545-8487-2B199588A58E}"/>
              </a:ext>
            </a:extLst>
          </p:cNvPr>
          <p:cNvSpPr>
            <a:spLocks noGrp="1"/>
          </p:cNvSpPr>
          <p:nvPr>
            <p:ph type="ftr" sz="quarter" idx="11"/>
          </p:nvPr>
        </p:nvSpPr>
        <p:spPr/>
        <p:txBody>
          <a:bodyPr/>
          <a:lstStyle>
            <a:lvl1pPr>
              <a:defRPr>
                <a:solidFill>
                  <a:srgbClr val="FFFFFF"/>
                </a:solidFill>
              </a:defRPr>
            </a:lvl1pPr>
          </a:lstStyle>
          <a:p>
            <a:pPr>
              <a:defRPr/>
            </a:pPr>
            <a:r>
              <a:rPr lang="fi-FI"/>
              <a:t>Etunimi Sukunimi</a:t>
            </a:r>
          </a:p>
        </p:txBody>
      </p:sp>
      <p:sp>
        <p:nvSpPr>
          <p:cNvPr id="17" name="Dian numeron paikkamerkki 5">
            <a:extLst>
              <a:ext uri="{FF2B5EF4-FFF2-40B4-BE49-F238E27FC236}">
                <a16:creationId xmlns:a16="http://schemas.microsoft.com/office/drawing/2014/main" id="{CE131F75-8CD0-CB4E-AFF9-17569C0F01B6}"/>
              </a:ext>
            </a:extLst>
          </p:cNvPr>
          <p:cNvSpPr>
            <a:spLocks noGrp="1"/>
          </p:cNvSpPr>
          <p:nvPr>
            <p:ph type="sldNum" sz="quarter" idx="12"/>
          </p:nvPr>
        </p:nvSpPr>
        <p:spPr/>
        <p:txBody>
          <a:bodyPr/>
          <a:lstStyle>
            <a:lvl1pPr>
              <a:defRPr>
                <a:solidFill>
                  <a:srgbClr val="FFFFFF"/>
                </a:solidFill>
              </a:defRPr>
            </a:lvl1pPr>
          </a:lstStyle>
          <a:p>
            <a:pPr>
              <a:defRPr/>
            </a:pPr>
            <a:fld id="{5A4943CE-AF8C-9645-9DDB-2311F9CFE448}" type="slidenum">
              <a:rPr lang="fi-FI"/>
              <a:pPr>
                <a:defRPr/>
              </a:pPr>
              <a:t>‹#›</a:t>
            </a:fld>
            <a:endParaRPr lang="fi-FI"/>
          </a:p>
        </p:txBody>
      </p:sp>
    </p:spTree>
    <p:extLst>
      <p:ext uri="{BB962C8B-B14F-4D97-AF65-F5344CB8AC3E}">
        <p14:creationId xmlns:p14="http://schemas.microsoft.com/office/powerpoint/2010/main" val="4002427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Väliotsikko kupari">
    <p:bg>
      <p:bgPr>
        <a:solidFill>
          <a:srgbClr val="00D7A6"/>
        </a:solidFill>
        <a:effectLst/>
      </p:bgPr>
    </p:bg>
    <p:spTree>
      <p:nvGrpSpPr>
        <p:cNvPr id="1" name=""/>
        <p:cNvGrpSpPr/>
        <p:nvPr/>
      </p:nvGrpSpPr>
      <p:grpSpPr>
        <a:xfrm>
          <a:off x="0" y="0"/>
          <a:ext cx="0" cy="0"/>
          <a:chOff x="0" y="0"/>
          <a:chExt cx="0" cy="0"/>
        </a:xfrm>
      </p:grpSpPr>
      <p:grpSp>
        <p:nvGrpSpPr>
          <p:cNvPr id="3" name="Ryhmä 8"/>
          <p:cNvGrpSpPr/>
          <p:nvPr/>
        </p:nvGrpSpPr>
        <p:grpSpPr bwMode="black">
          <a:xfrm>
            <a:off x="465667" y="6222027"/>
            <a:ext cx="804333" cy="373549"/>
            <a:chOff x="228601" y="704851"/>
            <a:chExt cx="11734800" cy="5449888"/>
          </a:xfrm>
          <a:solidFill>
            <a:srgbClr val="FFFFFF"/>
          </a:solidFill>
        </p:grpSpPr>
        <p:sp>
          <p:nvSpPr>
            <p:cNvPr id="4"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5"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6"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7"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8"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9"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0"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11"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2"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3"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4"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fi-FI"/>
              <a:t>Muokkaa perustyyl. napsautt.</a:t>
            </a:r>
          </a:p>
        </p:txBody>
      </p:sp>
      <p:sp>
        <p:nvSpPr>
          <p:cNvPr id="15" name="Päivämäärän paikkamerkki 3"/>
          <p:cNvSpPr>
            <a:spLocks noGrp="1"/>
          </p:cNvSpPr>
          <p:nvPr>
            <p:ph type="dt" sz="half" idx="10"/>
          </p:nvPr>
        </p:nvSpPr>
        <p:spPr/>
        <p:txBody>
          <a:bodyPr/>
          <a:lstStyle>
            <a:lvl1pPr>
              <a:defRPr smtClean="0">
                <a:solidFill>
                  <a:srgbClr val="FFFFFF"/>
                </a:solidFill>
              </a:defRPr>
            </a:lvl1pPr>
          </a:lstStyle>
          <a:p>
            <a:fld id="{6EAB05F7-8E58-4971-954E-2357C56EBEA6}" type="datetimeFigureOut">
              <a:rPr lang="fi-FI" smtClean="0"/>
              <a:t>15.2.2022</a:t>
            </a:fld>
            <a:endParaRPr lang="fi-FI"/>
          </a:p>
        </p:txBody>
      </p:sp>
      <p:sp>
        <p:nvSpPr>
          <p:cNvPr id="16" name="Alatunnisteen paikkamerkki 4"/>
          <p:cNvSpPr>
            <a:spLocks noGrp="1"/>
          </p:cNvSpPr>
          <p:nvPr>
            <p:ph type="ftr" sz="quarter" idx="11"/>
          </p:nvPr>
        </p:nvSpPr>
        <p:spPr/>
        <p:txBody>
          <a:bodyPr/>
          <a:lstStyle>
            <a:lvl1pPr>
              <a:defRPr smtClean="0">
                <a:solidFill>
                  <a:srgbClr val="FFFFFF"/>
                </a:solidFill>
              </a:defRPr>
            </a:lvl1pPr>
          </a:lstStyle>
          <a:p>
            <a:endParaRPr lang="fi-FI"/>
          </a:p>
        </p:txBody>
      </p:sp>
      <p:sp>
        <p:nvSpPr>
          <p:cNvPr id="17" name="Dian numeron paikkamerkki 5"/>
          <p:cNvSpPr>
            <a:spLocks noGrp="1"/>
          </p:cNvSpPr>
          <p:nvPr>
            <p:ph type="sldNum" sz="quarter" idx="12"/>
          </p:nvPr>
        </p:nvSpPr>
        <p:spPr/>
        <p:txBody>
          <a:bodyPr/>
          <a:lstStyle>
            <a:lvl1pPr>
              <a:defRPr smtClean="0">
                <a:solidFill>
                  <a:srgbClr val="FFFFFF"/>
                </a:solidFill>
              </a:defRPr>
            </a:lvl1pPr>
          </a:lstStyle>
          <a:p>
            <a:fld id="{B3ED3CF1-AE36-4F7D-B1D7-F5107BEBB32E}" type="slidenum">
              <a:rPr lang="fi-FI" smtClean="0"/>
              <a:t>‹#›</a:t>
            </a:fld>
            <a:endParaRPr lang="fi-FI"/>
          </a:p>
        </p:txBody>
      </p:sp>
    </p:spTree>
    <p:extLst>
      <p:ext uri="{BB962C8B-B14F-4D97-AF65-F5344CB8AC3E}">
        <p14:creationId xmlns:p14="http://schemas.microsoft.com/office/powerpoint/2010/main" val="111997240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Väliotsikko kupari">
    <p:bg>
      <p:bgPr>
        <a:solidFill>
          <a:srgbClr val="00D7A6"/>
        </a:solidFill>
        <a:effectLst/>
      </p:bgPr>
    </p:bg>
    <p:spTree>
      <p:nvGrpSpPr>
        <p:cNvPr id="1" name=""/>
        <p:cNvGrpSpPr/>
        <p:nvPr/>
      </p:nvGrpSpPr>
      <p:grpSpPr>
        <a:xfrm>
          <a:off x="0" y="0"/>
          <a:ext cx="0" cy="0"/>
          <a:chOff x="0" y="0"/>
          <a:chExt cx="0" cy="0"/>
        </a:xfrm>
      </p:grpSpPr>
      <p:grpSp>
        <p:nvGrpSpPr>
          <p:cNvPr id="3" name="Ryhmä 8">
            <a:extLst>
              <a:ext uri="{FF2B5EF4-FFF2-40B4-BE49-F238E27FC236}">
                <a16:creationId xmlns:a16="http://schemas.microsoft.com/office/drawing/2014/main" id="{23BF0FB7-0EB0-164D-8DE9-E1145C61B232}"/>
              </a:ext>
            </a:extLst>
          </p:cNvPr>
          <p:cNvGrpSpPr/>
          <p:nvPr userDrawn="1"/>
        </p:nvGrpSpPr>
        <p:grpSpPr bwMode="black">
          <a:xfrm>
            <a:off x="465667" y="6222027"/>
            <a:ext cx="804333" cy="373549"/>
            <a:chOff x="228601" y="704851"/>
            <a:chExt cx="11734800" cy="5449888"/>
          </a:xfrm>
          <a:solidFill>
            <a:srgbClr val="FFFFFF"/>
          </a:solidFill>
        </p:grpSpPr>
        <p:sp>
          <p:nvSpPr>
            <p:cNvPr id="4" name="Freeform 5">
              <a:extLst>
                <a:ext uri="{FF2B5EF4-FFF2-40B4-BE49-F238E27FC236}">
                  <a16:creationId xmlns:a16="http://schemas.microsoft.com/office/drawing/2014/main" id="{9CC9A082-984E-6C40-83BA-429A1BB240C3}"/>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5" name="Freeform 6">
              <a:extLst>
                <a:ext uri="{FF2B5EF4-FFF2-40B4-BE49-F238E27FC236}">
                  <a16:creationId xmlns:a16="http://schemas.microsoft.com/office/drawing/2014/main" id="{70062B96-93E1-D441-B449-033DB15EA2A4}"/>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Rectangle 7">
              <a:extLst>
                <a:ext uri="{FF2B5EF4-FFF2-40B4-BE49-F238E27FC236}">
                  <a16:creationId xmlns:a16="http://schemas.microsoft.com/office/drawing/2014/main" id="{30BA2355-11D9-1E47-9E5D-E29C74BE630A}"/>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8">
              <a:extLst>
                <a:ext uri="{FF2B5EF4-FFF2-40B4-BE49-F238E27FC236}">
                  <a16:creationId xmlns:a16="http://schemas.microsoft.com/office/drawing/2014/main" id="{0D50614E-98F3-EF41-9C79-952694EDDB2F}"/>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9">
              <a:extLst>
                <a:ext uri="{FF2B5EF4-FFF2-40B4-BE49-F238E27FC236}">
                  <a16:creationId xmlns:a16="http://schemas.microsoft.com/office/drawing/2014/main" id="{FAF527A3-74F8-B242-AF3F-F384DBDBBA8C}"/>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10">
              <a:extLst>
                <a:ext uri="{FF2B5EF4-FFF2-40B4-BE49-F238E27FC236}">
                  <a16:creationId xmlns:a16="http://schemas.microsoft.com/office/drawing/2014/main" id="{5ACD062F-147A-144A-B0DF-A0DE728AC47E}"/>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11">
              <a:extLst>
                <a:ext uri="{FF2B5EF4-FFF2-40B4-BE49-F238E27FC236}">
                  <a16:creationId xmlns:a16="http://schemas.microsoft.com/office/drawing/2014/main" id="{BE4ABE4C-8D67-5A46-9344-7A27CE528C2B}"/>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2">
              <a:extLst>
                <a:ext uri="{FF2B5EF4-FFF2-40B4-BE49-F238E27FC236}">
                  <a16:creationId xmlns:a16="http://schemas.microsoft.com/office/drawing/2014/main" id="{11F6C65A-3A06-424D-8787-74EABB89E524}"/>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3">
              <a:extLst>
                <a:ext uri="{FF2B5EF4-FFF2-40B4-BE49-F238E27FC236}">
                  <a16:creationId xmlns:a16="http://schemas.microsoft.com/office/drawing/2014/main" id="{C993A04E-95ED-A14B-8A3C-4C5C6F7D5D2C}"/>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4">
              <a:extLst>
                <a:ext uri="{FF2B5EF4-FFF2-40B4-BE49-F238E27FC236}">
                  <a16:creationId xmlns:a16="http://schemas.microsoft.com/office/drawing/2014/main" id="{B2CFB702-37FD-2C42-AAD4-CEF9736C2AF2}"/>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5">
              <a:extLst>
                <a:ext uri="{FF2B5EF4-FFF2-40B4-BE49-F238E27FC236}">
                  <a16:creationId xmlns:a16="http://schemas.microsoft.com/office/drawing/2014/main" id="{D2F5248C-9797-CB43-A484-B14C627E3AFA}"/>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5" name="Päivämäärän paikkamerkki 3">
            <a:extLst>
              <a:ext uri="{FF2B5EF4-FFF2-40B4-BE49-F238E27FC236}">
                <a16:creationId xmlns:a16="http://schemas.microsoft.com/office/drawing/2014/main" id="{1EBABECF-22C8-6A42-BE57-5D5193A476B2}"/>
              </a:ext>
            </a:extLst>
          </p:cNvPr>
          <p:cNvSpPr>
            <a:spLocks noGrp="1"/>
          </p:cNvSpPr>
          <p:nvPr>
            <p:ph type="dt" sz="half" idx="10"/>
          </p:nvPr>
        </p:nvSpPr>
        <p:spPr/>
        <p:txBody>
          <a:bodyPr/>
          <a:lstStyle>
            <a:lvl1pPr>
              <a:defRPr>
                <a:solidFill>
                  <a:srgbClr val="FFFFFF"/>
                </a:solidFill>
              </a:defRPr>
            </a:lvl1pPr>
          </a:lstStyle>
          <a:p>
            <a:pPr>
              <a:defRPr/>
            </a:pPr>
            <a:fld id="{CDCC21D6-275D-ED44-876D-C7454EE4F4B1}" type="datetime1">
              <a:rPr lang="fi-FI"/>
              <a:pPr>
                <a:defRPr/>
              </a:pPr>
              <a:t>15.2.2022</a:t>
            </a:fld>
            <a:endParaRPr lang="fi-FI"/>
          </a:p>
        </p:txBody>
      </p:sp>
      <p:sp>
        <p:nvSpPr>
          <p:cNvPr id="16" name="Alatunnisteen paikkamerkki 4">
            <a:extLst>
              <a:ext uri="{FF2B5EF4-FFF2-40B4-BE49-F238E27FC236}">
                <a16:creationId xmlns:a16="http://schemas.microsoft.com/office/drawing/2014/main" id="{38DC849B-37B1-C245-AD33-EF63AC3261B2}"/>
              </a:ext>
            </a:extLst>
          </p:cNvPr>
          <p:cNvSpPr>
            <a:spLocks noGrp="1"/>
          </p:cNvSpPr>
          <p:nvPr>
            <p:ph type="ftr" sz="quarter" idx="11"/>
          </p:nvPr>
        </p:nvSpPr>
        <p:spPr/>
        <p:txBody>
          <a:bodyPr/>
          <a:lstStyle>
            <a:lvl1pPr>
              <a:defRPr>
                <a:solidFill>
                  <a:srgbClr val="FFFFFF"/>
                </a:solidFill>
              </a:defRPr>
            </a:lvl1pPr>
          </a:lstStyle>
          <a:p>
            <a:pPr>
              <a:defRPr/>
            </a:pPr>
            <a:r>
              <a:rPr lang="fi-FI"/>
              <a:t>Etunimi Sukunimi</a:t>
            </a:r>
          </a:p>
        </p:txBody>
      </p:sp>
      <p:sp>
        <p:nvSpPr>
          <p:cNvPr id="17" name="Dian numeron paikkamerkki 5">
            <a:extLst>
              <a:ext uri="{FF2B5EF4-FFF2-40B4-BE49-F238E27FC236}">
                <a16:creationId xmlns:a16="http://schemas.microsoft.com/office/drawing/2014/main" id="{1232DE35-40DC-F94D-AF6B-F18DF94B3F9B}"/>
              </a:ext>
            </a:extLst>
          </p:cNvPr>
          <p:cNvSpPr>
            <a:spLocks noGrp="1"/>
          </p:cNvSpPr>
          <p:nvPr>
            <p:ph type="sldNum" sz="quarter" idx="12"/>
          </p:nvPr>
        </p:nvSpPr>
        <p:spPr/>
        <p:txBody>
          <a:bodyPr/>
          <a:lstStyle>
            <a:lvl1pPr>
              <a:defRPr>
                <a:solidFill>
                  <a:srgbClr val="FFFFFF"/>
                </a:solidFill>
              </a:defRPr>
            </a:lvl1pPr>
          </a:lstStyle>
          <a:p>
            <a:pPr>
              <a:defRPr/>
            </a:pPr>
            <a:fld id="{D81A1E6C-6968-2B48-9E19-4AC383BFAEDF}" type="slidenum">
              <a:rPr lang="fi-FI"/>
              <a:pPr>
                <a:defRPr/>
              </a:pPr>
              <a:t>‹#›</a:t>
            </a:fld>
            <a:endParaRPr lang="fi-FI"/>
          </a:p>
        </p:txBody>
      </p:sp>
    </p:spTree>
    <p:extLst>
      <p:ext uri="{BB962C8B-B14F-4D97-AF65-F5344CB8AC3E}">
        <p14:creationId xmlns:p14="http://schemas.microsoft.com/office/powerpoint/2010/main" val="206468648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Väliotsikko vaakuna">
    <p:bg>
      <p:bgPr>
        <a:solidFill>
          <a:srgbClr val="0001BE"/>
        </a:solidFill>
        <a:effectLst/>
      </p:bgPr>
    </p:bg>
    <p:spTree>
      <p:nvGrpSpPr>
        <p:cNvPr id="1" name=""/>
        <p:cNvGrpSpPr/>
        <p:nvPr/>
      </p:nvGrpSpPr>
      <p:grpSpPr>
        <a:xfrm>
          <a:off x="0" y="0"/>
          <a:ext cx="0" cy="0"/>
          <a:chOff x="0" y="0"/>
          <a:chExt cx="0" cy="0"/>
        </a:xfrm>
      </p:grpSpPr>
      <p:grpSp>
        <p:nvGrpSpPr>
          <p:cNvPr id="3" name="Ryhmä 8">
            <a:extLst>
              <a:ext uri="{FF2B5EF4-FFF2-40B4-BE49-F238E27FC236}">
                <a16:creationId xmlns:a16="http://schemas.microsoft.com/office/drawing/2014/main" id="{593CA356-E177-0F43-97AC-8C704F4FA0DE}"/>
              </a:ext>
            </a:extLst>
          </p:cNvPr>
          <p:cNvGrpSpPr/>
          <p:nvPr userDrawn="1"/>
        </p:nvGrpSpPr>
        <p:grpSpPr bwMode="black">
          <a:xfrm>
            <a:off x="465667" y="6222027"/>
            <a:ext cx="804333" cy="373549"/>
            <a:chOff x="228601" y="704851"/>
            <a:chExt cx="11734800" cy="5449888"/>
          </a:xfrm>
          <a:solidFill>
            <a:srgbClr val="FFFFFF"/>
          </a:solidFill>
        </p:grpSpPr>
        <p:sp>
          <p:nvSpPr>
            <p:cNvPr id="4" name="Freeform 5">
              <a:extLst>
                <a:ext uri="{FF2B5EF4-FFF2-40B4-BE49-F238E27FC236}">
                  <a16:creationId xmlns:a16="http://schemas.microsoft.com/office/drawing/2014/main" id="{254D8541-0949-0243-8275-A1E9BD533965}"/>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5" name="Freeform 6">
              <a:extLst>
                <a:ext uri="{FF2B5EF4-FFF2-40B4-BE49-F238E27FC236}">
                  <a16:creationId xmlns:a16="http://schemas.microsoft.com/office/drawing/2014/main" id="{635A1974-627D-D648-835D-4F95C2A66E5E}"/>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Rectangle 7">
              <a:extLst>
                <a:ext uri="{FF2B5EF4-FFF2-40B4-BE49-F238E27FC236}">
                  <a16:creationId xmlns:a16="http://schemas.microsoft.com/office/drawing/2014/main" id="{42102F3C-F48E-D041-B57C-94BD2F64CBBD}"/>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8">
              <a:extLst>
                <a:ext uri="{FF2B5EF4-FFF2-40B4-BE49-F238E27FC236}">
                  <a16:creationId xmlns:a16="http://schemas.microsoft.com/office/drawing/2014/main" id="{B19556AF-2923-D24B-860B-CF8A247495EF}"/>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9">
              <a:extLst>
                <a:ext uri="{FF2B5EF4-FFF2-40B4-BE49-F238E27FC236}">
                  <a16:creationId xmlns:a16="http://schemas.microsoft.com/office/drawing/2014/main" id="{9949E8AF-9D43-DF4C-BBAB-8AF9B09E31A0}"/>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10">
              <a:extLst>
                <a:ext uri="{FF2B5EF4-FFF2-40B4-BE49-F238E27FC236}">
                  <a16:creationId xmlns:a16="http://schemas.microsoft.com/office/drawing/2014/main" id="{1174F93E-7381-6E4A-A70F-DEC24033CF23}"/>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11">
              <a:extLst>
                <a:ext uri="{FF2B5EF4-FFF2-40B4-BE49-F238E27FC236}">
                  <a16:creationId xmlns:a16="http://schemas.microsoft.com/office/drawing/2014/main" id="{D8C45D1D-CADB-5942-A259-7FDF2C360B35}"/>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2">
              <a:extLst>
                <a:ext uri="{FF2B5EF4-FFF2-40B4-BE49-F238E27FC236}">
                  <a16:creationId xmlns:a16="http://schemas.microsoft.com/office/drawing/2014/main" id="{F0A16D9B-108C-5C4A-A304-C02186C7660D}"/>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3">
              <a:extLst>
                <a:ext uri="{FF2B5EF4-FFF2-40B4-BE49-F238E27FC236}">
                  <a16:creationId xmlns:a16="http://schemas.microsoft.com/office/drawing/2014/main" id="{5DB44975-9BFE-1145-AE56-0D5D15012E16}"/>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4">
              <a:extLst>
                <a:ext uri="{FF2B5EF4-FFF2-40B4-BE49-F238E27FC236}">
                  <a16:creationId xmlns:a16="http://schemas.microsoft.com/office/drawing/2014/main" id="{CC6BC2EC-BF9A-7344-8121-E4167C644AFC}"/>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5">
              <a:extLst>
                <a:ext uri="{FF2B5EF4-FFF2-40B4-BE49-F238E27FC236}">
                  <a16:creationId xmlns:a16="http://schemas.microsoft.com/office/drawing/2014/main" id="{2D4AD8C8-AE8F-534E-83DE-9BF80D1987E6}"/>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5" name="Päivämäärän paikkamerkki 3">
            <a:extLst>
              <a:ext uri="{FF2B5EF4-FFF2-40B4-BE49-F238E27FC236}">
                <a16:creationId xmlns:a16="http://schemas.microsoft.com/office/drawing/2014/main" id="{0ADFD305-8E6C-8E4B-A35F-7F2628FD0387}"/>
              </a:ext>
            </a:extLst>
          </p:cNvPr>
          <p:cNvSpPr>
            <a:spLocks noGrp="1"/>
          </p:cNvSpPr>
          <p:nvPr>
            <p:ph type="dt" sz="half" idx="10"/>
          </p:nvPr>
        </p:nvSpPr>
        <p:spPr/>
        <p:txBody>
          <a:bodyPr/>
          <a:lstStyle>
            <a:lvl1pPr>
              <a:defRPr>
                <a:solidFill>
                  <a:srgbClr val="FFFFFF"/>
                </a:solidFill>
              </a:defRPr>
            </a:lvl1pPr>
          </a:lstStyle>
          <a:p>
            <a:pPr>
              <a:defRPr/>
            </a:pPr>
            <a:fld id="{6468D5FA-3C7E-184E-9403-E2668FA67C40}" type="datetime1">
              <a:rPr lang="fi-FI"/>
              <a:pPr>
                <a:defRPr/>
              </a:pPr>
              <a:t>15.2.2022</a:t>
            </a:fld>
            <a:endParaRPr lang="fi-FI"/>
          </a:p>
        </p:txBody>
      </p:sp>
      <p:sp>
        <p:nvSpPr>
          <p:cNvPr id="16" name="Alatunnisteen paikkamerkki 4">
            <a:extLst>
              <a:ext uri="{FF2B5EF4-FFF2-40B4-BE49-F238E27FC236}">
                <a16:creationId xmlns:a16="http://schemas.microsoft.com/office/drawing/2014/main" id="{3CB86E5D-431D-E74C-935C-CD66E134A64A}"/>
              </a:ext>
            </a:extLst>
          </p:cNvPr>
          <p:cNvSpPr>
            <a:spLocks noGrp="1"/>
          </p:cNvSpPr>
          <p:nvPr>
            <p:ph type="ftr" sz="quarter" idx="11"/>
          </p:nvPr>
        </p:nvSpPr>
        <p:spPr/>
        <p:txBody>
          <a:bodyPr/>
          <a:lstStyle>
            <a:lvl1pPr>
              <a:defRPr>
                <a:solidFill>
                  <a:srgbClr val="FFFFFF"/>
                </a:solidFill>
              </a:defRPr>
            </a:lvl1pPr>
          </a:lstStyle>
          <a:p>
            <a:pPr>
              <a:defRPr/>
            </a:pPr>
            <a:r>
              <a:rPr lang="fi-FI"/>
              <a:t>Etunimi Sukunimi</a:t>
            </a:r>
          </a:p>
        </p:txBody>
      </p:sp>
      <p:sp>
        <p:nvSpPr>
          <p:cNvPr id="17" name="Dian numeron paikkamerkki 5">
            <a:extLst>
              <a:ext uri="{FF2B5EF4-FFF2-40B4-BE49-F238E27FC236}">
                <a16:creationId xmlns:a16="http://schemas.microsoft.com/office/drawing/2014/main" id="{4ECD76C1-92F4-C14C-8738-B40BDBFE1665}"/>
              </a:ext>
            </a:extLst>
          </p:cNvPr>
          <p:cNvSpPr>
            <a:spLocks noGrp="1"/>
          </p:cNvSpPr>
          <p:nvPr>
            <p:ph type="sldNum" sz="quarter" idx="12"/>
          </p:nvPr>
        </p:nvSpPr>
        <p:spPr/>
        <p:txBody>
          <a:bodyPr/>
          <a:lstStyle>
            <a:lvl1pPr>
              <a:defRPr>
                <a:solidFill>
                  <a:srgbClr val="FFFFFF"/>
                </a:solidFill>
              </a:defRPr>
            </a:lvl1pPr>
          </a:lstStyle>
          <a:p>
            <a:pPr>
              <a:defRPr/>
            </a:pPr>
            <a:fld id="{13CB3E92-6A96-8E4D-9A1F-FF1A0FD39426}" type="slidenum">
              <a:rPr lang="fi-FI"/>
              <a:pPr>
                <a:defRPr/>
              </a:pPr>
              <a:t>‹#›</a:t>
            </a:fld>
            <a:endParaRPr lang="fi-FI"/>
          </a:p>
        </p:txBody>
      </p:sp>
    </p:spTree>
    <p:extLst>
      <p:ext uri="{BB962C8B-B14F-4D97-AF65-F5344CB8AC3E}">
        <p14:creationId xmlns:p14="http://schemas.microsoft.com/office/powerpoint/2010/main" val="428635363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Väliotsikko tiili">
    <p:bg>
      <p:bgPr>
        <a:solidFill>
          <a:srgbClr val="DB2719"/>
        </a:solidFill>
        <a:effectLst/>
      </p:bgPr>
    </p:bg>
    <p:spTree>
      <p:nvGrpSpPr>
        <p:cNvPr id="1" name=""/>
        <p:cNvGrpSpPr/>
        <p:nvPr/>
      </p:nvGrpSpPr>
      <p:grpSpPr>
        <a:xfrm>
          <a:off x="0" y="0"/>
          <a:ext cx="0" cy="0"/>
          <a:chOff x="0" y="0"/>
          <a:chExt cx="0" cy="0"/>
        </a:xfrm>
      </p:grpSpPr>
      <p:grpSp>
        <p:nvGrpSpPr>
          <p:cNvPr id="3" name="Ryhmä 8">
            <a:extLst>
              <a:ext uri="{FF2B5EF4-FFF2-40B4-BE49-F238E27FC236}">
                <a16:creationId xmlns:a16="http://schemas.microsoft.com/office/drawing/2014/main" id="{39C16803-3DFD-2444-B137-C13C00D500AD}"/>
              </a:ext>
            </a:extLst>
          </p:cNvPr>
          <p:cNvGrpSpPr/>
          <p:nvPr userDrawn="1"/>
        </p:nvGrpSpPr>
        <p:grpSpPr bwMode="black">
          <a:xfrm>
            <a:off x="465667" y="6222027"/>
            <a:ext cx="804333" cy="373549"/>
            <a:chOff x="228601" y="704851"/>
            <a:chExt cx="11734800" cy="5449888"/>
          </a:xfrm>
          <a:solidFill>
            <a:srgbClr val="FFFFFF"/>
          </a:solidFill>
        </p:grpSpPr>
        <p:sp>
          <p:nvSpPr>
            <p:cNvPr id="4" name="Freeform 5">
              <a:extLst>
                <a:ext uri="{FF2B5EF4-FFF2-40B4-BE49-F238E27FC236}">
                  <a16:creationId xmlns:a16="http://schemas.microsoft.com/office/drawing/2014/main" id="{4D4AE324-A4A0-1742-AF85-B1A72AE72ED6}"/>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5" name="Freeform 6">
              <a:extLst>
                <a:ext uri="{FF2B5EF4-FFF2-40B4-BE49-F238E27FC236}">
                  <a16:creationId xmlns:a16="http://schemas.microsoft.com/office/drawing/2014/main" id="{6FBF3435-B4AD-5042-B3A8-AE5EBFD0D2E7}"/>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Rectangle 7">
              <a:extLst>
                <a:ext uri="{FF2B5EF4-FFF2-40B4-BE49-F238E27FC236}">
                  <a16:creationId xmlns:a16="http://schemas.microsoft.com/office/drawing/2014/main" id="{D38D4AC0-FE35-1745-B88B-EAF82633B40A}"/>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8">
              <a:extLst>
                <a:ext uri="{FF2B5EF4-FFF2-40B4-BE49-F238E27FC236}">
                  <a16:creationId xmlns:a16="http://schemas.microsoft.com/office/drawing/2014/main" id="{84CB9EAF-8B4D-284E-937B-D2514CDCC225}"/>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9">
              <a:extLst>
                <a:ext uri="{FF2B5EF4-FFF2-40B4-BE49-F238E27FC236}">
                  <a16:creationId xmlns:a16="http://schemas.microsoft.com/office/drawing/2014/main" id="{8373BE55-F2F5-3641-A4D3-F84540B41904}"/>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10">
              <a:extLst>
                <a:ext uri="{FF2B5EF4-FFF2-40B4-BE49-F238E27FC236}">
                  <a16:creationId xmlns:a16="http://schemas.microsoft.com/office/drawing/2014/main" id="{A710EE63-C713-974F-92A2-1071575ECB2E}"/>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11">
              <a:extLst>
                <a:ext uri="{FF2B5EF4-FFF2-40B4-BE49-F238E27FC236}">
                  <a16:creationId xmlns:a16="http://schemas.microsoft.com/office/drawing/2014/main" id="{8A7B2164-4195-2445-A7B0-5BB4BA79A23A}"/>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2">
              <a:extLst>
                <a:ext uri="{FF2B5EF4-FFF2-40B4-BE49-F238E27FC236}">
                  <a16:creationId xmlns:a16="http://schemas.microsoft.com/office/drawing/2014/main" id="{B437C67C-B22E-6641-8F7A-2949CBB59671}"/>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3">
              <a:extLst>
                <a:ext uri="{FF2B5EF4-FFF2-40B4-BE49-F238E27FC236}">
                  <a16:creationId xmlns:a16="http://schemas.microsoft.com/office/drawing/2014/main" id="{1E297872-C3D9-0E4B-B1C7-7447C5CCEF95}"/>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4">
              <a:extLst>
                <a:ext uri="{FF2B5EF4-FFF2-40B4-BE49-F238E27FC236}">
                  <a16:creationId xmlns:a16="http://schemas.microsoft.com/office/drawing/2014/main" id="{3D2D6358-65A0-3B46-BC14-88313C406BFB}"/>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5">
              <a:extLst>
                <a:ext uri="{FF2B5EF4-FFF2-40B4-BE49-F238E27FC236}">
                  <a16:creationId xmlns:a16="http://schemas.microsoft.com/office/drawing/2014/main" id="{42B43803-D00D-244C-9227-122DA6D6ADB6}"/>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5" name="Päivämäärän paikkamerkki 3">
            <a:extLst>
              <a:ext uri="{FF2B5EF4-FFF2-40B4-BE49-F238E27FC236}">
                <a16:creationId xmlns:a16="http://schemas.microsoft.com/office/drawing/2014/main" id="{342F8A62-DFFF-7D45-BDD9-D5743AD6BE10}"/>
              </a:ext>
            </a:extLst>
          </p:cNvPr>
          <p:cNvSpPr>
            <a:spLocks noGrp="1"/>
          </p:cNvSpPr>
          <p:nvPr>
            <p:ph type="dt" sz="half" idx="10"/>
          </p:nvPr>
        </p:nvSpPr>
        <p:spPr/>
        <p:txBody>
          <a:bodyPr/>
          <a:lstStyle>
            <a:lvl1pPr>
              <a:defRPr>
                <a:solidFill>
                  <a:srgbClr val="FFFFFF"/>
                </a:solidFill>
              </a:defRPr>
            </a:lvl1pPr>
          </a:lstStyle>
          <a:p>
            <a:pPr>
              <a:defRPr/>
            </a:pPr>
            <a:fld id="{1BD1B6EC-D67A-334F-82DF-25F908628BCF}" type="datetime1">
              <a:rPr lang="fi-FI"/>
              <a:pPr>
                <a:defRPr/>
              </a:pPr>
              <a:t>15.2.2022</a:t>
            </a:fld>
            <a:endParaRPr lang="fi-FI"/>
          </a:p>
        </p:txBody>
      </p:sp>
      <p:sp>
        <p:nvSpPr>
          <p:cNvPr id="16" name="Alatunnisteen paikkamerkki 4">
            <a:extLst>
              <a:ext uri="{FF2B5EF4-FFF2-40B4-BE49-F238E27FC236}">
                <a16:creationId xmlns:a16="http://schemas.microsoft.com/office/drawing/2014/main" id="{6456A532-0813-3548-8E83-6F5D6C490F57}"/>
              </a:ext>
            </a:extLst>
          </p:cNvPr>
          <p:cNvSpPr>
            <a:spLocks noGrp="1"/>
          </p:cNvSpPr>
          <p:nvPr>
            <p:ph type="ftr" sz="quarter" idx="11"/>
          </p:nvPr>
        </p:nvSpPr>
        <p:spPr/>
        <p:txBody>
          <a:bodyPr/>
          <a:lstStyle>
            <a:lvl1pPr>
              <a:defRPr>
                <a:solidFill>
                  <a:srgbClr val="FFFFFF"/>
                </a:solidFill>
              </a:defRPr>
            </a:lvl1pPr>
          </a:lstStyle>
          <a:p>
            <a:pPr>
              <a:defRPr/>
            </a:pPr>
            <a:r>
              <a:rPr lang="fi-FI"/>
              <a:t>Etunimi Sukunimi</a:t>
            </a:r>
          </a:p>
        </p:txBody>
      </p:sp>
      <p:sp>
        <p:nvSpPr>
          <p:cNvPr id="17" name="Dian numeron paikkamerkki 5">
            <a:extLst>
              <a:ext uri="{FF2B5EF4-FFF2-40B4-BE49-F238E27FC236}">
                <a16:creationId xmlns:a16="http://schemas.microsoft.com/office/drawing/2014/main" id="{199AE858-E347-A74D-B9B2-3ADCE8D689C2}"/>
              </a:ext>
            </a:extLst>
          </p:cNvPr>
          <p:cNvSpPr>
            <a:spLocks noGrp="1"/>
          </p:cNvSpPr>
          <p:nvPr>
            <p:ph type="sldNum" sz="quarter" idx="12"/>
          </p:nvPr>
        </p:nvSpPr>
        <p:spPr/>
        <p:txBody>
          <a:bodyPr/>
          <a:lstStyle>
            <a:lvl1pPr>
              <a:defRPr>
                <a:solidFill>
                  <a:srgbClr val="FFFFFF"/>
                </a:solidFill>
              </a:defRPr>
            </a:lvl1pPr>
          </a:lstStyle>
          <a:p>
            <a:pPr>
              <a:defRPr/>
            </a:pPr>
            <a:fld id="{965EBF97-81AE-454F-B79D-33516FAD8CA8}" type="slidenum">
              <a:rPr lang="fi-FI"/>
              <a:pPr>
                <a:defRPr/>
              </a:pPr>
              <a:t>‹#›</a:t>
            </a:fld>
            <a:endParaRPr lang="fi-FI"/>
          </a:p>
        </p:txBody>
      </p:sp>
    </p:spTree>
    <p:extLst>
      <p:ext uri="{BB962C8B-B14F-4D97-AF65-F5344CB8AC3E}">
        <p14:creationId xmlns:p14="http://schemas.microsoft.com/office/powerpoint/2010/main" val="201281102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Väliotsikko sumu">
    <p:bg>
      <p:bgPr>
        <a:solidFill>
          <a:srgbClr val="9FC9EB"/>
        </a:solidFill>
        <a:effectLst/>
      </p:bgPr>
    </p:bg>
    <p:spTree>
      <p:nvGrpSpPr>
        <p:cNvPr id="1" name=""/>
        <p:cNvGrpSpPr/>
        <p:nvPr/>
      </p:nvGrpSpPr>
      <p:grpSpPr>
        <a:xfrm>
          <a:off x="0" y="0"/>
          <a:ext cx="0" cy="0"/>
          <a:chOff x="0" y="0"/>
          <a:chExt cx="0" cy="0"/>
        </a:xfrm>
      </p:grpSpPr>
      <p:grpSp>
        <p:nvGrpSpPr>
          <p:cNvPr id="3" name="Ryhmä 8">
            <a:extLst>
              <a:ext uri="{FF2B5EF4-FFF2-40B4-BE49-F238E27FC236}">
                <a16:creationId xmlns:a16="http://schemas.microsoft.com/office/drawing/2014/main" id="{C7A2BB8F-4C2B-0D44-B135-62BC4497B0A0}"/>
              </a:ext>
            </a:extLst>
          </p:cNvPr>
          <p:cNvGrpSpPr/>
          <p:nvPr userDrawn="1"/>
        </p:nvGrpSpPr>
        <p:grpSpPr bwMode="black">
          <a:xfrm>
            <a:off x="465667" y="6222027"/>
            <a:ext cx="804333" cy="373549"/>
            <a:chOff x="228601" y="704851"/>
            <a:chExt cx="11734800" cy="5449888"/>
          </a:xfrm>
          <a:solidFill>
            <a:srgbClr val="FFFFFF"/>
          </a:solidFill>
        </p:grpSpPr>
        <p:sp>
          <p:nvSpPr>
            <p:cNvPr id="4" name="Freeform 5">
              <a:extLst>
                <a:ext uri="{FF2B5EF4-FFF2-40B4-BE49-F238E27FC236}">
                  <a16:creationId xmlns:a16="http://schemas.microsoft.com/office/drawing/2014/main" id="{05CD37A7-26A4-0241-8C89-C5BD305F6486}"/>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5" name="Freeform 6">
              <a:extLst>
                <a:ext uri="{FF2B5EF4-FFF2-40B4-BE49-F238E27FC236}">
                  <a16:creationId xmlns:a16="http://schemas.microsoft.com/office/drawing/2014/main" id="{C990EC93-A1BA-B748-9823-97E03A929B98}"/>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Rectangle 7">
              <a:extLst>
                <a:ext uri="{FF2B5EF4-FFF2-40B4-BE49-F238E27FC236}">
                  <a16:creationId xmlns:a16="http://schemas.microsoft.com/office/drawing/2014/main" id="{6C0F144C-DDBB-CF4D-A564-676719D50C5F}"/>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8">
              <a:extLst>
                <a:ext uri="{FF2B5EF4-FFF2-40B4-BE49-F238E27FC236}">
                  <a16:creationId xmlns:a16="http://schemas.microsoft.com/office/drawing/2014/main" id="{D310538A-9E0E-2548-97C9-5FCD47181F84}"/>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9">
              <a:extLst>
                <a:ext uri="{FF2B5EF4-FFF2-40B4-BE49-F238E27FC236}">
                  <a16:creationId xmlns:a16="http://schemas.microsoft.com/office/drawing/2014/main" id="{B064EAED-E44B-3B45-A311-F630A333EF29}"/>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10">
              <a:extLst>
                <a:ext uri="{FF2B5EF4-FFF2-40B4-BE49-F238E27FC236}">
                  <a16:creationId xmlns:a16="http://schemas.microsoft.com/office/drawing/2014/main" id="{48EAAE89-9802-2949-965D-3A1456957815}"/>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11">
              <a:extLst>
                <a:ext uri="{FF2B5EF4-FFF2-40B4-BE49-F238E27FC236}">
                  <a16:creationId xmlns:a16="http://schemas.microsoft.com/office/drawing/2014/main" id="{E2D26F96-564F-F34F-88E8-B8FA96800D13}"/>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2">
              <a:extLst>
                <a:ext uri="{FF2B5EF4-FFF2-40B4-BE49-F238E27FC236}">
                  <a16:creationId xmlns:a16="http://schemas.microsoft.com/office/drawing/2014/main" id="{FAC812F9-8129-7749-8748-D84967DFA752}"/>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3">
              <a:extLst>
                <a:ext uri="{FF2B5EF4-FFF2-40B4-BE49-F238E27FC236}">
                  <a16:creationId xmlns:a16="http://schemas.microsoft.com/office/drawing/2014/main" id="{E1C313F6-FEDE-2C4C-9705-32F3F7F7918E}"/>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4">
              <a:extLst>
                <a:ext uri="{FF2B5EF4-FFF2-40B4-BE49-F238E27FC236}">
                  <a16:creationId xmlns:a16="http://schemas.microsoft.com/office/drawing/2014/main" id="{7A6607C3-DD2D-8148-8E46-3078585D94C2}"/>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5">
              <a:extLst>
                <a:ext uri="{FF2B5EF4-FFF2-40B4-BE49-F238E27FC236}">
                  <a16:creationId xmlns:a16="http://schemas.microsoft.com/office/drawing/2014/main" id="{6373C8CF-D0DD-6844-9003-DBF1C16E3E24}"/>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5" name="Päivämäärän paikkamerkki 3">
            <a:extLst>
              <a:ext uri="{FF2B5EF4-FFF2-40B4-BE49-F238E27FC236}">
                <a16:creationId xmlns:a16="http://schemas.microsoft.com/office/drawing/2014/main" id="{815FED5F-74F0-774D-8349-1B8F7E716877}"/>
              </a:ext>
            </a:extLst>
          </p:cNvPr>
          <p:cNvSpPr>
            <a:spLocks noGrp="1"/>
          </p:cNvSpPr>
          <p:nvPr>
            <p:ph type="dt" sz="half" idx="10"/>
          </p:nvPr>
        </p:nvSpPr>
        <p:spPr/>
        <p:txBody>
          <a:bodyPr/>
          <a:lstStyle>
            <a:lvl1pPr>
              <a:defRPr>
                <a:solidFill>
                  <a:srgbClr val="FFFFFF"/>
                </a:solidFill>
              </a:defRPr>
            </a:lvl1pPr>
          </a:lstStyle>
          <a:p>
            <a:pPr>
              <a:defRPr/>
            </a:pPr>
            <a:fld id="{3CCF001B-6CF4-0E45-9A46-B7AF4A05ACBC}" type="datetime1">
              <a:rPr lang="fi-FI"/>
              <a:pPr>
                <a:defRPr/>
              </a:pPr>
              <a:t>15.2.2022</a:t>
            </a:fld>
            <a:endParaRPr lang="fi-FI"/>
          </a:p>
        </p:txBody>
      </p:sp>
      <p:sp>
        <p:nvSpPr>
          <p:cNvPr id="16" name="Alatunnisteen paikkamerkki 4">
            <a:extLst>
              <a:ext uri="{FF2B5EF4-FFF2-40B4-BE49-F238E27FC236}">
                <a16:creationId xmlns:a16="http://schemas.microsoft.com/office/drawing/2014/main" id="{F188DF62-0157-A643-A697-CE1E7862B30E}"/>
              </a:ext>
            </a:extLst>
          </p:cNvPr>
          <p:cNvSpPr>
            <a:spLocks noGrp="1"/>
          </p:cNvSpPr>
          <p:nvPr>
            <p:ph type="ftr" sz="quarter" idx="11"/>
          </p:nvPr>
        </p:nvSpPr>
        <p:spPr/>
        <p:txBody>
          <a:bodyPr/>
          <a:lstStyle>
            <a:lvl1pPr>
              <a:defRPr>
                <a:solidFill>
                  <a:srgbClr val="FFFFFF"/>
                </a:solidFill>
              </a:defRPr>
            </a:lvl1pPr>
          </a:lstStyle>
          <a:p>
            <a:pPr>
              <a:defRPr/>
            </a:pPr>
            <a:r>
              <a:rPr lang="fi-FI"/>
              <a:t>Etunimi Sukunimi</a:t>
            </a:r>
          </a:p>
        </p:txBody>
      </p:sp>
      <p:sp>
        <p:nvSpPr>
          <p:cNvPr id="17" name="Dian numeron paikkamerkki 5">
            <a:extLst>
              <a:ext uri="{FF2B5EF4-FFF2-40B4-BE49-F238E27FC236}">
                <a16:creationId xmlns:a16="http://schemas.microsoft.com/office/drawing/2014/main" id="{14EC941C-ED5E-EE43-9A99-ADC2DEC97B22}"/>
              </a:ext>
            </a:extLst>
          </p:cNvPr>
          <p:cNvSpPr>
            <a:spLocks noGrp="1"/>
          </p:cNvSpPr>
          <p:nvPr>
            <p:ph type="sldNum" sz="quarter" idx="12"/>
          </p:nvPr>
        </p:nvSpPr>
        <p:spPr/>
        <p:txBody>
          <a:bodyPr/>
          <a:lstStyle>
            <a:lvl1pPr>
              <a:defRPr>
                <a:solidFill>
                  <a:srgbClr val="FFFFFF"/>
                </a:solidFill>
              </a:defRPr>
            </a:lvl1pPr>
          </a:lstStyle>
          <a:p>
            <a:pPr>
              <a:defRPr/>
            </a:pPr>
            <a:fld id="{C1BD7A11-E96E-A647-A6EE-E88936E27E52}" type="slidenum">
              <a:rPr lang="fi-FI"/>
              <a:pPr>
                <a:defRPr/>
              </a:pPr>
              <a:t>‹#›</a:t>
            </a:fld>
            <a:endParaRPr lang="fi-FI"/>
          </a:p>
        </p:txBody>
      </p:sp>
    </p:spTree>
    <p:extLst>
      <p:ext uri="{BB962C8B-B14F-4D97-AF65-F5344CB8AC3E}">
        <p14:creationId xmlns:p14="http://schemas.microsoft.com/office/powerpoint/2010/main" val="64257647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Väliotsikko metro">
    <p:bg>
      <p:bgPr>
        <a:solidFill>
          <a:schemeClr val="accent2"/>
        </a:solidFill>
        <a:effectLst/>
      </p:bgPr>
    </p:bg>
    <p:spTree>
      <p:nvGrpSpPr>
        <p:cNvPr id="1" name=""/>
        <p:cNvGrpSpPr/>
        <p:nvPr/>
      </p:nvGrpSpPr>
      <p:grpSpPr>
        <a:xfrm>
          <a:off x="0" y="0"/>
          <a:ext cx="0" cy="0"/>
          <a:chOff x="0" y="0"/>
          <a:chExt cx="0" cy="0"/>
        </a:xfrm>
      </p:grpSpPr>
      <p:grpSp>
        <p:nvGrpSpPr>
          <p:cNvPr id="3" name="Ryhmä 8">
            <a:extLst>
              <a:ext uri="{FF2B5EF4-FFF2-40B4-BE49-F238E27FC236}">
                <a16:creationId xmlns:a16="http://schemas.microsoft.com/office/drawing/2014/main" id="{D3BCF45F-058B-F54B-864B-4384C94D5594}"/>
              </a:ext>
            </a:extLst>
          </p:cNvPr>
          <p:cNvGrpSpPr/>
          <p:nvPr userDrawn="1"/>
        </p:nvGrpSpPr>
        <p:grpSpPr bwMode="black">
          <a:xfrm>
            <a:off x="465667" y="6222027"/>
            <a:ext cx="804333" cy="373549"/>
            <a:chOff x="228601" y="704851"/>
            <a:chExt cx="11734800" cy="5449888"/>
          </a:xfrm>
          <a:solidFill>
            <a:srgbClr val="FFFFFF"/>
          </a:solidFill>
        </p:grpSpPr>
        <p:sp>
          <p:nvSpPr>
            <p:cNvPr id="4" name="Freeform 5">
              <a:extLst>
                <a:ext uri="{FF2B5EF4-FFF2-40B4-BE49-F238E27FC236}">
                  <a16:creationId xmlns:a16="http://schemas.microsoft.com/office/drawing/2014/main" id="{D7BEB1A6-BDF9-B549-A569-D84503CBAC95}"/>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5" name="Freeform 6">
              <a:extLst>
                <a:ext uri="{FF2B5EF4-FFF2-40B4-BE49-F238E27FC236}">
                  <a16:creationId xmlns:a16="http://schemas.microsoft.com/office/drawing/2014/main" id="{4CAA62F5-2744-BA48-BB9B-8AED188DAD71}"/>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Rectangle 7">
              <a:extLst>
                <a:ext uri="{FF2B5EF4-FFF2-40B4-BE49-F238E27FC236}">
                  <a16:creationId xmlns:a16="http://schemas.microsoft.com/office/drawing/2014/main" id="{CCD41613-CE7B-DB4F-895E-CA034746A96C}"/>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8">
              <a:extLst>
                <a:ext uri="{FF2B5EF4-FFF2-40B4-BE49-F238E27FC236}">
                  <a16:creationId xmlns:a16="http://schemas.microsoft.com/office/drawing/2014/main" id="{BB25BB9C-C565-894C-B40C-7F6FD86131C0}"/>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9">
              <a:extLst>
                <a:ext uri="{FF2B5EF4-FFF2-40B4-BE49-F238E27FC236}">
                  <a16:creationId xmlns:a16="http://schemas.microsoft.com/office/drawing/2014/main" id="{7D332ED0-3A61-AA43-B232-616A336C99B3}"/>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10">
              <a:extLst>
                <a:ext uri="{FF2B5EF4-FFF2-40B4-BE49-F238E27FC236}">
                  <a16:creationId xmlns:a16="http://schemas.microsoft.com/office/drawing/2014/main" id="{47E88615-EB04-1A4F-923F-96F9FC27204F}"/>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11">
              <a:extLst>
                <a:ext uri="{FF2B5EF4-FFF2-40B4-BE49-F238E27FC236}">
                  <a16:creationId xmlns:a16="http://schemas.microsoft.com/office/drawing/2014/main" id="{3839D75D-4484-2848-BCDC-EF364FB2CFCD}"/>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2">
              <a:extLst>
                <a:ext uri="{FF2B5EF4-FFF2-40B4-BE49-F238E27FC236}">
                  <a16:creationId xmlns:a16="http://schemas.microsoft.com/office/drawing/2014/main" id="{A44A91D2-4267-E24E-A342-3C4325628897}"/>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3">
              <a:extLst>
                <a:ext uri="{FF2B5EF4-FFF2-40B4-BE49-F238E27FC236}">
                  <a16:creationId xmlns:a16="http://schemas.microsoft.com/office/drawing/2014/main" id="{4F8575DC-3F85-324B-BB50-B164E9838121}"/>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4">
              <a:extLst>
                <a:ext uri="{FF2B5EF4-FFF2-40B4-BE49-F238E27FC236}">
                  <a16:creationId xmlns:a16="http://schemas.microsoft.com/office/drawing/2014/main" id="{2DB2E5B7-E8AE-BA4F-8632-E690AA6A80F0}"/>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5">
              <a:extLst>
                <a:ext uri="{FF2B5EF4-FFF2-40B4-BE49-F238E27FC236}">
                  <a16:creationId xmlns:a16="http://schemas.microsoft.com/office/drawing/2014/main" id="{D5A4ABDC-B8EE-6E4A-88DF-8EE4F8C27E83}"/>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5" name="Päivämäärän paikkamerkki 3">
            <a:extLst>
              <a:ext uri="{FF2B5EF4-FFF2-40B4-BE49-F238E27FC236}">
                <a16:creationId xmlns:a16="http://schemas.microsoft.com/office/drawing/2014/main" id="{4831BCAE-0148-C84C-84AD-B60B49894405}"/>
              </a:ext>
            </a:extLst>
          </p:cNvPr>
          <p:cNvSpPr>
            <a:spLocks noGrp="1"/>
          </p:cNvSpPr>
          <p:nvPr>
            <p:ph type="dt" sz="half" idx="10"/>
          </p:nvPr>
        </p:nvSpPr>
        <p:spPr/>
        <p:txBody>
          <a:bodyPr/>
          <a:lstStyle>
            <a:lvl1pPr>
              <a:defRPr>
                <a:solidFill>
                  <a:srgbClr val="FFFFFF"/>
                </a:solidFill>
              </a:defRPr>
            </a:lvl1pPr>
          </a:lstStyle>
          <a:p>
            <a:pPr>
              <a:defRPr/>
            </a:pPr>
            <a:fld id="{982B1B97-CB45-BD44-9898-23484FB75DC1}" type="datetime1">
              <a:rPr lang="fi-FI"/>
              <a:pPr>
                <a:defRPr/>
              </a:pPr>
              <a:t>15.2.2022</a:t>
            </a:fld>
            <a:endParaRPr lang="fi-FI"/>
          </a:p>
        </p:txBody>
      </p:sp>
      <p:sp>
        <p:nvSpPr>
          <p:cNvPr id="16" name="Alatunnisteen paikkamerkki 4">
            <a:extLst>
              <a:ext uri="{FF2B5EF4-FFF2-40B4-BE49-F238E27FC236}">
                <a16:creationId xmlns:a16="http://schemas.microsoft.com/office/drawing/2014/main" id="{F5C5C293-3B83-5F41-8443-3863C5AF3630}"/>
              </a:ext>
            </a:extLst>
          </p:cNvPr>
          <p:cNvSpPr>
            <a:spLocks noGrp="1"/>
          </p:cNvSpPr>
          <p:nvPr>
            <p:ph type="ftr" sz="quarter" idx="11"/>
          </p:nvPr>
        </p:nvSpPr>
        <p:spPr/>
        <p:txBody>
          <a:bodyPr/>
          <a:lstStyle>
            <a:lvl1pPr>
              <a:defRPr>
                <a:solidFill>
                  <a:srgbClr val="FFFFFF"/>
                </a:solidFill>
              </a:defRPr>
            </a:lvl1pPr>
          </a:lstStyle>
          <a:p>
            <a:pPr>
              <a:defRPr/>
            </a:pPr>
            <a:r>
              <a:rPr lang="fi-FI"/>
              <a:t>Etunimi Sukunimi</a:t>
            </a:r>
          </a:p>
        </p:txBody>
      </p:sp>
      <p:sp>
        <p:nvSpPr>
          <p:cNvPr id="17" name="Dian numeron paikkamerkki 5">
            <a:extLst>
              <a:ext uri="{FF2B5EF4-FFF2-40B4-BE49-F238E27FC236}">
                <a16:creationId xmlns:a16="http://schemas.microsoft.com/office/drawing/2014/main" id="{FEEF590B-916C-D745-8A4E-429A850521C1}"/>
              </a:ext>
            </a:extLst>
          </p:cNvPr>
          <p:cNvSpPr>
            <a:spLocks noGrp="1"/>
          </p:cNvSpPr>
          <p:nvPr>
            <p:ph type="sldNum" sz="quarter" idx="12"/>
          </p:nvPr>
        </p:nvSpPr>
        <p:spPr/>
        <p:txBody>
          <a:bodyPr/>
          <a:lstStyle>
            <a:lvl1pPr>
              <a:defRPr>
                <a:solidFill>
                  <a:srgbClr val="FFFFFF"/>
                </a:solidFill>
              </a:defRPr>
            </a:lvl1pPr>
          </a:lstStyle>
          <a:p>
            <a:pPr>
              <a:defRPr/>
            </a:pPr>
            <a:fld id="{B6BD388D-F077-C146-BDB8-5E4EB72EE779}" type="slidenum">
              <a:rPr lang="fi-FI"/>
              <a:pPr>
                <a:defRPr/>
              </a:pPr>
              <a:t>‹#›</a:t>
            </a:fld>
            <a:endParaRPr lang="fi-FI"/>
          </a:p>
        </p:txBody>
      </p:sp>
    </p:spTree>
    <p:extLst>
      <p:ext uri="{BB962C8B-B14F-4D97-AF65-F5344CB8AC3E}">
        <p14:creationId xmlns:p14="http://schemas.microsoft.com/office/powerpoint/2010/main" val="336416048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en-US"/>
              <a:t>Click to edit Master title style</a:t>
            </a:r>
            <a:endParaRPr lang="fi-FI"/>
          </a:p>
        </p:txBody>
      </p:sp>
      <p:sp>
        <p:nvSpPr>
          <p:cNvPr id="3" name="Sisällön paikkamerkki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Päivämäärän paikkamerkki 3">
            <a:extLst>
              <a:ext uri="{FF2B5EF4-FFF2-40B4-BE49-F238E27FC236}">
                <a16:creationId xmlns:a16="http://schemas.microsoft.com/office/drawing/2014/main" id="{B046DBEE-5EEA-E144-9BE0-61E37DC47A8C}"/>
              </a:ext>
            </a:extLst>
          </p:cNvPr>
          <p:cNvSpPr>
            <a:spLocks noGrp="1"/>
          </p:cNvSpPr>
          <p:nvPr>
            <p:ph type="dt" sz="half" idx="10"/>
          </p:nvPr>
        </p:nvSpPr>
        <p:spPr/>
        <p:txBody>
          <a:bodyPr/>
          <a:lstStyle>
            <a:lvl1pPr>
              <a:defRPr/>
            </a:lvl1pPr>
          </a:lstStyle>
          <a:p>
            <a:pPr>
              <a:defRPr/>
            </a:pPr>
            <a:fld id="{FFE302EC-7F9B-CD4E-987A-B617735BAB2E}" type="datetime1">
              <a:rPr lang="fi-FI"/>
              <a:pPr>
                <a:defRPr/>
              </a:pPr>
              <a:t>15.2.2022</a:t>
            </a:fld>
            <a:endParaRPr lang="fi-FI"/>
          </a:p>
        </p:txBody>
      </p:sp>
      <p:sp>
        <p:nvSpPr>
          <p:cNvPr id="5" name="Alatunnisteen paikkamerkki 4">
            <a:extLst>
              <a:ext uri="{FF2B5EF4-FFF2-40B4-BE49-F238E27FC236}">
                <a16:creationId xmlns:a16="http://schemas.microsoft.com/office/drawing/2014/main" id="{31609C4C-D7A8-A34A-90B1-C281BFE9B300}"/>
              </a:ext>
            </a:extLst>
          </p:cNvPr>
          <p:cNvSpPr>
            <a:spLocks noGrp="1"/>
          </p:cNvSpPr>
          <p:nvPr>
            <p:ph type="ftr" sz="quarter" idx="11"/>
          </p:nvPr>
        </p:nvSpPr>
        <p:spPr/>
        <p:txBody>
          <a:bodyPr/>
          <a:lstStyle>
            <a:lvl1pPr>
              <a:defRPr/>
            </a:lvl1pPr>
          </a:lstStyle>
          <a:p>
            <a:pPr>
              <a:defRPr/>
            </a:pPr>
            <a:r>
              <a:rPr lang="fi-FI"/>
              <a:t>Etunimi Sukunimi</a:t>
            </a:r>
          </a:p>
        </p:txBody>
      </p:sp>
      <p:sp>
        <p:nvSpPr>
          <p:cNvPr id="6" name="Dian numeron paikkamerkki 5">
            <a:extLst>
              <a:ext uri="{FF2B5EF4-FFF2-40B4-BE49-F238E27FC236}">
                <a16:creationId xmlns:a16="http://schemas.microsoft.com/office/drawing/2014/main" id="{A6F7C551-6520-4341-A009-AD993B871FA5}"/>
              </a:ext>
            </a:extLst>
          </p:cNvPr>
          <p:cNvSpPr>
            <a:spLocks noGrp="1"/>
          </p:cNvSpPr>
          <p:nvPr>
            <p:ph type="sldNum" sz="quarter" idx="12"/>
          </p:nvPr>
        </p:nvSpPr>
        <p:spPr/>
        <p:txBody>
          <a:bodyPr/>
          <a:lstStyle>
            <a:lvl1pPr>
              <a:defRPr/>
            </a:lvl1pPr>
          </a:lstStyle>
          <a:p>
            <a:pPr>
              <a:defRPr/>
            </a:pPr>
            <a:fld id="{B74D04B3-9A60-014C-B5BF-7AE59B5410A5}" type="slidenum">
              <a:rPr lang="fi-FI"/>
              <a:pPr>
                <a:defRPr/>
              </a:pPr>
              <a:t>‹#›</a:t>
            </a:fld>
            <a:endParaRPr lang="fi-FI"/>
          </a:p>
        </p:txBody>
      </p:sp>
    </p:spTree>
    <p:extLst>
      <p:ext uri="{BB962C8B-B14F-4D97-AF65-F5344CB8AC3E}">
        <p14:creationId xmlns:p14="http://schemas.microsoft.com/office/powerpoint/2010/main" val="325315252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Otsikko ja sisältö B">
    <p:spTree>
      <p:nvGrpSpPr>
        <p:cNvPr id="1" name=""/>
        <p:cNvGrpSpPr/>
        <p:nvPr/>
      </p:nvGrpSpPr>
      <p:grpSpPr>
        <a:xfrm>
          <a:off x="0" y="0"/>
          <a:ext cx="0" cy="0"/>
          <a:chOff x="0" y="0"/>
          <a:chExt cx="0" cy="0"/>
        </a:xfrm>
      </p:grpSpPr>
      <p:sp>
        <p:nvSpPr>
          <p:cNvPr id="4" name="Freeform 9">
            <a:extLst>
              <a:ext uri="{FF2B5EF4-FFF2-40B4-BE49-F238E27FC236}">
                <a16:creationId xmlns:a16="http://schemas.microsoft.com/office/drawing/2014/main" id="{9A46EF94-EBE5-514D-9468-3D0E8A3107E8}"/>
              </a:ext>
            </a:extLst>
          </p:cNvPr>
          <p:cNvSpPr>
            <a:spLocks noChangeAspect="1"/>
          </p:cNvSpPr>
          <p:nvPr userDrawn="1"/>
        </p:nvSpPr>
        <p:spPr bwMode="auto">
          <a:xfrm>
            <a:off x="11018838" y="0"/>
            <a:ext cx="1189037" cy="6858000"/>
          </a:xfrm>
          <a:custGeom>
            <a:avLst/>
            <a:gdLst>
              <a:gd name="T0" fmla="*/ 51852164 w 2460"/>
              <a:gd name="T1" fmla="*/ 0 h 14300"/>
              <a:gd name="T2" fmla="*/ 0 w 2460"/>
              <a:gd name="T3" fmla="*/ 163068373 h 14300"/>
              <a:gd name="T4" fmla="*/ 55822870 w 2460"/>
              <a:gd name="T5" fmla="*/ 370065833 h 14300"/>
              <a:gd name="T6" fmla="*/ 0 w 2460"/>
              <a:gd name="T7" fmla="*/ 577063293 h 14300"/>
              <a:gd name="T8" fmla="*/ 55822870 w 2460"/>
              <a:gd name="T9" fmla="*/ 784061232 h 14300"/>
              <a:gd name="T10" fmla="*/ 0 w 2460"/>
              <a:gd name="T11" fmla="*/ 990828493 h 14300"/>
              <a:gd name="T12" fmla="*/ 55822870 w 2460"/>
              <a:gd name="T13" fmla="*/ 1197826433 h 14300"/>
              <a:gd name="T14" fmla="*/ 55822870 w 2460"/>
              <a:gd name="T15" fmla="*/ 1208406457 h 14300"/>
              <a:gd name="T16" fmla="*/ 0 w 2460"/>
              <a:gd name="T17" fmla="*/ 1415403916 h 14300"/>
              <a:gd name="T18" fmla="*/ 55822870 w 2460"/>
              <a:gd name="T19" fmla="*/ 1622171657 h 14300"/>
              <a:gd name="T20" fmla="*/ 0 w 2460"/>
              <a:gd name="T21" fmla="*/ 1829169117 h 14300"/>
              <a:gd name="T22" fmla="*/ 55822870 w 2460"/>
              <a:gd name="T23" fmla="*/ 2036166577 h 14300"/>
              <a:gd name="T24" fmla="*/ 0 w 2460"/>
              <a:gd name="T25" fmla="*/ 2147483646 h 14300"/>
              <a:gd name="T26" fmla="*/ 55822870 w 2460"/>
              <a:gd name="T27" fmla="*/ 2147483646 h 14300"/>
              <a:gd name="T28" fmla="*/ 0 w 2460"/>
              <a:gd name="T29" fmla="*/ 2147483646 h 14300"/>
              <a:gd name="T30" fmla="*/ 55822870 w 2460"/>
              <a:gd name="T31" fmla="*/ 2147483646 h 14300"/>
              <a:gd name="T32" fmla="*/ 0 w 2460"/>
              <a:gd name="T33" fmla="*/ 2147483646 h 14300"/>
              <a:gd name="T34" fmla="*/ 55822870 w 2460"/>
              <a:gd name="T35" fmla="*/ 2147483646 h 14300"/>
              <a:gd name="T36" fmla="*/ 55589413 w 2460"/>
              <a:gd name="T37" fmla="*/ 2147483646 h 14300"/>
              <a:gd name="T38" fmla="*/ 574579896 w 2460"/>
              <a:gd name="T39" fmla="*/ 2147483646 h 14300"/>
              <a:gd name="T40" fmla="*/ 574579896 w 2460"/>
              <a:gd name="T41" fmla="*/ 0 h 14300"/>
              <a:gd name="T42" fmla="*/ 51852164 w 2460"/>
              <a:gd name="T43" fmla="*/ 0 h 1430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460" h="14300">
                <a:moveTo>
                  <a:pt x="222" y="0"/>
                </a:moveTo>
                <a:cubicBezTo>
                  <a:pt x="167" y="272"/>
                  <a:pt x="0" y="334"/>
                  <a:pt x="0" y="709"/>
                </a:cubicBezTo>
                <a:cubicBezTo>
                  <a:pt x="0" y="1159"/>
                  <a:pt x="239" y="1159"/>
                  <a:pt x="239" y="1609"/>
                </a:cubicBezTo>
                <a:cubicBezTo>
                  <a:pt x="239" y="2059"/>
                  <a:pt x="0" y="2059"/>
                  <a:pt x="0" y="2509"/>
                </a:cubicBezTo>
                <a:cubicBezTo>
                  <a:pt x="0" y="2959"/>
                  <a:pt x="239" y="2959"/>
                  <a:pt x="239" y="3409"/>
                </a:cubicBezTo>
                <a:cubicBezTo>
                  <a:pt x="239" y="3858"/>
                  <a:pt x="0" y="3858"/>
                  <a:pt x="0" y="4308"/>
                </a:cubicBezTo>
                <a:cubicBezTo>
                  <a:pt x="0" y="4758"/>
                  <a:pt x="239" y="4758"/>
                  <a:pt x="239" y="5208"/>
                </a:cubicBezTo>
                <a:lnTo>
                  <a:pt x="239" y="5254"/>
                </a:lnTo>
                <a:cubicBezTo>
                  <a:pt x="239" y="5704"/>
                  <a:pt x="0" y="5704"/>
                  <a:pt x="0" y="6154"/>
                </a:cubicBezTo>
                <a:cubicBezTo>
                  <a:pt x="0" y="6603"/>
                  <a:pt x="239" y="6603"/>
                  <a:pt x="239" y="7053"/>
                </a:cubicBezTo>
                <a:cubicBezTo>
                  <a:pt x="239" y="7503"/>
                  <a:pt x="0" y="7503"/>
                  <a:pt x="0" y="7953"/>
                </a:cubicBezTo>
                <a:cubicBezTo>
                  <a:pt x="0" y="8403"/>
                  <a:pt x="239" y="8403"/>
                  <a:pt x="239" y="8853"/>
                </a:cubicBezTo>
                <a:cubicBezTo>
                  <a:pt x="239" y="9303"/>
                  <a:pt x="0" y="9303"/>
                  <a:pt x="0" y="9752"/>
                </a:cubicBezTo>
                <a:cubicBezTo>
                  <a:pt x="0" y="10202"/>
                  <a:pt x="239" y="10202"/>
                  <a:pt x="239" y="10652"/>
                </a:cubicBezTo>
                <a:cubicBezTo>
                  <a:pt x="239" y="11102"/>
                  <a:pt x="0" y="11102"/>
                  <a:pt x="0" y="11552"/>
                </a:cubicBezTo>
                <a:cubicBezTo>
                  <a:pt x="0" y="12002"/>
                  <a:pt x="239" y="12002"/>
                  <a:pt x="239" y="12451"/>
                </a:cubicBezTo>
                <a:cubicBezTo>
                  <a:pt x="239" y="12901"/>
                  <a:pt x="0" y="12901"/>
                  <a:pt x="0" y="13351"/>
                </a:cubicBezTo>
                <a:cubicBezTo>
                  <a:pt x="0" y="13801"/>
                  <a:pt x="239" y="13801"/>
                  <a:pt x="239" y="14251"/>
                </a:cubicBezTo>
                <a:cubicBezTo>
                  <a:pt x="239" y="14268"/>
                  <a:pt x="239" y="14284"/>
                  <a:pt x="238" y="14300"/>
                </a:cubicBezTo>
                <a:lnTo>
                  <a:pt x="2460" y="14300"/>
                </a:lnTo>
                <a:lnTo>
                  <a:pt x="2460" y="0"/>
                </a:lnTo>
                <a:lnTo>
                  <a:pt x="222" y="0"/>
                </a:lnTo>
                <a:close/>
              </a:path>
            </a:pathLst>
          </a:custGeom>
          <a:solidFill>
            <a:srgbClr val="00D7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sp>
        <p:nvSpPr>
          <p:cNvPr id="2" name="Otsikko 1"/>
          <p:cNvSpPr>
            <a:spLocks noGrp="1"/>
          </p:cNvSpPr>
          <p:nvPr>
            <p:ph type="title"/>
          </p:nvPr>
        </p:nvSpPr>
        <p:spPr/>
        <p:txBody>
          <a:bodyPr/>
          <a:lstStyle/>
          <a:p>
            <a:r>
              <a:rPr lang="en-US"/>
              <a:t>Click to edit Master title style</a:t>
            </a:r>
            <a:endParaRPr lang="fi-FI"/>
          </a:p>
        </p:txBody>
      </p:sp>
      <p:sp>
        <p:nvSpPr>
          <p:cNvPr id="3" name="Sisällön paikkamerkki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Päivämäärän paikkamerkki 3">
            <a:extLst>
              <a:ext uri="{FF2B5EF4-FFF2-40B4-BE49-F238E27FC236}">
                <a16:creationId xmlns:a16="http://schemas.microsoft.com/office/drawing/2014/main" id="{0FDBEA4A-18CA-3B41-8321-ECDD9C75EE99}"/>
              </a:ext>
            </a:extLst>
          </p:cNvPr>
          <p:cNvSpPr>
            <a:spLocks noGrp="1"/>
          </p:cNvSpPr>
          <p:nvPr>
            <p:ph type="dt" sz="half" idx="10"/>
          </p:nvPr>
        </p:nvSpPr>
        <p:spPr/>
        <p:txBody>
          <a:bodyPr/>
          <a:lstStyle>
            <a:lvl1pPr>
              <a:defRPr/>
            </a:lvl1pPr>
          </a:lstStyle>
          <a:p>
            <a:pPr>
              <a:defRPr/>
            </a:pPr>
            <a:fld id="{A6E96F06-665B-6847-9EEB-5323358BCD94}" type="datetime1">
              <a:rPr lang="fi-FI"/>
              <a:pPr>
                <a:defRPr/>
              </a:pPr>
              <a:t>15.2.2022</a:t>
            </a:fld>
            <a:endParaRPr lang="fi-FI"/>
          </a:p>
        </p:txBody>
      </p:sp>
      <p:sp>
        <p:nvSpPr>
          <p:cNvPr id="6" name="Alatunnisteen paikkamerkki 4">
            <a:extLst>
              <a:ext uri="{FF2B5EF4-FFF2-40B4-BE49-F238E27FC236}">
                <a16:creationId xmlns:a16="http://schemas.microsoft.com/office/drawing/2014/main" id="{F6E84878-C6F0-1943-9E1D-E8B98CAE42E0}"/>
              </a:ext>
            </a:extLst>
          </p:cNvPr>
          <p:cNvSpPr>
            <a:spLocks noGrp="1"/>
          </p:cNvSpPr>
          <p:nvPr>
            <p:ph type="ftr" sz="quarter" idx="11"/>
          </p:nvPr>
        </p:nvSpPr>
        <p:spPr/>
        <p:txBody>
          <a:bodyPr/>
          <a:lstStyle>
            <a:lvl1pPr>
              <a:defRPr/>
            </a:lvl1pPr>
          </a:lstStyle>
          <a:p>
            <a:pPr>
              <a:defRPr/>
            </a:pPr>
            <a:r>
              <a:rPr lang="fi-FI"/>
              <a:t>Etunimi Sukunimi</a:t>
            </a:r>
          </a:p>
        </p:txBody>
      </p:sp>
      <p:sp>
        <p:nvSpPr>
          <p:cNvPr id="7" name="Dian numeron paikkamerkki 5">
            <a:extLst>
              <a:ext uri="{FF2B5EF4-FFF2-40B4-BE49-F238E27FC236}">
                <a16:creationId xmlns:a16="http://schemas.microsoft.com/office/drawing/2014/main" id="{A9280EB4-8049-2140-8866-6177041155A8}"/>
              </a:ext>
            </a:extLst>
          </p:cNvPr>
          <p:cNvSpPr>
            <a:spLocks noGrp="1"/>
          </p:cNvSpPr>
          <p:nvPr>
            <p:ph type="sldNum" sz="quarter" idx="12"/>
          </p:nvPr>
        </p:nvSpPr>
        <p:spPr/>
        <p:txBody>
          <a:bodyPr/>
          <a:lstStyle>
            <a:lvl1pPr>
              <a:defRPr/>
            </a:lvl1pPr>
          </a:lstStyle>
          <a:p>
            <a:pPr>
              <a:defRPr/>
            </a:pPr>
            <a:fld id="{E0F457B4-D315-D24A-9B7E-0AEA94DF1582}" type="slidenum">
              <a:rPr lang="fi-FI"/>
              <a:pPr>
                <a:defRPr/>
              </a:pPr>
              <a:t>‹#›</a:t>
            </a:fld>
            <a:endParaRPr lang="fi-FI"/>
          </a:p>
        </p:txBody>
      </p:sp>
    </p:spTree>
    <p:extLst>
      <p:ext uri="{BB962C8B-B14F-4D97-AF65-F5344CB8AC3E}">
        <p14:creationId xmlns:p14="http://schemas.microsoft.com/office/powerpoint/2010/main" val="302797612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Otsikko ja sisältö C">
    <p:spTree>
      <p:nvGrpSpPr>
        <p:cNvPr id="1" name=""/>
        <p:cNvGrpSpPr/>
        <p:nvPr/>
      </p:nvGrpSpPr>
      <p:grpSpPr>
        <a:xfrm>
          <a:off x="0" y="0"/>
          <a:ext cx="0" cy="0"/>
          <a:chOff x="0" y="0"/>
          <a:chExt cx="0" cy="0"/>
        </a:xfrm>
      </p:grpSpPr>
      <p:sp>
        <p:nvSpPr>
          <p:cNvPr id="4" name="Freeform 9">
            <a:extLst>
              <a:ext uri="{FF2B5EF4-FFF2-40B4-BE49-F238E27FC236}">
                <a16:creationId xmlns:a16="http://schemas.microsoft.com/office/drawing/2014/main" id="{2EF9DA39-29EC-F544-9AC2-B2DFD21DD18C}"/>
              </a:ext>
            </a:extLst>
          </p:cNvPr>
          <p:cNvSpPr>
            <a:spLocks noChangeAspect="1"/>
          </p:cNvSpPr>
          <p:nvPr userDrawn="1"/>
        </p:nvSpPr>
        <p:spPr bwMode="auto">
          <a:xfrm>
            <a:off x="11077575" y="0"/>
            <a:ext cx="1112838" cy="6858000"/>
          </a:xfrm>
          <a:custGeom>
            <a:avLst/>
            <a:gdLst>
              <a:gd name="T0" fmla="*/ 14695837 w 2304"/>
              <a:gd name="T1" fmla="*/ 0 h 14300"/>
              <a:gd name="T2" fmla="*/ 8864064 w 2304"/>
              <a:gd name="T3" fmla="*/ 5750169 h 14300"/>
              <a:gd name="T4" fmla="*/ 138329531 w 2304"/>
              <a:gd name="T5" fmla="*/ 132708535 h 14300"/>
              <a:gd name="T6" fmla="*/ 8864064 w 2304"/>
              <a:gd name="T7" fmla="*/ 259437181 h 14300"/>
              <a:gd name="T8" fmla="*/ 129464984 w 2304"/>
              <a:gd name="T9" fmla="*/ 377885871 h 14300"/>
              <a:gd name="T10" fmla="*/ 0 w 2304"/>
              <a:gd name="T11" fmla="*/ 504614038 h 14300"/>
              <a:gd name="T12" fmla="*/ 129464984 w 2304"/>
              <a:gd name="T13" fmla="*/ 631572883 h 14300"/>
              <a:gd name="T14" fmla="*/ 0 w 2304"/>
              <a:gd name="T15" fmla="*/ 758531248 h 14300"/>
              <a:gd name="T16" fmla="*/ 129464984 w 2304"/>
              <a:gd name="T17" fmla="*/ 885490093 h 14300"/>
              <a:gd name="T18" fmla="*/ 0 w 2304"/>
              <a:gd name="T19" fmla="*/ 1012448458 h 14300"/>
              <a:gd name="T20" fmla="*/ 129464984 w 2304"/>
              <a:gd name="T21" fmla="*/ 1139406824 h 14300"/>
              <a:gd name="T22" fmla="*/ 0 w 2304"/>
              <a:gd name="T23" fmla="*/ 1266365669 h 14300"/>
              <a:gd name="T24" fmla="*/ 129464984 w 2304"/>
              <a:gd name="T25" fmla="*/ 1393324034 h 14300"/>
              <a:gd name="T26" fmla="*/ 0 w 2304"/>
              <a:gd name="T27" fmla="*/ 1520282879 h 14300"/>
              <a:gd name="T28" fmla="*/ 135763338 w 2304"/>
              <a:gd name="T29" fmla="*/ 1653451331 h 14300"/>
              <a:gd name="T30" fmla="*/ 8864064 w 2304"/>
              <a:gd name="T31" fmla="*/ 1777649711 h 14300"/>
              <a:gd name="T32" fmla="*/ 138329531 w 2304"/>
              <a:gd name="T33" fmla="*/ 1904608076 h 14300"/>
              <a:gd name="T34" fmla="*/ 8864064 w 2304"/>
              <a:gd name="T35" fmla="*/ 2031566921 h 14300"/>
              <a:gd name="T36" fmla="*/ 138329531 w 2304"/>
              <a:gd name="T37" fmla="*/ 2147483646 h 14300"/>
              <a:gd name="T38" fmla="*/ 8864064 w 2304"/>
              <a:gd name="T39" fmla="*/ 2147483646 h 14300"/>
              <a:gd name="T40" fmla="*/ 138329531 w 2304"/>
              <a:gd name="T41" fmla="*/ 2147483646 h 14300"/>
              <a:gd name="T42" fmla="*/ 8864064 w 2304"/>
              <a:gd name="T43" fmla="*/ 2147483646 h 14300"/>
              <a:gd name="T44" fmla="*/ 129464984 w 2304"/>
              <a:gd name="T45" fmla="*/ 2147483646 h 14300"/>
              <a:gd name="T46" fmla="*/ 0 w 2304"/>
              <a:gd name="T47" fmla="*/ 2147483646 h 14300"/>
              <a:gd name="T48" fmla="*/ 129464984 w 2304"/>
              <a:gd name="T49" fmla="*/ 2147483646 h 14300"/>
              <a:gd name="T50" fmla="*/ 0 w 2304"/>
              <a:gd name="T51" fmla="*/ 2147483646 h 14300"/>
              <a:gd name="T52" fmla="*/ 129464984 w 2304"/>
              <a:gd name="T53" fmla="*/ 2147483646 h 14300"/>
              <a:gd name="T54" fmla="*/ 3498871 w 2304"/>
              <a:gd name="T55" fmla="*/ 2147483646 h 14300"/>
              <a:gd name="T56" fmla="*/ 537454869 w 2304"/>
              <a:gd name="T57" fmla="*/ 2147483646 h 14300"/>
              <a:gd name="T58" fmla="*/ 537454869 w 2304"/>
              <a:gd name="T59" fmla="*/ 0 h 14300"/>
              <a:gd name="T60" fmla="*/ 14695837 w 2304"/>
              <a:gd name="T61" fmla="*/ 0 h 1430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304" h="14300">
                <a:moveTo>
                  <a:pt x="63" y="0"/>
                </a:moveTo>
                <a:lnTo>
                  <a:pt x="38" y="25"/>
                </a:lnTo>
                <a:lnTo>
                  <a:pt x="593" y="577"/>
                </a:lnTo>
                <a:lnTo>
                  <a:pt x="38" y="1128"/>
                </a:lnTo>
                <a:lnTo>
                  <a:pt x="555" y="1643"/>
                </a:lnTo>
                <a:lnTo>
                  <a:pt x="0" y="2194"/>
                </a:lnTo>
                <a:lnTo>
                  <a:pt x="555" y="2746"/>
                </a:lnTo>
                <a:lnTo>
                  <a:pt x="0" y="3298"/>
                </a:lnTo>
                <a:lnTo>
                  <a:pt x="555" y="3850"/>
                </a:lnTo>
                <a:lnTo>
                  <a:pt x="0" y="4402"/>
                </a:lnTo>
                <a:lnTo>
                  <a:pt x="555" y="4954"/>
                </a:lnTo>
                <a:lnTo>
                  <a:pt x="0" y="5506"/>
                </a:lnTo>
                <a:lnTo>
                  <a:pt x="555" y="6058"/>
                </a:lnTo>
                <a:lnTo>
                  <a:pt x="0" y="6610"/>
                </a:lnTo>
                <a:lnTo>
                  <a:pt x="582" y="7189"/>
                </a:lnTo>
                <a:lnTo>
                  <a:pt x="38" y="7729"/>
                </a:lnTo>
                <a:lnTo>
                  <a:pt x="593" y="8281"/>
                </a:lnTo>
                <a:lnTo>
                  <a:pt x="38" y="8833"/>
                </a:lnTo>
                <a:lnTo>
                  <a:pt x="593" y="9385"/>
                </a:lnTo>
                <a:lnTo>
                  <a:pt x="38" y="9937"/>
                </a:lnTo>
                <a:lnTo>
                  <a:pt x="593" y="10489"/>
                </a:lnTo>
                <a:lnTo>
                  <a:pt x="38" y="11041"/>
                </a:lnTo>
                <a:lnTo>
                  <a:pt x="555" y="11555"/>
                </a:lnTo>
                <a:lnTo>
                  <a:pt x="0" y="12107"/>
                </a:lnTo>
                <a:lnTo>
                  <a:pt x="555" y="12659"/>
                </a:lnTo>
                <a:lnTo>
                  <a:pt x="0" y="13211"/>
                </a:lnTo>
                <a:lnTo>
                  <a:pt x="555" y="13763"/>
                </a:lnTo>
                <a:lnTo>
                  <a:pt x="15" y="14300"/>
                </a:lnTo>
                <a:lnTo>
                  <a:pt x="2304" y="14300"/>
                </a:lnTo>
                <a:cubicBezTo>
                  <a:pt x="2304" y="9533"/>
                  <a:pt x="2304" y="4767"/>
                  <a:pt x="2304" y="0"/>
                </a:cubicBezTo>
                <a:lnTo>
                  <a:pt x="63" y="0"/>
                </a:lnTo>
                <a:close/>
              </a:path>
            </a:pathLst>
          </a:custGeom>
          <a:solidFill>
            <a:srgbClr val="00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sp>
        <p:nvSpPr>
          <p:cNvPr id="2" name="Otsikko 1"/>
          <p:cNvSpPr>
            <a:spLocks noGrp="1"/>
          </p:cNvSpPr>
          <p:nvPr>
            <p:ph type="title"/>
          </p:nvPr>
        </p:nvSpPr>
        <p:spPr/>
        <p:txBody>
          <a:bodyPr/>
          <a:lstStyle/>
          <a:p>
            <a:r>
              <a:rPr lang="en-US"/>
              <a:t>Click to edit Master title style</a:t>
            </a:r>
            <a:endParaRPr lang="fi-FI"/>
          </a:p>
        </p:txBody>
      </p:sp>
      <p:sp>
        <p:nvSpPr>
          <p:cNvPr id="3" name="Sisällön paikkamerkki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Päivämäärän paikkamerkki 3">
            <a:extLst>
              <a:ext uri="{FF2B5EF4-FFF2-40B4-BE49-F238E27FC236}">
                <a16:creationId xmlns:a16="http://schemas.microsoft.com/office/drawing/2014/main" id="{08061D68-00C2-0645-B5E8-BE1A73438316}"/>
              </a:ext>
            </a:extLst>
          </p:cNvPr>
          <p:cNvSpPr>
            <a:spLocks noGrp="1"/>
          </p:cNvSpPr>
          <p:nvPr>
            <p:ph type="dt" sz="half" idx="10"/>
          </p:nvPr>
        </p:nvSpPr>
        <p:spPr/>
        <p:txBody>
          <a:bodyPr/>
          <a:lstStyle>
            <a:lvl1pPr>
              <a:defRPr/>
            </a:lvl1pPr>
          </a:lstStyle>
          <a:p>
            <a:pPr>
              <a:defRPr/>
            </a:pPr>
            <a:fld id="{F6B89727-6483-7540-B969-751A8728B4EC}" type="datetime1">
              <a:rPr lang="fi-FI"/>
              <a:pPr>
                <a:defRPr/>
              </a:pPr>
              <a:t>15.2.2022</a:t>
            </a:fld>
            <a:endParaRPr lang="fi-FI"/>
          </a:p>
        </p:txBody>
      </p:sp>
      <p:sp>
        <p:nvSpPr>
          <p:cNvPr id="6" name="Alatunnisteen paikkamerkki 4">
            <a:extLst>
              <a:ext uri="{FF2B5EF4-FFF2-40B4-BE49-F238E27FC236}">
                <a16:creationId xmlns:a16="http://schemas.microsoft.com/office/drawing/2014/main" id="{F7926BF8-A34F-6045-8D9A-C5D378E1C544}"/>
              </a:ext>
            </a:extLst>
          </p:cNvPr>
          <p:cNvSpPr>
            <a:spLocks noGrp="1"/>
          </p:cNvSpPr>
          <p:nvPr>
            <p:ph type="ftr" sz="quarter" idx="11"/>
          </p:nvPr>
        </p:nvSpPr>
        <p:spPr/>
        <p:txBody>
          <a:bodyPr/>
          <a:lstStyle>
            <a:lvl1pPr>
              <a:defRPr/>
            </a:lvl1pPr>
          </a:lstStyle>
          <a:p>
            <a:pPr>
              <a:defRPr/>
            </a:pPr>
            <a:r>
              <a:rPr lang="fi-FI"/>
              <a:t>Etunimi Sukunimi</a:t>
            </a:r>
          </a:p>
        </p:txBody>
      </p:sp>
      <p:sp>
        <p:nvSpPr>
          <p:cNvPr id="7" name="Dian numeron paikkamerkki 5">
            <a:extLst>
              <a:ext uri="{FF2B5EF4-FFF2-40B4-BE49-F238E27FC236}">
                <a16:creationId xmlns:a16="http://schemas.microsoft.com/office/drawing/2014/main" id="{48508DF5-AB63-1548-92B6-2D4E4AD7AB22}"/>
              </a:ext>
            </a:extLst>
          </p:cNvPr>
          <p:cNvSpPr>
            <a:spLocks noGrp="1"/>
          </p:cNvSpPr>
          <p:nvPr>
            <p:ph type="sldNum" sz="quarter" idx="12"/>
          </p:nvPr>
        </p:nvSpPr>
        <p:spPr/>
        <p:txBody>
          <a:bodyPr/>
          <a:lstStyle>
            <a:lvl1pPr>
              <a:defRPr/>
            </a:lvl1pPr>
          </a:lstStyle>
          <a:p>
            <a:pPr>
              <a:defRPr/>
            </a:pPr>
            <a:fld id="{498D1D1B-0F5B-6848-A86A-204C17E8DD0D}" type="slidenum">
              <a:rPr lang="fi-FI"/>
              <a:pPr>
                <a:defRPr/>
              </a:pPr>
              <a:t>‹#›</a:t>
            </a:fld>
            <a:endParaRPr lang="fi-FI"/>
          </a:p>
        </p:txBody>
      </p:sp>
    </p:spTree>
    <p:extLst>
      <p:ext uri="{BB962C8B-B14F-4D97-AF65-F5344CB8AC3E}">
        <p14:creationId xmlns:p14="http://schemas.microsoft.com/office/powerpoint/2010/main" val="156138749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Otsikko ja sisältö D">
    <p:spTree>
      <p:nvGrpSpPr>
        <p:cNvPr id="1" name=""/>
        <p:cNvGrpSpPr/>
        <p:nvPr/>
      </p:nvGrpSpPr>
      <p:grpSpPr>
        <a:xfrm>
          <a:off x="0" y="0"/>
          <a:ext cx="0" cy="0"/>
          <a:chOff x="0" y="0"/>
          <a:chExt cx="0" cy="0"/>
        </a:xfrm>
      </p:grpSpPr>
      <p:sp>
        <p:nvSpPr>
          <p:cNvPr id="4" name="Freeform 13">
            <a:extLst>
              <a:ext uri="{FF2B5EF4-FFF2-40B4-BE49-F238E27FC236}">
                <a16:creationId xmlns:a16="http://schemas.microsoft.com/office/drawing/2014/main" id="{AAC5E211-6BEE-FD4C-B8EB-17B9066CC9F5}"/>
              </a:ext>
            </a:extLst>
          </p:cNvPr>
          <p:cNvSpPr>
            <a:spLocks noChangeAspect="1"/>
          </p:cNvSpPr>
          <p:nvPr userDrawn="1"/>
        </p:nvSpPr>
        <p:spPr bwMode="auto">
          <a:xfrm>
            <a:off x="10964863" y="0"/>
            <a:ext cx="1228725" cy="6858000"/>
          </a:xfrm>
          <a:custGeom>
            <a:avLst/>
            <a:gdLst>
              <a:gd name="T0" fmla="*/ 0 w 2539"/>
              <a:gd name="T1" fmla="*/ 2026276670 h 14300"/>
              <a:gd name="T2" fmla="*/ 0 w 2539"/>
              <a:gd name="T3" fmla="*/ 2026276670 h 14300"/>
              <a:gd name="T4" fmla="*/ 84321314 w 2539"/>
              <a:gd name="T5" fmla="*/ 2147483646 h 14300"/>
              <a:gd name="T6" fmla="*/ 0 w 2539"/>
              <a:gd name="T7" fmla="*/ 2147483646 h 14300"/>
              <a:gd name="T8" fmla="*/ 0 w 2539"/>
              <a:gd name="T9" fmla="*/ 2147483646 h 14300"/>
              <a:gd name="T10" fmla="*/ 0 w 2539"/>
              <a:gd name="T11" fmla="*/ 2147483646 h 14300"/>
              <a:gd name="T12" fmla="*/ 84321314 w 2539"/>
              <a:gd name="T13" fmla="*/ 2147483646 h 14300"/>
              <a:gd name="T14" fmla="*/ 0 w 2539"/>
              <a:gd name="T15" fmla="*/ 2147483646 h 14300"/>
              <a:gd name="T16" fmla="*/ 0 w 2539"/>
              <a:gd name="T17" fmla="*/ 2147483646 h 14300"/>
              <a:gd name="T18" fmla="*/ 0 w 2539"/>
              <a:gd name="T19" fmla="*/ 2147483646 h 14300"/>
              <a:gd name="T20" fmla="*/ 85023995 w 2539"/>
              <a:gd name="T21" fmla="*/ 2147483646 h 14300"/>
              <a:gd name="T22" fmla="*/ 0 w 2539"/>
              <a:gd name="T23" fmla="*/ 2147483646 h 14300"/>
              <a:gd name="T24" fmla="*/ 85023995 w 2539"/>
              <a:gd name="T25" fmla="*/ 2147483646 h 14300"/>
              <a:gd name="T26" fmla="*/ 0 w 2539"/>
              <a:gd name="T27" fmla="*/ 2147483646 h 14300"/>
              <a:gd name="T28" fmla="*/ 85023995 w 2539"/>
              <a:gd name="T29" fmla="*/ 2147483646 h 14300"/>
              <a:gd name="T30" fmla="*/ 0 w 2539"/>
              <a:gd name="T31" fmla="*/ 2147483646 h 14300"/>
              <a:gd name="T32" fmla="*/ 594698061 w 2539"/>
              <a:gd name="T33" fmla="*/ 2147483646 h 14300"/>
              <a:gd name="T34" fmla="*/ 594698061 w 2539"/>
              <a:gd name="T35" fmla="*/ 0 h 14300"/>
              <a:gd name="T36" fmla="*/ 0 w 2539"/>
              <a:gd name="T37" fmla="*/ 0 h 14300"/>
              <a:gd name="T38" fmla="*/ 85023995 w 2539"/>
              <a:gd name="T39" fmla="*/ 126728646 h 14300"/>
              <a:gd name="T40" fmla="*/ 0 w 2539"/>
              <a:gd name="T41" fmla="*/ 253227094 h 14300"/>
              <a:gd name="T42" fmla="*/ 85023995 w 2539"/>
              <a:gd name="T43" fmla="*/ 379725542 h 14300"/>
              <a:gd name="T44" fmla="*/ 0 w 2539"/>
              <a:gd name="T45" fmla="*/ 506454188 h 14300"/>
              <a:gd name="T46" fmla="*/ 85023995 w 2539"/>
              <a:gd name="T47" fmla="*/ 632952636 h 14300"/>
              <a:gd name="T48" fmla="*/ 0 w 2539"/>
              <a:gd name="T49" fmla="*/ 759681282 h 14300"/>
              <a:gd name="T50" fmla="*/ 85023995 w 2539"/>
              <a:gd name="T51" fmla="*/ 886179730 h 14300"/>
              <a:gd name="T52" fmla="*/ 0 w 2539"/>
              <a:gd name="T53" fmla="*/ 1012908376 h 14300"/>
              <a:gd name="T54" fmla="*/ 85023995 w 2539"/>
              <a:gd name="T55" fmla="*/ 1139406824 h 14300"/>
              <a:gd name="T56" fmla="*/ 0 w 2539"/>
              <a:gd name="T57" fmla="*/ 1266135470 h 14300"/>
              <a:gd name="T58" fmla="*/ 85023995 w 2539"/>
              <a:gd name="T59" fmla="*/ 1392633918 h 14300"/>
              <a:gd name="T60" fmla="*/ 0 w 2539"/>
              <a:gd name="T61" fmla="*/ 1519362564 h 14300"/>
              <a:gd name="T62" fmla="*/ 85023995 w 2539"/>
              <a:gd name="T63" fmla="*/ 1645861012 h 14300"/>
              <a:gd name="T64" fmla="*/ 0 w 2539"/>
              <a:gd name="T65" fmla="*/ 1772359939 h 14300"/>
              <a:gd name="T66" fmla="*/ 85023995 w 2539"/>
              <a:gd name="T67" fmla="*/ 1899088585 h 14300"/>
              <a:gd name="T68" fmla="*/ 0 w 2539"/>
              <a:gd name="T69" fmla="*/ 2025587033 h 14300"/>
              <a:gd name="T70" fmla="*/ 0 w 2539"/>
              <a:gd name="T71" fmla="*/ 2026276670 h 1430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539" h="14300">
                <a:moveTo>
                  <a:pt x="0" y="8810"/>
                </a:moveTo>
                <a:lnTo>
                  <a:pt x="0" y="8810"/>
                </a:lnTo>
                <a:cubicBezTo>
                  <a:pt x="0" y="9056"/>
                  <a:pt x="148" y="9267"/>
                  <a:pt x="360" y="9359"/>
                </a:cubicBezTo>
                <a:cubicBezTo>
                  <a:pt x="148" y="9451"/>
                  <a:pt x="0" y="9662"/>
                  <a:pt x="0" y="9908"/>
                </a:cubicBezTo>
                <a:lnTo>
                  <a:pt x="0" y="9910"/>
                </a:lnTo>
                <a:lnTo>
                  <a:pt x="0" y="9911"/>
                </a:lnTo>
                <a:cubicBezTo>
                  <a:pt x="0" y="10157"/>
                  <a:pt x="148" y="10368"/>
                  <a:pt x="360" y="10460"/>
                </a:cubicBezTo>
                <a:cubicBezTo>
                  <a:pt x="148" y="10552"/>
                  <a:pt x="0" y="10763"/>
                  <a:pt x="0" y="11009"/>
                </a:cubicBezTo>
                <a:lnTo>
                  <a:pt x="0" y="11012"/>
                </a:lnTo>
                <a:cubicBezTo>
                  <a:pt x="0" y="11259"/>
                  <a:pt x="150" y="11471"/>
                  <a:pt x="363" y="11562"/>
                </a:cubicBezTo>
                <a:cubicBezTo>
                  <a:pt x="150" y="11654"/>
                  <a:pt x="0" y="11866"/>
                  <a:pt x="0" y="12113"/>
                </a:cubicBezTo>
                <a:cubicBezTo>
                  <a:pt x="0" y="12360"/>
                  <a:pt x="150" y="12572"/>
                  <a:pt x="363" y="12663"/>
                </a:cubicBezTo>
                <a:cubicBezTo>
                  <a:pt x="150" y="12755"/>
                  <a:pt x="0" y="12967"/>
                  <a:pt x="0" y="13214"/>
                </a:cubicBezTo>
                <a:cubicBezTo>
                  <a:pt x="0" y="13461"/>
                  <a:pt x="150" y="13673"/>
                  <a:pt x="363" y="13764"/>
                </a:cubicBezTo>
                <a:cubicBezTo>
                  <a:pt x="154" y="13854"/>
                  <a:pt x="6" y="14059"/>
                  <a:pt x="0" y="14300"/>
                </a:cubicBezTo>
                <a:lnTo>
                  <a:pt x="2539" y="14300"/>
                </a:lnTo>
                <a:cubicBezTo>
                  <a:pt x="2539" y="9533"/>
                  <a:pt x="2539" y="4767"/>
                  <a:pt x="2539" y="0"/>
                </a:cubicBezTo>
                <a:lnTo>
                  <a:pt x="0" y="0"/>
                </a:lnTo>
                <a:cubicBezTo>
                  <a:pt x="0" y="247"/>
                  <a:pt x="150" y="459"/>
                  <a:pt x="363" y="551"/>
                </a:cubicBezTo>
                <a:cubicBezTo>
                  <a:pt x="150" y="642"/>
                  <a:pt x="0" y="854"/>
                  <a:pt x="0" y="1101"/>
                </a:cubicBezTo>
                <a:cubicBezTo>
                  <a:pt x="0" y="1348"/>
                  <a:pt x="150" y="1560"/>
                  <a:pt x="363" y="1651"/>
                </a:cubicBezTo>
                <a:cubicBezTo>
                  <a:pt x="150" y="1743"/>
                  <a:pt x="0" y="1955"/>
                  <a:pt x="0" y="2202"/>
                </a:cubicBezTo>
                <a:cubicBezTo>
                  <a:pt x="0" y="2449"/>
                  <a:pt x="150" y="2661"/>
                  <a:pt x="363" y="2752"/>
                </a:cubicBezTo>
                <a:cubicBezTo>
                  <a:pt x="150" y="2844"/>
                  <a:pt x="0" y="3056"/>
                  <a:pt x="0" y="3303"/>
                </a:cubicBezTo>
                <a:cubicBezTo>
                  <a:pt x="0" y="3550"/>
                  <a:pt x="150" y="3762"/>
                  <a:pt x="363" y="3853"/>
                </a:cubicBezTo>
                <a:cubicBezTo>
                  <a:pt x="150" y="3945"/>
                  <a:pt x="0" y="4157"/>
                  <a:pt x="0" y="4404"/>
                </a:cubicBezTo>
                <a:cubicBezTo>
                  <a:pt x="0" y="4651"/>
                  <a:pt x="150" y="4863"/>
                  <a:pt x="363" y="4954"/>
                </a:cubicBezTo>
                <a:cubicBezTo>
                  <a:pt x="150" y="5046"/>
                  <a:pt x="0" y="5258"/>
                  <a:pt x="0" y="5505"/>
                </a:cubicBezTo>
                <a:cubicBezTo>
                  <a:pt x="0" y="5752"/>
                  <a:pt x="150" y="5964"/>
                  <a:pt x="363" y="6055"/>
                </a:cubicBezTo>
                <a:cubicBezTo>
                  <a:pt x="150" y="6147"/>
                  <a:pt x="0" y="6359"/>
                  <a:pt x="0" y="6606"/>
                </a:cubicBezTo>
                <a:cubicBezTo>
                  <a:pt x="0" y="6853"/>
                  <a:pt x="150" y="7065"/>
                  <a:pt x="363" y="7156"/>
                </a:cubicBezTo>
                <a:cubicBezTo>
                  <a:pt x="150" y="7247"/>
                  <a:pt x="0" y="7459"/>
                  <a:pt x="0" y="7706"/>
                </a:cubicBezTo>
                <a:cubicBezTo>
                  <a:pt x="0" y="7954"/>
                  <a:pt x="150" y="8165"/>
                  <a:pt x="363" y="8257"/>
                </a:cubicBezTo>
                <a:cubicBezTo>
                  <a:pt x="150" y="8348"/>
                  <a:pt x="0" y="8560"/>
                  <a:pt x="0" y="8807"/>
                </a:cubicBezTo>
                <a:lnTo>
                  <a:pt x="0" y="8810"/>
                </a:lnTo>
                <a:close/>
              </a:path>
            </a:pathLst>
          </a:custGeom>
          <a:solidFill>
            <a:srgbClr val="F5A4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sp>
        <p:nvSpPr>
          <p:cNvPr id="2" name="Otsikko 1"/>
          <p:cNvSpPr>
            <a:spLocks noGrp="1"/>
          </p:cNvSpPr>
          <p:nvPr>
            <p:ph type="title"/>
          </p:nvPr>
        </p:nvSpPr>
        <p:spPr/>
        <p:txBody>
          <a:bodyPr/>
          <a:lstStyle/>
          <a:p>
            <a:r>
              <a:rPr lang="en-US"/>
              <a:t>Click to edit Master title style</a:t>
            </a:r>
            <a:endParaRPr lang="fi-FI"/>
          </a:p>
        </p:txBody>
      </p:sp>
      <p:sp>
        <p:nvSpPr>
          <p:cNvPr id="3" name="Sisällön paikkamerkki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Päivämäärän paikkamerkki 3">
            <a:extLst>
              <a:ext uri="{FF2B5EF4-FFF2-40B4-BE49-F238E27FC236}">
                <a16:creationId xmlns:a16="http://schemas.microsoft.com/office/drawing/2014/main" id="{0A566105-9149-3D40-B0F0-3B35700747DB}"/>
              </a:ext>
            </a:extLst>
          </p:cNvPr>
          <p:cNvSpPr>
            <a:spLocks noGrp="1"/>
          </p:cNvSpPr>
          <p:nvPr>
            <p:ph type="dt" sz="half" idx="10"/>
          </p:nvPr>
        </p:nvSpPr>
        <p:spPr/>
        <p:txBody>
          <a:bodyPr/>
          <a:lstStyle>
            <a:lvl1pPr>
              <a:defRPr/>
            </a:lvl1pPr>
          </a:lstStyle>
          <a:p>
            <a:pPr>
              <a:defRPr/>
            </a:pPr>
            <a:fld id="{810B91FC-4EA7-2046-B8CA-A77208F1FCB8}" type="datetime1">
              <a:rPr lang="fi-FI"/>
              <a:pPr>
                <a:defRPr/>
              </a:pPr>
              <a:t>15.2.2022</a:t>
            </a:fld>
            <a:endParaRPr lang="fi-FI"/>
          </a:p>
        </p:txBody>
      </p:sp>
      <p:sp>
        <p:nvSpPr>
          <p:cNvPr id="6" name="Alatunnisteen paikkamerkki 4">
            <a:extLst>
              <a:ext uri="{FF2B5EF4-FFF2-40B4-BE49-F238E27FC236}">
                <a16:creationId xmlns:a16="http://schemas.microsoft.com/office/drawing/2014/main" id="{8436F6DD-802E-C14D-B7F0-1160ACFBE129}"/>
              </a:ext>
            </a:extLst>
          </p:cNvPr>
          <p:cNvSpPr>
            <a:spLocks noGrp="1"/>
          </p:cNvSpPr>
          <p:nvPr>
            <p:ph type="ftr" sz="quarter" idx="11"/>
          </p:nvPr>
        </p:nvSpPr>
        <p:spPr/>
        <p:txBody>
          <a:bodyPr/>
          <a:lstStyle>
            <a:lvl1pPr>
              <a:defRPr/>
            </a:lvl1pPr>
          </a:lstStyle>
          <a:p>
            <a:pPr>
              <a:defRPr/>
            </a:pPr>
            <a:r>
              <a:rPr lang="fi-FI"/>
              <a:t>Etunimi Sukunimi</a:t>
            </a:r>
          </a:p>
        </p:txBody>
      </p:sp>
      <p:sp>
        <p:nvSpPr>
          <p:cNvPr id="7" name="Dian numeron paikkamerkki 5">
            <a:extLst>
              <a:ext uri="{FF2B5EF4-FFF2-40B4-BE49-F238E27FC236}">
                <a16:creationId xmlns:a16="http://schemas.microsoft.com/office/drawing/2014/main" id="{C3D17B6D-02CC-D044-BE4F-A058BFF6F687}"/>
              </a:ext>
            </a:extLst>
          </p:cNvPr>
          <p:cNvSpPr>
            <a:spLocks noGrp="1"/>
          </p:cNvSpPr>
          <p:nvPr>
            <p:ph type="sldNum" sz="quarter" idx="12"/>
          </p:nvPr>
        </p:nvSpPr>
        <p:spPr/>
        <p:txBody>
          <a:bodyPr/>
          <a:lstStyle>
            <a:lvl1pPr>
              <a:defRPr/>
            </a:lvl1pPr>
          </a:lstStyle>
          <a:p>
            <a:pPr>
              <a:defRPr/>
            </a:pPr>
            <a:fld id="{C64F5B31-2932-9445-88BA-1325345EA68D}" type="slidenum">
              <a:rPr lang="fi-FI"/>
              <a:pPr>
                <a:defRPr/>
              </a:pPr>
              <a:t>‹#›</a:t>
            </a:fld>
            <a:endParaRPr lang="fi-FI"/>
          </a:p>
        </p:txBody>
      </p:sp>
    </p:spTree>
    <p:extLst>
      <p:ext uri="{BB962C8B-B14F-4D97-AF65-F5344CB8AC3E}">
        <p14:creationId xmlns:p14="http://schemas.microsoft.com/office/powerpoint/2010/main" val="252169809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Otsikko ja sisältö  F">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FB5F1144-9BAE-994D-AD19-B5E62736DE74}"/>
              </a:ext>
            </a:extLst>
          </p:cNvPr>
          <p:cNvSpPr>
            <a:spLocks noChangeAspect="1"/>
          </p:cNvSpPr>
          <p:nvPr userDrawn="1"/>
        </p:nvSpPr>
        <p:spPr bwMode="auto">
          <a:xfrm>
            <a:off x="10887075" y="0"/>
            <a:ext cx="1304925" cy="6858000"/>
          </a:xfrm>
          <a:custGeom>
            <a:avLst/>
            <a:gdLst>
              <a:gd name="T0" fmla="*/ 0 w 2700"/>
              <a:gd name="T1" fmla="*/ 7820038 h 14300"/>
              <a:gd name="T2" fmla="*/ 102773476 w 2700"/>
              <a:gd name="T3" fmla="*/ 69229352 h 14300"/>
              <a:gd name="T4" fmla="*/ 102773476 w 2700"/>
              <a:gd name="T5" fmla="*/ 139378539 h 14300"/>
              <a:gd name="T6" fmla="*/ 0 w 2700"/>
              <a:gd name="T7" fmla="*/ 200787853 h 14300"/>
              <a:gd name="T8" fmla="*/ 102773476 w 2700"/>
              <a:gd name="T9" fmla="*/ 262197166 h 14300"/>
              <a:gd name="T10" fmla="*/ 102773476 w 2700"/>
              <a:gd name="T11" fmla="*/ 332346353 h 14300"/>
              <a:gd name="T12" fmla="*/ 0 w 2700"/>
              <a:gd name="T13" fmla="*/ 393295749 h 14300"/>
              <a:gd name="T14" fmla="*/ 102773476 w 2700"/>
              <a:gd name="T15" fmla="*/ 454704583 h 14300"/>
              <a:gd name="T16" fmla="*/ 102773476 w 2700"/>
              <a:gd name="T17" fmla="*/ 524854250 h 14300"/>
              <a:gd name="T18" fmla="*/ 0 w 2700"/>
              <a:gd name="T19" fmla="*/ 586033365 h 14300"/>
              <a:gd name="T20" fmla="*/ 102773476 w 2700"/>
              <a:gd name="T21" fmla="*/ 647442678 h 14300"/>
              <a:gd name="T22" fmla="*/ 102773476 w 2700"/>
              <a:gd name="T23" fmla="*/ 717591866 h 14300"/>
              <a:gd name="T24" fmla="*/ 0 w 2700"/>
              <a:gd name="T25" fmla="*/ 779001179 h 14300"/>
              <a:gd name="T26" fmla="*/ 102773476 w 2700"/>
              <a:gd name="T27" fmla="*/ 840410493 h 14300"/>
              <a:gd name="T28" fmla="*/ 102773476 w 2700"/>
              <a:gd name="T29" fmla="*/ 910559680 h 14300"/>
              <a:gd name="T30" fmla="*/ 0 w 2700"/>
              <a:gd name="T31" fmla="*/ 971968993 h 14300"/>
              <a:gd name="T32" fmla="*/ 102773476 w 2700"/>
              <a:gd name="T33" fmla="*/ 1033378307 h 14300"/>
              <a:gd name="T34" fmla="*/ 102773476 w 2700"/>
              <a:gd name="T35" fmla="*/ 1103527494 h 14300"/>
              <a:gd name="T36" fmla="*/ 0 w 2700"/>
              <a:gd name="T37" fmla="*/ 1165166527 h 14300"/>
              <a:gd name="T38" fmla="*/ 102773476 w 2700"/>
              <a:gd name="T39" fmla="*/ 1226575840 h 14300"/>
              <a:gd name="T40" fmla="*/ 102773476 w 2700"/>
              <a:gd name="T41" fmla="*/ 1296725027 h 14300"/>
              <a:gd name="T42" fmla="*/ 0 w 2700"/>
              <a:gd name="T43" fmla="*/ 1357904622 h 14300"/>
              <a:gd name="T44" fmla="*/ 102773476 w 2700"/>
              <a:gd name="T45" fmla="*/ 1419543655 h 14300"/>
              <a:gd name="T46" fmla="*/ 102773476 w 2700"/>
              <a:gd name="T47" fmla="*/ 1489463123 h 14300"/>
              <a:gd name="T48" fmla="*/ 0 w 2700"/>
              <a:gd name="T49" fmla="*/ 1550412519 h 14300"/>
              <a:gd name="T50" fmla="*/ 102773476 w 2700"/>
              <a:gd name="T51" fmla="*/ 1611821832 h 14300"/>
              <a:gd name="T52" fmla="*/ 102773476 w 2700"/>
              <a:gd name="T53" fmla="*/ 1681971019 h 14300"/>
              <a:gd name="T54" fmla="*/ 0 w 2700"/>
              <a:gd name="T55" fmla="*/ 1743380333 h 14300"/>
              <a:gd name="T56" fmla="*/ 102773476 w 2700"/>
              <a:gd name="T57" fmla="*/ 1804789646 h 14300"/>
              <a:gd name="T58" fmla="*/ 102773476 w 2700"/>
              <a:gd name="T59" fmla="*/ 1874938834 h 14300"/>
              <a:gd name="T60" fmla="*/ 0 w 2700"/>
              <a:gd name="T61" fmla="*/ 1936348147 h 14300"/>
              <a:gd name="T62" fmla="*/ 102773476 w 2700"/>
              <a:gd name="T63" fmla="*/ 1997757461 h 14300"/>
              <a:gd name="T64" fmla="*/ 102773476 w 2700"/>
              <a:gd name="T65" fmla="*/ 2067906648 h 14300"/>
              <a:gd name="T66" fmla="*/ 0 w 2700"/>
              <a:gd name="T67" fmla="*/ 2129085763 h 14300"/>
              <a:gd name="T68" fmla="*/ 102773476 w 2700"/>
              <a:gd name="T69" fmla="*/ 2147483646 h 14300"/>
              <a:gd name="T70" fmla="*/ 126831460 w 2700"/>
              <a:gd name="T71" fmla="*/ 2147483646 h 14300"/>
              <a:gd name="T72" fmla="*/ 21489215 w 2700"/>
              <a:gd name="T73" fmla="*/ 2147483646 h 14300"/>
              <a:gd name="T74" fmla="*/ 23591111 w 2700"/>
              <a:gd name="T75" fmla="*/ 2147483646 h 14300"/>
              <a:gd name="T76" fmla="*/ 126831460 w 2700"/>
              <a:gd name="T77" fmla="*/ 2147483646 h 14300"/>
              <a:gd name="T78" fmla="*/ 22423445 w 2700"/>
              <a:gd name="T79" fmla="*/ 2147483646 h 14300"/>
              <a:gd name="T80" fmla="*/ 23591111 w 2700"/>
              <a:gd name="T81" fmla="*/ 2147483646 h 14300"/>
              <a:gd name="T82" fmla="*/ 126831460 w 2700"/>
              <a:gd name="T83" fmla="*/ 2147483646 h 14300"/>
              <a:gd name="T84" fmla="*/ 22423445 w 2700"/>
              <a:gd name="T85" fmla="*/ 2147483646 h 14300"/>
              <a:gd name="T86" fmla="*/ 23591111 w 2700"/>
              <a:gd name="T87" fmla="*/ 2147483646 h 14300"/>
              <a:gd name="T88" fmla="*/ 126831460 w 2700"/>
              <a:gd name="T89" fmla="*/ 2147483646 h 14300"/>
              <a:gd name="T90" fmla="*/ 22423445 w 2700"/>
              <a:gd name="T91" fmla="*/ 2147483646 h 14300"/>
              <a:gd name="T92" fmla="*/ 23591111 w 2700"/>
              <a:gd name="T93" fmla="*/ 2147483646 h 14300"/>
              <a:gd name="T94" fmla="*/ 126831460 w 2700"/>
              <a:gd name="T95" fmla="*/ 2147483646 h 14300"/>
              <a:gd name="T96" fmla="*/ 22423445 w 2700"/>
              <a:gd name="T97" fmla="*/ 2147483646 h 14300"/>
              <a:gd name="T98" fmla="*/ 23591111 w 2700"/>
              <a:gd name="T99" fmla="*/ 2147483646 h 14300"/>
              <a:gd name="T100" fmla="*/ 126831460 w 2700"/>
              <a:gd name="T101" fmla="*/ 2147483646 h 14300"/>
              <a:gd name="T102" fmla="*/ 22423445 w 2700"/>
              <a:gd name="T103" fmla="*/ 2147483646 h 14300"/>
              <a:gd name="T104" fmla="*/ 630654787 w 2700"/>
              <a:gd name="T105" fmla="*/ 2147483646 h 14300"/>
              <a:gd name="T106" fmla="*/ 700793 w 2700"/>
              <a:gd name="T107" fmla="*/ 0 h 1430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700" h="14300">
                <a:moveTo>
                  <a:pt x="3" y="0"/>
                </a:moveTo>
                <a:cubicBezTo>
                  <a:pt x="1" y="11"/>
                  <a:pt x="0" y="22"/>
                  <a:pt x="0" y="34"/>
                </a:cubicBezTo>
                <a:cubicBezTo>
                  <a:pt x="0" y="102"/>
                  <a:pt x="40" y="159"/>
                  <a:pt x="101" y="185"/>
                </a:cubicBezTo>
                <a:cubicBezTo>
                  <a:pt x="105" y="186"/>
                  <a:pt x="440" y="301"/>
                  <a:pt x="440" y="301"/>
                </a:cubicBezTo>
                <a:cubicBezTo>
                  <a:pt x="440" y="301"/>
                  <a:pt x="543" y="338"/>
                  <a:pt x="543" y="454"/>
                </a:cubicBezTo>
                <a:cubicBezTo>
                  <a:pt x="543" y="523"/>
                  <a:pt x="501" y="582"/>
                  <a:pt x="440" y="606"/>
                </a:cubicBezTo>
                <a:cubicBezTo>
                  <a:pt x="437" y="607"/>
                  <a:pt x="96" y="724"/>
                  <a:pt x="96" y="724"/>
                </a:cubicBezTo>
                <a:cubicBezTo>
                  <a:pt x="96" y="724"/>
                  <a:pt x="0" y="756"/>
                  <a:pt x="0" y="873"/>
                </a:cubicBezTo>
                <a:cubicBezTo>
                  <a:pt x="0" y="940"/>
                  <a:pt x="40" y="998"/>
                  <a:pt x="101" y="1023"/>
                </a:cubicBezTo>
                <a:cubicBezTo>
                  <a:pt x="105" y="1025"/>
                  <a:pt x="440" y="1140"/>
                  <a:pt x="440" y="1140"/>
                </a:cubicBezTo>
                <a:cubicBezTo>
                  <a:pt x="440" y="1140"/>
                  <a:pt x="543" y="1177"/>
                  <a:pt x="543" y="1292"/>
                </a:cubicBezTo>
                <a:cubicBezTo>
                  <a:pt x="543" y="1362"/>
                  <a:pt x="501" y="1421"/>
                  <a:pt x="440" y="1445"/>
                </a:cubicBezTo>
                <a:cubicBezTo>
                  <a:pt x="437" y="1446"/>
                  <a:pt x="96" y="1562"/>
                  <a:pt x="96" y="1562"/>
                </a:cubicBezTo>
                <a:cubicBezTo>
                  <a:pt x="96" y="1562"/>
                  <a:pt x="0" y="1602"/>
                  <a:pt x="0" y="1710"/>
                </a:cubicBezTo>
                <a:cubicBezTo>
                  <a:pt x="0" y="1777"/>
                  <a:pt x="40" y="1835"/>
                  <a:pt x="101" y="1860"/>
                </a:cubicBezTo>
                <a:cubicBezTo>
                  <a:pt x="105" y="1862"/>
                  <a:pt x="440" y="1977"/>
                  <a:pt x="440" y="1977"/>
                </a:cubicBezTo>
                <a:cubicBezTo>
                  <a:pt x="440" y="1977"/>
                  <a:pt x="543" y="2013"/>
                  <a:pt x="543" y="2129"/>
                </a:cubicBezTo>
                <a:cubicBezTo>
                  <a:pt x="543" y="2199"/>
                  <a:pt x="501" y="2258"/>
                  <a:pt x="440" y="2282"/>
                </a:cubicBezTo>
                <a:cubicBezTo>
                  <a:pt x="437" y="2283"/>
                  <a:pt x="96" y="2400"/>
                  <a:pt x="96" y="2400"/>
                </a:cubicBezTo>
                <a:cubicBezTo>
                  <a:pt x="96" y="2400"/>
                  <a:pt x="0" y="2431"/>
                  <a:pt x="0" y="2548"/>
                </a:cubicBezTo>
                <a:cubicBezTo>
                  <a:pt x="0" y="2616"/>
                  <a:pt x="40" y="2674"/>
                  <a:pt x="101" y="2699"/>
                </a:cubicBezTo>
                <a:cubicBezTo>
                  <a:pt x="105" y="2700"/>
                  <a:pt x="440" y="2815"/>
                  <a:pt x="440" y="2815"/>
                </a:cubicBezTo>
                <a:cubicBezTo>
                  <a:pt x="440" y="2815"/>
                  <a:pt x="543" y="2852"/>
                  <a:pt x="543" y="2968"/>
                </a:cubicBezTo>
                <a:cubicBezTo>
                  <a:pt x="543" y="3037"/>
                  <a:pt x="501" y="3096"/>
                  <a:pt x="440" y="3120"/>
                </a:cubicBezTo>
                <a:cubicBezTo>
                  <a:pt x="437" y="3121"/>
                  <a:pt x="96" y="3239"/>
                  <a:pt x="96" y="3239"/>
                </a:cubicBezTo>
                <a:cubicBezTo>
                  <a:pt x="96" y="3239"/>
                  <a:pt x="0" y="3278"/>
                  <a:pt x="0" y="3387"/>
                </a:cubicBezTo>
                <a:cubicBezTo>
                  <a:pt x="0" y="3455"/>
                  <a:pt x="40" y="3513"/>
                  <a:pt x="101" y="3538"/>
                </a:cubicBezTo>
                <a:cubicBezTo>
                  <a:pt x="105" y="3539"/>
                  <a:pt x="440" y="3654"/>
                  <a:pt x="440" y="3654"/>
                </a:cubicBezTo>
                <a:cubicBezTo>
                  <a:pt x="440" y="3654"/>
                  <a:pt x="543" y="3691"/>
                  <a:pt x="543" y="3807"/>
                </a:cubicBezTo>
                <a:cubicBezTo>
                  <a:pt x="543" y="3876"/>
                  <a:pt x="501" y="3935"/>
                  <a:pt x="440" y="3959"/>
                </a:cubicBezTo>
                <a:cubicBezTo>
                  <a:pt x="437" y="3960"/>
                  <a:pt x="96" y="4077"/>
                  <a:pt x="96" y="4077"/>
                </a:cubicBezTo>
                <a:cubicBezTo>
                  <a:pt x="96" y="4077"/>
                  <a:pt x="0" y="4109"/>
                  <a:pt x="0" y="4226"/>
                </a:cubicBezTo>
                <a:cubicBezTo>
                  <a:pt x="0" y="4293"/>
                  <a:pt x="40" y="4351"/>
                  <a:pt x="101" y="4377"/>
                </a:cubicBezTo>
                <a:cubicBezTo>
                  <a:pt x="105" y="4378"/>
                  <a:pt x="440" y="4493"/>
                  <a:pt x="440" y="4493"/>
                </a:cubicBezTo>
                <a:cubicBezTo>
                  <a:pt x="440" y="4493"/>
                  <a:pt x="543" y="4530"/>
                  <a:pt x="543" y="4646"/>
                </a:cubicBezTo>
                <a:cubicBezTo>
                  <a:pt x="543" y="4715"/>
                  <a:pt x="501" y="4774"/>
                  <a:pt x="440" y="4798"/>
                </a:cubicBezTo>
                <a:cubicBezTo>
                  <a:pt x="437" y="4799"/>
                  <a:pt x="92" y="4918"/>
                  <a:pt x="92" y="4918"/>
                </a:cubicBezTo>
                <a:cubicBezTo>
                  <a:pt x="92" y="4918"/>
                  <a:pt x="0" y="4949"/>
                  <a:pt x="0" y="5066"/>
                </a:cubicBezTo>
                <a:cubicBezTo>
                  <a:pt x="0" y="5133"/>
                  <a:pt x="40" y="5191"/>
                  <a:pt x="101" y="5216"/>
                </a:cubicBezTo>
                <a:cubicBezTo>
                  <a:pt x="105" y="5218"/>
                  <a:pt x="440" y="5333"/>
                  <a:pt x="440" y="5333"/>
                </a:cubicBezTo>
                <a:cubicBezTo>
                  <a:pt x="440" y="5333"/>
                  <a:pt x="543" y="5370"/>
                  <a:pt x="543" y="5485"/>
                </a:cubicBezTo>
                <a:cubicBezTo>
                  <a:pt x="543" y="5555"/>
                  <a:pt x="501" y="5614"/>
                  <a:pt x="440" y="5638"/>
                </a:cubicBezTo>
                <a:cubicBezTo>
                  <a:pt x="437" y="5639"/>
                  <a:pt x="96" y="5756"/>
                  <a:pt x="96" y="5756"/>
                </a:cubicBezTo>
                <a:cubicBezTo>
                  <a:pt x="96" y="5756"/>
                  <a:pt x="0" y="5787"/>
                  <a:pt x="0" y="5904"/>
                </a:cubicBezTo>
                <a:cubicBezTo>
                  <a:pt x="0" y="5972"/>
                  <a:pt x="40" y="6030"/>
                  <a:pt x="101" y="6055"/>
                </a:cubicBezTo>
                <a:cubicBezTo>
                  <a:pt x="105" y="6056"/>
                  <a:pt x="440" y="6172"/>
                  <a:pt x="440" y="6172"/>
                </a:cubicBezTo>
                <a:cubicBezTo>
                  <a:pt x="440" y="6172"/>
                  <a:pt x="543" y="6208"/>
                  <a:pt x="543" y="6324"/>
                </a:cubicBezTo>
                <a:cubicBezTo>
                  <a:pt x="543" y="6393"/>
                  <a:pt x="501" y="6453"/>
                  <a:pt x="440" y="6476"/>
                </a:cubicBezTo>
                <a:cubicBezTo>
                  <a:pt x="437" y="6477"/>
                  <a:pt x="96" y="6594"/>
                  <a:pt x="96" y="6594"/>
                </a:cubicBezTo>
                <a:cubicBezTo>
                  <a:pt x="96" y="6594"/>
                  <a:pt x="0" y="6634"/>
                  <a:pt x="0" y="6741"/>
                </a:cubicBezTo>
                <a:cubicBezTo>
                  <a:pt x="0" y="6809"/>
                  <a:pt x="40" y="6867"/>
                  <a:pt x="101" y="6892"/>
                </a:cubicBezTo>
                <a:cubicBezTo>
                  <a:pt x="105" y="6893"/>
                  <a:pt x="440" y="7008"/>
                  <a:pt x="440" y="7008"/>
                </a:cubicBezTo>
                <a:cubicBezTo>
                  <a:pt x="440" y="7008"/>
                  <a:pt x="543" y="7045"/>
                  <a:pt x="543" y="7161"/>
                </a:cubicBezTo>
                <a:cubicBezTo>
                  <a:pt x="543" y="7230"/>
                  <a:pt x="501" y="7289"/>
                  <a:pt x="440" y="7313"/>
                </a:cubicBezTo>
                <a:cubicBezTo>
                  <a:pt x="437" y="7314"/>
                  <a:pt x="96" y="7431"/>
                  <a:pt x="96" y="7431"/>
                </a:cubicBezTo>
                <a:cubicBezTo>
                  <a:pt x="96" y="7431"/>
                  <a:pt x="0" y="7463"/>
                  <a:pt x="0" y="7580"/>
                </a:cubicBezTo>
                <a:cubicBezTo>
                  <a:pt x="0" y="7647"/>
                  <a:pt x="40" y="7705"/>
                  <a:pt x="101" y="7731"/>
                </a:cubicBezTo>
                <a:cubicBezTo>
                  <a:pt x="105" y="7732"/>
                  <a:pt x="440" y="7847"/>
                  <a:pt x="440" y="7847"/>
                </a:cubicBezTo>
                <a:cubicBezTo>
                  <a:pt x="440" y="7847"/>
                  <a:pt x="543" y="7884"/>
                  <a:pt x="543" y="8000"/>
                </a:cubicBezTo>
                <a:cubicBezTo>
                  <a:pt x="543" y="8069"/>
                  <a:pt x="501" y="8128"/>
                  <a:pt x="440" y="8152"/>
                </a:cubicBezTo>
                <a:cubicBezTo>
                  <a:pt x="437" y="8153"/>
                  <a:pt x="96" y="8270"/>
                  <a:pt x="96" y="8270"/>
                </a:cubicBezTo>
                <a:cubicBezTo>
                  <a:pt x="96" y="8270"/>
                  <a:pt x="0" y="8310"/>
                  <a:pt x="0" y="8419"/>
                </a:cubicBezTo>
                <a:cubicBezTo>
                  <a:pt x="0" y="8486"/>
                  <a:pt x="40" y="8544"/>
                  <a:pt x="101" y="8569"/>
                </a:cubicBezTo>
                <a:cubicBezTo>
                  <a:pt x="105" y="8571"/>
                  <a:pt x="440" y="8686"/>
                  <a:pt x="440" y="8686"/>
                </a:cubicBezTo>
                <a:cubicBezTo>
                  <a:pt x="440" y="8686"/>
                  <a:pt x="543" y="8723"/>
                  <a:pt x="543" y="8839"/>
                </a:cubicBezTo>
                <a:cubicBezTo>
                  <a:pt x="543" y="8908"/>
                  <a:pt x="501" y="8967"/>
                  <a:pt x="440" y="8991"/>
                </a:cubicBezTo>
                <a:cubicBezTo>
                  <a:pt x="437" y="8992"/>
                  <a:pt x="96" y="9109"/>
                  <a:pt x="96" y="9109"/>
                </a:cubicBezTo>
                <a:cubicBezTo>
                  <a:pt x="96" y="9109"/>
                  <a:pt x="0" y="9141"/>
                  <a:pt x="0" y="9257"/>
                </a:cubicBezTo>
                <a:cubicBezTo>
                  <a:pt x="0" y="9325"/>
                  <a:pt x="40" y="9383"/>
                  <a:pt x="101" y="9408"/>
                </a:cubicBezTo>
                <a:cubicBezTo>
                  <a:pt x="105" y="9409"/>
                  <a:pt x="440" y="9525"/>
                  <a:pt x="440" y="9525"/>
                </a:cubicBezTo>
                <a:cubicBezTo>
                  <a:pt x="440" y="9525"/>
                  <a:pt x="543" y="9561"/>
                  <a:pt x="543" y="9677"/>
                </a:cubicBezTo>
                <a:lnTo>
                  <a:pt x="543" y="9707"/>
                </a:lnTo>
                <a:cubicBezTo>
                  <a:pt x="543" y="9776"/>
                  <a:pt x="501" y="9835"/>
                  <a:pt x="440" y="9859"/>
                </a:cubicBezTo>
                <a:cubicBezTo>
                  <a:pt x="437" y="9860"/>
                  <a:pt x="92" y="9979"/>
                  <a:pt x="92" y="9979"/>
                </a:cubicBezTo>
                <a:cubicBezTo>
                  <a:pt x="92" y="9979"/>
                  <a:pt x="0" y="10010"/>
                  <a:pt x="0" y="10127"/>
                </a:cubicBezTo>
                <a:cubicBezTo>
                  <a:pt x="0" y="10194"/>
                  <a:pt x="40" y="10252"/>
                  <a:pt x="101" y="10277"/>
                </a:cubicBezTo>
                <a:cubicBezTo>
                  <a:pt x="105" y="10279"/>
                  <a:pt x="440" y="10394"/>
                  <a:pt x="440" y="10394"/>
                </a:cubicBezTo>
                <a:cubicBezTo>
                  <a:pt x="440" y="10394"/>
                  <a:pt x="543" y="10431"/>
                  <a:pt x="543" y="10547"/>
                </a:cubicBezTo>
                <a:cubicBezTo>
                  <a:pt x="543" y="10616"/>
                  <a:pt x="501" y="10675"/>
                  <a:pt x="440" y="10699"/>
                </a:cubicBezTo>
                <a:cubicBezTo>
                  <a:pt x="437" y="10700"/>
                  <a:pt x="96" y="10817"/>
                  <a:pt x="96" y="10817"/>
                </a:cubicBezTo>
                <a:cubicBezTo>
                  <a:pt x="96" y="10817"/>
                  <a:pt x="0" y="10849"/>
                  <a:pt x="0" y="10965"/>
                </a:cubicBezTo>
                <a:cubicBezTo>
                  <a:pt x="0" y="11033"/>
                  <a:pt x="40" y="11091"/>
                  <a:pt x="101" y="11116"/>
                </a:cubicBezTo>
                <a:cubicBezTo>
                  <a:pt x="105" y="11117"/>
                  <a:pt x="440" y="11233"/>
                  <a:pt x="440" y="11233"/>
                </a:cubicBezTo>
                <a:cubicBezTo>
                  <a:pt x="440" y="11233"/>
                  <a:pt x="543" y="11269"/>
                  <a:pt x="543" y="11385"/>
                </a:cubicBezTo>
                <a:cubicBezTo>
                  <a:pt x="543" y="11455"/>
                  <a:pt x="501" y="11514"/>
                  <a:pt x="440" y="11538"/>
                </a:cubicBezTo>
                <a:cubicBezTo>
                  <a:pt x="437" y="11539"/>
                  <a:pt x="96" y="11655"/>
                  <a:pt x="96" y="11655"/>
                </a:cubicBezTo>
                <a:cubicBezTo>
                  <a:pt x="96" y="11655"/>
                  <a:pt x="0" y="11695"/>
                  <a:pt x="0" y="11802"/>
                </a:cubicBezTo>
                <a:cubicBezTo>
                  <a:pt x="0" y="11870"/>
                  <a:pt x="40" y="11928"/>
                  <a:pt x="101" y="11953"/>
                </a:cubicBezTo>
                <a:cubicBezTo>
                  <a:pt x="105" y="11954"/>
                  <a:pt x="440" y="12070"/>
                  <a:pt x="440" y="12070"/>
                </a:cubicBezTo>
                <a:cubicBezTo>
                  <a:pt x="440" y="12070"/>
                  <a:pt x="543" y="12106"/>
                  <a:pt x="543" y="12222"/>
                </a:cubicBezTo>
                <a:cubicBezTo>
                  <a:pt x="543" y="12291"/>
                  <a:pt x="501" y="12351"/>
                  <a:pt x="440" y="12374"/>
                </a:cubicBezTo>
                <a:cubicBezTo>
                  <a:pt x="437" y="12376"/>
                  <a:pt x="96" y="12493"/>
                  <a:pt x="96" y="12493"/>
                </a:cubicBezTo>
                <a:cubicBezTo>
                  <a:pt x="96" y="12493"/>
                  <a:pt x="0" y="12524"/>
                  <a:pt x="0" y="12641"/>
                </a:cubicBezTo>
                <a:cubicBezTo>
                  <a:pt x="0" y="12709"/>
                  <a:pt x="40" y="12767"/>
                  <a:pt x="101" y="12792"/>
                </a:cubicBezTo>
                <a:cubicBezTo>
                  <a:pt x="105" y="12793"/>
                  <a:pt x="440" y="12908"/>
                  <a:pt x="440" y="12908"/>
                </a:cubicBezTo>
                <a:cubicBezTo>
                  <a:pt x="440" y="12908"/>
                  <a:pt x="543" y="12945"/>
                  <a:pt x="543" y="13061"/>
                </a:cubicBezTo>
                <a:cubicBezTo>
                  <a:pt x="543" y="13130"/>
                  <a:pt x="501" y="13189"/>
                  <a:pt x="440" y="13213"/>
                </a:cubicBezTo>
                <a:cubicBezTo>
                  <a:pt x="437" y="13214"/>
                  <a:pt x="96" y="13331"/>
                  <a:pt x="96" y="13331"/>
                </a:cubicBezTo>
                <a:cubicBezTo>
                  <a:pt x="96" y="13331"/>
                  <a:pt x="0" y="13371"/>
                  <a:pt x="0" y="13480"/>
                </a:cubicBezTo>
                <a:cubicBezTo>
                  <a:pt x="0" y="13548"/>
                  <a:pt x="40" y="13605"/>
                  <a:pt x="101" y="13631"/>
                </a:cubicBezTo>
                <a:cubicBezTo>
                  <a:pt x="105" y="13632"/>
                  <a:pt x="440" y="13747"/>
                  <a:pt x="440" y="13747"/>
                </a:cubicBezTo>
                <a:cubicBezTo>
                  <a:pt x="440" y="13747"/>
                  <a:pt x="543" y="13784"/>
                  <a:pt x="543" y="13900"/>
                </a:cubicBezTo>
                <a:cubicBezTo>
                  <a:pt x="543" y="13969"/>
                  <a:pt x="501" y="14028"/>
                  <a:pt x="440" y="14052"/>
                </a:cubicBezTo>
                <a:cubicBezTo>
                  <a:pt x="437" y="14053"/>
                  <a:pt x="96" y="14170"/>
                  <a:pt x="96" y="14170"/>
                </a:cubicBezTo>
                <a:cubicBezTo>
                  <a:pt x="96" y="14170"/>
                  <a:pt x="10" y="14198"/>
                  <a:pt x="1" y="14300"/>
                </a:cubicBezTo>
                <a:lnTo>
                  <a:pt x="2700" y="14300"/>
                </a:lnTo>
                <a:lnTo>
                  <a:pt x="2700" y="0"/>
                </a:lnTo>
                <a:lnTo>
                  <a:pt x="3" y="0"/>
                </a:lnTo>
                <a:close/>
              </a:path>
            </a:pathLst>
          </a:custGeom>
          <a:solidFill>
            <a:srgbClr val="9FC9E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sp>
        <p:nvSpPr>
          <p:cNvPr id="2" name="Otsikko 1"/>
          <p:cNvSpPr>
            <a:spLocks noGrp="1"/>
          </p:cNvSpPr>
          <p:nvPr>
            <p:ph type="title"/>
          </p:nvPr>
        </p:nvSpPr>
        <p:spPr/>
        <p:txBody>
          <a:bodyPr/>
          <a:lstStyle/>
          <a:p>
            <a:r>
              <a:rPr lang="en-US"/>
              <a:t>Click to edit Master title style</a:t>
            </a:r>
            <a:endParaRPr lang="fi-FI"/>
          </a:p>
        </p:txBody>
      </p:sp>
      <p:sp>
        <p:nvSpPr>
          <p:cNvPr id="3" name="Sisällön paikkamerkki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Päivämäärän paikkamerkki 3">
            <a:extLst>
              <a:ext uri="{FF2B5EF4-FFF2-40B4-BE49-F238E27FC236}">
                <a16:creationId xmlns:a16="http://schemas.microsoft.com/office/drawing/2014/main" id="{78097F4C-6F0F-FB49-8272-39F3855D52C1}"/>
              </a:ext>
            </a:extLst>
          </p:cNvPr>
          <p:cNvSpPr>
            <a:spLocks noGrp="1"/>
          </p:cNvSpPr>
          <p:nvPr>
            <p:ph type="dt" sz="half" idx="10"/>
          </p:nvPr>
        </p:nvSpPr>
        <p:spPr/>
        <p:txBody>
          <a:bodyPr/>
          <a:lstStyle>
            <a:lvl1pPr>
              <a:defRPr/>
            </a:lvl1pPr>
          </a:lstStyle>
          <a:p>
            <a:pPr>
              <a:defRPr/>
            </a:pPr>
            <a:fld id="{13ECDEE2-F82A-C94A-BD77-C0A4A66A33D7}" type="datetime1">
              <a:rPr lang="fi-FI"/>
              <a:pPr>
                <a:defRPr/>
              </a:pPr>
              <a:t>15.2.2022</a:t>
            </a:fld>
            <a:endParaRPr lang="fi-FI"/>
          </a:p>
        </p:txBody>
      </p:sp>
      <p:sp>
        <p:nvSpPr>
          <p:cNvPr id="6" name="Alatunnisteen paikkamerkki 4">
            <a:extLst>
              <a:ext uri="{FF2B5EF4-FFF2-40B4-BE49-F238E27FC236}">
                <a16:creationId xmlns:a16="http://schemas.microsoft.com/office/drawing/2014/main" id="{A4775DF1-4138-E64C-9D04-52753103087A}"/>
              </a:ext>
            </a:extLst>
          </p:cNvPr>
          <p:cNvSpPr>
            <a:spLocks noGrp="1"/>
          </p:cNvSpPr>
          <p:nvPr>
            <p:ph type="ftr" sz="quarter" idx="11"/>
          </p:nvPr>
        </p:nvSpPr>
        <p:spPr/>
        <p:txBody>
          <a:bodyPr/>
          <a:lstStyle>
            <a:lvl1pPr>
              <a:defRPr/>
            </a:lvl1pPr>
          </a:lstStyle>
          <a:p>
            <a:pPr>
              <a:defRPr/>
            </a:pPr>
            <a:r>
              <a:rPr lang="fi-FI"/>
              <a:t>Etunimi Sukunimi</a:t>
            </a:r>
          </a:p>
        </p:txBody>
      </p:sp>
      <p:sp>
        <p:nvSpPr>
          <p:cNvPr id="7" name="Dian numeron paikkamerkki 5">
            <a:extLst>
              <a:ext uri="{FF2B5EF4-FFF2-40B4-BE49-F238E27FC236}">
                <a16:creationId xmlns:a16="http://schemas.microsoft.com/office/drawing/2014/main" id="{77A65C74-26CE-9B47-8F86-229E9C82AFCC}"/>
              </a:ext>
            </a:extLst>
          </p:cNvPr>
          <p:cNvSpPr>
            <a:spLocks noGrp="1"/>
          </p:cNvSpPr>
          <p:nvPr>
            <p:ph type="sldNum" sz="quarter" idx="12"/>
          </p:nvPr>
        </p:nvSpPr>
        <p:spPr/>
        <p:txBody>
          <a:bodyPr/>
          <a:lstStyle>
            <a:lvl1pPr>
              <a:defRPr/>
            </a:lvl1pPr>
          </a:lstStyle>
          <a:p>
            <a:pPr>
              <a:defRPr/>
            </a:pPr>
            <a:fld id="{90B684B0-CDAE-8C48-8F42-43DB05ACEE07}" type="slidenum">
              <a:rPr lang="fi-FI"/>
              <a:pPr>
                <a:defRPr/>
              </a:pPr>
              <a:t>‹#›</a:t>
            </a:fld>
            <a:endParaRPr lang="fi-FI"/>
          </a:p>
        </p:txBody>
      </p:sp>
    </p:spTree>
    <p:extLst>
      <p:ext uri="{BB962C8B-B14F-4D97-AF65-F5344CB8AC3E}">
        <p14:creationId xmlns:p14="http://schemas.microsoft.com/office/powerpoint/2010/main" val="3717695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Väliotsikko vaakuna">
    <p:bg>
      <p:bgPr>
        <a:solidFill>
          <a:srgbClr val="0001BE"/>
        </a:solidFill>
        <a:effectLst/>
      </p:bgPr>
    </p:bg>
    <p:spTree>
      <p:nvGrpSpPr>
        <p:cNvPr id="1" name=""/>
        <p:cNvGrpSpPr/>
        <p:nvPr/>
      </p:nvGrpSpPr>
      <p:grpSpPr>
        <a:xfrm>
          <a:off x="0" y="0"/>
          <a:ext cx="0" cy="0"/>
          <a:chOff x="0" y="0"/>
          <a:chExt cx="0" cy="0"/>
        </a:xfrm>
      </p:grpSpPr>
      <p:grpSp>
        <p:nvGrpSpPr>
          <p:cNvPr id="3" name="Ryhmä 8"/>
          <p:cNvGrpSpPr/>
          <p:nvPr/>
        </p:nvGrpSpPr>
        <p:grpSpPr bwMode="black">
          <a:xfrm>
            <a:off x="465667" y="6222027"/>
            <a:ext cx="804333" cy="373549"/>
            <a:chOff x="228601" y="704851"/>
            <a:chExt cx="11734800" cy="5449888"/>
          </a:xfrm>
          <a:solidFill>
            <a:srgbClr val="FFFFFF"/>
          </a:solidFill>
        </p:grpSpPr>
        <p:sp>
          <p:nvSpPr>
            <p:cNvPr id="4"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5"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6"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7"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8"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9"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0"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11"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2"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3"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4"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fi-FI"/>
              <a:t>Muokkaa perustyyl. napsautt.</a:t>
            </a:r>
          </a:p>
        </p:txBody>
      </p:sp>
      <p:sp>
        <p:nvSpPr>
          <p:cNvPr id="15" name="Päivämäärän paikkamerkki 3"/>
          <p:cNvSpPr>
            <a:spLocks noGrp="1"/>
          </p:cNvSpPr>
          <p:nvPr>
            <p:ph type="dt" sz="half" idx="10"/>
          </p:nvPr>
        </p:nvSpPr>
        <p:spPr/>
        <p:txBody>
          <a:bodyPr/>
          <a:lstStyle>
            <a:lvl1pPr>
              <a:defRPr smtClean="0">
                <a:solidFill>
                  <a:srgbClr val="FFFFFF"/>
                </a:solidFill>
              </a:defRPr>
            </a:lvl1pPr>
          </a:lstStyle>
          <a:p>
            <a:fld id="{6EAB05F7-8E58-4971-954E-2357C56EBEA6}" type="datetimeFigureOut">
              <a:rPr lang="fi-FI" smtClean="0"/>
              <a:t>15.2.2022</a:t>
            </a:fld>
            <a:endParaRPr lang="fi-FI"/>
          </a:p>
        </p:txBody>
      </p:sp>
      <p:sp>
        <p:nvSpPr>
          <p:cNvPr id="16" name="Alatunnisteen paikkamerkki 4"/>
          <p:cNvSpPr>
            <a:spLocks noGrp="1"/>
          </p:cNvSpPr>
          <p:nvPr>
            <p:ph type="ftr" sz="quarter" idx="11"/>
          </p:nvPr>
        </p:nvSpPr>
        <p:spPr/>
        <p:txBody>
          <a:bodyPr/>
          <a:lstStyle>
            <a:lvl1pPr>
              <a:defRPr smtClean="0">
                <a:solidFill>
                  <a:srgbClr val="FFFFFF"/>
                </a:solidFill>
              </a:defRPr>
            </a:lvl1pPr>
          </a:lstStyle>
          <a:p>
            <a:endParaRPr lang="fi-FI"/>
          </a:p>
        </p:txBody>
      </p:sp>
      <p:sp>
        <p:nvSpPr>
          <p:cNvPr id="17" name="Dian numeron paikkamerkki 5"/>
          <p:cNvSpPr>
            <a:spLocks noGrp="1"/>
          </p:cNvSpPr>
          <p:nvPr>
            <p:ph type="sldNum" sz="quarter" idx="12"/>
          </p:nvPr>
        </p:nvSpPr>
        <p:spPr/>
        <p:txBody>
          <a:bodyPr/>
          <a:lstStyle>
            <a:lvl1pPr>
              <a:defRPr smtClean="0">
                <a:solidFill>
                  <a:srgbClr val="FFFFFF"/>
                </a:solidFill>
              </a:defRPr>
            </a:lvl1pPr>
          </a:lstStyle>
          <a:p>
            <a:fld id="{B3ED3CF1-AE36-4F7D-B1D7-F5107BEBB32E}" type="slidenum">
              <a:rPr lang="fi-FI" smtClean="0"/>
              <a:t>‹#›</a:t>
            </a:fld>
            <a:endParaRPr lang="fi-FI"/>
          </a:p>
        </p:txBody>
      </p:sp>
    </p:spTree>
    <p:extLst>
      <p:ext uri="{BB962C8B-B14F-4D97-AF65-F5344CB8AC3E}">
        <p14:creationId xmlns:p14="http://schemas.microsoft.com/office/powerpoint/2010/main" val="158630687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Otsikko ja sisältö 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93DE3422-873B-344F-8AA7-9322CF082061}"/>
              </a:ext>
            </a:extLst>
          </p:cNvPr>
          <p:cNvSpPr>
            <a:spLocks noChangeAspect="1"/>
          </p:cNvSpPr>
          <p:nvPr userDrawn="1"/>
        </p:nvSpPr>
        <p:spPr bwMode="auto">
          <a:xfrm>
            <a:off x="10902950" y="0"/>
            <a:ext cx="1290638" cy="6858000"/>
          </a:xfrm>
          <a:custGeom>
            <a:avLst/>
            <a:gdLst>
              <a:gd name="T0" fmla="*/ 85333119 w 2658"/>
              <a:gd name="T1" fmla="*/ 0 h 14271"/>
              <a:gd name="T2" fmla="*/ 0 w 2658"/>
              <a:gd name="T3" fmla="*/ 126782415 h 14271"/>
              <a:gd name="T4" fmla="*/ 85333119 w 2658"/>
              <a:gd name="T5" fmla="*/ 253564350 h 14271"/>
              <a:gd name="T6" fmla="*/ 0 w 2658"/>
              <a:gd name="T7" fmla="*/ 380346766 h 14271"/>
              <a:gd name="T8" fmla="*/ 85333119 w 2658"/>
              <a:gd name="T9" fmla="*/ 507129181 h 14271"/>
              <a:gd name="T10" fmla="*/ 0 w 2658"/>
              <a:gd name="T11" fmla="*/ 633911116 h 14271"/>
              <a:gd name="T12" fmla="*/ 85333119 w 2658"/>
              <a:gd name="T13" fmla="*/ 760462865 h 14271"/>
              <a:gd name="T14" fmla="*/ 0 w 2658"/>
              <a:gd name="T15" fmla="*/ 887244800 h 14271"/>
              <a:gd name="T16" fmla="*/ 85333119 w 2658"/>
              <a:gd name="T17" fmla="*/ 1014027215 h 14271"/>
              <a:gd name="T18" fmla="*/ 0 w 2658"/>
              <a:gd name="T19" fmla="*/ 1140809630 h 14271"/>
              <a:gd name="T20" fmla="*/ 85333119 w 2658"/>
              <a:gd name="T21" fmla="*/ 1267591565 h 14271"/>
              <a:gd name="T22" fmla="*/ 0 w 2658"/>
              <a:gd name="T23" fmla="*/ 1394373981 h 14271"/>
              <a:gd name="T24" fmla="*/ 85333119 w 2658"/>
              <a:gd name="T25" fmla="*/ 1521156396 h 14271"/>
              <a:gd name="T26" fmla="*/ 0 w 2658"/>
              <a:gd name="T27" fmla="*/ 1647938331 h 14271"/>
              <a:gd name="T28" fmla="*/ 85333119 w 2658"/>
              <a:gd name="T29" fmla="*/ 1774720746 h 14271"/>
              <a:gd name="T30" fmla="*/ 0 w 2658"/>
              <a:gd name="T31" fmla="*/ 1901503162 h 14271"/>
              <a:gd name="T32" fmla="*/ 85333119 w 2658"/>
              <a:gd name="T33" fmla="*/ 2028054430 h 14271"/>
              <a:gd name="T34" fmla="*/ 0 w 2658"/>
              <a:gd name="T35" fmla="*/ 2147483646 h 14271"/>
              <a:gd name="T36" fmla="*/ 85333119 w 2658"/>
              <a:gd name="T37" fmla="*/ 2147483646 h 14271"/>
              <a:gd name="T38" fmla="*/ 0 w 2658"/>
              <a:gd name="T39" fmla="*/ 2147483646 h 14271"/>
              <a:gd name="T40" fmla="*/ 85333119 w 2658"/>
              <a:gd name="T41" fmla="*/ 2147483646 h 14271"/>
              <a:gd name="T42" fmla="*/ 0 w 2658"/>
              <a:gd name="T43" fmla="*/ 2147483646 h 14271"/>
              <a:gd name="T44" fmla="*/ 85333119 w 2658"/>
              <a:gd name="T45" fmla="*/ 2147483646 h 14271"/>
              <a:gd name="T46" fmla="*/ 0 w 2658"/>
              <a:gd name="T47" fmla="*/ 2147483646 h 14271"/>
              <a:gd name="T48" fmla="*/ 85333119 w 2658"/>
              <a:gd name="T49" fmla="*/ 2147483646 h 14271"/>
              <a:gd name="T50" fmla="*/ 0 w 2658"/>
              <a:gd name="T51" fmla="*/ 2147483646 h 14271"/>
              <a:gd name="T52" fmla="*/ 85333119 w 2658"/>
              <a:gd name="T53" fmla="*/ 2147483646 h 14271"/>
              <a:gd name="T54" fmla="*/ 626561534 w 2658"/>
              <a:gd name="T55" fmla="*/ 2147483646 h 14271"/>
              <a:gd name="T56" fmla="*/ 626561534 w 2658"/>
              <a:gd name="T57" fmla="*/ 231147 h 14271"/>
              <a:gd name="T58" fmla="*/ 85333119 w 2658"/>
              <a:gd name="T59" fmla="*/ 0 h 1427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658" h="14271">
                <a:moveTo>
                  <a:pt x="362" y="0"/>
                </a:moveTo>
                <a:cubicBezTo>
                  <a:pt x="362" y="246"/>
                  <a:pt x="213" y="458"/>
                  <a:pt x="0" y="549"/>
                </a:cubicBezTo>
                <a:cubicBezTo>
                  <a:pt x="213" y="640"/>
                  <a:pt x="362" y="852"/>
                  <a:pt x="362" y="1098"/>
                </a:cubicBezTo>
                <a:cubicBezTo>
                  <a:pt x="362" y="1344"/>
                  <a:pt x="213" y="1556"/>
                  <a:pt x="0" y="1647"/>
                </a:cubicBezTo>
                <a:cubicBezTo>
                  <a:pt x="213" y="1738"/>
                  <a:pt x="362" y="1949"/>
                  <a:pt x="362" y="2196"/>
                </a:cubicBezTo>
                <a:cubicBezTo>
                  <a:pt x="362" y="2442"/>
                  <a:pt x="213" y="2653"/>
                  <a:pt x="0" y="2745"/>
                </a:cubicBezTo>
                <a:cubicBezTo>
                  <a:pt x="213" y="2836"/>
                  <a:pt x="362" y="3047"/>
                  <a:pt x="362" y="3293"/>
                </a:cubicBezTo>
                <a:cubicBezTo>
                  <a:pt x="362" y="3540"/>
                  <a:pt x="213" y="3751"/>
                  <a:pt x="0" y="3842"/>
                </a:cubicBezTo>
                <a:cubicBezTo>
                  <a:pt x="213" y="3934"/>
                  <a:pt x="362" y="4145"/>
                  <a:pt x="362" y="4391"/>
                </a:cubicBezTo>
                <a:cubicBezTo>
                  <a:pt x="362" y="4638"/>
                  <a:pt x="213" y="4849"/>
                  <a:pt x="0" y="4940"/>
                </a:cubicBezTo>
                <a:cubicBezTo>
                  <a:pt x="213" y="5031"/>
                  <a:pt x="362" y="5243"/>
                  <a:pt x="362" y="5489"/>
                </a:cubicBezTo>
                <a:cubicBezTo>
                  <a:pt x="362" y="5735"/>
                  <a:pt x="213" y="5947"/>
                  <a:pt x="0" y="6038"/>
                </a:cubicBezTo>
                <a:cubicBezTo>
                  <a:pt x="213" y="6129"/>
                  <a:pt x="362" y="6341"/>
                  <a:pt x="362" y="6587"/>
                </a:cubicBezTo>
                <a:cubicBezTo>
                  <a:pt x="362" y="6833"/>
                  <a:pt x="213" y="7045"/>
                  <a:pt x="0" y="7136"/>
                </a:cubicBezTo>
                <a:cubicBezTo>
                  <a:pt x="213" y="7227"/>
                  <a:pt x="362" y="7438"/>
                  <a:pt x="362" y="7685"/>
                </a:cubicBezTo>
                <a:cubicBezTo>
                  <a:pt x="362" y="7931"/>
                  <a:pt x="213" y="8142"/>
                  <a:pt x="0" y="8234"/>
                </a:cubicBezTo>
                <a:cubicBezTo>
                  <a:pt x="213" y="8325"/>
                  <a:pt x="362" y="8536"/>
                  <a:pt x="362" y="8782"/>
                </a:cubicBezTo>
                <a:cubicBezTo>
                  <a:pt x="362" y="9029"/>
                  <a:pt x="213" y="9240"/>
                  <a:pt x="0" y="9331"/>
                </a:cubicBezTo>
                <a:cubicBezTo>
                  <a:pt x="213" y="9423"/>
                  <a:pt x="362" y="9634"/>
                  <a:pt x="362" y="9880"/>
                </a:cubicBezTo>
                <a:cubicBezTo>
                  <a:pt x="362" y="10127"/>
                  <a:pt x="213" y="10338"/>
                  <a:pt x="0" y="10429"/>
                </a:cubicBezTo>
                <a:cubicBezTo>
                  <a:pt x="213" y="10520"/>
                  <a:pt x="362" y="10732"/>
                  <a:pt x="362" y="10978"/>
                </a:cubicBezTo>
                <a:cubicBezTo>
                  <a:pt x="362" y="11224"/>
                  <a:pt x="213" y="11436"/>
                  <a:pt x="0" y="11527"/>
                </a:cubicBezTo>
                <a:cubicBezTo>
                  <a:pt x="213" y="11618"/>
                  <a:pt x="362" y="11829"/>
                  <a:pt x="362" y="12076"/>
                </a:cubicBezTo>
                <a:cubicBezTo>
                  <a:pt x="362" y="12322"/>
                  <a:pt x="213" y="12533"/>
                  <a:pt x="0" y="12625"/>
                </a:cubicBezTo>
                <a:cubicBezTo>
                  <a:pt x="213" y="12716"/>
                  <a:pt x="362" y="12927"/>
                  <a:pt x="362" y="13174"/>
                </a:cubicBezTo>
                <a:cubicBezTo>
                  <a:pt x="362" y="13420"/>
                  <a:pt x="213" y="13631"/>
                  <a:pt x="0" y="13722"/>
                </a:cubicBezTo>
                <a:cubicBezTo>
                  <a:pt x="213" y="13814"/>
                  <a:pt x="362" y="14025"/>
                  <a:pt x="362" y="14271"/>
                </a:cubicBezTo>
                <a:lnTo>
                  <a:pt x="2658" y="14271"/>
                </a:lnTo>
                <a:lnTo>
                  <a:pt x="2658" y="1"/>
                </a:lnTo>
                <a:lnTo>
                  <a:pt x="362" y="0"/>
                </a:lnTo>
                <a:close/>
              </a:path>
            </a:pathLst>
          </a:custGeom>
          <a:solidFill>
            <a:srgbClr val="FFD4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sp>
        <p:nvSpPr>
          <p:cNvPr id="2" name="Otsikko 1"/>
          <p:cNvSpPr>
            <a:spLocks noGrp="1"/>
          </p:cNvSpPr>
          <p:nvPr>
            <p:ph type="title"/>
          </p:nvPr>
        </p:nvSpPr>
        <p:spPr>
          <a:xfrm>
            <a:off x="457200" y="407988"/>
            <a:ext cx="11217275" cy="787400"/>
          </a:xfrm>
        </p:spPr>
        <p:txBody>
          <a:bodyPr/>
          <a:lstStyle>
            <a:lvl1pPr>
              <a:defRPr sz="4000"/>
            </a:lvl1pPr>
          </a:lstStyle>
          <a:p>
            <a:r>
              <a:rPr lang="en-US"/>
              <a:t>Click to edit Master title style</a:t>
            </a:r>
            <a:endParaRPr lang="fi-FI"/>
          </a:p>
        </p:txBody>
      </p:sp>
      <p:sp>
        <p:nvSpPr>
          <p:cNvPr id="3" name="Sisällön paikkamerkki 2"/>
          <p:cNvSpPr>
            <a:spLocks noGrp="1"/>
          </p:cNvSpPr>
          <p:nvPr>
            <p:ph idx="1"/>
          </p:nvPr>
        </p:nvSpPr>
        <p:spPr>
          <a:xfrm>
            <a:off x="457200" y="1281057"/>
            <a:ext cx="10662745" cy="4979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Päivämäärän paikkamerkki 3">
            <a:extLst>
              <a:ext uri="{FF2B5EF4-FFF2-40B4-BE49-F238E27FC236}">
                <a16:creationId xmlns:a16="http://schemas.microsoft.com/office/drawing/2014/main" id="{8513331A-7AF0-7E4D-83BC-EDB3F2230D1B}"/>
              </a:ext>
            </a:extLst>
          </p:cNvPr>
          <p:cNvSpPr>
            <a:spLocks noGrp="1"/>
          </p:cNvSpPr>
          <p:nvPr>
            <p:ph type="dt" sz="half" idx="10"/>
          </p:nvPr>
        </p:nvSpPr>
        <p:spPr/>
        <p:txBody>
          <a:bodyPr/>
          <a:lstStyle>
            <a:lvl1pPr>
              <a:defRPr/>
            </a:lvl1pPr>
          </a:lstStyle>
          <a:p>
            <a:pPr>
              <a:defRPr/>
            </a:pPr>
            <a:fld id="{A9E54A13-B268-804E-AD87-FE0A6EC97B5B}" type="datetime1">
              <a:rPr lang="fi-FI"/>
              <a:pPr>
                <a:defRPr/>
              </a:pPr>
              <a:t>15.2.2022</a:t>
            </a:fld>
            <a:endParaRPr lang="fi-FI"/>
          </a:p>
        </p:txBody>
      </p:sp>
      <p:sp>
        <p:nvSpPr>
          <p:cNvPr id="6" name="Alatunnisteen paikkamerkki 4">
            <a:extLst>
              <a:ext uri="{FF2B5EF4-FFF2-40B4-BE49-F238E27FC236}">
                <a16:creationId xmlns:a16="http://schemas.microsoft.com/office/drawing/2014/main" id="{E4F89B1F-4A77-A542-A0D5-5DCB76CD7C10}"/>
              </a:ext>
            </a:extLst>
          </p:cNvPr>
          <p:cNvSpPr>
            <a:spLocks noGrp="1"/>
          </p:cNvSpPr>
          <p:nvPr>
            <p:ph type="ftr" sz="quarter" idx="11"/>
          </p:nvPr>
        </p:nvSpPr>
        <p:spPr/>
        <p:txBody>
          <a:bodyPr/>
          <a:lstStyle>
            <a:lvl1pPr>
              <a:defRPr/>
            </a:lvl1pPr>
          </a:lstStyle>
          <a:p>
            <a:pPr>
              <a:defRPr/>
            </a:pPr>
            <a:r>
              <a:rPr lang="fi-FI"/>
              <a:t>Etunimi Sukunimi</a:t>
            </a:r>
          </a:p>
        </p:txBody>
      </p:sp>
      <p:sp>
        <p:nvSpPr>
          <p:cNvPr id="7" name="Dian numeron paikkamerkki 5">
            <a:extLst>
              <a:ext uri="{FF2B5EF4-FFF2-40B4-BE49-F238E27FC236}">
                <a16:creationId xmlns:a16="http://schemas.microsoft.com/office/drawing/2014/main" id="{DA1623E7-A75B-7D4D-B01F-65376456287A}"/>
              </a:ext>
            </a:extLst>
          </p:cNvPr>
          <p:cNvSpPr>
            <a:spLocks noGrp="1"/>
          </p:cNvSpPr>
          <p:nvPr>
            <p:ph type="sldNum" sz="quarter" idx="12"/>
          </p:nvPr>
        </p:nvSpPr>
        <p:spPr/>
        <p:txBody>
          <a:bodyPr/>
          <a:lstStyle>
            <a:lvl1pPr>
              <a:defRPr/>
            </a:lvl1pPr>
          </a:lstStyle>
          <a:p>
            <a:pPr>
              <a:defRPr/>
            </a:pPr>
            <a:fld id="{3590D260-8ABE-DF41-AF19-876C029952DC}" type="slidenum">
              <a:rPr lang="fi-FI"/>
              <a:pPr>
                <a:defRPr/>
              </a:pPr>
              <a:t>‹#›</a:t>
            </a:fld>
            <a:endParaRPr lang="fi-FI"/>
          </a:p>
        </p:txBody>
      </p:sp>
    </p:spTree>
    <p:extLst>
      <p:ext uri="{BB962C8B-B14F-4D97-AF65-F5344CB8AC3E}">
        <p14:creationId xmlns:p14="http://schemas.microsoft.com/office/powerpoint/2010/main" val="332497691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1_Otsikko ja sisältö G / 2rows">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93DE3422-873B-344F-8AA7-9322CF082061}"/>
              </a:ext>
            </a:extLst>
          </p:cNvPr>
          <p:cNvSpPr>
            <a:spLocks noChangeAspect="1"/>
          </p:cNvSpPr>
          <p:nvPr userDrawn="1"/>
        </p:nvSpPr>
        <p:spPr bwMode="auto">
          <a:xfrm>
            <a:off x="10902950" y="0"/>
            <a:ext cx="1290638" cy="6858000"/>
          </a:xfrm>
          <a:custGeom>
            <a:avLst/>
            <a:gdLst>
              <a:gd name="T0" fmla="*/ 85333119 w 2658"/>
              <a:gd name="T1" fmla="*/ 0 h 14271"/>
              <a:gd name="T2" fmla="*/ 0 w 2658"/>
              <a:gd name="T3" fmla="*/ 126782415 h 14271"/>
              <a:gd name="T4" fmla="*/ 85333119 w 2658"/>
              <a:gd name="T5" fmla="*/ 253564350 h 14271"/>
              <a:gd name="T6" fmla="*/ 0 w 2658"/>
              <a:gd name="T7" fmla="*/ 380346766 h 14271"/>
              <a:gd name="T8" fmla="*/ 85333119 w 2658"/>
              <a:gd name="T9" fmla="*/ 507129181 h 14271"/>
              <a:gd name="T10" fmla="*/ 0 w 2658"/>
              <a:gd name="T11" fmla="*/ 633911116 h 14271"/>
              <a:gd name="T12" fmla="*/ 85333119 w 2658"/>
              <a:gd name="T13" fmla="*/ 760462865 h 14271"/>
              <a:gd name="T14" fmla="*/ 0 w 2658"/>
              <a:gd name="T15" fmla="*/ 887244800 h 14271"/>
              <a:gd name="T16" fmla="*/ 85333119 w 2658"/>
              <a:gd name="T17" fmla="*/ 1014027215 h 14271"/>
              <a:gd name="T18" fmla="*/ 0 w 2658"/>
              <a:gd name="T19" fmla="*/ 1140809630 h 14271"/>
              <a:gd name="T20" fmla="*/ 85333119 w 2658"/>
              <a:gd name="T21" fmla="*/ 1267591565 h 14271"/>
              <a:gd name="T22" fmla="*/ 0 w 2658"/>
              <a:gd name="T23" fmla="*/ 1394373981 h 14271"/>
              <a:gd name="T24" fmla="*/ 85333119 w 2658"/>
              <a:gd name="T25" fmla="*/ 1521156396 h 14271"/>
              <a:gd name="T26" fmla="*/ 0 w 2658"/>
              <a:gd name="T27" fmla="*/ 1647938331 h 14271"/>
              <a:gd name="T28" fmla="*/ 85333119 w 2658"/>
              <a:gd name="T29" fmla="*/ 1774720746 h 14271"/>
              <a:gd name="T30" fmla="*/ 0 w 2658"/>
              <a:gd name="T31" fmla="*/ 1901503162 h 14271"/>
              <a:gd name="T32" fmla="*/ 85333119 w 2658"/>
              <a:gd name="T33" fmla="*/ 2028054430 h 14271"/>
              <a:gd name="T34" fmla="*/ 0 w 2658"/>
              <a:gd name="T35" fmla="*/ 2147483646 h 14271"/>
              <a:gd name="T36" fmla="*/ 85333119 w 2658"/>
              <a:gd name="T37" fmla="*/ 2147483646 h 14271"/>
              <a:gd name="T38" fmla="*/ 0 w 2658"/>
              <a:gd name="T39" fmla="*/ 2147483646 h 14271"/>
              <a:gd name="T40" fmla="*/ 85333119 w 2658"/>
              <a:gd name="T41" fmla="*/ 2147483646 h 14271"/>
              <a:gd name="T42" fmla="*/ 0 w 2658"/>
              <a:gd name="T43" fmla="*/ 2147483646 h 14271"/>
              <a:gd name="T44" fmla="*/ 85333119 w 2658"/>
              <a:gd name="T45" fmla="*/ 2147483646 h 14271"/>
              <a:gd name="T46" fmla="*/ 0 w 2658"/>
              <a:gd name="T47" fmla="*/ 2147483646 h 14271"/>
              <a:gd name="T48" fmla="*/ 85333119 w 2658"/>
              <a:gd name="T49" fmla="*/ 2147483646 h 14271"/>
              <a:gd name="T50" fmla="*/ 0 w 2658"/>
              <a:gd name="T51" fmla="*/ 2147483646 h 14271"/>
              <a:gd name="T52" fmla="*/ 85333119 w 2658"/>
              <a:gd name="T53" fmla="*/ 2147483646 h 14271"/>
              <a:gd name="T54" fmla="*/ 626561534 w 2658"/>
              <a:gd name="T55" fmla="*/ 2147483646 h 14271"/>
              <a:gd name="T56" fmla="*/ 626561534 w 2658"/>
              <a:gd name="T57" fmla="*/ 231147 h 14271"/>
              <a:gd name="T58" fmla="*/ 85333119 w 2658"/>
              <a:gd name="T59" fmla="*/ 0 h 1427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658" h="14271">
                <a:moveTo>
                  <a:pt x="362" y="0"/>
                </a:moveTo>
                <a:cubicBezTo>
                  <a:pt x="362" y="246"/>
                  <a:pt x="213" y="458"/>
                  <a:pt x="0" y="549"/>
                </a:cubicBezTo>
                <a:cubicBezTo>
                  <a:pt x="213" y="640"/>
                  <a:pt x="362" y="852"/>
                  <a:pt x="362" y="1098"/>
                </a:cubicBezTo>
                <a:cubicBezTo>
                  <a:pt x="362" y="1344"/>
                  <a:pt x="213" y="1556"/>
                  <a:pt x="0" y="1647"/>
                </a:cubicBezTo>
                <a:cubicBezTo>
                  <a:pt x="213" y="1738"/>
                  <a:pt x="362" y="1949"/>
                  <a:pt x="362" y="2196"/>
                </a:cubicBezTo>
                <a:cubicBezTo>
                  <a:pt x="362" y="2442"/>
                  <a:pt x="213" y="2653"/>
                  <a:pt x="0" y="2745"/>
                </a:cubicBezTo>
                <a:cubicBezTo>
                  <a:pt x="213" y="2836"/>
                  <a:pt x="362" y="3047"/>
                  <a:pt x="362" y="3293"/>
                </a:cubicBezTo>
                <a:cubicBezTo>
                  <a:pt x="362" y="3540"/>
                  <a:pt x="213" y="3751"/>
                  <a:pt x="0" y="3842"/>
                </a:cubicBezTo>
                <a:cubicBezTo>
                  <a:pt x="213" y="3934"/>
                  <a:pt x="362" y="4145"/>
                  <a:pt x="362" y="4391"/>
                </a:cubicBezTo>
                <a:cubicBezTo>
                  <a:pt x="362" y="4638"/>
                  <a:pt x="213" y="4849"/>
                  <a:pt x="0" y="4940"/>
                </a:cubicBezTo>
                <a:cubicBezTo>
                  <a:pt x="213" y="5031"/>
                  <a:pt x="362" y="5243"/>
                  <a:pt x="362" y="5489"/>
                </a:cubicBezTo>
                <a:cubicBezTo>
                  <a:pt x="362" y="5735"/>
                  <a:pt x="213" y="5947"/>
                  <a:pt x="0" y="6038"/>
                </a:cubicBezTo>
                <a:cubicBezTo>
                  <a:pt x="213" y="6129"/>
                  <a:pt x="362" y="6341"/>
                  <a:pt x="362" y="6587"/>
                </a:cubicBezTo>
                <a:cubicBezTo>
                  <a:pt x="362" y="6833"/>
                  <a:pt x="213" y="7045"/>
                  <a:pt x="0" y="7136"/>
                </a:cubicBezTo>
                <a:cubicBezTo>
                  <a:pt x="213" y="7227"/>
                  <a:pt x="362" y="7438"/>
                  <a:pt x="362" y="7685"/>
                </a:cubicBezTo>
                <a:cubicBezTo>
                  <a:pt x="362" y="7931"/>
                  <a:pt x="213" y="8142"/>
                  <a:pt x="0" y="8234"/>
                </a:cubicBezTo>
                <a:cubicBezTo>
                  <a:pt x="213" y="8325"/>
                  <a:pt x="362" y="8536"/>
                  <a:pt x="362" y="8782"/>
                </a:cubicBezTo>
                <a:cubicBezTo>
                  <a:pt x="362" y="9029"/>
                  <a:pt x="213" y="9240"/>
                  <a:pt x="0" y="9331"/>
                </a:cubicBezTo>
                <a:cubicBezTo>
                  <a:pt x="213" y="9423"/>
                  <a:pt x="362" y="9634"/>
                  <a:pt x="362" y="9880"/>
                </a:cubicBezTo>
                <a:cubicBezTo>
                  <a:pt x="362" y="10127"/>
                  <a:pt x="213" y="10338"/>
                  <a:pt x="0" y="10429"/>
                </a:cubicBezTo>
                <a:cubicBezTo>
                  <a:pt x="213" y="10520"/>
                  <a:pt x="362" y="10732"/>
                  <a:pt x="362" y="10978"/>
                </a:cubicBezTo>
                <a:cubicBezTo>
                  <a:pt x="362" y="11224"/>
                  <a:pt x="213" y="11436"/>
                  <a:pt x="0" y="11527"/>
                </a:cubicBezTo>
                <a:cubicBezTo>
                  <a:pt x="213" y="11618"/>
                  <a:pt x="362" y="11829"/>
                  <a:pt x="362" y="12076"/>
                </a:cubicBezTo>
                <a:cubicBezTo>
                  <a:pt x="362" y="12322"/>
                  <a:pt x="213" y="12533"/>
                  <a:pt x="0" y="12625"/>
                </a:cubicBezTo>
                <a:cubicBezTo>
                  <a:pt x="213" y="12716"/>
                  <a:pt x="362" y="12927"/>
                  <a:pt x="362" y="13174"/>
                </a:cubicBezTo>
                <a:cubicBezTo>
                  <a:pt x="362" y="13420"/>
                  <a:pt x="213" y="13631"/>
                  <a:pt x="0" y="13722"/>
                </a:cubicBezTo>
                <a:cubicBezTo>
                  <a:pt x="213" y="13814"/>
                  <a:pt x="362" y="14025"/>
                  <a:pt x="362" y="14271"/>
                </a:cubicBezTo>
                <a:lnTo>
                  <a:pt x="2658" y="14271"/>
                </a:lnTo>
                <a:lnTo>
                  <a:pt x="2658" y="1"/>
                </a:lnTo>
                <a:lnTo>
                  <a:pt x="362" y="0"/>
                </a:lnTo>
                <a:close/>
              </a:path>
            </a:pathLst>
          </a:custGeom>
          <a:solidFill>
            <a:srgbClr val="FFD4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sp>
        <p:nvSpPr>
          <p:cNvPr id="2" name="Otsikko 1"/>
          <p:cNvSpPr>
            <a:spLocks noGrp="1"/>
          </p:cNvSpPr>
          <p:nvPr>
            <p:ph type="title"/>
          </p:nvPr>
        </p:nvSpPr>
        <p:spPr/>
        <p:txBody>
          <a:bodyPr/>
          <a:lstStyle/>
          <a:p>
            <a:r>
              <a:rPr lang="en-US"/>
              <a:t>Click to edit Master title style</a:t>
            </a:r>
            <a:endParaRPr lang="fi-FI"/>
          </a:p>
        </p:txBody>
      </p:sp>
      <p:sp>
        <p:nvSpPr>
          <p:cNvPr id="3" name="Sisällön paikkamerkki 2"/>
          <p:cNvSpPr>
            <a:spLocks noGrp="1"/>
          </p:cNvSpPr>
          <p:nvPr>
            <p:ph idx="1"/>
          </p:nvPr>
        </p:nvSpPr>
        <p:spPr>
          <a:xfrm>
            <a:off x="457200" y="1879200"/>
            <a:ext cx="11234738" cy="4979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Päivämäärän paikkamerkki 3">
            <a:extLst>
              <a:ext uri="{FF2B5EF4-FFF2-40B4-BE49-F238E27FC236}">
                <a16:creationId xmlns:a16="http://schemas.microsoft.com/office/drawing/2014/main" id="{8513331A-7AF0-7E4D-83BC-EDB3F2230D1B}"/>
              </a:ext>
            </a:extLst>
          </p:cNvPr>
          <p:cNvSpPr>
            <a:spLocks noGrp="1"/>
          </p:cNvSpPr>
          <p:nvPr>
            <p:ph type="dt" sz="half" idx="10"/>
          </p:nvPr>
        </p:nvSpPr>
        <p:spPr/>
        <p:txBody>
          <a:bodyPr/>
          <a:lstStyle>
            <a:lvl1pPr>
              <a:defRPr/>
            </a:lvl1pPr>
          </a:lstStyle>
          <a:p>
            <a:pPr>
              <a:defRPr/>
            </a:pPr>
            <a:fld id="{A9E54A13-B268-804E-AD87-FE0A6EC97B5B}" type="datetime1">
              <a:rPr lang="fi-FI"/>
              <a:pPr>
                <a:defRPr/>
              </a:pPr>
              <a:t>15.2.2022</a:t>
            </a:fld>
            <a:endParaRPr lang="fi-FI"/>
          </a:p>
        </p:txBody>
      </p:sp>
      <p:sp>
        <p:nvSpPr>
          <p:cNvPr id="6" name="Alatunnisteen paikkamerkki 4">
            <a:extLst>
              <a:ext uri="{FF2B5EF4-FFF2-40B4-BE49-F238E27FC236}">
                <a16:creationId xmlns:a16="http://schemas.microsoft.com/office/drawing/2014/main" id="{E4F89B1F-4A77-A542-A0D5-5DCB76CD7C10}"/>
              </a:ext>
            </a:extLst>
          </p:cNvPr>
          <p:cNvSpPr>
            <a:spLocks noGrp="1"/>
          </p:cNvSpPr>
          <p:nvPr>
            <p:ph type="ftr" sz="quarter" idx="11"/>
          </p:nvPr>
        </p:nvSpPr>
        <p:spPr/>
        <p:txBody>
          <a:bodyPr/>
          <a:lstStyle>
            <a:lvl1pPr>
              <a:defRPr/>
            </a:lvl1pPr>
          </a:lstStyle>
          <a:p>
            <a:pPr>
              <a:defRPr/>
            </a:pPr>
            <a:r>
              <a:rPr lang="fi-FI"/>
              <a:t>Etunimi Sukunimi</a:t>
            </a:r>
          </a:p>
        </p:txBody>
      </p:sp>
      <p:sp>
        <p:nvSpPr>
          <p:cNvPr id="7" name="Dian numeron paikkamerkki 5">
            <a:extLst>
              <a:ext uri="{FF2B5EF4-FFF2-40B4-BE49-F238E27FC236}">
                <a16:creationId xmlns:a16="http://schemas.microsoft.com/office/drawing/2014/main" id="{DA1623E7-A75B-7D4D-B01F-65376456287A}"/>
              </a:ext>
            </a:extLst>
          </p:cNvPr>
          <p:cNvSpPr>
            <a:spLocks noGrp="1"/>
          </p:cNvSpPr>
          <p:nvPr>
            <p:ph type="sldNum" sz="quarter" idx="12"/>
          </p:nvPr>
        </p:nvSpPr>
        <p:spPr/>
        <p:txBody>
          <a:bodyPr/>
          <a:lstStyle>
            <a:lvl1pPr>
              <a:defRPr/>
            </a:lvl1pPr>
          </a:lstStyle>
          <a:p>
            <a:pPr>
              <a:defRPr/>
            </a:pPr>
            <a:fld id="{3590D260-8ABE-DF41-AF19-876C029952DC}" type="slidenum">
              <a:rPr lang="fi-FI"/>
              <a:pPr>
                <a:defRPr/>
              </a:pPr>
              <a:t>‹#›</a:t>
            </a:fld>
            <a:endParaRPr lang="fi-FI"/>
          </a:p>
        </p:txBody>
      </p:sp>
    </p:spTree>
    <p:extLst>
      <p:ext uri="{BB962C8B-B14F-4D97-AF65-F5344CB8AC3E}">
        <p14:creationId xmlns:p14="http://schemas.microsoft.com/office/powerpoint/2010/main" val="356689611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en-US"/>
              <a:t>Click to edit Master title style</a:t>
            </a:r>
            <a:endParaRPr lang="fi-FI"/>
          </a:p>
        </p:txBody>
      </p:sp>
      <p:sp>
        <p:nvSpPr>
          <p:cNvPr id="3" name="Sisällön paikkamerkki 2"/>
          <p:cNvSpPr>
            <a:spLocks noGrp="1"/>
          </p:cNvSpPr>
          <p:nvPr>
            <p:ph sz="half" idx="1"/>
          </p:nvPr>
        </p:nvSpPr>
        <p:spPr>
          <a:xfrm>
            <a:off x="457200" y="1195200"/>
            <a:ext cx="5364000" cy="4982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Sisällön paikkamerkki 3"/>
          <p:cNvSpPr>
            <a:spLocks noGrp="1"/>
          </p:cNvSpPr>
          <p:nvPr>
            <p:ph sz="half" idx="2"/>
          </p:nvPr>
        </p:nvSpPr>
        <p:spPr>
          <a:xfrm>
            <a:off x="6172200" y="1195200"/>
            <a:ext cx="5364000" cy="4982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Päivämäärän paikkamerkki 3">
            <a:extLst>
              <a:ext uri="{FF2B5EF4-FFF2-40B4-BE49-F238E27FC236}">
                <a16:creationId xmlns:a16="http://schemas.microsoft.com/office/drawing/2014/main" id="{EC0D08CB-D0A2-874F-95DC-26F8F1617E2E}"/>
              </a:ext>
            </a:extLst>
          </p:cNvPr>
          <p:cNvSpPr>
            <a:spLocks noGrp="1"/>
          </p:cNvSpPr>
          <p:nvPr>
            <p:ph type="dt" sz="half" idx="10"/>
          </p:nvPr>
        </p:nvSpPr>
        <p:spPr/>
        <p:txBody>
          <a:bodyPr/>
          <a:lstStyle>
            <a:lvl1pPr>
              <a:defRPr/>
            </a:lvl1pPr>
          </a:lstStyle>
          <a:p>
            <a:pPr>
              <a:defRPr/>
            </a:pPr>
            <a:fld id="{DD23830C-CB2D-7843-B0EA-80F55B02C2F1}" type="datetime1">
              <a:rPr lang="fi-FI"/>
              <a:pPr>
                <a:defRPr/>
              </a:pPr>
              <a:t>15.2.2022</a:t>
            </a:fld>
            <a:endParaRPr lang="fi-FI"/>
          </a:p>
        </p:txBody>
      </p:sp>
      <p:sp>
        <p:nvSpPr>
          <p:cNvPr id="6" name="Alatunnisteen paikkamerkki 4">
            <a:extLst>
              <a:ext uri="{FF2B5EF4-FFF2-40B4-BE49-F238E27FC236}">
                <a16:creationId xmlns:a16="http://schemas.microsoft.com/office/drawing/2014/main" id="{7739D509-1D28-5242-A2CE-BEDB492531A8}"/>
              </a:ext>
            </a:extLst>
          </p:cNvPr>
          <p:cNvSpPr>
            <a:spLocks noGrp="1"/>
          </p:cNvSpPr>
          <p:nvPr>
            <p:ph type="ftr" sz="quarter" idx="11"/>
          </p:nvPr>
        </p:nvSpPr>
        <p:spPr/>
        <p:txBody>
          <a:bodyPr/>
          <a:lstStyle>
            <a:lvl1pPr>
              <a:defRPr/>
            </a:lvl1pPr>
          </a:lstStyle>
          <a:p>
            <a:pPr>
              <a:defRPr/>
            </a:pPr>
            <a:r>
              <a:rPr lang="fi-FI"/>
              <a:t>Etunimi Sukunimi</a:t>
            </a:r>
          </a:p>
        </p:txBody>
      </p:sp>
      <p:sp>
        <p:nvSpPr>
          <p:cNvPr id="7" name="Dian numeron paikkamerkki 5">
            <a:extLst>
              <a:ext uri="{FF2B5EF4-FFF2-40B4-BE49-F238E27FC236}">
                <a16:creationId xmlns:a16="http://schemas.microsoft.com/office/drawing/2014/main" id="{3B4FCCA6-7E54-5D4A-9173-D061561F40B8}"/>
              </a:ext>
            </a:extLst>
          </p:cNvPr>
          <p:cNvSpPr>
            <a:spLocks noGrp="1"/>
          </p:cNvSpPr>
          <p:nvPr>
            <p:ph type="sldNum" sz="quarter" idx="12"/>
          </p:nvPr>
        </p:nvSpPr>
        <p:spPr/>
        <p:txBody>
          <a:bodyPr/>
          <a:lstStyle>
            <a:lvl1pPr>
              <a:defRPr/>
            </a:lvl1pPr>
          </a:lstStyle>
          <a:p>
            <a:pPr>
              <a:defRPr/>
            </a:pPr>
            <a:fld id="{65E1E749-18FB-D049-92AA-3E08CD2DFDA3}" type="slidenum">
              <a:rPr lang="fi-FI"/>
              <a:pPr>
                <a:defRPr/>
              </a:pPr>
              <a:t>‹#›</a:t>
            </a:fld>
            <a:endParaRPr lang="fi-FI"/>
          </a:p>
        </p:txBody>
      </p:sp>
    </p:spTree>
    <p:extLst>
      <p:ext uri="{BB962C8B-B14F-4D97-AF65-F5344CB8AC3E}">
        <p14:creationId xmlns:p14="http://schemas.microsoft.com/office/powerpoint/2010/main" val="157837881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en-US"/>
              <a:t>Click to edit Master title style</a:t>
            </a:r>
            <a:endParaRPr lang="fi-FI"/>
          </a:p>
        </p:txBody>
      </p:sp>
      <p:sp>
        <p:nvSpPr>
          <p:cNvPr id="3" name="Sisällön paikkamerkki 2"/>
          <p:cNvSpPr>
            <a:spLocks noGrp="1"/>
          </p:cNvSpPr>
          <p:nvPr>
            <p:ph sz="half" idx="1"/>
          </p:nvPr>
        </p:nvSpPr>
        <p:spPr>
          <a:xfrm>
            <a:off x="457200" y="1935804"/>
            <a:ext cx="5364000" cy="42417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Sisällön paikkamerkki 3"/>
          <p:cNvSpPr>
            <a:spLocks noGrp="1"/>
          </p:cNvSpPr>
          <p:nvPr>
            <p:ph sz="half" idx="2"/>
          </p:nvPr>
        </p:nvSpPr>
        <p:spPr>
          <a:xfrm>
            <a:off x="6172200" y="1935804"/>
            <a:ext cx="5364000" cy="42417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10" name="Tekstin paikkamerkki 9"/>
          <p:cNvSpPr>
            <a:spLocks noGrp="1"/>
          </p:cNvSpPr>
          <p:nvPr>
            <p:ph type="body" sz="quarter" idx="13"/>
          </p:nvPr>
        </p:nvSpPr>
        <p:spPr>
          <a:xfrm>
            <a:off x="457200" y="1555784"/>
            <a:ext cx="5364163" cy="409203"/>
          </a:xfrm>
        </p:spPr>
        <p:txBody>
          <a:bodyPr/>
          <a:lstStyle>
            <a:lvl1pPr marL="0" indent="0">
              <a:buNone/>
              <a:defRPr>
                <a:latin typeface="Arial Black" panose="020B0A04020102020204" pitchFamily="34" charset="0"/>
              </a:defRPr>
            </a:lvl1pPr>
          </a:lstStyle>
          <a:p>
            <a:pPr lvl="0"/>
            <a:r>
              <a:rPr lang="en-US"/>
              <a:t>Click to edit Master text styles</a:t>
            </a:r>
          </a:p>
        </p:txBody>
      </p:sp>
      <p:sp>
        <p:nvSpPr>
          <p:cNvPr id="11" name="Tekstin paikkamerkki 9"/>
          <p:cNvSpPr>
            <a:spLocks noGrp="1"/>
          </p:cNvSpPr>
          <p:nvPr>
            <p:ph type="body" sz="quarter" idx="14"/>
          </p:nvPr>
        </p:nvSpPr>
        <p:spPr>
          <a:xfrm>
            <a:off x="6174000" y="1555784"/>
            <a:ext cx="5364163" cy="409203"/>
          </a:xfrm>
        </p:spPr>
        <p:txBody>
          <a:bodyPr/>
          <a:lstStyle>
            <a:lvl1pPr marL="0" indent="0">
              <a:buNone/>
              <a:defRPr>
                <a:latin typeface="Arial Black" panose="020B0A04020102020204" pitchFamily="34" charset="0"/>
              </a:defRPr>
            </a:lvl1pPr>
          </a:lstStyle>
          <a:p>
            <a:pPr lvl="0"/>
            <a:r>
              <a:rPr lang="en-US"/>
              <a:t>Click to edit Master text styles</a:t>
            </a:r>
          </a:p>
        </p:txBody>
      </p:sp>
      <p:sp>
        <p:nvSpPr>
          <p:cNvPr id="7" name="Päivämäärän paikkamerkki 3">
            <a:extLst>
              <a:ext uri="{FF2B5EF4-FFF2-40B4-BE49-F238E27FC236}">
                <a16:creationId xmlns:a16="http://schemas.microsoft.com/office/drawing/2014/main" id="{F0FBC089-BA33-2B46-9EF5-32D78733493B}"/>
              </a:ext>
            </a:extLst>
          </p:cNvPr>
          <p:cNvSpPr>
            <a:spLocks noGrp="1"/>
          </p:cNvSpPr>
          <p:nvPr>
            <p:ph type="dt" sz="half" idx="15"/>
          </p:nvPr>
        </p:nvSpPr>
        <p:spPr/>
        <p:txBody>
          <a:bodyPr/>
          <a:lstStyle>
            <a:lvl1pPr>
              <a:defRPr/>
            </a:lvl1pPr>
          </a:lstStyle>
          <a:p>
            <a:pPr>
              <a:defRPr/>
            </a:pPr>
            <a:fld id="{73DD32F8-42EA-2042-8C55-03E88AC15314}" type="datetime1">
              <a:rPr lang="fi-FI"/>
              <a:pPr>
                <a:defRPr/>
              </a:pPr>
              <a:t>15.2.2022</a:t>
            </a:fld>
            <a:endParaRPr lang="fi-FI"/>
          </a:p>
        </p:txBody>
      </p:sp>
      <p:sp>
        <p:nvSpPr>
          <p:cNvPr id="8" name="Alatunnisteen paikkamerkki 4">
            <a:extLst>
              <a:ext uri="{FF2B5EF4-FFF2-40B4-BE49-F238E27FC236}">
                <a16:creationId xmlns:a16="http://schemas.microsoft.com/office/drawing/2014/main" id="{6A31815B-C589-5847-8271-DB4424AE9F38}"/>
              </a:ext>
            </a:extLst>
          </p:cNvPr>
          <p:cNvSpPr>
            <a:spLocks noGrp="1"/>
          </p:cNvSpPr>
          <p:nvPr>
            <p:ph type="ftr" sz="quarter" idx="16"/>
          </p:nvPr>
        </p:nvSpPr>
        <p:spPr/>
        <p:txBody>
          <a:bodyPr/>
          <a:lstStyle>
            <a:lvl1pPr>
              <a:defRPr/>
            </a:lvl1pPr>
          </a:lstStyle>
          <a:p>
            <a:pPr>
              <a:defRPr/>
            </a:pPr>
            <a:r>
              <a:rPr lang="fi-FI"/>
              <a:t>Etunimi Sukunimi</a:t>
            </a:r>
          </a:p>
        </p:txBody>
      </p:sp>
      <p:sp>
        <p:nvSpPr>
          <p:cNvPr id="9" name="Dian numeron paikkamerkki 5">
            <a:extLst>
              <a:ext uri="{FF2B5EF4-FFF2-40B4-BE49-F238E27FC236}">
                <a16:creationId xmlns:a16="http://schemas.microsoft.com/office/drawing/2014/main" id="{5DE50650-B962-C844-A7C7-90E961C06BAA}"/>
              </a:ext>
            </a:extLst>
          </p:cNvPr>
          <p:cNvSpPr>
            <a:spLocks noGrp="1"/>
          </p:cNvSpPr>
          <p:nvPr>
            <p:ph type="sldNum" sz="quarter" idx="17"/>
          </p:nvPr>
        </p:nvSpPr>
        <p:spPr/>
        <p:txBody>
          <a:bodyPr/>
          <a:lstStyle>
            <a:lvl1pPr>
              <a:defRPr/>
            </a:lvl1pPr>
          </a:lstStyle>
          <a:p>
            <a:pPr>
              <a:defRPr/>
            </a:pPr>
            <a:fld id="{6A013851-F671-F344-9634-D31A2F030CCB}" type="slidenum">
              <a:rPr lang="fi-FI"/>
              <a:pPr>
                <a:defRPr/>
              </a:pPr>
              <a:t>‹#›</a:t>
            </a:fld>
            <a:endParaRPr lang="fi-FI"/>
          </a:p>
        </p:txBody>
      </p:sp>
    </p:spTree>
    <p:extLst>
      <p:ext uri="{BB962C8B-B14F-4D97-AF65-F5344CB8AC3E}">
        <p14:creationId xmlns:p14="http://schemas.microsoft.com/office/powerpoint/2010/main" val="353219332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Sisältö ja kuva">
    <p:spTree>
      <p:nvGrpSpPr>
        <p:cNvPr id="1" name=""/>
        <p:cNvGrpSpPr/>
        <p:nvPr/>
      </p:nvGrpSpPr>
      <p:grpSpPr>
        <a:xfrm>
          <a:off x="0" y="0"/>
          <a:ext cx="0" cy="0"/>
          <a:chOff x="0" y="0"/>
          <a:chExt cx="0" cy="0"/>
        </a:xfrm>
      </p:grpSpPr>
      <p:sp>
        <p:nvSpPr>
          <p:cNvPr id="2" name="Otsikko 1"/>
          <p:cNvSpPr>
            <a:spLocks noGrp="1"/>
          </p:cNvSpPr>
          <p:nvPr>
            <p:ph type="title"/>
          </p:nvPr>
        </p:nvSpPr>
        <p:spPr>
          <a:xfrm>
            <a:off x="457200" y="408562"/>
            <a:ext cx="6371618" cy="787615"/>
          </a:xfrm>
        </p:spPr>
        <p:txBody>
          <a:bodyPr/>
          <a:lstStyle/>
          <a:p>
            <a:r>
              <a:rPr lang="en-US"/>
              <a:t>Click to edit Master title style</a:t>
            </a:r>
            <a:endParaRPr lang="fi-FI"/>
          </a:p>
        </p:txBody>
      </p:sp>
      <p:sp>
        <p:nvSpPr>
          <p:cNvPr id="3" name="Sisällön paikkamerkki 2"/>
          <p:cNvSpPr>
            <a:spLocks noGrp="1"/>
          </p:cNvSpPr>
          <p:nvPr>
            <p:ph sz="half" idx="1"/>
          </p:nvPr>
        </p:nvSpPr>
        <p:spPr>
          <a:xfrm>
            <a:off x="457200" y="1195200"/>
            <a:ext cx="6371618" cy="4982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10" name="Kuvan paikkamerkki 9"/>
          <p:cNvSpPr>
            <a:spLocks noGrp="1"/>
          </p:cNvSpPr>
          <p:nvPr>
            <p:ph type="pic" sz="quarter" idx="13"/>
          </p:nvPr>
        </p:nvSpPr>
        <p:spPr>
          <a:xfrm>
            <a:off x="7131050" y="0"/>
            <a:ext cx="5060950" cy="6858000"/>
          </a:xfrm>
          <a:solidFill>
            <a:schemeClr val="bg1">
              <a:lumMod val="85000"/>
            </a:schemeClr>
          </a:solidFill>
        </p:spPr>
        <p:txBody>
          <a:bodyPr rtlCol="0">
            <a:noAutofit/>
          </a:bodyPr>
          <a:lstStyle>
            <a:lvl1pPr marL="0" indent="0" algn="r">
              <a:buNone/>
              <a:defRPr/>
            </a:lvl1pPr>
          </a:lstStyle>
          <a:p>
            <a:pPr lvl="0"/>
            <a:r>
              <a:rPr lang="en-US" noProof="0"/>
              <a:t>Drag picture to placeholder or click icon to add</a:t>
            </a:r>
            <a:endParaRPr lang="fi-FI" noProof="0"/>
          </a:p>
        </p:txBody>
      </p:sp>
      <p:sp>
        <p:nvSpPr>
          <p:cNvPr id="5" name="Päivämäärän paikkamerkki 3">
            <a:extLst>
              <a:ext uri="{FF2B5EF4-FFF2-40B4-BE49-F238E27FC236}">
                <a16:creationId xmlns:a16="http://schemas.microsoft.com/office/drawing/2014/main" id="{98520AB3-5A2A-F148-BBB7-1DBD244EB021}"/>
              </a:ext>
            </a:extLst>
          </p:cNvPr>
          <p:cNvSpPr>
            <a:spLocks noGrp="1"/>
          </p:cNvSpPr>
          <p:nvPr>
            <p:ph type="dt" sz="half" idx="14"/>
          </p:nvPr>
        </p:nvSpPr>
        <p:spPr/>
        <p:txBody>
          <a:bodyPr/>
          <a:lstStyle>
            <a:lvl1pPr>
              <a:defRPr/>
            </a:lvl1pPr>
          </a:lstStyle>
          <a:p>
            <a:pPr>
              <a:defRPr/>
            </a:pPr>
            <a:fld id="{25493082-0381-D443-A079-E739CABCC45B}" type="datetime1">
              <a:rPr lang="fi-FI"/>
              <a:pPr>
                <a:defRPr/>
              </a:pPr>
              <a:t>15.2.2022</a:t>
            </a:fld>
            <a:endParaRPr lang="fi-FI"/>
          </a:p>
        </p:txBody>
      </p:sp>
      <p:sp>
        <p:nvSpPr>
          <p:cNvPr id="6" name="Alatunnisteen paikkamerkki 4">
            <a:extLst>
              <a:ext uri="{FF2B5EF4-FFF2-40B4-BE49-F238E27FC236}">
                <a16:creationId xmlns:a16="http://schemas.microsoft.com/office/drawing/2014/main" id="{E235F370-ADFC-5B49-A184-A25C697CEB6F}"/>
              </a:ext>
            </a:extLst>
          </p:cNvPr>
          <p:cNvSpPr>
            <a:spLocks noGrp="1"/>
          </p:cNvSpPr>
          <p:nvPr>
            <p:ph type="ftr" sz="quarter" idx="15"/>
          </p:nvPr>
        </p:nvSpPr>
        <p:spPr/>
        <p:txBody>
          <a:bodyPr/>
          <a:lstStyle>
            <a:lvl1pPr>
              <a:defRPr/>
            </a:lvl1pPr>
          </a:lstStyle>
          <a:p>
            <a:pPr>
              <a:defRPr/>
            </a:pPr>
            <a:r>
              <a:rPr lang="fi-FI"/>
              <a:t>Etunimi Sukunimi</a:t>
            </a:r>
          </a:p>
        </p:txBody>
      </p:sp>
      <p:sp>
        <p:nvSpPr>
          <p:cNvPr id="7" name="Dian numeron paikkamerkki 5">
            <a:extLst>
              <a:ext uri="{FF2B5EF4-FFF2-40B4-BE49-F238E27FC236}">
                <a16:creationId xmlns:a16="http://schemas.microsoft.com/office/drawing/2014/main" id="{C0B3576F-1B44-414D-9444-F524169074A1}"/>
              </a:ext>
            </a:extLst>
          </p:cNvPr>
          <p:cNvSpPr>
            <a:spLocks noGrp="1"/>
          </p:cNvSpPr>
          <p:nvPr>
            <p:ph type="sldNum" sz="quarter" idx="16"/>
          </p:nvPr>
        </p:nvSpPr>
        <p:spPr/>
        <p:txBody>
          <a:bodyPr/>
          <a:lstStyle>
            <a:lvl1pPr>
              <a:defRPr/>
            </a:lvl1pPr>
          </a:lstStyle>
          <a:p>
            <a:pPr>
              <a:defRPr/>
            </a:pPr>
            <a:fld id="{23344C64-584D-384B-9C48-C2BF421D092D}" type="slidenum">
              <a:rPr lang="fi-FI"/>
              <a:pPr>
                <a:defRPr/>
              </a:pPr>
              <a:t>‹#›</a:t>
            </a:fld>
            <a:endParaRPr lang="fi-FI"/>
          </a:p>
        </p:txBody>
      </p:sp>
    </p:spTree>
    <p:extLst>
      <p:ext uri="{BB962C8B-B14F-4D97-AF65-F5344CB8AC3E}">
        <p14:creationId xmlns:p14="http://schemas.microsoft.com/office/powerpoint/2010/main" val="334017185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Iso kuva">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12192000" cy="5428642"/>
          </a:xfrm>
          <a:solidFill>
            <a:schemeClr val="bg1">
              <a:lumMod val="85000"/>
            </a:schemeClr>
          </a:solidFill>
        </p:spPr>
        <p:txBody>
          <a:bodyPr rtlCol="0">
            <a:noAutofit/>
          </a:bodyPr>
          <a:lstStyle>
            <a:lvl1pPr marL="0" indent="0">
              <a:buFontTx/>
              <a:buNone/>
              <a:defRPr/>
            </a:lvl1pPr>
          </a:lstStyle>
          <a:p>
            <a:pPr lvl="0"/>
            <a:r>
              <a:rPr lang="en-US" noProof="0"/>
              <a:t>Drag picture to placeholder or click icon to add</a:t>
            </a:r>
            <a:endParaRPr lang="en-GB" noProof="0"/>
          </a:p>
        </p:txBody>
      </p:sp>
      <p:sp>
        <p:nvSpPr>
          <p:cNvPr id="2" name="Otsikko 1"/>
          <p:cNvSpPr>
            <a:spLocks noGrp="1"/>
          </p:cNvSpPr>
          <p:nvPr>
            <p:ph type="title"/>
          </p:nvPr>
        </p:nvSpPr>
        <p:spPr>
          <a:xfrm>
            <a:off x="457199" y="5486400"/>
            <a:ext cx="11235447" cy="670884"/>
          </a:xfrm>
        </p:spPr>
        <p:txBody>
          <a:bodyPr anchor="ctr"/>
          <a:lstStyle>
            <a:lvl1pPr algn="ctr">
              <a:defRPr sz="2600" b="0">
                <a:latin typeface="+mn-lt"/>
              </a:defRPr>
            </a:lvl1pPr>
          </a:lstStyle>
          <a:p>
            <a:r>
              <a:rPr lang="en-US"/>
              <a:t>Click to edit Master title style</a:t>
            </a:r>
            <a:endParaRPr lang="fi-FI"/>
          </a:p>
        </p:txBody>
      </p:sp>
      <p:sp>
        <p:nvSpPr>
          <p:cNvPr id="4" name="Päivämäärän paikkamerkki 3">
            <a:extLst>
              <a:ext uri="{FF2B5EF4-FFF2-40B4-BE49-F238E27FC236}">
                <a16:creationId xmlns:a16="http://schemas.microsoft.com/office/drawing/2014/main" id="{66513AE8-4E40-4742-9B9A-39902E4FCD0A}"/>
              </a:ext>
            </a:extLst>
          </p:cNvPr>
          <p:cNvSpPr>
            <a:spLocks noGrp="1"/>
          </p:cNvSpPr>
          <p:nvPr>
            <p:ph type="dt" sz="half" idx="14"/>
          </p:nvPr>
        </p:nvSpPr>
        <p:spPr/>
        <p:txBody>
          <a:bodyPr/>
          <a:lstStyle>
            <a:lvl1pPr>
              <a:defRPr/>
            </a:lvl1pPr>
          </a:lstStyle>
          <a:p>
            <a:pPr>
              <a:defRPr/>
            </a:pPr>
            <a:fld id="{2FB4734F-E757-A741-BCDE-1F898094FB65}" type="datetime1">
              <a:rPr lang="fi-FI"/>
              <a:pPr>
                <a:defRPr/>
              </a:pPr>
              <a:t>15.2.2022</a:t>
            </a:fld>
            <a:endParaRPr lang="fi-FI"/>
          </a:p>
        </p:txBody>
      </p:sp>
      <p:sp>
        <p:nvSpPr>
          <p:cNvPr id="5" name="Alatunnisteen paikkamerkki 4">
            <a:extLst>
              <a:ext uri="{FF2B5EF4-FFF2-40B4-BE49-F238E27FC236}">
                <a16:creationId xmlns:a16="http://schemas.microsoft.com/office/drawing/2014/main" id="{EF5BFA7B-189A-564D-99D2-67026E16CE02}"/>
              </a:ext>
            </a:extLst>
          </p:cNvPr>
          <p:cNvSpPr>
            <a:spLocks noGrp="1"/>
          </p:cNvSpPr>
          <p:nvPr>
            <p:ph type="ftr" sz="quarter" idx="15"/>
          </p:nvPr>
        </p:nvSpPr>
        <p:spPr/>
        <p:txBody>
          <a:bodyPr/>
          <a:lstStyle>
            <a:lvl1pPr>
              <a:defRPr/>
            </a:lvl1pPr>
          </a:lstStyle>
          <a:p>
            <a:pPr>
              <a:defRPr/>
            </a:pPr>
            <a:r>
              <a:rPr lang="fi-FI"/>
              <a:t>Etunimi Sukunimi</a:t>
            </a:r>
          </a:p>
        </p:txBody>
      </p:sp>
      <p:sp>
        <p:nvSpPr>
          <p:cNvPr id="6" name="Dian numeron paikkamerkki 5">
            <a:extLst>
              <a:ext uri="{FF2B5EF4-FFF2-40B4-BE49-F238E27FC236}">
                <a16:creationId xmlns:a16="http://schemas.microsoft.com/office/drawing/2014/main" id="{C0BE255C-B05A-3A4E-B309-661E264DD65A}"/>
              </a:ext>
            </a:extLst>
          </p:cNvPr>
          <p:cNvSpPr>
            <a:spLocks noGrp="1"/>
          </p:cNvSpPr>
          <p:nvPr>
            <p:ph type="sldNum" sz="quarter" idx="16"/>
          </p:nvPr>
        </p:nvSpPr>
        <p:spPr/>
        <p:txBody>
          <a:bodyPr/>
          <a:lstStyle>
            <a:lvl1pPr>
              <a:defRPr/>
            </a:lvl1pPr>
          </a:lstStyle>
          <a:p>
            <a:pPr>
              <a:defRPr/>
            </a:pPr>
            <a:fld id="{AC5C3D74-6895-B141-8D40-CFEAD2E4A755}" type="slidenum">
              <a:rPr lang="fi-FI"/>
              <a:pPr>
                <a:defRPr/>
              </a:pPr>
              <a:t>‹#›</a:t>
            </a:fld>
            <a:endParaRPr lang="fi-FI"/>
          </a:p>
        </p:txBody>
      </p:sp>
    </p:spTree>
    <p:extLst>
      <p:ext uri="{BB962C8B-B14F-4D97-AF65-F5344CB8AC3E}">
        <p14:creationId xmlns:p14="http://schemas.microsoft.com/office/powerpoint/2010/main" val="132873277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Kolme kuvaa A">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54000" y="431800"/>
            <a:ext cx="3683000" cy="4943084"/>
          </a:xfrm>
          <a:solidFill>
            <a:schemeClr val="bg1">
              <a:lumMod val="85000"/>
            </a:schemeClr>
          </a:solidFill>
        </p:spPr>
        <p:txBody>
          <a:bodyPr rtlCol="0">
            <a:noAutofit/>
          </a:bodyPr>
          <a:lstStyle>
            <a:lvl1pPr marL="0" indent="0">
              <a:buFontTx/>
              <a:buNone/>
              <a:defRPr/>
            </a:lvl1pPr>
          </a:lstStyle>
          <a:p>
            <a:pPr lvl="0"/>
            <a:r>
              <a:rPr lang="en-US" noProof="0"/>
              <a:t>Drag picture to placeholder or click icon to add</a:t>
            </a:r>
            <a:endParaRPr lang="en-GB" noProof="0"/>
          </a:p>
        </p:txBody>
      </p:sp>
      <p:sp>
        <p:nvSpPr>
          <p:cNvPr id="2" name="Otsikko 1"/>
          <p:cNvSpPr>
            <a:spLocks noGrp="1"/>
          </p:cNvSpPr>
          <p:nvPr>
            <p:ph type="title"/>
          </p:nvPr>
        </p:nvSpPr>
        <p:spPr>
          <a:xfrm>
            <a:off x="457199" y="5486400"/>
            <a:ext cx="11235447" cy="670884"/>
          </a:xfrm>
        </p:spPr>
        <p:txBody>
          <a:bodyPr anchor="ctr"/>
          <a:lstStyle>
            <a:lvl1pPr algn="ctr">
              <a:defRPr sz="2600" b="0">
                <a:latin typeface="+mn-lt"/>
              </a:defRPr>
            </a:lvl1pPr>
          </a:lstStyle>
          <a:p>
            <a:r>
              <a:rPr lang="en-US"/>
              <a:t>Click to edit Master title style</a:t>
            </a:r>
            <a:endParaRPr lang="fi-FI"/>
          </a:p>
        </p:txBody>
      </p:sp>
      <p:sp>
        <p:nvSpPr>
          <p:cNvPr id="10" name="Picture Placeholder 7"/>
          <p:cNvSpPr>
            <a:spLocks noGrp="1"/>
          </p:cNvSpPr>
          <p:nvPr>
            <p:ph type="pic" sz="quarter" idx="14"/>
          </p:nvPr>
        </p:nvSpPr>
        <p:spPr>
          <a:xfrm>
            <a:off x="4258733" y="431800"/>
            <a:ext cx="3683000" cy="4943084"/>
          </a:xfrm>
          <a:solidFill>
            <a:schemeClr val="bg1">
              <a:lumMod val="85000"/>
            </a:schemeClr>
          </a:solidFill>
        </p:spPr>
        <p:txBody>
          <a:bodyPr rtlCol="0">
            <a:noAutofit/>
          </a:bodyPr>
          <a:lstStyle>
            <a:lvl1pPr marL="0" indent="0">
              <a:buFontTx/>
              <a:buNone/>
              <a:defRPr/>
            </a:lvl1pPr>
          </a:lstStyle>
          <a:p>
            <a:pPr lvl="0"/>
            <a:r>
              <a:rPr lang="en-US" noProof="0"/>
              <a:t>Drag picture to placeholder or click icon to add</a:t>
            </a:r>
            <a:endParaRPr lang="en-GB" noProof="0"/>
          </a:p>
        </p:txBody>
      </p:sp>
      <p:sp>
        <p:nvSpPr>
          <p:cNvPr id="12" name="Picture Placeholder 7"/>
          <p:cNvSpPr>
            <a:spLocks noGrp="1"/>
          </p:cNvSpPr>
          <p:nvPr>
            <p:ph type="pic" sz="quarter" idx="15"/>
          </p:nvPr>
        </p:nvSpPr>
        <p:spPr>
          <a:xfrm>
            <a:off x="8271933" y="431800"/>
            <a:ext cx="3683000" cy="4943084"/>
          </a:xfrm>
          <a:solidFill>
            <a:schemeClr val="bg1">
              <a:lumMod val="85000"/>
            </a:schemeClr>
          </a:solidFill>
        </p:spPr>
        <p:txBody>
          <a:bodyPr rtlCol="0">
            <a:noAutofit/>
          </a:bodyPr>
          <a:lstStyle>
            <a:lvl1pPr marL="0" indent="0">
              <a:buFontTx/>
              <a:buNone/>
              <a:defRPr/>
            </a:lvl1pPr>
          </a:lstStyle>
          <a:p>
            <a:pPr lvl="0"/>
            <a:r>
              <a:rPr lang="en-US" noProof="0"/>
              <a:t>Drag picture to placeholder or click icon to add</a:t>
            </a:r>
            <a:endParaRPr lang="en-GB" noProof="0"/>
          </a:p>
        </p:txBody>
      </p:sp>
      <p:sp>
        <p:nvSpPr>
          <p:cNvPr id="6" name="Päivämäärän paikkamerkki 3">
            <a:extLst>
              <a:ext uri="{FF2B5EF4-FFF2-40B4-BE49-F238E27FC236}">
                <a16:creationId xmlns:a16="http://schemas.microsoft.com/office/drawing/2014/main" id="{9F68AC27-5FEC-7E4E-8F1D-7A13CC4142EC}"/>
              </a:ext>
            </a:extLst>
          </p:cNvPr>
          <p:cNvSpPr>
            <a:spLocks noGrp="1"/>
          </p:cNvSpPr>
          <p:nvPr>
            <p:ph type="dt" sz="half" idx="16"/>
          </p:nvPr>
        </p:nvSpPr>
        <p:spPr/>
        <p:txBody>
          <a:bodyPr/>
          <a:lstStyle>
            <a:lvl1pPr>
              <a:defRPr/>
            </a:lvl1pPr>
          </a:lstStyle>
          <a:p>
            <a:pPr>
              <a:defRPr/>
            </a:pPr>
            <a:fld id="{7048F55E-150A-BE4A-A328-B2982B52FFCD}" type="datetime1">
              <a:rPr lang="fi-FI"/>
              <a:pPr>
                <a:defRPr/>
              </a:pPr>
              <a:t>15.2.2022</a:t>
            </a:fld>
            <a:endParaRPr lang="fi-FI"/>
          </a:p>
        </p:txBody>
      </p:sp>
      <p:sp>
        <p:nvSpPr>
          <p:cNvPr id="7" name="Alatunnisteen paikkamerkki 4">
            <a:extLst>
              <a:ext uri="{FF2B5EF4-FFF2-40B4-BE49-F238E27FC236}">
                <a16:creationId xmlns:a16="http://schemas.microsoft.com/office/drawing/2014/main" id="{BCFCA869-BD97-7F4A-A31A-16A3F1CBAA51}"/>
              </a:ext>
            </a:extLst>
          </p:cNvPr>
          <p:cNvSpPr>
            <a:spLocks noGrp="1"/>
          </p:cNvSpPr>
          <p:nvPr>
            <p:ph type="ftr" sz="quarter" idx="17"/>
          </p:nvPr>
        </p:nvSpPr>
        <p:spPr/>
        <p:txBody>
          <a:bodyPr/>
          <a:lstStyle>
            <a:lvl1pPr>
              <a:defRPr/>
            </a:lvl1pPr>
          </a:lstStyle>
          <a:p>
            <a:pPr>
              <a:defRPr/>
            </a:pPr>
            <a:r>
              <a:rPr lang="fi-FI"/>
              <a:t>Etunimi Sukunimi</a:t>
            </a:r>
          </a:p>
        </p:txBody>
      </p:sp>
      <p:sp>
        <p:nvSpPr>
          <p:cNvPr id="9" name="Dian numeron paikkamerkki 5">
            <a:extLst>
              <a:ext uri="{FF2B5EF4-FFF2-40B4-BE49-F238E27FC236}">
                <a16:creationId xmlns:a16="http://schemas.microsoft.com/office/drawing/2014/main" id="{B1AEC53E-0A64-2147-99EC-05F40E16FD32}"/>
              </a:ext>
            </a:extLst>
          </p:cNvPr>
          <p:cNvSpPr>
            <a:spLocks noGrp="1"/>
          </p:cNvSpPr>
          <p:nvPr>
            <p:ph type="sldNum" sz="quarter" idx="18"/>
          </p:nvPr>
        </p:nvSpPr>
        <p:spPr/>
        <p:txBody>
          <a:bodyPr/>
          <a:lstStyle>
            <a:lvl1pPr>
              <a:defRPr/>
            </a:lvl1pPr>
          </a:lstStyle>
          <a:p>
            <a:pPr>
              <a:defRPr/>
            </a:pPr>
            <a:fld id="{ECCFEC95-1ECF-2948-96FD-11E459A223AC}" type="slidenum">
              <a:rPr lang="fi-FI"/>
              <a:pPr>
                <a:defRPr/>
              </a:pPr>
              <a:t>‹#›</a:t>
            </a:fld>
            <a:endParaRPr lang="fi-FI"/>
          </a:p>
        </p:txBody>
      </p:sp>
    </p:spTree>
    <p:extLst>
      <p:ext uri="{BB962C8B-B14F-4D97-AF65-F5344CB8AC3E}">
        <p14:creationId xmlns:p14="http://schemas.microsoft.com/office/powerpoint/2010/main" val="300858753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Kolme kuvaa B">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4046538" cy="5428642"/>
          </a:xfrm>
          <a:solidFill>
            <a:schemeClr val="bg1">
              <a:lumMod val="85000"/>
            </a:schemeClr>
          </a:solidFill>
        </p:spPr>
        <p:txBody>
          <a:bodyPr rtlCol="0">
            <a:noAutofit/>
          </a:bodyPr>
          <a:lstStyle>
            <a:lvl1pPr marL="0" indent="0">
              <a:buFontTx/>
              <a:buNone/>
              <a:defRPr/>
            </a:lvl1pPr>
          </a:lstStyle>
          <a:p>
            <a:pPr lvl="0"/>
            <a:r>
              <a:rPr lang="en-US" noProof="0"/>
              <a:t>Drag picture to placeholder or click icon to add</a:t>
            </a:r>
            <a:endParaRPr lang="en-GB" noProof="0"/>
          </a:p>
        </p:txBody>
      </p:sp>
      <p:sp>
        <p:nvSpPr>
          <p:cNvPr id="9" name="Picture Placeholder 7"/>
          <p:cNvSpPr>
            <a:spLocks noGrp="1"/>
          </p:cNvSpPr>
          <p:nvPr>
            <p:ph type="pic" sz="quarter" idx="14"/>
          </p:nvPr>
        </p:nvSpPr>
        <p:spPr>
          <a:xfrm>
            <a:off x="8132324" y="0"/>
            <a:ext cx="4059676" cy="5428642"/>
          </a:xfrm>
          <a:solidFill>
            <a:schemeClr val="bg1">
              <a:lumMod val="85000"/>
            </a:schemeClr>
          </a:solidFill>
        </p:spPr>
        <p:txBody>
          <a:bodyPr rtlCol="0">
            <a:noAutofit/>
          </a:bodyPr>
          <a:lstStyle>
            <a:lvl1pPr marL="0" indent="0">
              <a:buFontTx/>
              <a:buNone/>
              <a:defRPr/>
            </a:lvl1pPr>
          </a:lstStyle>
          <a:p>
            <a:pPr lvl="0"/>
            <a:r>
              <a:rPr lang="en-US" noProof="0"/>
              <a:t>Drag picture to placeholder or click icon to add</a:t>
            </a:r>
            <a:endParaRPr lang="en-GB" noProof="0"/>
          </a:p>
        </p:txBody>
      </p:sp>
      <p:sp>
        <p:nvSpPr>
          <p:cNvPr id="11" name="Picture Placeholder 10"/>
          <p:cNvSpPr>
            <a:spLocks noGrp="1"/>
          </p:cNvSpPr>
          <p:nvPr>
            <p:ph type="pic" sz="quarter" idx="15"/>
          </p:nvPr>
        </p:nvSpPr>
        <p:spPr>
          <a:xfrm>
            <a:off x="4046537" y="0"/>
            <a:ext cx="4085785" cy="5428642"/>
          </a:xfrm>
          <a:solidFill>
            <a:schemeClr val="bg1">
              <a:lumMod val="85000"/>
            </a:schemeClr>
          </a:solidFill>
        </p:spPr>
        <p:txBody>
          <a:bodyPr rtlCol="0">
            <a:noAutofit/>
          </a:bodyPr>
          <a:lstStyle>
            <a:lvl1pPr marL="0" indent="0">
              <a:buNone/>
              <a:defRPr/>
            </a:lvl1pPr>
          </a:lstStyle>
          <a:p>
            <a:pPr lvl="0"/>
            <a:r>
              <a:rPr lang="en-US" noProof="0"/>
              <a:t>Drag picture to placeholder or click icon to add</a:t>
            </a:r>
            <a:endParaRPr lang="en-GB" noProof="0"/>
          </a:p>
        </p:txBody>
      </p:sp>
      <p:sp>
        <p:nvSpPr>
          <p:cNvPr id="2" name="Otsikko 1"/>
          <p:cNvSpPr>
            <a:spLocks noGrp="1"/>
          </p:cNvSpPr>
          <p:nvPr>
            <p:ph type="title"/>
          </p:nvPr>
        </p:nvSpPr>
        <p:spPr>
          <a:xfrm>
            <a:off x="457199" y="5486400"/>
            <a:ext cx="11235447" cy="670884"/>
          </a:xfrm>
        </p:spPr>
        <p:txBody>
          <a:bodyPr anchor="ctr"/>
          <a:lstStyle>
            <a:lvl1pPr algn="ctr">
              <a:defRPr sz="2600" b="0">
                <a:latin typeface="+mn-lt"/>
              </a:defRPr>
            </a:lvl1pPr>
          </a:lstStyle>
          <a:p>
            <a:r>
              <a:rPr lang="en-US"/>
              <a:t>Click to edit Master title style</a:t>
            </a:r>
            <a:endParaRPr lang="fi-FI"/>
          </a:p>
        </p:txBody>
      </p:sp>
      <p:sp>
        <p:nvSpPr>
          <p:cNvPr id="6" name="Päivämäärän paikkamerkki 3">
            <a:extLst>
              <a:ext uri="{FF2B5EF4-FFF2-40B4-BE49-F238E27FC236}">
                <a16:creationId xmlns:a16="http://schemas.microsoft.com/office/drawing/2014/main" id="{4D5B7689-0758-204A-8473-2CDE4A7AC6CA}"/>
              </a:ext>
            </a:extLst>
          </p:cNvPr>
          <p:cNvSpPr>
            <a:spLocks noGrp="1"/>
          </p:cNvSpPr>
          <p:nvPr>
            <p:ph type="dt" sz="half" idx="16"/>
          </p:nvPr>
        </p:nvSpPr>
        <p:spPr/>
        <p:txBody>
          <a:bodyPr/>
          <a:lstStyle>
            <a:lvl1pPr>
              <a:defRPr/>
            </a:lvl1pPr>
          </a:lstStyle>
          <a:p>
            <a:pPr>
              <a:defRPr/>
            </a:pPr>
            <a:fld id="{B780B1E6-9E5E-9842-B3B4-4CC3E84FA232}" type="datetime1">
              <a:rPr lang="fi-FI"/>
              <a:pPr>
                <a:defRPr/>
              </a:pPr>
              <a:t>15.2.2022</a:t>
            </a:fld>
            <a:endParaRPr lang="fi-FI"/>
          </a:p>
        </p:txBody>
      </p:sp>
      <p:sp>
        <p:nvSpPr>
          <p:cNvPr id="7" name="Alatunnisteen paikkamerkki 4">
            <a:extLst>
              <a:ext uri="{FF2B5EF4-FFF2-40B4-BE49-F238E27FC236}">
                <a16:creationId xmlns:a16="http://schemas.microsoft.com/office/drawing/2014/main" id="{7FE9E56F-5A59-EC4E-A09F-47BF8F6BF612}"/>
              </a:ext>
            </a:extLst>
          </p:cNvPr>
          <p:cNvSpPr>
            <a:spLocks noGrp="1"/>
          </p:cNvSpPr>
          <p:nvPr>
            <p:ph type="ftr" sz="quarter" idx="17"/>
          </p:nvPr>
        </p:nvSpPr>
        <p:spPr/>
        <p:txBody>
          <a:bodyPr/>
          <a:lstStyle>
            <a:lvl1pPr>
              <a:defRPr/>
            </a:lvl1pPr>
          </a:lstStyle>
          <a:p>
            <a:pPr>
              <a:defRPr/>
            </a:pPr>
            <a:r>
              <a:rPr lang="fi-FI"/>
              <a:t>Etunimi Sukunimi</a:t>
            </a:r>
          </a:p>
        </p:txBody>
      </p:sp>
      <p:sp>
        <p:nvSpPr>
          <p:cNvPr id="10" name="Dian numeron paikkamerkki 5">
            <a:extLst>
              <a:ext uri="{FF2B5EF4-FFF2-40B4-BE49-F238E27FC236}">
                <a16:creationId xmlns:a16="http://schemas.microsoft.com/office/drawing/2014/main" id="{A916D3D9-C997-034F-AF4E-75D0285930C9}"/>
              </a:ext>
            </a:extLst>
          </p:cNvPr>
          <p:cNvSpPr>
            <a:spLocks noGrp="1"/>
          </p:cNvSpPr>
          <p:nvPr>
            <p:ph type="sldNum" sz="quarter" idx="18"/>
          </p:nvPr>
        </p:nvSpPr>
        <p:spPr/>
        <p:txBody>
          <a:bodyPr/>
          <a:lstStyle>
            <a:lvl1pPr>
              <a:defRPr/>
            </a:lvl1pPr>
          </a:lstStyle>
          <a:p>
            <a:pPr>
              <a:defRPr/>
            </a:pPr>
            <a:fld id="{96A4AF40-BB26-7F47-B167-18D326EF24F8}" type="slidenum">
              <a:rPr lang="fi-FI"/>
              <a:pPr>
                <a:defRPr/>
              </a:pPr>
              <a:t>‹#›</a:t>
            </a:fld>
            <a:endParaRPr lang="fi-FI"/>
          </a:p>
        </p:txBody>
      </p:sp>
    </p:spTree>
    <p:extLst>
      <p:ext uri="{BB962C8B-B14F-4D97-AF65-F5344CB8AC3E}">
        <p14:creationId xmlns:p14="http://schemas.microsoft.com/office/powerpoint/2010/main" val="241155602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Kuusi kuvaa">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4046538" cy="2714625"/>
          </a:xfrm>
          <a:solidFill>
            <a:schemeClr val="bg1">
              <a:lumMod val="85000"/>
            </a:schemeClr>
          </a:solidFill>
        </p:spPr>
        <p:txBody>
          <a:bodyPr rtlCol="0">
            <a:noAutofit/>
          </a:bodyPr>
          <a:lstStyle>
            <a:lvl1pPr marL="0" indent="0">
              <a:buFontTx/>
              <a:buNone/>
              <a:defRPr/>
            </a:lvl1pPr>
          </a:lstStyle>
          <a:p>
            <a:pPr lvl="0"/>
            <a:r>
              <a:rPr lang="en-US" noProof="0"/>
              <a:t>Drag picture to placeholder or click icon to add</a:t>
            </a:r>
            <a:endParaRPr lang="en-GB" noProof="0"/>
          </a:p>
        </p:txBody>
      </p:sp>
      <p:sp>
        <p:nvSpPr>
          <p:cNvPr id="9" name="Picture Placeholder 7"/>
          <p:cNvSpPr>
            <a:spLocks noGrp="1"/>
          </p:cNvSpPr>
          <p:nvPr>
            <p:ph type="pic" sz="quarter" idx="14"/>
          </p:nvPr>
        </p:nvSpPr>
        <p:spPr>
          <a:xfrm>
            <a:off x="8132324" y="0"/>
            <a:ext cx="4059676" cy="2714625"/>
          </a:xfrm>
          <a:solidFill>
            <a:schemeClr val="bg1">
              <a:lumMod val="85000"/>
            </a:schemeClr>
          </a:solidFill>
        </p:spPr>
        <p:txBody>
          <a:bodyPr rtlCol="0">
            <a:noAutofit/>
          </a:bodyPr>
          <a:lstStyle>
            <a:lvl1pPr marL="0" indent="0">
              <a:buFontTx/>
              <a:buNone/>
              <a:defRPr/>
            </a:lvl1pPr>
          </a:lstStyle>
          <a:p>
            <a:pPr lvl="0"/>
            <a:r>
              <a:rPr lang="en-US" noProof="0"/>
              <a:t>Drag picture to placeholder or click icon to add</a:t>
            </a:r>
            <a:endParaRPr lang="en-GB" noProof="0"/>
          </a:p>
        </p:txBody>
      </p:sp>
      <p:sp>
        <p:nvSpPr>
          <p:cNvPr id="11" name="Picture Placeholder 10"/>
          <p:cNvSpPr>
            <a:spLocks noGrp="1"/>
          </p:cNvSpPr>
          <p:nvPr>
            <p:ph type="pic" sz="quarter" idx="15"/>
          </p:nvPr>
        </p:nvSpPr>
        <p:spPr>
          <a:xfrm>
            <a:off x="4046537" y="0"/>
            <a:ext cx="4085785" cy="2714625"/>
          </a:xfrm>
          <a:solidFill>
            <a:schemeClr val="bg1">
              <a:lumMod val="85000"/>
            </a:schemeClr>
          </a:solidFill>
        </p:spPr>
        <p:txBody>
          <a:bodyPr rtlCol="0">
            <a:noAutofit/>
          </a:bodyPr>
          <a:lstStyle>
            <a:lvl1pPr marL="0" indent="0">
              <a:buNone/>
              <a:defRPr/>
            </a:lvl1pPr>
          </a:lstStyle>
          <a:p>
            <a:pPr lvl="0"/>
            <a:r>
              <a:rPr lang="en-US" noProof="0"/>
              <a:t>Drag picture to placeholder or click icon to add</a:t>
            </a:r>
            <a:endParaRPr lang="en-GB" noProof="0"/>
          </a:p>
        </p:txBody>
      </p:sp>
      <p:sp>
        <p:nvSpPr>
          <p:cNvPr id="12" name="Picture Placeholder 7"/>
          <p:cNvSpPr>
            <a:spLocks noGrp="1"/>
          </p:cNvSpPr>
          <p:nvPr>
            <p:ph type="pic" sz="quarter" idx="16"/>
          </p:nvPr>
        </p:nvSpPr>
        <p:spPr>
          <a:xfrm>
            <a:off x="0" y="2714017"/>
            <a:ext cx="4046538" cy="2714625"/>
          </a:xfrm>
          <a:solidFill>
            <a:schemeClr val="bg1">
              <a:lumMod val="85000"/>
            </a:schemeClr>
          </a:solidFill>
        </p:spPr>
        <p:txBody>
          <a:bodyPr rtlCol="0">
            <a:noAutofit/>
          </a:bodyPr>
          <a:lstStyle>
            <a:lvl1pPr marL="0" indent="0">
              <a:buFontTx/>
              <a:buNone/>
              <a:defRPr/>
            </a:lvl1pPr>
          </a:lstStyle>
          <a:p>
            <a:pPr lvl="0"/>
            <a:r>
              <a:rPr lang="en-US" noProof="0"/>
              <a:t>Drag picture to placeholder or click icon to add</a:t>
            </a:r>
            <a:endParaRPr lang="en-GB" noProof="0"/>
          </a:p>
        </p:txBody>
      </p:sp>
      <p:sp>
        <p:nvSpPr>
          <p:cNvPr id="13" name="Picture Placeholder 7"/>
          <p:cNvSpPr>
            <a:spLocks noGrp="1"/>
          </p:cNvSpPr>
          <p:nvPr>
            <p:ph type="pic" sz="quarter" idx="17"/>
          </p:nvPr>
        </p:nvSpPr>
        <p:spPr>
          <a:xfrm>
            <a:off x="8132324" y="2714017"/>
            <a:ext cx="4059676" cy="2714625"/>
          </a:xfrm>
          <a:solidFill>
            <a:schemeClr val="bg1">
              <a:lumMod val="85000"/>
            </a:schemeClr>
          </a:solidFill>
        </p:spPr>
        <p:txBody>
          <a:bodyPr rtlCol="0">
            <a:noAutofit/>
          </a:bodyPr>
          <a:lstStyle>
            <a:lvl1pPr marL="0" indent="0">
              <a:buFontTx/>
              <a:buNone/>
              <a:defRPr/>
            </a:lvl1pPr>
          </a:lstStyle>
          <a:p>
            <a:pPr lvl="0"/>
            <a:r>
              <a:rPr lang="en-US" noProof="0"/>
              <a:t>Drag picture to placeholder or click icon to add</a:t>
            </a:r>
            <a:endParaRPr lang="en-GB" noProof="0"/>
          </a:p>
        </p:txBody>
      </p:sp>
      <p:sp>
        <p:nvSpPr>
          <p:cNvPr id="14" name="Picture Placeholder 10"/>
          <p:cNvSpPr>
            <a:spLocks noGrp="1"/>
          </p:cNvSpPr>
          <p:nvPr>
            <p:ph type="pic" sz="quarter" idx="18"/>
          </p:nvPr>
        </p:nvSpPr>
        <p:spPr>
          <a:xfrm>
            <a:off x="4046537" y="2714017"/>
            <a:ext cx="4085785" cy="2714625"/>
          </a:xfrm>
          <a:solidFill>
            <a:schemeClr val="bg1">
              <a:lumMod val="85000"/>
            </a:schemeClr>
          </a:solidFill>
        </p:spPr>
        <p:txBody>
          <a:bodyPr rtlCol="0">
            <a:noAutofit/>
          </a:bodyPr>
          <a:lstStyle>
            <a:lvl1pPr marL="0" indent="0">
              <a:buNone/>
              <a:defRPr/>
            </a:lvl1pPr>
          </a:lstStyle>
          <a:p>
            <a:pPr lvl="0"/>
            <a:r>
              <a:rPr lang="en-US" noProof="0"/>
              <a:t>Drag picture to placeholder or click icon to add</a:t>
            </a:r>
            <a:endParaRPr lang="en-GB" noProof="0"/>
          </a:p>
        </p:txBody>
      </p:sp>
      <p:sp>
        <p:nvSpPr>
          <p:cNvPr id="2" name="Otsikko 1"/>
          <p:cNvSpPr>
            <a:spLocks noGrp="1"/>
          </p:cNvSpPr>
          <p:nvPr>
            <p:ph type="title"/>
          </p:nvPr>
        </p:nvSpPr>
        <p:spPr>
          <a:xfrm>
            <a:off x="457199" y="5486400"/>
            <a:ext cx="11235447" cy="670884"/>
          </a:xfrm>
        </p:spPr>
        <p:txBody>
          <a:bodyPr anchor="ctr"/>
          <a:lstStyle>
            <a:lvl1pPr algn="ctr">
              <a:defRPr sz="2600" b="0">
                <a:latin typeface="+mn-lt"/>
              </a:defRPr>
            </a:lvl1pPr>
          </a:lstStyle>
          <a:p>
            <a:r>
              <a:rPr lang="en-US"/>
              <a:t>Click to edit Master title style</a:t>
            </a:r>
            <a:endParaRPr lang="fi-FI"/>
          </a:p>
        </p:txBody>
      </p:sp>
      <p:sp>
        <p:nvSpPr>
          <p:cNvPr id="10" name="Päivämäärän paikkamerkki 3">
            <a:extLst>
              <a:ext uri="{FF2B5EF4-FFF2-40B4-BE49-F238E27FC236}">
                <a16:creationId xmlns:a16="http://schemas.microsoft.com/office/drawing/2014/main" id="{C34074B6-8CC2-B94B-98DB-3BA0EEB32EA0}"/>
              </a:ext>
            </a:extLst>
          </p:cNvPr>
          <p:cNvSpPr>
            <a:spLocks noGrp="1"/>
          </p:cNvSpPr>
          <p:nvPr>
            <p:ph type="dt" sz="half" idx="19"/>
          </p:nvPr>
        </p:nvSpPr>
        <p:spPr/>
        <p:txBody>
          <a:bodyPr/>
          <a:lstStyle>
            <a:lvl1pPr>
              <a:defRPr/>
            </a:lvl1pPr>
          </a:lstStyle>
          <a:p>
            <a:pPr>
              <a:defRPr/>
            </a:pPr>
            <a:fld id="{5AF1754A-BEE4-2044-9FAA-E05661EE20EC}" type="datetime1">
              <a:rPr lang="fi-FI"/>
              <a:pPr>
                <a:defRPr/>
              </a:pPr>
              <a:t>15.2.2022</a:t>
            </a:fld>
            <a:endParaRPr lang="fi-FI"/>
          </a:p>
        </p:txBody>
      </p:sp>
      <p:sp>
        <p:nvSpPr>
          <p:cNvPr id="15" name="Alatunnisteen paikkamerkki 4">
            <a:extLst>
              <a:ext uri="{FF2B5EF4-FFF2-40B4-BE49-F238E27FC236}">
                <a16:creationId xmlns:a16="http://schemas.microsoft.com/office/drawing/2014/main" id="{63A32408-9B53-D141-9ED4-B6D15B643CAA}"/>
              </a:ext>
            </a:extLst>
          </p:cNvPr>
          <p:cNvSpPr>
            <a:spLocks noGrp="1"/>
          </p:cNvSpPr>
          <p:nvPr>
            <p:ph type="ftr" sz="quarter" idx="20"/>
          </p:nvPr>
        </p:nvSpPr>
        <p:spPr/>
        <p:txBody>
          <a:bodyPr/>
          <a:lstStyle>
            <a:lvl1pPr>
              <a:defRPr/>
            </a:lvl1pPr>
          </a:lstStyle>
          <a:p>
            <a:pPr>
              <a:defRPr/>
            </a:pPr>
            <a:r>
              <a:rPr lang="fi-FI"/>
              <a:t>Etunimi Sukunimi</a:t>
            </a:r>
          </a:p>
        </p:txBody>
      </p:sp>
      <p:sp>
        <p:nvSpPr>
          <p:cNvPr id="16" name="Dian numeron paikkamerkki 5">
            <a:extLst>
              <a:ext uri="{FF2B5EF4-FFF2-40B4-BE49-F238E27FC236}">
                <a16:creationId xmlns:a16="http://schemas.microsoft.com/office/drawing/2014/main" id="{8EFF14D4-0DA1-A841-AC5B-E1F4D6FE7EC7}"/>
              </a:ext>
            </a:extLst>
          </p:cNvPr>
          <p:cNvSpPr>
            <a:spLocks noGrp="1"/>
          </p:cNvSpPr>
          <p:nvPr>
            <p:ph type="sldNum" sz="quarter" idx="21"/>
          </p:nvPr>
        </p:nvSpPr>
        <p:spPr/>
        <p:txBody>
          <a:bodyPr/>
          <a:lstStyle>
            <a:lvl1pPr>
              <a:defRPr/>
            </a:lvl1pPr>
          </a:lstStyle>
          <a:p>
            <a:pPr>
              <a:defRPr/>
            </a:pPr>
            <a:fld id="{4D8DB79A-C706-9B4C-986C-F7B5559A06A8}" type="slidenum">
              <a:rPr lang="fi-FI"/>
              <a:pPr>
                <a:defRPr/>
              </a:pPr>
              <a:t>‹#›</a:t>
            </a:fld>
            <a:endParaRPr lang="fi-FI"/>
          </a:p>
        </p:txBody>
      </p:sp>
    </p:spTree>
    <p:extLst>
      <p:ext uri="{BB962C8B-B14F-4D97-AF65-F5344CB8AC3E}">
        <p14:creationId xmlns:p14="http://schemas.microsoft.com/office/powerpoint/2010/main" val="325116404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Kuva aaltokuviolla">
    <p:bg>
      <p:bgPr>
        <a:solidFill>
          <a:srgbClr val="D9D9D9"/>
        </a:solidFill>
        <a:effectLst/>
      </p:bgPr>
    </p:bg>
    <p:spTree>
      <p:nvGrpSpPr>
        <p:cNvPr id="1" name=""/>
        <p:cNvGrpSpPr/>
        <p:nvPr/>
      </p:nvGrpSpPr>
      <p:grpSpPr>
        <a:xfrm>
          <a:off x="0" y="0"/>
          <a:ext cx="0" cy="0"/>
          <a:chOff x="0" y="0"/>
          <a:chExt cx="0" cy="0"/>
        </a:xfrm>
      </p:grpSpPr>
      <p:sp>
        <p:nvSpPr>
          <p:cNvPr id="3" name="Freeform 5">
            <a:extLst>
              <a:ext uri="{FF2B5EF4-FFF2-40B4-BE49-F238E27FC236}">
                <a16:creationId xmlns:a16="http://schemas.microsoft.com/office/drawing/2014/main" id="{26808852-8589-9A4C-AF62-EE5D05D5C7CF}"/>
              </a:ext>
            </a:extLst>
          </p:cNvPr>
          <p:cNvSpPr>
            <a:spLocks/>
          </p:cNvSpPr>
          <p:nvPr userDrawn="1"/>
        </p:nvSpPr>
        <p:spPr bwMode="auto">
          <a:xfrm>
            <a:off x="0" y="5199063"/>
            <a:ext cx="12193588" cy="1646237"/>
          </a:xfrm>
          <a:custGeom>
            <a:avLst/>
            <a:gdLst>
              <a:gd name="T0" fmla="*/ 2147483646 w 25400"/>
              <a:gd name="T1" fmla="*/ 42150134 h 3411"/>
              <a:gd name="T2" fmla="*/ 2147483646 w 25400"/>
              <a:gd name="T3" fmla="*/ 104793048 h 3411"/>
              <a:gd name="T4" fmla="*/ 2147483646 w 25400"/>
              <a:gd name="T5" fmla="*/ 104793048 h 3411"/>
              <a:gd name="T6" fmla="*/ 2147483646 w 25400"/>
              <a:gd name="T7" fmla="*/ 0 h 3411"/>
              <a:gd name="T8" fmla="*/ 2147483646 w 25400"/>
              <a:gd name="T9" fmla="*/ 104793048 h 3411"/>
              <a:gd name="T10" fmla="*/ 2147483646 w 25400"/>
              <a:gd name="T11" fmla="*/ 0 h 3411"/>
              <a:gd name="T12" fmla="*/ 2147483646 w 25400"/>
              <a:gd name="T13" fmla="*/ 104793048 h 3411"/>
              <a:gd name="T14" fmla="*/ 2147483646 w 25400"/>
              <a:gd name="T15" fmla="*/ 0 h 3411"/>
              <a:gd name="T16" fmla="*/ 2147483646 w 25400"/>
              <a:gd name="T17" fmla="*/ 104793048 h 3411"/>
              <a:gd name="T18" fmla="*/ 2147483646 w 25400"/>
              <a:gd name="T19" fmla="*/ 0 h 3411"/>
              <a:gd name="T20" fmla="*/ 2147483646 w 25400"/>
              <a:gd name="T21" fmla="*/ 104793048 h 3411"/>
              <a:gd name="T22" fmla="*/ 2107950683 w 25400"/>
              <a:gd name="T23" fmla="*/ 0 h 3411"/>
              <a:gd name="T24" fmla="*/ 1717794272 w 25400"/>
              <a:gd name="T25" fmla="*/ 104793048 h 3411"/>
              <a:gd name="T26" fmla="*/ 1327637861 w 25400"/>
              <a:gd name="T27" fmla="*/ 0 h 3411"/>
              <a:gd name="T28" fmla="*/ 937481450 w 25400"/>
              <a:gd name="T29" fmla="*/ 104793048 h 3411"/>
              <a:gd name="T30" fmla="*/ 547555469 w 25400"/>
              <a:gd name="T31" fmla="*/ 0 h 3411"/>
              <a:gd name="T32" fmla="*/ 157399058 w 25400"/>
              <a:gd name="T33" fmla="*/ 104793048 h 3411"/>
              <a:gd name="T34" fmla="*/ 0 w 25400"/>
              <a:gd name="T35" fmla="*/ 71724968 h 3411"/>
              <a:gd name="T36" fmla="*/ 0 w 25400"/>
              <a:gd name="T37" fmla="*/ 794331795 h 3411"/>
              <a:gd name="T38" fmla="*/ 2147483646 w 25400"/>
              <a:gd name="T39" fmla="*/ 794331795 h 3411"/>
              <a:gd name="T40" fmla="*/ 2147483646 w 25400"/>
              <a:gd name="T41" fmla="*/ 42150134 h 341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5400" h="3411">
                <a:moveTo>
                  <a:pt x="25400" y="181"/>
                </a:moveTo>
                <a:cubicBezTo>
                  <a:pt x="25156" y="306"/>
                  <a:pt x="24948" y="450"/>
                  <a:pt x="24469" y="450"/>
                </a:cubicBezTo>
                <a:lnTo>
                  <a:pt x="24383" y="450"/>
                </a:lnTo>
                <a:cubicBezTo>
                  <a:pt x="23537" y="450"/>
                  <a:pt x="23537" y="0"/>
                  <a:pt x="22690" y="0"/>
                </a:cubicBezTo>
                <a:cubicBezTo>
                  <a:pt x="21844" y="0"/>
                  <a:pt x="21844" y="450"/>
                  <a:pt x="20997" y="450"/>
                </a:cubicBezTo>
                <a:cubicBezTo>
                  <a:pt x="20151" y="450"/>
                  <a:pt x="20151" y="0"/>
                  <a:pt x="19304" y="0"/>
                </a:cubicBezTo>
                <a:cubicBezTo>
                  <a:pt x="18458" y="0"/>
                  <a:pt x="18458" y="450"/>
                  <a:pt x="17611" y="450"/>
                </a:cubicBezTo>
                <a:cubicBezTo>
                  <a:pt x="16765" y="450"/>
                  <a:pt x="16765" y="0"/>
                  <a:pt x="15919" y="0"/>
                </a:cubicBezTo>
                <a:cubicBezTo>
                  <a:pt x="15072" y="0"/>
                  <a:pt x="15072" y="450"/>
                  <a:pt x="14226" y="450"/>
                </a:cubicBezTo>
                <a:cubicBezTo>
                  <a:pt x="13379" y="450"/>
                  <a:pt x="13379" y="0"/>
                  <a:pt x="12533" y="0"/>
                </a:cubicBezTo>
                <a:cubicBezTo>
                  <a:pt x="11686" y="0"/>
                  <a:pt x="11686" y="450"/>
                  <a:pt x="10840" y="450"/>
                </a:cubicBezTo>
                <a:cubicBezTo>
                  <a:pt x="9993" y="450"/>
                  <a:pt x="9993" y="0"/>
                  <a:pt x="9147" y="0"/>
                </a:cubicBezTo>
                <a:cubicBezTo>
                  <a:pt x="8300" y="0"/>
                  <a:pt x="8300" y="450"/>
                  <a:pt x="7454" y="450"/>
                </a:cubicBezTo>
                <a:cubicBezTo>
                  <a:pt x="6607" y="450"/>
                  <a:pt x="6607" y="0"/>
                  <a:pt x="5761" y="0"/>
                </a:cubicBezTo>
                <a:cubicBezTo>
                  <a:pt x="4914" y="0"/>
                  <a:pt x="4914" y="450"/>
                  <a:pt x="4068" y="450"/>
                </a:cubicBezTo>
                <a:cubicBezTo>
                  <a:pt x="3223" y="450"/>
                  <a:pt x="3223" y="0"/>
                  <a:pt x="2376" y="0"/>
                </a:cubicBezTo>
                <a:cubicBezTo>
                  <a:pt x="1530" y="0"/>
                  <a:pt x="1530" y="450"/>
                  <a:pt x="683" y="450"/>
                </a:cubicBezTo>
                <a:cubicBezTo>
                  <a:pt x="367" y="450"/>
                  <a:pt x="168" y="387"/>
                  <a:pt x="0" y="308"/>
                </a:cubicBezTo>
                <a:lnTo>
                  <a:pt x="0" y="3411"/>
                </a:lnTo>
                <a:lnTo>
                  <a:pt x="25400" y="3411"/>
                </a:lnTo>
                <a:lnTo>
                  <a:pt x="25400" y="18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4" name="Ryhmä 8">
            <a:extLst>
              <a:ext uri="{FF2B5EF4-FFF2-40B4-BE49-F238E27FC236}">
                <a16:creationId xmlns:a16="http://schemas.microsoft.com/office/drawing/2014/main" id="{BC76F231-2454-0D48-838F-B831AF2A417A}"/>
              </a:ext>
            </a:extLst>
          </p:cNvPr>
          <p:cNvGrpSpPr>
            <a:grpSpLocks/>
          </p:cNvGrpSpPr>
          <p:nvPr userDrawn="1"/>
        </p:nvGrpSpPr>
        <p:grpSpPr bwMode="auto">
          <a:xfrm>
            <a:off x="465138" y="6221413"/>
            <a:ext cx="804862" cy="374650"/>
            <a:chOff x="228601" y="704851"/>
            <a:chExt cx="11734800" cy="5449888"/>
          </a:xfrm>
        </p:grpSpPr>
        <p:sp>
          <p:nvSpPr>
            <p:cNvPr id="5" name="Freeform 5">
              <a:extLst>
                <a:ext uri="{FF2B5EF4-FFF2-40B4-BE49-F238E27FC236}">
                  <a16:creationId xmlns:a16="http://schemas.microsoft.com/office/drawing/2014/main" id="{5763C677-2222-C548-9910-AF8C02A99966}"/>
                </a:ext>
              </a:extLst>
            </p:cNvPr>
            <p:cNvSpPr>
              <a:spLocks noEditPoints="1"/>
            </p:cNvSpPr>
            <p:nvPr/>
          </p:nvSpPr>
          <p:spPr bwMode="black">
            <a:xfrm>
              <a:off x="228601" y="704851"/>
              <a:ext cx="11734800" cy="5449888"/>
            </a:xfrm>
            <a:custGeom>
              <a:avLst/>
              <a:gdLst>
                <a:gd name="T0" fmla="*/ 2147483646 w 32573"/>
                <a:gd name="T1" fmla="*/ 1900936149 h 15116"/>
                <a:gd name="T2" fmla="*/ 2147483646 w 32573"/>
                <a:gd name="T3" fmla="*/ 1766399340 h 15116"/>
                <a:gd name="T4" fmla="*/ 2147483646 w 32573"/>
                <a:gd name="T5" fmla="*/ 1766399340 h 15116"/>
                <a:gd name="T6" fmla="*/ 2147483646 w 32573"/>
                <a:gd name="T7" fmla="*/ 1253079091 h 15116"/>
                <a:gd name="T8" fmla="*/ 2147483646 w 32573"/>
                <a:gd name="T9" fmla="*/ 0 h 15116"/>
                <a:gd name="T10" fmla="*/ 0 w 32573"/>
                <a:gd name="T11" fmla="*/ 0 h 15116"/>
                <a:gd name="T12" fmla="*/ 0 w 32573"/>
                <a:gd name="T13" fmla="*/ 1253079091 h 15116"/>
                <a:gd name="T14" fmla="*/ 515000394 w 32573"/>
                <a:gd name="T15" fmla="*/ 1766399340 h 15116"/>
                <a:gd name="T16" fmla="*/ 1738385627 w 32573"/>
                <a:gd name="T17" fmla="*/ 1766399340 h 15116"/>
                <a:gd name="T18" fmla="*/ 2063894922 w 32573"/>
                <a:gd name="T19" fmla="*/ 1900936149 h 15116"/>
                <a:gd name="T20" fmla="*/ 2128140367 w 32573"/>
                <a:gd name="T21" fmla="*/ 1964890130 h 15116"/>
                <a:gd name="T22" fmla="*/ 2147483646 w 32573"/>
                <a:gd name="T23" fmla="*/ 1900936149 h 15116"/>
                <a:gd name="T24" fmla="*/ 2147483646 w 32573"/>
                <a:gd name="T25" fmla="*/ 122058238 h 15116"/>
                <a:gd name="T26" fmla="*/ 2147483646 w 32573"/>
                <a:gd name="T27" fmla="*/ 1253079091 h 15116"/>
                <a:gd name="T28" fmla="*/ 2147483646 w 32573"/>
                <a:gd name="T29" fmla="*/ 1644341101 h 15116"/>
                <a:gd name="T30" fmla="*/ 2147483646 w 32573"/>
                <a:gd name="T31" fmla="*/ 1644341101 h 15116"/>
                <a:gd name="T32" fmla="*/ 2128140367 w 32573"/>
                <a:gd name="T33" fmla="*/ 1793566577 h 15116"/>
                <a:gd name="T34" fmla="*/ 1738385627 w 32573"/>
                <a:gd name="T35" fmla="*/ 1644341101 h 15116"/>
                <a:gd name="T36" fmla="*/ 515000394 w 32573"/>
                <a:gd name="T37" fmla="*/ 1644341101 h 15116"/>
                <a:gd name="T38" fmla="*/ 121871444 w 32573"/>
                <a:gd name="T39" fmla="*/ 1253079091 h 15116"/>
                <a:gd name="T40" fmla="*/ 121871444 w 32573"/>
                <a:gd name="T41" fmla="*/ 122058238 h 15116"/>
                <a:gd name="T42" fmla="*/ 2147483646 w 32573"/>
                <a:gd name="T43" fmla="*/ 122058238 h 1511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6" name="Freeform 6">
              <a:extLst>
                <a:ext uri="{FF2B5EF4-FFF2-40B4-BE49-F238E27FC236}">
                  <a16:creationId xmlns:a16="http://schemas.microsoft.com/office/drawing/2014/main" id="{46E4F29D-1C95-514F-A58C-6AD1F4E1CCD5}"/>
                </a:ext>
              </a:extLst>
            </p:cNvPr>
            <p:cNvSpPr>
              <a:spLocks/>
            </p:cNvSpPr>
            <p:nvPr/>
          </p:nvSpPr>
          <p:spPr bwMode="black">
            <a:xfrm>
              <a:off x="9961563" y="2287588"/>
              <a:ext cx="377825" cy="363538"/>
            </a:xfrm>
            <a:custGeom>
              <a:avLst/>
              <a:gdLst>
                <a:gd name="T0" fmla="*/ 136213483 w 1048"/>
                <a:gd name="T1" fmla="*/ 65425671 h 1009"/>
                <a:gd name="T2" fmla="*/ 68236709 w 1048"/>
                <a:gd name="T3" fmla="*/ 130981048 h 1009"/>
                <a:gd name="T4" fmla="*/ 0 w 1048"/>
                <a:gd name="T5" fmla="*/ 65425671 h 1009"/>
                <a:gd name="T6" fmla="*/ 68236709 w 1048"/>
                <a:gd name="T7" fmla="*/ 0 h 1009"/>
                <a:gd name="T8" fmla="*/ 136213483 w 1048"/>
                <a:gd name="T9" fmla="*/ 65425671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7" name="Rectangle 7">
              <a:extLst>
                <a:ext uri="{FF2B5EF4-FFF2-40B4-BE49-F238E27FC236}">
                  <a16:creationId xmlns:a16="http://schemas.microsoft.com/office/drawing/2014/main" id="{91CDC3D3-F0F7-9C49-B495-4CFFD602FBCF}"/>
                </a:ext>
              </a:extLst>
            </p:cNvPr>
            <p:cNvSpPr>
              <a:spLocks noChangeArrowheads="1"/>
            </p:cNvSpPr>
            <p:nvPr/>
          </p:nvSpPr>
          <p:spPr bwMode="black">
            <a:xfrm>
              <a:off x="9996034" y="2783198"/>
              <a:ext cx="324038" cy="11777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defRPr/>
              </a:pPr>
              <a:endParaRPr lang="fi-FI" altLang="fi-FI"/>
            </a:p>
          </p:txBody>
        </p:sp>
        <p:sp>
          <p:nvSpPr>
            <p:cNvPr id="8" name="Freeform 8">
              <a:extLst>
                <a:ext uri="{FF2B5EF4-FFF2-40B4-BE49-F238E27FC236}">
                  <a16:creationId xmlns:a16="http://schemas.microsoft.com/office/drawing/2014/main" id="{CD6C5EF3-A5AC-5645-850F-67C43249616C}"/>
                </a:ext>
              </a:extLst>
            </p:cNvPr>
            <p:cNvSpPr>
              <a:spLocks/>
            </p:cNvSpPr>
            <p:nvPr/>
          </p:nvSpPr>
          <p:spPr bwMode="black">
            <a:xfrm>
              <a:off x="8709026" y="2282826"/>
              <a:ext cx="1119188" cy="1668463"/>
            </a:xfrm>
            <a:custGeom>
              <a:avLst/>
              <a:gdLst>
                <a:gd name="T0" fmla="*/ 249840248 w 3105"/>
                <a:gd name="T1" fmla="*/ 349164753 h 4625"/>
                <a:gd name="T2" fmla="*/ 403407980 w 3105"/>
                <a:gd name="T3" fmla="*/ 601895953 h 4625"/>
                <a:gd name="T4" fmla="*/ 275564631 w 3105"/>
                <a:gd name="T5" fmla="*/ 601895953 h 4625"/>
                <a:gd name="T6" fmla="*/ 172536617 w 3105"/>
                <a:gd name="T7" fmla="*/ 434015747 h 4625"/>
                <a:gd name="T8" fmla="*/ 117059856 w 3105"/>
                <a:gd name="T9" fmla="*/ 504681739 h 4625"/>
                <a:gd name="T10" fmla="*/ 117059856 w 3105"/>
                <a:gd name="T11" fmla="*/ 601895953 h 4625"/>
                <a:gd name="T12" fmla="*/ 0 w 3105"/>
                <a:gd name="T13" fmla="*/ 601895953 h 4625"/>
                <a:gd name="T14" fmla="*/ 0 w 3105"/>
                <a:gd name="T15" fmla="*/ 0 h 4625"/>
                <a:gd name="T16" fmla="*/ 117059856 w 3105"/>
                <a:gd name="T17" fmla="*/ 0 h 4625"/>
                <a:gd name="T18" fmla="*/ 117059856 w 3105"/>
                <a:gd name="T19" fmla="*/ 277718101 h 4625"/>
                <a:gd name="T20" fmla="*/ 111213405 w 3105"/>
                <a:gd name="T21" fmla="*/ 380788711 h 4625"/>
                <a:gd name="T22" fmla="*/ 113681746 w 3105"/>
                <a:gd name="T23" fmla="*/ 380788711 h 4625"/>
                <a:gd name="T24" fmla="*/ 164351226 w 3105"/>
                <a:gd name="T25" fmla="*/ 302574773 h 4625"/>
                <a:gd name="T26" fmla="*/ 253997644 w 3105"/>
                <a:gd name="T27" fmla="*/ 182846229 h 4625"/>
                <a:gd name="T28" fmla="*/ 390935432 w 3105"/>
                <a:gd name="T29" fmla="*/ 182846229 h 4625"/>
                <a:gd name="T30" fmla="*/ 249840248 w 3105"/>
                <a:gd name="T31" fmla="*/ 349164753 h 462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9" name="Freeform 9">
              <a:extLst>
                <a:ext uri="{FF2B5EF4-FFF2-40B4-BE49-F238E27FC236}">
                  <a16:creationId xmlns:a16="http://schemas.microsoft.com/office/drawing/2014/main" id="{378772F9-7161-3346-971A-8835CFE179AD}"/>
                </a:ext>
              </a:extLst>
            </p:cNvPr>
            <p:cNvSpPr>
              <a:spLocks/>
            </p:cNvSpPr>
            <p:nvPr/>
          </p:nvSpPr>
          <p:spPr bwMode="black">
            <a:xfrm>
              <a:off x="7353301" y="2762251"/>
              <a:ext cx="1027113" cy="1189038"/>
            </a:xfrm>
            <a:custGeom>
              <a:avLst/>
              <a:gdLst>
                <a:gd name="T0" fmla="*/ 370161795 w 2850"/>
                <a:gd name="T1" fmla="*/ 160334704 h 3296"/>
                <a:gd name="T2" fmla="*/ 238981805 w 2850"/>
                <a:gd name="T3" fmla="*/ 0 h 3296"/>
                <a:gd name="T4" fmla="*/ 113776010 w 2850"/>
                <a:gd name="T5" fmla="*/ 78995991 h 3296"/>
                <a:gd name="T6" fmla="*/ 111178315 w 2850"/>
                <a:gd name="T7" fmla="*/ 78995991 h 3296"/>
                <a:gd name="T8" fmla="*/ 117023129 w 2850"/>
                <a:gd name="T9" fmla="*/ 9890733 h 3296"/>
                <a:gd name="T10" fmla="*/ 0 w 2850"/>
                <a:gd name="T11" fmla="*/ 9890733 h 3296"/>
                <a:gd name="T12" fmla="*/ 0 w 2850"/>
                <a:gd name="T13" fmla="*/ 428947623 h 3296"/>
                <a:gd name="T14" fmla="*/ 117023129 w 2850"/>
                <a:gd name="T15" fmla="*/ 428947623 h 3296"/>
                <a:gd name="T16" fmla="*/ 117023129 w 2850"/>
                <a:gd name="T17" fmla="*/ 180376632 h 3296"/>
                <a:gd name="T18" fmla="*/ 189237101 w 2850"/>
                <a:gd name="T19" fmla="*/ 98907687 h 3296"/>
                <a:gd name="T20" fmla="*/ 252229401 w 2850"/>
                <a:gd name="T21" fmla="*/ 183760484 h 3296"/>
                <a:gd name="T22" fmla="*/ 252229401 w 2850"/>
                <a:gd name="T23" fmla="*/ 428947623 h 3296"/>
                <a:gd name="T24" fmla="*/ 370161795 w 2850"/>
                <a:gd name="T25" fmla="*/ 428947623 h 3296"/>
                <a:gd name="T26" fmla="*/ 370161795 w 2850"/>
                <a:gd name="T27" fmla="*/ 160334704 h 329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10" name="Freeform 10">
              <a:extLst>
                <a:ext uri="{FF2B5EF4-FFF2-40B4-BE49-F238E27FC236}">
                  <a16:creationId xmlns:a16="http://schemas.microsoft.com/office/drawing/2014/main" id="{1CBAD699-A5CE-B740-B390-E8AA101AF566}"/>
                </a:ext>
              </a:extLst>
            </p:cNvPr>
            <p:cNvSpPr>
              <a:spLocks/>
            </p:cNvSpPr>
            <p:nvPr/>
          </p:nvSpPr>
          <p:spPr bwMode="black">
            <a:xfrm>
              <a:off x="6664326" y="2287588"/>
              <a:ext cx="377825" cy="363538"/>
            </a:xfrm>
            <a:custGeom>
              <a:avLst/>
              <a:gdLst>
                <a:gd name="T0" fmla="*/ 136343582 w 1047"/>
                <a:gd name="T1" fmla="*/ 65425671 h 1009"/>
                <a:gd name="T2" fmla="*/ 68236927 w 1047"/>
                <a:gd name="T3" fmla="*/ 130981048 h 1009"/>
                <a:gd name="T4" fmla="*/ 0 w 1047"/>
                <a:gd name="T5" fmla="*/ 65425671 h 1009"/>
                <a:gd name="T6" fmla="*/ 68236927 w 1047"/>
                <a:gd name="T7" fmla="*/ 0 h 1009"/>
                <a:gd name="T8" fmla="*/ 136343582 w 1047"/>
                <a:gd name="T9" fmla="*/ 65425671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11" name="Rectangle 11">
              <a:extLst>
                <a:ext uri="{FF2B5EF4-FFF2-40B4-BE49-F238E27FC236}">
                  <a16:creationId xmlns:a16="http://schemas.microsoft.com/office/drawing/2014/main" id="{446B0E7E-88C5-E040-BACF-173E5A489727}"/>
                </a:ext>
              </a:extLst>
            </p:cNvPr>
            <p:cNvSpPr>
              <a:spLocks noChangeArrowheads="1"/>
            </p:cNvSpPr>
            <p:nvPr/>
          </p:nvSpPr>
          <p:spPr bwMode="black">
            <a:xfrm>
              <a:off x="6686210" y="2783198"/>
              <a:ext cx="324038" cy="11777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defRPr/>
              </a:pPr>
              <a:endParaRPr lang="fi-FI" altLang="fi-FI"/>
            </a:p>
          </p:txBody>
        </p:sp>
        <p:sp>
          <p:nvSpPr>
            <p:cNvPr id="12" name="Freeform 12">
              <a:extLst>
                <a:ext uri="{FF2B5EF4-FFF2-40B4-BE49-F238E27FC236}">
                  <a16:creationId xmlns:a16="http://schemas.microsoft.com/office/drawing/2014/main" id="{D86F38AF-A5A8-3B4D-B95B-F4DA55FB8403}"/>
                </a:ext>
              </a:extLst>
            </p:cNvPr>
            <p:cNvSpPr>
              <a:spLocks/>
            </p:cNvSpPr>
            <p:nvPr/>
          </p:nvSpPr>
          <p:spPr bwMode="black">
            <a:xfrm>
              <a:off x="5399088" y="2762251"/>
              <a:ext cx="1047750" cy="1216025"/>
            </a:xfrm>
            <a:custGeom>
              <a:avLst/>
              <a:gdLst>
                <a:gd name="T0" fmla="*/ 263057335 w 2907"/>
                <a:gd name="T1" fmla="*/ 312194680 h 3373"/>
                <a:gd name="T2" fmla="*/ 162770684 w 2907"/>
                <a:gd name="T3" fmla="*/ 256566133 h 3373"/>
                <a:gd name="T4" fmla="*/ 20784880 w 2907"/>
                <a:gd name="T5" fmla="*/ 128672966 h 3373"/>
                <a:gd name="T6" fmla="*/ 185893629 w 2907"/>
                <a:gd name="T7" fmla="*/ 0 h 3373"/>
                <a:gd name="T8" fmla="*/ 377633320 w 2907"/>
                <a:gd name="T9" fmla="*/ 95400099 h 3373"/>
                <a:gd name="T10" fmla="*/ 277087165 w 2907"/>
                <a:gd name="T11" fmla="*/ 151938232 h 3373"/>
                <a:gd name="T12" fmla="*/ 190050749 w 2907"/>
                <a:gd name="T13" fmla="*/ 85392138 h 3373"/>
                <a:gd name="T14" fmla="*/ 135360866 w 2907"/>
                <a:gd name="T15" fmla="*/ 122824293 h 3373"/>
                <a:gd name="T16" fmla="*/ 252405029 w 2907"/>
                <a:gd name="T17" fmla="*/ 177672681 h 3373"/>
                <a:gd name="T18" fmla="*/ 377633320 w 2907"/>
                <a:gd name="T19" fmla="*/ 304656263 h 3373"/>
                <a:gd name="T20" fmla="*/ 209146687 w 2907"/>
                <a:gd name="T21" fmla="*/ 438398103 h 3373"/>
                <a:gd name="T22" fmla="*/ 0 w 2907"/>
                <a:gd name="T23" fmla="*/ 330520859 h 3373"/>
                <a:gd name="T24" fmla="*/ 102105346 w 2907"/>
                <a:gd name="T25" fmla="*/ 273202567 h 3373"/>
                <a:gd name="T26" fmla="*/ 207587857 w 2907"/>
                <a:gd name="T27" fmla="*/ 352876179 h 3373"/>
                <a:gd name="T28" fmla="*/ 263057335 w 2907"/>
                <a:gd name="T29" fmla="*/ 312194680 h 337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13" name="Freeform 13">
              <a:extLst>
                <a:ext uri="{FF2B5EF4-FFF2-40B4-BE49-F238E27FC236}">
                  <a16:creationId xmlns:a16="http://schemas.microsoft.com/office/drawing/2014/main" id="{F7B1A11A-D3EC-CC4C-B432-8BBDCF80BB4D}"/>
                </a:ext>
              </a:extLst>
            </p:cNvPr>
            <p:cNvSpPr>
              <a:spLocks/>
            </p:cNvSpPr>
            <p:nvPr/>
          </p:nvSpPr>
          <p:spPr bwMode="black">
            <a:xfrm>
              <a:off x="4770438" y="2295526"/>
              <a:ext cx="563563" cy="1677988"/>
            </a:xfrm>
            <a:custGeom>
              <a:avLst/>
              <a:gdLst>
                <a:gd name="T0" fmla="*/ 117615058 w 1565"/>
                <a:gd name="T1" fmla="*/ 0 h 4657"/>
                <a:gd name="T2" fmla="*/ 0 w 1565"/>
                <a:gd name="T3" fmla="*/ 0 h 4657"/>
                <a:gd name="T4" fmla="*/ 0 w 1565"/>
                <a:gd name="T5" fmla="*/ 481139008 h 4657"/>
                <a:gd name="T6" fmla="*/ 27750346 w 1565"/>
                <a:gd name="T7" fmla="*/ 575133720 h 4657"/>
                <a:gd name="T8" fmla="*/ 115929410 w 1565"/>
                <a:gd name="T9" fmla="*/ 604604623 h 4657"/>
                <a:gd name="T10" fmla="*/ 158203477 w 1565"/>
                <a:gd name="T11" fmla="*/ 600060687 h 4657"/>
                <a:gd name="T12" fmla="*/ 192956409 w 1565"/>
                <a:gd name="T13" fmla="*/ 587207883 h 4657"/>
                <a:gd name="T14" fmla="*/ 202941377 w 1565"/>
                <a:gd name="T15" fmla="*/ 508402620 h 4657"/>
                <a:gd name="T16" fmla="*/ 178562326 w 1565"/>
                <a:gd name="T17" fmla="*/ 515413273 h 4657"/>
                <a:gd name="T18" fmla="*/ 154053997 w 1565"/>
                <a:gd name="T19" fmla="*/ 517490490 h 4657"/>
                <a:gd name="T20" fmla="*/ 126303291 w 1565"/>
                <a:gd name="T21" fmla="*/ 505935902 h 4657"/>
                <a:gd name="T22" fmla="*/ 117615058 w 1565"/>
                <a:gd name="T23" fmla="*/ 464391556 h 4657"/>
                <a:gd name="T24" fmla="*/ 117615058 w 1565"/>
                <a:gd name="T25" fmla="*/ 0 h 465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14" name="Freeform 14">
              <a:extLst>
                <a:ext uri="{FF2B5EF4-FFF2-40B4-BE49-F238E27FC236}">
                  <a16:creationId xmlns:a16="http://schemas.microsoft.com/office/drawing/2014/main" id="{C2A9BF00-AA5F-714A-BA8B-6906F4A94C31}"/>
                </a:ext>
              </a:extLst>
            </p:cNvPr>
            <p:cNvSpPr>
              <a:spLocks noEditPoints="1"/>
            </p:cNvSpPr>
            <p:nvPr/>
          </p:nvSpPr>
          <p:spPr bwMode="black">
            <a:xfrm>
              <a:off x="3455988" y="2762251"/>
              <a:ext cx="1073150" cy="1216025"/>
            </a:xfrm>
            <a:custGeom>
              <a:avLst/>
              <a:gdLst>
                <a:gd name="T0" fmla="*/ 200117061 w 2977"/>
                <a:gd name="T1" fmla="*/ 84612339 h 3373"/>
                <a:gd name="T2" fmla="*/ 112922993 w 2977"/>
                <a:gd name="T3" fmla="*/ 172603807 h 3373"/>
                <a:gd name="T4" fmla="*/ 278084635 w 2977"/>
                <a:gd name="T5" fmla="*/ 172603807 h 3373"/>
                <a:gd name="T6" fmla="*/ 200117061 w 2977"/>
                <a:gd name="T7" fmla="*/ 84612339 h 3373"/>
                <a:gd name="T8" fmla="*/ 381001775 w 2977"/>
                <a:gd name="T9" fmla="*/ 250717460 h 3373"/>
                <a:gd name="T10" fmla="*/ 110454063 w 2977"/>
                <a:gd name="T11" fmla="*/ 250717460 h 3373"/>
                <a:gd name="T12" fmla="*/ 202585991 w 2977"/>
                <a:gd name="T13" fmla="*/ 351966233 h 3373"/>
                <a:gd name="T14" fmla="*/ 283152628 w 2977"/>
                <a:gd name="T15" fmla="*/ 283080742 h 3373"/>
                <a:gd name="T16" fmla="*/ 381781494 w 2977"/>
                <a:gd name="T17" fmla="*/ 338708928 h 3373"/>
                <a:gd name="T18" fmla="*/ 202585991 w 2977"/>
                <a:gd name="T19" fmla="*/ 438398103 h 3373"/>
                <a:gd name="T20" fmla="*/ 0 w 2977"/>
                <a:gd name="T21" fmla="*/ 219133978 h 3373"/>
                <a:gd name="T22" fmla="*/ 200117061 w 2977"/>
                <a:gd name="T23" fmla="*/ 0 h 3373"/>
                <a:gd name="T24" fmla="*/ 386849487 w 2977"/>
                <a:gd name="T25" fmla="*/ 193399529 h 3373"/>
                <a:gd name="T26" fmla="*/ 381001775 w 2977"/>
                <a:gd name="T27" fmla="*/ 250717460 h 337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15" name="Freeform 15">
              <a:extLst>
                <a:ext uri="{FF2B5EF4-FFF2-40B4-BE49-F238E27FC236}">
                  <a16:creationId xmlns:a16="http://schemas.microsoft.com/office/drawing/2014/main" id="{9C74ACAC-AD22-E74A-9857-379BBA606158}"/>
                </a:ext>
              </a:extLst>
            </p:cNvPr>
            <p:cNvSpPr>
              <a:spLocks/>
            </p:cNvSpPr>
            <p:nvPr/>
          </p:nvSpPr>
          <p:spPr bwMode="black">
            <a:xfrm>
              <a:off x="1879601" y="2357438"/>
              <a:ext cx="1311275" cy="1593850"/>
            </a:xfrm>
            <a:custGeom>
              <a:avLst/>
              <a:gdLst>
                <a:gd name="T0" fmla="*/ 350454360 w 3641"/>
                <a:gd name="T1" fmla="*/ 574741589 h 4420"/>
                <a:gd name="T2" fmla="*/ 472244473 w 3641"/>
                <a:gd name="T3" fmla="*/ 574741589 h 4420"/>
                <a:gd name="T4" fmla="*/ 472244473 w 3641"/>
                <a:gd name="T5" fmla="*/ 0 h 4420"/>
                <a:gd name="T6" fmla="*/ 350454360 w 3641"/>
                <a:gd name="T7" fmla="*/ 0 h 4420"/>
                <a:gd name="T8" fmla="*/ 350454360 w 3641"/>
                <a:gd name="T9" fmla="*/ 227555984 h 4420"/>
                <a:gd name="T10" fmla="*/ 121790113 w 3641"/>
                <a:gd name="T11" fmla="*/ 227555984 h 4420"/>
                <a:gd name="T12" fmla="*/ 121790113 w 3641"/>
                <a:gd name="T13" fmla="*/ 0 h 4420"/>
                <a:gd name="T14" fmla="*/ 0 w 3641"/>
                <a:gd name="T15" fmla="*/ 0 h 4420"/>
                <a:gd name="T16" fmla="*/ 0 w 3641"/>
                <a:gd name="T17" fmla="*/ 574741589 h 4420"/>
                <a:gd name="T18" fmla="*/ 121790113 w 3641"/>
                <a:gd name="T19" fmla="*/ 574741589 h 4420"/>
                <a:gd name="T20" fmla="*/ 121790113 w 3641"/>
                <a:gd name="T21" fmla="*/ 336262684 h 4420"/>
                <a:gd name="T22" fmla="*/ 350454360 w 3641"/>
                <a:gd name="T23" fmla="*/ 336262684 h 4420"/>
                <a:gd name="T24" fmla="*/ 350454360 w 3641"/>
                <a:gd name="T25" fmla="*/ 574741589 h 44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grpSp>
      <p:sp>
        <p:nvSpPr>
          <p:cNvPr id="2" name="Otsikko 1"/>
          <p:cNvSpPr>
            <a:spLocks noGrp="1"/>
          </p:cNvSpPr>
          <p:nvPr>
            <p:ph type="title"/>
          </p:nvPr>
        </p:nvSpPr>
        <p:spPr>
          <a:xfrm>
            <a:off x="457199" y="5486400"/>
            <a:ext cx="11235447" cy="670884"/>
          </a:xfrm>
        </p:spPr>
        <p:txBody>
          <a:bodyPr anchor="ctr"/>
          <a:lstStyle>
            <a:lvl1pPr algn="ctr">
              <a:defRPr sz="2600" b="0">
                <a:latin typeface="+mn-lt"/>
              </a:defRPr>
            </a:lvl1pPr>
          </a:lstStyle>
          <a:p>
            <a:r>
              <a:rPr lang="en-US"/>
              <a:t>Click to edit Master title style</a:t>
            </a:r>
            <a:endParaRPr lang="fi-FI"/>
          </a:p>
        </p:txBody>
      </p:sp>
      <p:sp>
        <p:nvSpPr>
          <p:cNvPr id="16" name="Päivämäärän paikkamerkki 2">
            <a:extLst>
              <a:ext uri="{FF2B5EF4-FFF2-40B4-BE49-F238E27FC236}">
                <a16:creationId xmlns:a16="http://schemas.microsoft.com/office/drawing/2014/main" id="{FA6E5DAF-9998-ED49-B83A-F78D330203EF}"/>
              </a:ext>
            </a:extLst>
          </p:cNvPr>
          <p:cNvSpPr>
            <a:spLocks noGrp="1"/>
          </p:cNvSpPr>
          <p:nvPr>
            <p:ph type="dt" sz="half" idx="10"/>
          </p:nvPr>
        </p:nvSpPr>
        <p:spPr/>
        <p:txBody>
          <a:bodyPr/>
          <a:lstStyle>
            <a:lvl1pPr>
              <a:defRPr/>
            </a:lvl1pPr>
          </a:lstStyle>
          <a:p>
            <a:pPr>
              <a:defRPr/>
            </a:pPr>
            <a:fld id="{14A07915-BFA7-ED48-952F-058B1D178A48}" type="datetime1">
              <a:rPr lang="fi-FI"/>
              <a:pPr>
                <a:defRPr/>
              </a:pPr>
              <a:t>15.2.2022</a:t>
            </a:fld>
            <a:endParaRPr lang="fi-FI"/>
          </a:p>
        </p:txBody>
      </p:sp>
      <p:sp>
        <p:nvSpPr>
          <p:cNvPr id="17" name="Alatunnisteen paikkamerkki 3">
            <a:extLst>
              <a:ext uri="{FF2B5EF4-FFF2-40B4-BE49-F238E27FC236}">
                <a16:creationId xmlns:a16="http://schemas.microsoft.com/office/drawing/2014/main" id="{42456D95-1F73-D740-82D0-3B397868D6D1}"/>
              </a:ext>
            </a:extLst>
          </p:cNvPr>
          <p:cNvSpPr>
            <a:spLocks noGrp="1"/>
          </p:cNvSpPr>
          <p:nvPr>
            <p:ph type="ftr" sz="quarter" idx="11"/>
          </p:nvPr>
        </p:nvSpPr>
        <p:spPr/>
        <p:txBody>
          <a:bodyPr/>
          <a:lstStyle>
            <a:lvl1pPr>
              <a:defRPr/>
            </a:lvl1pPr>
          </a:lstStyle>
          <a:p>
            <a:pPr>
              <a:defRPr/>
            </a:pPr>
            <a:r>
              <a:rPr lang="fi-FI"/>
              <a:t>Etunimi Sukunimi</a:t>
            </a:r>
          </a:p>
        </p:txBody>
      </p:sp>
      <p:sp>
        <p:nvSpPr>
          <p:cNvPr id="18" name="Dian numeron paikkamerkki 4">
            <a:extLst>
              <a:ext uri="{FF2B5EF4-FFF2-40B4-BE49-F238E27FC236}">
                <a16:creationId xmlns:a16="http://schemas.microsoft.com/office/drawing/2014/main" id="{7657348D-0DB4-E841-8BB7-B5446425FE06}"/>
              </a:ext>
            </a:extLst>
          </p:cNvPr>
          <p:cNvSpPr>
            <a:spLocks noGrp="1"/>
          </p:cNvSpPr>
          <p:nvPr>
            <p:ph type="sldNum" sz="quarter" idx="12"/>
          </p:nvPr>
        </p:nvSpPr>
        <p:spPr/>
        <p:txBody>
          <a:bodyPr/>
          <a:lstStyle>
            <a:lvl1pPr>
              <a:defRPr/>
            </a:lvl1pPr>
          </a:lstStyle>
          <a:p>
            <a:pPr>
              <a:defRPr/>
            </a:pPr>
            <a:fld id="{FD5E6CA6-40AC-4C48-A2DA-1F36577B87A2}" type="slidenum">
              <a:rPr lang="fi-FI"/>
              <a:pPr>
                <a:defRPr/>
              </a:pPr>
              <a:t>‹#›</a:t>
            </a:fld>
            <a:endParaRPr lang="fi-FI"/>
          </a:p>
        </p:txBody>
      </p:sp>
    </p:spTree>
    <p:extLst>
      <p:ext uri="{BB962C8B-B14F-4D97-AF65-F5344CB8AC3E}">
        <p14:creationId xmlns:p14="http://schemas.microsoft.com/office/powerpoint/2010/main" val="1856894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Väliotsikko tiili">
    <p:bg>
      <p:bgPr>
        <a:solidFill>
          <a:srgbClr val="DB2719"/>
        </a:solidFill>
        <a:effectLst/>
      </p:bgPr>
    </p:bg>
    <p:spTree>
      <p:nvGrpSpPr>
        <p:cNvPr id="1" name=""/>
        <p:cNvGrpSpPr/>
        <p:nvPr/>
      </p:nvGrpSpPr>
      <p:grpSpPr>
        <a:xfrm>
          <a:off x="0" y="0"/>
          <a:ext cx="0" cy="0"/>
          <a:chOff x="0" y="0"/>
          <a:chExt cx="0" cy="0"/>
        </a:xfrm>
      </p:grpSpPr>
      <p:grpSp>
        <p:nvGrpSpPr>
          <p:cNvPr id="3" name="Ryhmä 8"/>
          <p:cNvGrpSpPr/>
          <p:nvPr/>
        </p:nvGrpSpPr>
        <p:grpSpPr bwMode="black">
          <a:xfrm>
            <a:off x="465667" y="6222027"/>
            <a:ext cx="804333" cy="373549"/>
            <a:chOff x="228601" y="704851"/>
            <a:chExt cx="11734800" cy="5449888"/>
          </a:xfrm>
          <a:solidFill>
            <a:srgbClr val="FFFFFF"/>
          </a:solidFill>
        </p:grpSpPr>
        <p:sp>
          <p:nvSpPr>
            <p:cNvPr id="4"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5"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6"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7"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8"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9"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0"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11"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2"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3"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4"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fi-FI"/>
              <a:t>Muokkaa perustyyl. napsautt.</a:t>
            </a:r>
          </a:p>
        </p:txBody>
      </p:sp>
      <p:sp>
        <p:nvSpPr>
          <p:cNvPr id="15" name="Päivämäärän paikkamerkki 3"/>
          <p:cNvSpPr>
            <a:spLocks noGrp="1"/>
          </p:cNvSpPr>
          <p:nvPr>
            <p:ph type="dt" sz="half" idx="10"/>
          </p:nvPr>
        </p:nvSpPr>
        <p:spPr/>
        <p:txBody>
          <a:bodyPr/>
          <a:lstStyle>
            <a:lvl1pPr>
              <a:defRPr smtClean="0">
                <a:solidFill>
                  <a:srgbClr val="FFFFFF"/>
                </a:solidFill>
              </a:defRPr>
            </a:lvl1pPr>
          </a:lstStyle>
          <a:p>
            <a:fld id="{6EAB05F7-8E58-4971-954E-2357C56EBEA6}" type="datetimeFigureOut">
              <a:rPr lang="fi-FI" smtClean="0"/>
              <a:t>15.2.2022</a:t>
            </a:fld>
            <a:endParaRPr lang="fi-FI"/>
          </a:p>
        </p:txBody>
      </p:sp>
      <p:sp>
        <p:nvSpPr>
          <p:cNvPr id="16" name="Alatunnisteen paikkamerkki 4"/>
          <p:cNvSpPr>
            <a:spLocks noGrp="1"/>
          </p:cNvSpPr>
          <p:nvPr>
            <p:ph type="ftr" sz="quarter" idx="11"/>
          </p:nvPr>
        </p:nvSpPr>
        <p:spPr/>
        <p:txBody>
          <a:bodyPr/>
          <a:lstStyle>
            <a:lvl1pPr>
              <a:defRPr smtClean="0">
                <a:solidFill>
                  <a:srgbClr val="FFFFFF"/>
                </a:solidFill>
              </a:defRPr>
            </a:lvl1pPr>
          </a:lstStyle>
          <a:p>
            <a:endParaRPr lang="fi-FI"/>
          </a:p>
        </p:txBody>
      </p:sp>
      <p:sp>
        <p:nvSpPr>
          <p:cNvPr id="17" name="Dian numeron paikkamerkki 5"/>
          <p:cNvSpPr>
            <a:spLocks noGrp="1"/>
          </p:cNvSpPr>
          <p:nvPr>
            <p:ph type="sldNum" sz="quarter" idx="12"/>
          </p:nvPr>
        </p:nvSpPr>
        <p:spPr/>
        <p:txBody>
          <a:bodyPr/>
          <a:lstStyle>
            <a:lvl1pPr>
              <a:defRPr smtClean="0">
                <a:solidFill>
                  <a:srgbClr val="FFFFFF"/>
                </a:solidFill>
              </a:defRPr>
            </a:lvl1pPr>
          </a:lstStyle>
          <a:p>
            <a:fld id="{B3ED3CF1-AE36-4F7D-B1D7-F5107BEBB32E}" type="slidenum">
              <a:rPr lang="fi-FI" smtClean="0"/>
              <a:t>‹#›</a:t>
            </a:fld>
            <a:endParaRPr lang="fi-FI"/>
          </a:p>
        </p:txBody>
      </p:sp>
    </p:spTree>
    <p:extLst>
      <p:ext uri="{BB962C8B-B14F-4D97-AF65-F5344CB8AC3E}">
        <p14:creationId xmlns:p14="http://schemas.microsoft.com/office/powerpoint/2010/main" val="348804051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Kuva aaltokuviolla B">
    <p:bg>
      <p:bgPr>
        <a:solidFill>
          <a:srgbClr val="D9D9D9"/>
        </a:solidFill>
        <a:effectLst/>
      </p:bgPr>
    </p:bg>
    <p:spTree>
      <p:nvGrpSpPr>
        <p:cNvPr id="1" name=""/>
        <p:cNvGrpSpPr/>
        <p:nvPr/>
      </p:nvGrpSpPr>
      <p:grpSpPr>
        <a:xfrm>
          <a:off x="0" y="0"/>
          <a:ext cx="0" cy="0"/>
          <a:chOff x="0" y="0"/>
          <a:chExt cx="0" cy="0"/>
        </a:xfrm>
      </p:grpSpPr>
      <p:sp>
        <p:nvSpPr>
          <p:cNvPr id="3" name="Freeform 5">
            <a:extLst>
              <a:ext uri="{FF2B5EF4-FFF2-40B4-BE49-F238E27FC236}">
                <a16:creationId xmlns:a16="http://schemas.microsoft.com/office/drawing/2014/main" id="{78BBB089-65BA-E149-BC75-7F810CC76781}"/>
              </a:ext>
            </a:extLst>
          </p:cNvPr>
          <p:cNvSpPr>
            <a:spLocks/>
          </p:cNvSpPr>
          <p:nvPr userDrawn="1"/>
        </p:nvSpPr>
        <p:spPr bwMode="auto">
          <a:xfrm>
            <a:off x="8715375" y="3384550"/>
            <a:ext cx="3460750" cy="3475038"/>
          </a:xfrm>
          <a:custGeom>
            <a:avLst/>
            <a:gdLst>
              <a:gd name="T0" fmla="*/ 0 w 7208"/>
              <a:gd name="T1" fmla="*/ 1665556615 h 7249"/>
              <a:gd name="T2" fmla="*/ 1661062054 w 7208"/>
              <a:gd name="T3" fmla="*/ 1665556615 h 7249"/>
              <a:gd name="T4" fmla="*/ 1661062054 w 7208"/>
              <a:gd name="T5" fmla="*/ 0 h 7249"/>
              <a:gd name="T6" fmla="*/ 1541229744 w 7208"/>
              <a:gd name="T7" fmla="*/ 228614740 h 7249"/>
              <a:gd name="T8" fmla="*/ 1541229744 w 7208"/>
              <a:gd name="T9" fmla="*/ 228614740 h 7249"/>
              <a:gd name="T10" fmla="*/ 1191872121 w 7208"/>
              <a:gd name="T11" fmla="*/ 430577294 h 7249"/>
              <a:gd name="T12" fmla="*/ 1191872121 w 7208"/>
              <a:gd name="T13" fmla="*/ 430577294 h 7249"/>
              <a:gd name="T14" fmla="*/ 989309258 w 7208"/>
              <a:gd name="T15" fmla="*/ 778668816 h 7249"/>
              <a:gd name="T16" fmla="*/ 989309258 w 7208"/>
              <a:gd name="T17" fmla="*/ 778668816 h 7249"/>
              <a:gd name="T18" fmla="*/ 640181615 w 7208"/>
              <a:gd name="T19" fmla="*/ 980631371 h 7249"/>
              <a:gd name="T20" fmla="*/ 640181615 w 7208"/>
              <a:gd name="T21" fmla="*/ 980631371 h 7249"/>
              <a:gd name="T22" fmla="*/ 437618751 w 7208"/>
              <a:gd name="T23" fmla="*/ 1328722893 h 7249"/>
              <a:gd name="T24" fmla="*/ 437618751 w 7208"/>
              <a:gd name="T25" fmla="*/ 1328722893 h 7249"/>
              <a:gd name="T26" fmla="*/ 88491589 w 7208"/>
              <a:gd name="T27" fmla="*/ 1530685448 h 7249"/>
              <a:gd name="T28" fmla="*/ 88491589 w 7208"/>
              <a:gd name="T29" fmla="*/ 1530685448 h 7249"/>
              <a:gd name="T30" fmla="*/ 0 w 7208"/>
              <a:gd name="T31" fmla="*/ 1665556615 h 724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208" h="7249">
                <a:moveTo>
                  <a:pt x="0" y="7249"/>
                </a:moveTo>
                <a:lnTo>
                  <a:pt x="7208" y="7249"/>
                </a:lnTo>
                <a:lnTo>
                  <a:pt x="7208" y="0"/>
                </a:lnTo>
                <a:cubicBezTo>
                  <a:pt x="7078" y="318"/>
                  <a:pt x="7089" y="594"/>
                  <a:pt x="6688" y="995"/>
                </a:cubicBezTo>
                <a:cubicBezTo>
                  <a:pt x="6089" y="1593"/>
                  <a:pt x="5771" y="1275"/>
                  <a:pt x="5172" y="1874"/>
                </a:cubicBezTo>
                <a:cubicBezTo>
                  <a:pt x="4574" y="2472"/>
                  <a:pt x="4892" y="2790"/>
                  <a:pt x="4293" y="3389"/>
                </a:cubicBezTo>
                <a:cubicBezTo>
                  <a:pt x="3695" y="3988"/>
                  <a:pt x="3377" y="3669"/>
                  <a:pt x="2778" y="4268"/>
                </a:cubicBezTo>
                <a:cubicBezTo>
                  <a:pt x="2180" y="4867"/>
                  <a:pt x="2498" y="5185"/>
                  <a:pt x="1899" y="5783"/>
                </a:cubicBezTo>
                <a:cubicBezTo>
                  <a:pt x="1301" y="6382"/>
                  <a:pt x="983" y="6064"/>
                  <a:pt x="384" y="6662"/>
                </a:cubicBezTo>
                <a:cubicBezTo>
                  <a:pt x="159" y="6887"/>
                  <a:pt x="63" y="7073"/>
                  <a:pt x="0" y="724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4" name="Ryhmä 36">
            <a:extLst>
              <a:ext uri="{FF2B5EF4-FFF2-40B4-BE49-F238E27FC236}">
                <a16:creationId xmlns:a16="http://schemas.microsoft.com/office/drawing/2014/main" id="{CC7C4028-DA4C-1F4E-902B-91ACD77D6690}"/>
              </a:ext>
            </a:extLst>
          </p:cNvPr>
          <p:cNvGrpSpPr/>
          <p:nvPr userDrawn="1"/>
        </p:nvGrpSpPr>
        <p:grpSpPr bwMode="black">
          <a:xfrm>
            <a:off x="472152" y="6228511"/>
            <a:ext cx="804333" cy="373549"/>
            <a:chOff x="228601" y="704851"/>
            <a:chExt cx="11734800" cy="5449888"/>
          </a:xfrm>
          <a:solidFill>
            <a:schemeClr val="bg1"/>
          </a:solidFill>
        </p:grpSpPr>
        <p:sp>
          <p:nvSpPr>
            <p:cNvPr id="5" name="Freeform 5">
              <a:extLst>
                <a:ext uri="{FF2B5EF4-FFF2-40B4-BE49-F238E27FC236}">
                  <a16:creationId xmlns:a16="http://schemas.microsoft.com/office/drawing/2014/main" id="{D5B590C1-6AC4-5341-A2E9-37F3F25F0FBC}"/>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Freeform 6">
              <a:extLst>
                <a:ext uri="{FF2B5EF4-FFF2-40B4-BE49-F238E27FC236}">
                  <a16:creationId xmlns:a16="http://schemas.microsoft.com/office/drawing/2014/main" id="{DAB72EA9-C54E-6B43-8794-F7718A53B8CF}"/>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Rectangle 7">
              <a:extLst>
                <a:ext uri="{FF2B5EF4-FFF2-40B4-BE49-F238E27FC236}">
                  <a16:creationId xmlns:a16="http://schemas.microsoft.com/office/drawing/2014/main" id="{250072EB-7799-5048-8298-2CD4AC39BC02}"/>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8">
              <a:extLst>
                <a:ext uri="{FF2B5EF4-FFF2-40B4-BE49-F238E27FC236}">
                  <a16:creationId xmlns:a16="http://schemas.microsoft.com/office/drawing/2014/main" id="{B711140C-3C36-8746-9E91-4186402540D6}"/>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9">
              <a:extLst>
                <a:ext uri="{FF2B5EF4-FFF2-40B4-BE49-F238E27FC236}">
                  <a16:creationId xmlns:a16="http://schemas.microsoft.com/office/drawing/2014/main" id="{3555C548-38EC-A04A-A98D-99C3EC89A8F1}"/>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10">
              <a:extLst>
                <a:ext uri="{FF2B5EF4-FFF2-40B4-BE49-F238E27FC236}">
                  <a16:creationId xmlns:a16="http://schemas.microsoft.com/office/drawing/2014/main" id="{83E9F0C8-D6D9-F448-A124-A7913439681E}"/>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Rectangle 11">
              <a:extLst>
                <a:ext uri="{FF2B5EF4-FFF2-40B4-BE49-F238E27FC236}">
                  <a16:creationId xmlns:a16="http://schemas.microsoft.com/office/drawing/2014/main" id="{7E393D51-693F-2742-A52D-881C6743B6D2}"/>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2">
              <a:extLst>
                <a:ext uri="{FF2B5EF4-FFF2-40B4-BE49-F238E27FC236}">
                  <a16:creationId xmlns:a16="http://schemas.microsoft.com/office/drawing/2014/main" id="{D9D5A929-F201-9643-A3AC-42564F8F302E}"/>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3">
              <a:extLst>
                <a:ext uri="{FF2B5EF4-FFF2-40B4-BE49-F238E27FC236}">
                  <a16:creationId xmlns:a16="http://schemas.microsoft.com/office/drawing/2014/main" id="{6BFC2381-EC8C-EB42-9377-850E292117AF}"/>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4">
              <a:extLst>
                <a:ext uri="{FF2B5EF4-FFF2-40B4-BE49-F238E27FC236}">
                  <a16:creationId xmlns:a16="http://schemas.microsoft.com/office/drawing/2014/main" id="{671D0E4B-8EDB-BE45-AC59-E00D7A16BB71}"/>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5">
              <a:extLst>
                <a:ext uri="{FF2B5EF4-FFF2-40B4-BE49-F238E27FC236}">
                  <a16:creationId xmlns:a16="http://schemas.microsoft.com/office/drawing/2014/main" id="{51A90733-3ABC-A243-BE24-EBF73A950A2B}"/>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title"/>
          </p:nvPr>
        </p:nvSpPr>
        <p:spPr>
          <a:xfrm>
            <a:off x="10408599" y="5457217"/>
            <a:ext cx="1420237" cy="670884"/>
          </a:xfrm>
        </p:spPr>
        <p:txBody>
          <a:bodyPr anchor="ctr"/>
          <a:lstStyle>
            <a:lvl1pPr algn="ctr">
              <a:defRPr sz="1400" b="0">
                <a:latin typeface="+mn-lt"/>
              </a:defRPr>
            </a:lvl1pPr>
          </a:lstStyle>
          <a:p>
            <a:r>
              <a:rPr lang="en-US"/>
              <a:t>Click to edit Master title style</a:t>
            </a:r>
            <a:endParaRPr lang="fi-FI"/>
          </a:p>
        </p:txBody>
      </p:sp>
    </p:spTree>
    <p:extLst>
      <p:ext uri="{BB962C8B-B14F-4D97-AF65-F5344CB8AC3E}">
        <p14:creationId xmlns:p14="http://schemas.microsoft.com/office/powerpoint/2010/main" val="150984190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Kuva">
    <p:spTree>
      <p:nvGrpSpPr>
        <p:cNvPr id="1" name=""/>
        <p:cNvGrpSpPr/>
        <p:nvPr/>
      </p:nvGrpSpPr>
      <p:grpSpPr>
        <a:xfrm>
          <a:off x="0" y="0"/>
          <a:ext cx="0" cy="0"/>
          <a:chOff x="0" y="0"/>
          <a:chExt cx="0" cy="0"/>
        </a:xfrm>
      </p:grpSpPr>
      <p:sp>
        <p:nvSpPr>
          <p:cNvPr id="6" name="Picture Placeholder 7"/>
          <p:cNvSpPr>
            <a:spLocks noGrp="1"/>
          </p:cNvSpPr>
          <p:nvPr>
            <p:ph type="pic" sz="quarter" idx="13"/>
          </p:nvPr>
        </p:nvSpPr>
        <p:spPr>
          <a:xfrm>
            <a:off x="0" y="0"/>
            <a:ext cx="12192000" cy="6858000"/>
          </a:xfrm>
          <a:solidFill>
            <a:schemeClr val="bg1">
              <a:lumMod val="85000"/>
            </a:schemeClr>
          </a:solidFill>
        </p:spPr>
        <p:txBody>
          <a:bodyPr rtlCol="0">
            <a:noAutofit/>
          </a:bodyPr>
          <a:lstStyle>
            <a:lvl1pPr marL="0" indent="0">
              <a:buFontTx/>
              <a:buNone/>
              <a:defRPr/>
            </a:lvl1pPr>
          </a:lstStyle>
          <a:p>
            <a:pPr lvl="0"/>
            <a:r>
              <a:rPr lang="en-US" noProof="0"/>
              <a:t>Drag picture to placeholder or click icon to add</a:t>
            </a:r>
            <a:endParaRPr lang="en-GB" noProof="0"/>
          </a:p>
        </p:txBody>
      </p:sp>
      <p:sp>
        <p:nvSpPr>
          <p:cNvPr id="2" name="Otsikko 1"/>
          <p:cNvSpPr>
            <a:spLocks noGrp="1"/>
          </p:cNvSpPr>
          <p:nvPr>
            <p:ph type="title"/>
          </p:nvPr>
        </p:nvSpPr>
        <p:spPr/>
        <p:txBody>
          <a:bodyPr/>
          <a:lstStyle/>
          <a:p>
            <a:r>
              <a:rPr lang="en-US"/>
              <a:t>Click to edit Master title style</a:t>
            </a:r>
            <a:endParaRPr lang="fi-FI"/>
          </a:p>
        </p:txBody>
      </p:sp>
    </p:spTree>
    <p:extLst>
      <p:ext uri="{BB962C8B-B14F-4D97-AF65-F5344CB8AC3E}">
        <p14:creationId xmlns:p14="http://schemas.microsoft.com/office/powerpoint/2010/main" val="79662241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en-US"/>
              <a:t>Click to edit Master title style</a:t>
            </a:r>
            <a:endParaRPr lang="fi-FI"/>
          </a:p>
        </p:txBody>
      </p:sp>
      <p:sp>
        <p:nvSpPr>
          <p:cNvPr id="3" name="Päivämäärän paikkamerkki 3">
            <a:extLst>
              <a:ext uri="{FF2B5EF4-FFF2-40B4-BE49-F238E27FC236}">
                <a16:creationId xmlns:a16="http://schemas.microsoft.com/office/drawing/2014/main" id="{5976CFA2-914B-784B-886C-72CA84C53DF6}"/>
              </a:ext>
            </a:extLst>
          </p:cNvPr>
          <p:cNvSpPr>
            <a:spLocks noGrp="1"/>
          </p:cNvSpPr>
          <p:nvPr>
            <p:ph type="dt" sz="half" idx="10"/>
          </p:nvPr>
        </p:nvSpPr>
        <p:spPr/>
        <p:txBody>
          <a:bodyPr/>
          <a:lstStyle>
            <a:lvl1pPr>
              <a:defRPr/>
            </a:lvl1pPr>
          </a:lstStyle>
          <a:p>
            <a:pPr>
              <a:defRPr/>
            </a:pPr>
            <a:fld id="{141F337E-68BE-6D42-A088-35F37D0F44B3}" type="datetime1">
              <a:rPr lang="fi-FI"/>
              <a:pPr>
                <a:defRPr/>
              </a:pPr>
              <a:t>15.2.2022</a:t>
            </a:fld>
            <a:endParaRPr lang="fi-FI"/>
          </a:p>
        </p:txBody>
      </p:sp>
      <p:sp>
        <p:nvSpPr>
          <p:cNvPr id="4" name="Alatunnisteen paikkamerkki 4">
            <a:extLst>
              <a:ext uri="{FF2B5EF4-FFF2-40B4-BE49-F238E27FC236}">
                <a16:creationId xmlns:a16="http://schemas.microsoft.com/office/drawing/2014/main" id="{2DEFE140-0393-4A41-A011-1E60C8645465}"/>
              </a:ext>
            </a:extLst>
          </p:cNvPr>
          <p:cNvSpPr>
            <a:spLocks noGrp="1"/>
          </p:cNvSpPr>
          <p:nvPr>
            <p:ph type="ftr" sz="quarter" idx="11"/>
          </p:nvPr>
        </p:nvSpPr>
        <p:spPr/>
        <p:txBody>
          <a:bodyPr/>
          <a:lstStyle>
            <a:lvl1pPr>
              <a:defRPr/>
            </a:lvl1pPr>
          </a:lstStyle>
          <a:p>
            <a:pPr>
              <a:defRPr/>
            </a:pPr>
            <a:r>
              <a:rPr lang="fi-FI"/>
              <a:t>Etunimi Sukunimi</a:t>
            </a:r>
          </a:p>
        </p:txBody>
      </p:sp>
      <p:sp>
        <p:nvSpPr>
          <p:cNvPr id="5" name="Dian numeron paikkamerkki 5">
            <a:extLst>
              <a:ext uri="{FF2B5EF4-FFF2-40B4-BE49-F238E27FC236}">
                <a16:creationId xmlns:a16="http://schemas.microsoft.com/office/drawing/2014/main" id="{4CEA60C7-A1DF-FD4B-928B-4C9E1D2B5D8B}"/>
              </a:ext>
            </a:extLst>
          </p:cNvPr>
          <p:cNvSpPr>
            <a:spLocks noGrp="1"/>
          </p:cNvSpPr>
          <p:nvPr>
            <p:ph type="sldNum" sz="quarter" idx="12"/>
          </p:nvPr>
        </p:nvSpPr>
        <p:spPr/>
        <p:txBody>
          <a:bodyPr/>
          <a:lstStyle>
            <a:lvl1pPr>
              <a:defRPr/>
            </a:lvl1pPr>
          </a:lstStyle>
          <a:p>
            <a:pPr>
              <a:defRPr/>
            </a:pPr>
            <a:fld id="{3D48B7AF-44D1-E648-8F5D-6AF12D57ABB3}" type="slidenum">
              <a:rPr lang="fi-FI"/>
              <a:pPr>
                <a:defRPr/>
              </a:pPr>
              <a:t>‹#›</a:t>
            </a:fld>
            <a:endParaRPr lang="fi-FI"/>
          </a:p>
        </p:txBody>
      </p:sp>
    </p:spTree>
    <p:extLst>
      <p:ext uri="{BB962C8B-B14F-4D97-AF65-F5344CB8AC3E}">
        <p14:creationId xmlns:p14="http://schemas.microsoft.com/office/powerpoint/2010/main" val="360571996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3">
            <a:extLst>
              <a:ext uri="{FF2B5EF4-FFF2-40B4-BE49-F238E27FC236}">
                <a16:creationId xmlns:a16="http://schemas.microsoft.com/office/drawing/2014/main" id="{A55B05F8-6A5B-E741-97E3-76E5200DFDFA}"/>
              </a:ext>
            </a:extLst>
          </p:cNvPr>
          <p:cNvSpPr>
            <a:spLocks noGrp="1"/>
          </p:cNvSpPr>
          <p:nvPr>
            <p:ph type="dt" sz="half" idx="10"/>
          </p:nvPr>
        </p:nvSpPr>
        <p:spPr/>
        <p:txBody>
          <a:bodyPr/>
          <a:lstStyle>
            <a:lvl1pPr>
              <a:defRPr/>
            </a:lvl1pPr>
          </a:lstStyle>
          <a:p>
            <a:pPr>
              <a:defRPr/>
            </a:pPr>
            <a:fld id="{6B6FD2CF-8A88-C342-A5E5-A90820F9FEBB}" type="datetime1">
              <a:rPr lang="fi-FI"/>
              <a:pPr>
                <a:defRPr/>
              </a:pPr>
              <a:t>15.2.2022</a:t>
            </a:fld>
            <a:endParaRPr lang="fi-FI"/>
          </a:p>
        </p:txBody>
      </p:sp>
      <p:sp>
        <p:nvSpPr>
          <p:cNvPr id="3" name="Alatunnisteen paikkamerkki 4">
            <a:extLst>
              <a:ext uri="{FF2B5EF4-FFF2-40B4-BE49-F238E27FC236}">
                <a16:creationId xmlns:a16="http://schemas.microsoft.com/office/drawing/2014/main" id="{FE298273-1C47-1845-B6EA-E9E51E957F18}"/>
              </a:ext>
            </a:extLst>
          </p:cNvPr>
          <p:cNvSpPr>
            <a:spLocks noGrp="1"/>
          </p:cNvSpPr>
          <p:nvPr>
            <p:ph type="ftr" sz="quarter" idx="11"/>
          </p:nvPr>
        </p:nvSpPr>
        <p:spPr/>
        <p:txBody>
          <a:bodyPr/>
          <a:lstStyle>
            <a:lvl1pPr>
              <a:defRPr/>
            </a:lvl1pPr>
          </a:lstStyle>
          <a:p>
            <a:pPr>
              <a:defRPr/>
            </a:pPr>
            <a:r>
              <a:rPr lang="fi-FI"/>
              <a:t>Etunimi Sukunimi</a:t>
            </a:r>
          </a:p>
        </p:txBody>
      </p:sp>
      <p:sp>
        <p:nvSpPr>
          <p:cNvPr id="4" name="Dian numeron paikkamerkki 5">
            <a:extLst>
              <a:ext uri="{FF2B5EF4-FFF2-40B4-BE49-F238E27FC236}">
                <a16:creationId xmlns:a16="http://schemas.microsoft.com/office/drawing/2014/main" id="{275900AB-6408-324D-AA9C-8162B8446B66}"/>
              </a:ext>
            </a:extLst>
          </p:cNvPr>
          <p:cNvSpPr>
            <a:spLocks noGrp="1"/>
          </p:cNvSpPr>
          <p:nvPr>
            <p:ph type="sldNum" sz="quarter" idx="12"/>
          </p:nvPr>
        </p:nvSpPr>
        <p:spPr/>
        <p:txBody>
          <a:bodyPr/>
          <a:lstStyle>
            <a:lvl1pPr>
              <a:defRPr/>
            </a:lvl1pPr>
          </a:lstStyle>
          <a:p>
            <a:pPr>
              <a:defRPr/>
            </a:pPr>
            <a:fld id="{93B956C2-3DDB-1D49-BAEF-212D90203EDA}" type="slidenum">
              <a:rPr lang="fi-FI"/>
              <a:pPr>
                <a:defRPr/>
              </a:pPr>
              <a:t>‹#›</a:t>
            </a:fld>
            <a:endParaRPr lang="fi-FI"/>
          </a:p>
        </p:txBody>
      </p:sp>
    </p:spTree>
    <p:extLst>
      <p:ext uri="{BB962C8B-B14F-4D97-AF65-F5344CB8AC3E}">
        <p14:creationId xmlns:p14="http://schemas.microsoft.com/office/powerpoint/2010/main" val="235023064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userDrawn="1">
  <p:cSld name="Kansi 1">
    <p:bg>
      <p:bgPr>
        <a:solidFill>
          <a:srgbClr val="0001BE"/>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4D0FC123-48CD-534C-80BB-2030DFD743A2}"/>
              </a:ext>
            </a:extLst>
          </p:cNvPr>
          <p:cNvSpPr>
            <a:spLocks/>
          </p:cNvSpPr>
          <p:nvPr userDrawn="1"/>
        </p:nvSpPr>
        <p:spPr bwMode="white">
          <a:xfrm>
            <a:off x="0" y="0"/>
            <a:ext cx="9393238" cy="6858000"/>
          </a:xfrm>
          <a:custGeom>
            <a:avLst/>
            <a:gdLst>
              <a:gd name="T0" fmla="*/ 1202620694 w 19559"/>
              <a:gd name="T1" fmla="*/ 2147483646 h 14300"/>
              <a:gd name="T2" fmla="*/ 1302493304 w 19559"/>
              <a:gd name="T3" fmla="*/ 2147483646 h 14300"/>
              <a:gd name="T4" fmla="*/ 1651931459 w 19559"/>
              <a:gd name="T5" fmla="*/ 2147483646 h 14300"/>
              <a:gd name="T6" fmla="*/ 1854674889 w 19559"/>
              <a:gd name="T7" fmla="*/ 2147483646 h 14300"/>
              <a:gd name="T8" fmla="*/ 2147483646 w 19559"/>
              <a:gd name="T9" fmla="*/ 2147483646 h 14300"/>
              <a:gd name="T10" fmla="*/ 2147483646 w 19559"/>
              <a:gd name="T11" fmla="*/ 2018686830 h 14300"/>
              <a:gd name="T12" fmla="*/ 2147483646 w 19559"/>
              <a:gd name="T13" fmla="*/ 1816519224 h 14300"/>
              <a:gd name="T14" fmla="*/ 2147483646 w 19559"/>
              <a:gd name="T15" fmla="*/ 1467843158 h 14300"/>
              <a:gd name="T16" fmla="*/ 2147483646 w 19559"/>
              <a:gd name="T17" fmla="*/ 1265675552 h 14300"/>
              <a:gd name="T18" fmla="*/ 2147483646 w 19559"/>
              <a:gd name="T19" fmla="*/ 917229684 h 14300"/>
              <a:gd name="T20" fmla="*/ 2147483646 w 19559"/>
              <a:gd name="T21" fmla="*/ 715062079 h 14300"/>
              <a:gd name="T22" fmla="*/ 2147483646 w 19559"/>
              <a:gd name="T23" fmla="*/ 366615731 h 14300"/>
              <a:gd name="T24" fmla="*/ 2147483646 w 19559"/>
              <a:gd name="T25" fmla="*/ 164678324 h 14300"/>
              <a:gd name="T26" fmla="*/ 2147483646 w 19559"/>
              <a:gd name="T27" fmla="*/ 0 h 14300"/>
              <a:gd name="T28" fmla="*/ 0 w 19559"/>
              <a:gd name="T29" fmla="*/ 0 h 14300"/>
              <a:gd name="T30" fmla="*/ 0 w 19559"/>
              <a:gd name="T31" fmla="*/ 2147483646 h 14300"/>
              <a:gd name="T32" fmla="*/ 1202620694 w 19559"/>
              <a:gd name="T33" fmla="*/ 2147483646 h 143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9559" h="14300">
                <a:moveTo>
                  <a:pt x="5214" y="14300"/>
                </a:moveTo>
                <a:cubicBezTo>
                  <a:pt x="5282" y="14078"/>
                  <a:pt x="5358" y="13854"/>
                  <a:pt x="5647" y="13565"/>
                </a:cubicBezTo>
                <a:cubicBezTo>
                  <a:pt x="6246" y="12966"/>
                  <a:pt x="6564" y="13285"/>
                  <a:pt x="7162" y="12686"/>
                </a:cubicBezTo>
                <a:cubicBezTo>
                  <a:pt x="7761" y="12087"/>
                  <a:pt x="7443" y="11769"/>
                  <a:pt x="8041" y="11171"/>
                </a:cubicBezTo>
                <a:cubicBezTo>
                  <a:pt x="8640" y="10572"/>
                  <a:pt x="8958" y="10890"/>
                  <a:pt x="9556" y="10292"/>
                </a:cubicBezTo>
                <a:cubicBezTo>
                  <a:pt x="10155" y="9693"/>
                  <a:pt x="9837" y="9375"/>
                  <a:pt x="10435" y="8777"/>
                </a:cubicBezTo>
                <a:cubicBezTo>
                  <a:pt x="11034" y="8178"/>
                  <a:pt x="11352" y="8496"/>
                  <a:pt x="11951" y="7898"/>
                </a:cubicBezTo>
                <a:cubicBezTo>
                  <a:pt x="12549" y="7299"/>
                  <a:pt x="12231" y="6981"/>
                  <a:pt x="12830" y="6382"/>
                </a:cubicBezTo>
                <a:cubicBezTo>
                  <a:pt x="13428" y="5784"/>
                  <a:pt x="13746" y="6102"/>
                  <a:pt x="14345" y="5503"/>
                </a:cubicBezTo>
                <a:cubicBezTo>
                  <a:pt x="14943" y="4905"/>
                  <a:pt x="14625" y="4587"/>
                  <a:pt x="15224" y="3988"/>
                </a:cubicBezTo>
                <a:cubicBezTo>
                  <a:pt x="15822" y="3390"/>
                  <a:pt x="16140" y="3708"/>
                  <a:pt x="16739" y="3109"/>
                </a:cubicBezTo>
                <a:cubicBezTo>
                  <a:pt x="17338" y="2511"/>
                  <a:pt x="17020" y="2192"/>
                  <a:pt x="17618" y="1594"/>
                </a:cubicBezTo>
                <a:cubicBezTo>
                  <a:pt x="18216" y="996"/>
                  <a:pt x="18534" y="1314"/>
                  <a:pt x="19132" y="716"/>
                </a:cubicBezTo>
                <a:cubicBezTo>
                  <a:pt x="19413" y="435"/>
                  <a:pt x="19492" y="216"/>
                  <a:pt x="19559" y="0"/>
                </a:cubicBezTo>
                <a:lnTo>
                  <a:pt x="0" y="0"/>
                </a:lnTo>
                <a:lnTo>
                  <a:pt x="0" y="14300"/>
                </a:lnTo>
                <a:lnTo>
                  <a:pt x="5214" y="14300"/>
                </a:lnTo>
                <a:close/>
              </a:path>
            </a:pathLst>
          </a:custGeom>
          <a:solidFill>
            <a:srgbClr val="00D7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8AA5EE16-F358-EA49-AD52-309A6890C850}"/>
              </a:ext>
            </a:extLst>
          </p:cNvPr>
          <p:cNvGrpSpPr/>
          <p:nvPr userDrawn="1"/>
        </p:nvGrpSpPr>
        <p:grpSpPr bwMode="black">
          <a:xfrm>
            <a:off x="465667" y="5813465"/>
            <a:ext cx="1295039" cy="601443"/>
            <a:chOff x="228601" y="704851"/>
            <a:chExt cx="11734800" cy="5449888"/>
          </a:xfrm>
          <a:solidFill>
            <a:srgbClr val="FFFFFF"/>
          </a:solidFill>
        </p:grpSpPr>
        <p:sp>
          <p:nvSpPr>
            <p:cNvPr id="6" name="Freeform 5">
              <a:extLst>
                <a:ext uri="{FF2B5EF4-FFF2-40B4-BE49-F238E27FC236}">
                  <a16:creationId xmlns:a16="http://schemas.microsoft.com/office/drawing/2014/main" id="{7B5368D4-D7A7-DF49-9A42-D4817D29F459}"/>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3203FE9F-D413-5B41-86F8-D0D0ED2A8C90}"/>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EEF32EE7-DCC8-C846-841F-2B992839B674}"/>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21026838-A55F-A348-B1BC-B44A4362A0B5}"/>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4DE07877-B1D6-6148-86B5-834345DBFD74}"/>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0BE3AB3D-25AF-B340-AADF-F444137E897A}"/>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3A1EE864-7857-6143-A187-BA137D09A8D6}"/>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09CCF304-90AD-7D45-9039-62E90F47CC86}"/>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126BC1B9-2C9B-A841-A849-215F4B31BA92}"/>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515C5923-9023-AE4D-B45E-EC50054ACB7F}"/>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B228E8A9-7396-074E-96D9-C98695290B89}"/>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en-US"/>
              <a:t>Click to edit Master text styles</a:t>
            </a:r>
          </a:p>
        </p:txBody>
      </p:sp>
    </p:spTree>
    <p:extLst>
      <p:ext uri="{BB962C8B-B14F-4D97-AF65-F5344CB8AC3E}">
        <p14:creationId xmlns:p14="http://schemas.microsoft.com/office/powerpoint/2010/main" val="410269585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Kansi 1 B">
    <p:bg>
      <p:bgPr>
        <a:solidFill>
          <a:srgbClr val="0001BE"/>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7289A74D-8237-0448-B8BA-9253117F9D9F}"/>
              </a:ext>
            </a:extLst>
          </p:cNvPr>
          <p:cNvSpPr>
            <a:spLocks/>
          </p:cNvSpPr>
          <p:nvPr userDrawn="1"/>
        </p:nvSpPr>
        <p:spPr bwMode="auto">
          <a:xfrm>
            <a:off x="0" y="0"/>
            <a:ext cx="12192000" cy="6858000"/>
          </a:xfrm>
          <a:custGeom>
            <a:avLst/>
            <a:gdLst>
              <a:gd name="T0" fmla="*/ 2147483646 w 25400"/>
              <a:gd name="T1" fmla="*/ 2147483646 h 14300"/>
              <a:gd name="T2" fmla="*/ 2147483646 w 25400"/>
              <a:gd name="T3" fmla="*/ 2147483646 h 14300"/>
              <a:gd name="T4" fmla="*/ 2147483646 w 25400"/>
              <a:gd name="T5" fmla="*/ 2147483646 h 14300"/>
              <a:gd name="T6" fmla="*/ 2147483646 w 25400"/>
              <a:gd name="T7" fmla="*/ 2147483646 h 14300"/>
              <a:gd name="T8" fmla="*/ 2147483646 w 25400"/>
              <a:gd name="T9" fmla="*/ 2147483646 h 14300"/>
              <a:gd name="T10" fmla="*/ 2147483646 w 25400"/>
              <a:gd name="T11" fmla="*/ 2018686830 h 14300"/>
              <a:gd name="T12" fmla="*/ 2147483646 w 25400"/>
              <a:gd name="T13" fmla="*/ 1816519224 h 14300"/>
              <a:gd name="T14" fmla="*/ 2147483646 w 25400"/>
              <a:gd name="T15" fmla="*/ 1467843158 h 14300"/>
              <a:gd name="T16" fmla="*/ 2147483646 w 25400"/>
              <a:gd name="T17" fmla="*/ 1265675552 h 14300"/>
              <a:gd name="T18" fmla="*/ 2147483646 w 25400"/>
              <a:gd name="T19" fmla="*/ 917229684 h 14300"/>
              <a:gd name="T20" fmla="*/ 2147483646 w 25400"/>
              <a:gd name="T21" fmla="*/ 715062079 h 14300"/>
              <a:gd name="T22" fmla="*/ 2147483646 w 25400"/>
              <a:gd name="T23" fmla="*/ 366615731 h 14300"/>
              <a:gd name="T24" fmla="*/ 2147483646 w 25400"/>
              <a:gd name="T25" fmla="*/ 164678324 h 14300"/>
              <a:gd name="T26" fmla="*/ 2147483646 w 25400"/>
              <a:gd name="T27" fmla="*/ 11039941 h 14300"/>
              <a:gd name="T28" fmla="*/ 2147483646 w 25400"/>
              <a:gd name="T29" fmla="*/ 0 h 14300"/>
              <a:gd name="T30" fmla="*/ 0 w 25400"/>
              <a:gd name="T31" fmla="*/ 0 h 14300"/>
              <a:gd name="T32" fmla="*/ 0 w 25400"/>
              <a:gd name="T33" fmla="*/ 2147483646 h 14300"/>
              <a:gd name="T34" fmla="*/ 2147483646 w 25400"/>
              <a:gd name="T35" fmla="*/ 2147483646 h 143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5400" h="14300">
                <a:moveTo>
                  <a:pt x="11070" y="14300"/>
                </a:moveTo>
                <a:cubicBezTo>
                  <a:pt x="11139" y="14078"/>
                  <a:pt x="11214" y="13854"/>
                  <a:pt x="11503" y="13565"/>
                </a:cubicBezTo>
                <a:cubicBezTo>
                  <a:pt x="12102" y="12966"/>
                  <a:pt x="12420" y="13285"/>
                  <a:pt x="13018" y="12686"/>
                </a:cubicBezTo>
                <a:cubicBezTo>
                  <a:pt x="13617" y="12087"/>
                  <a:pt x="13299" y="11769"/>
                  <a:pt x="13897" y="11171"/>
                </a:cubicBezTo>
                <a:cubicBezTo>
                  <a:pt x="14496" y="10572"/>
                  <a:pt x="14814" y="10890"/>
                  <a:pt x="15412" y="10292"/>
                </a:cubicBezTo>
                <a:cubicBezTo>
                  <a:pt x="16011" y="9693"/>
                  <a:pt x="15693" y="9375"/>
                  <a:pt x="16291" y="8777"/>
                </a:cubicBezTo>
                <a:cubicBezTo>
                  <a:pt x="16890" y="8178"/>
                  <a:pt x="17208" y="8496"/>
                  <a:pt x="17807" y="7898"/>
                </a:cubicBezTo>
                <a:cubicBezTo>
                  <a:pt x="18405" y="7299"/>
                  <a:pt x="18087" y="6981"/>
                  <a:pt x="18686" y="6382"/>
                </a:cubicBezTo>
                <a:cubicBezTo>
                  <a:pt x="19284" y="5784"/>
                  <a:pt x="19602" y="6102"/>
                  <a:pt x="20201" y="5503"/>
                </a:cubicBezTo>
                <a:cubicBezTo>
                  <a:pt x="20799" y="4905"/>
                  <a:pt x="20481" y="4587"/>
                  <a:pt x="21080" y="3988"/>
                </a:cubicBezTo>
                <a:cubicBezTo>
                  <a:pt x="21678" y="3390"/>
                  <a:pt x="21997" y="3708"/>
                  <a:pt x="22595" y="3109"/>
                </a:cubicBezTo>
                <a:cubicBezTo>
                  <a:pt x="23194" y="2511"/>
                  <a:pt x="22876" y="2192"/>
                  <a:pt x="23474" y="1594"/>
                </a:cubicBezTo>
                <a:cubicBezTo>
                  <a:pt x="24072" y="996"/>
                  <a:pt x="24390" y="1314"/>
                  <a:pt x="24988" y="716"/>
                </a:cubicBezTo>
                <a:cubicBezTo>
                  <a:pt x="25249" y="455"/>
                  <a:pt x="25336" y="248"/>
                  <a:pt x="25400" y="48"/>
                </a:cubicBezTo>
                <a:lnTo>
                  <a:pt x="25400" y="0"/>
                </a:lnTo>
                <a:lnTo>
                  <a:pt x="0" y="0"/>
                </a:lnTo>
                <a:lnTo>
                  <a:pt x="0" y="14300"/>
                </a:lnTo>
                <a:lnTo>
                  <a:pt x="11070" y="14300"/>
                </a:lnTo>
                <a:close/>
              </a:path>
            </a:pathLst>
          </a:custGeom>
          <a:solidFill>
            <a:srgbClr val="00D7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115DAC98-0F82-B44D-9B8F-464F56296F29}"/>
              </a:ext>
            </a:extLst>
          </p:cNvPr>
          <p:cNvGrpSpPr/>
          <p:nvPr userDrawn="1"/>
        </p:nvGrpSpPr>
        <p:grpSpPr bwMode="black">
          <a:xfrm>
            <a:off x="465667" y="5813465"/>
            <a:ext cx="1295039" cy="601443"/>
            <a:chOff x="228601" y="704851"/>
            <a:chExt cx="11734800" cy="5449888"/>
          </a:xfrm>
          <a:solidFill>
            <a:srgbClr val="FFFFFF"/>
          </a:solidFill>
        </p:grpSpPr>
        <p:sp>
          <p:nvSpPr>
            <p:cNvPr id="6" name="Freeform 5">
              <a:extLst>
                <a:ext uri="{FF2B5EF4-FFF2-40B4-BE49-F238E27FC236}">
                  <a16:creationId xmlns:a16="http://schemas.microsoft.com/office/drawing/2014/main" id="{51DE7A58-20C6-BE4C-9DAD-F4598525D2DA}"/>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EC844C73-5A68-8540-A666-970B1E160FB7}"/>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F51AB21C-6F48-B74A-B33F-1B5AAC2580EE}"/>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9AAE4D77-4223-7E4C-B393-A3DA47BAF420}"/>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3E084152-53E0-1745-9748-03FC85703417}"/>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DC7480E8-B16D-D445-BFA5-5DA147720E57}"/>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B4D00001-8B05-9742-84FF-037A1DF204BA}"/>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2BDE5082-EB6F-A246-9CF5-2FB1E41E5BC1}"/>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E7ECA8EE-1530-794E-BB52-F9F4E3F79F69}"/>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DA8DD3A5-D81F-BB43-9710-6BFD1A4CB8BD}"/>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9223958E-ED15-8246-99C6-3B5599FC89ED}"/>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en-US"/>
              <a:t>Click to edit Master text styles</a:t>
            </a:r>
          </a:p>
        </p:txBody>
      </p:sp>
    </p:spTree>
    <p:extLst>
      <p:ext uri="{BB962C8B-B14F-4D97-AF65-F5344CB8AC3E}">
        <p14:creationId xmlns:p14="http://schemas.microsoft.com/office/powerpoint/2010/main" val="349308178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userDrawn="1">
  <p:cSld name="Kansi 2">
    <p:bg>
      <p:bgPr>
        <a:solidFill>
          <a:srgbClr val="9FC9EB"/>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C58BEE1E-F5E1-374A-96BE-4D0665BF4027}"/>
              </a:ext>
            </a:extLst>
          </p:cNvPr>
          <p:cNvSpPr>
            <a:spLocks/>
          </p:cNvSpPr>
          <p:nvPr userDrawn="1"/>
        </p:nvSpPr>
        <p:spPr bwMode="white">
          <a:xfrm>
            <a:off x="0" y="0"/>
            <a:ext cx="12192000" cy="3887788"/>
          </a:xfrm>
          <a:custGeom>
            <a:avLst/>
            <a:gdLst>
              <a:gd name="T0" fmla="*/ 0 w 25400"/>
              <a:gd name="T1" fmla="*/ 1484978791 h 8063"/>
              <a:gd name="T2" fmla="*/ 585216000 w 25400"/>
              <a:gd name="T3" fmla="*/ 1874942780 h 8063"/>
              <a:gd name="T4" fmla="*/ 1170432000 w 25400"/>
              <a:gd name="T5" fmla="*/ 1484978791 h 8063"/>
              <a:gd name="T6" fmla="*/ 1755648000 w 25400"/>
              <a:gd name="T7" fmla="*/ 1874942780 h 8063"/>
              <a:gd name="T8" fmla="*/ 2147483646 w 25400"/>
              <a:gd name="T9" fmla="*/ 1484978791 h 8063"/>
              <a:gd name="T10" fmla="*/ 2147483646 w 25400"/>
              <a:gd name="T11" fmla="*/ 1874942780 h 8063"/>
              <a:gd name="T12" fmla="*/ 2147483646 w 25400"/>
              <a:gd name="T13" fmla="*/ 1484978791 h 8063"/>
              <a:gd name="T14" fmla="*/ 2147483646 w 25400"/>
              <a:gd name="T15" fmla="*/ 1874942780 h 8063"/>
              <a:gd name="T16" fmla="*/ 2147483646 w 25400"/>
              <a:gd name="T17" fmla="*/ 1484978791 h 8063"/>
              <a:gd name="T18" fmla="*/ 2147483646 w 25400"/>
              <a:gd name="T19" fmla="*/ 1874942780 h 8063"/>
              <a:gd name="T20" fmla="*/ 2147483646 w 25400"/>
              <a:gd name="T21" fmla="*/ 1484978791 h 8063"/>
              <a:gd name="T22" fmla="*/ 2147483646 w 25400"/>
              <a:gd name="T23" fmla="*/ 0 h 8063"/>
              <a:gd name="T24" fmla="*/ 0 w 25400"/>
              <a:gd name="T25" fmla="*/ 0 h 8063"/>
              <a:gd name="T26" fmla="*/ 0 w 25400"/>
              <a:gd name="T27" fmla="*/ 1484978791 h 806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400" h="8063">
                <a:moveTo>
                  <a:pt x="0" y="6386"/>
                </a:moveTo>
                <a:cubicBezTo>
                  <a:pt x="1140" y="6386"/>
                  <a:pt x="2118" y="7077"/>
                  <a:pt x="2540" y="8063"/>
                </a:cubicBezTo>
                <a:cubicBezTo>
                  <a:pt x="2962" y="7077"/>
                  <a:pt x="3940" y="6386"/>
                  <a:pt x="5080" y="6386"/>
                </a:cubicBezTo>
                <a:cubicBezTo>
                  <a:pt x="6220" y="6386"/>
                  <a:pt x="7198" y="7077"/>
                  <a:pt x="7620" y="8063"/>
                </a:cubicBezTo>
                <a:cubicBezTo>
                  <a:pt x="8042" y="7077"/>
                  <a:pt x="9020" y="6386"/>
                  <a:pt x="10160" y="6386"/>
                </a:cubicBezTo>
                <a:cubicBezTo>
                  <a:pt x="11300" y="6386"/>
                  <a:pt x="12278" y="7077"/>
                  <a:pt x="12700" y="8063"/>
                </a:cubicBezTo>
                <a:cubicBezTo>
                  <a:pt x="13122" y="7077"/>
                  <a:pt x="14100" y="6386"/>
                  <a:pt x="15240" y="6386"/>
                </a:cubicBezTo>
                <a:cubicBezTo>
                  <a:pt x="16380" y="6386"/>
                  <a:pt x="17358" y="7077"/>
                  <a:pt x="17780" y="8063"/>
                </a:cubicBezTo>
                <a:cubicBezTo>
                  <a:pt x="18202" y="7077"/>
                  <a:pt x="19180" y="6386"/>
                  <a:pt x="20320" y="6386"/>
                </a:cubicBezTo>
                <a:cubicBezTo>
                  <a:pt x="21460" y="6386"/>
                  <a:pt x="22438" y="7077"/>
                  <a:pt x="22860" y="8063"/>
                </a:cubicBezTo>
                <a:cubicBezTo>
                  <a:pt x="23282" y="7077"/>
                  <a:pt x="24260" y="6386"/>
                  <a:pt x="25400" y="6386"/>
                </a:cubicBezTo>
                <a:lnTo>
                  <a:pt x="25400" y="0"/>
                </a:lnTo>
                <a:lnTo>
                  <a:pt x="0" y="0"/>
                </a:lnTo>
                <a:lnTo>
                  <a:pt x="0" y="6386"/>
                </a:lnTo>
                <a:close/>
              </a:path>
            </a:pathLst>
          </a:custGeom>
          <a:solidFill>
            <a:srgbClr val="00D7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1E07C2C7-F69E-F440-B87F-34D0E1FDF58D}"/>
              </a:ext>
            </a:extLst>
          </p:cNvPr>
          <p:cNvGrpSpPr/>
          <p:nvPr userDrawn="1"/>
        </p:nvGrpSpPr>
        <p:grpSpPr bwMode="black">
          <a:xfrm>
            <a:off x="465667" y="5813465"/>
            <a:ext cx="1295039" cy="601443"/>
            <a:chOff x="228601" y="704851"/>
            <a:chExt cx="11734800" cy="5449888"/>
          </a:xfrm>
          <a:solidFill>
            <a:srgbClr val="FFFFFF"/>
          </a:solidFill>
        </p:grpSpPr>
        <p:sp>
          <p:nvSpPr>
            <p:cNvPr id="6" name="Freeform 5">
              <a:extLst>
                <a:ext uri="{FF2B5EF4-FFF2-40B4-BE49-F238E27FC236}">
                  <a16:creationId xmlns:a16="http://schemas.microsoft.com/office/drawing/2014/main" id="{B302E1F0-A05E-DE45-ABB1-6638B5663BAA}"/>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627E16A8-7D94-494B-A92F-1C96EB1DBD68}"/>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D3D603D6-3774-B742-AC81-1DDCA1AFFA4B}"/>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5846C060-9BA5-424F-A44F-F32B72168BFC}"/>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A7C72C87-C94E-0D4F-BF8D-3CDD9F0E9B29}"/>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8FF6C613-AF8F-634D-A255-4275AC076CAA}"/>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A825E4C0-AA46-E948-9032-B5AD65322561}"/>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1B134536-341A-2440-BBF4-40AB88FCC411}"/>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787EB8D0-973D-9D44-AB5F-BDB43A28A97B}"/>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36BDE164-4D25-A24B-A613-C7438C71E1BD}"/>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21809EA1-32DE-B449-B5EF-B7522442BF34}"/>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en-US"/>
              <a:t>Click to edit Master text styles</a:t>
            </a:r>
          </a:p>
        </p:txBody>
      </p:sp>
    </p:spTree>
    <p:extLst>
      <p:ext uri="{BB962C8B-B14F-4D97-AF65-F5344CB8AC3E}">
        <p14:creationId xmlns:p14="http://schemas.microsoft.com/office/powerpoint/2010/main" val="27750333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preserve="1" userDrawn="1">
  <p:cSld name="Kansi 2 B">
    <p:bg>
      <p:bgPr>
        <a:solidFill>
          <a:srgbClr val="9FC9EB"/>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205B68A2-C462-2C49-A47B-8A211807D727}"/>
              </a:ext>
            </a:extLst>
          </p:cNvPr>
          <p:cNvSpPr>
            <a:spLocks/>
          </p:cNvSpPr>
          <p:nvPr userDrawn="1"/>
        </p:nvSpPr>
        <p:spPr bwMode="auto">
          <a:xfrm>
            <a:off x="0" y="0"/>
            <a:ext cx="12193588" cy="5572125"/>
          </a:xfrm>
          <a:custGeom>
            <a:avLst/>
            <a:gdLst>
              <a:gd name="T0" fmla="*/ 0 w 25400"/>
              <a:gd name="T1" fmla="*/ 2147483646 h 11590"/>
              <a:gd name="T2" fmla="*/ 585349832 w 25400"/>
              <a:gd name="T3" fmla="*/ 2147483646 h 11590"/>
              <a:gd name="T4" fmla="*/ 1170699663 w 25400"/>
              <a:gd name="T5" fmla="*/ 2147483646 h 11590"/>
              <a:gd name="T6" fmla="*/ 1756049495 w 25400"/>
              <a:gd name="T7" fmla="*/ 2147483646 h 11590"/>
              <a:gd name="T8" fmla="*/ 2147483646 w 25400"/>
              <a:gd name="T9" fmla="*/ 2147483646 h 11590"/>
              <a:gd name="T10" fmla="*/ 2147483646 w 25400"/>
              <a:gd name="T11" fmla="*/ 2147483646 h 11590"/>
              <a:gd name="T12" fmla="*/ 2147483646 w 25400"/>
              <a:gd name="T13" fmla="*/ 2147483646 h 11590"/>
              <a:gd name="T14" fmla="*/ 2147483646 w 25400"/>
              <a:gd name="T15" fmla="*/ 2147483646 h 11590"/>
              <a:gd name="T16" fmla="*/ 2147483646 w 25400"/>
              <a:gd name="T17" fmla="*/ 2147483646 h 11590"/>
              <a:gd name="T18" fmla="*/ 2147483646 w 25400"/>
              <a:gd name="T19" fmla="*/ 2147483646 h 11590"/>
              <a:gd name="T20" fmla="*/ 2147483646 w 25400"/>
              <a:gd name="T21" fmla="*/ 2147483646 h 11590"/>
              <a:gd name="T22" fmla="*/ 2147483646 w 25400"/>
              <a:gd name="T23" fmla="*/ 0 h 11590"/>
              <a:gd name="T24" fmla="*/ 0 w 25400"/>
              <a:gd name="T25" fmla="*/ 0 h 11590"/>
              <a:gd name="T26" fmla="*/ 0 w 25400"/>
              <a:gd name="T27" fmla="*/ 2147483646 h 1159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400" h="11590">
                <a:moveTo>
                  <a:pt x="0" y="9914"/>
                </a:moveTo>
                <a:cubicBezTo>
                  <a:pt x="1140" y="9914"/>
                  <a:pt x="2118" y="10605"/>
                  <a:pt x="2540" y="11590"/>
                </a:cubicBezTo>
                <a:cubicBezTo>
                  <a:pt x="2962" y="10605"/>
                  <a:pt x="3940" y="9914"/>
                  <a:pt x="5080" y="9914"/>
                </a:cubicBezTo>
                <a:cubicBezTo>
                  <a:pt x="6220" y="9914"/>
                  <a:pt x="7198" y="10605"/>
                  <a:pt x="7620" y="11590"/>
                </a:cubicBezTo>
                <a:cubicBezTo>
                  <a:pt x="8042" y="10605"/>
                  <a:pt x="9020" y="9914"/>
                  <a:pt x="10160" y="9914"/>
                </a:cubicBezTo>
                <a:cubicBezTo>
                  <a:pt x="11300" y="9914"/>
                  <a:pt x="12278" y="10605"/>
                  <a:pt x="12700" y="11590"/>
                </a:cubicBezTo>
                <a:cubicBezTo>
                  <a:pt x="13122" y="10605"/>
                  <a:pt x="14100" y="9914"/>
                  <a:pt x="15240" y="9914"/>
                </a:cubicBezTo>
                <a:cubicBezTo>
                  <a:pt x="16380" y="9914"/>
                  <a:pt x="17358" y="10605"/>
                  <a:pt x="17780" y="11590"/>
                </a:cubicBezTo>
                <a:cubicBezTo>
                  <a:pt x="18202" y="10605"/>
                  <a:pt x="19180" y="9914"/>
                  <a:pt x="20320" y="9914"/>
                </a:cubicBezTo>
                <a:cubicBezTo>
                  <a:pt x="21460" y="9914"/>
                  <a:pt x="22438" y="10605"/>
                  <a:pt x="22860" y="11590"/>
                </a:cubicBezTo>
                <a:cubicBezTo>
                  <a:pt x="23282" y="10605"/>
                  <a:pt x="24260" y="9914"/>
                  <a:pt x="25400" y="9914"/>
                </a:cubicBezTo>
                <a:lnTo>
                  <a:pt x="25400" y="0"/>
                </a:lnTo>
                <a:lnTo>
                  <a:pt x="0" y="0"/>
                </a:lnTo>
                <a:lnTo>
                  <a:pt x="0" y="9914"/>
                </a:lnTo>
                <a:close/>
              </a:path>
            </a:pathLst>
          </a:custGeom>
          <a:solidFill>
            <a:srgbClr val="00D7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C70C95C2-C154-FA49-AA2C-947486204EE1}"/>
              </a:ext>
            </a:extLst>
          </p:cNvPr>
          <p:cNvGrpSpPr/>
          <p:nvPr userDrawn="1"/>
        </p:nvGrpSpPr>
        <p:grpSpPr bwMode="black">
          <a:xfrm>
            <a:off x="465667" y="5813465"/>
            <a:ext cx="1295039" cy="601443"/>
            <a:chOff x="228601" y="704851"/>
            <a:chExt cx="11734800" cy="5449888"/>
          </a:xfrm>
          <a:solidFill>
            <a:srgbClr val="FFFFFF"/>
          </a:solidFill>
        </p:grpSpPr>
        <p:sp>
          <p:nvSpPr>
            <p:cNvPr id="6" name="Freeform 5">
              <a:extLst>
                <a:ext uri="{FF2B5EF4-FFF2-40B4-BE49-F238E27FC236}">
                  <a16:creationId xmlns:a16="http://schemas.microsoft.com/office/drawing/2014/main" id="{2A851B45-D61D-6E47-A970-44C6603CF96A}"/>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3CC1289C-FCC9-EF41-BDC9-047380FB54B2}"/>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993F42DE-F40D-CB42-BFC7-DEA9AF5A31E4}"/>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E4F2E86C-C9FE-2F47-8D05-FBF17BF2E1C0}"/>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7785671F-77FE-9644-B032-D2B680E25DDF}"/>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F82249F3-8262-9545-87E1-669C4AEE861D}"/>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90AE5BA1-F494-7F44-9769-D0BAC7EEA0B7}"/>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CEA8C6A9-9221-154F-9285-EA5799BC7BF5}"/>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F6D8D34F-292D-9040-96BD-FF5B231009D1}"/>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DF8218D8-4935-A842-B887-337BB5172863}"/>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43AEB112-D717-5A4B-A9D9-2847AD5578E0}"/>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en-US"/>
              <a:t>Click to edit Master text styles</a:t>
            </a:r>
          </a:p>
        </p:txBody>
      </p:sp>
    </p:spTree>
    <p:extLst>
      <p:ext uri="{BB962C8B-B14F-4D97-AF65-F5344CB8AC3E}">
        <p14:creationId xmlns:p14="http://schemas.microsoft.com/office/powerpoint/2010/main" val="95047037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preserve="1" userDrawn="1">
  <p:cSld name="Kansi 3">
    <p:bg>
      <p:bgPr>
        <a:solidFill>
          <a:srgbClr val="FFC61E"/>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93B92F6B-5854-0D4C-B67C-ED969610CBE6}"/>
              </a:ext>
            </a:extLst>
          </p:cNvPr>
          <p:cNvSpPr>
            <a:spLocks/>
          </p:cNvSpPr>
          <p:nvPr userDrawn="1"/>
        </p:nvSpPr>
        <p:spPr bwMode="white">
          <a:xfrm>
            <a:off x="0" y="0"/>
            <a:ext cx="7305675" cy="6858000"/>
          </a:xfrm>
          <a:custGeom>
            <a:avLst/>
            <a:gdLst>
              <a:gd name="T0" fmla="*/ 2147483646 w 15203"/>
              <a:gd name="T1" fmla="*/ 2147483646 h 14300"/>
              <a:gd name="T2" fmla="*/ 2147483646 w 15203"/>
              <a:gd name="T3" fmla="*/ 2147483646 h 14300"/>
              <a:gd name="T4" fmla="*/ 2147483646 w 15203"/>
              <a:gd name="T5" fmla="*/ 2147483646 h 14300"/>
              <a:gd name="T6" fmla="*/ 2147483646 w 15203"/>
              <a:gd name="T7" fmla="*/ 2052956687 h 14300"/>
              <a:gd name="T8" fmla="*/ 2147483646 w 15203"/>
              <a:gd name="T9" fmla="*/ 1640111322 h 14300"/>
              <a:gd name="T10" fmla="*/ 2147483646 w 15203"/>
              <a:gd name="T11" fmla="*/ 1227036237 h 14300"/>
              <a:gd name="T12" fmla="*/ 2147483646 w 15203"/>
              <a:gd name="T13" fmla="*/ 814190872 h 14300"/>
              <a:gd name="T14" fmla="*/ 2147483646 w 15203"/>
              <a:gd name="T15" fmla="*/ 401115308 h 14300"/>
              <a:gd name="T16" fmla="*/ 2147483646 w 15203"/>
              <a:gd name="T17" fmla="*/ 0 h 14300"/>
              <a:gd name="T18" fmla="*/ 0 w 15203"/>
              <a:gd name="T19" fmla="*/ 0 h 14300"/>
              <a:gd name="T20" fmla="*/ 0 w 15203"/>
              <a:gd name="T21" fmla="*/ 752321641 h 14300"/>
              <a:gd name="T22" fmla="*/ 0 w 15203"/>
              <a:gd name="T23" fmla="*/ 2147483646 h 14300"/>
              <a:gd name="T24" fmla="*/ 2147483646 w 15203"/>
              <a:gd name="T25" fmla="*/ 2147483646 h 143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203" h="14300">
                <a:moveTo>
                  <a:pt x="15203" y="14300"/>
                </a:moveTo>
                <a:cubicBezTo>
                  <a:pt x="15197" y="13500"/>
                  <a:pt x="14711" y="12814"/>
                  <a:pt x="14018" y="12518"/>
                </a:cubicBezTo>
                <a:cubicBezTo>
                  <a:pt x="14714" y="12219"/>
                  <a:pt x="15203" y="11528"/>
                  <a:pt x="15203" y="10722"/>
                </a:cubicBezTo>
                <a:cubicBezTo>
                  <a:pt x="15203" y="9916"/>
                  <a:pt x="14714" y="9225"/>
                  <a:pt x="14018" y="8926"/>
                </a:cubicBezTo>
                <a:cubicBezTo>
                  <a:pt x="14714" y="8628"/>
                  <a:pt x="15203" y="7937"/>
                  <a:pt x="15203" y="7131"/>
                </a:cubicBezTo>
                <a:cubicBezTo>
                  <a:pt x="15203" y="6325"/>
                  <a:pt x="14714" y="5634"/>
                  <a:pt x="14018" y="5335"/>
                </a:cubicBezTo>
                <a:cubicBezTo>
                  <a:pt x="14714" y="5037"/>
                  <a:pt x="15203" y="4345"/>
                  <a:pt x="15203" y="3540"/>
                </a:cubicBezTo>
                <a:cubicBezTo>
                  <a:pt x="15203" y="2734"/>
                  <a:pt x="14714" y="2042"/>
                  <a:pt x="14018" y="1744"/>
                </a:cubicBezTo>
                <a:cubicBezTo>
                  <a:pt x="14699" y="1452"/>
                  <a:pt x="15182" y="784"/>
                  <a:pt x="15202" y="0"/>
                </a:cubicBezTo>
                <a:lnTo>
                  <a:pt x="0" y="0"/>
                </a:lnTo>
                <a:lnTo>
                  <a:pt x="0" y="3271"/>
                </a:lnTo>
                <a:lnTo>
                  <a:pt x="0" y="14300"/>
                </a:lnTo>
                <a:lnTo>
                  <a:pt x="15203" y="14300"/>
                </a:lnTo>
                <a:close/>
              </a:path>
            </a:pathLst>
          </a:custGeom>
          <a:solidFill>
            <a:srgbClr val="9FC9E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E45C1B0A-14B5-1243-AA62-02D50B40BC2F}"/>
              </a:ext>
            </a:extLst>
          </p:cNvPr>
          <p:cNvGrpSpPr/>
          <p:nvPr userDrawn="1"/>
        </p:nvGrpSpPr>
        <p:grpSpPr bwMode="black">
          <a:xfrm>
            <a:off x="465667" y="5813465"/>
            <a:ext cx="1295039" cy="601443"/>
            <a:chOff x="228601" y="704851"/>
            <a:chExt cx="11734800" cy="5449888"/>
          </a:xfrm>
          <a:solidFill>
            <a:srgbClr val="FFFFFF"/>
          </a:solidFill>
        </p:grpSpPr>
        <p:sp>
          <p:nvSpPr>
            <p:cNvPr id="6" name="Freeform 5">
              <a:extLst>
                <a:ext uri="{FF2B5EF4-FFF2-40B4-BE49-F238E27FC236}">
                  <a16:creationId xmlns:a16="http://schemas.microsoft.com/office/drawing/2014/main" id="{4E1E4A6E-9ED5-CA47-BF4E-D8FDE9C998EE}"/>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7F1F3282-BC26-A24C-A7A6-C62E38D600C2}"/>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ECB4ECB6-9239-1049-A639-388DA0390903}"/>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DE6E8E20-8446-8043-9ADC-3A3523B0A6AB}"/>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4C8E9166-5796-A64B-BCA4-C780A9B0A764}"/>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F845C36E-3781-E540-8D0F-4B09B0CFCBFF}"/>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7216D16C-428D-9745-A479-BA8174CB54D8}"/>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2ED16343-49BD-8B4E-9E36-B253201CBB46}"/>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C55DE7C8-FD40-DD4B-AF3C-CC0B6140C475}"/>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44E67A0C-3E15-0140-BE1B-EB418FFFE9EC}"/>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FF1653C3-A676-1342-80CB-CE3ABB40EA5F}"/>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en-US"/>
              <a:t>Click to edit Master text styles</a:t>
            </a:r>
          </a:p>
        </p:txBody>
      </p:sp>
    </p:spTree>
    <p:extLst>
      <p:ext uri="{BB962C8B-B14F-4D97-AF65-F5344CB8AC3E}">
        <p14:creationId xmlns:p14="http://schemas.microsoft.com/office/powerpoint/2010/main" val="1695587897"/>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Kansi 3 B">
    <p:bg>
      <p:bgPr>
        <a:solidFill>
          <a:srgbClr val="FFC61E"/>
        </a:solidFill>
        <a:effectLst/>
      </p:bgPr>
    </p:bg>
    <p:spTree>
      <p:nvGrpSpPr>
        <p:cNvPr id="1" name=""/>
        <p:cNvGrpSpPr/>
        <p:nvPr/>
      </p:nvGrpSpPr>
      <p:grpSpPr>
        <a:xfrm>
          <a:off x="0" y="0"/>
          <a:ext cx="0" cy="0"/>
          <a:chOff x="0" y="0"/>
          <a:chExt cx="0" cy="0"/>
        </a:xfrm>
      </p:grpSpPr>
      <p:sp>
        <p:nvSpPr>
          <p:cNvPr id="4" name="Freeform 18">
            <a:extLst>
              <a:ext uri="{FF2B5EF4-FFF2-40B4-BE49-F238E27FC236}">
                <a16:creationId xmlns:a16="http://schemas.microsoft.com/office/drawing/2014/main" id="{DF0A92B6-0F04-5A47-87E2-DC42CB1CB7B1}"/>
              </a:ext>
            </a:extLst>
          </p:cNvPr>
          <p:cNvSpPr>
            <a:spLocks/>
          </p:cNvSpPr>
          <p:nvPr userDrawn="1"/>
        </p:nvSpPr>
        <p:spPr bwMode="auto">
          <a:xfrm>
            <a:off x="0" y="0"/>
            <a:ext cx="9678988" cy="6858000"/>
          </a:xfrm>
          <a:custGeom>
            <a:avLst/>
            <a:gdLst>
              <a:gd name="T0" fmla="*/ 0 w 20142"/>
              <a:gd name="T1" fmla="*/ 0 h 14300"/>
              <a:gd name="T2" fmla="*/ 0 w 20142"/>
              <a:gd name="T3" fmla="*/ 2147483646 h 14300"/>
              <a:gd name="T4" fmla="*/ 2147483646 w 20142"/>
              <a:gd name="T5" fmla="*/ 2147483646 h 14300"/>
              <a:gd name="T6" fmla="*/ 2147483646 w 20142"/>
              <a:gd name="T7" fmla="*/ 2147483646 h 14300"/>
              <a:gd name="T8" fmla="*/ 2147483646 w 20142"/>
              <a:gd name="T9" fmla="*/ 2147483646 h 14300"/>
              <a:gd name="T10" fmla="*/ 2147483646 w 20142"/>
              <a:gd name="T11" fmla="*/ 2052956687 h 14300"/>
              <a:gd name="T12" fmla="*/ 2147483646 w 20142"/>
              <a:gd name="T13" fmla="*/ 1640111322 h 14300"/>
              <a:gd name="T14" fmla="*/ 2147483646 w 20142"/>
              <a:gd name="T15" fmla="*/ 1227036237 h 14300"/>
              <a:gd name="T16" fmla="*/ 2147483646 w 20142"/>
              <a:gd name="T17" fmla="*/ 814190872 h 14300"/>
              <a:gd name="T18" fmla="*/ 2147483646 w 20142"/>
              <a:gd name="T19" fmla="*/ 401115308 h 14300"/>
              <a:gd name="T20" fmla="*/ 2147483646 w 20142"/>
              <a:gd name="T21" fmla="*/ 0 h 14300"/>
              <a:gd name="T22" fmla="*/ 0 w 20142"/>
              <a:gd name="T23" fmla="*/ 0 h 143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0142" h="14300">
                <a:moveTo>
                  <a:pt x="0" y="0"/>
                </a:moveTo>
                <a:lnTo>
                  <a:pt x="0" y="14300"/>
                </a:lnTo>
                <a:cubicBezTo>
                  <a:pt x="6714" y="14300"/>
                  <a:pt x="13428" y="14300"/>
                  <a:pt x="20141" y="14300"/>
                </a:cubicBezTo>
                <a:cubicBezTo>
                  <a:pt x="20136" y="13500"/>
                  <a:pt x="19649" y="12814"/>
                  <a:pt x="18957" y="12518"/>
                </a:cubicBezTo>
                <a:cubicBezTo>
                  <a:pt x="19653" y="12219"/>
                  <a:pt x="20142" y="11528"/>
                  <a:pt x="20142" y="10722"/>
                </a:cubicBezTo>
                <a:cubicBezTo>
                  <a:pt x="20142" y="9916"/>
                  <a:pt x="19653" y="9225"/>
                  <a:pt x="18957" y="8926"/>
                </a:cubicBezTo>
                <a:cubicBezTo>
                  <a:pt x="19653" y="8628"/>
                  <a:pt x="20142" y="7937"/>
                  <a:pt x="20142" y="7131"/>
                </a:cubicBezTo>
                <a:cubicBezTo>
                  <a:pt x="20142" y="6325"/>
                  <a:pt x="19653" y="5634"/>
                  <a:pt x="18957" y="5335"/>
                </a:cubicBezTo>
                <a:cubicBezTo>
                  <a:pt x="19653" y="5037"/>
                  <a:pt x="20142" y="4345"/>
                  <a:pt x="20142" y="3540"/>
                </a:cubicBezTo>
                <a:cubicBezTo>
                  <a:pt x="20142" y="2734"/>
                  <a:pt x="19653" y="2042"/>
                  <a:pt x="18957" y="1744"/>
                </a:cubicBezTo>
                <a:cubicBezTo>
                  <a:pt x="19638" y="1452"/>
                  <a:pt x="20120" y="784"/>
                  <a:pt x="20141" y="0"/>
                </a:cubicBezTo>
                <a:cubicBezTo>
                  <a:pt x="13427" y="0"/>
                  <a:pt x="6714" y="0"/>
                  <a:pt x="0" y="0"/>
                </a:cubicBezTo>
                <a:close/>
              </a:path>
            </a:pathLst>
          </a:custGeom>
          <a:solidFill>
            <a:srgbClr val="9FC9E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F58888F1-58E0-CC43-BACA-B03FCDCF0594}"/>
              </a:ext>
            </a:extLst>
          </p:cNvPr>
          <p:cNvGrpSpPr/>
          <p:nvPr userDrawn="1"/>
        </p:nvGrpSpPr>
        <p:grpSpPr bwMode="black">
          <a:xfrm>
            <a:off x="465667" y="5813465"/>
            <a:ext cx="1295039" cy="601443"/>
            <a:chOff x="228601" y="704851"/>
            <a:chExt cx="11734800" cy="5449888"/>
          </a:xfrm>
          <a:solidFill>
            <a:srgbClr val="FFFFFF"/>
          </a:solidFill>
        </p:grpSpPr>
        <p:sp>
          <p:nvSpPr>
            <p:cNvPr id="6" name="Freeform 5">
              <a:extLst>
                <a:ext uri="{FF2B5EF4-FFF2-40B4-BE49-F238E27FC236}">
                  <a16:creationId xmlns:a16="http://schemas.microsoft.com/office/drawing/2014/main" id="{6605985B-CA75-8744-B725-1E77F7869B84}"/>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685CE20E-C54C-D140-A2C1-C10360E3D0B6}"/>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6DEB9912-E28E-1C47-8B5E-BA628F3213C5}"/>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42EBA7B3-58F1-E64C-ABD0-3FEBA9248B71}"/>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112DC70E-3C9C-FC4A-AC07-EBFF9CD0F8EB}"/>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747792FA-D23C-D848-BA68-135C4F22FE1D}"/>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4982CDA5-F4CC-194E-93F0-4C76A08885E3}"/>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DC76EFD2-3137-8748-8ACC-F8338C9DB6A2}"/>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CEB73489-7183-8E43-9145-6DE5742BDE20}"/>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97F82CA5-35C3-2D4B-9EB6-3B39B976C6E2}"/>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BA69AA85-9418-CC42-A415-9C4296356794}"/>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en-US"/>
              <a:t>Click to edit Master text styles</a:t>
            </a:r>
          </a:p>
        </p:txBody>
      </p:sp>
    </p:spTree>
    <p:extLst>
      <p:ext uri="{BB962C8B-B14F-4D97-AF65-F5344CB8AC3E}">
        <p14:creationId xmlns:p14="http://schemas.microsoft.com/office/powerpoint/2010/main" val="1513927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Väliotsikko sumu">
    <p:bg>
      <p:bgPr>
        <a:solidFill>
          <a:srgbClr val="9FC9EB"/>
        </a:solidFill>
        <a:effectLst/>
      </p:bgPr>
    </p:bg>
    <p:spTree>
      <p:nvGrpSpPr>
        <p:cNvPr id="1" name=""/>
        <p:cNvGrpSpPr/>
        <p:nvPr/>
      </p:nvGrpSpPr>
      <p:grpSpPr>
        <a:xfrm>
          <a:off x="0" y="0"/>
          <a:ext cx="0" cy="0"/>
          <a:chOff x="0" y="0"/>
          <a:chExt cx="0" cy="0"/>
        </a:xfrm>
      </p:grpSpPr>
      <p:grpSp>
        <p:nvGrpSpPr>
          <p:cNvPr id="3" name="Ryhmä 8"/>
          <p:cNvGrpSpPr/>
          <p:nvPr/>
        </p:nvGrpSpPr>
        <p:grpSpPr bwMode="black">
          <a:xfrm>
            <a:off x="465667" y="6222027"/>
            <a:ext cx="804333" cy="373549"/>
            <a:chOff x="228601" y="704851"/>
            <a:chExt cx="11734800" cy="5449888"/>
          </a:xfrm>
          <a:solidFill>
            <a:srgbClr val="FFFFFF"/>
          </a:solidFill>
        </p:grpSpPr>
        <p:sp>
          <p:nvSpPr>
            <p:cNvPr id="4"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5"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6"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7"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8"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9"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0"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11"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2"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3"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4"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fi-FI"/>
              <a:t>Muokkaa perustyyl. napsautt.</a:t>
            </a:r>
          </a:p>
        </p:txBody>
      </p:sp>
      <p:sp>
        <p:nvSpPr>
          <p:cNvPr id="15" name="Päivämäärän paikkamerkki 3"/>
          <p:cNvSpPr>
            <a:spLocks noGrp="1"/>
          </p:cNvSpPr>
          <p:nvPr>
            <p:ph type="dt" sz="half" idx="10"/>
          </p:nvPr>
        </p:nvSpPr>
        <p:spPr/>
        <p:txBody>
          <a:bodyPr/>
          <a:lstStyle>
            <a:lvl1pPr>
              <a:defRPr smtClean="0">
                <a:solidFill>
                  <a:srgbClr val="FFFFFF"/>
                </a:solidFill>
              </a:defRPr>
            </a:lvl1pPr>
          </a:lstStyle>
          <a:p>
            <a:fld id="{6EAB05F7-8E58-4971-954E-2357C56EBEA6}" type="datetimeFigureOut">
              <a:rPr lang="fi-FI" smtClean="0"/>
              <a:t>15.2.2022</a:t>
            </a:fld>
            <a:endParaRPr lang="fi-FI"/>
          </a:p>
        </p:txBody>
      </p:sp>
      <p:sp>
        <p:nvSpPr>
          <p:cNvPr id="16" name="Alatunnisteen paikkamerkki 4"/>
          <p:cNvSpPr>
            <a:spLocks noGrp="1"/>
          </p:cNvSpPr>
          <p:nvPr>
            <p:ph type="ftr" sz="quarter" idx="11"/>
          </p:nvPr>
        </p:nvSpPr>
        <p:spPr/>
        <p:txBody>
          <a:bodyPr/>
          <a:lstStyle>
            <a:lvl1pPr>
              <a:defRPr smtClean="0">
                <a:solidFill>
                  <a:srgbClr val="FFFFFF"/>
                </a:solidFill>
              </a:defRPr>
            </a:lvl1pPr>
          </a:lstStyle>
          <a:p>
            <a:endParaRPr lang="fi-FI"/>
          </a:p>
        </p:txBody>
      </p:sp>
      <p:sp>
        <p:nvSpPr>
          <p:cNvPr id="17" name="Dian numeron paikkamerkki 5"/>
          <p:cNvSpPr>
            <a:spLocks noGrp="1"/>
          </p:cNvSpPr>
          <p:nvPr>
            <p:ph type="sldNum" sz="quarter" idx="12"/>
          </p:nvPr>
        </p:nvSpPr>
        <p:spPr/>
        <p:txBody>
          <a:bodyPr/>
          <a:lstStyle>
            <a:lvl1pPr>
              <a:defRPr smtClean="0">
                <a:solidFill>
                  <a:srgbClr val="FFFFFF"/>
                </a:solidFill>
              </a:defRPr>
            </a:lvl1pPr>
          </a:lstStyle>
          <a:p>
            <a:fld id="{B3ED3CF1-AE36-4F7D-B1D7-F5107BEBB32E}" type="slidenum">
              <a:rPr lang="fi-FI" smtClean="0"/>
              <a:t>‹#›</a:t>
            </a:fld>
            <a:endParaRPr lang="fi-FI"/>
          </a:p>
        </p:txBody>
      </p:sp>
    </p:spTree>
    <p:extLst>
      <p:ext uri="{BB962C8B-B14F-4D97-AF65-F5344CB8AC3E}">
        <p14:creationId xmlns:p14="http://schemas.microsoft.com/office/powerpoint/2010/main" val="211542925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preserve="1" userDrawn="1">
  <p:cSld name="Kansi 4">
    <p:bg>
      <p:bgPr>
        <a:solidFill>
          <a:srgbClr val="00D7A7"/>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AA854A71-43D0-9845-92C6-6BCC5CB22AF0}"/>
              </a:ext>
            </a:extLst>
          </p:cNvPr>
          <p:cNvSpPr>
            <a:spLocks/>
          </p:cNvSpPr>
          <p:nvPr userDrawn="1"/>
        </p:nvSpPr>
        <p:spPr bwMode="white">
          <a:xfrm>
            <a:off x="0" y="0"/>
            <a:ext cx="9815513" cy="6858000"/>
          </a:xfrm>
          <a:custGeom>
            <a:avLst/>
            <a:gdLst>
              <a:gd name="T0" fmla="*/ 0 w 20470"/>
              <a:gd name="T1" fmla="*/ 2147483646 h 14293"/>
              <a:gd name="T2" fmla="*/ 1306865788 w 20470"/>
              <a:gd name="T3" fmla="*/ 2147483646 h 14293"/>
              <a:gd name="T4" fmla="*/ 1219956061 w 20470"/>
              <a:gd name="T5" fmla="*/ 2147483646 h 14293"/>
              <a:gd name="T6" fmla="*/ 1258122439 w 20470"/>
              <a:gd name="T7" fmla="*/ 2147483646 h 14293"/>
              <a:gd name="T8" fmla="*/ 1458842727 w 20470"/>
              <a:gd name="T9" fmla="*/ 2147483646 h 14293"/>
              <a:gd name="T10" fmla="*/ 1820277056 w 20470"/>
              <a:gd name="T11" fmla="*/ 2147483646 h 14293"/>
              <a:gd name="T12" fmla="*/ 2012030559 w 20470"/>
              <a:gd name="T13" fmla="*/ 2147483646 h 14293"/>
              <a:gd name="T14" fmla="*/ 2051117111 w 20470"/>
              <a:gd name="T15" fmla="*/ 2147483646 h 14293"/>
              <a:gd name="T16" fmla="*/ 1877067495 w 20470"/>
              <a:gd name="T17" fmla="*/ 2147483646 h 14293"/>
              <a:gd name="T18" fmla="*/ 1915234352 w 20470"/>
              <a:gd name="T19" fmla="*/ 2147483646 h 14293"/>
              <a:gd name="T20" fmla="*/ 2115954161 w 20470"/>
              <a:gd name="T21" fmla="*/ 2147483646 h 14293"/>
              <a:gd name="T22" fmla="*/ 2147483646 w 20470"/>
              <a:gd name="T23" fmla="*/ 2147483646 h 14293"/>
              <a:gd name="T24" fmla="*/ 2147483646 w 20470"/>
              <a:gd name="T25" fmla="*/ 2147483646 h 14293"/>
              <a:gd name="T26" fmla="*/ 2147483646 w 20470"/>
              <a:gd name="T27" fmla="*/ 2147483646 h 14293"/>
              <a:gd name="T28" fmla="*/ 2147483646 w 20470"/>
              <a:gd name="T29" fmla="*/ 1795967359 h 14293"/>
              <a:gd name="T30" fmla="*/ 2147483646 w 20470"/>
              <a:gd name="T31" fmla="*/ 1594752977 h 14293"/>
              <a:gd name="T32" fmla="*/ 2147483646 w 20470"/>
              <a:gd name="T33" fmla="*/ 1556766000 h 14293"/>
              <a:gd name="T34" fmla="*/ 2147483646 w 20470"/>
              <a:gd name="T35" fmla="*/ 1734037599 h 14293"/>
              <a:gd name="T36" fmla="*/ 2147483646 w 20470"/>
              <a:gd name="T37" fmla="*/ 1693748468 h 14293"/>
              <a:gd name="T38" fmla="*/ 2147483646 w 20470"/>
              <a:gd name="T39" fmla="*/ 1496447460 h 14293"/>
              <a:gd name="T40" fmla="*/ 2147483646 w 20470"/>
              <a:gd name="T41" fmla="*/ 1139141965 h 14293"/>
              <a:gd name="T42" fmla="*/ 2147483646 w 20470"/>
              <a:gd name="T43" fmla="*/ 938157415 h 14293"/>
              <a:gd name="T44" fmla="*/ 2147483646 w 20470"/>
              <a:gd name="T45" fmla="*/ 900170918 h 14293"/>
              <a:gd name="T46" fmla="*/ 2147483646 w 20470"/>
              <a:gd name="T47" fmla="*/ 1076521271 h 14293"/>
              <a:gd name="T48" fmla="*/ 2147483646 w 20470"/>
              <a:gd name="T49" fmla="*/ 1035771998 h 14293"/>
              <a:gd name="T50" fmla="*/ 2147483646 w 20470"/>
              <a:gd name="T51" fmla="*/ 838470989 h 14293"/>
              <a:gd name="T52" fmla="*/ 2147483646 w 20470"/>
              <a:gd name="T53" fmla="*/ 481165494 h 14293"/>
              <a:gd name="T54" fmla="*/ 2147483646 w 20470"/>
              <a:gd name="T55" fmla="*/ 280180944 h 14293"/>
              <a:gd name="T56" fmla="*/ 2147483646 w 20470"/>
              <a:gd name="T57" fmla="*/ 241964135 h 14293"/>
              <a:gd name="T58" fmla="*/ 2147483646 w 20470"/>
              <a:gd name="T59" fmla="*/ 418544800 h 14293"/>
              <a:gd name="T60" fmla="*/ 2147483646 w 20470"/>
              <a:gd name="T61" fmla="*/ 377334904 h 14293"/>
              <a:gd name="T62" fmla="*/ 2147483646 w 20470"/>
              <a:gd name="T63" fmla="*/ 180264207 h 14293"/>
              <a:gd name="T64" fmla="*/ 2147483646 w 20470"/>
              <a:gd name="T65" fmla="*/ 0 h 14293"/>
              <a:gd name="T66" fmla="*/ 0 w 20470"/>
              <a:gd name="T67" fmla="*/ 0 h 14293"/>
              <a:gd name="T68" fmla="*/ 0 w 20470"/>
              <a:gd name="T69" fmla="*/ 2147483646 h 1429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0470" h="14293">
                <a:moveTo>
                  <a:pt x="0" y="14293"/>
                </a:moveTo>
                <a:lnTo>
                  <a:pt x="5684" y="14293"/>
                </a:lnTo>
                <a:cubicBezTo>
                  <a:pt x="5495" y="13905"/>
                  <a:pt x="5306" y="13517"/>
                  <a:pt x="5306" y="13517"/>
                </a:cubicBezTo>
                <a:cubicBezTo>
                  <a:pt x="5306" y="13517"/>
                  <a:pt x="5077" y="13038"/>
                  <a:pt x="5472" y="12643"/>
                </a:cubicBezTo>
                <a:cubicBezTo>
                  <a:pt x="5708" y="12407"/>
                  <a:pt x="6053" y="12349"/>
                  <a:pt x="6345" y="12478"/>
                </a:cubicBezTo>
                <a:cubicBezTo>
                  <a:pt x="6357" y="12483"/>
                  <a:pt x="7917" y="13245"/>
                  <a:pt x="7917" y="13245"/>
                </a:cubicBezTo>
                <a:cubicBezTo>
                  <a:pt x="7917" y="13245"/>
                  <a:pt x="8353" y="13466"/>
                  <a:pt x="8751" y="13067"/>
                </a:cubicBezTo>
                <a:cubicBezTo>
                  <a:pt x="8982" y="12837"/>
                  <a:pt x="9042" y="12503"/>
                  <a:pt x="8921" y="12211"/>
                </a:cubicBezTo>
                <a:cubicBezTo>
                  <a:pt x="8913" y="12193"/>
                  <a:pt x="8164" y="10659"/>
                  <a:pt x="8164" y="10659"/>
                </a:cubicBezTo>
                <a:cubicBezTo>
                  <a:pt x="8164" y="10659"/>
                  <a:pt x="7935" y="10180"/>
                  <a:pt x="8330" y="9785"/>
                </a:cubicBezTo>
                <a:cubicBezTo>
                  <a:pt x="8566" y="9549"/>
                  <a:pt x="8912" y="9491"/>
                  <a:pt x="9203" y="9620"/>
                </a:cubicBezTo>
                <a:cubicBezTo>
                  <a:pt x="9215" y="9625"/>
                  <a:pt x="10775" y="10387"/>
                  <a:pt x="10775" y="10387"/>
                </a:cubicBezTo>
                <a:cubicBezTo>
                  <a:pt x="10775" y="10387"/>
                  <a:pt x="11211" y="10608"/>
                  <a:pt x="11609" y="10209"/>
                </a:cubicBezTo>
                <a:cubicBezTo>
                  <a:pt x="11840" y="9979"/>
                  <a:pt x="11901" y="9645"/>
                  <a:pt x="11780" y="9353"/>
                </a:cubicBezTo>
                <a:cubicBezTo>
                  <a:pt x="11771" y="9335"/>
                  <a:pt x="11022" y="7801"/>
                  <a:pt x="11022" y="7801"/>
                </a:cubicBezTo>
                <a:cubicBezTo>
                  <a:pt x="11022" y="7801"/>
                  <a:pt x="10793" y="7322"/>
                  <a:pt x="11188" y="6927"/>
                </a:cubicBezTo>
                <a:cubicBezTo>
                  <a:pt x="11425" y="6691"/>
                  <a:pt x="11770" y="6633"/>
                  <a:pt x="12061" y="6762"/>
                </a:cubicBezTo>
                <a:cubicBezTo>
                  <a:pt x="12074" y="6767"/>
                  <a:pt x="13631" y="7532"/>
                  <a:pt x="13631" y="7532"/>
                </a:cubicBezTo>
                <a:cubicBezTo>
                  <a:pt x="13631" y="7532"/>
                  <a:pt x="14095" y="7723"/>
                  <a:pt x="14462" y="7357"/>
                </a:cubicBezTo>
                <a:cubicBezTo>
                  <a:pt x="14692" y="7127"/>
                  <a:pt x="14753" y="6793"/>
                  <a:pt x="14632" y="6500"/>
                </a:cubicBezTo>
                <a:cubicBezTo>
                  <a:pt x="14623" y="6483"/>
                  <a:pt x="13875" y="4948"/>
                  <a:pt x="13875" y="4948"/>
                </a:cubicBezTo>
                <a:cubicBezTo>
                  <a:pt x="13875" y="4948"/>
                  <a:pt x="13646" y="4470"/>
                  <a:pt x="14040" y="4075"/>
                </a:cubicBezTo>
                <a:cubicBezTo>
                  <a:pt x="14277" y="3838"/>
                  <a:pt x="14622" y="3781"/>
                  <a:pt x="14913" y="3910"/>
                </a:cubicBezTo>
                <a:cubicBezTo>
                  <a:pt x="14926" y="3915"/>
                  <a:pt x="16486" y="4676"/>
                  <a:pt x="16486" y="4676"/>
                </a:cubicBezTo>
                <a:cubicBezTo>
                  <a:pt x="16486" y="4676"/>
                  <a:pt x="16921" y="4897"/>
                  <a:pt x="17320" y="4499"/>
                </a:cubicBezTo>
                <a:cubicBezTo>
                  <a:pt x="17550" y="4268"/>
                  <a:pt x="17611" y="3935"/>
                  <a:pt x="17490" y="3642"/>
                </a:cubicBezTo>
                <a:cubicBezTo>
                  <a:pt x="17481" y="3624"/>
                  <a:pt x="16733" y="2090"/>
                  <a:pt x="16733" y="2090"/>
                </a:cubicBezTo>
                <a:cubicBezTo>
                  <a:pt x="16733" y="2090"/>
                  <a:pt x="16504" y="1611"/>
                  <a:pt x="16899" y="1217"/>
                </a:cubicBezTo>
                <a:cubicBezTo>
                  <a:pt x="17135" y="980"/>
                  <a:pt x="17480" y="922"/>
                  <a:pt x="17772" y="1051"/>
                </a:cubicBezTo>
                <a:cubicBezTo>
                  <a:pt x="17784" y="1056"/>
                  <a:pt x="19345" y="1818"/>
                  <a:pt x="19345" y="1818"/>
                </a:cubicBezTo>
                <a:cubicBezTo>
                  <a:pt x="19345" y="1818"/>
                  <a:pt x="19807" y="2012"/>
                  <a:pt x="20179" y="1639"/>
                </a:cubicBezTo>
                <a:cubicBezTo>
                  <a:pt x="20409" y="1409"/>
                  <a:pt x="20470" y="1075"/>
                  <a:pt x="20349" y="783"/>
                </a:cubicBezTo>
                <a:cubicBezTo>
                  <a:pt x="20345" y="774"/>
                  <a:pt x="20156" y="386"/>
                  <a:pt x="19967" y="0"/>
                </a:cubicBezTo>
                <a:lnTo>
                  <a:pt x="0" y="0"/>
                </a:lnTo>
                <a:lnTo>
                  <a:pt x="0" y="14293"/>
                </a:lnTo>
                <a:close/>
              </a:path>
            </a:pathLst>
          </a:custGeom>
          <a:solidFill>
            <a:srgbClr val="F5A3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0988A391-1F69-974A-8419-C8FDF0709EC2}"/>
              </a:ext>
            </a:extLst>
          </p:cNvPr>
          <p:cNvGrpSpPr/>
          <p:nvPr userDrawn="1"/>
        </p:nvGrpSpPr>
        <p:grpSpPr bwMode="black">
          <a:xfrm>
            <a:off x="465667" y="5813465"/>
            <a:ext cx="1295039" cy="601443"/>
            <a:chOff x="228601" y="704851"/>
            <a:chExt cx="11734800" cy="5449888"/>
          </a:xfrm>
          <a:solidFill>
            <a:schemeClr val="bg1"/>
          </a:solidFill>
        </p:grpSpPr>
        <p:sp>
          <p:nvSpPr>
            <p:cNvPr id="6" name="Freeform 5">
              <a:extLst>
                <a:ext uri="{FF2B5EF4-FFF2-40B4-BE49-F238E27FC236}">
                  <a16:creationId xmlns:a16="http://schemas.microsoft.com/office/drawing/2014/main" id="{7C732B7F-BAA0-A64E-B88D-066458AEB1DD}"/>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D239F9A7-6A92-A846-9F47-10169A31DAA9}"/>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539A8D24-B919-E649-A40A-0ED2E325BE13}"/>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022A7C70-EEAA-B54A-8F8C-D2F9FAEDCD16}"/>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D80FD919-BDF5-C647-92E4-1F582B3D974D}"/>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1909F2D3-42A8-664C-9708-1F8A108F5057}"/>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9424FB92-FC37-6943-A5DC-248AAED48F15}"/>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64DAC726-8A1B-1948-A331-3058457C2C56}"/>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71306877-0035-9E4A-8676-902F843E0B72}"/>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25C8F58D-CF64-D542-BA0E-A52299F6282D}"/>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47630E89-F652-0947-837C-E1D9C71DC629}"/>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en-US"/>
              <a:t>Click to edit Master text styles</a:t>
            </a:r>
          </a:p>
        </p:txBody>
      </p:sp>
    </p:spTree>
    <p:extLst>
      <p:ext uri="{BB962C8B-B14F-4D97-AF65-F5344CB8AC3E}">
        <p14:creationId xmlns:p14="http://schemas.microsoft.com/office/powerpoint/2010/main" val="140284581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preserve="1" userDrawn="1">
  <p:cSld name="Kansi 4 B">
    <p:bg>
      <p:bgPr>
        <a:solidFill>
          <a:srgbClr val="00D7A7"/>
        </a:solidFill>
        <a:effectLst/>
      </p:bgPr>
    </p:bg>
    <p:spTree>
      <p:nvGrpSpPr>
        <p:cNvPr id="1" name=""/>
        <p:cNvGrpSpPr/>
        <p:nvPr/>
      </p:nvGrpSpPr>
      <p:grpSpPr>
        <a:xfrm>
          <a:off x="0" y="0"/>
          <a:ext cx="0" cy="0"/>
          <a:chOff x="0" y="0"/>
          <a:chExt cx="0" cy="0"/>
        </a:xfrm>
      </p:grpSpPr>
      <p:sp>
        <p:nvSpPr>
          <p:cNvPr id="4" name="Freeform 18">
            <a:extLst>
              <a:ext uri="{FF2B5EF4-FFF2-40B4-BE49-F238E27FC236}">
                <a16:creationId xmlns:a16="http://schemas.microsoft.com/office/drawing/2014/main" id="{0FEB988D-1805-DF42-BAAA-B48015F55D44}"/>
              </a:ext>
            </a:extLst>
          </p:cNvPr>
          <p:cNvSpPr>
            <a:spLocks/>
          </p:cNvSpPr>
          <p:nvPr userDrawn="1"/>
        </p:nvSpPr>
        <p:spPr bwMode="auto">
          <a:xfrm>
            <a:off x="0" y="0"/>
            <a:ext cx="12193588" cy="6858000"/>
          </a:xfrm>
          <a:custGeom>
            <a:avLst/>
            <a:gdLst>
              <a:gd name="T0" fmla="*/ 0 w 25400"/>
              <a:gd name="T1" fmla="*/ 2147483646 h 14293"/>
              <a:gd name="T2" fmla="*/ 2147483646 w 25400"/>
              <a:gd name="T3" fmla="*/ 2147483646 h 14293"/>
              <a:gd name="T4" fmla="*/ 2147483646 w 25400"/>
              <a:gd name="T5" fmla="*/ 2147483646 h 14293"/>
              <a:gd name="T6" fmla="*/ 2147483646 w 25400"/>
              <a:gd name="T7" fmla="*/ 2147483646 h 14293"/>
              <a:gd name="T8" fmla="*/ 2147483646 w 25400"/>
              <a:gd name="T9" fmla="*/ 2147483646 h 14293"/>
              <a:gd name="T10" fmla="*/ 2147483646 w 25400"/>
              <a:gd name="T11" fmla="*/ 2147483646 h 14293"/>
              <a:gd name="T12" fmla="*/ 2147483646 w 25400"/>
              <a:gd name="T13" fmla="*/ 2147483646 h 14293"/>
              <a:gd name="T14" fmla="*/ 2147483646 w 25400"/>
              <a:gd name="T15" fmla="*/ 2147483646 h 14293"/>
              <a:gd name="T16" fmla="*/ 2147483646 w 25400"/>
              <a:gd name="T17" fmla="*/ 2147483646 h 14293"/>
              <a:gd name="T18" fmla="*/ 2147483646 w 25400"/>
              <a:gd name="T19" fmla="*/ 2147483646 h 14293"/>
              <a:gd name="T20" fmla="*/ 2147483646 w 25400"/>
              <a:gd name="T21" fmla="*/ 2147483646 h 14293"/>
              <a:gd name="T22" fmla="*/ 2147483646 w 25400"/>
              <a:gd name="T23" fmla="*/ 2147483646 h 14293"/>
              <a:gd name="T24" fmla="*/ 2147483646 w 25400"/>
              <a:gd name="T25" fmla="*/ 2147483646 h 14293"/>
              <a:gd name="T26" fmla="*/ 2147483646 w 25400"/>
              <a:gd name="T27" fmla="*/ 2147483646 h 14293"/>
              <a:gd name="T28" fmla="*/ 2147483646 w 25400"/>
              <a:gd name="T29" fmla="*/ 1795967359 h 14293"/>
              <a:gd name="T30" fmla="*/ 2147483646 w 25400"/>
              <a:gd name="T31" fmla="*/ 1594752977 h 14293"/>
              <a:gd name="T32" fmla="*/ 2147483646 w 25400"/>
              <a:gd name="T33" fmla="*/ 1556766000 h 14293"/>
              <a:gd name="T34" fmla="*/ 2147483646 w 25400"/>
              <a:gd name="T35" fmla="*/ 1734037599 h 14293"/>
              <a:gd name="T36" fmla="*/ 2147483646 w 25400"/>
              <a:gd name="T37" fmla="*/ 1693748468 h 14293"/>
              <a:gd name="T38" fmla="*/ 2147483646 w 25400"/>
              <a:gd name="T39" fmla="*/ 1496447460 h 14293"/>
              <a:gd name="T40" fmla="*/ 2147483646 w 25400"/>
              <a:gd name="T41" fmla="*/ 1139141965 h 14293"/>
              <a:gd name="T42" fmla="*/ 2147483646 w 25400"/>
              <a:gd name="T43" fmla="*/ 938157415 h 14293"/>
              <a:gd name="T44" fmla="*/ 2147483646 w 25400"/>
              <a:gd name="T45" fmla="*/ 900170918 h 14293"/>
              <a:gd name="T46" fmla="*/ 2147483646 w 25400"/>
              <a:gd name="T47" fmla="*/ 1076521271 h 14293"/>
              <a:gd name="T48" fmla="*/ 2147483646 w 25400"/>
              <a:gd name="T49" fmla="*/ 1035771998 h 14293"/>
              <a:gd name="T50" fmla="*/ 2147483646 w 25400"/>
              <a:gd name="T51" fmla="*/ 838470989 h 14293"/>
              <a:gd name="T52" fmla="*/ 2147483646 w 25400"/>
              <a:gd name="T53" fmla="*/ 481165494 h 14293"/>
              <a:gd name="T54" fmla="*/ 2147483646 w 25400"/>
              <a:gd name="T55" fmla="*/ 280180944 h 14293"/>
              <a:gd name="T56" fmla="*/ 2147483646 w 25400"/>
              <a:gd name="T57" fmla="*/ 241964135 h 14293"/>
              <a:gd name="T58" fmla="*/ 2147483646 w 25400"/>
              <a:gd name="T59" fmla="*/ 418544800 h 14293"/>
              <a:gd name="T60" fmla="*/ 2147483646 w 25400"/>
              <a:gd name="T61" fmla="*/ 422919276 h 14293"/>
              <a:gd name="T62" fmla="*/ 2147483646 w 25400"/>
              <a:gd name="T63" fmla="*/ 0 h 14293"/>
              <a:gd name="T64" fmla="*/ 0 w 25400"/>
              <a:gd name="T65" fmla="*/ 0 h 14293"/>
              <a:gd name="T66" fmla="*/ 0 w 25400"/>
              <a:gd name="T67" fmla="*/ 2147483646 h 1429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5400" h="14293">
                <a:moveTo>
                  <a:pt x="0" y="14293"/>
                </a:moveTo>
                <a:lnTo>
                  <a:pt x="11682" y="14293"/>
                </a:lnTo>
                <a:cubicBezTo>
                  <a:pt x="11492" y="13905"/>
                  <a:pt x="11303" y="13517"/>
                  <a:pt x="11303" y="13517"/>
                </a:cubicBezTo>
                <a:cubicBezTo>
                  <a:pt x="11303" y="13517"/>
                  <a:pt x="11074" y="13038"/>
                  <a:pt x="11469" y="12643"/>
                </a:cubicBezTo>
                <a:cubicBezTo>
                  <a:pt x="11705" y="12407"/>
                  <a:pt x="12051" y="12349"/>
                  <a:pt x="12342" y="12478"/>
                </a:cubicBezTo>
                <a:cubicBezTo>
                  <a:pt x="12354" y="12483"/>
                  <a:pt x="13914" y="13245"/>
                  <a:pt x="13914" y="13245"/>
                </a:cubicBezTo>
                <a:cubicBezTo>
                  <a:pt x="13914" y="13245"/>
                  <a:pt x="14350" y="13466"/>
                  <a:pt x="14748" y="13067"/>
                </a:cubicBezTo>
                <a:cubicBezTo>
                  <a:pt x="14979" y="12837"/>
                  <a:pt x="15040" y="12503"/>
                  <a:pt x="14919" y="12211"/>
                </a:cubicBezTo>
                <a:cubicBezTo>
                  <a:pt x="14910" y="12193"/>
                  <a:pt x="14161" y="10659"/>
                  <a:pt x="14161" y="10659"/>
                </a:cubicBezTo>
                <a:cubicBezTo>
                  <a:pt x="14161" y="10659"/>
                  <a:pt x="13932" y="10180"/>
                  <a:pt x="14327" y="9785"/>
                </a:cubicBezTo>
                <a:cubicBezTo>
                  <a:pt x="14564" y="9549"/>
                  <a:pt x="14909" y="9491"/>
                  <a:pt x="15200" y="9620"/>
                </a:cubicBezTo>
                <a:cubicBezTo>
                  <a:pt x="15213" y="9625"/>
                  <a:pt x="16773" y="10387"/>
                  <a:pt x="16773" y="10387"/>
                </a:cubicBezTo>
                <a:cubicBezTo>
                  <a:pt x="16773" y="10387"/>
                  <a:pt x="17208" y="10608"/>
                  <a:pt x="17607" y="10209"/>
                </a:cubicBezTo>
                <a:cubicBezTo>
                  <a:pt x="17837" y="9979"/>
                  <a:pt x="17898" y="9645"/>
                  <a:pt x="17777" y="9353"/>
                </a:cubicBezTo>
                <a:cubicBezTo>
                  <a:pt x="17768" y="9335"/>
                  <a:pt x="17020" y="7801"/>
                  <a:pt x="17020" y="7801"/>
                </a:cubicBezTo>
                <a:cubicBezTo>
                  <a:pt x="17020" y="7801"/>
                  <a:pt x="16791" y="7322"/>
                  <a:pt x="17185" y="6927"/>
                </a:cubicBezTo>
                <a:cubicBezTo>
                  <a:pt x="17422" y="6691"/>
                  <a:pt x="17767" y="6633"/>
                  <a:pt x="18058" y="6762"/>
                </a:cubicBezTo>
                <a:cubicBezTo>
                  <a:pt x="18071" y="6767"/>
                  <a:pt x="19628" y="7532"/>
                  <a:pt x="19628" y="7532"/>
                </a:cubicBezTo>
                <a:cubicBezTo>
                  <a:pt x="19628" y="7532"/>
                  <a:pt x="20093" y="7723"/>
                  <a:pt x="20459" y="7357"/>
                </a:cubicBezTo>
                <a:cubicBezTo>
                  <a:pt x="20689" y="7127"/>
                  <a:pt x="20750" y="6793"/>
                  <a:pt x="20629" y="6500"/>
                </a:cubicBezTo>
                <a:cubicBezTo>
                  <a:pt x="20620" y="6483"/>
                  <a:pt x="19872" y="4948"/>
                  <a:pt x="19872" y="4948"/>
                </a:cubicBezTo>
                <a:cubicBezTo>
                  <a:pt x="19872" y="4948"/>
                  <a:pt x="19643" y="4470"/>
                  <a:pt x="20038" y="4075"/>
                </a:cubicBezTo>
                <a:cubicBezTo>
                  <a:pt x="20274" y="3838"/>
                  <a:pt x="20619" y="3781"/>
                  <a:pt x="20911" y="3910"/>
                </a:cubicBezTo>
                <a:cubicBezTo>
                  <a:pt x="20923" y="3915"/>
                  <a:pt x="22483" y="4676"/>
                  <a:pt x="22483" y="4676"/>
                </a:cubicBezTo>
                <a:cubicBezTo>
                  <a:pt x="22483" y="4676"/>
                  <a:pt x="22919" y="4897"/>
                  <a:pt x="23317" y="4499"/>
                </a:cubicBezTo>
                <a:cubicBezTo>
                  <a:pt x="23547" y="4268"/>
                  <a:pt x="23608" y="3935"/>
                  <a:pt x="23487" y="3642"/>
                </a:cubicBezTo>
                <a:cubicBezTo>
                  <a:pt x="23479" y="3624"/>
                  <a:pt x="22730" y="2090"/>
                  <a:pt x="22730" y="2090"/>
                </a:cubicBezTo>
                <a:cubicBezTo>
                  <a:pt x="22730" y="2090"/>
                  <a:pt x="22501" y="1611"/>
                  <a:pt x="22896" y="1217"/>
                </a:cubicBezTo>
                <a:cubicBezTo>
                  <a:pt x="23132" y="980"/>
                  <a:pt x="23478" y="922"/>
                  <a:pt x="23769" y="1051"/>
                </a:cubicBezTo>
                <a:cubicBezTo>
                  <a:pt x="23781" y="1056"/>
                  <a:pt x="25342" y="1818"/>
                  <a:pt x="25342" y="1818"/>
                </a:cubicBezTo>
                <a:cubicBezTo>
                  <a:pt x="25342" y="1818"/>
                  <a:pt x="25363" y="1827"/>
                  <a:pt x="25400" y="1837"/>
                </a:cubicBezTo>
                <a:lnTo>
                  <a:pt x="25400" y="0"/>
                </a:lnTo>
                <a:lnTo>
                  <a:pt x="0" y="0"/>
                </a:lnTo>
                <a:lnTo>
                  <a:pt x="0" y="14293"/>
                </a:lnTo>
                <a:close/>
              </a:path>
            </a:pathLst>
          </a:custGeom>
          <a:solidFill>
            <a:srgbClr val="F5A3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EB330C6A-3042-D940-89FB-E9C87AB6D8A4}"/>
              </a:ext>
            </a:extLst>
          </p:cNvPr>
          <p:cNvGrpSpPr/>
          <p:nvPr userDrawn="1"/>
        </p:nvGrpSpPr>
        <p:grpSpPr bwMode="black">
          <a:xfrm>
            <a:off x="465667" y="5813465"/>
            <a:ext cx="1295039" cy="601443"/>
            <a:chOff x="228601" y="704851"/>
            <a:chExt cx="11734800" cy="5449888"/>
          </a:xfrm>
          <a:solidFill>
            <a:schemeClr val="bg1"/>
          </a:solidFill>
        </p:grpSpPr>
        <p:sp>
          <p:nvSpPr>
            <p:cNvPr id="6" name="Freeform 5">
              <a:extLst>
                <a:ext uri="{FF2B5EF4-FFF2-40B4-BE49-F238E27FC236}">
                  <a16:creationId xmlns:a16="http://schemas.microsoft.com/office/drawing/2014/main" id="{D4B69375-4353-6440-95CA-FB7856A973A3}"/>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581E5E26-F3C4-4247-8DC4-4B909E2C6B67}"/>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F3C35A74-C823-E744-AF4F-898C231052E9}"/>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9DFBA349-96B1-A346-BE74-19BB3B13D189}"/>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70DED2E2-D7C8-CD4F-8938-10AB88EE162B}"/>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D4D08EEB-14CB-0443-8654-60E66414EC34}"/>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A6BF7231-5F3F-D44D-963A-00EF67B2A52D}"/>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EA28A515-F8C6-F94A-AD46-B7CFC02CD7E7}"/>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91EAD7EA-B89A-524F-AE25-995AB7E08D0A}"/>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7CF6D9E7-3105-594D-B019-FD87FEE6E904}"/>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6D2ABBEB-E90D-F34C-86DD-E514C9AD09BB}"/>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en-US"/>
              <a:t>Click to edit Master text styles</a:t>
            </a:r>
          </a:p>
        </p:txBody>
      </p:sp>
    </p:spTree>
    <p:extLst>
      <p:ext uri="{BB962C8B-B14F-4D97-AF65-F5344CB8AC3E}">
        <p14:creationId xmlns:p14="http://schemas.microsoft.com/office/powerpoint/2010/main" val="362405742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preserve="1" userDrawn="1">
  <p:cSld name="Kansi 5">
    <p:bg>
      <p:bgPr>
        <a:solidFill>
          <a:srgbClr val="9FC9EB"/>
        </a:solidFill>
        <a:effectLst/>
      </p:bgPr>
    </p:bg>
    <p:spTree>
      <p:nvGrpSpPr>
        <p:cNvPr id="1" name=""/>
        <p:cNvGrpSpPr/>
        <p:nvPr/>
      </p:nvGrpSpPr>
      <p:grpSpPr>
        <a:xfrm>
          <a:off x="0" y="0"/>
          <a:ext cx="0" cy="0"/>
          <a:chOff x="0" y="0"/>
          <a:chExt cx="0" cy="0"/>
        </a:xfrm>
      </p:grpSpPr>
      <p:sp>
        <p:nvSpPr>
          <p:cNvPr id="4" name="Freeform 18">
            <a:extLst>
              <a:ext uri="{FF2B5EF4-FFF2-40B4-BE49-F238E27FC236}">
                <a16:creationId xmlns:a16="http://schemas.microsoft.com/office/drawing/2014/main" id="{4B4BCA79-F285-6948-B990-8C06D70C0A51}"/>
              </a:ext>
            </a:extLst>
          </p:cNvPr>
          <p:cNvSpPr>
            <a:spLocks noChangeAspect="1"/>
          </p:cNvSpPr>
          <p:nvPr userDrawn="1"/>
        </p:nvSpPr>
        <p:spPr bwMode="auto">
          <a:xfrm>
            <a:off x="-17463" y="-17463"/>
            <a:ext cx="9726613" cy="6875463"/>
          </a:xfrm>
          <a:custGeom>
            <a:avLst/>
            <a:gdLst>
              <a:gd name="T0" fmla="*/ 6240358 w 20233"/>
              <a:gd name="T1" fmla="*/ 3005491 h 14300"/>
              <a:gd name="T2" fmla="*/ 6240358 w 20233"/>
              <a:gd name="T3" fmla="*/ 2147483646 h 14300"/>
              <a:gd name="T4" fmla="*/ 1735565616 w 20233"/>
              <a:gd name="T5" fmla="*/ 2147483646 h 14300"/>
              <a:gd name="T6" fmla="*/ 1734641172 w 20233"/>
              <a:gd name="T7" fmla="*/ 2147483646 h 14300"/>
              <a:gd name="T8" fmla="*/ 2147483646 w 20233"/>
              <a:gd name="T9" fmla="*/ 2147483646 h 14300"/>
              <a:gd name="T10" fmla="*/ 2147483646 w 20233"/>
              <a:gd name="T11" fmla="*/ 2147483646 h 14300"/>
              <a:gd name="T12" fmla="*/ 2147483646 w 20233"/>
              <a:gd name="T13" fmla="*/ 2147483646 h 14300"/>
              <a:gd name="T14" fmla="*/ 2147483646 w 20233"/>
              <a:gd name="T15" fmla="*/ 2100345285 h 14300"/>
              <a:gd name="T16" fmla="*/ 2147483646 w 20233"/>
              <a:gd name="T17" fmla="*/ 2101501132 h 14300"/>
              <a:gd name="T18" fmla="*/ 2147483646 w 20233"/>
              <a:gd name="T19" fmla="*/ 1680044867 h 14300"/>
              <a:gd name="T20" fmla="*/ 2147483646 w 20233"/>
              <a:gd name="T21" fmla="*/ 1681200714 h 14300"/>
              <a:gd name="T22" fmla="*/ 2147483646 w 20233"/>
              <a:gd name="T23" fmla="*/ 1259975713 h 14300"/>
              <a:gd name="T24" fmla="*/ 2147483646 w 20233"/>
              <a:gd name="T25" fmla="*/ 1261132041 h 14300"/>
              <a:gd name="T26" fmla="*/ 2147483646 w 20233"/>
              <a:gd name="T27" fmla="*/ 839675775 h 14300"/>
              <a:gd name="T28" fmla="*/ 2147483646 w 20233"/>
              <a:gd name="T29" fmla="*/ 840831622 h 14300"/>
              <a:gd name="T30" fmla="*/ 2147483646 w 20233"/>
              <a:gd name="T31" fmla="*/ 419606622 h 14300"/>
              <a:gd name="T32" fmla="*/ 2147483646 w 20233"/>
              <a:gd name="T33" fmla="*/ 420762469 h 14300"/>
              <a:gd name="T34" fmla="*/ 2147483646 w 20233"/>
              <a:gd name="T35" fmla="*/ 0 h 14300"/>
              <a:gd name="T36" fmla="*/ 6240358 w 20233"/>
              <a:gd name="T37" fmla="*/ 3005491 h 143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0233" h="14300">
                <a:moveTo>
                  <a:pt x="27" y="13"/>
                </a:moveTo>
                <a:cubicBezTo>
                  <a:pt x="-68" y="4714"/>
                  <a:pt x="122" y="9599"/>
                  <a:pt x="27" y="14300"/>
                </a:cubicBezTo>
                <a:lnTo>
                  <a:pt x="7509" y="14300"/>
                </a:lnTo>
                <a:cubicBezTo>
                  <a:pt x="7508" y="13732"/>
                  <a:pt x="7506" y="13163"/>
                  <a:pt x="7505" y="12595"/>
                </a:cubicBezTo>
                <a:lnTo>
                  <a:pt x="9327" y="12600"/>
                </a:lnTo>
                <a:cubicBezTo>
                  <a:pt x="9325" y="11992"/>
                  <a:pt x="9324" y="11385"/>
                  <a:pt x="9322" y="10777"/>
                </a:cubicBezTo>
                <a:lnTo>
                  <a:pt x="11145" y="10782"/>
                </a:lnTo>
                <a:cubicBezTo>
                  <a:pt x="11143" y="10216"/>
                  <a:pt x="11142" y="9651"/>
                  <a:pt x="11140" y="9085"/>
                </a:cubicBezTo>
                <a:lnTo>
                  <a:pt x="12962" y="9090"/>
                </a:lnTo>
                <a:cubicBezTo>
                  <a:pt x="12960" y="8482"/>
                  <a:pt x="12959" y="7875"/>
                  <a:pt x="12957" y="7267"/>
                </a:cubicBezTo>
                <a:lnTo>
                  <a:pt x="14780" y="7272"/>
                </a:lnTo>
                <a:cubicBezTo>
                  <a:pt x="14778" y="6665"/>
                  <a:pt x="14777" y="6057"/>
                  <a:pt x="14775" y="5450"/>
                </a:cubicBezTo>
                <a:lnTo>
                  <a:pt x="16598" y="5455"/>
                </a:lnTo>
                <a:cubicBezTo>
                  <a:pt x="16596" y="4847"/>
                  <a:pt x="16595" y="4240"/>
                  <a:pt x="16593" y="3632"/>
                </a:cubicBezTo>
                <a:lnTo>
                  <a:pt x="18415" y="3637"/>
                </a:lnTo>
                <a:cubicBezTo>
                  <a:pt x="18413" y="3030"/>
                  <a:pt x="18412" y="2422"/>
                  <a:pt x="18410" y="1815"/>
                </a:cubicBezTo>
                <a:lnTo>
                  <a:pt x="20233" y="1820"/>
                </a:lnTo>
                <a:cubicBezTo>
                  <a:pt x="20231" y="1213"/>
                  <a:pt x="20230" y="607"/>
                  <a:pt x="20228" y="0"/>
                </a:cubicBezTo>
                <a:lnTo>
                  <a:pt x="27" y="13"/>
                </a:lnTo>
                <a:close/>
              </a:path>
            </a:pathLst>
          </a:custGeom>
          <a:solidFill>
            <a:srgbClr val="DB271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2313928A-4159-8641-9E53-DDE0EA64767A}"/>
              </a:ext>
            </a:extLst>
          </p:cNvPr>
          <p:cNvGrpSpPr/>
          <p:nvPr userDrawn="1"/>
        </p:nvGrpSpPr>
        <p:grpSpPr bwMode="black">
          <a:xfrm>
            <a:off x="465667" y="5813465"/>
            <a:ext cx="1295039" cy="601443"/>
            <a:chOff x="228601" y="704851"/>
            <a:chExt cx="11734800" cy="5449888"/>
          </a:xfrm>
          <a:solidFill>
            <a:schemeClr val="bg1"/>
          </a:solidFill>
        </p:grpSpPr>
        <p:sp>
          <p:nvSpPr>
            <p:cNvPr id="6" name="Freeform 5">
              <a:extLst>
                <a:ext uri="{FF2B5EF4-FFF2-40B4-BE49-F238E27FC236}">
                  <a16:creationId xmlns:a16="http://schemas.microsoft.com/office/drawing/2014/main" id="{06D13761-C54D-4345-9CCA-2F3EC2A69215}"/>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6AF7ADAC-1A0B-F24B-9CF2-27320C104BC6}"/>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B9C880DE-68B1-AE45-AF76-625E3ADE33BB}"/>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F962A604-A3DF-1D49-8F4B-B48EC22788A5}"/>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88DBFD0D-C45A-9A4C-AA7C-BE87E113B7B3}"/>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B76036EB-A85E-BB47-A383-2B3FB48CBB92}"/>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10537C06-4F34-FB4E-9BB2-65559D82A03D}"/>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B6D672AE-62B9-0147-A156-DD8305403820}"/>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A9E86A0C-53B6-A44F-9A13-6455C2BCC288}"/>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9A8A2E02-21AB-A146-B5DC-1C8CCDE40D25}"/>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1DF6EB33-EA17-1049-8EB2-3B7570C7B5CD}"/>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en-US"/>
              <a:t>Click to edit Master text styles</a:t>
            </a:r>
          </a:p>
        </p:txBody>
      </p:sp>
    </p:spTree>
    <p:extLst>
      <p:ext uri="{BB962C8B-B14F-4D97-AF65-F5344CB8AC3E}">
        <p14:creationId xmlns:p14="http://schemas.microsoft.com/office/powerpoint/2010/main" val="159389023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userDrawn="1">
  <p:cSld name="Kansi 5 B">
    <p:bg>
      <p:bgPr>
        <a:solidFill>
          <a:srgbClr val="9FC9EB"/>
        </a:soli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08F3BDFA-7F8A-FF47-9910-2D3836D7F582}"/>
              </a:ext>
            </a:extLst>
          </p:cNvPr>
          <p:cNvSpPr>
            <a:spLocks/>
          </p:cNvSpPr>
          <p:nvPr userDrawn="1"/>
        </p:nvSpPr>
        <p:spPr bwMode="auto">
          <a:xfrm>
            <a:off x="0" y="0"/>
            <a:ext cx="12193588" cy="6858000"/>
          </a:xfrm>
          <a:custGeom>
            <a:avLst/>
            <a:gdLst>
              <a:gd name="T0" fmla="*/ 0 w 25400"/>
              <a:gd name="T1" fmla="*/ 0 h 14300"/>
              <a:gd name="T2" fmla="*/ 0 w 25400"/>
              <a:gd name="T3" fmla="*/ 2147483646 h 14300"/>
              <a:gd name="T4" fmla="*/ 2147483646 w 25400"/>
              <a:gd name="T5" fmla="*/ 2147483646 h 14300"/>
              <a:gd name="T6" fmla="*/ 2147483646 w 25400"/>
              <a:gd name="T7" fmla="*/ 2147483646 h 14300"/>
              <a:gd name="T8" fmla="*/ 2147483646 w 25400"/>
              <a:gd name="T9" fmla="*/ 2147483646 h 14300"/>
              <a:gd name="T10" fmla="*/ 2147483646 w 25400"/>
              <a:gd name="T11" fmla="*/ 2147483646 h 14300"/>
              <a:gd name="T12" fmla="*/ 2147483646 w 25400"/>
              <a:gd name="T13" fmla="*/ 2147483646 h 14300"/>
              <a:gd name="T14" fmla="*/ 2147483646 w 25400"/>
              <a:gd name="T15" fmla="*/ 2089526133 h 14300"/>
              <a:gd name="T16" fmla="*/ 2147483646 w 25400"/>
              <a:gd name="T17" fmla="*/ 2090676167 h 14300"/>
              <a:gd name="T18" fmla="*/ 2147483646 w 25400"/>
              <a:gd name="T19" fmla="*/ 1671390996 h 14300"/>
              <a:gd name="T20" fmla="*/ 2147483646 w 25400"/>
              <a:gd name="T21" fmla="*/ 1672541030 h 14300"/>
              <a:gd name="T22" fmla="*/ 2147483646 w 25400"/>
              <a:gd name="T23" fmla="*/ 1253485577 h 14300"/>
              <a:gd name="T24" fmla="*/ 2147483646 w 25400"/>
              <a:gd name="T25" fmla="*/ 1254635611 h 14300"/>
              <a:gd name="T26" fmla="*/ 2147483646 w 25400"/>
              <a:gd name="T27" fmla="*/ 835350440 h 14300"/>
              <a:gd name="T28" fmla="*/ 2147483646 w 25400"/>
              <a:gd name="T29" fmla="*/ 836500474 h 14300"/>
              <a:gd name="T30" fmla="*/ 2147483646 w 25400"/>
              <a:gd name="T31" fmla="*/ 0 h 14300"/>
              <a:gd name="T32" fmla="*/ 0 w 25400"/>
              <a:gd name="T33" fmla="*/ 0 h 143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5400" h="14300">
                <a:moveTo>
                  <a:pt x="0" y="0"/>
                </a:moveTo>
                <a:lnTo>
                  <a:pt x="0" y="14300"/>
                </a:lnTo>
                <a:lnTo>
                  <a:pt x="14503" y="14300"/>
                </a:lnTo>
                <a:lnTo>
                  <a:pt x="14498" y="12595"/>
                </a:lnTo>
                <a:lnTo>
                  <a:pt x="16321" y="12600"/>
                </a:lnTo>
                <a:lnTo>
                  <a:pt x="16316" y="10777"/>
                </a:lnTo>
                <a:lnTo>
                  <a:pt x="18138" y="10782"/>
                </a:lnTo>
                <a:lnTo>
                  <a:pt x="18133" y="9085"/>
                </a:lnTo>
                <a:lnTo>
                  <a:pt x="19956" y="9090"/>
                </a:lnTo>
                <a:lnTo>
                  <a:pt x="19951" y="7267"/>
                </a:lnTo>
                <a:lnTo>
                  <a:pt x="21773" y="7272"/>
                </a:lnTo>
                <a:lnTo>
                  <a:pt x="21768" y="5450"/>
                </a:lnTo>
                <a:lnTo>
                  <a:pt x="23591" y="5455"/>
                </a:lnTo>
                <a:lnTo>
                  <a:pt x="23586" y="3632"/>
                </a:lnTo>
                <a:lnTo>
                  <a:pt x="25400" y="3637"/>
                </a:lnTo>
                <a:lnTo>
                  <a:pt x="25400" y="0"/>
                </a:lnTo>
                <a:lnTo>
                  <a:pt x="0" y="0"/>
                </a:lnTo>
                <a:close/>
              </a:path>
            </a:pathLst>
          </a:custGeom>
          <a:solidFill>
            <a:srgbClr val="DB271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a:extLst>
              <a:ext uri="{FF2B5EF4-FFF2-40B4-BE49-F238E27FC236}">
                <a16:creationId xmlns:a16="http://schemas.microsoft.com/office/drawing/2014/main" id="{018A6C73-D388-174A-A6D4-F546679200C0}"/>
              </a:ext>
            </a:extLst>
          </p:cNvPr>
          <p:cNvGrpSpPr/>
          <p:nvPr userDrawn="1"/>
        </p:nvGrpSpPr>
        <p:grpSpPr bwMode="black">
          <a:xfrm>
            <a:off x="465667" y="5813465"/>
            <a:ext cx="1295039" cy="601443"/>
            <a:chOff x="228601" y="704851"/>
            <a:chExt cx="11734800" cy="5449888"/>
          </a:xfrm>
          <a:solidFill>
            <a:schemeClr val="bg1"/>
          </a:solidFill>
        </p:grpSpPr>
        <p:sp>
          <p:nvSpPr>
            <p:cNvPr id="6" name="Freeform 5">
              <a:extLst>
                <a:ext uri="{FF2B5EF4-FFF2-40B4-BE49-F238E27FC236}">
                  <a16:creationId xmlns:a16="http://schemas.microsoft.com/office/drawing/2014/main" id="{AD06D49F-1E6E-E445-B1CE-3A97E053305D}"/>
                </a:ext>
              </a:extLst>
            </p:cNvPr>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a:extLst>
                <a:ext uri="{FF2B5EF4-FFF2-40B4-BE49-F238E27FC236}">
                  <a16:creationId xmlns:a16="http://schemas.microsoft.com/office/drawing/2014/main" id="{7BCF2D22-53EF-664C-86F2-8AC41D4E726D}"/>
                </a:ext>
              </a:extLst>
            </p:cNvPr>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a:extLst>
                <a:ext uri="{FF2B5EF4-FFF2-40B4-BE49-F238E27FC236}">
                  <a16:creationId xmlns:a16="http://schemas.microsoft.com/office/drawing/2014/main" id="{8E1C52E2-7ABF-F945-BBBF-84D2E7C6AE22}"/>
                </a:ext>
              </a:extLst>
            </p:cNvPr>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a:extLst>
                <a:ext uri="{FF2B5EF4-FFF2-40B4-BE49-F238E27FC236}">
                  <a16:creationId xmlns:a16="http://schemas.microsoft.com/office/drawing/2014/main" id="{B7385514-CBA1-F74D-BB1D-2357DBF100B8}"/>
                </a:ext>
              </a:extLst>
            </p:cNvPr>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a:extLst>
                <a:ext uri="{FF2B5EF4-FFF2-40B4-BE49-F238E27FC236}">
                  <a16:creationId xmlns:a16="http://schemas.microsoft.com/office/drawing/2014/main" id="{880C3A02-FD0B-B343-A688-0021D4D435A8}"/>
                </a:ext>
              </a:extLst>
            </p:cNvPr>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a:extLst>
                <a:ext uri="{FF2B5EF4-FFF2-40B4-BE49-F238E27FC236}">
                  <a16:creationId xmlns:a16="http://schemas.microsoft.com/office/drawing/2014/main" id="{7D5727D6-ECDB-5041-8F7E-6D6B8422A1BA}"/>
                </a:ext>
              </a:extLst>
            </p:cNvPr>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a:extLst>
                <a:ext uri="{FF2B5EF4-FFF2-40B4-BE49-F238E27FC236}">
                  <a16:creationId xmlns:a16="http://schemas.microsoft.com/office/drawing/2014/main" id="{425622E2-5921-F346-A578-34FBE7C6BA5D}"/>
                </a:ext>
              </a:extLst>
            </p:cNvPr>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a:extLst>
                <a:ext uri="{FF2B5EF4-FFF2-40B4-BE49-F238E27FC236}">
                  <a16:creationId xmlns:a16="http://schemas.microsoft.com/office/drawing/2014/main" id="{B1DE4D10-57C5-1C4F-90DC-2D2220228229}"/>
                </a:ext>
              </a:extLst>
            </p:cNvPr>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a:extLst>
                <a:ext uri="{FF2B5EF4-FFF2-40B4-BE49-F238E27FC236}">
                  <a16:creationId xmlns:a16="http://schemas.microsoft.com/office/drawing/2014/main" id="{CDA91A8E-8F28-834D-9256-9FAB624EEA21}"/>
                </a:ext>
              </a:extLst>
            </p:cNvPr>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a:extLst>
                <a:ext uri="{FF2B5EF4-FFF2-40B4-BE49-F238E27FC236}">
                  <a16:creationId xmlns:a16="http://schemas.microsoft.com/office/drawing/2014/main" id="{B5F6EC6E-488A-7C4C-9822-49E16AD308FF}"/>
                </a:ext>
              </a:extLst>
            </p:cNvPr>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a:extLst>
                <a:ext uri="{FF2B5EF4-FFF2-40B4-BE49-F238E27FC236}">
                  <a16:creationId xmlns:a16="http://schemas.microsoft.com/office/drawing/2014/main" id="{9B976A9F-F8D8-2A40-A443-37200EA8D92E}"/>
                </a:ext>
              </a:extLst>
            </p:cNvPr>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en-US"/>
              <a:t>Click to edit Master text styles</a:t>
            </a:r>
          </a:p>
        </p:txBody>
      </p:sp>
    </p:spTree>
    <p:extLst>
      <p:ext uri="{BB962C8B-B14F-4D97-AF65-F5344CB8AC3E}">
        <p14:creationId xmlns:p14="http://schemas.microsoft.com/office/powerpoint/2010/main" val="277264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Väliotsikko metro">
    <p:bg>
      <p:bgPr>
        <a:solidFill>
          <a:schemeClr val="accent2"/>
        </a:solidFill>
        <a:effectLst/>
      </p:bgPr>
    </p:bg>
    <p:spTree>
      <p:nvGrpSpPr>
        <p:cNvPr id="1" name=""/>
        <p:cNvGrpSpPr/>
        <p:nvPr/>
      </p:nvGrpSpPr>
      <p:grpSpPr>
        <a:xfrm>
          <a:off x="0" y="0"/>
          <a:ext cx="0" cy="0"/>
          <a:chOff x="0" y="0"/>
          <a:chExt cx="0" cy="0"/>
        </a:xfrm>
      </p:grpSpPr>
      <p:grpSp>
        <p:nvGrpSpPr>
          <p:cNvPr id="3" name="Ryhmä 8"/>
          <p:cNvGrpSpPr/>
          <p:nvPr/>
        </p:nvGrpSpPr>
        <p:grpSpPr bwMode="black">
          <a:xfrm>
            <a:off x="465667" y="6222027"/>
            <a:ext cx="804333" cy="373549"/>
            <a:chOff x="228601" y="704851"/>
            <a:chExt cx="11734800" cy="5449888"/>
          </a:xfrm>
          <a:solidFill>
            <a:srgbClr val="FFFFFF"/>
          </a:solidFill>
        </p:grpSpPr>
        <p:sp>
          <p:nvSpPr>
            <p:cNvPr id="4"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5"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6"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7"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8"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9"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0"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endParaRPr lang="fi-FI">
                <a:solidFill>
                  <a:prstClr val="black"/>
                </a:solidFill>
              </a:endParaRPr>
            </a:p>
          </p:txBody>
        </p:sp>
        <p:sp>
          <p:nvSpPr>
            <p:cNvPr id="11"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2"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3"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sp>
          <p:nvSpPr>
            <p:cNvPr id="14"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fi-FI">
                <a:solidFill>
                  <a:prstClr val="black"/>
                </a:solidFill>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fi-FI"/>
              <a:t>Muokkaa perustyyl. napsautt.</a:t>
            </a:r>
          </a:p>
        </p:txBody>
      </p:sp>
      <p:sp>
        <p:nvSpPr>
          <p:cNvPr id="15" name="Päivämäärän paikkamerkki 3"/>
          <p:cNvSpPr>
            <a:spLocks noGrp="1"/>
          </p:cNvSpPr>
          <p:nvPr>
            <p:ph type="dt" sz="half" idx="10"/>
          </p:nvPr>
        </p:nvSpPr>
        <p:spPr/>
        <p:txBody>
          <a:bodyPr/>
          <a:lstStyle>
            <a:lvl1pPr>
              <a:defRPr smtClean="0">
                <a:solidFill>
                  <a:srgbClr val="FFFFFF"/>
                </a:solidFill>
              </a:defRPr>
            </a:lvl1pPr>
          </a:lstStyle>
          <a:p>
            <a:fld id="{6EAB05F7-8E58-4971-954E-2357C56EBEA6}" type="datetimeFigureOut">
              <a:rPr lang="fi-FI" smtClean="0"/>
              <a:t>15.2.2022</a:t>
            </a:fld>
            <a:endParaRPr lang="fi-FI"/>
          </a:p>
        </p:txBody>
      </p:sp>
      <p:sp>
        <p:nvSpPr>
          <p:cNvPr id="16" name="Alatunnisteen paikkamerkki 4"/>
          <p:cNvSpPr>
            <a:spLocks noGrp="1"/>
          </p:cNvSpPr>
          <p:nvPr>
            <p:ph type="ftr" sz="quarter" idx="11"/>
          </p:nvPr>
        </p:nvSpPr>
        <p:spPr/>
        <p:txBody>
          <a:bodyPr/>
          <a:lstStyle>
            <a:lvl1pPr>
              <a:defRPr smtClean="0">
                <a:solidFill>
                  <a:srgbClr val="FFFFFF"/>
                </a:solidFill>
              </a:defRPr>
            </a:lvl1pPr>
          </a:lstStyle>
          <a:p>
            <a:endParaRPr lang="fi-FI"/>
          </a:p>
        </p:txBody>
      </p:sp>
      <p:sp>
        <p:nvSpPr>
          <p:cNvPr id="17" name="Dian numeron paikkamerkki 5"/>
          <p:cNvSpPr>
            <a:spLocks noGrp="1"/>
          </p:cNvSpPr>
          <p:nvPr>
            <p:ph type="sldNum" sz="quarter" idx="12"/>
          </p:nvPr>
        </p:nvSpPr>
        <p:spPr/>
        <p:txBody>
          <a:bodyPr/>
          <a:lstStyle>
            <a:lvl1pPr>
              <a:defRPr smtClean="0">
                <a:solidFill>
                  <a:srgbClr val="FFFFFF"/>
                </a:solidFill>
              </a:defRPr>
            </a:lvl1pPr>
          </a:lstStyle>
          <a:p>
            <a:fld id="{B3ED3CF1-AE36-4F7D-B1D7-F5107BEBB32E}" type="slidenum">
              <a:rPr lang="fi-FI" smtClean="0"/>
              <a:t>‹#›</a:t>
            </a:fld>
            <a:endParaRPr lang="fi-FI"/>
          </a:p>
        </p:txBody>
      </p:sp>
    </p:spTree>
    <p:extLst>
      <p:ext uri="{BB962C8B-B14F-4D97-AF65-F5344CB8AC3E}">
        <p14:creationId xmlns:p14="http://schemas.microsoft.com/office/powerpoint/2010/main" val="2970966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lvl1pPr>
              <a:defRPr/>
            </a:lvl1pPr>
          </a:lstStyle>
          <a:p>
            <a:fld id="{6EAB05F7-8E58-4971-954E-2357C56EBEA6}" type="datetimeFigureOut">
              <a:rPr lang="fi-FI" smtClean="0"/>
              <a:t>15.2.2022</a:t>
            </a:fld>
            <a:endParaRPr lang="fi-FI"/>
          </a:p>
        </p:txBody>
      </p:sp>
      <p:sp>
        <p:nvSpPr>
          <p:cNvPr id="5" name="Alatunnisteen paikkamerkki 4"/>
          <p:cNvSpPr>
            <a:spLocks noGrp="1"/>
          </p:cNvSpPr>
          <p:nvPr>
            <p:ph type="ftr" sz="quarter" idx="11"/>
          </p:nvPr>
        </p:nvSpPr>
        <p:spPr/>
        <p:txBody>
          <a:bodyPr/>
          <a:lstStyle>
            <a:lvl1pPr>
              <a:defRPr/>
            </a:lvl1pPr>
          </a:lstStyle>
          <a:p>
            <a:endParaRPr lang="fi-FI"/>
          </a:p>
        </p:txBody>
      </p:sp>
      <p:sp>
        <p:nvSpPr>
          <p:cNvPr id="6" name="Dian numeron paikkamerkki 5"/>
          <p:cNvSpPr>
            <a:spLocks noGrp="1"/>
          </p:cNvSpPr>
          <p:nvPr>
            <p:ph type="sldNum" sz="quarter" idx="12"/>
          </p:nvPr>
        </p:nvSpPr>
        <p:spPr/>
        <p:txBody>
          <a:bodyPr/>
          <a:lstStyle>
            <a:lvl1pPr>
              <a:defRPr/>
            </a:lvl1pPr>
          </a:lstStyle>
          <a:p>
            <a:fld id="{B3ED3CF1-AE36-4F7D-B1D7-F5107BEBB32E}" type="slidenum">
              <a:rPr lang="fi-FI" smtClean="0"/>
              <a:t>‹#›</a:t>
            </a:fld>
            <a:endParaRPr lang="fi-FI"/>
          </a:p>
        </p:txBody>
      </p:sp>
    </p:spTree>
    <p:extLst>
      <p:ext uri="{BB962C8B-B14F-4D97-AF65-F5344CB8AC3E}">
        <p14:creationId xmlns:p14="http://schemas.microsoft.com/office/powerpoint/2010/main" val="2181370449"/>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49.xml"/><Relationship Id="rId18" Type="http://schemas.openxmlformats.org/officeDocument/2006/relationships/slideLayout" Target="../slideLayouts/slideLayout54.xml"/><Relationship Id="rId26" Type="http://schemas.openxmlformats.org/officeDocument/2006/relationships/slideLayout" Target="../slideLayouts/slideLayout62.xml"/><Relationship Id="rId21" Type="http://schemas.openxmlformats.org/officeDocument/2006/relationships/slideLayout" Target="../slideLayouts/slideLayout57.xml"/><Relationship Id="rId34" Type="http://schemas.openxmlformats.org/officeDocument/2006/relationships/slideLayout" Target="../slideLayouts/slideLayout70.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17" Type="http://schemas.openxmlformats.org/officeDocument/2006/relationships/slideLayout" Target="../slideLayouts/slideLayout53.xml"/><Relationship Id="rId25" Type="http://schemas.openxmlformats.org/officeDocument/2006/relationships/slideLayout" Target="../slideLayouts/slideLayout61.xml"/><Relationship Id="rId33" Type="http://schemas.openxmlformats.org/officeDocument/2006/relationships/slideLayout" Target="../slideLayouts/slideLayout69.xml"/><Relationship Id="rId38" Type="http://schemas.openxmlformats.org/officeDocument/2006/relationships/theme" Target="../theme/theme2.xml"/><Relationship Id="rId2" Type="http://schemas.openxmlformats.org/officeDocument/2006/relationships/slideLayout" Target="../slideLayouts/slideLayout38.xml"/><Relationship Id="rId16" Type="http://schemas.openxmlformats.org/officeDocument/2006/relationships/slideLayout" Target="../slideLayouts/slideLayout52.xml"/><Relationship Id="rId20" Type="http://schemas.openxmlformats.org/officeDocument/2006/relationships/slideLayout" Target="../slideLayouts/slideLayout56.xml"/><Relationship Id="rId29" Type="http://schemas.openxmlformats.org/officeDocument/2006/relationships/slideLayout" Target="../slideLayouts/slideLayout65.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24" Type="http://schemas.openxmlformats.org/officeDocument/2006/relationships/slideLayout" Target="../slideLayouts/slideLayout60.xml"/><Relationship Id="rId32" Type="http://schemas.openxmlformats.org/officeDocument/2006/relationships/slideLayout" Target="../slideLayouts/slideLayout68.xml"/><Relationship Id="rId37" Type="http://schemas.openxmlformats.org/officeDocument/2006/relationships/slideLayout" Target="../slideLayouts/slideLayout73.xml"/><Relationship Id="rId5" Type="http://schemas.openxmlformats.org/officeDocument/2006/relationships/slideLayout" Target="../slideLayouts/slideLayout41.xml"/><Relationship Id="rId15" Type="http://schemas.openxmlformats.org/officeDocument/2006/relationships/slideLayout" Target="../slideLayouts/slideLayout51.xml"/><Relationship Id="rId23" Type="http://schemas.openxmlformats.org/officeDocument/2006/relationships/slideLayout" Target="../slideLayouts/slideLayout59.xml"/><Relationship Id="rId28" Type="http://schemas.openxmlformats.org/officeDocument/2006/relationships/slideLayout" Target="../slideLayouts/slideLayout64.xml"/><Relationship Id="rId36" Type="http://schemas.openxmlformats.org/officeDocument/2006/relationships/slideLayout" Target="../slideLayouts/slideLayout72.xml"/><Relationship Id="rId10" Type="http://schemas.openxmlformats.org/officeDocument/2006/relationships/slideLayout" Target="../slideLayouts/slideLayout46.xml"/><Relationship Id="rId19" Type="http://schemas.openxmlformats.org/officeDocument/2006/relationships/slideLayout" Target="../slideLayouts/slideLayout55.xml"/><Relationship Id="rId31" Type="http://schemas.openxmlformats.org/officeDocument/2006/relationships/slideLayout" Target="../slideLayouts/slideLayout67.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slideLayout" Target="../slideLayouts/slideLayout50.xml"/><Relationship Id="rId22" Type="http://schemas.openxmlformats.org/officeDocument/2006/relationships/slideLayout" Target="../slideLayouts/slideLayout58.xml"/><Relationship Id="rId27" Type="http://schemas.openxmlformats.org/officeDocument/2006/relationships/slideLayout" Target="../slideLayouts/slideLayout63.xml"/><Relationship Id="rId30" Type="http://schemas.openxmlformats.org/officeDocument/2006/relationships/slideLayout" Target="../slideLayouts/slideLayout66.xml"/><Relationship Id="rId35" Type="http://schemas.openxmlformats.org/officeDocument/2006/relationships/slideLayout" Target="../slideLayouts/slideLayout71.xml"/><Relationship Id="rId8" Type="http://schemas.openxmlformats.org/officeDocument/2006/relationships/slideLayout" Target="../slideLayouts/slideLayout44.xml"/><Relationship Id="rId3"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Otsikon paikkamerkki 1"/>
          <p:cNvSpPr>
            <a:spLocks noGrp="1"/>
          </p:cNvSpPr>
          <p:nvPr>
            <p:ph type="title"/>
          </p:nvPr>
        </p:nvSpPr>
        <p:spPr bwMode="auto">
          <a:xfrm>
            <a:off x="457200" y="407988"/>
            <a:ext cx="11234738"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i-FI" altLang="fi-FI"/>
              <a:t>Muokkaa perustyyl. napsautt.</a:t>
            </a:r>
          </a:p>
        </p:txBody>
      </p:sp>
      <p:sp>
        <p:nvSpPr>
          <p:cNvPr id="3075" name="Tekstin paikkamerkki 2"/>
          <p:cNvSpPr>
            <a:spLocks noGrp="1"/>
          </p:cNvSpPr>
          <p:nvPr>
            <p:ph type="body" idx="1"/>
          </p:nvPr>
        </p:nvSpPr>
        <p:spPr bwMode="auto">
          <a:xfrm>
            <a:off x="457200" y="1196975"/>
            <a:ext cx="11234738" cy="497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i-FI" altLang="fi-FI"/>
              <a:t>Muokkaa tekstin perustyylejä napsauttamalla</a:t>
            </a:r>
          </a:p>
          <a:p>
            <a:pPr lvl="1"/>
            <a:r>
              <a:rPr lang="fi-FI" altLang="fi-FI"/>
              <a:t>toinen taso</a:t>
            </a:r>
          </a:p>
          <a:p>
            <a:pPr lvl="2"/>
            <a:r>
              <a:rPr lang="fi-FI" altLang="fi-FI"/>
              <a:t>kolmas taso</a:t>
            </a:r>
          </a:p>
          <a:p>
            <a:pPr lvl="3"/>
            <a:r>
              <a:rPr lang="fi-FI" altLang="fi-FI"/>
              <a:t>neljäs taso</a:t>
            </a:r>
          </a:p>
          <a:p>
            <a:pPr lvl="4"/>
            <a:r>
              <a:rPr lang="fi-FI" altLang="fi-FI"/>
              <a:t>viides taso</a:t>
            </a:r>
          </a:p>
        </p:txBody>
      </p:sp>
      <p:sp>
        <p:nvSpPr>
          <p:cNvPr id="4" name="Päivämäärän paikkamerkki 3"/>
          <p:cNvSpPr>
            <a:spLocks noGrp="1"/>
          </p:cNvSpPr>
          <p:nvPr>
            <p:ph type="dt" sz="half" idx="2"/>
          </p:nvPr>
        </p:nvSpPr>
        <p:spPr>
          <a:xfrm>
            <a:off x="1663700" y="6269038"/>
            <a:ext cx="1304925" cy="258762"/>
          </a:xfrm>
          <a:prstGeom prst="rect">
            <a:avLst/>
          </a:prstGeom>
        </p:spPr>
        <p:txBody>
          <a:bodyPr vert="horz" lIns="0" tIns="0" rIns="0" bIns="0" rtlCol="0" anchor="ctr">
            <a:noAutofit/>
          </a:bodyPr>
          <a:lstStyle>
            <a:lvl1pPr algn="ctr" eaLnBrk="1" fontAlgn="auto" hangingPunct="1">
              <a:spcBef>
                <a:spcPts val="0"/>
              </a:spcBef>
              <a:spcAft>
                <a:spcPts val="0"/>
              </a:spcAft>
              <a:defRPr sz="1300" smtClean="0">
                <a:solidFill>
                  <a:srgbClr val="000000"/>
                </a:solidFill>
                <a:latin typeface="+mn-lt"/>
              </a:defRPr>
            </a:lvl1pPr>
          </a:lstStyle>
          <a:p>
            <a:fld id="{6EAB05F7-8E58-4971-954E-2357C56EBEA6}" type="datetimeFigureOut">
              <a:rPr lang="fi-FI" smtClean="0"/>
              <a:t>15.2.2022</a:t>
            </a:fld>
            <a:endParaRPr lang="fi-FI"/>
          </a:p>
        </p:txBody>
      </p:sp>
      <p:sp>
        <p:nvSpPr>
          <p:cNvPr id="5" name="Alatunnisteen paikkamerkki 4"/>
          <p:cNvSpPr>
            <a:spLocks noGrp="1"/>
          </p:cNvSpPr>
          <p:nvPr>
            <p:ph type="ftr" sz="quarter" idx="3"/>
          </p:nvPr>
        </p:nvSpPr>
        <p:spPr>
          <a:xfrm>
            <a:off x="3201988" y="6269038"/>
            <a:ext cx="4114800" cy="258762"/>
          </a:xfrm>
          <a:prstGeom prst="rect">
            <a:avLst/>
          </a:prstGeom>
        </p:spPr>
        <p:txBody>
          <a:bodyPr vert="horz" lIns="0" tIns="0" rIns="0" bIns="0" rtlCol="0" anchor="ctr">
            <a:noAutofit/>
          </a:bodyPr>
          <a:lstStyle>
            <a:lvl1pPr algn="l" eaLnBrk="1" fontAlgn="auto" hangingPunct="1">
              <a:spcBef>
                <a:spcPts val="0"/>
              </a:spcBef>
              <a:spcAft>
                <a:spcPts val="0"/>
              </a:spcAft>
              <a:defRPr sz="1300" smtClean="0">
                <a:solidFill>
                  <a:srgbClr val="000000"/>
                </a:solidFill>
                <a:latin typeface="+mn-lt"/>
              </a:defRPr>
            </a:lvl1pPr>
          </a:lstStyle>
          <a:p>
            <a:endParaRPr lang="fi-FI"/>
          </a:p>
        </p:txBody>
      </p:sp>
      <p:sp>
        <p:nvSpPr>
          <p:cNvPr id="6" name="Dian numeron paikkamerkki 5"/>
          <p:cNvSpPr>
            <a:spLocks noGrp="1"/>
          </p:cNvSpPr>
          <p:nvPr>
            <p:ph type="sldNum" sz="quarter" idx="4"/>
          </p:nvPr>
        </p:nvSpPr>
        <p:spPr>
          <a:xfrm>
            <a:off x="10437813" y="6269038"/>
            <a:ext cx="1236662" cy="258762"/>
          </a:xfrm>
          <a:prstGeom prst="rect">
            <a:avLst/>
          </a:prstGeom>
        </p:spPr>
        <p:txBody>
          <a:bodyPr vert="horz" lIns="0" tIns="0" rIns="0" bIns="0" rtlCol="0" anchor="ctr">
            <a:noAutofit/>
          </a:bodyPr>
          <a:lstStyle>
            <a:lvl1pPr algn="r" eaLnBrk="1" fontAlgn="auto" hangingPunct="1">
              <a:spcBef>
                <a:spcPts val="0"/>
              </a:spcBef>
              <a:spcAft>
                <a:spcPts val="0"/>
              </a:spcAft>
              <a:defRPr sz="1300" b="1" smtClean="0">
                <a:solidFill>
                  <a:srgbClr val="000000"/>
                </a:solidFill>
                <a:latin typeface="+mn-lt"/>
              </a:defRPr>
            </a:lvl1pPr>
          </a:lstStyle>
          <a:p>
            <a:fld id="{B3ED3CF1-AE36-4F7D-B1D7-F5107BEBB32E}" type="slidenum">
              <a:rPr lang="fi-FI" smtClean="0"/>
              <a:t>‹#›</a:t>
            </a:fld>
            <a:endParaRPr lang="fi-FI"/>
          </a:p>
        </p:txBody>
      </p:sp>
      <p:grpSp>
        <p:nvGrpSpPr>
          <p:cNvPr id="3079" name="Ryhmä 6"/>
          <p:cNvGrpSpPr>
            <a:grpSpLocks/>
          </p:cNvGrpSpPr>
          <p:nvPr/>
        </p:nvGrpSpPr>
        <p:grpSpPr bwMode="auto">
          <a:xfrm>
            <a:off x="465138" y="6221413"/>
            <a:ext cx="804862" cy="374650"/>
            <a:chOff x="228601" y="704851"/>
            <a:chExt cx="11734800" cy="5449888"/>
          </a:xfrm>
        </p:grpSpPr>
        <p:sp>
          <p:nvSpPr>
            <p:cNvPr id="3080" name="Freeform 5"/>
            <p:cNvSpPr>
              <a:spLocks noEditPoints="1"/>
            </p:cNvSpPr>
            <p:nvPr/>
          </p:nvSpPr>
          <p:spPr bwMode="black">
            <a:xfrm>
              <a:off x="228601" y="704851"/>
              <a:ext cx="11734800" cy="5449888"/>
            </a:xfrm>
            <a:custGeom>
              <a:avLst/>
              <a:gdLst>
                <a:gd name="T0" fmla="*/ 6084818 w 32573"/>
                <a:gd name="T1" fmla="*/ 5272503 h 15116"/>
                <a:gd name="T2" fmla="*/ 6988354 w 32573"/>
                <a:gd name="T3" fmla="*/ 4899347 h 15116"/>
                <a:gd name="T4" fmla="*/ 10296636 w 32573"/>
                <a:gd name="T5" fmla="*/ 4899347 h 15116"/>
                <a:gd name="T6" fmla="*/ 11734800 w 32573"/>
                <a:gd name="T7" fmla="*/ 3475584 h 15116"/>
                <a:gd name="T8" fmla="*/ 11734800 w 32573"/>
                <a:gd name="T9" fmla="*/ 0 h 15116"/>
                <a:gd name="T10" fmla="*/ 0 w 32573"/>
                <a:gd name="T11" fmla="*/ 0 h 15116"/>
                <a:gd name="T12" fmla="*/ 0 w 32573"/>
                <a:gd name="T13" fmla="*/ 3475584 h 15116"/>
                <a:gd name="T14" fmla="*/ 1429518 w 32573"/>
                <a:gd name="T15" fmla="*/ 4899347 h 15116"/>
                <a:gd name="T16" fmla="*/ 4825343 w 32573"/>
                <a:gd name="T17" fmla="*/ 4899347 h 15116"/>
                <a:gd name="T18" fmla="*/ 5728879 w 32573"/>
                <a:gd name="T19" fmla="*/ 5272503 h 15116"/>
                <a:gd name="T20" fmla="*/ 5907209 w 32573"/>
                <a:gd name="T21" fmla="*/ 5449888 h 15116"/>
                <a:gd name="T22" fmla="*/ 6084818 w 32573"/>
                <a:gd name="T23" fmla="*/ 5272503 h 15116"/>
                <a:gd name="T24" fmla="*/ 11396514 w 32573"/>
                <a:gd name="T25" fmla="*/ 338545 h 15116"/>
                <a:gd name="T26" fmla="*/ 11396514 w 32573"/>
                <a:gd name="T27" fmla="*/ 3475584 h 15116"/>
                <a:gd name="T28" fmla="*/ 10296636 w 32573"/>
                <a:gd name="T29" fmla="*/ 4560802 h 15116"/>
                <a:gd name="T30" fmla="*/ 6988354 w 32573"/>
                <a:gd name="T31" fmla="*/ 4560802 h 15116"/>
                <a:gd name="T32" fmla="*/ 5907209 w 32573"/>
                <a:gd name="T33" fmla="*/ 4974699 h 15116"/>
                <a:gd name="T34" fmla="*/ 4825343 w 32573"/>
                <a:gd name="T35" fmla="*/ 4560802 h 15116"/>
                <a:gd name="T36" fmla="*/ 1429518 w 32573"/>
                <a:gd name="T37" fmla="*/ 4560802 h 15116"/>
                <a:gd name="T38" fmla="*/ 338286 w 32573"/>
                <a:gd name="T39" fmla="*/ 3475584 h 15116"/>
                <a:gd name="T40" fmla="*/ 338286 w 32573"/>
                <a:gd name="T41" fmla="*/ 338545 h 15116"/>
                <a:gd name="T42" fmla="*/ 11396514 w 32573"/>
                <a:gd name="T43" fmla="*/ 338545 h 1511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fi-FI">
                <a:solidFill>
                  <a:prstClr val="black"/>
                </a:solidFill>
              </a:endParaRPr>
            </a:p>
          </p:txBody>
        </p:sp>
        <p:sp>
          <p:nvSpPr>
            <p:cNvPr id="3081" name="Freeform 6"/>
            <p:cNvSpPr>
              <a:spLocks/>
            </p:cNvSpPr>
            <p:nvPr/>
          </p:nvSpPr>
          <p:spPr bwMode="black">
            <a:xfrm>
              <a:off x="9961563" y="2287588"/>
              <a:ext cx="377825" cy="363538"/>
            </a:xfrm>
            <a:custGeom>
              <a:avLst/>
              <a:gdLst>
                <a:gd name="T0" fmla="*/ 377825 w 1048"/>
                <a:gd name="T1" fmla="*/ 181589 h 1009"/>
                <a:gd name="T2" fmla="*/ 189273 w 1048"/>
                <a:gd name="T3" fmla="*/ 363538 h 1009"/>
                <a:gd name="T4" fmla="*/ 0 w 1048"/>
                <a:gd name="T5" fmla="*/ 181589 h 1009"/>
                <a:gd name="T6" fmla="*/ 189273 w 1048"/>
                <a:gd name="T7" fmla="*/ 0 h 1009"/>
                <a:gd name="T8" fmla="*/ 377825 w 1048"/>
                <a:gd name="T9" fmla="*/ 181589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fi-FI">
                <a:solidFill>
                  <a:prstClr val="black"/>
                </a:solidFill>
              </a:endParaRPr>
            </a:p>
          </p:txBody>
        </p:sp>
        <p:sp>
          <p:nvSpPr>
            <p:cNvPr id="3082" name="Rectangle 7"/>
            <p:cNvSpPr>
              <a:spLocks noChangeArrowheads="1"/>
            </p:cNvSpPr>
            <p:nvPr/>
          </p:nvSpPr>
          <p:spPr bwMode="black">
            <a:xfrm>
              <a:off x="9986963" y="2789238"/>
              <a:ext cx="327025" cy="1162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fi-FI" altLang="fi-FI">
                <a:solidFill>
                  <a:prstClr val="black"/>
                </a:solidFill>
              </a:endParaRPr>
            </a:p>
          </p:txBody>
        </p:sp>
        <p:sp>
          <p:nvSpPr>
            <p:cNvPr id="3083" name="Freeform 8"/>
            <p:cNvSpPr>
              <a:spLocks/>
            </p:cNvSpPr>
            <p:nvPr/>
          </p:nvSpPr>
          <p:spPr bwMode="black">
            <a:xfrm>
              <a:off x="8709026" y="2282826"/>
              <a:ext cx="1119188" cy="1668463"/>
            </a:xfrm>
            <a:custGeom>
              <a:avLst/>
              <a:gdLst>
                <a:gd name="T0" fmla="*/ 693140 w 3105"/>
                <a:gd name="T1" fmla="*/ 967889 h 4625"/>
                <a:gd name="T2" fmla="*/ 1119188 w 3105"/>
                <a:gd name="T3" fmla="*/ 1668463 h 4625"/>
                <a:gd name="T4" fmla="*/ 764508 w 3105"/>
                <a:gd name="T5" fmla="*/ 1668463 h 4625"/>
                <a:gd name="T6" fmla="*/ 478674 w 3105"/>
                <a:gd name="T7" fmla="*/ 1203097 h 4625"/>
                <a:gd name="T8" fmla="*/ 324763 w 3105"/>
                <a:gd name="T9" fmla="*/ 1398984 h 4625"/>
                <a:gd name="T10" fmla="*/ 324763 w 3105"/>
                <a:gd name="T11" fmla="*/ 1668463 h 4625"/>
                <a:gd name="T12" fmla="*/ 0 w 3105"/>
                <a:gd name="T13" fmla="*/ 1668463 h 4625"/>
                <a:gd name="T14" fmla="*/ 0 w 3105"/>
                <a:gd name="T15" fmla="*/ 0 h 4625"/>
                <a:gd name="T16" fmla="*/ 324763 w 3105"/>
                <a:gd name="T17" fmla="*/ 0 h 4625"/>
                <a:gd name="T18" fmla="*/ 324763 w 3105"/>
                <a:gd name="T19" fmla="*/ 769838 h 4625"/>
                <a:gd name="T20" fmla="*/ 308543 w 3105"/>
                <a:gd name="T21" fmla="*/ 1055551 h 4625"/>
                <a:gd name="T22" fmla="*/ 315391 w 3105"/>
                <a:gd name="T23" fmla="*/ 1055551 h 4625"/>
                <a:gd name="T24" fmla="*/ 455965 w 3105"/>
                <a:gd name="T25" fmla="*/ 838741 h 4625"/>
                <a:gd name="T26" fmla="*/ 704674 w 3105"/>
                <a:gd name="T27" fmla="*/ 506852 h 4625"/>
                <a:gd name="T28" fmla="*/ 1084585 w 3105"/>
                <a:gd name="T29" fmla="*/ 506852 h 4625"/>
                <a:gd name="T30" fmla="*/ 693140 w 3105"/>
                <a:gd name="T31" fmla="*/ 967889 h 462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fi-FI">
                <a:solidFill>
                  <a:prstClr val="black"/>
                </a:solidFill>
              </a:endParaRPr>
            </a:p>
          </p:txBody>
        </p:sp>
        <p:sp>
          <p:nvSpPr>
            <p:cNvPr id="3084" name="Freeform 9"/>
            <p:cNvSpPr>
              <a:spLocks/>
            </p:cNvSpPr>
            <p:nvPr/>
          </p:nvSpPr>
          <p:spPr bwMode="black">
            <a:xfrm>
              <a:off x="7353301" y="2762251"/>
              <a:ext cx="1027113" cy="1189038"/>
            </a:xfrm>
            <a:custGeom>
              <a:avLst/>
              <a:gdLst>
                <a:gd name="T0" fmla="*/ 1027113 w 2850"/>
                <a:gd name="T1" fmla="*/ 444446 h 3296"/>
                <a:gd name="T2" fmla="*/ 663119 w 2850"/>
                <a:gd name="T3" fmla="*/ 0 h 3296"/>
                <a:gd name="T4" fmla="*/ 315702 w 2850"/>
                <a:gd name="T5" fmla="*/ 218976 h 3296"/>
                <a:gd name="T6" fmla="*/ 308494 w 2850"/>
                <a:gd name="T7" fmla="*/ 218976 h 3296"/>
                <a:gd name="T8" fmla="*/ 324712 w 2850"/>
                <a:gd name="T9" fmla="*/ 27417 h 3296"/>
                <a:gd name="T10" fmla="*/ 0 w 2850"/>
                <a:gd name="T11" fmla="*/ 27417 h 3296"/>
                <a:gd name="T12" fmla="*/ 0 w 2850"/>
                <a:gd name="T13" fmla="*/ 1189038 h 3296"/>
                <a:gd name="T14" fmla="*/ 324712 w 2850"/>
                <a:gd name="T15" fmla="*/ 1189038 h 3296"/>
                <a:gd name="T16" fmla="*/ 324712 w 2850"/>
                <a:gd name="T17" fmla="*/ 500002 h 3296"/>
                <a:gd name="T18" fmla="*/ 525089 w 2850"/>
                <a:gd name="T19" fmla="*/ 274171 h 3296"/>
                <a:gd name="T20" fmla="*/ 699878 w 2850"/>
                <a:gd name="T21" fmla="*/ 509382 h 3296"/>
                <a:gd name="T22" fmla="*/ 699878 w 2850"/>
                <a:gd name="T23" fmla="*/ 1189038 h 3296"/>
                <a:gd name="T24" fmla="*/ 1027113 w 2850"/>
                <a:gd name="T25" fmla="*/ 1189038 h 3296"/>
                <a:gd name="T26" fmla="*/ 1027113 w 2850"/>
                <a:gd name="T27" fmla="*/ 444446 h 329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fi-FI">
                <a:solidFill>
                  <a:prstClr val="black"/>
                </a:solidFill>
              </a:endParaRPr>
            </a:p>
          </p:txBody>
        </p:sp>
        <p:sp>
          <p:nvSpPr>
            <p:cNvPr id="3085" name="Freeform 10"/>
            <p:cNvSpPr>
              <a:spLocks/>
            </p:cNvSpPr>
            <p:nvPr/>
          </p:nvSpPr>
          <p:spPr bwMode="black">
            <a:xfrm>
              <a:off x="6664326" y="2287588"/>
              <a:ext cx="377825" cy="363538"/>
            </a:xfrm>
            <a:custGeom>
              <a:avLst/>
              <a:gdLst>
                <a:gd name="T0" fmla="*/ 377825 w 1047"/>
                <a:gd name="T1" fmla="*/ 181589 h 1009"/>
                <a:gd name="T2" fmla="*/ 189093 w 1047"/>
                <a:gd name="T3" fmla="*/ 363538 h 1009"/>
                <a:gd name="T4" fmla="*/ 0 w 1047"/>
                <a:gd name="T5" fmla="*/ 181589 h 1009"/>
                <a:gd name="T6" fmla="*/ 189093 w 1047"/>
                <a:gd name="T7" fmla="*/ 0 h 1009"/>
                <a:gd name="T8" fmla="*/ 377825 w 1047"/>
                <a:gd name="T9" fmla="*/ 181589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fi-FI">
                <a:solidFill>
                  <a:prstClr val="black"/>
                </a:solidFill>
              </a:endParaRPr>
            </a:p>
          </p:txBody>
        </p:sp>
        <p:sp>
          <p:nvSpPr>
            <p:cNvPr id="3086" name="Rectangle 11"/>
            <p:cNvSpPr>
              <a:spLocks noChangeArrowheads="1"/>
            </p:cNvSpPr>
            <p:nvPr/>
          </p:nvSpPr>
          <p:spPr bwMode="black">
            <a:xfrm>
              <a:off x="6689726" y="2789238"/>
              <a:ext cx="327025" cy="1162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fi-FI" altLang="fi-FI">
                <a:solidFill>
                  <a:prstClr val="black"/>
                </a:solidFill>
              </a:endParaRPr>
            </a:p>
          </p:txBody>
        </p:sp>
        <p:sp>
          <p:nvSpPr>
            <p:cNvPr id="3087" name="Freeform 12"/>
            <p:cNvSpPr>
              <a:spLocks/>
            </p:cNvSpPr>
            <p:nvPr/>
          </p:nvSpPr>
          <p:spPr bwMode="black">
            <a:xfrm>
              <a:off x="5399088" y="2762251"/>
              <a:ext cx="1047750" cy="1216025"/>
            </a:xfrm>
            <a:custGeom>
              <a:avLst/>
              <a:gdLst>
                <a:gd name="T0" fmla="*/ 729857 w 2907"/>
                <a:gd name="T1" fmla="*/ 865963 h 3373"/>
                <a:gd name="T2" fmla="*/ 451610 w 2907"/>
                <a:gd name="T3" fmla="*/ 711661 h 3373"/>
                <a:gd name="T4" fmla="*/ 57668 w 2907"/>
                <a:gd name="T5" fmla="*/ 356912 h 3373"/>
                <a:gd name="T6" fmla="*/ 515765 w 2907"/>
                <a:gd name="T7" fmla="*/ 0 h 3373"/>
                <a:gd name="T8" fmla="*/ 1047750 w 2907"/>
                <a:gd name="T9" fmla="*/ 264620 h 3373"/>
                <a:gd name="T10" fmla="*/ 768783 w 2907"/>
                <a:gd name="T11" fmla="*/ 421445 h 3373"/>
                <a:gd name="T12" fmla="*/ 527299 w 2907"/>
                <a:gd name="T13" fmla="*/ 236860 h 3373"/>
                <a:gd name="T14" fmla="*/ 375561 w 2907"/>
                <a:gd name="T15" fmla="*/ 340689 h 3373"/>
                <a:gd name="T16" fmla="*/ 700302 w 2907"/>
                <a:gd name="T17" fmla="*/ 492827 h 3373"/>
                <a:gd name="T18" fmla="*/ 1047750 w 2907"/>
                <a:gd name="T19" fmla="*/ 845053 h 3373"/>
                <a:gd name="T20" fmla="*/ 580281 w 2907"/>
                <a:gd name="T21" fmla="*/ 1216025 h 3373"/>
                <a:gd name="T22" fmla="*/ 0 w 2907"/>
                <a:gd name="T23" fmla="*/ 916796 h 3373"/>
                <a:gd name="T24" fmla="*/ 283293 w 2907"/>
                <a:gd name="T25" fmla="*/ 757807 h 3373"/>
                <a:gd name="T26" fmla="*/ 575956 w 2907"/>
                <a:gd name="T27" fmla="*/ 978805 h 3373"/>
                <a:gd name="T28" fmla="*/ 729857 w 2907"/>
                <a:gd name="T29" fmla="*/ 865963 h 337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fi-FI">
                <a:solidFill>
                  <a:prstClr val="black"/>
                </a:solidFill>
              </a:endParaRPr>
            </a:p>
          </p:txBody>
        </p:sp>
        <p:sp>
          <p:nvSpPr>
            <p:cNvPr id="3088" name="Freeform 13"/>
            <p:cNvSpPr>
              <a:spLocks/>
            </p:cNvSpPr>
            <p:nvPr/>
          </p:nvSpPr>
          <p:spPr bwMode="black">
            <a:xfrm>
              <a:off x="4770438" y="2295526"/>
              <a:ext cx="563563" cy="1677988"/>
            </a:xfrm>
            <a:custGeom>
              <a:avLst/>
              <a:gdLst>
                <a:gd name="T0" fmla="*/ 326614 w 1565"/>
                <a:gd name="T1" fmla="*/ 0 h 4657"/>
                <a:gd name="T2" fmla="*/ 0 w 1565"/>
                <a:gd name="T3" fmla="*/ 0 h 4657"/>
                <a:gd name="T4" fmla="*/ 0 w 1565"/>
                <a:gd name="T5" fmla="*/ 1335328 h 4657"/>
                <a:gd name="T6" fmla="*/ 77062 w 1565"/>
                <a:gd name="T7" fmla="*/ 1596196 h 4657"/>
                <a:gd name="T8" fmla="*/ 321933 w 1565"/>
                <a:gd name="T9" fmla="*/ 1677988 h 4657"/>
                <a:gd name="T10" fmla="*/ 439327 w 1565"/>
                <a:gd name="T11" fmla="*/ 1665377 h 4657"/>
                <a:gd name="T12" fmla="*/ 535835 w 1565"/>
                <a:gd name="T13" fmla="*/ 1629706 h 4657"/>
                <a:gd name="T14" fmla="*/ 563563 w 1565"/>
                <a:gd name="T15" fmla="*/ 1410994 h 4657"/>
                <a:gd name="T16" fmla="*/ 495863 w 1565"/>
                <a:gd name="T17" fmla="*/ 1430451 h 4657"/>
                <a:gd name="T18" fmla="*/ 427804 w 1565"/>
                <a:gd name="T19" fmla="*/ 1436216 h 4657"/>
                <a:gd name="T20" fmla="*/ 350741 w 1565"/>
                <a:gd name="T21" fmla="*/ 1404148 h 4657"/>
                <a:gd name="T22" fmla="*/ 326614 w 1565"/>
                <a:gd name="T23" fmla="*/ 1288848 h 4657"/>
                <a:gd name="T24" fmla="*/ 326614 w 1565"/>
                <a:gd name="T25" fmla="*/ 0 h 465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fi-FI">
                <a:solidFill>
                  <a:prstClr val="black"/>
                </a:solidFill>
              </a:endParaRPr>
            </a:p>
          </p:txBody>
        </p:sp>
        <p:sp>
          <p:nvSpPr>
            <p:cNvPr id="3089" name="Freeform 14"/>
            <p:cNvSpPr>
              <a:spLocks noEditPoints="1"/>
            </p:cNvSpPr>
            <p:nvPr/>
          </p:nvSpPr>
          <p:spPr bwMode="black">
            <a:xfrm>
              <a:off x="3455988" y="2762251"/>
              <a:ext cx="1073150" cy="1216025"/>
            </a:xfrm>
            <a:custGeom>
              <a:avLst/>
              <a:gdLst>
                <a:gd name="T0" fmla="*/ 555140 w 2977"/>
                <a:gd name="T1" fmla="*/ 234697 h 3373"/>
                <a:gd name="T2" fmla="*/ 313257 w 2977"/>
                <a:gd name="T3" fmla="*/ 478767 h 3373"/>
                <a:gd name="T4" fmla="*/ 771428 w 2977"/>
                <a:gd name="T5" fmla="*/ 478767 h 3373"/>
                <a:gd name="T6" fmla="*/ 555140 w 2977"/>
                <a:gd name="T7" fmla="*/ 234697 h 3373"/>
                <a:gd name="T8" fmla="*/ 1056928 w 2977"/>
                <a:gd name="T9" fmla="*/ 695438 h 3373"/>
                <a:gd name="T10" fmla="*/ 306408 w 2977"/>
                <a:gd name="T11" fmla="*/ 695438 h 3373"/>
                <a:gd name="T12" fmla="*/ 561989 w 2977"/>
                <a:gd name="T13" fmla="*/ 976281 h 3373"/>
                <a:gd name="T14" fmla="*/ 785487 w 2977"/>
                <a:gd name="T15" fmla="*/ 785207 h 3373"/>
                <a:gd name="T16" fmla="*/ 1059091 w 2977"/>
                <a:gd name="T17" fmla="*/ 939508 h 3373"/>
                <a:gd name="T18" fmla="*/ 561989 w 2977"/>
                <a:gd name="T19" fmla="*/ 1216025 h 3373"/>
                <a:gd name="T20" fmla="*/ 0 w 2977"/>
                <a:gd name="T21" fmla="*/ 607832 h 3373"/>
                <a:gd name="T22" fmla="*/ 555140 w 2977"/>
                <a:gd name="T23" fmla="*/ 0 h 3373"/>
                <a:gd name="T24" fmla="*/ 1073150 w 2977"/>
                <a:gd name="T25" fmla="*/ 536450 h 3373"/>
                <a:gd name="T26" fmla="*/ 1056928 w 2977"/>
                <a:gd name="T27" fmla="*/ 695438 h 337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fi-FI">
                <a:solidFill>
                  <a:prstClr val="black"/>
                </a:solidFill>
              </a:endParaRPr>
            </a:p>
          </p:txBody>
        </p:sp>
        <p:sp>
          <p:nvSpPr>
            <p:cNvPr id="3090" name="Freeform 15"/>
            <p:cNvSpPr>
              <a:spLocks/>
            </p:cNvSpPr>
            <p:nvPr/>
          </p:nvSpPr>
          <p:spPr bwMode="black">
            <a:xfrm>
              <a:off x="1879601" y="2357438"/>
              <a:ext cx="1311275" cy="1593850"/>
            </a:xfrm>
            <a:custGeom>
              <a:avLst/>
              <a:gdLst>
                <a:gd name="T0" fmla="*/ 973102 w 3641"/>
                <a:gd name="T1" fmla="*/ 1593850 h 4420"/>
                <a:gd name="T2" fmla="*/ 1311275 w 3641"/>
                <a:gd name="T3" fmla="*/ 1593850 h 4420"/>
                <a:gd name="T4" fmla="*/ 1311275 w 3641"/>
                <a:gd name="T5" fmla="*/ 0 h 4420"/>
                <a:gd name="T6" fmla="*/ 973102 w 3641"/>
                <a:gd name="T7" fmla="*/ 0 h 4420"/>
                <a:gd name="T8" fmla="*/ 973102 w 3641"/>
                <a:gd name="T9" fmla="*/ 631049 h 4420"/>
                <a:gd name="T10" fmla="*/ 338173 w 3641"/>
                <a:gd name="T11" fmla="*/ 631049 h 4420"/>
                <a:gd name="T12" fmla="*/ 338173 w 3641"/>
                <a:gd name="T13" fmla="*/ 0 h 4420"/>
                <a:gd name="T14" fmla="*/ 0 w 3641"/>
                <a:gd name="T15" fmla="*/ 0 h 4420"/>
                <a:gd name="T16" fmla="*/ 0 w 3641"/>
                <a:gd name="T17" fmla="*/ 1593850 h 4420"/>
                <a:gd name="T18" fmla="*/ 338173 w 3641"/>
                <a:gd name="T19" fmla="*/ 1593850 h 4420"/>
                <a:gd name="T20" fmla="*/ 338173 w 3641"/>
                <a:gd name="T21" fmla="*/ 932510 h 4420"/>
                <a:gd name="T22" fmla="*/ 973102 w 3641"/>
                <a:gd name="T23" fmla="*/ 932510 h 4420"/>
                <a:gd name="T24" fmla="*/ 973102 w 3641"/>
                <a:gd name="T25" fmla="*/ 1593850 h 44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0" fontAlgn="base" hangingPunct="0">
                <a:spcBef>
                  <a:spcPct val="0"/>
                </a:spcBef>
                <a:spcAft>
                  <a:spcPct val="0"/>
                </a:spcAft>
              </a:pPr>
              <a:endParaRPr lang="fi-FI">
                <a:solidFill>
                  <a:prstClr val="black"/>
                </a:solidFill>
              </a:endParaRPr>
            </a:p>
          </p:txBody>
        </p:sp>
      </p:grpSp>
    </p:spTree>
    <p:extLst>
      <p:ext uri="{BB962C8B-B14F-4D97-AF65-F5344CB8AC3E}">
        <p14:creationId xmlns:p14="http://schemas.microsoft.com/office/powerpoint/2010/main" val="10639342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Lst>
  <p:txStyles>
    <p:titleStyle>
      <a:lvl1pPr algn="l" rtl="0" eaLnBrk="1" fontAlgn="base" hangingPunct="1">
        <a:lnSpc>
          <a:spcPct val="90000"/>
        </a:lnSpc>
        <a:spcBef>
          <a:spcPct val="0"/>
        </a:spcBef>
        <a:spcAft>
          <a:spcPct val="0"/>
        </a:spcAft>
        <a:defRPr sz="4200" b="1" kern="1200">
          <a:solidFill>
            <a:schemeClr val="tx1"/>
          </a:solidFill>
          <a:latin typeface="Arial Black" panose="020B0A04020102020204" pitchFamily="34" charset="0"/>
          <a:ea typeface="+mj-ea"/>
          <a:cs typeface="+mj-cs"/>
        </a:defRPr>
      </a:lvl1pPr>
      <a:lvl2pPr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2pPr>
      <a:lvl3pPr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3pPr>
      <a:lvl4pPr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4pPr>
      <a:lvl5pPr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5pPr>
      <a:lvl6pPr marL="457200"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6pPr>
      <a:lvl7pPr marL="914400"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7pPr>
      <a:lvl8pPr marL="1371600"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8pPr>
      <a:lvl9pPr marL="1828800"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9pPr>
    </p:titleStyle>
    <p:bodyStyle>
      <a:lvl1pPr marL="228600" indent="-228600" algn="l" rtl="0" eaLnBrk="1" fontAlgn="base" hangingPunct="1">
        <a:spcBef>
          <a:spcPct val="0"/>
        </a:spcBef>
        <a:spcAft>
          <a:spcPct val="0"/>
        </a:spcAft>
        <a:buFont typeface="Arial" panose="020B0604020202020204" pitchFamily="34" charset="0"/>
        <a:buChar char="•"/>
        <a:defRPr sz="2500" kern="1200">
          <a:solidFill>
            <a:schemeClr val="tx1"/>
          </a:solidFill>
          <a:latin typeface="+mn-lt"/>
          <a:ea typeface="+mn-ea"/>
          <a:cs typeface="+mn-cs"/>
        </a:defRPr>
      </a:lvl1pPr>
      <a:lvl2pPr marL="685800" indent="-228600" algn="l" rtl="0" eaLnBrk="1" fontAlgn="base" hangingPunct="1">
        <a:spcBef>
          <a:spcPct val="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spcBef>
          <a:spcPct val="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spcBef>
          <a:spcPct val="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spcBef>
          <a:spcPct val="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Otsikon paikkamerkki 1">
            <a:extLst>
              <a:ext uri="{FF2B5EF4-FFF2-40B4-BE49-F238E27FC236}">
                <a16:creationId xmlns:a16="http://schemas.microsoft.com/office/drawing/2014/main" id="{61E0872D-12A6-7040-A038-B8D87DF52E64}"/>
              </a:ext>
            </a:extLst>
          </p:cNvPr>
          <p:cNvSpPr>
            <a:spLocks noGrp="1"/>
          </p:cNvSpPr>
          <p:nvPr>
            <p:ph type="title"/>
          </p:nvPr>
        </p:nvSpPr>
        <p:spPr bwMode="auto">
          <a:xfrm>
            <a:off x="457200" y="407988"/>
            <a:ext cx="11234738"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i-FI" altLang="fi-FI"/>
              <a:t>Muokkaa perustyyl. napsautt.</a:t>
            </a:r>
          </a:p>
        </p:txBody>
      </p:sp>
      <p:sp>
        <p:nvSpPr>
          <p:cNvPr id="1027" name="Tekstin paikkamerkki 2">
            <a:extLst>
              <a:ext uri="{FF2B5EF4-FFF2-40B4-BE49-F238E27FC236}">
                <a16:creationId xmlns:a16="http://schemas.microsoft.com/office/drawing/2014/main" id="{BBFFD67E-9F7E-1645-9915-D9CD97342686}"/>
              </a:ext>
            </a:extLst>
          </p:cNvPr>
          <p:cNvSpPr>
            <a:spLocks noGrp="1"/>
          </p:cNvSpPr>
          <p:nvPr>
            <p:ph type="body" idx="1"/>
          </p:nvPr>
        </p:nvSpPr>
        <p:spPr bwMode="auto">
          <a:xfrm>
            <a:off x="457200" y="1196975"/>
            <a:ext cx="11234738" cy="497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i-FI" altLang="fi-FI"/>
              <a:t>Muokkaa tekstin perustyylejä napsauttamalla</a:t>
            </a:r>
          </a:p>
          <a:p>
            <a:pPr lvl="1"/>
            <a:r>
              <a:rPr lang="fi-FI" altLang="fi-FI"/>
              <a:t>toinen taso</a:t>
            </a:r>
          </a:p>
          <a:p>
            <a:pPr lvl="2"/>
            <a:r>
              <a:rPr lang="fi-FI" altLang="fi-FI"/>
              <a:t>kolmas taso</a:t>
            </a:r>
          </a:p>
          <a:p>
            <a:pPr lvl="3"/>
            <a:r>
              <a:rPr lang="fi-FI" altLang="fi-FI"/>
              <a:t>neljäs taso</a:t>
            </a:r>
          </a:p>
          <a:p>
            <a:pPr lvl="4"/>
            <a:r>
              <a:rPr lang="fi-FI" altLang="fi-FI"/>
              <a:t>viides taso</a:t>
            </a:r>
          </a:p>
        </p:txBody>
      </p:sp>
      <p:sp>
        <p:nvSpPr>
          <p:cNvPr id="4" name="Päivämäärän paikkamerkki 3">
            <a:extLst>
              <a:ext uri="{FF2B5EF4-FFF2-40B4-BE49-F238E27FC236}">
                <a16:creationId xmlns:a16="http://schemas.microsoft.com/office/drawing/2014/main" id="{847745B7-B4A6-6849-9E8C-FB47424046A3}"/>
              </a:ext>
            </a:extLst>
          </p:cNvPr>
          <p:cNvSpPr>
            <a:spLocks noGrp="1"/>
          </p:cNvSpPr>
          <p:nvPr>
            <p:ph type="dt" sz="half" idx="2"/>
          </p:nvPr>
        </p:nvSpPr>
        <p:spPr>
          <a:xfrm>
            <a:off x="1663700" y="6269038"/>
            <a:ext cx="1304925" cy="258762"/>
          </a:xfrm>
          <a:prstGeom prst="rect">
            <a:avLst/>
          </a:prstGeom>
        </p:spPr>
        <p:txBody>
          <a:bodyPr vert="horz" lIns="0" tIns="0" rIns="0" bIns="0" rtlCol="0" anchor="ctr">
            <a:noAutofit/>
          </a:bodyPr>
          <a:lstStyle>
            <a:lvl1pPr algn="ctr" eaLnBrk="1" fontAlgn="auto" hangingPunct="1">
              <a:spcBef>
                <a:spcPts val="0"/>
              </a:spcBef>
              <a:spcAft>
                <a:spcPts val="0"/>
              </a:spcAft>
              <a:defRPr sz="1300">
                <a:solidFill>
                  <a:srgbClr val="000000"/>
                </a:solidFill>
                <a:latin typeface="+mn-lt"/>
              </a:defRPr>
            </a:lvl1pPr>
          </a:lstStyle>
          <a:p>
            <a:pPr>
              <a:defRPr/>
            </a:pPr>
            <a:fld id="{D1F97DA7-3535-7845-B086-4E7F46E60465}" type="datetime1">
              <a:rPr lang="fi-FI"/>
              <a:pPr>
                <a:defRPr/>
              </a:pPr>
              <a:t>15.2.2022</a:t>
            </a:fld>
            <a:endParaRPr lang="fi-FI"/>
          </a:p>
        </p:txBody>
      </p:sp>
      <p:sp>
        <p:nvSpPr>
          <p:cNvPr id="5" name="Alatunnisteen paikkamerkki 4">
            <a:extLst>
              <a:ext uri="{FF2B5EF4-FFF2-40B4-BE49-F238E27FC236}">
                <a16:creationId xmlns:a16="http://schemas.microsoft.com/office/drawing/2014/main" id="{9399D890-D74C-7A42-AC89-A56B859B6159}"/>
              </a:ext>
            </a:extLst>
          </p:cNvPr>
          <p:cNvSpPr>
            <a:spLocks noGrp="1"/>
          </p:cNvSpPr>
          <p:nvPr>
            <p:ph type="ftr" sz="quarter" idx="3"/>
          </p:nvPr>
        </p:nvSpPr>
        <p:spPr>
          <a:xfrm>
            <a:off x="3201988" y="6269038"/>
            <a:ext cx="4114800" cy="258762"/>
          </a:xfrm>
          <a:prstGeom prst="rect">
            <a:avLst/>
          </a:prstGeom>
        </p:spPr>
        <p:txBody>
          <a:bodyPr vert="horz" lIns="0" tIns="0" rIns="0" bIns="0" rtlCol="0" anchor="ctr">
            <a:noAutofit/>
          </a:bodyPr>
          <a:lstStyle>
            <a:lvl1pPr algn="l" eaLnBrk="1" fontAlgn="auto" hangingPunct="1">
              <a:spcBef>
                <a:spcPts val="0"/>
              </a:spcBef>
              <a:spcAft>
                <a:spcPts val="0"/>
              </a:spcAft>
              <a:defRPr sz="1300">
                <a:solidFill>
                  <a:srgbClr val="000000"/>
                </a:solidFill>
                <a:latin typeface="+mn-lt"/>
              </a:defRPr>
            </a:lvl1pPr>
          </a:lstStyle>
          <a:p>
            <a:pPr>
              <a:defRPr/>
            </a:pPr>
            <a:r>
              <a:rPr lang="fi-FI"/>
              <a:t>Etunimi Sukunimi</a:t>
            </a:r>
          </a:p>
        </p:txBody>
      </p:sp>
      <p:sp>
        <p:nvSpPr>
          <p:cNvPr id="6" name="Dian numeron paikkamerkki 5">
            <a:extLst>
              <a:ext uri="{FF2B5EF4-FFF2-40B4-BE49-F238E27FC236}">
                <a16:creationId xmlns:a16="http://schemas.microsoft.com/office/drawing/2014/main" id="{623E8190-4DB8-7446-B96F-2AEF9BE409C1}"/>
              </a:ext>
            </a:extLst>
          </p:cNvPr>
          <p:cNvSpPr>
            <a:spLocks noGrp="1"/>
          </p:cNvSpPr>
          <p:nvPr>
            <p:ph type="sldNum" sz="quarter" idx="4"/>
          </p:nvPr>
        </p:nvSpPr>
        <p:spPr>
          <a:xfrm>
            <a:off x="10437813" y="6269038"/>
            <a:ext cx="1236662" cy="258762"/>
          </a:xfrm>
          <a:prstGeom prst="rect">
            <a:avLst/>
          </a:prstGeom>
        </p:spPr>
        <p:txBody>
          <a:bodyPr vert="horz" lIns="0" tIns="0" rIns="0" bIns="0" rtlCol="0" anchor="ctr">
            <a:noAutofit/>
          </a:bodyPr>
          <a:lstStyle>
            <a:lvl1pPr algn="r" eaLnBrk="1" fontAlgn="auto" hangingPunct="1">
              <a:spcBef>
                <a:spcPts val="0"/>
              </a:spcBef>
              <a:spcAft>
                <a:spcPts val="0"/>
              </a:spcAft>
              <a:defRPr sz="1300" b="1">
                <a:solidFill>
                  <a:srgbClr val="000000"/>
                </a:solidFill>
                <a:latin typeface="+mn-lt"/>
              </a:defRPr>
            </a:lvl1pPr>
          </a:lstStyle>
          <a:p>
            <a:pPr>
              <a:defRPr/>
            </a:pPr>
            <a:fld id="{CD91CE02-FF25-A547-85B7-B39A78830B2F}" type="slidenum">
              <a:rPr lang="fi-FI"/>
              <a:pPr>
                <a:defRPr/>
              </a:pPr>
              <a:t>‹#›</a:t>
            </a:fld>
            <a:endParaRPr lang="fi-FI"/>
          </a:p>
        </p:txBody>
      </p:sp>
      <p:grpSp>
        <p:nvGrpSpPr>
          <p:cNvPr id="1031" name="Ryhmä 6">
            <a:extLst>
              <a:ext uri="{FF2B5EF4-FFF2-40B4-BE49-F238E27FC236}">
                <a16:creationId xmlns:a16="http://schemas.microsoft.com/office/drawing/2014/main" id="{6C5D4F43-7B4B-6248-BB03-2E1E3C847354}"/>
              </a:ext>
            </a:extLst>
          </p:cNvPr>
          <p:cNvGrpSpPr>
            <a:grpSpLocks/>
          </p:cNvGrpSpPr>
          <p:nvPr userDrawn="1"/>
        </p:nvGrpSpPr>
        <p:grpSpPr bwMode="auto">
          <a:xfrm>
            <a:off x="465138" y="6221413"/>
            <a:ext cx="804862" cy="374650"/>
            <a:chOff x="228601" y="704851"/>
            <a:chExt cx="11734800" cy="5449888"/>
          </a:xfrm>
        </p:grpSpPr>
        <p:sp>
          <p:nvSpPr>
            <p:cNvPr id="1032" name="Freeform 5">
              <a:extLst>
                <a:ext uri="{FF2B5EF4-FFF2-40B4-BE49-F238E27FC236}">
                  <a16:creationId xmlns:a16="http://schemas.microsoft.com/office/drawing/2014/main" id="{3DE23506-FB8F-434B-9268-C75B6DB48CF6}"/>
                </a:ext>
              </a:extLst>
            </p:cNvPr>
            <p:cNvSpPr>
              <a:spLocks noEditPoints="1"/>
            </p:cNvSpPr>
            <p:nvPr/>
          </p:nvSpPr>
          <p:spPr bwMode="black">
            <a:xfrm>
              <a:off x="228601" y="704851"/>
              <a:ext cx="11734800" cy="5449888"/>
            </a:xfrm>
            <a:custGeom>
              <a:avLst/>
              <a:gdLst>
                <a:gd name="T0" fmla="*/ 2147483646 w 32573"/>
                <a:gd name="T1" fmla="*/ 1900936149 h 15116"/>
                <a:gd name="T2" fmla="*/ 2147483646 w 32573"/>
                <a:gd name="T3" fmla="*/ 1766399340 h 15116"/>
                <a:gd name="T4" fmla="*/ 2147483646 w 32573"/>
                <a:gd name="T5" fmla="*/ 1766399340 h 15116"/>
                <a:gd name="T6" fmla="*/ 2147483646 w 32573"/>
                <a:gd name="T7" fmla="*/ 1253079091 h 15116"/>
                <a:gd name="T8" fmla="*/ 2147483646 w 32573"/>
                <a:gd name="T9" fmla="*/ 0 h 15116"/>
                <a:gd name="T10" fmla="*/ 0 w 32573"/>
                <a:gd name="T11" fmla="*/ 0 h 15116"/>
                <a:gd name="T12" fmla="*/ 0 w 32573"/>
                <a:gd name="T13" fmla="*/ 1253079091 h 15116"/>
                <a:gd name="T14" fmla="*/ 515000394 w 32573"/>
                <a:gd name="T15" fmla="*/ 1766399340 h 15116"/>
                <a:gd name="T16" fmla="*/ 1738385627 w 32573"/>
                <a:gd name="T17" fmla="*/ 1766399340 h 15116"/>
                <a:gd name="T18" fmla="*/ 2063894922 w 32573"/>
                <a:gd name="T19" fmla="*/ 1900936149 h 15116"/>
                <a:gd name="T20" fmla="*/ 2128140367 w 32573"/>
                <a:gd name="T21" fmla="*/ 1964890130 h 15116"/>
                <a:gd name="T22" fmla="*/ 2147483646 w 32573"/>
                <a:gd name="T23" fmla="*/ 1900936149 h 15116"/>
                <a:gd name="T24" fmla="*/ 2147483646 w 32573"/>
                <a:gd name="T25" fmla="*/ 122058238 h 15116"/>
                <a:gd name="T26" fmla="*/ 2147483646 w 32573"/>
                <a:gd name="T27" fmla="*/ 1253079091 h 15116"/>
                <a:gd name="T28" fmla="*/ 2147483646 w 32573"/>
                <a:gd name="T29" fmla="*/ 1644341101 h 15116"/>
                <a:gd name="T30" fmla="*/ 2147483646 w 32573"/>
                <a:gd name="T31" fmla="*/ 1644341101 h 15116"/>
                <a:gd name="T32" fmla="*/ 2128140367 w 32573"/>
                <a:gd name="T33" fmla="*/ 1793566577 h 15116"/>
                <a:gd name="T34" fmla="*/ 1738385627 w 32573"/>
                <a:gd name="T35" fmla="*/ 1644341101 h 15116"/>
                <a:gd name="T36" fmla="*/ 515000394 w 32573"/>
                <a:gd name="T37" fmla="*/ 1644341101 h 15116"/>
                <a:gd name="T38" fmla="*/ 121871444 w 32573"/>
                <a:gd name="T39" fmla="*/ 1253079091 h 15116"/>
                <a:gd name="T40" fmla="*/ 121871444 w 32573"/>
                <a:gd name="T41" fmla="*/ 122058238 h 15116"/>
                <a:gd name="T42" fmla="*/ 2147483646 w 32573"/>
                <a:gd name="T43" fmla="*/ 122058238 h 1511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1033" name="Freeform 6">
              <a:extLst>
                <a:ext uri="{FF2B5EF4-FFF2-40B4-BE49-F238E27FC236}">
                  <a16:creationId xmlns:a16="http://schemas.microsoft.com/office/drawing/2014/main" id="{E98052C0-6041-C945-B639-7987A4C02A00}"/>
                </a:ext>
              </a:extLst>
            </p:cNvPr>
            <p:cNvSpPr>
              <a:spLocks/>
            </p:cNvSpPr>
            <p:nvPr/>
          </p:nvSpPr>
          <p:spPr bwMode="black">
            <a:xfrm>
              <a:off x="9961563" y="2287588"/>
              <a:ext cx="377825" cy="363538"/>
            </a:xfrm>
            <a:custGeom>
              <a:avLst/>
              <a:gdLst>
                <a:gd name="T0" fmla="*/ 136213483 w 1048"/>
                <a:gd name="T1" fmla="*/ 65425671 h 1009"/>
                <a:gd name="T2" fmla="*/ 68236709 w 1048"/>
                <a:gd name="T3" fmla="*/ 130981048 h 1009"/>
                <a:gd name="T4" fmla="*/ 0 w 1048"/>
                <a:gd name="T5" fmla="*/ 65425671 h 1009"/>
                <a:gd name="T6" fmla="*/ 68236709 w 1048"/>
                <a:gd name="T7" fmla="*/ 0 h 1009"/>
                <a:gd name="T8" fmla="*/ 136213483 w 1048"/>
                <a:gd name="T9" fmla="*/ 65425671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82" name="Rectangle 7">
              <a:extLst>
                <a:ext uri="{FF2B5EF4-FFF2-40B4-BE49-F238E27FC236}">
                  <a16:creationId xmlns:a16="http://schemas.microsoft.com/office/drawing/2014/main" id="{D0EE43C6-B8DF-D747-976D-5D9A6E00132A}"/>
                </a:ext>
              </a:extLst>
            </p:cNvPr>
            <p:cNvSpPr>
              <a:spLocks noChangeArrowheads="1"/>
            </p:cNvSpPr>
            <p:nvPr/>
          </p:nvSpPr>
          <p:spPr bwMode="black">
            <a:xfrm>
              <a:off x="9996034" y="2783198"/>
              <a:ext cx="324038" cy="11777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defRPr/>
              </a:pPr>
              <a:endParaRPr lang="fi-FI" altLang="fi-FI"/>
            </a:p>
          </p:txBody>
        </p:sp>
        <p:sp>
          <p:nvSpPr>
            <p:cNvPr id="1035" name="Freeform 8">
              <a:extLst>
                <a:ext uri="{FF2B5EF4-FFF2-40B4-BE49-F238E27FC236}">
                  <a16:creationId xmlns:a16="http://schemas.microsoft.com/office/drawing/2014/main" id="{7B837FD0-25EF-BC42-AB63-416055C4FBB5}"/>
                </a:ext>
              </a:extLst>
            </p:cNvPr>
            <p:cNvSpPr>
              <a:spLocks/>
            </p:cNvSpPr>
            <p:nvPr/>
          </p:nvSpPr>
          <p:spPr bwMode="black">
            <a:xfrm>
              <a:off x="8709026" y="2282826"/>
              <a:ext cx="1119188" cy="1668463"/>
            </a:xfrm>
            <a:custGeom>
              <a:avLst/>
              <a:gdLst>
                <a:gd name="T0" fmla="*/ 249840248 w 3105"/>
                <a:gd name="T1" fmla="*/ 349164753 h 4625"/>
                <a:gd name="T2" fmla="*/ 403407980 w 3105"/>
                <a:gd name="T3" fmla="*/ 601895953 h 4625"/>
                <a:gd name="T4" fmla="*/ 275564631 w 3105"/>
                <a:gd name="T5" fmla="*/ 601895953 h 4625"/>
                <a:gd name="T6" fmla="*/ 172536617 w 3105"/>
                <a:gd name="T7" fmla="*/ 434015747 h 4625"/>
                <a:gd name="T8" fmla="*/ 117059856 w 3105"/>
                <a:gd name="T9" fmla="*/ 504681739 h 4625"/>
                <a:gd name="T10" fmla="*/ 117059856 w 3105"/>
                <a:gd name="T11" fmla="*/ 601895953 h 4625"/>
                <a:gd name="T12" fmla="*/ 0 w 3105"/>
                <a:gd name="T13" fmla="*/ 601895953 h 4625"/>
                <a:gd name="T14" fmla="*/ 0 w 3105"/>
                <a:gd name="T15" fmla="*/ 0 h 4625"/>
                <a:gd name="T16" fmla="*/ 117059856 w 3105"/>
                <a:gd name="T17" fmla="*/ 0 h 4625"/>
                <a:gd name="T18" fmla="*/ 117059856 w 3105"/>
                <a:gd name="T19" fmla="*/ 277718101 h 4625"/>
                <a:gd name="T20" fmla="*/ 111213405 w 3105"/>
                <a:gd name="T21" fmla="*/ 380788711 h 4625"/>
                <a:gd name="T22" fmla="*/ 113681746 w 3105"/>
                <a:gd name="T23" fmla="*/ 380788711 h 4625"/>
                <a:gd name="T24" fmla="*/ 164351226 w 3105"/>
                <a:gd name="T25" fmla="*/ 302574773 h 4625"/>
                <a:gd name="T26" fmla="*/ 253997644 w 3105"/>
                <a:gd name="T27" fmla="*/ 182846229 h 4625"/>
                <a:gd name="T28" fmla="*/ 390935432 w 3105"/>
                <a:gd name="T29" fmla="*/ 182846229 h 4625"/>
                <a:gd name="T30" fmla="*/ 249840248 w 3105"/>
                <a:gd name="T31" fmla="*/ 349164753 h 462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1036" name="Freeform 9">
              <a:extLst>
                <a:ext uri="{FF2B5EF4-FFF2-40B4-BE49-F238E27FC236}">
                  <a16:creationId xmlns:a16="http://schemas.microsoft.com/office/drawing/2014/main" id="{29D85B1A-88B0-9941-BC59-0811839441EB}"/>
                </a:ext>
              </a:extLst>
            </p:cNvPr>
            <p:cNvSpPr>
              <a:spLocks/>
            </p:cNvSpPr>
            <p:nvPr/>
          </p:nvSpPr>
          <p:spPr bwMode="black">
            <a:xfrm>
              <a:off x="7353301" y="2762251"/>
              <a:ext cx="1027113" cy="1189038"/>
            </a:xfrm>
            <a:custGeom>
              <a:avLst/>
              <a:gdLst>
                <a:gd name="T0" fmla="*/ 370161795 w 2850"/>
                <a:gd name="T1" fmla="*/ 160334704 h 3296"/>
                <a:gd name="T2" fmla="*/ 238981805 w 2850"/>
                <a:gd name="T3" fmla="*/ 0 h 3296"/>
                <a:gd name="T4" fmla="*/ 113776010 w 2850"/>
                <a:gd name="T5" fmla="*/ 78995991 h 3296"/>
                <a:gd name="T6" fmla="*/ 111178315 w 2850"/>
                <a:gd name="T7" fmla="*/ 78995991 h 3296"/>
                <a:gd name="T8" fmla="*/ 117023129 w 2850"/>
                <a:gd name="T9" fmla="*/ 9890733 h 3296"/>
                <a:gd name="T10" fmla="*/ 0 w 2850"/>
                <a:gd name="T11" fmla="*/ 9890733 h 3296"/>
                <a:gd name="T12" fmla="*/ 0 w 2850"/>
                <a:gd name="T13" fmla="*/ 428947623 h 3296"/>
                <a:gd name="T14" fmla="*/ 117023129 w 2850"/>
                <a:gd name="T15" fmla="*/ 428947623 h 3296"/>
                <a:gd name="T16" fmla="*/ 117023129 w 2850"/>
                <a:gd name="T17" fmla="*/ 180376632 h 3296"/>
                <a:gd name="T18" fmla="*/ 189237101 w 2850"/>
                <a:gd name="T19" fmla="*/ 98907687 h 3296"/>
                <a:gd name="T20" fmla="*/ 252229401 w 2850"/>
                <a:gd name="T21" fmla="*/ 183760484 h 3296"/>
                <a:gd name="T22" fmla="*/ 252229401 w 2850"/>
                <a:gd name="T23" fmla="*/ 428947623 h 3296"/>
                <a:gd name="T24" fmla="*/ 370161795 w 2850"/>
                <a:gd name="T25" fmla="*/ 428947623 h 3296"/>
                <a:gd name="T26" fmla="*/ 370161795 w 2850"/>
                <a:gd name="T27" fmla="*/ 160334704 h 329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1037" name="Freeform 10">
              <a:extLst>
                <a:ext uri="{FF2B5EF4-FFF2-40B4-BE49-F238E27FC236}">
                  <a16:creationId xmlns:a16="http://schemas.microsoft.com/office/drawing/2014/main" id="{FC690A2C-1F06-F34B-9100-8B270D8DD123}"/>
                </a:ext>
              </a:extLst>
            </p:cNvPr>
            <p:cNvSpPr>
              <a:spLocks/>
            </p:cNvSpPr>
            <p:nvPr/>
          </p:nvSpPr>
          <p:spPr bwMode="black">
            <a:xfrm>
              <a:off x="6664326" y="2287588"/>
              <a:ext cx="377825" cy="363538"/>
            </a:xfrm>
            <a:custGeom>
              <a:avLst/>
              <a:gdLst>
                <a:gd name="T0" fmla="*/ 136343582 w 1047"/>
                <a:gd name="T1" fmla="*/ 65425671 h 1009"/>
                <a:gd name="T2" fmla="*/ 68236927 w 1047"/>
                <a:gd name="T3" fmla="*/ 130981048 h 1009"/>
                <a:gd name="T4" fmla="*/ 0 w 1047"/>
                <a:gd name="T5" fmla="*/ 65425671 h 1009"/>
                <a:gd name="T6" fmla="*/ 68236927 w 1047"/>
                <a:gd name="T7" fmla="*/ 0 h 1009"/>
                <a:gd name="T8" fmla="*/ 136343582 w 1047"/>
                <a:gd name="T9" fmla="*/ 65425671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86" name="Rectangle 11">
              <a:extLst>
                <a:ext uri="{FF2B5EF4-FFF2-40B4-BE49-F238E27FC236}">
                  <a16:creationId xmlns:a16="http://schemas.microsoft.com/office/drawing/2014/main" id="{13B81E49-BBC7-E348-9335-62CC2A839588}"/>
                </a:ext>
              </a:extLst>
            </p:cNvPr>
            <p:cNvSpPr>
              <a:spLocks noChangeArrowheads="1"/>
            </p:cNvSpPr>
            <p:nvPr/>
          </p:nvSpPr>
          <p:spPr bwMode="black">
            <a:xfrm>
              <a:off x="6686210" y="2783198"/>
              <a:ext cx="324038" cy="11777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defRPr/>
              </a:pPr>
              <a:endParaRPr lang="fi-FI" altLang="fi-FI"/>
            </a:p>
          </p:txBody>
        </p:sp>
        <p:sp>
          <p:nvSpPr>
            <p:cNvPr id="1039" name="Freeform 12">
              <a:extLst>
                <a:ext uri="{FF2B5EF4-FFF2-40B4-BE49-F238E27FC236}">
                  <a16:creationId xmlns:a16="http://schemas.microsoft.com/office/drawing/2014/main" id="{8016351B-D023-8942-9F39-B3AC080C073E}"/>
                </a:ext>
              </a:extLst>
            </p:cNvPr>
            <p:cNvSpPr>
              <a:spLocks/>
            </p:cNvSpPr>
            <p:nvPr/>
          </p:nvSpPr>
          <p:spPr bwMode="black">
            <a:xfrm>
              <a:off x="5399088" y="2762251"/>
              <a:ext cx="1047750" cy="1216025"/>
            </a:xfrm>
            <a:custGeom>
              <a:avLst/>
              <a:gdLst>
                <a:gd name="T0" fmla="*/ 263057335 w 2907"/>
                <a:gd name="T1" fmla="*/ 312194680 h 3373"/>
                <a:gd name="T2" fmla="*/ 162770684 w 2907"/>
                <a:gd name="T3" fmla="*/ 256566133 h 3373"/>
                <a:gd name="T4" fmla="*/ 20784880 w 2907"/>
                <a:gd name="T5" fmla="*/ 128672966 h 3373"/>
                <a:gd name="T6" fmla="*/ 185893629 w 2907"/>
                <a:gd name="T7" fmla="*/ 0 h 3373"/>
                <a:gd name="T8" fmla="*/ 377633320 w 2907"/>
                <a:gd name="T9" fmla="*/ 95400099 h 3373"/>
                <a:gd name="T10" fmla="*/ 277087165 w 2907"/>
                <a:gd name="T11" fmla="*/ 151938232 h 3373"/>
                <a:gd name="T12" fmla="*/ 190050749 w 2907"/>
                <a:gd name="T13" fmla="*/ 85392138 h 3373"/>
                <a:gd name="T14" fmla="*/ 135360866 w 2907"/>
                <a:gd name="T15" fmla="*/ 122824293 h 3373"/>
                <a:gd name="T16" fmla="*/ 252405029 w 2907"/>
                <a:gd name="T17" fmla="*/ 177672681 h 3373"/>
                <a:gd name="T18" fmla="*/ 377633320 w 2907"/>
                <a:gd name="T19" fmla="*/ 304656263 h 3373"/>
                <a:gd name="T20" fmla="*/ 209146687 w 2907"/>
                <a:gd name="T21" fmla="*/ 438398103 h 3373"/>
                <a:gd name="T22" fmla="*/ 0 w 2907"/>
                <a:gd name="T23" fmla="*/ 330520859 h 3373"/>
                <a:gd name="T24" fmla="*/ 102105346 w 2907"/>
                <a:gd name="T25" fmla="*/ 273202567 h 3373"/>
                <a:gd name="T26" fmla="*/ 207587857 w 2907"/>
                <a:gd name="T27" fmla="*/ 352876179 h 3373"/>
                <a:gd name="T28" fmla="*/ 263057335 w 2907"/>
                <a:gd name="T29" fmla="*/ 312194680 h 337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1040" name="Freeform 13">
              <a:extLst>
                <a:ext uri="{FF2B5EF4-FFF2-40B4-BE49-F238E27FC236}">
                  <a16:creationId xmlns:a16="http://schemas.microsoft.com/office/drawing/2014/main" id="{A8358059-CC88-3547-941C-CAE9D0B41AF3}"/>
                </a:ext>
              </a:extLst>
            </p:cNvPr>
            <p:cNvSpPr>
              <a:spLocks/>
            </p:cNvSpPr>
            <p:nvPr/>
          </p:nvSpPr>
          <p:spPr bwMode="black">
            <a:xfrm>
              <a:off x="4770438" y="2295526"/>
              <a:ext cx="563563" cy="1677988"/>
            </a:xfrm>
            <a:custGeom>
              <a:avLst/>
              <a:gdLst>
                <a:gd name="T0" fmla="*/ 117615058 w 1565"/>
                <a:gd name="T1" fmla="*/ 0 h 4657"/>
                <a:gd name="T2" fmla="*/ 0 w 1565"/>
                <a:gd name="T3" fmla="*/ 0 h 4657"/>
                <a:gd name="T4" fmla="*/ 0 w 1565"/>
                <a:gd name="T5" fmla="*/ 481139008 h 4657"/>
                <a:gd name="T6" fmla="*/ 27750346 w 1565"/>
                <a:gd name="T7" fmla="*/ 575133720 h 4657"/>
                <a:gd name="T8" fmla="*/ 115929410 w 1565"/>
                <a:gd name="T9" fmla="*/ 604604623 h 4657"/>
                <a:gd name="T10" fmla="*/ 158203477 w 1565"/>
                <a:gd name="T11" fmla="*/ 600060687 h 4657"/>
                <a:gd name="T12" fmla="*/ 192956409 w 1565"/>
                <a:gd name="T13" fmla="*/ 587207883 h 4657"/>
                <a:gd name="T14" fmla="*/ 202941377 w 1565"/>
                <a:gd name="T15" fmla="*/ 508402620 h 4657"/>
                <a:gd name="T16" fmla="*/ 178562326 w 1565"/>
                <a:gd name="T17" fmla="*/ 515413273 h 4657"/>
                <a:gd name="T18" fmla="*/ 154053997 w 1565"/>
                <a:gd name="T19" fmla="*/ 517490490 h 4657"/>
                <a:gd name="T20" fmla="*/ 126303291 w 1565"/>
                <a:gd name="T21" fmla="*/ 505935902 h 4657"/>
                <a:gd name="T22" fmla="*/ 117615058 w 1565"/>
                <a:gd name="T23" fmla="*/ 464391556 h 4657"/>
                <a:gd name="T24" fmla="*/ 117615058 w 1565"/>
                <a:gd name="T25" fmla="*/ 0 h 465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1041" name="Freeform 14">
              <a:extLst>
                <a:ext uri="{FF2B5EF4-FFF2-40B4-BE49-F238E27FC236}">
                  <a16:creationId xmlns:a16="http://schemas.microsoft.com/office/drawing/2014/main" id="{CD73257E-431A-8B49-AD7B-EF5B089E4DCF}"/>
                </a:ext>
              </a:extLst>
            </p:cNvPr>
            <p:cNvSpPr>
              <a:spLocks noEditPoints="1"/>
            </p:cNvSpPr>
            <p:nvPr/>
          </p:nvSpPr>
          <p:spPr bwMode="black">
            <a:xfrm>
              <a:off x="3455988" y="2762251"/>
              <a:ext cx="1073150" cy="1216025"/>
            </a:xfrm>
            <a:custGeom>
              <a:avLst/>
              <a:gdLst>
                <a:gd name="T0" fmla="*/ 200117061 w 2977"/>
                <a:gd name="T1" fmla="*/ 84612339 h 3373"/>
                <a:gd name="T2" fmla="*/ 112922993 w 2977"/>
                <a:gd name="T3" fmla="*/ 172603807 h 3373"/>
                <a:gd name="T4" fmla="*/ 278084635 w 2977"/>
                <a:gd name="T5" fmla="*/ 172603807 h 3373"/>
                <a:gd name="T6" fmla="*/ 200117061 w 2977"/>
                <a:gd name="T7" fmla="*/ 84612339 h 3373"/>
                <a:gd name="T8" fmla="*/ 381001775 w 2977"/>
                <a:gd name="T9" fmla="*/ 250717460 h 3373"/>
                <a:gd name="T10" fmla="*/ 110454063 w 2977"/>
                <a:gd name="T11" fmla="*/ 250717460 h 3373"/>
                <a:gd name="T12" fmla="*/ 202585991 w 2977"/>
                <a:gd name="T13" fmla="*/ 351966233 h 3373"/>
                <a:gd name="T14" fmla="*/ 283152628 w 2977"/>
                <a:gd name="T15" fmla="*/ 283080742 h 3373"/>
                <a:gd name="T16" fmla="*/ 381781494 w 2977"/>
                <a:gd name="T17" fmla="*/ 338708928 h 3373"/>
                <a:gd name="T18" fmla="*/ 202585991 w 2977"/>
                <a:gd name="T19" fmla="*/ 438398103 h 3373"/>
                <a:gd name="T20" fmla="*/ 0 w 2977"/>
                <a:gd name="T21" fmla="*/ 219133978 h 3373"/>
                <a:gd name="T22" fmla="*/ 200117061 w 2977"/>
                <a:gd name="T23" fmla="*/ 0 h 3373"/>
                <a:gd name="T24" fmla="*/ 386849487 w 2977"/>
                <a:gd name="T25" fmla="*/ 193399529 h 3373"/>
                <a:gd name="T26" fmla="*/ 381001775 w 2977"/>
                <a:gd name="T27" fmla="*/ 250717460 h 337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1042" name="Freeform 15">
              <a:extLst>
                <a:ext uri="{FF2B5EF4-FFF2-40B4-BE49-F238E27FC236}">
                  <a16:creationId xmlns:a16="http://schemas.microsoft.com/office/drawing/2014/main" id="{06CA2676-A2CB-2948-B97B-CB45510F7D21}"/>
                </a:ext>
              </a:extLst>
            </p:cNvPr>
            <p:cNvSpPr>
              <a:spLocks/>
            </p:cNvSpPr>
            <p:nvPr/>
          </p:nvSpPr>
          <p:spPr bwMode="black">
            <a:xfrm>
              <a:off x="1879601" y="2357438"/>
              <a:ext cx="1311275" cy="1593850"/>
            </a:xfrm>
            <a:custGeom>
              <a:avLst/>
              <a:gdLst>
                <a:gd name="T0" fmla="*/ 350454360 w 3641"/>
                <a:gd name="T1" fmla="*/ 574741589 h 4420"/>
                <a:gd name="T2" fmla="*/ 472244473 w 3641"/>
                <a:gd name="T3" fmla="*/ 574741589 h 4420"/>
                <a:gd name="T4" fmla="*/ 472244473 w 3641"/>
                <a:gd name="T5" fmla="*/ 0 h 4420"/>
                <a:gd name="T6" fmla="*/ 350454360 w 3641"/>
                <a:gd name="T7" fmla="*/ 0 h 4420"/>
                <a:gd name="T8" fmla="*/ 350454360 w 3641"/>
                <a:gd name="T9" fmla="*/ 227555984 h 4420"/>
                <a:gd name="T10" fmla="*/ 121790113 w 3641"/>
                <a:gd name="T11" fmla="*/ 227555984 h 4420"/>
                <a:gd name="T12" fmla="*/ 121790113 w 3641"/>
                <a:gd name="T13" fmla="*/ 0 h 4420"/>
                <a:gd name="T14" fmla="*/ 0 w 3641"/>
                <a:gd name="T15" fmla="*/ 0 h 4420"/>
                <a:gd name="T16" fmla="*/ 0 w 3641"/>
                <a:gd name="T17" fmla="*/ 574741589 h 4420"/>
                <a:gd name="T18" fmla="*/ 121790113 w 3641"/>
                <a:gd name="T19" fmla="*/ 574741589 h 4420"/>
                <a:gd name="T20" fmla="*/ 121790113 w 3641"/>
                <a:gd name="T21" fmla="*/ 336262684 h 4420"/>
                <a:gd name="T22" fmla="*/ 350454360 w 3641"/>
                <a:gd name="T23" fmla="*/ 336262684 h 4420"/>
                <a:gd name="T24" fmla="*/ 350454360 w 3641"/>
                <a:gd name="T25" fmla="*/ 574741589 h 44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grpSp>
    </p:spTree>
    <p:extLst>
      <p:ext uri="{BB962C8B-B14F-4D97-AF65-F5344CB8AC3E}">
        <p14:creationId xmlns:p14="http://schemas.microsoft.com/office/powerpoint/2010/main" val="777204093"/>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 id="2147483714" r:id="rId17"/>
    <p:sldLayoutId id="2147483715" r:id="rId18"/>
    <p:sldLayoutId id="2147483716" r:id="rId19"/>
    <p:sldLayoutId id="2147483717" r:id="rId20"/>
    <p:sldLayoutId id="2147483718" r:id="rId21"/>
    <p:sldLayoutId id="2147483719" r:id="rId22"/>
    <p:sldLayoutId id="2147483720" r:id="rId23"/>
    <p:sldLayoutId id="2147483721" r:id="rId24"/>
    <p:sldLayoutId id="2147483722" r:id="rId25"/>
    <p:sldLayoutId id="2147483723" r:id="rId26"/>
    <p:sldLayoutId id="2147483724" r:id="rId27"/>
    <p:sldLayoutId id="2147483725" r:id="rId28"/>
    <p:sldLayoutId id="2147483726" r:id="rId29"/>
    <p:sldLayoutId id="2147483727" r:id="rId30"/>
    <p:sldLayoutId id="2147483728" r:id="rId31"/>
    <p:sldLayoutId id="2147483729" r:id="rId32"/>
    <p:sldLayoutId id="2147483730" r:id="rId33"/>
    <p:sldLayoutId id="2147483731" r:id="rId34"/>
    <p:sldLayoutId id="2147483732" r:id="rId35"/>
    <p:sldLayoutId id="2147483733" r:id="rId36"/>
    <p:sldLayoutId id="2147483734" r:id="rId37"/>
  </p:sldLayoutIdLst>
  <p:hf hdr="0"/>
  <p:txStyles>
    <p:titleStyle>
      <a:lvl1pPr algn="l" rtl="0" eaLnBrk="0" fontAlgn="base" hangingPunct="0">
        <a:lnSpc>
          <a:spcPct val="90000"/>
        </a:lnSpc>
        <a:spcBef>
          <a:spcPct val="0"/>
        </a:spcBef>
        <a:spcAft>
          <a:spcPct val="0"/>
        </a:spcAft>
        <a:defRPr sz="4200" b="1" kern="1200">
          <a:solidFill>
            <a:schemeClr val="tx1"/>
          </a:solidFill>
          <a:latin typeface="Arial Black" panose="020B0A04020102020204" pitchFamily="34" charset="0"/>
          <a:ea typeface="+mj-ea"/>
          <a:cs typeface="+mj-cs"/>
        </a:defRPr>
      </a:lvl1pPr>
      <a:lvl2pPr algn="l" rtl="0" eaLnBrk="0" fontAlgn="base" hangingPunct="0">
        <a:lnSpc>
          <a:spcPct val="90000"/>
        </a:lnSpc>
        <a:spcBef>
          <a:spcPct val="0"/>
        </a:spcBef>
        <a:spcAft>
          <a:spcPct val="0"/>
        </a:spcAft>
        <a:defRPr sz="4200" b="1">
          <a:solidFill>
            <a:schemeClr val="tx1"/>
          </a:solidFill>
          <a:latin typeface="Arial Black" panose="020B0604020202020204" pitchFamily="34" charset="0"/>
        </a:defRPr>
      </a:lvl2pPr>
      <a:lvl3pPr algn="l" rtl="0" eaLnBrk="0" fontAlgn="base" hangingPunct="0">
        <a:lnSpc>
          <a:spcPct val="90000"/>
        </a:lnSpc>
        <a:spcBef>
          <a:spcPct val="0"/>
        </a:spcBef>
        <a:spcAft>
          <a:spcPct val="0"/>
        </a:spcAft>
        <a:defRPr sz="4200" b="1">
          <a:solidFill>
            <a:schemeClr val="tx1"/>
          </a:solidFill>
          <a:latin typeface="Arial Black" panose="020B0604020202020204" pitchFamily="34" charset="0"/>
        </a:defRPr>
      </a:lvl3pPr>
      <a:lvl4pPr algn="l" rtl="0" eaLnBrk="0" fontAlgn="base" hangingPunct="0">
        <a:lnSpc>
          <a:spcPct val="90000"/>
        </a:lnSpc>
        <a:spcBef>
          <a:spcPct val="0"/>
        </a:spcBef>
        <a:spcAft>
          <a:spcPct val="0"/>
        </a:spcAft>
        <a:defRPr sz="4200" b="1">
          <a:solidFill>
            <a:schemeClr val="tx1"/>
          </a:solidFill>
          <a:latin typeface="Arial Black" panose="020B0604020202020204" pitchFamily="34" charset="0"/>
        </a:defRPr>
      </a:lvl4pPr>
      <a:lvl5pPr algn="l" rtl="0" eaLnBrk="0" fontAlgn="base" hangingPunct="0">
        <a:lnSpc>
          <a:spcPct val="90000"/>
        </a:lnSpc>
        <a:spcBef>
          <a:spcPct val="0"/>
        </a:spcBef>
        <a:spcAft>
          <a:spcPct val="0"/>
        </a:spcAft>
        <a:defRPr sz="4200" b="1">
          <a:solidFill>
            <a:schemeClr val="tx1"/>
          </a:solidFill>
          <a:latin typeface="Arial Black" panose="020B0604020202020204" pitchFamily="34" charset="0"/>
        </a:defRPr>
      </a:lvl5pPr>
      <a:lvl6pPr marL="457200" algn="l" rtl="0" fontAlgn="base">
        <a:lnSpc>
          <a:spcPct val="90000"/>
        </a:lnSpc>
        <a:spcBef>
          <a:spcPct val="0"/>
        </a:spcBef>
        <a:spcAft>
          <a:spcPct val="0"/>
        </a:spcAft>
        <a:defRPr sz="4200" b="1">
          <a:solidFill>
            <a:schemeClr val="tx1"/>
          </a:solidFill>
          <a:latin typeface="Arial Black" panose="020B0604020202020204" pitchFamily="34" charset="0"/>
        </a:defRPr>
      </a:lvl6pPr>
      <a:lvl7pPr marL="914400" algn="l" rtl="0" fontAlgn="base">
        <a:lnSpc>
          <a:spcPct val="90000"/>
        </a:lnSpc>
        <a:spcBef>
          <a:spcPct val="0"/>
        </a:spcBef>
        <a:spcAft>
          <a:spcPct val="0"/>
        </a:spcAft>
        <a:defRPr sz="4200" b="1">
          <a:solidFill>
            <a:schemeClr val="tx1"/>
          </a:solidFill>
          <a:latin typeface="Arial Black" panose="020B0604020202020204" pitchFamily="34" charset="0"/>
        </a:defRPr>
      </a:lvl7pPr>
      <a:lvl8pPr marL="1371600" algn="l" rtl="0" fontAlgn="base">
        <a:lnSpc>
          <a:spcPct val="90000"/>
        </a:lnSpc>
        <a:spcBef>
          <a:spcPct val="0"/>
        </a:spcBef>
        <a:spcAft>
          <a:spcPct val="0"/>
        </a:spcAft>
        <a:defRPr sz="4200" b="1">
          <a:solidFill>
            <a:schemeClr val="tx1"/>
          </a:solidFill>
          <a:latin typeface="Arial Black" panose="020B0604020202020204" pitchFamily="34" charset="0"/>
        </a:defRPr>
      </a:lvl8pPr>
      <a:lvl9pPr marL="1828800" algn="l" rtl="0" fontAlgn="base">
        <a:lnSpc>
          <a:spcPct val="90000"/>
        </a:lnSpc>
        <a:spcBef>
          <a:spcPct val="0"/>
        </a:spcBef>
        <a:spcAft>
          <a:spcPct val="0"/>
        </a:spcAft>
        <a:defRPr sz="4200" b="1">
          <a:solidFill>
            <a:schemeClr val="tx1"/>
          </a:solidFill>
          <a:latin typeface="Arial Black" panose="020B0604020202020204" pitchFamily="34" charset="0"/>
        </a:defRPr>
      </a:lvl9pPr>
    </p:titleStyle>
    <p:bodyStyle>
      <a:lvl1pPr marL="228600" indent="-228600" algn="l" rtl="0" eaLnBrk="0" fontAlgn="base" hangingPunct="0">
        <a:spcBef>
          <a:spcPct val="0"/>
        </a:spcBef>
        <a:spcAft>
          <a:spcPct val="0"/>
        </a:spcAft>
        <a:buFont typeface="Arial" panose="020B0604020202020204" pitchFamily="34" charset="0"/>
        <a:buChar char="•"/>
        <a:defRPr sz="2500" kern="1200">
          <a:solidFill>
            <a:schemeClr val="tx1"/>
          </a:solidFill>
          <a:latin typeface="+mn-lt"/>
          <a:ea typeface="+mn-ea"/>
          <a:cs typeface="+mn-cs"/>
        </a:defRPr>
      </a:lvl1pPr>
      <a:lvl2pPr marL="685800" indent="-228600" algn="l" rtl="0" eaLnBrk="0" fontAlgn="base" hangingPunct="0">
        <a:spcBef>
          <a:spcPct val="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spcBef>
          <a:spcPct val="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spcBef>
          <a:spcPct val="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spcBef>
          <a:spcPct val="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hyperlink" Target="https://teams.microsoft.com/l/team/19%3aPq63NVmxX3SzO8fAV1K2kU4df5D7k-Aho-pUd_Yf64Q1%40thread.tacv2/conversations?groupId=27c2ff4d-8adc-44f0-907a-1b91e2a4d76e&amp;tenantId=3feb6bc1-d722-4726-966c-5b58b64df752" TargetMode="External"/><Relationship Id="rId7" Type="http://schemas.openxmlformats.org/officeDocument/2006/relationships/diagramColors" Target="../diagrams/colors1.xml"/><Relationship Id="rId2" Type="http://schemas.openxmlformats.org/officeDocument/2006/relationships/hyperlink" Target="https://www.finlex.fi/fi/laki/alkup/2019/20190906" TargetMode="External"/><Relationship Id="rId1" Type="http://schemas.openxmlformats.org/officeDocument/2006/relationships/slideLayout" Target="../slideLayouts/slideLayout9.xml"/><Relationship Id="rId6" Type="http://schemas.openxmlformats.org/officeDocument/2006/relationships/diagramQuickStyle" Target="../diagrams/quickStyle1.xml"/><Relationship Id="rId5" Type="http://schemas.openxmlformats.org/officeDocument/2006/relationships/diagramLayout" Target="../diagrams/layout1.xml"/><Relationship Id="rId10" Type="http://schemas.openxmlformats.org/officeDocument/2006/relationships/hyperlink" Target="https://julkaisut.valtioneuvosto.fi/bitstream/handle/10024/162330/VM_2020_53.pdf?sequence=1&amp;isAllowed=y" TargetMode="External"/><Relationship Id="rId4" Type="http://schemas.openxmlformats.org/officeDocument/2006/relationships/diagramData" Target="../diagrams/data1.xml"/><Relationship Id="rId9" Type="http://schemas.openxmlformats.org/officeDocument/2006/relationships/hyperlink" Target="http://helmi.hel.fi/yhteisetpalvelut/tiedonhallinta/kasitteet/Sivut/default.aspx"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5.xml"/></Relationships>
</file>

<file path=ppt/slides/_rels/slide14.xml.rels><?xml version="1.0" encoding="UTF-8" standalone="yes"?>
<Relationships xmlns="http://schemas.openxmlformats.org/package/2006/relationships"><Relationship Id="rId3" Type="http://schemas.openxmlformats.org/officeDocument/2006/relationships/hyperlink" Target="http://helmi.hel.fi/yhteisetpalvelut/tietosuoja/Documents/Vaikutustenarviointi%20alkukartoitus.docx?web=1" TargetMode="External"/><Relationship Id="rId2" Type="http://schemas.openxmlformats.org/officeDocument/2006/relationships/notesSlide" Target="../notesSlides/notesSlide6.xml"/><Relationship Id="rId1" Type="http://schemas.openxmlformats.org/officeDocument/2006/relationships/slideLayout" Target="../slideLayouts/slideLayout45.xml"/></Relationships>
</file>

<file path=ppt/slides/_rels/slide15.xml.rels><?xml version="1.0" encoding="UTF-8" standalone="yes"?>
<Relationships xmlns="http://schemas.openxmlformats.org/package/2006/relationships"><Relationship Id="rId3" Type="http://schemas.openxmlformats.org/officeDocument/2006/relationships/hyperlink" Target="https://vm.fi/saavutettavuusdirektiivi" TargetMode="External"/><Relationship Id="rId2" Type="http://schemas.openxmlformats.org/officeDocument/2006/relationships/hyperlink" Target="https://digi.hel.fi/projektit/digitalisaation-tyokalut/saavutettavuusopas/" TargetMode="External"/><Relationship Id="rId1" Type="http://schemas.openxmlformats.org/officeDocument/2006/relationships/slideLayout" Target="../slideLayouts/slideLayout45.xml"/><Relationship Id="rId4" Type="http://schemas.openxmlformats.org/officeDocument/2006/relationships/hyperlink" Target="https://www.saavutettavuusvaatimukset.fi/"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17.xml.rels><?xml version="1.0" encoding="UTF-8" standalone="yes"?>
<Relationships xmlns="http://schemas.openxmlformats.org/package/2006/relationships"><Relationship Id="rId3" Type="http://schemas.openxmlformats.org/officeDocument/2006/relationships/hyperlink" Target="https://yhdenvertaisuus.fi/etusivu" TargetMode="External"/><Relationship Id="rId2" Type="http://schemas.openxmlformats.org/officeDocument/2006/relationships/hyperlink" Target="https://www.finlex.fi/fi/laki/alkup/2014/20141325" TargetMode="External"/><Relationship Id="rId1" Type="http://schemas.openxmlformats.org/officeDocument/2006/relationships/slideLayout" Target="../slideLayouts/slideLayout45.xml"/><Relationship Id="rId5" Type="http://schemas.openxmlformats.org/officeDocument/2006/relationships/hyperlink" Target="https://www.hel.fi/static/liitteet-2019/Kaupunginkanslia/Yvsuunnitelma/YV%20Suomi.pdf" TargetMode="External"/><Relationship Id="rId4" Type="http://schemas.openxmlformats.org/officeDocument/2006/relationships/hyperlink" Target="https://www.finlex.fi/fi/laki/ajantasa/1986/19860609"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19.xml.rels><?xml version="1.0" encoding="UTF-8" standalone="yes"?>
<Relationships xmlns="http://schemas.openxmlformats.org/package/2006/relationships"><Relationship Id="rId8" Type="http://schemas.openxmlformats.org/officeDocument/2006/relationships/hyperlink" Target="http://helmi.hel.fi/yhteisetpalvelut/hankinnat/kestavat-ja-vastuulliset-hankinnat/Sivut/default.aspx" TargetMode="External"/><Relationship Id="rId3" Type="http://schemas.openxmlformats.org/officeDocument/2006/relationships/hyperlink" Target="http://helmi.hel.fi/yhteisetpalvelut/hankinnat/sopimukset/Sivut/default.aspx" TargetMode="External"/><Relationship Id="rId7" Type="http://schemas.openxmlformats.org/officeDocument/2006/relationships/hyperlink" Target="http://helmi.hel.fi/yhteisetpalvelut/hankinnat/innovatiiviset-hankinnat/Sivut/default.aspx" TargetMode="External"/><Relationship Id="rId2" Type="http://schemas.openxmlformats.org/officeDocument/2006/relationships/hyperlink" Target="http://helmi.hel.fi/yhteisetpalvelut/hankinnat/Sivut/default.aspx" TargetMode="External"/><Relationship Id="rId1" Type="http://schemas.openxmlformats.org/officeDocument/2006/relationships/slideLayout" Target="../slideLayouts/slideLayout45.xml"/><Relationship Id="rId6" Type="http://schemas.openxmlformats.org/officeDocument/2006/relationships/hyperlink" Target="http://helmi.hel.fi/yhteisetpalvelut/hankinnat/yhteystiedot/Sivut/default.aspx" TargetMode="External"/><Relationship Id="rId5" Type="http://schemas.openxmlformats.org/officeDocument/2006/relationships/hyperlink" Target="http://helmi.hel.fi/yhteisetpalvelut/hankinnat/saannokset/Sivut/default.aspx" TargetMode="External"/><Relationship Id="rId4" Type="http://schemas.openxmlformats.org/officeDocument/2006/relationships/hyperlink" Target="http://helmi.hel.fi/yhteisetpalvelut/hankinnat/hankintakasikirja/Sivut/default.asp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helmi.hel.fi/yhteisetpalvelut/tietotekniikka/palveluluettelo/kokonaisarkkitehtuuri/Documents/2020-10-28_Digitaalinen_johtoryhma_Kokonaisarkkitehtuuriperiaatteet.pdf" TargetMode="Externa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sz="4800" dirty="0"/>
              <a:t>Katselmoinnin mallipohja ja tukimateriaali</a:t>
            </a:r>
          </a:p>
        </p:txBody>
      </p:sp>
      <p:sp>
        <p:nvSpPr>
          <p:cNvPr id="3" name="Tekstin paikkamerkki 2"/>
          <p:cNvSpPr>
            <a:spLocks noGrp="1"/>
          </p:cNvSpPr>
          <p:nvPr>
            <p:ph type="body" sz="quarter" idx="13"/>
          </p:nvPr>
        </p:nvSpPr>
        <p:spPr>
          <a:xfrm>
            <a:off x="438421" y="3154905"/>
            <a:ext cx="10709478" cy="972000"/>
          </a:xfrm>
        </p:spPr>
        <p:txBody>
          <a:bodyPr/>
          <a:lstStyle/>
          <a:p>
            <a:r>
              <a:rPr lang="fi-FI" dirty="0"/>
              <a:t>Vastuuhenkilö: </a:t>
            </a:r>
          </a:p>
          <a:p>
            <a:endParaRPr lang="fi-FI" dirty="0"/>
          </a:p>
          <a:p>
            <a:r>
              <a:rPr lang="fi-FI" dirty="0"/>
              <a:t>Versio ja päivämäärä:  </a:t>
            </a:r>
          </a:p>
          <a:p>
            <a:endParaRPr lang="fi-FI" dirty="0"/>
          </a:p>
        </p:txBody>
      </p:sp>
      <p:sp>
        <p:nvSpPr>
          <p:cNvPr id="4" name="Tekstiruutu 3">
            <a:extLst>
              <a:ext uri="{FF2B5EF4-FFF2-40B4-BE49-F238E27FC236}">
                <a16:creationId xmlns:a16="http://schemas.microsoft.com/office/drawing/2014/main" id="{0CC577C5-8B37-4523-875D-A27D236BABC0}"/>
              </a:ext>
            </a:extLst>
          </p:cNvPr>
          <p:cNvSpPr txBox="1"/>
          <p:nvPr/>
        </p:nvSpPr>
        <p:spPr>
          <a:xfrm>
            <a:off x="6835775" y="5105400"/>
            <a:ext cx="5227637"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i-FI" sz="1200" i="1" dirty="0">
                <a:solidFill>
                  <a:srgbClr val="FFFFFF"/>
                </a:solidFill>
                <a:cs typeface="Arial"/>
              </a:rPr>
              <a:t>Ohje</a:t>
            </a:r>
          </a:p>
          <a:p>
            <a:pPr marL="285750" indent="-285750">
              <a:buFont typeface="Arial"/>
              <a:buChar char="•"/>
            </a:pPr>
            <a:r>
              <a:rPr lang="fi-FI" sz="1200" i="1" dirty="0">
                <a:solidFill>
                  <a:srgbClr val="FFFFFF"/>
                </a:solidFill>
                <a:cs typeface="Arial"/>
              </a:rPr>
              <a:t>Kopioi pohja itsellesi. </a:t>
            </a:r>
            <a:endParaRPr lang="fi-FI" sz="1600" dirty="0">
              <a:cs typeface="Arial" panose="020B0604020202020204"/>
            </a:endParaRPr>
          </a:p>
          <a:p>
            <a:pPr marL="285750" indent="-285750">
              <a:buFont typeface="Arial"/>
              <a:buChar char="•"/>
            </a:pPr>
            <a:r>
              <a:rPr lang="fi-FI" sz="1200" i="1" dirty="0">
                <a:solidFill>
                  <a:srgbClr val="FFFFFF"/>
                </a:solidFill>
                <a:cs typeface="Arial"/>
              </a:rPr>
              <a:t>Poista ne kohdat, jotka eivät kuulu ohjelman/projektin laajuuteen. </a:t>
            </a:r>
            <a:endParaRPr lang="fi-FI" sz="1600">
              <a:solidFill>
                <a:srgbClr val="000000"/>
              </a:solidFill>
              <a:cs typeface="Arial"/>
            </a:endParaRPr>
          </a:p>
          <a:p>
            <a:pPr marL="285750" indent="-285750">
              <a:buFont typeface="Arial"/>
              <a:buChar char="•"/>
            </a:pPr>
            <a:r>
              <a:rPr lang="fi-FI" sz="1200" i="1" dirty="0">
                <a:solidFill>
                  <a:srgbClr val="FFFFFF"/>
                </a:solidFill>
                <a:cs typeface="Arial"/>
              </a:rPr>
              <a:t>Valmisteluvaiheessa täydennä olennaiset tarkistuskysymykset ja –vaatimukset sekä asiantuntijaresurssit. </a:t>
            </a:r>
            <a:endParaRPr lang="fi-FI" sz="1600" dirty="0">
              <a:solidFill>
                <a:srgbClr val="000000"/>
              </a:solidFill>
              <a:cs typeface="Arial"/>
            </a:endParaRPr>
          </a:p>
          <a:p>
            <a:pPr marL="285750" indent="-285750">
              <a:buFont typeface="Arial"/>
              <a:buChar char="•"/>
            </a:pPr>
            <a:r>
              <a:rPr lang="fi-FI" sz="1200" i="1" dirty="0">
                <a:solidFill>
                  <a:srgbClr val="FFFFFF"/>
                </a:solidFill>
                <a:cs typeface="Arial"/>
              </a:rPr>
              <a:t>Katselmointivaiheessa käy läpi ohjelman/projektin materiaalit ja kirjaa huomioit kullekin kalvolle. Tee lopuksi yhteenvetokalvo 3, joka esitellään osana ohjelman/projektin päätösesitystä. </a:t>
            </a:r>
            <a:endParaRPr lang="fi-FI" sz="1600">
              <a:cs typeface="Arial"/>
            </a:endParaRPr>
          </a:p>
        </p:txBody>
      </p:sp>
    </p:spTree>
    <p:extLst>
      <p:ext uri="{BB962C8B-B14F-4D97-AF65-F5344CB8AC3E}">
        <p14:creationId xmlns:p14="http://schemas.microsoft.com/office/powerpoint/2010/main" val="1449006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z="4400" dirty="0"/>
              <a:t>Määräysten mukaisuus</a:t>
            </a:r>
            <a:br>
              <a:rPr lang="fi-FI" sz="4400" dirty="0"/>
            </a:br>
            <a:endParaRPr lang="fi-FI" dirty="0"/>
          </a:p>
        </p:txBody>
      </p:sp>
      <p:sp>
        <p:nvSpPr>
          <p:cNvPr id="3" name="Sisällön paikkamerkki 2"/>
          <p:cNvSpPr>
            <a:spLocks noGrp="1"/>
          </p:cNvSpPr>
          <p:nvPr>
            <p:ph idx="1"/>
          </p:nvPr>
        </p:nvSpPr>
        <p:spPr/>
        <p:txBody>
          <a:bodyPr/>
          <a:lstStyle/>
          <a:p>
            <a:r>
              <a:rPr lang="fi-FI" sz="1600" dirty="0"/>
              <a:t>Määräysten mukaisuudessa arvioidaan seuraavat osa-alueet:</a:t>
            </a:r>
          </a:p>
          <a:p>
            <a:pPr lvl="1"/>
            <a:r>
              <a:rPr lang="fi-FI" sz="1600" dirty="0"/>
              <a:t>Tiedonhallinta​ ja Muutosvaikutusten arviointi</a:t>
            </a:r>
          </a:p>
          <a:p>
            <a:pPr lvl="1"/>
            <a:r>
              <a:rPr lang="fi-FI" sz="1600" dirty="0"/>
              <a:t>Tietoturva​</a:t>
            </a:r>
          </a:p>
          <a:p>
            <a:pPr lvl="1"/>
            <a:r>
              <a:rPr lang="fi-FI" sz="1600" dirty="0"/>
              <a:t>Tietosuoja​</a:t>
            </a:r>
          </a:p>
          <a:p>
            <a:pPr lvl="1"/>
            <a:r>
              <a:rPr lang="fi-FI" sz="1600" dirty="0"/>
              <a:t>Saavutettavuus​</a:t>
            </a:r>
          </a:p>
          <a:p>
            <a:pPr lvl="1"/>
            <a:r>
              <a:rPr lang="fi-FI" sz="1600" dirty="0"/>
              <a:t>Yhdenvertaisuus</a:t>
            </a:r>
          </a:p>
          <a:p>
            <a:pPr lvl="1"/>
            <a:r>
              <a:rPr lang="fi-FI" sz="1600" dirty="0"/>
              <a:t>Hankinta</a:t>
            </a:r>
          </a:p>
          <a:p>
            <a:pPr lvl="1"/>
            <a:r>
              <a:rPr lang="fi-FI" sz="1600" dirty="0"/>
              <a:t>Riskienhallinta </a:t>
            </a:r>
          </a:p>
          <a:p>
            <a:pPr lvl="1"/>
            <a:r>
              <a:rPr lang="fi-FI" sz="1600" dirty="0"/>
              <a:t>Tapauskohtainen erillislainsäädäntö</a:t>
            </a:r>
          </a:p>
          <a:p>
            <a:endParaRPr lang="fi-FI" sz="1600" dirty="0"/>
          </a:p>
        </p:txBody>
      </p:sp>
    </p:spTree>
    <p:extLst>
      <p:ext uri="{BB962C8B-B14F-4D97-AF65-F5344CB8AC3E}">
        <p14:creationId xmlns:p14="http://schemas.microsoft.com/office/powerpoint/2010/main" val="4162578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407988"/>
            <a:ext cx="7602526" cy="787400"/>
          </a:xfrm>
        </p:spPr>
        <p:txBody>
          <a:bodyPr/>
          <a:lstStyle/>
          <a:p>
            <a:r>
              <a:rPr lang="fi-FI" sz="2400" dirty="0"/>
              <a:t>Tiedonhallintamallin muutosvaikutusten arviointi (MVA)</a:t>
            </a:r>
          </a:p>
        </p:txBody>
      </p:sp>
      <p:sp>
        <p:nvSpPr>
          <p:cNvPr id="3" name="Sisällön paikkamerkki 2"/>
          <p:cNvSpPr>
            <a:spLocks noGrp="1"/>
          </p:cNvSpPr>
          <p:nvPr>
            <p:ph idx="1"/>
          </p:nvPr>
        </p:nvSpPr>
        <p:spPr>
          <a:xfrm>
            <a:off x="457200" y="1101197"/>
            <a:ext cx="7491061" cy="3364140"/>
          </a:xfrm>
        </p:spPr>
        <p:txBody>
          <a:bodyPr/>
          <a:lstStyle/>
          <a:p>
            <a:pPr marL="0" indent="0">
              <a:buNone/>
            </a:pPr>
            <a:r>
              <a:rPr lang="fi-FI" sz="1400" dirty="0"/>
              <a:t>Vuonna 2020 voimaan tullut laki julkisen hallinnon tiedonhallinnasta eli </a:t>
            </a:r>
            <a:r>
              <a:rPr lang="fi-FI" sz="1400" dirty="0">
                <a:hlinkClick r:id="rId2"/>
              </a:rPr>
              <a:t>tiedonhallintalaki</a:t>
            </a:r>
            <a:r>
              <a:rPr lang="fi-FI" sz="1400" dirty="0"/>
              <a:t> edellyttää, että muutosten vaikutuksen arviointi on tehtävä suunniteltaessa hallinnollisia uudistuksia ja tietojärjestelmien käyttöönottoa tai niihin liittyviä muutoksia, joilla on vaikutusta tiedonhallintamalliin.</a:t>
            </a:r>
          </a:p>
          <a:p>
            <a:pPr marL="0" indent="0">
              <a:buNone/>
            </a:pPr>
            <a:endParaRPr lang="fi-FI" sz="1400" dirty="0"/>
          </a:p>
          <a:p>
            <a:pPr marL="0" indent="0">
              <a:buNone/>
            </a:pPr>
            <a:r>
              <a:rPr lang="fi-FI" sz="1400" dirty="0">
                <a:ea typeface="+mn-lt"/>
                <a:cs typeface="+mn-lt"/>
              </a:rPr>
              <a:t>Kaupungilla on käytössä MVA-työkalu, jota hyödynnetään sellaisenaan ohjelmien ja projektien tukena. Linkki: </a:t>
            </a:r>
            <a:r>
              <a:rPr lang="fi-FI" sz="1400">
                <a:ea typeface="+mn-lt"/>
                <a:cs typeface="+mn-lt"/>
                <a:hlinkClick r:id="rId3"/>
              </a:rPr>
              <a:t>Tiedonhallintamallin MVA-työkaluun Teamsissa</a:t>
            </a:r>
            <a:endParaRPr lang="fi-FI"/>
          </a:p>
          <a:p>
            <a:pPr marL="0" indent="0">
              <a:buNone/>
            </a:pPr>
            <a:endParaRPr lang="fi-FI" sz="1400" dirty="0"/>
          </a:p>
          <a:p>
            <a:endParaRPr lang="fi-FI" sz="1400" dirty="0"/>
          </a:p>
          <a:p>
            <a:endParaRPr lang="fi-FI" sz="1400" dirty="0"/>
          </a:p>
          <a:p>
            <a:endParaRPr lang="fi-FI" sz="1400" dirty="0"/>
          </a:p>
        </p:txBody>
      </p:sp>
      <p:graphicFrame>
        <p:nvGraphicFramePr>
          <p:cNvPr id="7" name="Kaaviokuva 6"/>
          <p:cNvGraphicFramePr/>
          <p:nvPr/>
        </p:nvGraphicFramePr>
        <p:xfrm>
          <a:off x="3091672" y="2935362"/>
          <a:ext cx="4134139" cy="282369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Alanuoli 7"/>
          <p:cNvSpPr/>
          <p:nvPr/>
        </p:nvSpPr>
        <p:spPr>
          <a:xfrm flipH="1">
            <a:off x="4460697" y="3196792"/>
            <a:ext cx="528486" cy="2446911"/>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i-FI" sz="1200" dirty="0">
                <a:solidFill>
                  <a:schemeClr val="tx1"/>
                </a:solidFill>
              </a:rPr>
              <a:t>TAVOITTEET</a:t>
            </a:r>
          </a:p>
        </p:txBody>
      </p:sp>
      <p:sp>
        <p:nvSpPr>
          <p:cNvPr id="9" name="Alanuoli 8"/>
          <p:cNvSpPr/>
          <p:nvPr/>
        </p:nvSpPr>
        <p:spPr>
          <a:xfrm flipV="1">
            <a:off x="6764652" y="2898616"/>
            <a:ext cx="528486" cy="2434537"/>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i-FI" sz="1200" dirty="0">
                <a:solidFill>
                  <a:schemeClr val="tx1"/>
                </a:solidFill>
              </a:rPr>
              <a:t>TUOTOKSET</a:t>
            </a:r>
          </a:p>
        </p:txBody>
      </p:sp>
      <p:sp>
        <p:nvSpPr>
          <p:cNvPr id="11" name="Suorakulmio 10"/>
          <p:cNvSpPr/>
          <p:nvPr/>
        </p:nvSpPr>
        <p:spPr>
          <a:xfrm>
            <a:off x="2460173" y="5813482"/>
            <a:ext cx="4016827" cy="396279"/>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t>Jatkuva kehittäminen ja linjatyö</a:t>
            </a:r>
          </a:p>
        </p:txBody>
      </p:sp>
      <p:sp>
        <p:nvSpPr>
          <p:cNvPr id="12" name="Suorakulmio 11"/>
          <p:cNvSpPr/>
          <p:nvPr/>
        </p:nvSpPr>
        <p:spPr>
          <a:xfrm>
            <a:off x="2460172" y="6309322"/>
            <a:ext cx="4016827" cy="396279"/>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solidFill>
                  <a:schemeClr val="tx1"/>
                </a:solidFill>
              </a:rPr>
              <a:t>Tiedonhallintamalli</a:t>
            </a:r>
          </a:p>
        </p:txBody>
      </p:sp>
      <p:sp>
        <p:nvSpPr>
          <p:cNvPr id="14" name="Suorakulmio 13"/>
          <p:cNvSpPr/>
          <p:nvPr/>
        </p:nvSpPr>
        <p:spPr>
          <a:xfrm>
            <a:off x="8152482" y="0"/>
            <a:ext cx="4039518"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3" name="Suorakulmio 12"/>
          <p:cNvSpPr/>
          <p:nvPr/>
        </p:nvSpPr>
        <p:spPr>
          <a:xfrm>
            <a:off x="8263947" y="234187"/>
            <a:ext cx="3723832" cy="3108543"/>
          </a:xfrm>
          <a:prstGeom prst="rect">
            <a:avLst/>
          </a:prstGeom>
        </p:spPr>
        <p:txBody>
          <a:bodyPr wrap="square" lIns="91440" tIns="45720" rIns="91440" bIns="45720" anchor="t">
            <a:spAutoFit/>
          </a:bodyPr>
          <a:lstStyle/>
          <a:p>
            <a:pPr marL="285750" indent="-285750">
              <a:buFont typeface="Arial" panose="020B0604020202020204" pitchFamily="34" charset="0"/>
              <a:buChar char="•"/>
            </a:pPr>
            <a:r>
              <a:rPr lang="fi-FI" sz="1400" b="1" dirty="0"/>
              <a:t>Tutustu tiedonhallintamalliin liittyviin käsitteisiin</a:t>
            </a:r>
            <a:r>
              <a:rPr lang="fi-FI" sz="1400" dirty="0"/>
              <a:t>. Linkki </a:t>
            </a:r>
            <a:r>
              <a:rPr lang="fi-FI" sz="1400" dirty="0">
                <a:hlinkClick r:id="rId9"/>
              </a:rPr>
              <a:t>käsitteisiin</a:t>
            </a:r>
            <a:r>
              <a:rPr lang="fi-FI" sz="1400" dirty="0"/>
              <a:t>.</a:t>
            </a:r>
          </a:p>
          <a:p>
            <a:pPr marL="285750" indent="-285750">
              <a:buFont typeface="Arial" panose="020B0604020202020204" pitchFamily="34" charset="0"/>
              <a:buChar char="•"/>
            </a:pPr>
            <a:r>
              <a:rPr lang="fi-FI" sz="1400" b="1" dirty="0"/>
              <a:t>Tutustu muutosvaikutusten arvioinnin kokonaisuuteen</a:t>
            </a:r>
            <a:r>
              <a:rPr lang="fi-FI" sz="1400" dirty="0"/>
              <a:t>. </a:t>
            </a:r>
            <a:r>
              <a:rPr lang="fi-FI" sz="1400" dirty="0">
                <a:ea typeface="+mn-lt"/>
                <a:cs typeface="+mn-lt"/>
              </a:rPr>
              <a:t>Lisätietoa Helmessä ja </a:t>
            </a:r>
            <a:r>
              <a:rPr lang="fi-FI" sz="1400" dirty="0">
                <a:ea typeface="+mn-lt"/>
                <a:cs typeface="+mn-lt"/>
                <a:hlinkClick r:id="rId10"/>
              </a:rPr>
              <a:t>Valtioministeriön</a:t>
            </a:r>
            <a:r>
              <a:rPr lang="fi-FI" sz="1400" dirty="0">
                <a:hlinkClick r:id="rId10"/>
              </a:rPr>
              <a:t> julkaisuun</a:t>
            </a:r>
            <a:r>
              <a:rPr lang="fi-FI" sz="1400" dirty="0"/>
              <a:t>, joissa suositukset muutosvaikutusten arvioinnista. </a:t>
            </a:r>
          </a:p>
          <a:p>
            <a:pPr marL="285750" indent="-285750">
              <a:buFont typeface="Arial" panose="020B0604020202020204" pitchFamily="34" charset="0"/>
              <a:buChar char="•"/>
            </a:pPr>
            <a:r>
              <a:rPr lang="fi-FI" sz="1400" b="1" dirty="0"/>
              <a:t>Dokumentoi</a:t>
            </a:r>
            <a:r>
              <a:rPr lang="fi-FI" sz="1400" dirty="0"/>
              <a:t>, olennaiset muutokset tiedonhallintamalliin tai uusista järjestelmistä.</a:t>
            </a:r>
            <a:r>
              <a:rPr lang="fi-FI" sz="1400" b="1" dirty="0"/>
              <a:t> </a:t>
            </a:r>
          </a:p>
          <a:p>
            <a:pPr marL="285750" indent="-285750">
              <a:buFont typeface="Arial" panose="020B0604020202020204" pitchFamily="34" charset="0"/>
              <a:buChar char="•"/>
            </a:pPr>
            <a:r>
              <a:rPr lang="fi-FI" sz="1400" b="1" dirty="0"/>
              <a:t>Pyydä asiantuntija-apua</a:t>
            </a:r>
            <a:r>
              <a:rPr lang="fi-FI" sz="1400" dirty="0"/>
              <a:t> </a:t>
            </a:r>
          </a:p>
          <a:p>
            <a:pPr marL="285750" indent="-285750">
              <a:buFont typeface="Arial" panose="020B0604020202020204" pitchFamily="34" charset="0"/>
              <a:buChar char="•"/>
            </a:pPr>
            <a:endParaRPr lang="fi-FI" sz="1400" dirty="0">
              <a:cs typeface="Arial"/>
            </a:endParaRPr>
          </a:p>
          <a:p>
            <a:pPr marL="285750" indent="-285750">
              <a:buFont typeface="Arial" panose="020B0604020202020204" pitchFamily="34" charset="0"/>
              <a:buChar char="•"/>
            </a:pPr>
            <a:endParaRPr lang="fi-FI" sz="1400" dirty="0">
              <a:cs typeface="Arial"/>
            </a:endParaRPr>
          </a:p>
          <a:p>
            <a:pPr marL="285750" indent="-285750">
              <a:buFont typeface="Arial" panose="020B0604020202020204" pitchFamily="34" charset="0"/>
              <a:buChar char="•"/>
            </a:pPr>
            <a:endParaRPr lang="fi-FI" sz="1400" dirty="0">
              <a:cs typeface="Arial"/>
            </a:endParaRPr>
          </a:p>
        </p:txBody>
      </p:sp>
    </p:spTree>
    <p:extLst>
      <p:ext uri="{BB962C8B-B14F-4D97-AF65-F5344CB8AC3E}">
        <p14:creationId xmlns:p14="http://schemas.microsoft.com/office/powerpoint/2010/main" val="1710922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a:latin typeface="Arial Black" panose="020B0604020202020204" pitchFamily="34" charset="0"/>
              </a:rPr>
              <a:t>Tiedonohjaus</a:t>
            </a:r>
            <a:endParaRPr lang="fi-FI" altLang="fi-FI" sz="4000">
              <a:latin typeface="Arial Black" panose="020B0604020202020204" pitchFamily="34" charset="0"/>
            </a:endParaRPr>
          </a:p>
        </p:txBody>
      </p:sp>
      <p:graphicFrame>
        <p:nvGraphicFramePr>
          <p:cNvPr id="2" name="Sisällön paikkamerkki 1"/>
          <p:cNvGraphicFramePr>
            <a:graphicFrameLocks noGrp="1"/>
          </p:cNvGraphicFramePr>
          <p:nvPr>
            <p:ph idx="1"/>
            <p:extLst>
              <p:ext uri="{D42A27DB-BD31-4B8C-83A1-F6EECF244321}">
                <p14:modId xmlns:p14="http://schemas.microsoft.com/office/powerpoint/2010/main" val="2522537599"/>
              </p:ext>
            </p:extLst>
          </p:nvPr>
        </p:nvGraphicFramePr>
        <p:xfrm>
          <a:off x="457200" y="1196975"/>
          <a:ext cx="11234739" cy="3230880"/>
        </p:xfrm>
        <a:graphic>
          <a:graphicData uri="http://schemas.openxmlformats.org/drawingml/2006/table">
            <a:tbl>
              <a:tblPr firstRow="1" bandRow="1">
                <a:tableStyleId>{073A0DAA-6AF3-43AB-8588-CEC1D06C72B9}</a:tableStyleId>
              </a:tblPr>
              <a:tblGrid>
                <a:gridCol w="4235670">
                  <a:extLst>
                    <a:ext uri="{9D8B030D-6E8A-4147-A177-3AD203B41FA5}">
                      <a16:colId xmlns:a16="http://schemas.microsoft.com/office/drawing/2014/main" val="3677800644"/>
                    </a:ext>
                  </a:extLst>
                </a:gridCol>
                <a:gridCol w="3254156">
                  <a:extLst>
                    <a:ext uri="{9D8B030D-6E8A-4147-A177-3AD203B41FA5}">
                      <a16:colId xmlns:a16="http://schemas.microsoft.com/office/drawing/2014/main" val="3096591801"/>
                    </a:ext>
                  </a:extLst>
                </a:gridCol>
                <a:gridCol w="3744913">
                  <a:extLst>
                    <a:ext uri="{9D8B030D-6E8A-4147-A177-3AD203B41FA5}">
                      <a16:colId xmlns:a16="http://schemas.microsoft.com/office/drawing/2014/main" val="913963999"/>
                    </a:ext>
                  </a:extLst>
                </a:gridCol>
              </a:tblGrid>
              <a:tr h="370840">
                <a:tc>
                  <a:txBody>
                    <a:bodyPr/>
                    <a:lstStyle/>
                    <a:p>
                      <a:r>
                        <a:rPr lang="fi-FI" sz="1400" dirty="0"/>
                        <a:t>Kysymys</a:t>
                      </a:r>
                    </a:p>
                  </a:txBody>
                  <a:tcPr marL="96341" marR="96341"/>
                </a:tc>
                <a:tc>
                  <a:txBody>
                    <a:bodyPr/>
                    <a:lstStyle/>
                    <a:p>
                      <a:r>
                        <a:rPr lang="fi-FI" sz="1400" dirty="0"/>
                        <a:t>Ohjelmajohtajan/projektipäällikön </a:t>
                      </a:r>
                      <a:r>
                        <a:rPr lang="fi-FI" sz="1400" baseline="0" dirty="0"/>
                        <a:t>vastaus</a:t>
                      </a:r>
                      <a:endParaRPr lang="fi-FI" sz="1400" dirty="0"/>
                    </a:p>
                  </a:txBody>
                  <a:tcPr marL="96341" marR="96341"/>
                </a:tc>
                <a:tc>
                  <a:txBody>
                    <a:bodyPr/>
                    <a:lstStyle/>
                    <a:p>
                      <a:r>
                        <a:rPr lang="fi-FI" sz="1400" dirty="0"/>
                        <a:t>Tiedonohjauksen kommentti</a:t>
                      </a:r>
                    </a:p>
                  </a:txBody>
                  <a:tcPr marL="96341" marR="96341"/>
                </a:tc>
                <a:extLst>
                  <a:ext uri="{0D108BD9-81ED-4DB2-BD59-A6C34878D82A}">
                    <a16:rowId xmlns:a16="http://schemas.microsoft.com/office/drawing/2014/main" val="3157703594"/>
                  </a:ext>
                </a:extLst>
              </a:tr>
              <a:tr h="370840">
                <a:tc>
                  <a:txBody>
                    <a:bodyPr/>
                    <a:lstStyle/>
                    <a:p>
                      <a:r>
                        <a:rPr lang="fi-FI" sz="1400" kern="1200" dirty="0">
                          <a:solidFill>
                            <a:schemeClr val="dk1"/>
                          </a:solidFill>
                          <a:effectLst/>
                          <a:latin typeface="+mn-lt"/>
                          <a:ea typeface="+mn-ea"/>
                          <a:cs typeface="+mn-cs"/>
                        </a:rPr>
                        <a:t>Tuleeko ohjelman/projektin myötä toimialalle uusi tehtävä?</a:t>
                      </a:r>
                    </a:p>
                  </a:txBody>
                  <a:tcPr marL="96341" marR="96341"/>
                </a:tc>
                <a:tc>
                  <a:txBody>
                    <a:bodyPr/>
                    <a:lstStyle/>
                    <a:p>
                      <a:endParaRPr lang="fi-FI" sz="1400"/>
                    </a:p>
                  </a:txBody>
                  <a:tcPr marL="96341" marR="96341"/>
                </a:tc>
                <a:tc>
                  <a:txBody>
                    <a:bodyPr/>
                    <a:lstStyle/>
                    <a:p>
                      <a:endParaRPr lang="fi-FI" sz="1400"/>
                    </a:p>
                  </a:txBody>
                  <a:tcPr marL="96341" marR="96341"/>
                </a:tc>
                <a:extLst>
                  <a:ext uri="{0D108BD9-81ED-4DB2-BD59-A6C34878D82A}">
                    <a16:rowId xmlns:a16="http://schemas.microsoft.com/office/drawing/2014/main" val="2245867054"/>
                  </a:ext>
                </a:extLst>
              </a:tr>
              <a:tr h="370839">
                <a:tc>
                  <a:txBody>
                    <a:bodyPr/>
                    <a:lstStyle/>
                    <a:p>
                      <a:pPr lvl="0">
                        <a:buNone/>
                      </a:pPr>
                      <a:r>
                        <a:rPr lang="fi-FI" sz="1400" kern="1200" dirty="0">
                          <a:solidFill>
                            <a:schemeClr val="dk1"/>
                          </a:solidFill>
                          <a:effectLst/>
                          <a:latin typeface="+mn-lt"/>
                          <a:ea typeface="+mn-ea"/>
                          <a:cs typeface="+mn-cs"/>
                        </a:rPr>
                        <a:t>Muuttuuko ohjelman/projektin myötä toimialalla olemassa oleva tehtävä?</a:t>
                      </a:r>
                    </a:p>
                  </a:txBody>
                  <a:tcPr marL="96341" marR="96341"/>
                </a:tc>
                <a:tc>
                  <a:txBody>
                    <a:bodyPr/>
                    <a:lstStyle/>
                    <a:p>
                      <a:pPr lvl="0">
                        <a:buNone/>
                      </a:pPr>
                      <a:endParaRPr lang="fi-FI" sz="1400"/>
                    </a:p>
                  </a:txBody>
                  <a:tcPr marL="96341" marR="96341"/>
                </a:tc>
                <a:tc>
                  <a:txBody>
                    <a:bodyPr/>
                    <a:lstStyle/>
                    <a:p>
                      <a:pPr lvl="0">
                        <a:buNone/>
                      </a:pPr>
                      <a:endParaRPr lang="fi-FI" sz="1400"/>
                    </a:p>
                  </a:txBody>
                  <a:tcPr marL="96341" marR="96341"/>
                </a:tc>
                <a:extLst>
                  <a:ext uri="{0D108BD9-81ED-4DB2-BD59-A6C34878D82A}">
                    <a16:rowId xmlns:a16="http://schemas.microsoft.com/office/drawing/2014/main" val="3769572070"/>
                  </a:ext>
                </a:extLst>
              </a:tr>
              <a:tr h="370840">
                <a:tc>
                  <a:txBody>
                    <a:bodyPr/>
                    <a:lstStyle/>
                    <a:p>
                      <a:r>
                        <a:rPr lang="fi-FI" sz="1400" kern="1200" dirty="0">
                          <a:solidFill>
                            <a:schemeClr val="dk1"/>
                          </a:solidFill>
                          <a:effectLst/>
                          <a:latin typeface="+mn-lt"/>
                          <a:ea typeface="+mn-ea"/>
                          <a:cs typeface="+mn-cs"/>
                        </a:rPr>
                        <a:t>Muuttuuko ohjelman/projektin</a:t>
                      </a:r>
                      <a:r>
                        <a:rPr lang="fi-FI" sz="1400" kern="1200" baseline="0" dirty="0">
                          <a:solidFill>
                            <a:schemeClr val="dk1"/>
                          </a:solidFill>
                          <a:effectLst/>
                          <a:latin typeface="+mn-lt"/>
                          <a:ea typeface="+mn-ea"/>
                          <a:cs typeface="+mn-cs"/>
                        </a:rPr>
                        <a:t> myötä </a:t>
                      </a:r>
                      <a:r>
                        <a:rPr lang="fi-FI" sz="1400" kern="1200" dirty="0">
                          <a:solidFill>
                            <a:schemeClr val="dk1"/>
                          </a:solidFill>
                          <a:effectLst/>
                          <a:latin typeface="+mn-lt"/>
                          <a:ea typeface="+mn-ea"/>
                          <a:cs typeface="+mn-cs"/>
                        </a:rPr>
                        <a:t>asiakirjojen käsittelytapa toimialalla?</a:t>
                      </a:r>
                    </a:p>
                  </a:txBody>
                  <a:tcPr marL="96341" marR="96341"/>
                </a:tc>
                <a:tc>
                  <a:txBody>
                    <a:bodyPr/>
                    <a:lstStyle/>
                    <a:p>
                      <a:endParaRPr lang="fi-FI" sz="1400" dirty="0"/>
                    </a:p>
                  </a:txBody>
                  <a:tcPr marL="96341" marR="96341"/>
                </a:tc>
                <a:tc>
                  <a:txBody>
                    <a:bodyPr/>
                    <a:lstStyle/>
                    <a:p>
                      <a:endParaRPr lang="fi-FI" sz="1400" dirty="0"/>
                    </a:p>
                  </a:txBody>
                  <a:tcPr marL="96341" marR="96341"/>
                </a:tc>
                <a:extLst>
                  <a:ext uri="{0D108BD9-81ED-4DB2-BD59-A6C34878D82A}">
                    <a16:rowId xmlns:a16="http://schemas.microsoft.com/office/drawing/2014/main" val="412969406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kern="1200" dirty="0">
                          <a:solidFill>
                            <a:schemeClr val="tx1"/>
                          </a:solidFill>
                          <a:effectLst/>
                          <a:latin typeface="+mn-lt"/>
                          <a:ea typeface="+mn-ea"/>
                          <a:cs typeface="+mn-cs"/>
                        </a:rPr>
                        <a:t>Onko järjestelmän tarkoitus vastaanottaa/kuljettaa/käsitellä/ sähköisesti</a:t>
                      </a:r>
                      <a:r>
                        <a:rPr lang="fi-FI" sz="1400" kern="1200" baseline="0" dirty="0">
                          <a:solidFill>
                            <a:schemeClr val="tx1"/>
                          </a:solidFill>
                          <a:effectLst/>
                          <a:latin typeface="+mn-lt"/>
                          <a:ea typeface="+mn-ea"/>
                          <a:cs typeface="+mn-cs"/>
                        </a:rPr>
                        <a:t> säilyttää</a:t>
                      </a:r>
                      <a:r>
                        <a:rPr lang="fi-FI" sz="1400" kern="1200" dirty="0">
                          <a:solidFill>
                            <a:schemeClr val="tx1"/>
                          </a:solidFill>
                          <a:effectLst/>
                          <a:latin typeface="+mn-lt"/>
                          <a:ea typeface="+mn-ea"/>
                          <a:cs typeface="+mn-cs"/>
                        </a:rPr>
                        <a:t> asiakirjoja</a:t>
                      </a:r>
                      <a:r>
                        <a:rPr lang="fi-FI" sz="1400" kern="1200" baseline="0" dirty="0">
                          <a:solidFill>
                            <a:schemeClr val="tx1"/>
                          </a:solidFill>
                          <a:effectLst/>
                          <a:latin typeface="+mn-lt"/>
                          <a:ea typeface="+mn-ea"/>
                          <a:cs typeface="+mn-cs"/>
                        </a:rPr>
                        <a:t> (joko f</a:t>
                      </a:r>
                      <a:r>
                        <a:rPr lang="fi-FI" sz="1400" kern="1200" dirty="0">
                          <a:solidFill>
                            <a:schemeClr val="tx1"/>
                          </a:solidFill>
                          <a:effectLst/>
                          <a:latin typeface="+mn-lt"/>
                          <a:ea typeface="+mn-ea"/>
                          <a:cs typeface="+mn-cs"/>
                        </a:rPr>
                        <a:t>yysisiä asiakirjoja, tai jollain asiointikanavalla lomakkeella rakenteisesti</a:t>
                      </a:r>
                      <a:r>
                        <a:rPr lang="fi-FI" sz="1400" kern="1200" baseline="0" dirty="0">
                          <a:solidFill>
                            <a:schemeClr val="tx1"/>
                          </a:solidFill>
                          <a:effectLst/>
                          <a:latin typeface="+mn-lt"/>
                          <a:ea typeface="+mn-ea"/>
                          <a:cs typeface="+mn-cs"/>
                        </a:rPr>
                        <a:t> kerättyä tietoa)</a:t>
                      </a:r>
                      <a:r>
                        <a:rPr lang="fi-FI" sz="1400" kern="1200" dirty="0">
                          <a:solidFill>
                            <a:schemeClr val="tx1"/>
                          </a:solidFill>
                          <a:effectLst/>
                          <a:latin typeface="+mn-lt"/>
                          <a:ea typeface="+mn-ea"/>
                          <a:cs typeface="+mn-cs"/>
                        </a:rPr>
                        <a:t>? </a:t>
                      </a:r>
                    </a:p>
                  </a:txBody>
                  <a:tcPr marL="96341" marR="96341"/>
                </a:tc>
                <a:tc>
                  <a:txBody>
                    <a:bodyPr/>
                    <a:lstStyle/>
                    <a:p>
                      <a:r>
                        <a:rPr lang="fi-FI" sz="1400" kern="1200" dirty="0">
                          <a:solidFill>
                            <a:schemeClr val="tx1"/>
                          </a:solidFill>
                          <a:effectLst/>
                          <a:latin typeface="+mn-lt"/>
                          <a:ea typeface="+mn-ea"/>
                          <a:cs typeface="+mn-cs"/>
                        </a:rPr>
                        <a:t>Kyllä/Ei</a:t>
                      </a:r>
                      <a:endParaRPr lang="fi-FI" sz="1400" dirty="0">
                        <a:solidFill>
                          <a:schemeClr val="tx1"/>
                        </a:solidFill>
                      </a:endParaRPr>
                    </a:p>
                  </a:txBody>
                  <a:tcPr marL="96341" marR="96341"/>
                </a:tc>
                <a:tc>
                  <a:txBody>
                    <a:bodyPr/>
                    <a:lstStyle/>
                    <a:p>
                      <a:r>
                        <a:rPr lang="fi-FI" sz="1400" kern="1200" dirty="0">
                          <a:solidFill>
                            <a:schemeClr val="tx1"/>
                          </a:solidFill>
                          <a:effectLst/>
                          <a:latin typeface="+mn-lt"/>
                          <a:ea typeface="+mn-ea"/>
                          <a:cs typeface="+mn-cs"/>
                        </a:rPr>
                        <a:t>Jos kyllä, sovitaan missä</a:t>
                      </a:r>
                      <a:r>
                        <a:rPr lang="fi-FI" sz="1400" kern="1200" baseline="0" dirty="0">
                          <a:solidFill>
                            <a:schemeClr val="tx1"/>
                          </a:solidFill>
                          <a:effectLst/>
                          <a:latin typeface="+mn-lt"/>
                          <a:ea typeface="+mn-ea"/>
                          <a:cs typeface="+mn-cs"/>
                        </a:rPr>
                        <a:t> kohtaa ohjemaa/projektia ollaan yhteydessä ja kehen tiedonhallintalain pykälän 19 huomioimiseksi.</a:t>
                      </a:r>
                      <a:endParaRPr lang="fi-FI" sz="1400" dirty="0">
                        <a:solidFill>
                          <a:schemeClr val="tx1"/>
                        </a:solidFill>
                      </a:endParaRPr>
                    </a:p>
                  </a:txBody>
                  <a:tcPr marL="96341" marR="96341"/>
                </a:tc>
                <a:extLst>
                  <a:ext uri="{0D108BD9-81ED-4DB2-BD59-A6C34878D82A}">
                    <a16:rowId xmlns:a16="http://schemas.microsoft.com/office/drawing/2014/main" val="2162347931"/>
                  </a:ext>
                </a:extLst>
              </a:tr>
            </a:tbl>
          </a:graphicData>
        </a:graphic>
      </p:graphicFrame>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A488C67B-0203-2744-8593-A2EC394643B4}" type="datetime1">
              <a:rPr kumimoji="0" lang="fi-FI" altLang="fi-FI" sz="13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15.2.2022</a:t>
            </a:fld>
            <a:endParaRPr kumimoji="0" lang="fi-FI" altLang="fi-FI" sz="13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F32B1CF-9DC2-E547-B9CF-29EB3A19BE48}" type="slidenum">
              <a:rPr kumimoji="0" lang="fi-FI" altLang="fi-FI" sz="13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fi-FI" altLang="fi-FI" sz="13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760858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a:latin typeface="Arial Black" panose="020B0604020202020204" pitchFamily="34" charset="0"/>
              </a:rPr>
              <a:t>Tietoturva</a:t>
            </a:r>
            <a:endParaRPr lang="fi-FI" altLang="fi-FI" sz="4000">
              <a:latin typeface="Arial Black" panose="020B0604020202020204" pitchFamily="34" charset="0"/>
            </a:endParaRPr>
          </a:p>
        </p:txBody>
      </p:sp>
      <p:graphicFrame>
        <p:nvGraphicFramePr>
          <p:cNvPr id="2" name="Sisällön paikkamerkki 1"/>
          <p:cNvGraphicFramePr>
            <a:graphicFrameLocks noGrp="1"/>
          </p:cNvGraphicFramePr>
          <p:nvPr>
            <p:ph idx="1"/>
            <p:extLst>
              <p:ext uri="{D42A27DB-BD31-4B8C-83A1-F6EECF244321}">
                <p14:modId xmlns:p14="http://schemas.microsoft.com/office/powerpoint/2010/main" val="313086013"/>
              </p:ext>
            </p:extLst>
          </p:nvPr>
        </p:nvGraphicFramePr>
        <p:xfrm>
          <a:off x="457200" y="1196975"/>
          <a:ext cx="11234739" cy="1767840"/>
        </p:xfrm>
        <a:graphic>
          <a:graphicData uri="http://schemas.openxmlformats.org/drawingml/2006/table">
            <a:tbl>
              <a:tblPr firstRow="1" bandRow="1">
                <a:tableStyleId>{073A0DAA-6AF3-43AB-8588-CEC1D06C72B9}</a:tableStyleId>
              </a:tblPr>
              <a:tblGrid>
                <a:gridCol w="4235670">
                  <a:extLst>
                    <a:ext uri="{9D8B030D-6E8A-4147-A177-3AD203B41FA5}">
                      <a16:colId xmlns:a16="http://schemas.microsoft.com/office/drawing/2014/main" val="3677800644"/>
                    </a:ext>
                  </a:extLst>
                </a:gridCol>
                <a:gridCol w="3254156">
                  <a:extLst>
                    <a:ext uri="{9D8B030D-6E8A-4147-A177-3AD203B41FA5}">
                      <a16:colId xmlns:a16="http://schemas.microsoft.com/office/drawing/2014/main" val="3096591801"/>
                    </a:ext>
                  </a:extLst>
                </a:gridCol>
                <a:gridCol w="3744913">
                  <a:extLst>
                    <a:ext uri="{9D8B030D-6E8A-4147-A177-3AD203B41FA5}">
                      <a16:colId xmlns:a16="http://schemas.microsoft.com/office/drawing/2014/main" val="913963999"/>
                    </a:ext>
                  </a:extLst>
                </a:gridCol>
              </a:tblGrid>
              <a:tr h="370840">
                <a:tc>
                  <a:txBody>
                    <a:bodyPr/>
                    <a:lstStyle/>
                    <a:p>
                      <a:r>
                        <a:rPr lang="fi-FI" sz="1400" dirty="0"/>
                        <a:t>Kysymys</a:t>
                      </a:r>
                    </a:p>
                  </a:txBody>
                  <a:tcPr marL="96341" marR="96341"/>
                </a:tc>
                <a:tc>
                  <a:txBody>
                    <a:bodyPr/>
                    <a:lstStyle/>
                    <a:p>
                      <a:r>
                        <a:rPr lang="fi-FI" sz="1400" dirty="0"/>
                        <a:t>Ohjelmajohtajan/projektipäällikön</a:t>
                      </a:r>
                    </a:p>
                    <a:p>
                      <a:r>
                        <a:rPr lang="fi-FI" sz="1400" baseline="0" dirty="0"/>
                        <a:t>vastaus</a:t>
                      </a:r>
                      <a:endParaRPr lang="fi-FI" sz="1400" dirty="0"/>
                    </a:p>
                  </a:txBody>
                  <a:tcPr marL="96341" marR="96341"/>
                </a:tc>
                <a:tc>
                  <a:txBody>
                    <a:bodyPr/>
                    <a:lstStyle/>
                    <a:p>
                      <a:r>
                        <a:rPr lang="fi-FI" sz="1400" dirty="0"/>
                        <a:t>Tietoturvapäällikön kommentti</a:t>
                      </a:r>
                    </a:p>
                  </a:txBody>
                  <a:tcPr marL="96341" marR="96341"/>
                </a:tc>
                <a:extLst>
                  <a:ext uri="{0D108BD9-81ED-4DB2-BD59-A6C34878D82A}">
                    <a16:rowId xmlns:a16="http://schemas.microsoft.com/office/drawing/2014/main" val="3157703594"/>
                  </a:ext>
                </a:extLst>
              </a:tr>
              <a:tr h="370840">
                <a:tc>
                  <a:txBody>
                    <a:bodyPr/>
                    <a:lstStyle/>
                    <a:p>
                      <a:r>
                        <a:rPr lang="fi-FI" sz="1400" dirty="0"/>
                        <a:t>Tehdäänkö</a:t>
                      </a:r>
                      <a:r>
                        <a:rPr lang="fi-FI" sz="1400" baseline="0" dirty="0"/>
                        <a:t> ohjelmassa/projektissa isoja muutoksia jo käytössä oleviin ICT-järjestelmiin tai hankintaanko uusi järjestelmä?</a:t>
                      </a:r>
                      <a:endParaRPr lang="fi-FI" sz="1400" dirty="0"/>
                    </a:p>
                  </a:txBody>
                  <a:tcPr marL="96341" marR="96341"/>
                </a:tc>
                <a:tc>
                  <a:txBody>
                    <a:bodyPr/>
                    <a:lstStyle/>
                    <a:p>
                      <a:endParaRPr lang="fi-FI"/>
                    </a:p>
                  </a:txBody>
                  <a:tcPr marL="96341" marR="96341"/>
                </a:tc>
                <a:tc>
                  <a:txBody>
                    <a:bodyPr/>
                    <a:lstStyle/>
                    <a:p>
                      <a:endParaRPr lang="fi-FI"/>
                    </a:p>
                  </a:txBody>
                  <a:tcPr marL="96341" marR="96341"/>
                </a:tc>
                <a:extLst>
                  <a:ext uri="{0D108BD9-81ED-4DB2-BD59-A6C34878D82A}">
                    <a16:rowId xmlns:a16="http://schemas.microsoft.com/office/drawing/2014/main" val="2245867054"/>
                  </a:ext>
                </a:extLst>
              </a:tr>
              <a:tr h="370840">
                <a:tc>
                  <a:txBody>
                    <a:bodyPr/>
                    <a:lstStyle/>
                    <a:p>
                      <a:r>
                        <a:rPr lang="fi-FI" sz="1400" dirty="0"/>
                        <a:t>Käsitelläänkö järjestelmässä salassa pidettäviä tai muuten turvaluokiteltuja tietoja?</a:t>
                      </a:r>
                    </a:p>
                  </a:txBody>
                  <a:tcPr marL="96341" marR="96341"/>
                </a:tc>
                <a:tc>
                  <a:txBody>
                    <a:bodyPr/>
                    <a:lstStyle/>
                    <a:p>
                      <a:endParaRPr lang="fi-FI"/>
                    </a:p>
                  </a:txBody>
                  <a:tcPr marL="96341" marR="96341"/>
                </a:tc>
                <a:tc>
                  <a:txBody>
                    <a:bodyPr/>
                    <a:lstStyle/>
                    <a:p>
                      <a:endParaRPr lang="fi-FI" dirty="0"/>
                    </a:p>
                  </a:txBody>
                  <a:tcPr marL="96341" marR="96341"/>
                </a:tc>
                <a:extLst>
                  <a:ext uri="{0D108BD9-81ED-4DB2-BD59-A6C34878D82A}">
                    <a16:rowId xmlns:a16="http://schemas.microsoft.com/office/drawing/2014/main" val="3673368323"/>
                  </a:ext>
                </a:extLst>
              </a:tr>
            </a:tbl>
          </a:graphicData>
        </a:graphic>
      </p:graphicFrame>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A488C67B-0203-2744-8593-A2EC394643B4}" type="datetime1">
              <a:rPr kumimoji="0" lang="fi-FI" altLang="fi-FI" sz="13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15.2.2022</a:t>
            </a:fld>
            <a:endParaRPr kumimoji="0" lang="fi-FI" altLang="fi-FI" sz="13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F32B1CF-9DC2-E547-B9CF-29EB3A19BE48}" type="slidenum">
              <a:rPr kumimoji="0" lang="fi-FI" altLang="fi-FI" sz="13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fi-FI" altLang="fi-FI" sz="13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151333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a:latin typeface="Arial Black" panose="020B0604020202020204" pitchFamily="34" charset="0"/>
              </a:rPr>
              <a:t>Tietosuoja</a:t>
            </a:r>
            <a:endParaRPr lang="fi-FI" altLang="fi-FI" sz="4000">
              <a:latin typeface="Arial Black" panose="020B0604020202020204" pitchFamily="34" charset="0"/>
            </a:endParaRPr>
          </a:p>
        </p:txBody>
      </p:sp>
      <p:graphicFrame>
        <p:nvGraphicFramePr>
          <p:cNvPr id="2" name="Sisällön paikkamerkki 1"/>
          <p:cNvGraphicFramePr>
            <a:graphicFrameLocks noGrp="1"/>
          </p:cNvGraphicFramePr>
          <p:nvPr>
            <p:ph idx="1"/>
            <p:extLst>
              <p:ext uri="{D42A27DB-BD31-4B8C-83A1-F6EECF244321}">
                <p14:modId xmlns:p14="http://schemas.microsoft.com/office/powerpoint/2010/main" val="1082500442"/>
              </p:ext>
            </p:extLst>
          </p:nvPr>
        </p:nvGraphicFramePr>
        <p:xfrm>
          <a:off x="457200" y="1196975"/>
          <a:ext cx="11234739" cy="3230880"/>
        </p:xfrm>
        <a:graphic>
          <a:graphicData uri="http://schemas.openxmlformats.org/drawingml/2006/table">
            <a:tbl>
              <a:tblPr firstRow="1" bandRow="1">
                <a:tableStyleId>{073A0DAA-6AF3-43AB-8588-CEC1D06C72B9}</a:tableStyleId>
              </a:tblPr>
              <a:tblGrid>
                <a:gridCol w="4235670">
                  <a:extLst>
                    <a:ext uri="{9D8B030D-6E8A-4147-A177-3AD203B41FA5}">
                      <a16:colId xmlns:a16="http://schemas.microsoft.com/office/drawing/2014/main" val="3677800644"/>
                    </a:ext>
                  </a:extLst>
                </a:gridCol>
                <a:gridCol w="3254156">
                  <a:extLst>
                    <a:ext uri="{9D8B030D-6E8A-4147-A177-3AD203B41FA5}">
                      <a16:colId xmlns:a16="http://schemas.microsoft.com/office/drawing/2014/main" val="3096591801"/>
                    </a:ext>
                  </a:extLst>
                </a:gridCol>
                <a:gridCol w="3744913">
                  <a:extLst>
                    <a:ext uri="{9D8B030D-6E8A-4147-A177-3AD203B41FA5}">
                      <a16:colId xmlns:a16="http://schemas.microsoft.com/office/drawing/2014/main" val="913963999"/>
                    </a:ext>
                  </a:extLst>
                </a:gridCol>
              </a:tblGrid>
              <a:tr h="370840">
                <a:tc>
                  <a:txBody>
                    <a:bodyPr/>
                    <a:lstStyle/>
                    <a:p>
                      <a:r>
                        <a:rPr lang="fi-FI" sz="1400" dirty="0"/>
                        <a:t>Kysymys</a:t>
                      </a:r>
                    </a:p>
                  </a:txBody>
                  <a:tcPr marL="96341" marR="96341"/>
                </a:tc>
                <a:tc>
                  <a:txBody>
                    <a:bodyPr/>
                    <a:lstStyle/>
                    <a:p>
                      <a:r>
                        <a:rPr lang="fi-FI" sz="1400" dirty="0"/>
                        <a:t>Ohjelmajohtajan/projektipäällikön</a:t>
                      </a:r>
                      <a:r>
                        <a:rPr lang="fi-FI" sz="1400" baseline="0" dirty="0"/>
                        <a:t>vastaus</a:t>
                      </a:r>
                      <a:endParaRPr lang="fi-FI" sz="1400" dirty="0"/>
                    </a:p>
                  </a:txBody>
                  <a:tcPr marL="96341" marR="96341"/>
                </a:tc>
                <a:tc>
                  <a:txBody>
                    <a:bodyPr/>
                    <a:lstStyle/>
                    <a:p>
                      <a:r>
                        <a:rPr lang="fi-FI" sz="1400" dirty="0"/>
                        <a:t>Toimintaohje</a:t>
                      </a:r>
                    </a:p>
                  </a:txBody>
                  <a:tcPr marL="96341" marR="96341"/>
                </a:tc>
                <a:extLst>
                  <a:ext uri="{0D108BD9-81ED-4DB2-BD59-A6C34878D82A}">
                    <a16:rowId xmlns:a16="http://schemas.microsoft.com/office/drawing/2014/main" val="3157703594"/>
                  </a:ext>
                </a:extLst>
              </a:tr>
              <a:tr h="370840">
                <a:tc>
                  <a:txBody>
                    <a:bodyPr/>
                    <a:lstStyle/>
                    <a:p>
                      <a:r>
                        <a:rPr lang="fi-FI" sz="1400" kern="1200" dirty="0">
                          <a:solidFill>
                            <a:schemeClr val="dk1"/>
                          </a:solidFill>
                          <a:effectLst/>
                          <a:latin typeface="+mn-lt"/>
                          <a:ea typeface="+mn-ea"/>
                          <a:cs typeface="+mn-cs"/>
                        </a:rPr>
                        <a:t>Käsitelläänkö suunnitellussa toiminnassa tai järjestelmässä henkilötietoja?</a:t>
                      </a:r>
                    </a:p>
                    <a:p>
                      <a:endParaRPr lang="fi-FI" sz="1800" kern="1200" dirty="0">
                        <a:solidFill>
                          <a:schemeClr val="dk1"/>
                        </a:solidFill>
                        <a:effectLst/>
                        <a:latin typeface="+mn-lt"/>
                        <a:ea typeface="+mn-ea"/>
                        <a:cs typeface="+mn-cs"/>
                      </a:endParaRPr>
                    </a:p>
                    <a:p>
                      <a:r>
                        <a:rPr lang="fi-FI" sz="1400" i="1" kern="1200" dirty="0">
                          <a:solidFill>
                            <a:schemeClr val="dk1"/>
                          </a:solidFill>
                          <a:effectLst/>
                          <a:latin typeface="+mn-lt"/>
                          <a:ea typeface="+mn-ea"/>
                          <a:cs typeface="+mn-cs"/>
                        </a:rPr>
                        <a:t>Henkilötietoja ovat sellaiset tiedot, joiden perusteella henkilö voidaan tunnistaa suoraan tai välillisesti esimerkiksi yhdistämällä yksittäinen tieto johonkin toiseen tietoon, joka mahdollistaa tunnistamisen. Henkilötietoja ovat esimerkiksi nimi, osoite, henkilötunnus, IP-osoite (IP-osoite silloin kun se ei yhdisty käyttäjään ei ole henkilötieto, esim. tulostimen IP-osoite), potilastiedot, valokuvat jne.</a:t>
                      </a:r>
                      <a:endParaRPr lang="fi-FI" sz="1400" kern="1200" dirty="0">
                        <a:solidFill>
                          <a:schemeClr val="dk1"/>
                        </a:solidFill>
                        <a:effectLst/>
                        <a:latin typeface="+mn-lt"/>
                        <a:ea typeface="+mn-ea"/>
                        <a:cs typeface="+mn-cs"/>
                      </a:endParaRPr>
                    </a:p>
                  </a:txBody>
                  <a:tcPr marL="96341" marR="96341"/>
                </a:tc>
                <a:tc>
                  <a:txBody>
                    <a:bodyPr/>
                    <a:lstStyle/>
                    <a:p>
                      <a:endParaRPr lang="fi-FI" dirty="0"/>
                    </a:p>
                  </a:txBody>
                  <a:tcPr marL="96341" marR="96341"/>
                </a:tc>
                <a:tc>
                  <a:txBody>
                    <a:bodyPr/>
                    <a:lstStyle/>
                    <a:p>
                      <a:r>
                        <a:rPr lang="fi-FI" sz="1400" dirty="0"/>
                        <a:t>Tee ensin </a:t>
                      </a:r>
                      <a:r>
                        <a:rPr lang="fi-FI" sz="1400" baseline="0" dirty="0">
                          <a:hlinkClick r:id="rId3"/>
                        </a:rPr>
                        <a:t>Vaikutustenarvioinnin alkukartoitus</a:t>
                      </a:r>
                      <a:r>
                        <a:rPr lang="fi-FI" sz="1400" baseline="0" dirty="0"/>
                        <a:t> ja tallenna täytetty kartoitus liitteeksi. Alkukartoituksen pohjalta tehdään varsinainen tietosuojan vaikutusarviointi tai tietosuojan tarkistuslista.</a:t>
                      </a:r>
                      <a:endParaRPr lang="fi-FI" sz="1400" dirty="0"/>
                    </a:p>
                  </a:txBody>
                  <a:tcPr marL="96341" marR="96341"/>
                </a:tc>
                <a:extLst>
                  <a:ext uri="{0D108BD9-81ED-4DB2-BD59-A6C34878D82A}">
                    <a16:rowId xmlns:a16="http://schemas.microsoft.com/office/drawing/2014/main" val="2245867054"/>
                  </a:ext>
                </a:extLst>
              </a:tr>
            </a:tbl>
          </a:graphicData>
        </a:graphic>
      </p:graphicFrame>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A488C67B-0203-2744-8593-A2EC394643B4}" type="datetime1">
              <a:rPr kumimoji="0" lang="fi-FI" altLang="fi-FI" sz="13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15.2.2022</a:t>
            </a:fld>
            <a:endParaRPr kumimoji="0" lang="fi-FI" altLang="fi-FI" sz="13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F32B1CF-9DC2-E547-B9CF-29EB3A19BE48}" type="slidenum">
              <a:rPr kumimoji="0" lang="fi-FI" altLang="fi-FI" sz="13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fi-FI" altLang="fi-FI" sz="13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863253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Saavutettavuus</a:t>
            </a:r>
          </a:p>
        </p:txBody>
      </p:sp>
      <p:sp>
        <p:nvSpPr>
          <p:cNvPr id="3" name="Sisällön paikkamerkki 2"/>
          <p:cNvSpPr>
            <a:spLocks noGrp="1"/>
          </p:cNvSpPr>
          <p:nvPr>
            <p:ph idx="1"/>
          </p:nvPr>
        </p:nvSpPr>
        <p:spPr>
          <a:xfrm>
            <a:off x="457200" y="1264821"/>
            <a:ext cx="7458364" cy="2155825"/>
          </a:xfrm>
        </p:spPr>
        <p:txBody>
          <a:bodyPr/>
          <a:lstStyle/>
          <a:p>
            <a:r>
              <a:rPr lang="fi-FI" sz="1400" b="1" dirty="0"/>
              <a:t>Saavutettavuus liittyy digitaalisiin palveluihin, verkkosivuihin, sovelluksiin ja julkaisuihin.</a:t>
            </a:r>
            <a:endParaRPr lang="fi-FI" sz="1400" dirty="0"/>
          </a:p>
          <a:p>
            <a:r>
              <a:rPr lang="fi-FI" sz="1400" b="1" dirty="0"/>
              <a:t>Digitaalisella saavutettavuudella tarkoitetaan</a:t>
            </a:r>
            <a:r>
              <a:rPr lang="fi-FI" sz="1400" dirty="0"/>
              <a:t> informaation esittämistä siten, että se on aina kaikkien saatavilla. Sisällön tulee olla </a:t>
            </a:r>
            <a:r>
              <a:rPr lang="fi-FI" sz="1400" b="1" dirty="0"/>
              <a:t>kaikkien käyttäjien luettavissa (nähtävissä tai kuultavissa) julkaisutavasta tai sisällön esitystavasta huolimatta. </a:t>
            </a:r>
            <a:r>
              <a:rPr lang="fi-FI" sz="1400" dirty="0"/>
              <a:t>Saavutettavuudella edistetään yhteiskunnallista osallisuutta ja yhdenvertaisuutta.</a:t>
            </a:r>
          </a:p>
          <a:p>
            <a:r>
              <a:rPr lang="fi-FI" sz="1400" dirty="0"/>
              <a:t>Kaupunki on julkaissut saavutettavuusoppaan, joka on tarkoitettu kaupungin työntekijöille, jotka luovat sisältöjä verkkosivuille tai muutoin yleisön saataville. Myös </a:t>
            </a:r>
            <a:r>
              <a:rPr lang="fi-FI" sz="1400" b="1" dirty="0"/>
              <a:t>yhteistyökumppanit tulee ohjata oppaaseen</a:t>
            </a:r>
            <a:r>
              <a:rPr lang="fi-FI" sz="1400" dirty="0"/>
              <a:t>.</a:t>
            </a:r>
            <a:r>
              <a:rPr lang="fi-FI" sz="1400" u="sng" dirty="0">
                <a:hlinkClick r:id="rId2"/>
              </a:rPr>
              <a:t> </a:t>
            </a:r>
            <a:endParaRPr lang="fi-FI" sz="1400" dirty="0"/>
          </a:p>
          <a:p>
            <a:endParaRPr lang="fi-FI" sz="1400" dirty="0"/>
          </a:p>
        </p:txBody>
      </p:sp>
      <p:sp>
        <p:nvSpPr>
          <p:cNvPr id="4" name="Päivämäärän paikkamerkki 3"/>
          <p:cNvSpPr>
            <a:spLocks noGrp="1"/>
          </p:cNvSpPr>
          <p:nvPr>
            <p:ph type="dt" sz="half" idx="10"/>
          </p:nvPr>
        </p:nvSpPr>
        <p:spPr/>
        <p:txBody>
          <a:bodyPr/>
          <a:lstStyle/>
          <a:p>
            <a:pPr>
              <a:defRPr/>
            </a:pPr>
            <a:fld id="{FFE302EC-7F9B-CD4E-987A-B617735BAB2E}" type="datetime1">
              <a:rPr lang="fi-FI" smtClean="0"/>
              <a:pPr>
                <a:defRPr/>
              </a:pPr>
              <a:t>15.2.2022</a:t>
            </a:fld>
            <a:endParaRPr lang="fi-FI"/>
          </a:p>
        </p:txBody>
      </p:sp>
      <p:sp>
        <p:nvSpPr>
          <p:cNvPr id="5" name="Alatunnisteen paikkamerkki 4"/>
          <p:cNvSpPr>
            <a:spLocks noGrp="1"/>
          </p:cNvSpPr>
          <p:nvPr>
            <p:ph type="ftr" sz="quarter" idx="11"/>
          </p:nvPr>
        </p:nvSpPr>
        <p:spPr/>
        <p:txBody>
          <a:bodyPr/>
          <a:lstStyle/>
          <a:p>
            <a:pPr>
              <a:defRPr/>
            </a:pPr>
            <a:r>
              <a:rPr lang="fi-FI"/>
              <a:t>Etunimi Sukunimi</a:t>
            </a:r>
          </a:p>
        </p:txBody>
      </p:sp>
      <p:sp>
        <p:nvSpPr>
          <p:cNvPr id="6" name="Dian numeron paikkamerkki 5"/>
          <p:cNvSpPr>
            <a:spLocks noGrp="1"/>
          </p:cNvSpPr>
          <p:nvPr>
            <p:ph type="sldNum" sz="quarter" idx="12"/>
          </p:nvPr>
        </p:nvSpPr>
        <p:spPr/>
        <p:txBody>
          <a:bodyPr/>
          <a:lstStyle/>
          <a:p>
            <a:pPr>
              <a:defRPr/>
            </a:pPr>
            <a:fld id="{B74D04B3-9A60-014C-B5BF-7AE59B5410A5}" type="slidenum">
              <a:rPr lang="fi-FI" smtClean="0"/>
              <a:pPr>
                <a:defRPr/>
              </a:pPr>
              <a:t>15</a:t>
            </a:fld>
            <a:endParaRPr lang="fi-FI"/>
          </a:p>
        </p:txBody>
      </p:sp>
      <p:sp>
        <p:nvSpPr>
          <p:cNvPr id="9" name="Suorakulmio 8"/>
          <p:cNvSpPr/>
          <p:nvPr/>
        </p:nvSpPr>
        <p:spPr>
          <a:xfrm>
            <a:off x="8152482" y="0"/>
            <a:ext cx="4039518"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i-FI" sz="1400" dirty="0">
              <a:solidFill>
                <a:schemeClr val="tx1"/>
              </a:solidFill>
            </a:endParaRPr>
          </a:p>
        </p:txBody>
      </p:sp>
      <p:sp>
        <p:nvSpPr>
          <p:cNvPr id="10" name="Suorakulmio 9"/>
          <p:cNvSpPr/>
          <p:nvPr/>
        </p:nvSpPr>
        <p:spPr>
          <a:xfrm>
            <a:off x="8331200" y="680046"/>
            <a:ext cx="3700379" cy="1169551"/>
          </a:xfrm>
          <a:prstGeom prst="rect">
            <a:avLst/>
          </a:prstGeom>
        </p:spPr>
        <p:txBody>
          <a:bodyPr wrap="square">
            <a:spAutoFit/>
          </a:bodyPr>
          <a:lstStyle/>
          <a:p>
            <a:r>
              <a:rPr lang="fi-FI" sz="1400" dirty="0"/>
              <a:t>Linkkejä suunnittelun tueksi</a:t>
            </a:r>
          </a:p>
          <a:p>
            <a:pPr marL="285750" indent="-285750">
              <a:buFont typeface="Arial" panose="020B0604020202020204" pitchFamily="34" charset="0"/>
              <a:buChar char="•"/>
            </a:pPr>
            <a:r>
              <a:rPr lang="fi-FI" sz="1400" u="sng" dirty="0">
                <a:hlinkClick r:id="rId3"/>
              </a:rPr>
              <a:t>VM:n ohjeistus saavutettavuusdirektiivistä</a:t>
            </a:r>
            <a:endParaRPr lang="fi-FI" sz="1400" dirty="0"/>
          </a:p>
          <a:p>
            <a:pPr marL="285750" indent="-285750">
              <a:buFont typeface="Arial" panose="020B0604020202020204" pitchFamily="34" charset="0"/>
              <a:buChar char="•"/>
            </a:pPr>
            <a:r>
              <a:rPr lang="fi-FI" sz="1400" u="sng" dirty="0">
                <a:hlinkClick r:id="rId4"/>
              </a:rPr>
              <a:t>Saavutettavuusvaatimukset (Aluehallintovirasto)</a:t>
            </a:r>
            <a:endParaRPr lang="fi-FI" sz="1400" dirty="0"/>
          </a:p>
        </p:txBody>
      </p:sp>
    </p:spTree>
    <p:extLst>
      <p:ext uri="{BB962C8B-B14F-4D97-AF65-F5344CB8AC3E}">
        <p14:creationId xmlns:p14="http://schemas.microsoft.com/office/powerpoint/2010/main" val="3447419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Saavutettavuus</a:t>
            </a:r>
          </a:p>
        </p:txBody>
      </p:sp>
      <p:sp>
        <p:nvSpPr>
          <p:cNvPr id="4" name="Päivämäärän paikkamerkki 3"/>
          <p:cNvSpPr>
            <a:spLocks noGrp="1"/>
          </p:cNvSpPr>
          <p:nvPr>
            <p:ph type="dt" sz="half" idx="10"/>
          </p:nvPr>
        </p:nvSpPr>
        <p:spPr/>
        <p:txBody>
          <a:bodyPr/>
          <a:lstStyle/>
          <a:p>
            <a:pPr>
              <a:defRPr/>
            </a:pPr>
            <a:fld id="{FFE302EC-7F9B-CD4E-987A-B617735BAB2E}" type="datetime1">
              <a:rPr lang="fi-FI" smtClean="0"/>
              <a:pPr>
                <a:defRPr/>
              </a:pPr>
              <a:t>15.2.2022</a:t>
            </a:fld>
            <a:endParaRPr lang="fi-FI"/>
          </a:p>
        </p:txBody>
      </p:sp>
      <p:sp>
        <p:nvSpPr>
          <p:cNvPr id="5" name="Alatunnisteen paikkamerkki 4"/>
          <p:cNvSpPr>
            <a:spLocks noGrp="1"/>
          </p:cNvSpPr>
          <p:nvPr>
            <p:ph type="ftr" sz="quarter" idx="11"/>
          </p:nvPr>
        </p:nvSpPr>
        <p:spPr/>
        <p:txBody>
          <a:bodyPr/>
          <a:lstStyle/>
          <a:p>
            <a:pPr>
              <a:defRPr/>
            </a:pPr>
            <a:r>
              <a:rPr lang="fi-FI"/>
              <a:t>Etunimi Sukunimi</a:t>
            </a:r>
          </a:p>
        </p:txBody>
      </p:sp>
      <p:sp>
        <p:nvSpPr>
          <p:cNvPr id="6" name="Dian numeron paikkamerkki 5"/>
          <p:cNvSpPr>
            <a:spLocks noGrp="1"/>
          </p:cNvSpPr>
          <p:nvPr>
            <p:ph type="sldNum" sz="quarter" idx="12"/>
          </p:nvPr>
        </p:nvSpPr>
        <p:spPr/>
        <p:txBody>
          <a:bodyPr/>
          <a:lstStyle/>
          <a:p>
            <a:pPr>
              <a:defRPr/>
            </a:pPr>
            <a:fld id="{B74D04B3-9A60-014C-B5BF-7AE59B5410A5}" type="slidenum">
              <a:rPr lang="fi-FI" smtClean="0"/>
              <a:pPr>
                <a:defRPr/>
              </a:pPr>
              <a:t>16</a:t>
            </a:fld>
            <a:endParaRPr lang="fi-FI"/>
          </a:p>
        </p:txBody>
      </p:sp>
      <p:graphicFrame>
        <p:nvGraphicFramePr>
          <p:cNvPr id="8" name="Sisällön paikkamerkki 1"/>
          <p:cNvGraphicFramePr>
            <a:graphicFrameLocks/>
          </p:cNvGraphicFramePr>
          <p:nvPr>
            <p:extLst>
              <p:ext uri="{D42A27DB-BD31-4B8C-83A1-F6EECF244321}">
                <p14:modId xmlns:p14="http://schemas.microsoft.com/office/powerpoint/2010/main" val="3459261844"/>
              </p:ext>
            </p:extLst>
          </p:nvPr>
        </p:nvGraphicFramePr>
        <p:xfrm>
          <a:off x="457200" y="1094006"/>
          <a:ext cx="11234739" cy="3535680"/>
        </p:xfrm>
        <a:graphic>
          <a:graphicData uri="http://schemas.openxmlformats.org/drawingml/2006/table">
            <a:tbl>
              <a:tblPr firstRow="1" bandRow="1">
                <a:tableStyleId>{073A0DAA-6AF3-43AB-8588-CEC1D06C72B9}</a:tableStyleId>
              </a:tblPr>
              <a:tblGrid>
                <a:gridCol w="4235670">
                  <a:extLst>
                    <a:ext uri="{9D8B030D-6E8A-4147-A177-3AD203B41FA5}">
                      <a16:colId xmlns:a16="http://schemas.microsoft.com/office/drawing/2014/main" val="3677800644"/>
                    </a:ext>
                  </a:extLst>
                </a:gridCol>
                <a:gridCol w="3254156">
                  <a:extLst>
                    <a:ext uri="{9D8B030D-6E8A-4147-A177-3AD203B41FA5}">
                      <a16:colId xmlns:a16="http://schemas.microsoft.com/office/drawing/2014/main" val="3096591801"/>
                    </a:ext>
                  </a:extLst>
                </a:gridCol>
                <a:gridCol w="3744913">
                  <a:extLst>
                    <a:ext uri="{9D8B030D-6E8A-4147-A177-3AD203B41FA5}">
                      <a16:colId xmlns:a16="http://schemas.microsoft.com/office/drawing/2014/main" val="913963999"/>
                    </a:ext>
                  </a:extLst>
                </a:gridCol>
              </a:tblGrid>
              <a:tr h="370840">
                <a:tc>
                  <a:txBody>
                    <a:bodyPr/>
                    <a:lstStyle/>
                    <a:p>
                      <a:r>
                        <a:rPr lang="fi-FI" sz="1400" dirty="0"/>
                        <a:t>Kysymys</a:t>
                      </a:r>
                    </a:p>
                  </a:txBody>
                  <a:tcPr marL="96341" marR="96341"/>
                </a:tc>
                <a:tc>
                  <a:txBody>
                    <a:bodyPr/>
                    <a:lstStyle/>
                    <a:p>
                      <a:r>
                        <a:rPr lang="fi-FI" sz="1400" dirty="0"/>
                        <a:t>Ohjelmajohtajan/projektipäällikön</a:t>
                      </a:r>
                      <a:r>
                        <a:rPr lang="fi-FI" sz="1400" baseline="0" dirty="0"/>
                        <a:t>vastaus</a:t>
                      </a:r>
                      <a:endParaRPr lang="fi-FI" sz="1400" dirty="0"/>
                    </a:p>
                  </a:txBody>
                  <a:tcPr marL="96341" marR="96341"/>
                </a:tc>
                <a:tc>
                  <a:txBody>
                    <a:bodyPr/>
                    <a:lstStyle/>
                    <a:p>
                      <a:r>
                        <a:rPr lang="fi-FI" sz="1400" dirty="0" err="1"/>
                        <a:t>Digitalisaatioyksikön</a:t>
                      </a:r>
                      <a:r>
                        <a:rPr lang="fi-FI" sz="1400" dirty="0"/>
                        <a:t> kommentti</a:t>
                      </a:r>
                    </a:p>
                  </a:txBody>
                  <a:tcPr marL="96341" marR="96341"/>
                </a:tc>
                <a:extLst>
                  <a:ext uri="{0D108BD9-81ED-4DB2-BD59-A6C34878D82A}">
                    <a16:rowId xmlns:a16="http://schemas.microsoft.com/office/drawing/2014/main" val="3157703594"/>
                  </a:ext>
                </a:extLst>
              </a:tr>
              <a:tr h="370840">
                <a:tc>
                  <a:txBody>
                    <a:bodyPr/>
                    <a:lstStyle/>
                    <a:p>
                      <a:pPr>
                        <a:buFont typeface="Arial" panose="020B0604020202020204" pitchFamily="34" charset="0"/>
                        <a:buNone/>
                      </a:pPr>
                      <a:r>
                        <a:rPr lang="fi-FI" sz="1400" dirty="0">
                          <a:solidFill>
                            <a:srgbClr val="231F20"/>
                          </a:solidFill>
                          <a:latin typeface="+mn-lt"/>
                        </a:rPr>
                        <a:t>Onko</a:t>
                      </a:r>
                      <a:r>
                        <a:rPr lang="fi-FI" sz="1400" baseline="0" dirty="0">
                          <a:solidFill>
                            <a:srgbClr val="231F20"/>
                          </a:solidFill>
                          <a:latin typeface="+mn-lt"/>
                        </a:rPr>
                        <a:t> ohjelmassa/projektissa riittävä o</a:t>
                      </a:r>
                      <a:r>
                        <a:rPr lang="fi-FI" sz="1400" dirty="0">
                          <a:solidFill>
                            <a:srgbClr val="231F20"/>
                          </a:solidFill>
                          <a:latin typeface="+mn-lt"/>
                        </a:rPr>
                        <a:t>saaminen ja resurssit?</a:t>
                      </a:r>
                    </a:p>
                  </a:txBody>
                  <a:tcPr marL="96341" marR="96341"/>
                </a:tc>
                <a:tc>
                  <a:txBody>
                    <a:bodyPr/>
                    <a:lstStyle/>
                    <a:p>
                      <a:endParaRPr lang="fi-FI" sz="1400" dirty="0"/>
                    </a:p>
                  </a:txBody>
                  <a:tcPr marL="96341" marR="96341"/>
                </a:tc>
                <a:tc>
                  <a:txBody>
                    <a:bodyPr/>
                    <a:lstStyle/>
                    <a:p>
                      <a:endParaRPr lang="fi-FI" sz="1400" dirty="0"/>
                    </a:p>
                  </a:txBody>
                  <a:tcPr marL="96341" marR="96341"/>
                </a:tc>
                <a:extLst>
                  <a:ext uri="{0D108BD9-81ED-4DB2-BD59-A6C34878D82A}">
                    <a16:rowId xmlns:a16="http://schemas.microsoft.com/office/drawing/2014/main" val="2245867054"/>
                  </a:ext>
                </a:extLst>
              </a:tr>
              <a:tr h="370840">
                <a:tc>
                  <a:txBody>
                    <a:bodyPr/>
                    <a:lstStyle/>
                    <a:p>
                      <a:pPr>
                        <a:buFont typeface="Arial" panose="020B0604020202020204" pitchFamily="34" charset="0"/>
                        <a:buNone/>
                      </a:pPr>
                      <a:r>
                        <a:rPr lang="fi-FI" sz="1400" dirty="0">
                          <a:solidFill>
                            <a:srgbClr val="231F20"/>
                          </a:solidFill>
                          <a:latin typeface="+mn-lt"/>
                        </a:rPr>
                        <a:t>Asiakassegmentointi/-kartoitus tehty riittävän laajalla otannalla huomioiden eri käyttäjäryhmät (ks. myös yhdenvertaisuus)?</a:t>
                      </a:r>
                    </a:p>
                  </a:txBody>
                  <a:tcPr marL="96341" marR="96341"/>
                </a:tc>
                <a:tc>
                  <a:txBody>
                    <a:bodyPr/>
                    <a:lstStyle/>
                    <a:p>
                      <a:endParaRPr lang="fi-FI" sz="1400" dirty="0"/>
                    </a:p>
                  </a:txBody>
                  <a:tcPr marL="96341" marR="96341"/>
                </a:tc>
                <a:tc>
                  <a:txBody>
                    <a:bodyPr/>
                    <a:lstStyle/>
                    <a:p>
                      <a:endParaRPr lang="fi-FI" sz="1400" dirty="0"/>
                    </a:p>
                  </a:txBody>
                  <a:tcPr marL="96341" marR="96341"/>
                </a:tc>
                <a:extLst>
                  <a:ext uri="{0D108BD9-81ED-4DB2-BD59-A6C34878D82A}">
                    <a16:rowId xmlns:a16="http://schemas.microsoft.com/office/drawing/2014/main" val="1911704725"/>
                  </a:ext>
                </a:extLst>
              </a:tr>
              <a:tr h="370840">
                <a:tc>
                  <a:txBody>
                    <a:bodyPr/>
                    <a:lstStyle/>
                    <a:p>
                      <a:pPr>
                        <a:buFont typeface="Arial" panose="020B0604020202020204" pitchFamily="34" charset="0"/>
                        <a:buNone/>
                      </a:pPr>
                      <a:r>
                        <a:rPr lang="fi-FI" sz="1400" dirty="0">
                          <a:solidFill>
                            <a:srgbClr val="231F20"/>
                          </a:solidFill>
                          <a:latin typeface="+mn-lt"/>
                        </a:rPr>
                        <a:t>Tarvitaanko erityisiä toimenpiteitä saavutettavuuden edistämiseksi? </a:t>
                      </a:r>
                    </a:p>
                  </a:txBody>
                  <a:tcPr marL="96341" marR="96341"/>
                </a:tc>
                <a:tc>
                  <a:txBody>
                    <a:bodyPr/>
                    <a:lstStyle/>
                    <a:p>
                      <a:endParaRPr lang="fi-FI" sz="1400"/>
                    </a:p>
                  </a:txBody>
                  <a:tcPr marL="96341" marR="96341"/>
                </a:tc>
                <a:tc>
                  <a:txBody>
                    <a:bodyPr/>
                    <a:lstStyle/>
                    <a:p>
                      <a:endParaRPr lang="fi-FI" sz="1400" dirty="0"/>
                    </a:p>
                  </a:txBody>
                  <a:tcPr marL="96341" marR="96341"/>
                </a:tc>
                <a:extLst>
                  <a:ext uri="{0D108BD9-81ED-4DB2-BD59-A6C34878D82A}">
                    <a16:rowId xmlns:a16="http://schemas.microsoft.com/office/drawing/2014/main" val="20593684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i-FI" sz="1400" dirty="0">
                          <a:solidFill>
                            <a:srgbClr val="231F20"/>
                          </a:solidFill>
                          <a:latin typeface="+mn-lt"/>
                        </a:rPr>
                        <a:t>Liittyykö erityisiä kustannuksia, jotka tulee huomioida esim. hankintoja valmisteltaessa?</a:t>
                      </a:r>
                    </a:p>
                  </a:txBody>
                  <a:tcPr marL="96341" marR="96341"/>
                </a:tc>
                <a:tc>
                  <a:txBody>
                    <a:bodyPr/>
                    <a:lstStyle/>
                    <a:p>
                      <a:endParaRPr lang="fi-FI" sz="1400"/>
                    </a:p>
                  </a:txBody>
                  <a:tcPr marL="96341" marR="96341"/>
                </a:tc>
                <a:tc>
                  <a:txBody>
                    <a:bodyPr/>
                    <a:lstStyle/>
                    <a:p>
                      <a:endParaRPr lang="fi-FI" sz="1400" dirty="0"/>
                    </a:p>
                  </a:txBody>
                  <a:tcPr marL="96341" marR="96341"/>
                </a:tc>
                <a:extLst>
                  <a:ext uri="{0D108BD9-81ED-4DB2-BD59-A6C34878D82A}">
                    <a16:rowId xmlns:a16="http://schemas.microsoft.com/office/drawing/2014/main" val="20397039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i-FI" sz="1400" dirty="0">
                          <a:solidFill>
                            <a:srgbClr val="231F20"/>
                          </a:solidFill>
                          <a:latin typeface="+mn-lt"/>
                        </a:rPr>
                        <a:t>Onko saavutettavuus huomioitu tiedonhallinnan (esim. järjestelmien vaatimusmäärittely) osalta?</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i-FI" sz="1400" dirty="0">
                        <a:solidFill>
                          <a:srgbClr val="231F20"/>
                        </a:solidFill>
                        <a:latin typeface="+mn-lt"/>
                      </a:endParaRPr>
                    </a:p>
                  </a:txBody>
                  <a:tcPr marL="96341" marR="96341"/>
                </a:tc>
                <a:tc>
                  <a:txBody>
                    <a:bodyPr/>
                    <a:lstStyle/>
                    <a:p>
                      <a:endParaRPr lang="fi-FI" sz="1400" dirty="0"/>
                    </a:p>
                  </a:txBody>
                  <a:tcPr marL="96341" marR="96341"/>
                </a:tc>
                <a:tc>
                  <a:txBody>
                    <a:bodyPr/>
                    <a:lstStyle/>
                    <a:p>
                      <a:endParaRPr lang="fi-FI" sz="1400" dirty="0"/>
                    </a:p>
                  </a:txBody>
                  <a:tcPr marL="96341" marR="96341"/>
                </a:tc>
                <a:extLst>
                  <a:ext uri="{0D108BD9-81ED-4DB2-BD59-A6C34878D82A}">
                    <a16:rowId xmlns:a16="http://schemas.microsoft.com/office/drawing/2014/main" val="1000601354"/>
                  </a:ext>
                </a:extLst>
              </a:tr>
            </a:tbl>
          </a:graphicData>
        </a:graphic>
      </p:graphicFrame>
    </p:spTree>
    <p:extLst>
      <p:ext uri="{BB962C8B-B14F-4D97-AF65-F5344CB8AC3E}">
        <p14:creationId xmlns:p14="http://schemas.microsoft.com/office/powerpoint/2010/main" val="1770829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Yhdenvertaisuus</a:t>
            </a:r>
          </a:p>
        </p:txBody>
      </p:sp>
      <p:sp>
        <p:nvSpPr>
          <p:cNvPr id="3" name="Sisällön paikkamerkki 2"/>
          <p:cNvSpPr>
            <a:spLocks noGrp="1"/>
          </p:cNvSpPr>
          <p:nvPr>
            <p:ph idx="1"/>
          </p:nvPr>
        </p:nvSpPr>
        <p:spPr>
          <a:xfrm>
            <a:off x="457200" y="1196975"/>
            <a:ext cx="7024255" cy="4979988"/>
          </a:xfrm>
        </p:spPr>
        <p:txBody>
          <a:bodyPr/>
          <a:lstStyle/>
          <a:p>
            <a:r>
              <a:rPr lang="fi-FI" sz="1400" b="1" dirty="0"/>
              <a:t>Yhdenvertaisuudella tarkoitetaan sitä, että kaikki ihmiset ovat samanarvoisia</a:t>
            </a:r>
            <a:r>
              <a:rPr lang="fi-FI" sz="1400" dirty="0"/>
              <a:t> riippumatta heidän sukupuolestaan, iästään, etnisestä tai kansallisesta alkuperästään, kansalaisuudestaan, kielestään, uskonnostaan ja vakaumuksestaan, mielipiteestään, vammastaan, terveydentilastaan, seksuaalisesta suuntautumisestaan tai muusta henkilöön liittyvästä syystä. </a:t>
            </a:r>
          </a:p>
          <a:p>
            <a:r>
              <a:rPr lang="fi-FI" sz="1400" dirty="0"/>
              <a:t>Yhdenvertaisuuden toteuttamiseksi ja syrjinnän kieltämiseksi on säädetty laissa.</a:t>
            </a:r>
            <a:r>
              <a:rPr lang="fi-FI" sz="1400" b="1" dirty="0"/>
              <a:t> Viranomaisen on arvioitava yhdenvertaisuuden toteutumista toiminnassaan ja ryhdyttävä tarvittaviin toimenpiteisiin yhdenvertaisuuden toteutumisen edistämiseksi. </a:t>
            </a:r>
          </a:p>
          <a:p>
            <a:r>
              <a:rPr lang="fi-FI" sz="1400" dirty="0"/>
              <a:t>Kaupungin henkilöstöpoliittiset linjaukset ja menettelytavat, joilla henkilöstön yhdenvertaisuutta edistetään, on koottu yhden suunnitelman alle. Lisäksi kaupunginhallitus päättää yhdenvertaisuuden edistämisen tavoitteista ja toimenpiteistä vuosittain.</a:t>
            </a:r>
          </a:p>
          <a:p>
            <a:r>
              <a:rPr lang="fi-FI" sz="1400" dirty="0"/>
              <a:t>Yhdenvertaisuus lisää myös vaikuttavuutta. </a:t>
            </a:r>
          </a:p>
          <a:p>
            <a:endParaRPr lang="fi-FI" sz="1400" dirty="0"/>
          </a:p>
        </p:txBody>
      </p:sp>
      <p:sp>
        <p:nvSpPr>
          <p:cNvPr id="4" name="Päivämäärän paikkamerkki 3"/>
          <p:cNvSpPr>
            <a:spLocks noGrp="1"/>
          </p:cNvSpPr>
          <p:nvPr>
            <p:ph type="dt" sz="half" idx="10"/>
          </p:nvPr>
        </p:nvSpPr>
        <p:spPr/>
        <p:txBody>
          <a:bodyPr/>
          <a:lstStyle/>
          <a:p>
            <a:pPr>
              <a:defRPr/>
            </a:pPr>
            <a:fld id="{FFE302EC-7F9B-CD4E-987A-B617735BAB2E}" type="datetime1">
              <a:rPr lang="fi-FI" smtClean="0"/>
              <a:pPr>
                <a:defRPr/>
              </a:pPr>
              <a:t>15.2.2022</a:t>
            </a:fld>
            <a:endParaRPr lang="fi-FI"/>
          </a:p>
        </p:txBody>
      </p:sp>
      <p:sp>
        <p:nvSpPr>
          <p:cNvPr id="5" name="Alatunnisteen paikkamerkki 4"/>
          <p:cNvSpPr>
            <a:spLocks noGrp="1"/>
          </p:cNvSpPr>
          <p:nvPr>
            <p:ph type="ftr" sz="quarter" idx="11"/>
          </p:nvPr>
        </p:nvSpPr>
        <p:spPr/>
        <p:txBody>
          <a:bodyPr/>
          <a:lstStyle/>
          <a:p>
            <a:pPr>
              <a:defRPr/>
            </a:pPr>
            <a:r>
              <a:rPr lang="fi-FI"/>
              <a:t>Etunimi Sukunimi</a:t>
            </a:r>
          </a:p>
        </p:txBody>
      </p:sp>
      <p:sp>
        <p:nvSpPr>
          <p:cNvPr id="6" name="Dian numeron paikkamerkki 5"/>
          <p:cNvSpPr>
            <a:spLocks noGrp="1"/>
          </p:cNvSpPr>
          <p:nvPr>
            <p:ph type="sldNum" sz="quarter" idx="12"/>
          </p:nvPr>
        </p:nvSpPr>
        <p:spPr/>
        <p:txBody>
          <a:bodyPr/>
          <a:lstStyle/>
          <a:p>
            <a:pPr>
              <a:defRPr/>
            </a:pPr>
            <a:fld id="{B74D04B3-9A60-014C-B5BF-7AE59B5410A5}" type="slidenum">
              <a:rPr lang="fi-FI" smtClean="0"/>
              <a:pPr>
                <a:defRPr/>
              </a:pPr>
              <a:t>17</a:t>
            </a:fld>
            <a:endParaRPr lang="fi-FI"/>
          </a:p>
        </p:txBody>
      </p:sp>
      <p:sp>
        <p:nvSpPr>
          <p:cNvPr id="8" name="Suorakulmio 7"/>
          <p:cNvSpPr/>
          <p:nvPr/>
        </p:nvSpPr>
        <p:spPr>
          <a:xfrm>
            <a:off x="8152482" y="0"/>
            <a:ext cx="4039518"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Tekstiruutu 8"/>
          <p:cNvSpPr txBox="1"/>
          <p:nvPr/>
        </p:nvSpPr>
        <p:spPr>
          <a:xfrm>
            <a:off x="8293606" y="1195388"/>
            <a:ext cx="3648363" cy="2031325"/>
          </a:xfrm>
          <a:prstGeom prst="rect">
            <a:avLst/>
          </a:prstGeom>
          <a:noFill/>
        </p:spPr>
        <p:txBody>
          <a:bodyPr wrap="square" rtlCol="0">
            <a:spAutoFit/>
          </a:bodyPr>
          <a:lstStyle/>
          <a:p>
            <a:r>
              <a:rPr lang="fi-FI" sz="1400" dirty="0"/>
              <a:t>Linkkejä suunnittelun tueksi:</a:t>
            </a:r>
          </a:p>
          <a:p>
            <a:pPr marL="285750" indent="-285750">
              <a:buFont typeface="Arial" panose="020B0604020202020204" pitchFamily="34" charset="0"/>
              <a:buChar char="•"/>
            </a:pPr>
            <a:r>
              <a:rPr lang="fi-FI" sz="1400" u="sng" dirty="0">
                <a:solidFill>
                  <a:srgbClr val="0072C6"/>
                </a:solidFill>
                <a:hlinkClick r:id="rId2"/>
              </a:rPr>
              <a:t>Yhdenvertaisuuslaki</a:t>
            </a:r>
            <a:endParaRPr lang="fi-FI" sz="1400" dirty="0">
              <a:solidFill>
                <a:srgbClr val="231F20"/>
              </a:solidFill>
            </a:endParaRPr>
          </a:p>
          <a:p>
            <a:pPr marL="285750" indent="-285750">
              <a:buFont typeface="Arial" panose="020B0604020202020204" pitchFamily="34" charset="0"/>
              <a:buChar char="•"/>
            </a:pPr>
            <a:r>
              <a:rPr lang="fi-FI" sz="1400" u="sng" dirty="0">
                <a:solidFill>
                  <a:srgbClr val="231F20"/>
                </a:solidFill>
                <a:hlinkClick r:id="rId3"/>
              </a:rPr>
              <a:t>Oikeusministeriön yhdenvertaisuussivusto</a:t>
            </a:r>
            <a:endParaRPr lang="fi-FI" sz="1400" dirty="0">
              <a:solidFill>
                <a:srgbClr val="231F20"/>
              </a:solidFill>
            </a:endParaRPr>
          </a:p>
          <a:p>
            <a:pPr marL="285750" indent="-285750">
              <a:buFont typeface="Arial" panose="020B0604020202020204" pitchFamily="34" charset="0"/>
              <a:buChar char="•"/>
            </a:pPr>
            <a:r>
              <a:rPr lang="fi-FI" sz="1400" u="sng" dirty="0">
                <a:solidFill>
                  <a:srgbClr val="231F20"/>
                </a:solidFill>
                <a:hlinkClick r:id="rId4"/>
              </a:rPr>
              <a:t>Tasa-arvolaki</a:t>
            </a:r>
            <a:endParaRPr lang="fi-FI" sz="1400" dirty="0">
              <a:solidFill>
                <a:srgbClr val="231F20"/>
              </a:solidFill>
            </a:endParaRPr>
          </a:p>
          <a:p>
            <a:pPr marL="285750" indent="-285750">
              <a:buFont typeface="Arial" panose="020B0604020202020204" pitchFamily="34" charset="0"/>
              <a:buChar char="•"/>
            </a:pPr>
            <a:r>
              <a:rPr lang="fi-FI" sz="1400" u="sng" dirty="0">
                <a:solidFill>
                  <a:srgbClr val="231F20"/>
                </a:solidFill>
                <a:hlinkClick r:id="rId5"/>
              </a:rPr>
              <a:t>Helsingin kaupungin yhdenvertaisuussuunnitelma</a:t>
            </a:r>
            <a:endParaRPr lang="fi-FI" sz="1400" u="sng" dirty="0">
              <a:solidFill>
                <a:srgbClr val="231F20"/>
              </a:solidFill>
            </a:endParaRPr>
          </a:p>
          <a:p>
            <a:endParaRPr lang="fi-FI" sz="1400" dirty="0">
              <a:solidFill>
                <a:srgbClr val="231F20"/>
              </a:solidFill>
            </a:endParaRPr>
          </a:p>
          <a:p>
            <a:r>
              <a:rPr lang="fi-FI" sz="1400" dirty="0"/>
              <a:t> </a:t>
            </a:r>
          </a:p>
        </p:txBody>
      </p:sp>
    </p:spTree>
    <p:extLst>
      <p:ext uri="{BB962C8B-B14F-4D97-AF65-F5344CB8AC3E}">
        <p14:creationId xmlns:p14="http://schemas.microsoft.com/office/powerpoint/2010/main" val="36824148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Yhdenvertaisuus</a:t>
            </a:r>
          </a:p>
        </p:txBody>
      </p:sp>
      <p:sp>
        <p:nvSpPr>
          <p:cNvPr id="4" name="Päivämäärän paikkamerkki 3"/>
          <p:cNvSpPr>
            <a:spLocks noGrp="1"/>
          </p:cNvSpPr>
          <p:nvPr>
            <p:ph type="dt" sz="half" idx="10"/>
          </p:nvPr>
        </p:nvSpPr>
        <p:spPr/>
        <p:txBody>
          <a:bodyPr/>
          <a:lstStyle/>
          <a:p>
            <a:pPr>
              <a:defRPr/>
            </a:pPr>
            <a:fld id="{FFE302EC-7F9B-CD4E-987A-B617735BAB2E}" type="datetime1">
              <a:rPr lang="fi-FI" smtClean="0"/>
              <a:pPr>
                <a:defRPr/>
              </a:pPr>
              <a:t>15.2.2022</a:t>
            </a:fld>
            <a:endParaRPr lang="fi-FI"/>
          </a:p>
        </p:txBody>
      </p:sp>
      <p:sp>
        <p:nvSpPr>
          <p:cNvPr id="5" name="Alatunnisteen paikkamerkki 4"/>
          <p:cNvSpPr>
            <a:spLocks noGrp="1"/>
          </p:cNvSpPr>
          <p:nvPr>
            <p:ph type="ftr" sz="quarter" idx="11"/>
          </p:nvPr>
        </p:nvSpPr>
        <p:spPr/>
        <p:txBody>
          <a:bodyPr/>
          <a:lstStyle/>
          <a:p>
            <a:pPr>
              <a:defRPr/>
            </a:pPr>
            <a:r>
              <a:rPr lang="fi-FI"/>
              <a:t>Etunimi Sukunimi</a:t>
            </a:r>
          </a:p>
        </p:txBody>
      </p:sp>
      <p:sp>
        <p:nvSpPr>
          <p:cNvPr id="6" name="Dian numeron paikkamerkki 5"/>
          <p:cNvSpPr>
            <a:spLocks noGrp="1"/>
          </p:cNvSpPr>
          <p:nvPr>
            <p:ph type="sldNum" sz="quarter" idx="12"/>
          </p:nvPr>
        </p:nvSpPr>
        <p:spPr/>
        <p:txBody>
          <a:bodyPr/>
          <a:lstStyle/>
          <a:p>
            <a:pPr>
              <a:defRPr/>
            </a:pPr>
            <a:fld id="{B74D04B3-9A60-014C-B5BF-7AE59B5410A5}" type="slidenum">
              <a:rPr lang="fi-FI" smtClean="0"/>
              <a:pPr>
                <a:defRPr/>
              </a:pPr>
              <a:t>18</a:t>
            </a:fld>
            <a:endParaRPr lang="fi-FI"/>
          </a:p>
        </p:txBody>
      </p:sp>
      <p:graphicFrame>
        <p:nvGraphicFramePr>
          <p:cNvPr id="8" name="Sisällön paikkamerkki 1"/>
          <p:cNvGraphicFramePr>
            <a:graphicFrameLocks/>
          </p:cNvGraphicFramePr>
          <p:nvPr>
            <p:extLst>
              <p:ext uri="{D42A27DB-BD31-4B8C-83A1-F6EECF244321}">
                <p14:modId xmlns:p14="http://schemas.microsoft.com/office/powerpoint/2010/main" val="1782175368"/>
              </p:ext>
            </p:extLst>
          </p:nvPr>
        </p:nvGraphicFramePr>
        <p:xfrm>
          <a:off x="457200" y="1094006"/>
          <a:ext cx="11234739" cy="4053840"/>
        </p:xfrm>
        <a:graphic>
          <a:graphicData uri="http://schemas.openxmlformats.org/drawingml/2006/table">
            <a:tbl>
              <a:tblPr firstRow="1" bandRow="1">
                <a:tableStyleId>{073A0DAA-6AF3-43AB-8588-CEC1D06C72B9}</a:tableStyleId>
              </a:tblPr>
              <a:tblGrid>
                <a:gridCol w="4235670">
                  <a:extLst>
                    <a:ext uri="{9D8B030D-6E8A-4147-A177-3AD203B41FA5}">
                      <a16:colId xmlns:a16="http://schemas.microsoft.com/office/drawing/2014/main" val="3677800644"/>
                    </a:ext>
                  </a:extLst>
                </a:gridCol>
                <a:gridCol w="3254156">
                  <a:extLst>
                    <a:ext uri="{9D8B030D-6E8A-4147-A177-3AD203B41FA5}">
                      <a16:colId xmlns:a16="http://schemas.microsoft.com/office/drawing/2014/main" val="3096591801"/>
                    </a:ext>
                  </a:extLst>
                </a:gridCol>
                <a:gridCol w="3744913">
                  <a:extLst>
                    <a:ext uri="{9D8B030D-6E8A-4147-A177-3AD203B41FA5}">
                      <a16:colId xmlns:a16="http://schemas.microsoft.com/office/drawing/2014/main" val="913963999"/>
                    </a:ext>
                  </a:extLst>
                </a:gridCol>
              </a:tblGrid>
              <a:tr h="370840">
                <a:tc>
                  <a:txBody>
                    <a:bodyPr/>
                    <a:lstStyle/>
                    <a:p>
                      <a:r>
                        <a:rPr lang="fi-FI" sz="1400" dirty="0"/>
                        <a:t>Kysymys</a:t>
                      </a:r>
                    </a:p>
                  </a:txBody>
                  <a:tcPr marL="96341" marR="96341"/>
                </a:tc>
                <a:tc>
                  <a:txBody>
                    <a:bodyPr/>
                    <a:lstStyle/>
                    <a:p>
                      <a:r>
                        <a:rPr lang="fi-FI" sz="1400" dirty="0"/>
                        <a:t>Ohjelmajohtajan/projektipäällikön </a:t>
                      </a:r>
                      <a:r>
                        <a:rPr lang="fi-FI" sz="1400" baseline="0" dirty="0"/>
                        <a:t>vastaus</a:t>
                      </a:r>
                      <a:endParaRPr lang="fi-FI" sz="1400" dirty="0"/>
                    </a:p>
                  </a:txBody>
                  <a:tcPr marL="96341" marR="96341"/>
                </a:tc>
                <a:tc>
                  <a:txBody>
                    <a:bodyPr/>
                    <a:lstStyle/>
                    <a:p>
                      <a:r>
                        <a:rPr lang="fi-FI" sz="1400" dirty="0" err="1"/>
                        <a:t>HR:n</a:t>
                      </a:r>
                      <a:r>
                        <a:rPr lang="fi-FI" sz="1400" dirty="0"/>
                        <a:t> ja viestinnän kommentti</a:t>
                      </a:r>
                    </a:p>
                  </a:txBody>
                  <a:tcPr marL="96341" marR="96341"/>
                </a:tc>
                <a:extLst>
                  <a:ext uri="{0D108BD9-81ED-4DB2-BD59-A6C34878D82A}">
                    <a16:rowId xmlns:a16="http://schemas.microsoft.com/office/drawing/2014/main" val="3157703594"/>
                  </a:ext>
                </a:extLst>
              </a:tr>
              <a:tr h="370840">
                <a:tc>
                  <a:txBody>
                    <a:bodyPr/>
                    <a:lstStyle/>
                    <a:p>
                      <a:pPr>
                        <a:buFont typeface="Arial" panose="020B0604020202020204" pitchFamily="34" charset="0"/>
                        <a:buNone/>
                      </a:pPr>
                      <a:r>
                        <a:rPr lang="fi-FI" sz="1400" dirty="0">
                          <a:solidFill>
                            <a:srgbClr val="231F20"/>
                          </a:solidFill>
                          <a:latin typeface="+mn-lt"/>
                        </a:rPr>
                        <a:t>Onko</a:t>
                      </a:r>
                      <a:r>
                        <a:rPr lang="fi-FI" sz="1400" baseline="0" dirty="0">
                          <a:solidFill>
                            <a:srgbClr val="231F20"/>
                          </a:solidFill>
                          <a:latin typeface="+mn-lt"/>
                        </a:rPr>
                        <a:t> ohjelmassa/projektissa riittävä o</a:t>
                      </a:r>
                      <a:r>
                        <a:rPr lang="fi-FI" sz="1400" dirty="0">
                          <a:solidFill>
                            <a:srgbClr val="231F20"/>
                          </a:solidFill>
                          <a:latin typeface="+mn-lt"/>
                        </a:rPr>
                        <a:t>saaminen yhdenvertaisuudesta?</a:t>
                      </a:r>
                    </a:p>
                  </a:txBody>
                  <a:tcPr marL="96341" marR="96341"/>
                </a:tc>
                <a:tc>
                  <a:txBody>
                    <a:bodyPr/>
                    <a:lstStyle/>
                    <a:p>
                      <a:endParaRPr lang="fi-FI" sz="1400" dirty="0">
                        <a:latin typeface="+mn-lt"/>
                      </a:endParaRPr>
                    </a:p>
                  </a:txBody>
                  <a:tcPr marL="96341" marR="96341"/>
                </a:tc>
                <a:tc>
                  <a:txBody>
                    <a:bodyPr/>
                    <a:lstStyle/>
                    <a:p>
                      <a:endParaRPr lang="fi-FI" sz="1400" dirty="0">
                        <a:latin typeface="+mn-lt"/>
                      </a:endParaRPr>
                    </a:p>
                  </a:txBody>
                  <a:tcPr marL="96341" marR="96341"/>
                </a:tc>
                <a:extLst>
                  <a:ext uri="{0D108BD9-81ED-4DB2-BD59-A6C34878D82A}">
                    <a16:rowId xmlns:a16="http://schemas.microsoft.com/office/drawing/2014/main" val="2245867054"/>
                  </a:ext>
                </a:extLst>
              </a:tr>
              <a:tr h="370840">
                <a:tc>
                  <a:txBody>
                    <a:bodyPr/>
                    <a:lstStyle/>
                    <a:p>
                      <a:pPr>
                        <a:buFont typeface="Arial" panose="020B0604020202020204" pitchFamily="34" charset="0"/>
                        <a:buNone/>
                      </a:pPr>
                      <a:r>
                        <a:rPr lang="fi-FI" sz="1400" dirty="0">
                          <a:solidFill>
                            <a:srgbClr val="231F20"/>
                          </a:solidFill>
                          <a:latin typeface="+mn-lt"/>
                        </a:rPr>
                        <a:t>Asiakassegmentointi/-kartoitus tehty riittävän laajalla otannalla huomioiden eri  </a:t>
                      </a:r>
                      <a:r>
                        <a:rPr lang="fi-FI" sz="1400" dirty="0" err="1">
                          <a:solidFill>
                            <a:srgbClr val="231F20"/>
                          </a:solidFill>
                          <a:latin typeface="+mn-lt"/>
                        </a:rPr>
                        <a:t>eri</a:t>
                      </a:r>
                      <a:r>
                        <a:rPr lang="fi-FI" sz="1400" dirty="0">
                          <a:solidFill>
                            <a:srgbClr val="231F20"/>
                          </a:solidFill>
                          <a:latin typeface="+mn-lt"/>
                        </a:rPr>
                        <a:t> väestöryhmät ja monimuotoisuus?</a:t>
                      </a:r>
                    </a:p>
                  </a:txBody>
                  <a:tcPr marL="96341" marR="96341"/>
                </a:tc>
                <a:tc>
                  <a:txBody>
                    <a:bodyPr/>
                    <a:lstStyle/>
                    <a:p>
                      <a:endParaRPr lang="fi-FI" sz="1400" dirty="0">
                        <a:latin typeface="+mn-lt"/>
                      </a:endParaRPr>
                    </a:p>
                  </a:txBody>
                  <a:tcPr marL="96341" marR="96341"/>
                </a:tc>
                <a:tc>
                  <a:txBody>
                    <a:bodyPr/>
                    <a:lstStyle/>
                    <a:p>
                      <a:endParaRPr lang="fi-FI" sz="1400" dirty="0">
                        <a:latin typeface="+mn-lt"/>
                      </a:endParaRPr>
                    </a:p>
                  </a:txBody>
                  <a:tcPr marL="96341" marR="96341"/>
                </a:tc>
                <a:extLst>
                  <a:ext uri="{0D108BD9-81ED-4DB2-BD59-A6C34878D82A}">
                    <a16:rowId xmlns:a16="http://schemas.microsoft.com/office/drawing/2014/main" val="19117047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i-FI" sz="1400" dirty="0">
                          <a:solidFill>
                            <a:srgbClr val="231F20"/>
                          </a:solidFill>
                          <a:latin typeface="+mn-lt"/>
                        </a:rPr>
                        <a:t>Onko kehitettävä palvelu/tuote yhdenvertaisesti käytettävissä?</a:t>
                      </a:r>
                    </a:p>
                  </a:txBody>
                  <a:tcPr marL="96341" marR="96341"/>
                </a:tc>
                <a:tc>
                  <a:txBody>
                    <a:bodyPr/>
                    <a:lstStyle/>
                    <a:p>
                      <a:endParaRPr lang="fi-FI" sz="1400">
                        <a:latin typeface="+mn-lt"/>
                      </a:endParaRPr>
                    </a:p>
                  </a:txBody>
                  <a:tcPr marL="96341" marR="96341"/>
                </a:tc>
                <a:tc>
                  <a:txBody>
                    <a:bodyPr/>
                    <a:lstStyle/>
                    <a:p>
                      <a:endParaRPr lang="fi-FI" sz="1400" dirty="0">
                        <a:latin typeface="+mn-lt"/>
                      </a:endParaRPr>
                    </a:p>
                  </a:txBody>
                  <a:tcPr marL="96341" marR="96341"/>
                </a:tc>
                <a:extLst>
                  <a:ext uri="{0D108BD9-81ED-4DB2-BD59-A6C34878D82A}">
                    <a16:rowId xmlns:a16="http://schemas.microsoft.com/office/drawing/2014/main" val="260200968"/>
                  </a:ext>
                </a:extLst>
              </a:tr>
              <a:tr h="370840">
                <a:tc>
                  <a:txBody>
                    <a:bodyPr/>
                    <a:lstStyle/>
                    <a:p>
                      <a:pPr>
                        <a:buFont typeface="Arial" panose="020B0604020202020204" pitchFamily="34" charset="0"/>
                        <a:buNone/>
                      </a:pPr>
                      <a:r>
                        <a:rPr lang="fi-FI" sz="1400" dirty="0">
                          <a:solidFill>
                            <a:srgbClr val="231F20"/>
                          </a:solidFill>
                          <a:latin typeface="+mn-lt"/>
                        </a:rPr>
                        <a:t>Tarvitaanko erityisiä toimenpiteitä yhdenvertaisuuden  edistämiseksi? </a:t>
                      </a:r>
                    </a:p>
                  </a:txBody>
                  <a:tcPr marL="96341" marR="96341"/>
                </a:tc>
                <a:tc>
                  <a:txBody>
                    <a:bodyPr/>
                    <a:lstStyle/>
                    <a:p>
                      <a:endParaRPr lang="fi-FI" sz="1400" dirty="0">
                        <a:latin typeface="+mn-lt"/>
                      </a:endParaRPr>
                    </a:p>
                  </a:txBody>
                  <a:tcPr marL="96341" marR="96341"/>
                </a:tc>
                <a:tc>
                  <a:txBody>
                    <a:bodyPr/>
                    <a:lstStyle/>
                    <a:p>
                      <a:endParaRPr lang="fi-FI" sz="1400" dirty="0">
                        <a:latin typeface="+mn-lt"/>
                      </a:endParaRPr>
                    </a:p>
                  </a:txBody>
                  <a:tcPr marL="96341" marR="96341"/>
                </a:tc>
                <a:extLst>
                  <a:ext uri="{0D108BD9-81ED-4DB2-BD59-A6C34878D82A}">
                    <a16:rowId xmlns:a16="http://schemas.microsoft.com/office/drawing/2014/main" val="20593684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i-FI" sz="1400" dirty="0">
                          <a:solidFill>
                            <a:srgbClr val="231F20"/>
                          </a:solidFill>
                          <a:latin typeface="+mn-lt"/>
                        </a:rPr>
                        <a:t>Liittyykö erityisiä kustannuksia, jotka tulee huomioida esim. hankintoja valmisteltaessa?</a:t>
                      </a:r>
                    </a:p>
                  </a:txBody>
                  <a:tcPr marL="96341" marR="96341"/>
                </a:tc>
                <a:tc>
                  <a:txBody>
                    <a:bodyPr/>
                    <a:lstStyle/>
                    <a:p>
                      <a:endParaRPr lang="fi-FI" sz="1400" dirty="0">
                        <a:latin typeface="+mn-lt"/>
                      </a:endParaRPr>
                    </a:p>
                  </a:txBody>
                  <a:tcPr marL="96341" marR="96341"/>
                </a:tc>
                <a:tc>
                  <a:txBody>
                    <a:bodyPr/>
                    <a:lstStyle/>
                    <a:p>
                      <a:endParaRPr lang="fi-FI" sz="1400" dirty="0">
                        <a:latin typeface="+mn-lt"/>
                      </a:endParaRPr>
                    </a:p>
                  </a:txBody>
                  <a:tcPr marL="96341" marR="96341"/>
                </a:tc>
                <a:extLst>
                  <a:ext uri="{0D108BD9-81ED-4DB2-BD59-A6C34878D82A}">
                    <a16:rowId xmlns:a16="http://schemas.microsoft.com/office/drawing/2014/main" val="20397039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i-FI" sz="1400" dirty="0">
                          <a:solidFill>
                            <a:srgbClr val="231F20"/>
                          </a:solidFill>
                          <a:latin typeface="+mn-lt"/>
                        </a:rPr>
                        <a:t>Onko yhdenvertaisuus huomioitu tiedonhallinnan (esim. järjestelmien vaatimusmäärittely) osalta?</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i-FI" sz="1400" dirty="0">
                        <a:solidFill>
                          <a:srgbClr val="231F20"/>
                        </a:solidFill>
                        <a:latin typeface="+mn-lt"/>
                      </a:endParaRPr>
                    </a:p>
                  </a:txBody>
                  <a:tcPr marL="96341" marR="96341"/>
                </a:tc>
                <a:tc>
                  <a:txBody>
                    <a:bodyPr/>
                    <a:lstStyle/>
                    <a:p>
                      <a:endParaRPr lang="fi-FI" sz="1400" dirty="0">
                        <a:latin typeface="+mn-lt"/>
                      </a:endParaRPr>
                    </a:p>
                  </a:txBody>
                  <a:tcPr marL="96341" marR="96341"/>
                </a:tc>
                <a:tc>
                  <a:txBody>
                    <a:bodyPr/>
                    <a:lstStyle/>
                    <a:p>
                      <a:endParaRPr lang="fi-FI" sz="1400" dirty="0">
                        <a:latin typeface="+mn-lt"/>
                      </a:endParaRPr>
                    </a:p>
                  </a:txBody>
                  <a:tcPr marL="96341" marR="96341"/>
                </a:tc>
                <a:extLst>
                  <a:ext uri="{0D108BD9-81ED-4DB2-BD59-A6C34878D82A}">
                    <a16:rowId xmlns:a16="http://schemas.microsoft.com/office/drawing/2014/main" val="1000601354"/>
                  </a:ext>
                </a:extLst>
              </a:tr>
            </a:tbl>
          </a:graphicData>
        </a:graphic>
      </p:graphicFrame>
    </p:spTree>
    <p:extLst>
      <p:ext uri="{BB962C8B-B14F-4D97-AF65-F5344CB8AC3E}">
        <p14:creationId xmlns:p14="http://schemas.microsoft.com/office/powerpoint/2010/main" val="11169576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Hankinnat</a:t>
            </a:r>
          </a:p>
        </p:txBody>
      </p:sp>
      <p:sp>
        <p:nvSpPr>
          <p:cNvPr id="3" name="Sisällön paikkamerkki 2"/>
          <p:cNvSpPr>
            <a:spLocks noGrp="1"/>
          </p:cNvSpPr>
          <p:nvPr>
            <p:ph idx="1"/>
          </p:nvPr>
        </p:nvSpPr>
        <p:spPr>
          <a:xfrm>
            <a:off x="457200" y="1196975"/>
            <a:ext cx="7874000" cy="4979988"/>
          </a:xfrm>
        </p:spPr>
        <p:txBody>
          <a:bodyPr/>
          <a:lstStyle/>
          <a:p>
            <a:r>
              <a:rPr lang="fi-FI" sz="2400" dirty="0"/>
              <a:t>Julkishallinnon hankintaa säätelee laki julkisista hankinnoista ja käyttöoikeussopimuksista. Lain tarkoituksena on varmistaa eri toimijoiden yhdenvertainen mahdollisuus tarjota tuotteita ja palveluja julkishallinnolle.</a:t>
            </a:r>
          </a:p>
          <a:p>
            <a:endParaRPr lang="fi-FI" sz="1400" dirty="0"/>
          </a:p>
        </p:txBody>
      </p:sp>
      <p:sp>
        <p:nvSpPr>
          <p:cNvPr id="4" name="Päivämäärän paikkamerkki 3"/>
          <p:cNvSpPr>
            <a:spLocks noGrp="1"/>
          </p:cNvSpPr>
          <p:nvPr>
            <p:ph type="dt" sz="half" idx="10"/>
          </p:nvPr>
        </p:nvSpPr>
        <p:spPr/>
        <p:txBody>
          <a:bodyPr/>
          <a:lstStyle/>
          <a:p>
            <a:pPr>
              <a:defRPr/>
            </a:pPr>
            <a:fld id="{FFE302EC-7F9B-CD4E-987A-B617735BAB2E}" type="datetime1">
              <a:rPr lang="fi-FI" smtClean="0"/>
              <a:pPr>
                <a:defRPr/>
              </a:pPr>
              <a:t>15.2.2022</a:t>
            </a:fld>
            <a:endParaRPr lang="fi-FI"/>
          </a:p>
        </p:txBody>
      </p:sp>
      <p:sp>
        <p:nvSpPr>
          <p:cNvPr id="5" name="Alatunnisteen paikkamerkki 4"/>
          <p:cNvSpPr>
            <a:spLocks noGrp="1"/>
          </p:cNvSpPr>
          <p:nvPr>
            <p:ph type="ftr" sz="quarter" idx="11"/>
          </p:nvPr>
        </p:nvSpPr>
        <p:spPr/>
        <p:txBody>
          <a:bodyPr/>
          <a:lstStyle/>
          <a:p>
            <a:pPr>
              <a:defRPr/>
            </a:pPr>
            <a:r>
              <a:rPr lang="fi-FI"/>
              <a:t>Etunimi Sukunimi</a:t>
            </a:r>
          </a:p>
        </p:txBody>
      </p:sp>
      <p:sp>
        <p:nvSpPr>
          <p:cNvPr id="6" name="Dian numeron paikkamerkki 5"/>
          <p:cNvSpPr>
            <a:spLocks noGrp="1"/>
          </p:cNvSpPr>
          <p:nvPr>
            <p:ph type="sldNum" sz="quarter" idx="12"/>
          </p:nvPr>
        </p:nvSpPr>
        <p:spPr/>
        <p:txBody>
          <a:bodyPr/>
          <a:lstStyle/>
          <a:p>
            <a:pPr>
              <a:defRPr/>
            </a:pPr>
            <a:fld id="{B74D04B3-9A60-014C-B5BF-7AE59B5410A5}" type="slidenum">
              <a:rPr lang="fi-FI" smtClean="0"/>
              <a:pPr>
                <a:defRPr/>
              </a:pPr>
              <a:t>19</a:t>
            </a:fld>
            <a:endParaRPr lang="fi-FI"/>
          </a:p>
        </p:txBody>
      </p:sp>
      <p:sp>
        <p:nvSpPr>
          <p:cNvPr id="8" name="Suorakulmio 7"/>
          <p:cNvSpPr/>
          <p:nvPr/>
        </p:nvSpPr>
        <p:spPr>
          <a:xfrm>
            <a:off x="8152482" y="0"/>
            <a:ext cx="4039518"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Tekstiruutu 8"/>
          <p:cNvSpPr txBox="1"/>
          <p:nvPr/>
        </p:nvSpPr>
        <p:spPr>
          <a:xfrm>
            <a:off x="8152482" y="98128"/>
            <a:ext cx="3910209" cy="6771084"/>
          </a:xfrm>
          <a:prstGeom prst="rect">
            <a:avLst/>
          </a:prstGeom>
          <a:noFill/>
        </p:spPr>
        <p:txBody>
          <a:bodyPr wrap="square" rtlCol="0">
            <a:spAutoFit/>
          </a:bodyPr>
          <a:lstStyle/>
          <a:p>
            <a:r>
              <a:rPr lang="fi-FI" sz="1400" dirty="0">
                <a:hlinkClick r:id="rId2"/>
              </a:rPr>
              <a:t>Yhteisten palvelujen Hankinnat-sivusto </a:t>
            </a:r>
            <a:r>
              <a:rPr lang="fi-FI" sz="1400" dirty="0"/>
              <a:t>on kaupungin hankintatoimen yhteinen sivusto, johon on koottu tiedot kaupungin yhteishankintasopimuksista, hankintoja koskevista ohjeista ja tietoa, mistä saa neuvoa ja tukea hankinta-asioihin liittyen, esimerkiksi: </a:t>
            </a:r>
          </a:p>
          <a:p>
            <a:r>
              <a:rPr lang="fi-FI" sz="1400" dirty="0">
                <a:hlinkClick r:id="rId3"/>
              </a:rPr>
              <a:t>Yhteishankintasopimukset</a:t>
            </a:r>
            <a:br>
              <a:rPr lang="fi-FI" sz="1400" dirty="0"/>
            </a:br>
            <a:r>
              <a:rPr lang="fi-FI" sz="1400" dirty="0"/>
              <a:t>Täältä löydät tiedot kaikkien toimialojen käytössä olevista tavaroiden ja palveluiden yhteishankintasopimuksista. Tiedotteilta löydät mm. sopimustoimittajien ja kaupungin yhteyshenkilöiden yhteystiedot.</a:t>
            </a:r>
          </a:p>
          <a:p>
            <a:r>
              <a:rPr lang="fi-FI" sz="1400" dirty="0">
                <a:hlinkClick r:id="rId4"/>
              </a:rPr>
              <a:t>Hankintakäsikirja</a:t>
            </a:r>
            <a:br>
              <a:rPr lang="fi-FI" sz="1400" dirty="0"/>
            </a:br>
            <a:r>
              <a:rPr lang="fi-FI" sz="1400" dirty="0"/>
              <a:t>Hankintakäsikirjaan on koottu yleiset ohjeet keskeisimmistä kaupungin hankinnoissa huomioon otettavista asioista.</a:t>
            </a:r>
          </a:p>
          <a:p>
            <a:r>
              <a:rPr lang="fi-FI" sz="1400" dirty="0">
                <a:hlinkClick r:id="rId5"/>
              </a:rPr>
              <a:t>Ohjeet ja mallit</a:t>
            </a:r>
            <a:br>
              <a:rPr lang="fi-FI" sz="1400" dirty="0"/>
            </a:br>
            <a:r>
              <a:rPr lang="fi-FI" sz="1400" dirty="0"/>
              <a:t>Tänne on koottu hankintoja koskevat lait ja asetukset, kaupungin sisäisiä ohjeita ja sopimus- ja asiakirjamalleja.</a:t>
            </a:r>
          </a:p>
          <a:p>
            <a:r>
              <a:rPr lang="fi-FI" sz="1400" dirty="0">
                <a:hlinkClick r:id="rId6"/>
              </a:rPr>
              <a:t>Tuki ja neuvonta</a:t>
            </a:r>
            <a:br>
              <a:rPr lang="fi-FI" sz="1400" dirty="0"/>
            </a:br>
            <a:r>
              <a:rPr lang="fi-FI" sz="1400" dirty="0"/>
              <a:t>Tänne on koottu kaupunginkanslian sekä toimialojen ja liikelaitosten hankintapalveluiden yhteystiedot sekä linkkejä hankinta-aiheisiin sivustoihin.</a:t>
            </a:r>
            <a:br>
              <a:rPr lang="fi-FI" sz="1400" dirty="0"/>
            </a:br>
            <a:r>
              <a:rPr lang="fi-FI" sz="1400" dirty="0">
                <a:hlinkClick r:id="rId7"/>
              </a:rPr>
              <a:t>Innovatiiviset hankinnat</a:t>
            </a:r>
            <a:br>
              <a:rPr lang="fi-FI" sz="1400" dirty="0"/>
            </a:br>
            <a:r>
              <a:rPr lang="fi-FI" sz="1400" dirty="0"/>
              <a:t>Tietoa innovatiivisista hankinnoista.</a:t>
            </a:r>
          </a:p>
          <a:p>
            <a:r>
              <a:rPr lang="fi-FI" sz="1400" dirty="0">
                <a:hlinkClick r:id="rId8"/>
              </a:rPr>
              <a:t>Kestävät ja vastuulliset hankinnat</a:t>
            </a:r>
            <a:br>
              <a:rPr lang="fi-FI" sz="1400" dirty="0"/>
            </a:br>
            <a:r>
              <a:rPr lang="fi-FI" sz="1400" dirty="0"/>
              <a:t>Tietoa kestävistä ja vastuullisista hankinnoista.</a:t>
            </a:r>
          </a:p>
          <a:p>
            <a:endParaRPr lang="fi-FI" sz="1400" dirty="0"/>
          </a:p>
          <a:p>
            <a:endParaRPr lang="fi-FI" sz="1400" dirty="0"/>
          </a:p>
        </p:txBody>
      </p:sp>
    </p:spTree>
    <p:extLst>
      <p:ext uri="{BB962C8B-B14F-4D97-AF65-F5344CB8AC3E}">
        <p14:creationId xmlns:p14="http://schemas.microsoft.com/office/powerpoint/2010/main" val="3983254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p:txBody>
          <a:bodyPr/>
          <a:lstStyle/>
          <a:p>
            <a:r>
              <a:rPr lang="fi-FI" dirty="0"/>
              <a:t>Sisällysluettelo</a:t>
            </a:r>
          </a:p>
        </p:txBody>
      </p:sp>
      <p:sp>
        <p:nvSpPr>
          <p:cNvPr id="5" name="Sisällön paikkamerkki 4"/>
          <p:cNvSpPr>
            <a:spLocks noGrp="1"/>
          </p:cNvSpPr>
          <p:nvPr>
            <p:ph idx="1"/>
          </p:nvPr>
        </p:nvSpPr>
        <p:spPr/>
        <p:txBody>
          <a:bodyPr/>
          <a:lstStyle/>
          <a:p>
            <a:pPr marL="171450" indent="-171450"/>
            <a:r>
              <a:rPr lang="fi-FI" sz="1800" dirty="0"/>
              <a:t>Ohjelman/projektin katselmointiyhteenveto</a:t>
            </a:r>
          </a:p>
          <a:p>
            <a:pPr marL="171450" indent="-171450"/>
            <a:r>
              <a:rPr lang="fi-FI" sz="1800" dirty="0"/>
              <a:t>Ohjelman innovatiivisuus ja uudistumisen näkökulmat </a:t>
            </a:r>
          </a:p>
          <a:p>
            <a:pPr marL="171450" indent="-171450"/>
            <a:r>
              <a:rPr lang="fi-FI" sz="1800" dirty="0"/>
              <a:t>Kaupungin strategia ja strategiset johtamisrakenteet kuten HYTE, SDG</a:t>
            </a:r>
          </a:p>
          <a:p>
            <a:pPr marL="171450" indent="-171450"/>
            <a:r>
              <a:rPr lang="fi-FI" sz="1800" dirty="0"/>
              <a:t>Riittävät edellytykset ja riippuvuudet perustoimintaan (linjaorganisaatio)</a:t>
            </a:r>
          </a:p>
          <a:p>
            <a:pPr marL="171450" indent="-171450"/>
            <a:r>
              <a:rPr lang="fi-FI" sz="1800" dirty="0"/>
              <a:t>Kokonaisarkkitehtuuri (tarvittaessa erillinen KA-katselmointi)</a:t>
            </a:r>
          </a:p>
          <a:p>
            <a:pPr marL="171450" indent="-171450"/>
            <a:r>
              <a:rPr lang="fi-FI" sz="1800" dirty="0"/>
              <a:t>Toimintasääntö</a:t>
            </a:r>
          </a:p>
          <a:p>
            <a:pPr marL="171450" indent="-171450"/>
            <a:r>
              <a:rPr lang="fi-FI" sz="1800" dirty="0"/>
              <a:t>Määräysten mukaisuus </a:t>
            </a:r>
          </a:p>
          <a:p>
            <a:pPr lvl="1"/>
            <a:r>
              <a:rPr lang="fi-FI" sz="1800" dirty="0"/>
              <a:t>Tiedonhallinta​ ja Muutosvaikutusten arviointi</a:t>
            </a:r>
          </a:p>
          <a:p>
            <a:pPr lvl="1"/>
            <a:r>
              <a:rPr lang="fi-FI" sz="1800" dirty="0"/>
              <a:t>Tietoturva​</a:t>
            </a:r>
          </a:p>
          <a:p>
            <a:pPr lvl="1"/>
            <a:r>
              <a:rPr lang="fi-FI" sz="1800" dirty="0"/>
              <a:t>Tietosuoja​</a:t>
            </a:r>
          </a:p>
          <a:p>
            <a:pPr lvl="1"/>
            <a:r>
              <a:rPr lang="fi-FI" sz="1800" dirty="0"/>
              <a:t>Saavutettavuus​</a:t>
            </a:r>
          </a:p>
          <a:p>
            <a:pPr lvl="1"/>
            <a:r>
              <a:rPr lang="fi-FI" sz="1800" dirty="0"/>
              <a:t>Yhdenvertaisuus</a:t>
            </a:r>
          </a:p>
          <a:p>
            <a:pPr lvl="1"/>
            <a:r>
              <a:rPr lang="fi-FI" sz="1800" dirty="0"/>
              <a:t>Hankinta</a:t>
            </a:r>
          </a:p>
          <a:p>
            <a:pPr lvl="1"/>
            <a:r>
              <a:rPr lang="fi-FI" sz="1800" dirty="0"/>
              <a:t>Riskienhallinta </a:t>
            </a:r>
          </a:p>
          <a:p>
            <a:pPr lvl="1"/>
            <a:r>
              <a:rPr lang="fi-FI" sz="1800" dirty="0"/>
              <a:t>Tapauskohtainen erillislainsäädäntö</a:t>
            </a:r>
          </a:p>
          <a:p>
            <a:r>
              <a:rPr lang="fi-FI" sz="1800" dirty="0"/>
              <a:t>Talous</a:t>
            </a:r>
          </a:p>
          <a:p>
            <a:r>
              <a:rPr lang="fi-FI" sz="1800" dirty="0"/>
              <a:t>Muutosjohtaminen ja viestintä</a:t>
            </a:r>
          </a:p>
          <a:p>
            <a:endParaRPr lang="fi-FI" sz="1800" dirty="0"/>
          </a:p>
        </p:txBody>
      </p:sp>
      <p:sp>
        <p:nvSpPr>
          <p:cNvPr id="2" name="Tekstiruutu 1">
            <a:extLst>
              <a:ext uri="{FF2B5EF4-FFF2-40B4-BE49-F238E27FC236}">
                <a16:creationId xmlns:a16="http://schemas.microsoft.com/office/drawing/2014/main" id="{991FD42B-9596-4D28-AAB8-7A1501F5EB51}"/>
              </a:ext>
            </a:extLst>
          </p:cNvPr>
          <p:cNvSpPr txBox="1"/>
          <p:nvPr/>
        </p:nvSpPr>
        <p:spPr>
          <a:xfrm>
            <a:off x="7459579" y="4860806"/>
            <a:ext cx="4559166" cy="1600438"/>
          </a:xfrm>
          <a:prstGeom prst="rect">
            <a:avLst/>
          </a:prstGeom>
          <a:noFill/>
        </p:spPr>
        <p:txBody>
          <a:bodyPr wrap="square" rtlCol="0">
            <a:spAutoFit/>
          </a:bodyPr>
          <a:lstStyle/>
          <a:p>
            <a:r>
              <a:rPr lang="fi-FI" sz="1400" i="1" dirty="0"/>
              <a:t>Täydennä ne kohdat, jotka ovat olennaisia ohjelman/projektin kannalta. Kaikki kohdat eivät kosketa kaikkia ohjelmia/projekteja. Isoissa muutoksissa, joissa on sekä toiminnan uudistuksia että digitalisointeja tulee varmistaa kaikki näkökulmat ja tehdä myös erillinen kokonaisarkkitehtuurikatselmointi erillisellä </a:t>
            </a:r>
            <a:r>
              <a:rPr lang="fi-FI" sz="1400" i="1" dirty="0" err="1"/>
              <a:t>excel</a:t>
            </a:r>
            <a:r>
              <a:rPr lang="fi-FI" sz="1400" i="1" dirty="0"/>
              <a:t>-pohjalla</a:t>
            </a:r>
            <a:r>
              <a:rPr lang="fi-FI" sz="1400" i="1"/>
              <a:t>. </a:t>
            </a:r>
            <a:endParaRPr lang="fi-FI" sz="1400" i="1" dirty="0"/>
          </a:p>
        </p:txBody>
      </p:sp>
    </p:spTree>
    <p:extLst>
      <p:ext uri="{BB962C8B-B14F-4D97-AF65-F5344CB8AC3E}">
        <p14:creationId xmlns:p14="http://schemas.microsoft.com/office/powerpoint/2010/main" val="11233953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a:latin typeface="Arial Black" panose="020B0604020202020204" pitchFamily="34" charset="0"/>
              </a:rPr>
              <a:t>Hankinnat</a:t>
            </a:r>
            <a:endParaRPr lang="fi-FI" altLang="fi-FI" sz="4000">
              <a:latin typeface="Arial Black" panose="020B0604020202020204" pitchFamily="34" charset="0"/>
            </a:endParaRPr>
          </a:p>
        </p:txBody>
      </p:sp>
      <p:graphicFrame>
        <p:nvGraphicFramePr>
          <p:cNvPr id="2" name="Sisällön paikkamerkki 1"/>
          <p:cNvGraphicFramePr>
            <a:graphicFrameLocks noGrp="1"/>
          </p:cNvGraphicFramePr>
          <p:nvPr>
            <p:ph idx="1"/>
            <p:extLst>
              <p:ext uri="{D42A27DB-BD31-4B8C-83A1-F6EECF244321}">
                <p14:modId xmlns:p14="http://schemas.microsoft.com/office/powerpoint/2010/main" val="919454950"/>
              </p:ext>
            </p:extLst>
          </p:nvPr>
        </p:nvGraphicFramePr>
        <p:xfrm>
          <a:off x="457200" y="1196975"/>
          <a:ext cx="11234739" cy="5455920"/>
        </p:xfrm>
        <a:graphic>
          <a:graphicData uri="http://schemas.openxmlformats.org/drawingml/2006/table">
            <a:tbl>
              <a:tblPr firstRow="1" bandRow="1">
                <a:tableStyleId>{073A0DAA-6AF3-43AB-8588-CEC1D06C72B9}</a:tableStyleId>
              </a:tblPr>
              <a:tblGrid>
                <a:gridCol w="4235670">
                  <a:extLst>
                    <a:ext uri="{9D8B030D-6E8A-4147-A177-3AD203B41FA5}">
                      <a16:colId xmlns:a16="http://schemas.microsoft.com/office/drawing/2014/main" val="3677800644"/>
                    </a:ext>
                  </a:extLst>
                </a:gridCol>
                <a:gridCol w="3254156">
                  <a:extLst>
                    <a:ext uri="{9D8B030D-6E8A-4147-A177-3AD203B41FA5}">
                      <a16:colId xmlns:a16="http://schemas.microsoft.com/office/drawing/2014/main" val="3096591801"/>
                    </a:ext>
                  </a:extLst>
                </a:gridCol>
                <a:gridCol w="3744913">
                  <a:extLst>
                    <a:ext uri="{9D8B030D-6E8A-4147-A177-3AD203B41FA5}">
                      <a16:colId xmlns:a16="http://schemas.microsoft.com/office/drawing/2014/main" val="913963999"/>
                    </a:ext>
                  </a:extLst>
                </a:gridCol>
              </a:tblGrid>
              <a:tr h="370840">
                <a:tc>
                  <a:txBody>
                    <a:bodyPr/>
                    <a:lstStyle/>
                    <a:p>
                      <a:r>
                        <a:rPr lang="fi-FI" sz="1400" dirty="0"/>
                        <a:t>Kysymys</a:t>
                      </a:r>
                    </a:p>
                  </a:txBody>
                  <a:tcPr marL="96341" marR="96341"/>
                </a:tc>
                <a:tc>
                  <a:txBody>
                    <a:bodyPr/>
                    <a:lstStyle/>
                    <a:p>
                      <a:r>
                        <a:rPr lang="fi-FI" sz="1400" dirty="0"/>
                        <a:t>Ohjelmajohtajan/projektipäällikön</a:t>
                      </a:r>
                    </a:p>
                    <a:p>
                      <a:r>
                        <a:rPr lang="fi-FI" sz="1400" baseline="0" dirty="0"/>
                        <a:t>vastaus</a:t>
                      </a:r>
                      <a:endParaRPr lang="fi-FI" sz="1400" dirty="0"/>
                    </a:p>
                  </a:txBody>
                  <a:tcPr marL="96341" marR="96341"/>
                </a:tc>
                <a:tc>
                  <a:txBody>
                    <a:bodyPr/>
                    <a:lstStyle/>
                    <a:p>
                      <a:r>
                        <a:rPr lang="fi-FI" sz="1400" dirty="0"/>
                        <a:t>Hankintapalvelun kommentti</a:t>
                      </a:r>
                    </a:p>
                  </a:txBody>
                  <a:tcPr marL="96341" marR="96341"/>
                </a:tc>
                <a:extLst>
                  <a:ext uri="{0D108BD9-81ED-4DB2-BD59-A6C34878D82A}">
                    <a16:rowId xmlns:a16="http://schemas.microsoft.com/office/drawing/2014/main" val="3157703594"/>
                  </a:ext>
                </a:extLst>
              </a:tr>
              <a:tr h="370840">
                <a:tc>
                  <a:txBody>
                    <a:bodyPr/>
                    <a:lstStyle/>
                    <a:p>
                      <a:r>
                        <a:rPr lang="fi-FI" sz="1400" baseline="0" dirty="0"/>
                        <a:t>Tarvitaanko ohjelmassa/projektissa hankintoja? Mitä hankitaan? </a:t>
                      </a:r>
                    </a:p>
                  </a:txBody>
                  <a:tcPr marL="96341" marR="96341"/>
                </a:tc>
                <a:tc>
                  <a:txBody>
                    <a:bodyPr/>
                    <a:lstStyle/>
                    <a:p>
                      <a:endParaRPr lang="fi-FI" sz="1400"/>
                    </a:p>
                  </a:txBody>
                  <a:tcPr marL="96341" marR="96341"/>
                </a:tc>
                <a:tc>
                  <a:txBody>
                    <a:bodyPr/>
                    <a:lstStyle/>
                    <a:p>
                      <a:endParaRPr lang="fi-FI" sz="1400"/>
                    </a:p>
                  </a:txBody>
                  <a:tcPr marL="96341" marR="96341"/>
                </a:tc>
                <a:extLst>
                  <a:ext uri="{0D108BD9-81ED-4DB2-BD59-A6C34878D82A}">
                    <a16:rowId xmlns:a16="http://schemas.microsoft.com/office/drawing/2014/main" val="2245867054"/>
                  </a:ext>
                </a:extLst>
              </a:tr>
              <a:tr h="370840">
                <a:tc>
                  <a:txBody>
                    <a:bodyPr/>
                    <a:lstStyle/>
                    <a:p>
                      <a:r>
                        <a:rPr lang="fi-FI" sz="1400" dirty="0"/>
                        <a:t>Mikä on hankintojen ennakoitu arvo?</a:t>
                      </a:r>
                      <a:r>
                        <a:rPr lang="fi-FI" sz="1400" baseline="0" dirty="0"/>
                        <a:t> Ylittyykö lakisääteinen kilpailutusraja (60 000 </a:t>
                      </a:r>
                      <a:r>
                        <a:rPr lang="fi-FI" sz="1400" b="0" i="0" u="none" strike="noStrike" baseline="0" noProof="0" dirty="0">
                          <a:latin typeface="Arial"/>
                        </a:rPr>
                        <a:t>€)</a:t>
                      </a:r>
                      <a:r>
                        <a:rPr lang="fi-FI" sz="1400" baseline="0" dirty="0"/>
                        <a:t>?</a:t>
                      </a:r>
                      <a:endParaRPr lang="fi-FI" sz="1400" dirty="0"/>
                    </a:p>
                  </a:txBody>
                  <a:tcPr marL="96341" marR="96341"/>
                </a:tc>
                <a:tc>
                  <a:txBody>
                    <a:bodyPr/>
                    <a:lstStyle/>
                    <a:p>
                      <a:endParaRPr lang="fi-FI" sz="1400" dirty="0"/>
                    </a:p>
                  </a:txBody>
                  <a:tcPr marL="96341" marR="96341"/>
                </a:tc>
                <a:tc>
                  <a:txBody>
                    <a:bodyPr/>
                    <a:lstStyle/>
                    <a:p>
                      <a:r>
                        <a:rPr lang="fi-FI" sz="1400" dirty="0"/>
                        <a:t>Yli 60 000 euron hankinnat lähtökohtaisesti kilpailutettava hankintalain mukaisesti ja tehtävä viranhaltijapäätös, alle 60 000 euron hankinnoissa noudatetaan kaupungin pienhankintaohjetta</a:t>
                      </a:r>
                    </a:p>
                  </a:txBody>
                  <a:tcPr marL="96341" marR="96341"/>
                </a:tc>
                <a:extLst>
                  <a:ext uri="{0D108BD9-81ED-4DB2-BD59-A6C34878D82A}">
                    <a16:rowId xmlns:a16="http://schemas.microsoft.com/office/drawing/2014/main" val="3673368323"/>
                  </a:ext>
                </a:extLst>
              </a:tr>
              <a:tr h="370840">
                <a:tc>
                  <a:txBody>
                    <a:bodyPr/>
                    <a:lstStyle/>
                    <a:p>
                      <a:r>
                        <a:rPr lang="fi-FI" sz="1400" dirty="0"/>
                        <a:t>Voidaanko</a:t>
                      </a:r>
                      <a:r>
                        <a:rPr lang="fi-FI" sz="1400" baseline="0" dirty="0"/>
                        <a:t> hankinnoissa hyödyntää olemassa olevia sopimuksia (esim. toimialan tai kanslian puitesopimukset, DPS)?</a:t>
                      </a:r>
                      <a:endParaRPr lang="fi-FI" sz="1400" dirty="0"/>
                    </a:p>
                  </a:txBody>
                  <a:tcPr marL="96341" marR="96341"/>
                </a:tc>
                <a:tc>
                  <a:txBody>
                    <a:bodyPr/>
                    <a:lstStyle/>
                    <a:p>
                      <a:endParaRPr lang="fi-FI" sz="1400" dirty="0"/>
                    </a:p>
                  </a:txBody>
                  <a:tcPr marL="96341" marR="96341"/>
                </a:tc>
                <a:tc>
                  <a:txBody>
                    <a:bodyPr/>
                    <a:lstStyle/>
                    <a:p>
                      <a:r>
                        <a:rPr lang="fi-FI" sz="1400" dirty="0"/>
                        <a:t>Selvitettävä mahdollisuudet </a:t>
                      </a:r>
                    </a:p>
                    <a:p>
                      <a:pPr lvl="0">
                        <a:buNone/>
                      </a:pPr>
                      <a:r>
                        <a:rPr lang="fi-FI" sz="1400" dirty="0"/>
                        <a:t>puitejärjestelystä tilaamiseen tai minikilpailutukseen, erilliskilpailutus vasta toissijaisesti</a:t>
                      </a:r>
                    </a:p>
                  </a:txBody>
                  <a:tcPr marL="96341" marR="96341"/>
                </a:tc>
                <a:extLst>
                  <a:ext uri="{0D108BD9-81ED-4DB2-BD59-A6C34878D82A}">
                    <a16:rowId xmlns:a16="http://schemas.microsoft.com/office/drawing/2014/main" val="3803279833"/>
                  </a:ext>
                </a:extLst>
              </a:tr>
              <a:tr h="370840">
                <a:tc>
                  <a:txBody>
                    <a:bodyPr/>
                    <a:lstStyle/>
                    <a:p>
                      <a:pPr lvl="0" algn="l">
                        <a:lnSpc>
                          <a:spcPct val="100000"/>
                        </a:lnSpc>
                        <a:spcBef>
                          <a:spcPts val="0"/>
                        </a:spcBef>
                        <a:spcAft>
                          <a:spcPts val="0"/>
                        </a:spcAft>
                        <a:buNone/>
                      </a:pPr>
                      <a:r>
                        <a:rPr lang="fi-FI" sz="1400" b="0" i="0" u="none" strike="noStrike" noProof="0" dirty="0">
                          <a:latin typeface="Arial"/>
                        </a:rPr>
                        <a:t>Tunnetaanko riittävästi markkinoilla tarjolla olevat ratkaisut?</a:t>
                      </a:r>
                    </a:p>
                  </a:txBody>
                  <a:tcPr marL="96341" marR="96341"/>
                </a:tc>
                <a:tc>
                  <a:txBody>
                    <a:bodyPr/>
                    <a:lstStyle/>
                    <a:p>
                      <a:endParaRPr lang="fi-FI" sz="1400"/>
                    </a:p>
                  </a:txBody>
                  <a:tcPr marL="96341" marR="96341"/>
                </a:tc>
                <a:tc>
                  <a:txBody>
                    <a:bodyPr/>
                    <a:lstStyle/>
                    <a:p>
                      <a:r>
                        <a:rPr lang="fi-FI" sz="1400" dirty="0"/>
                        <a:t>Jos markkinoita ei tunneta riittävästi, markkinakartoitus/ -vuoropuhelu on todennäköisesti tarpeellinen ennen kilpailutusta</a:t>
                      </a:r>
                    </a:p>
                  </a:txBody>
                  <a:tcPr marL="96341" marR="96341"/>
                </a:tc>
                <a:extLst>
                  <a:ext uri="{0D108BD9-81ED-4DB2-BD59-A6C34878D82A}">
                    <a16:rowId xmlns:a16="http://schemas.microsoft.com/office/drawing/2014/main" val="2041489392"/>
                  </a:ext>
                </a:extLst>
              </a:tr>
              <a:tr h="370840">
                <a:tc>
                  <a:txBody>
                    <a:bodyPr/>
                    <a:lstStyle/>
                    <a:p>
                      <a:pPr lvl="0">
                        <a:buNone/>
                      </a:pPr>
                      <a:r>
                        <a:rPr lang="fi-FI" sz="1400" b="0" i="0" u="none" strike="noStrike" noProof="0" dirty="0">
                          <a:latin typeface="Arial"/>
                        </a:rPr>
                        <a:t>Ovatko hankinnan kohteen vaatimukset/määrittelyt valmiiksi tiedossa kilpailutusta varten?</a:t>
                      </a:r>
                    </a:p>
                  </a:txBody>
                  <a:tcPr marL="96341" marR="96341"/>
                </a:tc>
                <a:tc>
                  <a:txBody>
                    <a:bodyPr/>
                    <a:lstStyle/>
                    <a:p>
                      <a:endParaRPr lang="fi-FI" sz="1400"/>
                    </a:p>
                  </a:txBody>
                  <a:tcPr marL="96341" marR="96341"/>
                </a:tc>
                <a:tc>
                  <a:txBody>
                    <a:bodyPr/>
                    <a:lstStyle/>
                    <a:p>
                      <a:pPr lvl="0">
                        <a:buNone/>
                      </a:pPr>
                      <a:r>
                        <a:rPr lang="fi-FI" sz="1400" b="0" i="0" u="none" strike="noStrike" noProof="0" dirty="0">
                          <a:latin typeface="Arial"/>
                        </a:rPr>
                        <a:t>Hankinnan valmistelulle on varattava riittävästi aikaa; jos hankinnan vaatimusten määrittely edellyttää neuvotteluja potentiaalisten toimittajien kanssa, harkittava avoimen tarjouskilpailun sijaan esim. neuvottelumenettelyn käyttö</a:t>
                      </a:r>
                      <a:endParaRPr lang="fi-FI" sz="1400" dirty="0"/>
                    </a:p>
                  </a:txBody>
                  <a:tcPr marL="96341" marR="96341"/>
                </a:tc>
                <a:extLst>
                  <a:ext uri="{0D108BD9-81ED-4DB2-BD59-A6C34878D82A}">
                    <a16:rowId xmlns:a16="http://schemas.microsoft.com/office/drawing/2014/main" val="2560677736"/>
                  </a:ext>
                </a:extLst>
              </a:tr>
            </a:tbl>
          </a:graphicData>
        </a:graphic>
      </p:graphicFrame>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A488C67B-0203-2744-8593-A2EC394643B4}" type="datetime1">
              <a:rPr kumimoji="0" lang="fi-FI" altLang="fi-FI" sz="13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15.2.2022</a:t>
            </a:fld>
            <a:endParaRPr kumimoji="0" lang="fi-FI" altLang="fi-FI" sz="13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F32B1CF-9DC2-E547-B9CF-29EB3A19BE48}" type="slidenum">
              <a:rPr kumimoji="0" lang="fi-FI" altLang="fi-FI" sz="13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fi-FI" altLang="fi-FI" sz="13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2481917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Riskienhallinta</a:t>
            </a:r>
          </a:p>
        </p:txBody>
      </p:sp>
      <p:sp>
        <p:nvSpPr>
          <p:cNvPr id="3" name="Sisällön paikkamerkki 2"/>
          <p:cNvSpPr>
            <a:spLocks noGrp="1"/>
          </p:cNvSpPr>
          <p:nvPr>
            <p:ph idx="1"/>
          </p:nvPr>
        </p:nvSpPr>
        <p:spPr>
          <a:xfrm>
            <a:off x="457200" y="1196975"/>
            <a:ext cx="7790873" cy="4979988"/>
          </a:xfrm>
        </p:spPr>
        <p:txBody>
          <a:bodyPr/>
          <a:lstStyle/>
          <a:p>
            <a:r>
              <a:rPr lang="fi-FI" sz="1800" b="1" dirty="0"/>
              <a:t>Sisäisen valvonnan ja riskienhallinnan tavoitteena on varmistaa kaupunkikonsernin toiminnan laillisuus ja tuloksellisuus.</a:t>
            </a:r>
            <a:endParaRPr lang="fi-FI" sz="1800" dirty="0"/>
          </a:p>
          <a:p>
            <a:r>
              <a:rPr lang="fi-FI" sz="1800" dirty="0"/>
              <a:t>Kaupunkikonsernin tehtävät on järjestettävä siten, että kaupunkikonsernin kaikilla tasoilla ja kaikissa toiminnoissa on riittävä sisäinen valvonta ja riskienhallinta.</a:t>
            </a:r>
          </a:p>
          <a:p>
            <a:r>
              <a:rPr lang="fi-FI" sz="1800" dirty="0"/>
              <a:t>Sisäinen valvonta ja riskienhallinta ovat osa kaupungin johtamisjärjestelmää sekä kaupunginjohdon ja hallinnon työvälineitä, joiden avulla tuetaan ja arvioidaan tavoitteiden asettamista, niiden toteutumista ja toimintaprosesseja. Sisäinen valvonta ja riskienhallinta eivät ole erillisiä prosesseja tai toimenpidekokonaisuuksia, vaan osa kaikkia kaupunkikonsernin toimintoja, prosesseja ja projekteja.</a:t>
            </a:r>
          </a:p>
          <a:p>
            <a:r>
              <a:rPr lang="fi-FI" sz="1800" dirty="0"/>
              <a:t>Sisäisellä valvonnalla tarkoitetaan sisäisiä menettely- ja toimintatapoja, joilla johto pyrkii varmistamaan toiminnan laillisuuden ja tuloksellisuuden. Riskienhallinta tarkoittaa järjestelmällistä ja ennakoivaa tapaa tunnistaa, analysoida ja hallita toimintaan liittyviä uhkia ja mahdollisuuksia.</a:t>
            </a:r>
          </a:p>
          <a:p>
            <a:endParaRPr lang="fi-FI" sz="1800" dirty="0"/>
          </a:p>
        </p:txBody>
      </p:sp>
      <p:sp>
        <p:nvSpPr>
          <p:cNvPr id="4" name="Päivämäärän paikkamerkki 3"/>
          <p:cNvSpPr>
            <a:spLocks noGrp="1"/>
          </p:cNvSpPr>
          <p:nvPr>
            <p:ph type="dt" sz="half" idx="10"/>
          </p:nvPr>
        </p:nvSpPr>
        <p:spPr/>
        <p:txBody>
          <a:bodyPr/>
          <a:lstStyle/>
          <a:p>
            <a:pPr>
              <a:defRPr/>
            </a:pPr>
            <a:fld id="{FFE302EC-7F9B-CD4E-987A-B617735BAB2E}" type="datetime1">
              <a:rPr lang="fi-FI" smtClean="0"/>
              <a:pPr>
                <a:defRPr/>
              </a:pPr>
              <a:t>15.2.2022</a:t>
            </a:fld>
            <a:endParaRPr lang="fi-FI"/>
          </a:p>
        </p:txBody>
      </p:sp>
      <p:sp>
        <p:nvSpPr>
          <p:cNvPr id="5" name="Alatunnisteen paikkamerkki 4"/>
          <p:cNvSpPr>
            <a:spLocks noGrp="1"/>
          </p:cNvSpPr>
          <p:nvPr>
            <p:ph type="ftr" sz="quarter" idx="11"/>
          </p:nvPr>
        </p:nvSpPr>
        <p:spPr/>
        <p:txBody>
          <a:bodyPr/>
          <a:lstStyle/>
          <a:p>
            <a:pPr>
              <a:defRPr/>
            </a:pPr>
            <a:r>
              <a:rPr lang="fi-FI"/>
              <a:t>Etunimi Sukunimi</a:t>
            </a:r>
          </a:p>
        </p:txBody>
      </p:sp>
      <p:sp>
        <p:nvSpPr>
          <p:cNvPr id="6" name="Dian numeron paikkamerkki 5"/>
          <p:cNvSpPr>
            <a:spLocks noGrp="1"/>
          </p:cNvSpPr>
          <p:nvPr>
            <p:ph type="sldNum" sz="quarter" idx="12"/>
          </p:nvPr>
        </p:nvSpPr>
        <p:spPr/>
        <p:txBody>
          <a:bodyPr/>
          <a:lstStyle/>
          <a:p>
            <a:pPr>
              <a:defRPr/>
            </a:pPr>
            <a:fld id="{B74D04B3-9A60-014C-B5BF-7AE59B5410A5}" type="slidenum">
              <a:rPr lang="fi-FI" smtClean="0"/>
              <a:pPr>
                <a:defRPr/>
              </a:pPr>
              <a:t>21</a:t>
            </a:fld>
            <a:endParaRPr lang="fi-FI"/>
          </a:p>
        </p:txBody>
      </p:sp>
      <p:sp>
        <p:nvSpPr>
          <p:cNvPr id="7" name="Suorakulmio 6"/>
          <p:cNvSpPr/>
          <p:nvPr/>
        </p:nvSpPr>
        <p:spPr>
          <a:xfrm>
            <a:off x="8152482" y="0"/>
            <a:ext cx="4039518"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5229398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Riskienhallinta</a:t>
            </a:r>
            <a:endParaRPr lang="fi-FI" altLang="fi-FI" sz="4000" dirty="0">
              <a:latin typeface="Arial Black" panose="020B0604020202020204" pitchFamily="34" charset="0"/>
            </a:endParaRPr>
          </a:p>
        </p:txBody>
      </p:sp>
      <p:graphicFrame>
        <p:nvGraphicFramePr>
          <p:cNvPr id="2" name="Sisällön paikkamerkki 1"/>
          <p:cNvGraphicFramePr>
            <a:graphicFrameLocks noGrp="1"/>
          </p:cNvGraphicFramePr>
          <p:nvPr>
            <p:ph idx="1"/>
            <p:extLst>
              <p:ext uri="{D42A27DB-BD31-4B8C-83A1-F6EECF244321}">
                <p14:modId xmlns:p14="http://schemas.microsoft.com/office/powerpoint/2010/main" val="2079784619"/>
              </p:ext>
            </p:extLst>
          </p:nvPr>
        </p:nvGraphicFramePr>
        <p:xfrm>
          <a:off x="442762" y="1196975"/>
          <a:ext cx="11249177" cy="1925320"/>
        </p:xfrm>
        <a:graphic>
          <a:graphicData uri="http://schemas.openxmlformats.org/drawingml/2006/table">
            <a:tbl>
              <a:tblPr firstRow="1" bandRow="1">
                <a:tableStyleId>{073A0DAA-6AF3-43AB-8588-CEC1D06C72B9}</a:tableStyleId>
              </a:tblPr>
              <a:tblGrid>
                <a:gridCol w="4250108">
                  <a:extLst>
                    <a:ext uri="{9D8B030D-6E8A-4147-A177-3AD203B41FA5}">
                      <a16:colId xmlns:a16="http://schemas.microsoft.com/office/drawing/2014/main" val="3677800644"/>
                    </a:ext>
                  </a:extLst>
                </a:gridCol>
                <a:gridCol w="3254156">
                  <a:extLst>
                    <a:ext uri="{9D8B030D-6E8A-4147-A177-3AD203B41FA5}">
                      <a16:colId xmlns:a16="http://schemas.microsoft.com/office/drawing/2014/main" val="3096591801"/>
                    </a:ext>
                  </a:extLst>
                </a:gridCol>
                <a:gridCol w="3744913">
                  <a:extLst>
                    <a:ext uri="{9D8B030D-6E8A-4147-A177-3AD203B41FA5}">
                      <a16:colId xmlns:a16="http://schemas.microsoft.com/office/drawing/2014/main" val="913963999"/>
                    </a:ext>
                  </a:extLst>
                </a:gridCol>
              </a:tblGrid>
              <a:tr h="370840">
                <a:tc>
                  <a:txBody>
                    <a:bodyPr/>
                    <a:lstStyle/>
                    <a:p>
                      <a:r>
                        <a:rPr lang="fi-FI" sz="1400" dirty="0"/>
                        <a:t>Kysymys</a:t>
                      </a:r>
                    </a:p>
                  </a:txBody>
                  <a:tcPr marL="96341" marR="96341"/>
                </a:tc>
                <a:tc>
                  <a:txBody>
                    <a:bodyPr/>
                    <a:lstStyle/>
                    <a:p>
                      <a:r>
                        <a:rPr lang="fi-FI" sz="1400" dirty="0"/>
                        <a:t>Ohjelmajohtajan/projektipäällikön</a:t>
                      </a:r>
                    </a:p>
                    <a:p>
                      <a:r>
                        <a:rPr lang="fi-FI" sz="1400" baseline="0" dirty="0"/>
                        <a:t>vastaus</a:t>
                      </a:r>
                      <a:endParaRPr lang="fi-FI" sz="1400" dirty="0"/>
                    </a:p>
                  </a:txBody>
                  <a:tcPr marL="96341" marR="96341"/>
                </a:tc>
                <a:tc>
                  <a:txBody>
                    <a:bodyPr/>
                    <a:lstStyle/>
                    <a:p>
                      <a:r>
                        <a:rPr lang="fi-FI" sz="1400" dirty="0"/>
                        <a:t>Riskienhallinnan kommentti</a:t>
                      </a:r>
                    </a:p>
                  </a:txBody>
                  <a:tcPr marL="96341" marR="96341"/>
                </a:tc>
                <a:extLst>
                  <a:ext uri="{0D108BD9-81ED-4DB2-BD59-A6C34878D82A}">
                    <a16:rowId xmlns:a16="http://schemas.microsoft.com/office/drawing/2014/main" val="3157703594"/>
                  </a:ext>
                </a:extLst>
              </a:tr>
              <a:tr h="370840">
                <a:tc>
                  <a:txBody>
                    <a:bodyPr/>
                    <a:lstStyle/>
                    <a:p>
                      <a:pPr>
                        <a:spcAft>
                          <a:spcPts val="0"/>
                        </a:spcAft>
                      </a:pPr>
                      <a:r>
                        <a:rPr lang="fi-FI" sz="1400" dirty="0">
                          <a:effectLst/>
                          <a:latin typeface="+mn-lt"/>
                          <a:ea typeface="Arial" panose="020B0604020202020204" pitchFamily="34" charset="0"/>
                          <a:cs typeface="Arial" panose="020B0604020202020204" pitchFamily="34" charset="0"/>
                        </a:rPr>
                        <a:t>Onko ohjelmassa/projektissa</a:t>
                      </a:r>
                      <a:r>
                        <a:rPr lang="fi-FI" sz="1400" baseline="0" dirty="0">
                          <a:effectLst/>
                          <a:latin typeface="+mn-lt"/>
                          <a:ea typeface="Arial" panose="020B0604020202020204" pitchFamily="34" charset="0"/>
                          <a:cs typeface="Arial" panose="020B0604020202020204" pitchFamily="34" charset="0"/>
                        </a:rPr>
                        <a:t> tunnistettu sellaisia riskejä, jotka edellyttävät erillistä </a:t>
                      </a:r>
                      <a:r>
                        <a:rPr lang="fi-FI" sz="1400" dirty="0">
                          <a:effectLst/>
                          <a:latin typeface="+mn-lt"/>
                          <a:ea typeface="Arial" panose="020B0604020202020204" pitchFamily="34" charset="0"/>
                          <a:cs typeface="Arial" panose="020B0604020202020204" pitchFamily="34" charset="0"/>
                        </a:rPr>
                        <a:t>riskienhallinnan</a:t>
                      </a:r>
                      <a:r>
                        <a:rPr lang="fi-FI" sz="1400" baseline="0" dirty="0">
                          <a:effectLst/>
                          <a:latin typeface="+mn-lt"/>
                          <a:ea typeface="Arial" panose="020B0604020202020204" pitchFamily="34" charset="0"/>
                          <a:cs typeface="Arial" panose="020B0604020202020204" pitchFamily="34" charset="0"/>
                        </a:rPr>
                        <a:t> v</a:t>
                      </a:r>
                      <a:r>
                        <a:rPr lang="fi-FI" sz="1400" dirty="0">
                          <a:effectLst/>
                          <a:latin typeface="+mn-lt"/>
                          <a:ea typeface="Arial" panose="020B0604020202020204" pitchFamily="34" charset="0"/>
                          <a:cs typeface="Arial" panose="020B0604020202020204" pitchFamily="34" charset="0"/>
                        </a:rPr>
                        <a:t>astuiden määrittelyä linjaorganisaation kanssa? </a:t>
                      </a:r>
                    </a:p>
                  </a:txBody>
                  <a:tcPr marL="36195" marR="36195" marT="17780" marB="17780"/>
                </a:tc>
                <a:tc>
                  <a:txBody>
                    <a:bodyPr/>
                    <a:lstStyle/>
                    <a:p>
                      <a:endParaRPr lang="fi-FI" sz="1400" dirty="0"/>
                    </a:p>
                  </a:txBody>
                  <a:tcPr marL="96341" marR="96341"/>
                </a:tc>
                <a:tc>
                  <a:txBody>
                    <a:bodyPr/>
                    <a:lstStyle/>
                    <a:p>
                      <a:r>
                        <a:rPr lang="fi-FI" sz="1400" dirty="0"/>
                        <a:t>Jos kyllä, varmista, että riskien johtaminen ja prosessi on selkeä. </a:t>
                      </a:r>
                    </a:p>
                  </a:txBody>
                  <a:tcPr marL="96341" marR="96341"/>
                </a:tc>
                <a:extLst>
                  <a:ext uri="{0D108BD9-81ED-4DB2-BD59-A6C34878D82A}">
                    <a16:rowId xmlns:a16="http://schemas.microsoft.com/office/drawing/2014/main" val="3673368323"/>
                  </a:ext>
                </a:extLst>
              </a:tr>
              <a:tr h="370840">
                <a:tc>
                  <a:txBody>
                    <a:bodyPr/>
                    <a:lstStyle/>
                    <a:p>
                      <a:pPr marL="0" lvl="0" algn="l" defTabSz="914400" rtl="0" eaLnBrk="1" latinLnBrk="0" hangingPunct="1">
                        <a:spcAft>
                          <a:spcPts val="0"/>
                        </a:spcAft>
                        <a:buNone/>
                      </a:pPr>
                      <a:r>
                        <a:rPr lang="fi-FI" sz="1400" kern="1200" dirty="0">
                          <a:solidFill>
                            <a:schemeClr val="dk1"/>
                          </a:solidFill>
                          <a:effectLst/>
                          <a:latin typeface="+mn-lt"/>
                          <a:ea typeface="+mn-ea"/>
                          <a:cs typeface="Arial" panose="020B0604020202020204" pitchFamily="34" charset="0"/>
                        </a:rPr>
                        <a:t>Onko merkittävimpien riskien hallitsemiseksi määritelty ja hyväksytty soveltuvat hallintatoimenpiteet ja aikataulut?</a:t>
                      </a:r>
                      <a:endParaRPr lang="fi-FI" sz="1400" kern="1200" noProof="0" dirty="0">
                        <a:solidFill>
                          <a:schemeClr val="dk1"/>
                        </a:solidFill>
                        <a:effectLst/>
                        <a:latin typeface="+mn-lt"/>
                        <a:ea typeface="+mn-ea"/>
                        <a:cs typeface="Arial" panose="020B0604020202020204" pitchFamily="34" charset="0"/>
                      </a:endParaRPr>
                    </a:p>
                  </a:txBody>
                  <a:tcPr marL="96341" marR="96341"/>
                </a:tc>
                <a:tc>
                  <a:txBody>
                    <a:bodyPr/>
                    <a:lstStyle/>
                    <a:p>
                      <a:endParaRPr lang="fi-FI" sz="1400" dirty="0"/>
                    </a:p>
                  </a:txBody>
                  <a:tcPr marL="96341" marR="96341"/>
                </a:tc>
                <a:tc>
                  <a:txBody>
                    <a:bodyPr/>
                    <a:lstStyle/>
                    <a:p>
                      <a:endParaRPr lang="fi-FI" sz="1400" dirty="0"/>
                    </a:p>
                  </a:txBody>
                  <a:tcPr marL="96341" marR="96341"/>
                </a:tc>
                <a:extLst>
                  <a:ext uri="{0D108BD9-81ED-4DB2-BD59-A6C34878D82A}">
                    <a16:rowId xmlns:a16="http://schemas.microsoft.com/office/drawing/2014/main" val="3803279833"/>
                  </a:ext>
                </a:extLst>
              </a:tr>
            </a:tbl>
          </a:graphicData>
        </a:graphic>
      </p:graphicFrame>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A488C67B-0203-2744-8593-A2EC394643B4}" type="datetime1">
              <a:rPr kumimoji="0" lang="fi-FI" altLang="fi-FI" sz="13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15.2.2022</a:t>
            </a:fld>
            <a:endParaRPr kumimoji="0" lang="fi-FI" altLang="fi-FI" sz="13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F32B1CF-9DC2-E547-B9CF-29EB3A19BE48}" type="slidenum">
              <a:rPr kumimoji="0" lang="fi-FI" altLang="fi-FI" sz="13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fi-FI" altLang="fi-FI" sz="13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589186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a:latin typeface="Arial Black" panose="020B0604020202020204" pitchFamily="34" charset="0"/>
              </a:rPr>
              <a:t>Talous</a:t>
            </a:r>
            <a:endParaRPr lang="fi-FI" altLang="fi-FI" sz="4000">
              <a:latin typeface="Arial Black" panose="020B0604020202020204" pitchFamily="34" charset="0"/>
            </a:endParaRPr>
          </a:p>
        </p:txBody>
      </p:sp>
      <p:graphicFrame>
        <p:nvGraphicFramePr>
          <p:cNvPr id="2" name="Sisällön paikkamerkki 1"/>
          <p:cNvGraphicFramePr>
            <a:graphicFrameLocks noGrp="1"/>
          </p:cNvGraphicFramePr>
          <p:nvPr>
            <p:ph idx="1"/>
            <p:extLst>
              <p:ext uri="{D42A27DB-BD31-4B8C-83A1-F6EECF244321}">
                <p14:modId xmlns:p14="http://schemas.microsoft.com/office/powerpoint/2010/main" val="2797770273"/>
              </p:ext>
            </p:extLst>
          </p:nvPr>
        </p:nvGraphicFramePr>
        <p:xfrm>
          <a:off x="457200" y="1196975"/>
          <a:ext cx="11234739" cy="3017520"/>
        </p:xfrm>
        <a:graphic>
          <a:graphicData uri="http://schemas.openxmlformats.org/drawingml/2006/table">
            <a:tbl>
              <a:tblPr firstRow="1" bandRow="1">
                <a:tableStyleId>{073A0DAA-6AF3-43AB-8588-CEC1D06C72B9}</a:tableStyleId>
              </a:tblPr>
              <a:tblGrid>
                <a:gridCol w="4235670">
                  <a:extLst>
                    <a:ext uri="{9D8B030D-6E8A-4147-A177-3AD203B41FA5}">
                      <a16:colId xmlns:a16="http://schemas.microsoft.com/office/drawing/2014/main" val="3677800644"/>
                    </a:ext>
                  </a:extLst>
                </a:gridCol>
                <a:gridCol w="3254156">
                  <a:extLst>
                    <a:ext uri="{9D8B030D-6E8A-4147-A177-3AD203B41FA5}">
                      <a16:colId xmlns:a16="http://schemas.microsoft.com/office/drawing/2014/main" val="3096591801"/>
                    </a:ext>
                  </a:extLst>
                </a:gridCol>
                <a:gridCol w="3744913">
                  <a:extLst>
                    <a:ext uri="{9D8B030D-6E8A-4147-A177-3AD203B41FA5}">
                      <a16:colId xmlns:a16="http://schemas.microsoft.com/office/drawing/2014/main" val="913963999"/>
                    </a:ext>
                  </a:extLst>
                </a:gridCol>
              </a:tblGrid>
              <a:tr h="370840">
                <a:tc>
                  <a:txBody>
                    <a:bodyPr/>
                    <a:lstStyle/>
                    <a:p>
                      <a:r>
                        <a:rPr lang="fi-FI" sz="1400" dirty="0"/>
                        <a:t>Kysymys</a:t>
                      </a:r>
                    </a:p>
                  </a:txBody>
                  <a:tcPr marL="96341" marR="96341"/>
                </a:tc>
                <a:tc>
                  <a:txBody>
                    <a:bodyPr/>
                    <a:lstStyle/>
                    <a:p>
                      <a:r>
                        <a:rPr lang="fi-FI" sz="1400" dirty="0"/>
                        <a:t>Ohjelmajohtajan/projektipäällikön</a:t>
                      </a:r>
                    </a:p>
                    <a:p>
                      <a:r>
                        <a:rPr lang="fi-FI" sz="1400" baseline="0" dirty="0"/>
                        <a:t>Vastaus</a:t>
                      </a:r>
                      <a:endParaRPr lang="fi-FI" sz="1400" dirty="0"/>
                    </a:p>
                  </a:txBody>
                  <a:tcPr marL="96341" marR="96341"/>
                </a:tc>
                <a:tc>
                  <a:txBody>
                    <a:bodyPr/>
                    <a:lstStyle/>
                    <a:p>
                      <a:r>
                        <a:rPr lang="fi-FI" sz="1400" dirty="0"/>
                        <a:t>Talouden kommentti</a:t>
                      </a:r>
                    </a:p>
                  </a:txBody>
                  <a:tcPr marL="96341" marR="96341"/>
                </a:tc>
                <a:extLst>
                  <a:ext uri="{0D108BD9-81ED-4DB2-BD59-A6C34878D82A}">
                    <a16:rowId xmlns:a16="http://schemas.microsoft.com/office/drawing/2014/main" val="3157703594"/>
                  </a:ext>
                </a:extLst>
              </a:tr>
              <a:tr h="370840">
                <a:tc>
                  <a:txBody>
                    <a:bodyPr/>
                    <a:lstStyle/>
                    <a:p>
                      <a:r>
                        <a:rPr lang="fi-FI" sz="1400" kern="1200" dirty="0">
                          <a:solidFill>
                            <a:schemeClr val="dk1"/>
                          </a:solidFill>
                          <a:effectLst/>
                          <a:latin typeface="+mn-lt"/>
                          <a:ea typeface="+mn-ea"/>
                          <a:cs typeface="+mn-cs"/>
                        </a:rPr>
                        <a:t>Onko ohjelmalle/projektille kartoitettu mahdolliset rahoituksen lähteet?</a:t>
                      </a:r>
                    </a:p>
                  </a:txBody>
                  <a:tcPr marL="96341" marR="96341"/>
                </a:tc>
                <a:tc>
                  <a:txBody>
                    <a:bodyPr/>
                    <a:lstStyle/>
                    <a:p>
                      <a:endParaRPr lang="fi-FI" sz="1400" dirty="0"/>
                    </a:p>
                  </a:txBody>
                  <a:tcPr marL="96341" marR="96341"/>
                </a:tc>
                <a:tc>
                  <a:txBody>
                    <a:bodyPr/>
                    <a:lstStyle/>
                    <a:p>
                      <a:endParaRPr lang="fi-FI" sz="1400" dirty="0"/>
                    </a:p>
                  </a:txBody>
                  <a:tcPr marL="96341" marR="96341"/>
                </a:tc>
                <a:extLst>
                  <a:ext uri="{0D108BD9-81ED-4DB2-BD59-A6C34878D82A}">
                    <a16:rowId xmlns:a16="http://schemas.microsoft.com/office/drawing/2014/main" val="2245867054"/>
                  </a:ext>
                </a:extLst>
              </a:tr>
              <a:tr h="370840">
                <a:tc>
                  <a:txBody>
                    <a:bodyPr/>
                    <a:lstStyle/>
                    <a:p>
                      <a:r>
                        <a:rPr lang="fi-FI" sz="1400" kern="1200" dirty="0">
                          <a:solidFill>
                            <a:schemeClr val="dk1"/>
                          </a:solidFill>
                          <a:effectLst/>
                          <a:latin typeface="+mn-lt"/>
                          <a:ea typeface="+mn-ea"/>
                          <a:cs typeface="+mn-cs"/>
                        </a:rPr>
                        <a:t>Onko ohjelmalle/projektille</a:t>
                      </a:r>
                      <a:r>
                        <a:rPr lang="fi-FI" sz="1400" kern="1200" baseline="0" dirty="0">
                          <a:solidFill>
                            <a:schemeClr val="dk1"/>
                          </a:solidFill>
                          <a:effectLst/>
                          <a:latin typeface="+mn-lt"/>
                          <a:ea typeface="+mn-ea"/>
                          <a:cs typeface="+mn-cs"/>
                        </a:rPr>
                        <a:t> budjetoitu jo rahaa, ja mistä lähteistä?</a:t>
                      </a:r>
                      <a:endParaRPr lang="fi-FI" sz="1400" kern="1200" dirty="0">
                        <a:solidFill>
                          <a:schemeClr val="dk1"/>
                        </a:solidFill>
                        <a:effectLst/>
                        <a:latin typeface="+mn-lt"/>
                        <a:ea typeface="+mn-ea"/>
                        <a:cs typeface="+mn-cs"/>
                      </a:endParaRPr>
                    </a:p>
                  </a:txBody>
                  <a:tcPr marL="96341" marR="96341"/>
                </a:tc>
                <a:tc>
                  <a:txBody>
                    <a:bodyPr/>
                    <a:lstStyle/>
                    <a:p>
                      <a:endParaRPr lang="fi-FI" sz="1400"/>
                    </a:p>
                  </a:txBody>
                  <a:tcPr marL="96341" marR="96341"/>
                </a:tc>
                <a:tc>
                  <a:txBody>
                    <a:bodyPr/>
                    <a:lstStyle/>
                    <a:p>
                      <a:endParaRPr lang="fi-FI" sz="1400" dirty="0"/>
                    </a:p>
                  </a:txBody>
                  <a:tcPr marL="96341" marR="96341"/>
                </a:tc>
                <a:extLst>
                  <a:ext uri="{0D108BD9-81ED-4DB2-BD59-A6C34878D82A}">
                    <a16:rowId xmlns:a16="http://schemas.microsoft.com/office/drawing/2014/main" val="19117047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kern="1200" dirty="0">
                          <a:solidFill>
                            <a:schemeClr val="dk1"/>
                          </a:solidFill>
                          <a:effectLst/>
                          <a:latin typeface="+mn-lt"/>
                          <a:ea typeface="+mn-ea"/>
                          <a:cs typeface="+mn-cs"/>
                        </a:rPr>
                        <a:t>Onko varmistettu, miten ohjelman/projektin kustannuksia seurataan?</a:t>
                      </a:r>
                    </a:p>
                  </a:txBody>
                  <a:tcPr marL="96341" marR="96341"/>
                </a:tc>
                <a:tc>
                  <a:txBody>
                    <a:bodyPr/>
                    <a:lstStyle/>
                    <a:p>
                      <a:endParaRPr lang="fi-FI" sz="1400" dirty="0"/>
                    </a:p>
                  </a:txBody>
                  <a:tcPr marL="96341" marR="96341"/>
                </a:tc>
                <a:tc>
                  <a:txBody>
                    <a:bodyPr/>
                    <a:lstStyle/>
                    <a:p>
                      <a:endParaRPr lang="fi-FI" sz="1400" dirty="0"/>
                    </a:p>
                  </a:txBody>
                  <a:tcPr marL="96341" marR="96341"/>
                </a:tc>
                <a:extLst>
                  <a:ext uri="{0D108BD9-81ED-4DB2-BD59-A6C34878D82A}">
                    <a16:rowId xmlns:a16="http://schemas.microsoft.com/office/drawing/2014/main" val="2059368482"/>
                  </a:ext>
                </a:extLst>
              </a:tr>
              <a:tr h="370840">
                <a:tc>
                  <a:txBody>
                    <a:bodyPr/>
                    <a:lstStyle/>
                    <a:p>
                      <a:pPr lvl="0">
                        <a:buNone/>
                      </a:pPr>
                      <a:r>
                        <a:rPr lang="fi-FI" sz="1400" kern="1200" dirty="0">
                          <a:solidFill>
                            <a:schemeClr val="dk1"/>
                          </a:solidFill>
                          <a:effectLst/>
                          <a:latin typeface="+mn-lt"/>
                          <a:ea typeface="+mn-ea"/>
                          <a:cs typeface="+mn-cs"/>
                        </a:rPr>
                        <a:t>Tarvitseeko ohjelma/projekti talousyksikön apua?</a:t>
                      </a:r>
                    </a:p>
                  </a:txBody>
                  <a:tcPr marL="96341" marR="96341"/>
                </a:tc>
                <a:tc>
                  <a:txBody>
                    <a:bodyPr/>
                    <a:lstStyle/>
                    <a:p>
                      <a:pPr lvl="0">
                        <a:buNone/>
                      </a:pPr>
                      <a:endParaRPr lang="fi-FI" sz="1400" dirty="0">
                        <a:latin typeface="+mn-lt"/>
                      </a:endParaRPr>
                    </a:p>
                  </a:txBody>
                  <a:tcPr marL="96341" marR="96341"/>
                </a:tc>
                <a:tc>
                  <a:txBody>
                    <a:bodyPr/>
                    <a:lstStyle/>
                    <a:p>
                      <a:pPr lvl="0">
                        <a:buNone/>
                      </a:pPr>
                      <a:r>
                        <a:rPr lang="fi-FI" sz="1400" dirty="0">
                          <a:latin typeface="+mn-lt"/>
                        </a:rPr>
                        <a:t>Jos todetaan, että talousyksikön apu on tarpeen,</a:t>
                      </a:r>
                      <a:r>
                        <a:rPr lang="fi-FI" sz="1400" baseline="0" dirty="0">
                          <a:latin typeface="+mn-lt"/>
                        </a:rPr>
                        <a:t> </a:t>
                      </a:r>
                      <a:r>
                        <a:rPr lang="fi-FI" sz="1400" dirty="0">
                          <a:latin typeface="+mn-lt"/>
                        </a:rPr>
                        <a:t>ota ensisijaisesti</a:t>
                      </a:r>
                      <a:r>
                        <a:rPr lang="fi-FI" sz="1400" baseline="0" dirty="0">
                          <a:latin typeface="+mn-lt"/>
                        </a:rPr>
                        <a:t> </a:t>
                      </a:r>
                      <a:r>
                        <a:rPr lang="fi-FI" sz="1400" dirty="0">
                          <a:latin typeface="+mn-lt"/>
                        </a:rPr>
                        <a:t>yhteyttä ohjelman/projektin</a:t>
                      </a:r>
                      <a:r>
                        <a:rPr lang="fi-FI" sz="1400" baseline="0" dirty="0">
                          <a:latin typeface="+mn-lt"/>
                        </a:rPr>
                        <a:t> omistajaorganisaation talousyksikköön</a:t>
                      </a:r>
                      <a:endParaRPr lang="fi-FI" sz="1400" dirty="0">
                        <a:latin typeface="+mn-lt"/>
                      </a:endParaRPr>
                    </a:p>
                  </a:txBody>
                  <a:tcPr marL="96341" marR="96341"/>
                </a:tc>
                <a:extLst>
                  <a:ext uri="{0D108BD9-81ED-4DB2-BD59-A6C34878D82A}">
                    <a16:rowId xmlns:a16="http://schemas.microsoft.com/office/drawing/2014/main" val="4291322841"/>
                  </a:ext>
                </a:extLst>
              </a:tr>
            </a:tbl>
          </a:graphicData>
        </a:graphic>
      </p:graphicFrame>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A488C67B-0203-2744-8593-A2EC394643B4}" type="datetime1">
              <a:rPr kumimoji="0" lang="fi-FI" altLang="fi-FI" sz="13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15.2.2022</a:t>
            </a:fld>
            <a:endParaRPr kumimoji="0" lang="fi-FI" altLang="fi-FI" sz="13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F32B1CF-9DC2-E547-B9CF-29EB3A19BE48}" type="slidenum">
              <a:rPr kumimoji="0" lang="fi-FI" altLang="fi-FI" sz="13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fi-FI" altLang="fi-FI" sz="13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2664033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Muutosjohtaminen ja viestintä</a:t>
            </a:r>
            <a:endParaRPr lang="fi-FI" altLang="fi-FI" sz="4000" dirty="0">
              <a:latin typeface="Arial Black" panose="020B0604020202020204" pitchFamily="34" charset="0"/>
            </a:endParaRPr>
          </a:p>
        </p:txBody>
      </p:sp>
      <p:graphicFrame>
        <p:nvGraphicFramePr>
          <p:cNvPr id="2" name="Sisällön paikkamerkki 1"/>
          <p:cNvGraphicFramePr>
            <a:graphicFrameLocks noGrp="1"/>
          </p:cNvGraphicFramePr>
          <p:nvPr>
            <p:ph idx="1"/>
            <p:extLst>
              <p:ext uri="{D42A27DB-BD31-4B8C-83A1-F6EECF244321}">
                <p14:modId xmlns:p14="http://schemas.microsoft.com/office/powerpoint/2010/main" val="2362450945"/>
              </p:ext>
            </p:extLst>
          </p:nvPr>
        </p:nvGraphicFramePr>
        <p:xfrm>
          <a:off x="457200" y="1196975"/>
          <a:ext cx="11234739" cy="2992119"/>
        </p:xfrm>
        <a:graphic>
          <a:graphicData uri="http://schemas.openxmlformats.org/drawingml/2006/table">
            <a:tbl>
              <a:tblPr firstRow="1" bandRow="1">
                <a:tableStyleId>{073A0DAA-6AF3-43AB-8588-CEC1D06C72B9}</a:tableStyleId>
              </a:tblPr>
              <a:tblGrid>
                <a:gridCol w="4235670">
                  <a:extLst>
                    <a:ext uri="{9D8B030D-6E8A-4147-A177-3AD203B41FA5}">
                      <a16:colId xmlns:a16="http://schemas.microsoft.com/office/drawing/2014/main" val="3677800644"/>
                    </a:ext>
                  </a:extLst>
                </a:gridCol>
                <a:gridCol w="3254156">
                  <a:extLst>
                    <a:ext uri="{9D8B030D-6E8A-4147-A177-3AD203B41FA5}">
                      <a16:colId xmlns:a16="http://schemas.microsoft.com/office/drawing/2014/main" val="3096591801"/>
                    </a:ext>
                  </a:extLst>
                </a:gridCol>
                <a:gridCol w="3744913">
                  <a:extLst>
                    <a:ext uri="{9D8B030D-6E8A-4147-A177-3AD203B41FA5}">
                      <a16:colId xmlns:a16="http://schemas.microsoft.com/office/drawing/2014/main" val="913963999"/>
                    </a:ext>
                  </a:extLst>
                </a:gridCol>
              </a:tblGrid>
              <a:tr h="370840">
                <a:tc>
                  <a:txBody>
                    <a:bodyPr/>
                    <a:lstStyle/>
                    <a:p>
                      <a:r>
                        <a:rPr lang="fi-FI" sz="1400" dirty="0"/>
                        <a:t>Kysymys</a:t>
                      </a:r>
                    </a:p>
                  </a:txBody>
                  <a:tcPr marL="96341" marR="96341"/>
                </a:tc>
                <a:tc>
                  <a:txBody>
                    <a:bodyPr/>
                    <a:lstStyle/>
                    <a:p>
                      <a:r>
                        <a:rPr lang="fi-FI" sz="1400" dirty="0"/>
                        <a:t>Ohjelmajohtajan/projektipäällikön </a:t>
                      </a:r>
                      <a:r>
                        <a:rPr lang="fi-FI" sz="1400" baseline="0" dirty="0"/>
                        <a:t>vastaus</a:t>
                      </a:r>
                      <a:endParaRPr lang="fi-FI" sz="1400" dirty="0"/>
                    </a:p>
                  </a:txBody>
                  <a:tcPr marL="96341" marR="96341"/>
                </a:tc>
                <a:tc>
                  <a:txBody>
                    <a:bodyPr/>
                    <a:lstStyle/>
                    <a:p>
                      <a:r>
                        <a:rPr lang="fi-FI" sz="1400" dirty="0"/>
                        <a:t>Viestinnän kommentti</a:t>
                      </a:r>
                    </a:p>
                  </a:txBody>
                  <a:tcPr marL="96341" marR="96341"/>
                </a:tc>
                <a:extLst>
                  <a:ext uri="{0D108BD9-81ED-4DB2-BD59-A6C34878D82A}">
                    <a16:rowId xmlns:a16="http://schemas.microsoft.com/office/drawing/2014/main" val="3157703594"/>
                  </a:ext>
                </a:extLst>
              </a:tr>
              <a:tr h="370840">
                <a:tc>
                  <a:txBody>
                    <a:bodyPr/>
                    <a:lstStyle/>
                    <a:p>
                      <a:pPr lvl="0" algn="l">
                        <a:lnSpc>
                          <a:spcPct val="100000"/>
                        </a:lnSpc>
                        <a:spcBef>
                          <a:spcPts val="0"/>
                        </a:spcBef>
                        <a:spcAft>
                          <a:spcPts val="0"/>
                        </a:spcAft>
                        <a:buNone/>
                      </a:pPr>
                      <a:r>
                        <a:rPr lang="fi-FI" sz="1400" b="0" i="0" u="none" strike="noStrike" kern="1200" noProof="0" dirty="0">
                          <a:solidFill>
                            <a:schemeClr val="dk1"/>
                          </a:solidFill>
                          <a:effectLst/>
                          <a:latin typeface="+mn-lt"/>
                        </a:rPr>
                        <a:t>Ohjelman/projektin vaikutukset: </a:t>
                      </a:r>
                      <a:endParaRPr lang="fi-FI" sz="1400" b="0" i="0" u="none" strike="noStrike" kern="1200" noProof="0" dirty="0">
                        <a:effectLst/>
                        <a:latin typeface="+mn-lt"/>
                      </a:endParaRPr>
                    </a:p>
                    <a:p>
                      <a:pPr lvl="0" algn="l">
                        <a:lnSpc>
                          <a:spcPct val="100000"/>
                        </a:lnSpc>
                        <a:spcBef>
                          <a:spcPts val="0"/>
                        </a:spcBef>
                        <a:spcAft>
                          <a:spcPts val="0"/>
                        </a:spcAft>
                        <a:buNone/>
                      </a:pPr>
                      <a:r>
                        <a:rPr lang="fi-FI" sz="1400" b="0" i="0" u="none" strike="noStrike" kern="1200" noProof="0" dirty="0">
                          <a:solidFill>
                            <a:schemeClr val="dk1"/>
                          </a:solidFill>
                          <a:effectLst/>
                          <a:latin typeface="+mn-lt"/>
                        </a:rPr>
                        <a:t>- Keihin ohjelma/projekti vaikuttaa? </a:t>
                      </a:r>
                      <a:endParaRPr lang="fi-FI" sz="1400" b="0" i="0" u="none" strike="noStrike" kern="1200" noProof="0" dirty="0">
                        <a:effectLst/>
                        <a:latin typeface="+mn-lt"/>
                      </a:endParaRPr>
                    </a:p>
                    <a:p>
                      <a:pPr lvl="0" algn="l">
                        <a:lnSpc>
                          <a:spcPct val="100000"/>
                        </a:lnSpc>
                        <a:spcBef>
                          <a:spcPts val="0"/>
                        </a:spcBef>
                        <a:spcAft>
                          <a:spcPts val="0"/>
                        </a:spcAft>
                        <a:buNone/>
                      </a:pPr>
                      <a:r>
                        <a:rPr lang="fi-FI" sz="1400" b="0" i="0" u="none" strike="noStrike" kern="1200" noProof="0" dirty="0">
                          <a:solidFill>
                            <a:srgbClr val="000000"/>
                          </a:solidFill>
                          <a:effectLst/>
                          <a:latin typeface="+mn-lt"/>
                        </a:rPr>
                        <a:t>- Miten se vaikuttaa?</a:t>
                      </a:r>
                      <a:br>
                        <a:rPr lang="fi-FI" sz="1400" b="0" i="0" u="none" strike="noStrike" kern="1200" noProof="0" dirty="0">
                          <a:solidFill>
                            <a:srgbClr val="000000"/>
                          </a:solidFill>
                          <a:effectLst/>
                          <a:latin typeface="+mn-lt"/>
                        </a:rPr>
                      </a:br>
                      <a:r>
                        <a:rPr lang="fi-FI" sz="1400" b="0" i="0" u="none" strike="noStrike" kern="1200" noProof="0" dirty="0">
                          <a:solidFill>
                            <a:schemeClr val="dk1"/>
                          </a:solidFill>
                          <a:effectLst/>
                          <a:latin typeface="+mn-lt"/>
                        </a:rPr>
                        <a:t>(mieti vaikutuksia monipuolisesti: kaupunkilaiset, henkilöstö, yritykset, sidosryhmät..)</a:t>
                      </a:r>
                      <a:endParaRPr lang="fi-FI" sz="1400" b="0" i="0" u="none" strike="noStrike" kern="1200" noProof="0" dirty="0">
                        <a:effectLst/>
                        <a:latin typeface="+mn-lt"/>
                      </a:endParaRPr>
                    </a:p>
                    <a:p>
                      <a:pPr lvl="0">
                        <a:buNone/>
                      </a:pPr>
                      <a:endParaRPr lang="fi-FI" sz="1400" kern="1200" dirty="0">
                        <a:solidFill>
                          <a:schemeClr val="dk1"/>
                        </a:solidFill>
                        <a:effectLst/>
                        <a:latin typeface="+mn-lt"/>
                        <a:ea typeface="+mn-ea"/>
                        <a:cs typeface="+mn-cs"/>
                      </a:endParaRPr>
                    </a:p>
                  </a:txBody>
                  <a:tcPr marL="96341" marR="96341"/>
                </a:tc>
                <a:tc>
                  <a:txBody>
                    <a:bodyPr/>
                    <a:lstStyle/>
                    <a:p>
                      <a:endParaRPr lang="fi-FI" sz="1400">
                        <a:latin typeface="+mn-lt"/>
                      </a:endParaRPr>
                    </a:p>
                  </a:txBody>
                  <a:tcPr marL="96341" marR="96341"/>
                </a:tc>
                <a:tc>
                  <a:txBody>
                    <a:bodyPr/>
                    <a:lstStyle/>
                    <a:p>
                      <a:endParaRPr lang="fi-FI" sz="1400">
                        <a:latin typeface="+mn-lt"/>
                      </a:endParaRPr>
                    </a:p>
                  </a:txBody>
                  <a:tcPr marL="96341" marR="96341"/>
                </a:tc>
                <a:extLst>
                  <a:ext uri="{0D108BD9-81ED-4DB2-BD59-A6C34878D82A}">
                    <a16:rowId xmlns:a16="http://schemas.microsoft.com/office/drawing/2014/main" val="3330819596"/>
                  </a:ext>
                </a:extLst>
              </a:tr>
              <a:tr h="370839">
                <a:tc>
                  <a:txBody>
                    <a:bodyPr/>
                    <a:lstStyle/>
                    <a:p>
                      <a:pPr lvl="0">
                        <a:buNone/>
                      </a:pPr>
                      <a:r>
                        <a:rPr lang="fi-FI" sz="1400" b="0" i="0" u="none" strike="noStrike" kern="1200" noProof="0" dirty="0">
                          <a:solidFill>
                            <a:schemeClr val="dk1"/>
                          </a:solidFill>
                          <a:effectLst/>
                          <a:latin typeface="+mn-lt"/>
                        </a:rPr>
                        <a:t>Kohdistuuko ohjelmaan/projektiin vastustusta?</a:t>
                      </a:r>
                      <a:endParaRPr lang="fi-FI" sz="1400" dirty="0">
                        <a:latin typeface="+mn-lt"/>
                      </a:endParaRPr>
                    </a:p>
                  </a:txBody>
                  <a:tcPr marL="96341" marR="96341"/>
                </a:tc>
                <a:tc>
                  <a:txBody>
                    <a:bodyPr/>
                    <a:lstStyle/>
                    <a:p>
                      <a:pPr lvl="0">
                        <a:buNone/>
                      </a:pPr>
                      <a:endParaRPr lang="fi-FI" sz="1400" dirty="0">
                        <a:latin typeface="+mn-lt"/>
                      </a:endParaRPr>
                    </a:p>
                  </a:txBody>
                  <a:tcPr marL="96341" marR="96341"/>
                </a:tc>
                <a:tc>
                  <a:txBody>
                    <a:bodyPr/>
                    <a:lstStyle/>
                    <a:p>
                      <a:pPr lvl="0">
                        <a:buNone/>
                      </a:pPr>
                      <a:endParaRPr lang="fi-FI" sz="1400" dirty="0">
                        <a:latin typeface="+mn-lt"/>
                      </a:endParaRPr>
                    </a:p>
                  </a:txBody>
                  <a:tcPr marL="96341" marR="96341"/>
                </a:tc>
                <a:extLst>
                  <a:ext uri="{0D108BD9-81ED-4DB2-BD59-A6C34878D82A}">
                    <a16:rowId xmlns:a16="http://schemas.microsoft.com/office/drawing/2014/main" val="1026857044"/>
                  </a:ext>
                </a:extLst>
              </a:tr>
              <a:tr h="370838">
                <a:tc>
                  <a:txBody>
                    <a:bodyPr/>
                    <a:lstStyle/>
                    <a:p>
                      <a:pPr lvl="0">
                        <a:buNone/>
                      </a:pPr>
                      <a:r>
                        <a:rPr lang="fi-FI" sz="1400" kern="1200" dirty="0">
                          <a:solidFill>
                            <a:schemeClr val="dk1"/>
                          </a:solidFill>
                          <a:effectLst/>
                          <a:latin typeface="+mn-lt"/>
                          <a:ea typeface="+mn-ea"/>
                          <a:cs typeface="+mn-cs"/>
                        </a:rPr>
                        <a:t>Tarvitseeko ohjelma/projekti viestintäyksikön apua?</a:t>
                      </a:r>
                    </a:p>
                  </a:txBody>
                  <a:tcPr marL="96341" marR="96341"/>
                </a:tc>
                <a:tc>
                  <a:txBody>
                    <a:bodyPr/>
                    <a:lstStyle/>
                    <a:p>
                      <a:pPr lvl="0">
                        <a:buNone/>
                      </a:pPr>
                      <a:endParaRPr lang="fi-FI" sz="1400" dirty="0">
                        <a:latin typeface="+mn-lt"/>
                      </a:endParaRPr>
                    </a:p>
                  </a:txBody>
                  <a:tcPr marL="96341" marR="96341"/>
                </a:tc>
                <a:tc>
                  <a:txBody>
                    <a:bodyPr/>
                    <a:lstStyle/>
                    <a:p>
                      <a:pPr lvl="0">
                        <a:buNone/>
                      </a:pPr>
                      <a:r>
                        <a:rPr lang="fi-FI" sz="1400" dirty="0">
                          <a:latin typeface="+mn-lt"/>
                        </a:rPr>
                        <a:t>Jos todetaan, että viestintäapu on tarpeen,</a:t>
                      </a:r>
                      <a:r>
                        <a:rPr lang="fi-FI" sz="1400" baseline="0" dirty="0">
                          <a:latin typeface="+mn-lt"/>
                        </a:rPr>
                        <a:t> </a:t>
                      </a:r>
                      <a:r>
                        <a:rPr lang="fi-FI" sz="1400" dirty="0">
                          <a:latin typeface="+mn-lt"/>
                        </a:rPr>
                        <a:t>ota ensisijaisesti</a:t>
                      </a:r>
                      <a:r>
                        <a:rPr lang="fi-FI" sz="1400" baseline="0" dirty="0">
                          <a:latin typeface="+mn-lt"/>
                        </a:rPr>
                        <a:t> </a:t>
                      </a:r>
                      <a:r>
                        <a:rPr lang="fi-FI" sz="1400" dirty="0">
                          <a:latin typeface="+mn-lt"/>
                        </a:rPr>
                        <a:t>yhteyttä projektin</a:t>
                      </a:r>
                      <a:r>
                        <a:rPr lang="fi-FI" sz="1400" baseline="0" dirty="0">
                          <a:latin typeface="+mn-lt"/>
                        </a:rPr>
                        <a:t> omistajaorganisaation viestintäosastoon</a:t>
                      </a:r>
                      <a:endParaRPr lang="fi-FI" sz="1400" dirty="0">
                        <a:latin typeface="+mn-lt"/>
                      </a:endParaRPr>
                    </a:p>
                  </a:txBody>
                  <a:tcPr marL="96341" marR="96341"/>
                </a:tc>
                <a:extLst>
                  <a:ext uri="{0D108BD9-81ED-4DB2-BD59-A6C34878D82A}">
                    <a16:rowId xmlns:a16="http://schemas.microsoft.com/office/drawing/2014/main" val="2666459166"/>
                  </a:ext>
                </a:extLst>
              </a:tr>
            </a:tbl>
          </a:graphicData>
        </a:graphic>
      </p:graphicFrame>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A488C67B-0203-2744-8593-A2EC394643B4}" type="datetime1">
              <a:rPr kumimoji="0" lang="fi-FI" altLang="fi-FI" sz="13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15.2.2022</a:t>
            </a:fld>
            <a:endParaRPr kumimoji="0" lang="fi-FI" altLang="fi-FI" sz="13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F32B1CF-9DC2-E547-B9CF-29EB3A19BE48}" type="slidenum">
              <a:rPr kumimoji="0" lang="fi-FI" altLang="fi-FI" sz="13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fi-FI" altLang="fi-FI" sz="13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36584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34BC4-DF28-5742-8F9B-250F228D9079}"/>
              </a:ext>
            </a:extLst>
          </p:cNvPr>
          <p:cNvSpPr>
            <a:spLocks noGrp="1"/>
          </p:cNvSpPr>
          <p:nvPr>
            <p:ph type="title"/>
          </p:nvPr>
        </p:nvSpPr>
        <p:spPr>
          <a:xfrm>
            <a:off x="469393" y="150546"/>
            <a:ext cx="11234738" cy="252706"/>
          </a:xfrm>
        </p:spPr>
        <p:txBody>
          <a:bodyPr/>
          <a:lstStyle/>
          <a:p>
            <a:r>
              <a:rPr lang="fi-FI" sz="1800" dirty="0"/>
              <a:t>Ohjelma/projektikortti o</a:t>
            </a:r>
            <a:r>
              <a:rPr lang="fi-FI" sz="1800" dirty="0">
                <a:solidFill>
                  <a:schemeClr val="tx1"/>
                </a:solidFill>
              </a:rPr>
              <a:t>hjelman valmistelun aloituspäätökseen (P0) ja katselmointiin (P1)</a:t>
            </a:r>
          </a:p>
        </p:txBody>
      </p:sp>
      <p:graphicFrame>
        <p:nvGraphicFramePr>
          <p:cNvPr id="9" name="Table 8">
            <a:extLst>
              <a:ext uri="{FF2B5EF4-FFF2-40B4-BE49-F238E27FC236}">
                <a16:creationId xmlns:a16="http://schemas.microsoft.com/office/drawing/2014/main" id="{9492A69D-336B-4E37-8CA9-EE1598F4E624}"/>
              </a:ext>
            </a:extLst>
          </p:cNvPr>
          <p:cNvGraphicFramePr>
            <a:graphicFrameLocks noGrp="1"/>
          </p:cNvGraphicFramePr>
          <p:nvPr>
            <p:extLst>
              <p:ext uri="{D42A27DB-BD31-4B8C-83A1-F6EECF244321}">
                <p14:modId xmlns:p14="http://schemas.microsoft.com/office/powerpoint/2010/main" val="627230399"/>
              </p:ext>
            </p:extLst>
          </p:nvPr>
        </p:nvGraphicFramePr>
        <p:xfrm>
          <a:off x="267853" y="1255548"/>
          <a:ext cx="11637819" cy="5494356"/>
        </p:xfrm>
        <a:graphic>
          <a:graphicData uri="http://schemas.openxmlformats.org/drawingml/2006/table">
            <a:tbl>
              <a:tblPr firstRow="1">
                <a:tableStyleId>{616DA210-FB5B-4158-B5E0-FEB733F419BA}</a:tableStyleId>
              </a:tblPr>
              <a:tblGrid>
                <a:gridCol w="386355">
                  <a:extLst>
                    <a:ext uri="{9D8B030D-6E8A-4147-A177-3AD203B41FA5}">
                      <a16:colId xmlns:a16="http://schemas.microsoft.com/office/drawing/2014/main" val="20001"/>
                    </a:ext>
                  </a:extLst>
                </a:gridCol>
                <a:gridCol w="1597657">
                  <a:extLst>
                    <a:ext uri="{9D8B030D-6E8A-4147-A177-3AD203B41FA5}">
                      <a16:colId xmlns:a16="http://schemas.microsoft.com/office/drawing/2014/main" val="2727382595"/>
                    </a:ext>
                  </a:extLst>
                </a:gridCol>
                <a:gridCol w="3142261">
                  <a:extLst>
                    <a:ext uri="{9D8B030D-6E8A-4147-A177-3AD203B41FA5}">
                      <a16:colId xmlns:a16="http://schemas.microsoft.com/office/drawing/2014/main" val="2157175321"/>
                    </a:ext>
                  </a:extLst>
                </a:gridCol>
                <a:gridCol w="3489933">
                  <a:extLst>
                    <a:ext uri="{9D8B030D-6E8A-4147-A177-3AD203B41FA5}">
                      <a16:colId xmlns:a16="http://schemas.microsoft.com/office/drawing/2014/main" val="736502378"/>
                    </a:ext>
                  </a:extLst>
                </a:gridCol>
                <a:gridCol w="3021613">
                  <a:extLst>
                    <a:ext uri="{9D8B030D-6E8A-4147-A177-3AD203B41FA5}">
                      <a16:colId xmlns:a16="http://schemas.microsoft.com/office/drawing/2014/main" val="321003466"/>
                    </a:ext>
                  </a:extLst>
                </a:gridCol>
              </a:tblGrid>
              <a:tr h="243065">
                <a:tc>
                  <a:txBody>
                    <a:bodyPr/>
                    <a:lstStyle/>
                    <a:p>
                      <a:pPr marL="0" marR="0" indent="0" algn="ctr" defTabSz="914400" rtl="0" eaLnBrk="1" fontAlgn="auto" latinLnBrk="0" hangingPunct="1">
                        <a:lnSpc>
                          <a:spcPct val="100000"/>
                        </a:lnSpc>
                        <a:spcBef>
                          <a:spcPts val="0"/>
                        </a:spcBef>
                        <a:spcAft>
                          <a:spcPts val="0"/>
                        </a:spcAft>
                        <a:buClrTx/>
                        <a:buSzTx/>
                        <a:buFont typeface="+mj-lt"/>
                        <a:buNone/>
                        <a:tabLst/>
                        <a:defRPr/>
                      </a:pPr>
                      <a:endParaRPr lang="en-GB" sz="1050" baseline="0" dirty="0">
                        <a:solidFill>
                          <a:schemeClr val="bg1"/>
                        </a:solidFill>
                        <a:latin typeface="Calibri" pitchFamily="34" charset="0"/>
                        <a:cs typeface="Calibri" pitchFamily="34" charset="0"/>
                      </a:endParaRPr>
                    </a:p>
                  </a:txBody>
                  <a:tcPr marL="91430" marR="91430" marT="45726" marB="45726" anchor="ct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r>
                        <a:rPr lang="fi-FI" sz="1100" baseline="0" dirty="0"/>
                        <a:t>Arvioitavat alueet</a:t>
                      </a:r>
                      <a:endParaRPr lang="en-GB" sz="1100" baseline="0" dirty="0">
                        <a:solidFill>
                          <a:schemeClr val="bg1"/>
                        </a:solidFill>
                        <a:latin typeface="Calibri"/>
                        <a:cs typeface="Calibri"/>
                      </a:endParaRPr>
                    </a:p>
                  </a:txBody>
                  <a:tcPr marL="91430" marR="91430" marT="45726" marB="45726" anchor="ct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r>
                        <a:rPr lang="fi-FI" sz="1100" baseline="0" dirty="0"/>
                        <a:t>Arviointikriteerit</a:t>
                      </a:r>
                      <a:endParaRPr lang="en-GB" sz="1100" baseline="0" dirty="0">
                        <a:solidFill>
                          <a:schemeClr val="bg1"/>
                        </a:solidFill>
                        <a:latin typeface="Calibri"/>
                        <a:cs typeface="Calibri"/>
                      </a:endParaRPr>
                    </a:p>
                  </a:txBody>
                  <a:tcPr marL="91430" marR="91430" marT="45726" marB="45726" anchor="ct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r>
                        <a:rPr lang="fi-FI" sz="1100" baseline="0" dirty="0"/>
                        <a:t>Esittäjän valmistelemat tiedot</a:t>
                      </a:r>
                      <a:endParaRPr lang="en-GB" sz="1100" baseline="0" dirty="0">
                        <a:solidFill>
                          <a:schemeClr val="bg1"/>
                        </a:solidFill>
                        <a:latin typeface="Calibri"/>
                        <a:cs typeface="Calibri"/>
                      </a:endParaRPr>
                    </a:p>
                  </a:txBody>
                  <a:tcPr marL="91430" marR="91430" marT="45726" marB="45726" anchor="ctr">
                    <a:solidFill>
                      <a:schemeClr val="bg2"/>
                    </a:solidFill>
                  </a:tcPr>
                </a:tc>
                <a:tc>
                  <a:txBody>
                    <a:bodyPr/>
                    <a:lstStyle/>
                    <a:p>
                      <a:pPr algn="ctr"/>
                      <a:r>
                        <a:rPr lang="fi-FI" sz="1100" baseline="0" dirty="0"/>
                        <a:t> Katselmoinnin asiantuntijoiden huomiot</a:t>
                      </a:r>
                      <a:endParaRPr lang="en-GB" dirty="0"/>
                    </a:p>
                  </a:txBody>
                  <a:tcPr marL="91430" marR="91430" marT="45726" marB="45726" anchor="ctr">
                    <a:solidFill>
                      <a:schemeClr val="bg2"/>
                    </a:solidFill>
                  </a:tcPr>
                </a:tc>
                <a:extLst>
                  <a:ext uri="{0D108BD9-81ED-4DB2-BD59-A6C34878D82A}">
                    <a16:rowId xmlns:a16="http://schemas.microsoft.com/office/drawing/2014/main" val="10000"/>
                  </a:ext>
                </a:extLst>
              </a:tr>
              <a:tr h="371741">
                <a:tc>
                  <a:txBody>
                    <a:bodyPr/>
                    <a:lstStyle/>
                    <a:p>
                      <a:pPr marL="0" indent="0" algn="ctr">
                        <a:buFont typeface="+mj-lt"/>
                        <a:buNone/>
                      </a:pPr>
                      <a:r>
                        <a:rPr lang="fi-FI" sz="1050" b="1" u="none" baseline="0" dirty="0">
                          <a:solidFill>
                            <a:schemeClr val="tx1"/>
                          </a:solidFill>
                          <a:latin typeface="+mn-lt"/>
                          <a:cs typeface="Calibri"/>
                        </a:rPr>
                        <a:t>1</a:t>
                      </a:r>
                    </a:p>
                  </a:txBody>
                  <a:tcPr marL="91430" marR="91430" marT="45726" marB="45726"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r>
                        <a:rPr lang="en-US" sz="1000" b="1" u="none" strike="noStrike" kern="1200" baseline="0" dirty="0">
                          <a:solidFill>
                            <a:schemeClr val="tx1"/>
                          </a:solidFill>
                          <a:latin typeface="+mn-lt"/>
                        </a:rPr>
                        <a:t>Valmiin määritelmä ja </a:t>
                      </a:r>
                      <a:r>
                        <a:rPr lang="en-US" sz="1000" b="1" u="none" strike="noStrike" kern="1200" baseline="0" dirty="0" err="1">
                          <a:solidFill>
                            <a:schemeClr val="tx1"/>
                          </a:solidFill>
                          <a:latin typeface="+mn-lt"/>
                        </a:rPr>
                        <a:t>ohjelman</a:t>
                      </a:r>
                      <a:r>
                        <a:rPr lang="en-US" sz="1000" b="1" u="none" strike="noStrike" kern="1200" baseline="0" dirty="0">
                          <a:solidFill>
                            <a:schemeClr val="tx1"/>
                          </a:solidFill>
                          <a:latin typeface="+mn-lt"/>
                        </a:rPr>
                        <a:t> </a:t>
                      </a:r>
                      <a:r>
                        <a:rPr lang="en-US" sz="1000" b="1" u="none" strike="noStrike" kern="1200" baseline="0" dirty="0" err="1">
                          <a:solidFill>
                            <a:schemeClr val="tx1"/>
                          </a:solidFill>
                          <a:latin typeface="+mn-lt"/>
                        </a:rPr>
                        <a:t>kesto</a:t>
                      </a:r>
                      <a:endParaRPr lang="fi-FI" sz="1000" b="1" u="none" strike="noStrike" kern="1200" baseline="0" dirty="0">
                        <a:solidFill>
                          <a:schemeClr val="tx1"/>
                        </a:solidFill>
                        <a:latin typeface="+mn-lt"/>
                        <a:ea typeface="+mn-ea"/>
                        <a:cs typeface="Calibri"/>
                      </a:endParaRPr>
                    </a:p>
                  </a:txBody>
                  <a:tcPr marL="91430" marR="91430" marT="45726" marB="45726"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r>
                        <a:rPr lang="fi-FI" sz="850" u="none" strike="noStrike" baseline="0" noProof="0" dirty="0">
                          <a:solidFill>
                            <a:schemeClr val="tx1"/>
                          </a:solidFill>
                          <a:latin typeface="+mn-lt"/>
                        </a:rPr>
                        <a:t>Ohjelman lopputuotos ja valmiin määritelmä. Lopullisten hyötyjen tarkastelun aikataulu ja vastuut.</a:t>
                      </a:r>
                      <a:endParaRPr lang="fi-FI" sz="850" b="0" i="1" u="none" strike="noStrike" baseline="0" noProof="0" dirty="0">
                        <a:solidFill>
                          <a:schemeClr val="tx1"/>
                        </a:solidFill>
                        <a:latin typeface="+mn-lt"/>
                        <a:cs typeface="Calibri"/>
                      </a:endParaRPr>
                    </a:p>
                  </a:txBody>
                  <a:tcPr marL="36000" marR="36000" marT="36000" marB="3600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endParaRPr lang="en-GB" sz="900" b="0" i="0" u="none" strike="noStrike" kern="1200" cap="none" spc="0" normalizeH="0" baseline="0" dirty="0">
                        <a:ln>
                          <a:noFill/>
                        </a:ln>
                        <a:solidFill>
                          <a:schemeClr val="tx1"/>
                        </a:solidFill>
                        <a:effectLst/>
                        <a:uLnTx/>
                        <a:uFillTx/>
                        <a:latin typeface="+mn-lt"/>
                        <a:ea typeface="+mn-ea"/>
                        <a:cs typeface="Calibri" panose="020F0502020204030204" pitchFamily="34" charset="0"/>
                      </a:endParaRPr>
                    </a:p>
                  </a:txBody>
                  <a:tcPr marL="36000" marR="36000" marT="36000" marB="36000" anchor="ctr">
                    <a:solidFill>
                      <a:schemeClr val="bg1"/>
                    </a:solidFill>
                  </a:tcPr>
                </a:tc>
                <a:tc>
                  <a:txBody>
                    <a:bodyPr/>
                    <a:lstStyle/>
                    <a:p>
                      <a:endParaRPr lang="en-GB" dirty="0">
                        <a:solidFill>
                          <a:schemeClr val="tx1"/>
                        </a:solidFill>
                        <a:latin typeface="+mn-lt"/>
                      </a:endParaRPr>
                    </a:p>
                  </a:txBody>
                  <a:tcPr marL="36000" marR="36000" marT="36000" marB="36000" anchor="ctr">
                    <a:solidFill>
                      <a:schemeClr val="bg1"/>
                    </a:solidFill>
                  </a:tcPr>
                </a:tc>
                <a:extLst>
                  <a:ext uri="{0D108BD9-81ED-4DB2-BD59-A6C34878D82A}">
                    <a16:rowId xmlns:a16="http://schemas.microsoft.com/office/drawing/2014/main" val="1077876429"/>
                  </a:ext>
                </a:extLst>
              </a:tr>
              <a:tr h="453573">
                <a:tc>
                  <a:txBody>
                    <a:bodyPr/>
                    <a:lstStyle/>
                    <a:p>
                      <a:pPr marL="0" indent="0" algn="ctr">
                        <a:buFont typeface="+mj-lt"/>
                        <a:buNone/>
                      </a:pPr>
                      <a:r>
                        <a:rPr lang="fi-FI" sz="1050" b="1" u="none" baseline="0" dirty="0">
                          <a:solidFill>
                            <a:schemeClr val="tx1"/>
                          </a:solidFill>
                          <a:latin typeface="+mn-lt"/>
                          <a:cs typeface="Calibri"/>
                        </a:rPr>
                        <a:t>2</a:t>
                      </a:r>
                    </a:p>
                  </a:txBody>
                  <a:tcPr marL="91430" marR="91430" marT="45726" marB="45726"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r>
                        <a:rPr lang="fi-FI" sz="1000" b="1" u="none" strike="noStrike" kern="1200" baseline="0" dirty="0">
                          <a:solidFill>
                            <a:schemeClr val="tx1"/>
                          </a:solidFill>
                          <a:latin typeface="+mn-lt"/>
                          <a:ea typeface="+mn-ea"/>
                          <a:cs typeface="Calibri"/>
                        </a:rPr>
                        <a:t>Tavoitteet ja niiden rajaus ja riippuvuudet</a:t>
                      </a:r>
                    </a:p>
                  </a:txBody>
                  <a:tcPr marL="91430" marR="91430" marT="45726" marB="45726"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pPr>
                      <a:r>
                        <a:rPr lang="fi-FI" sz="900" kern="1200" dirty="0">
                          <a:solidFill>
                            <a:schemeClr val="tx1"/>
                          </a:solidFill>
                          <a:latin typeface="+mn-lt"/>
                          <a:ea typeface="+mn-ea"/>
                          <a:cs typeface="+mn-cs"/>
                        </a:rPr>
                        <a:t>Tavoitteet edistävät</a:t>
                      </a:r>
                      <a:r>
                        <a:rPr lang="fi-FI" sz="900" kern="1200" baseline="0" dirty="0">
                          <a:solidFill>
                            <a:schemeClr val="tx1"/>
                          </a:solidFill>
                          <a:latin typeface="+mn-lt"/>
                          <a:ea typeface="+mn-ea"/>
                          <a:cs typeface="+mn-cs"/>
                        </a:rPr>
                        <a:t> kaupungin strategisia tavoitteita, ne on kuvattu ja rajattu selkeästi ja keskeiset riippuvuudet on tunnistettu. </a:t>
                      </a:r>
                      <a:endParaRPr lang="fi-FI" sz="900" kern="1200" dirty="0">
                        <a:solidFill>
                          <a:schemeClr val="tx1"/>
                        </a:solidFill>
                        <a:latin typeface="+mn-lt"/>
                        <a:ea typeface="+mn-ea"/>
                        <a:cs typeface="+mn-cs"/>
                      </a:endParaRPr>
                    </a:p>
                  </a:txBody>
                  <a:tcPr marL="36000" marR="36000" marT="36000" marB="3600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endParaRPr lang="fi-FI" sz="900" b="0" i="0" u="none" strike="noStrike" kern="1200" cap="none" spc="0" normalizeH="0" baseline="0" noProof="0">
                        <a:ln>
                          <a:noFill/>
                        </a:ln>
                        <a:solidFill>
                          <a:schemeClr val="tx1"/>
                        </a:solidFill>
                        <a:effectLst/>
                        <a:uLnTx/>
                        <a:uFillTx/>
                        <a:latin typeface="+mn-lt"/>
                        <a:ea typeface="+mn-ea"/>
                        <a:cs typeface="Calibri" panose="020F0502020204030204" pitchFamily="34" charset="0"/>
                      </a:endParaRPr>
                    </a:p>
                  </a:txBody>
                  <a:tcPr marL="36000" marR="36000" marT="36000" marB="36000" anchor="ctr">
                    <a:solidFill>
                      <a:schemeClr val="bg1"/>
                    </a:solidFill>
                  </a:tcPr>
                </a:tc>
                <a:tc>
                  <a:txBody>
                    <a:bodyPr/>
                    <a:lstStyle/>
                    <a:p>
                      <a:endParaRPr lang="en-GB" dirty="0">
                        <a:solidFill>
                          <a:schemeClr val="tx1"/>
                        </a:solidFill>
                        <a:latin typeface="+mn-lt"/>
                      </a:endParaRPr>
                    </a:p>
                  </a:txBody>
                  <a:tcPr marL="36000" marR="36000" marT="36000" marB="36000" anchor="ctr">
                    <a:solidFill>
                      <a:schemeClr val="bg1"/>
                    </a:solidFill>
                  </a:tcPr>
                </a:tc>
                <a:extLst>
                  <a:ext uri="{0D108BD9-81ED-4DB2-BD59-A6C34878D82A}">
                    <a16:rowId xmlns:a16="http://schemas.microsoft.com/office/drawing/2014/main" val="2600817888"/>
                  </a:ext>
                </a:extLst>
              </a:tr>
              <a:tr h="432128">
                <a:tc>
                  <a:txBody>
                    <a:bodyPr/>
                    <a:lstStyle/>
                    <a:p>
                      <a:pPr marL="0" indent="0" algn="ctr">
                        <a:buFont typeface="+mj-lt"/>
                        <a:buNone/>
                      </a:pPr>
                      <a:r>
                        <a:rPr lang="fi-FI" sz="1050" b="1" u="none" baseline="0" dirty="0">
                          <a:solidFill>
                            <a:schemeClr val="tx1"/>
                          </a:solidFill>
                          <a:latin typeface="+mn-lt"/>
                          <a:cs typeface="Calibri"/>
                        </a:rPr>
                        <a:t>3</a:t>
                      </a:r>
                    </a:p>
                  </a:txBody>
                  <a:tcPr marL="91430" marR="91430" marT="45726" marB="45726"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r>
                        <a:rPr lang="en-US" sz="1000" b="1" u="none" strike="noStrike" kern="1200" baseline="0" dirty="0" err="1">
                          <a:solidFill>
                            <a:schemeClr val="tx1"/>
                          </a:solidFill>
                          <a:latin typeface="+mn-lt"/>
                        </a:rPr>
                        <a:t>Hyödyt</a:t>
                      </a:r>
                      <a:r>
                        <a:rPr lang="en-US" sz="1000" b="1" u="none" strike="noStrike" kern="1200" baseline="0" dirty="0">
                          <a:solidFill>
                            <a:schemeClr val="tx1"/>
                          </a:solidFill>
                          <a:latin typeface="+mn-lt"/>
                        </a:rPr>
                        <a:t> ja </a:t>
                      </a:r>
                      <a:r>
                        <a:rPr lang="en-US" sz="1000" b="1" u="none" strike="noStrike" kern="1200" baseline="0" dirty="0" err="1">
                          <a:solidFill>
                            <a:schemeClr val="tx1"/>
                          </a:solidFill>
                          <a:latin typeface="+mn-lt"/>
                        </a:rPr>
                        <a:t>vaikutusten</a:t>
                      </a:r>
                      <a:r>
                        <a:rPr lang="en-US" sz="1000" b="1" u="none" strike="noStrike" kern="1200" baseline="0" dirty="0">
                          <a:solidFill>
                            <a:schemeClr val="tx1"/>
                          </a:solidFill>
                          <a:latin typeface="+mn-lt"/>
                        </a:rPr>
                        <a:t> </a:t>
                      </a:r>
                      <a:r>
                        <a:rPr lang="en-US" sz="1000" b="1" u="none" strike="noStrike" kern="1200" baseline="0" dirty="0" err="1">
                          <a:solidFill>
                            <a:schemeClr val="tx1"/>
                          </a:solidFill>
                          <a:latin typeface="+mn-lt"/>
                        </a:rPr>
                        <a:t>arviointi</a:t>
                      </a:r>
                      <a:endParaRPr lang="en-US" sz="1000" b="1" u="none" strike="noStrike" kern="1200" baseline="0" dirty="0">
                        <a:solidFill>
                          <a:schemeClr val="tx1"/>
                        </a:solidFill>
                        <a:latin typeface="+mn-lt"/>
                        <a:ea typeface="+mn-ea"/>
                        <a:cs typeface="Calibri"/>
                      </a:endParaRPr>
                    </a:p>
                  </a:txBody>
                  <a:tcPr marL="91430" marR="91430" marT="45726" marB="45726"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r>
                        <a:rPr lang="fi-FI" sz="850" u="none" strike="noStrike" baseline="0" noProof="0" dirty="0">
                          <a:solidFill>
                            <a:schemeClr val="tx1"/>
                          </a:solidFill>
                          <a:latin typeface="+mn-lt"/>
                        </a:rPr>
                        <a:t>Selkeät hyödyt tunnistetuille </a:t>
                      </a:r>
                      <a:br>
                        <a:rPr lang="fi-FI" sz="850" u="none" strike="noStrike" baseline="0" noProof="0" dirty="0">
                          <a:solidFill>
                            <a:schemeClr val="tx1"/>
                          </a:solidFill>
                          <a:latin typeface="+mn-lt"/>
                        </a:rPr>
                      </a:br>
                      <a:r>
                        <a:rPr lang="fi-FI" sz="850" u="none" strike="noStrike" baseline="0" noProof="0" dirty="0">
                          <a:solidFill>
                            <a:schemeClr val="tx1"/>
                          </a:solidFill>
                          <a:latin typeface="+mn-lt"/>
                        </a:rPr>
                        <a:t>sidosryhmille (ulkoinen, sisäinen) kuvattu sekä tavoiteaikataulu, jolloin hyödyt saavutetaan </a:t>
                      </a:r>
                      <a:endParaRPr lang="fi-FI" sz="850" b="0" i="1" u="none" strike="noStrike" baseline="0" noProof="0" dirty="0">
                        <a:solidFill>
                          <a:schemeClr val="tx1"/>
                        </a:solidFill>
                        <a:latin typeface="+mn-lt"/>
                        <a:cs typeface="Calibri"/>
                      </a:endParaRPr>
                    </a:p>
                  </a:txBody>
                  <a:tcPr marL="36000" marR="36000" marT="36000" marB="3600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endParaRPr lang="fi-FI" sz="900" b="1" u="none" strike="noStrike" baseline="0" noProof="0" dirty="0">
                        <a:solidFill>
                          <a:schemeClr val="tx1"/>
                        </a:solidFill>
                        <a:latin typeface="+mn-lt"/>
                        <a:cs typeface="Calibri"/>
                      </a:endParaRPr>
                    </a:p>
                  </a:txBody>
                  <a:tcPr marL="36000" marR="36000" marT="36000" marB="36000" anchor="ctr">
                    <a:solidFill>
                      <a:schemeClr val="bg1"/>
                    </a:solidFill>
                  </a:tcPr>
                </a:tc>
                <a:tc>
                  <a:txBody>
                    <a:bodyPr/>
                    <a:lstStyle/>
                    <a:p>
                      <a:endParaRPr lang="en-GB" dirty="0">
                        <a:solidFill>
                          <a:schemeClr val="tx1"/>
                        </a:solidFill>
                        <a:latin typeface="+mn-lt"/>
                      </a:endParaRPr>
                    </a:p>
                  </a:txBody>
                  <a:tcPr marL="36000" marR="36000" marT="36000" marB="36000" anchor="ctr">
                    <a:solidFill>
                      <a:schemeClr val="bg1"/>
                    </a:solidFill>
                  </a:tcPr>
                </a:tc>
                <a:extLst>
                  <a:ext uri="{0D108BD9-81ED-4DB2-BD59-A6C34878D82A}">
                    <a16:rowId xmlns:a16="http://schemas.microsoft.com/office/drawing/2014/main" val="3909173617"/>
                  </a:ext>
                </a:extLst>
              </a:tr>
              <a:tr h="324898">
                <a:tc>
                  <a:txBody>
                    <a:bodyPr/>
                    <a:lstStyle/>
                    <a:p>
                      <a:pPr marL="0" indent="0" algn="ctr">
                        <a:buFont typeface="+mj-lt"/>
                        <a:buNone/>
                      </a:pPr>
                      <a:r>
                        <a:rPr lang="fi-FI" sz="1050" b="1" u="none" baseline="0" dirty="0">
                          <a:solidFill>
                            <a:schemeClr val="tx1"/>
                          </a:solidFill>
                          <a:latin typeface="+mn-lt"/>
                          <a:cs typeface="Calibri"/>
                        </a:rPr>
                        <a:t>4</a:t>
                      </a:r>
                    </a:p>
                  </a:txBody>
                  <a:tcPr marL="91430" marR="91430" marT="45726" marB="45726"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r>
                        <a:rPr lang="fi-FI" sz="1000" b="1" u="none" strike="noStrike" baseline="0" noProof="0" dirty="0">
                          <a:solidFill>
                            <a:schemeClr val="tx1"/>
                          </a:solidFill>
                          <a:latin typeface="+mn-lt"/>
                          <a:cs typeface="Calibri"/>
                        </a:rPr>
                        <a:t>Päätuotokset</a:t>
                      </a:r>
                    </a:p>
                  </a:txBody>
                  <a:tcPr marL="91430" marR="91430" marT="45726" marB="45726"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r>
                        <a:rPr lang="fi-FI" sz="850" u="none" strike="noStrike" baseline="0" noProof="0" dirty="0"/>
                        <a:t>Selkeät päätuotokset ja mahdolliset välituotokset tunnistettu jotka tuovat lisäarvoa. </a:t>
                      </a:r>
                      <a:endParaRPr lang="fi-FI" sz="850" b="0" i="1" u="none" strike="noStrike" kern="1200" cap="none" spc="0" normalizeH="0" baseline="0" noProof="0" dirty="0">
                        <a:ln>
                          <a:noFill/>
                        </a:ln>
                        <a:solidFill>
                          <a:schemeClr val="dk1"/>
                        </a:solidFill>
                        <a:effectLst/>
                        <a:uLnTx/>
                        <a:uFillTx/>
                        <a:latin typeface="Calibri" panose="020F0502020204030204" pitchFamily="34" charset="0"/>
                        <a:ea typeface="+mn-ea"/>
                        <a:cs typeface="Calibri" panose="020F0502020204030204" pitchFamily="34" charset="0"/>
                      </a:endParaRPr>
                    </a:p>
                  </a:txBody>
                  <a:tcPr marL="36000" marR="36000" marT="36000" marB="3600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endParaRPr lang="en-GB" sz="900" b="0" i="0" u="none" strike="noStrike" kern="1200" cap="none" spc="0" normalizeH="0" baseline="0" dirty="0">
                        <a:ln>
                          <a:noFill/>
                        </a:ln>
                        <a:solidFill>
                          <a:schemeClr val="tx1"/>
                        </a:solidFill>
                        <a:effectLst/>
                        <a:uLnTx/>
                        <a:uFillTx/>
                        <a:latin typeface="+mn-lt"/>
                        <a:ea typeface="+mn-ea"/>
                        <a:cs typeface="Calibri" panose="020F0502020204030204" pitchFamily="34" charset="0"/>
                      </a:endParaRPr>
                    </a:p>
                  </a:txBody>
                  <a:tcPr marL="36000" marR="36000" marT="36000" marB="36000" anchor="ctr">
                    <a:solidFill>
                      <a:schemeClr val="bg1"/>
                    </a:solidFill>
                  </a:tcPr>
                </a:tc>
                <a:tc>
                  <a:txBody>
                    <a:bodyPr/>
                    <a:lstStyle/>
                    <a:p>
                      <a:endParaRPr lang="en-GB" dirty="0">
                        <a:solidFill>
                          <a:schemeClr val="tx1"/>
                        </a:solidFill>
                        <a:latin typeface="+mn-lt"/>
                      </a:endParaRPr>
                    </a:p>
                  </a:txBody>
                  <a:tcPr marL="36000" marR="36000" marT="36000" marB="36000" anchor="ctr">
                    <a:solidFill>
                      <a:schemeClr val="bg1"/>
                    </a:solidFill>
                  </a:tcPr>
                </a:tc>
                <a:extLst>
                  <a:ext uri="{0D108BD9-81ED-4DB2-BD59-A6C34878D82A}">
                    <a16:rowId xmlns:a16="http://schemas.microsoft.com/office/drawing/2014/main" val="1883572585"/>
                  </a:ext>
                </a:extLst>
              </a:tr>
              <a:tr h="453573">
                <a:tc>
                  <a:txBody>
                    <a:bodyPr/>
                    <a:lstStyle/>
                    <a:p>
                      <a:pPr marL="0" indent="0" algn="ctr">
                        <a:buFont typeface="+mj-lt"/>
                        <a:buNone/>
                      </a:pPr>
                      <a:r>
                        <a:rPr lang="fi-FI" sz="1050" b="1" u="none" baseline="0" dirty="0">
                          <a:solidFill>
                            <a:schemeClr val="tx1"/>
                          </a:solidFill>
                          <a:latin typeface="+mn-lt"/>
                          <a:cs typeface="Calibri"/>
                        </a:rPr>
                        <a:t>5</a:t>
                      </a:r>
                    </a:p>
                  </a:txBody>
                  <a:tcPr marL="91430" marR="91430" marT="45726" marB="45726"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r>
                        <a:rPr lang="fi-FI" sz="1000" b="1" u="none" strike="noStrike" baseline="0" noProof="0" dirty="0">
                          <a:solidFill>
                            <a:schemeClr val="tx1"/>
                          </a:solidFill>
                          <a:latin typeface="+mn-lt"/>
                          <a:cs typeface="Calibri"/>
                        </a:rPr>
                        <a:t>Määräysten mukaisuus</a:t>
                      </a:r>
                    </a:p>
                    <a:p>
                      <a:pPr marL="0" marR="0" lvl="0" indent="0" algn="ctr" defTabSz="914400" rtl="0" eaLnBrk="1" fontAlgn="auto" latinLnBrk="0" hangingPunct="1">
                        <a:lnSpc>
                          <a:spcPct val="100000"/>
                        </a:lnSpc>
                        <a:spcBef>
                          <a:spcPts val="0"/>
                        </a:spcBef>
                        <a:spcAft>
                          <a:spcPts val="0"/>
                        </a:spcAft>
                        <a:buClrTx/>
                        <a:buSzTx/>
                        <a:buFont typeface="+mj-lt"/>
                        <a:buNone/>
                        <a:tabLst/>
                        <a:defRPr/>
                      </a:pPr>
                      <a:r>
                        <a:rPr lang="fi-FI" sz="1000" b="1" u="none" strike="noStrike" baseline="0" noProof="0" dirty="0">
                          <a:solidFill>
                            <a:schemeClr val="tx1"/>
                          </a:solidFill>
                          <a:latin typeface="+mn-lt"/>
                          <a:cs typeface="Calibri"/>
                        </a:rPr>
                        <a:t>ja tiedonhallinta</a:t>
                      </a:r>
                    </a:p>
                  </a:txBody>
                  <a:tcPr marL="91430" marR="91430" marT="45726" marB="45726" anchor="ctr">
                    <a:solidFill>
                      <a:schemeClr val="bg1"/>
                    </a:solidFill>
                  </a:tcPr>
                </a:tc>
                <a:tc>
                  <a:txBody>
                    <a:bodyPr/>
                    <a:lstStyle/>
                    <a:p>
                      <a:pPr marL="0" marR="0" lvl="0" indent="0" algn="ctr" rtl="0" eaLnBrk="1" fontAlgn="auto" latinLnBrk="0" hangingPunct="1">
                        <a:lnSpc>
                          <a:spcPct val="100000"/>
                        </a:lnSpc>
                        <a:spcBef>
                          <a:spcPts val="0"/>
                        </a:spcBef>
                        <a:spcAft>
                          <a:spcPts val="0"/>
                        </a:spcAft>
                        <a:buClrTx/>
                        <a:buSzTx/>
                        <a:buFont typeface="+mj-lt"/>
                        <a:buNone/>
                      </a:pPr>
                      <a:r>
                        <a:rPr lang="fi-FI" sz="900" dirty="0">
                          <a:solidFill>
                            <a:schemeClr val="tx1"/>
                          </a:solidFill>
                          <a:latin typeface="+mn-lt"/>
                        </a:rPr>
                        <a:t>Juridiikan kokonaisuus, määräyksen ja lainmukaisuus kuvattu</a:t>
                      </a:r>
                      <a:r>
                        <a:rPr lang="fi-FI" sz="900" baseline="0" dirty="0">
                          <a:solidFill>
                            <a:schemeClr val="tx1"/>
                          </a:solidFill>
                          <a:latin typeface="+mn-lt"/>
                        </a:rPr>
                        <a:t> ja keskeiset toimenpiteet tunnistettu. Tiedon muutosvaikutukset arvioitu.</a:t>
                      </a:r>
                      <a:endParaRPr lang="fi-FI" sz="850" b="0" i="1" u="none" strike="noStrike" baseline="0" noProof="0" dirty="0">
                        <a:solidFill>
                          <a:schemeClr val="tx1"/>
                        </a:solidFill>
                        <a:latin typeface="+mn-lt"/>
                        <a:cs typeface="Calibri"/>
                      </a:endParaRPr>
                    </a:p>
                  </a:txBody>
                  <a:tcPr marL="36000" marR="36000" marT="36000" marB="3600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endParaRPr lang="en-GB" sz="900" b="0" i="0" u="none" strike="noStrike" kern="1200" cap="none" spc="0" normalizeH="0" baseline="0" dirty="0">
                        <a:ln>
                          <a:noFill/>
                        </a:ln>
                        <a:solidFill>
                          <a:schemeClr val="tx1"/>
                        </a:solidFill>
                        <a:effectLst/>
                        <a:uLnTx/>
                        <a:uFillTx/>
                        <a:latin typeface="+mn-lt"/>
                        <a:ea typeface="+mn-ea"/>
                        <a:cs typeface="Calibri" panose="020F0502020204030204" pitchFamily="34" charset="0"/>
                      </a:endParaRPr>
                    </a:p>
                  </a:txBody>
                  <a:tcPr marL="36000" marR="36000" marT="36000" marB="36000" anchor="ctr">
                    <a:solidFill>
                      <a:schemeClr val="bg1"/>
                    </a:solidFill>
                  </a:tcPr>
                </a:tc>
                <a:tc>
                  <a:txBody>
                    <a:bodyPr/>
                    <a:lstStyle/>
                    <a:p>
                      <a:endParaRPr lang="en-GB" dirty="0">
                        <a:solidFill>
                          <a:schemeClr val="tx1"/>
                        </a:solidFill>
                        <a:latin typeface="+mn-lt"/>
                      </a:endParaRPr>
                    </a:p>
                  </a:txBody>
                  <a:tcPr marL="36000" marR="36000" marT="36000" marB="36000" anchor="ctr">
                    <a:solidFill>
                      <a:schemeClr val="bg1"/>
                    </a:solidFill>
                  </a:tcPr>
                </a:tc>
                <a:extLst>
                  <a:ext uri="{0D108BD9-81ED-4DB2-BD59-A6C34878D82A}">
                    <a16:rowId xmlns:a16="http://schemas.microsoft.com/office/drawing/2014/main" val="392516676"/>
                  </a:ext>
                </a:extLst>
              </a:tr>
              <a:tr h="432128">
                <a:tc>
                  <a:txBody>
                    <a:bodyPr/>
                    <a:lstStyle/>
                    <a:p>
                      <a:pPr marL="0" indent="0" algn="ctr">
                        <a:buFont typeface="+mj-lt"/>
                        <a:buNone/>
                      </a:pPr>
                      <a:r>
                        <a:rPr lang="fi-FI" sz="1050" b="1" u="none" baseline="0" dirty="0">
                          <a:solidFill>
                            <a:schemeClr val="tx1"/>
                          </a:solidFill>
                          <a:latin typeface="+mn-lt"/>
                          <a:cs typeface="Calibri"/>
                        </a:rPr>
                        <a:t>6</a:t>
                      </a:r>
                    </a:p>
                  </a:txBody>
                  <a:tcPr marL="91430" marR="91430" marT="45726" marB="45726"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r>
                        <a:rPr lang="fi-FI" sz="1000" b="1" u="none" strike="noStrike" baseline="0" noProof="0" dirty="0">
                          <a:solidFill>
                            <a:schemeClr val="tx1"/>
                          </a:solidFill>
                          <a:latin typeface="+mn-lt"/>
                        </a:rPr>
                        <a:t>Tarvittava rahoitus ja r</a:t>
                      </a:r>
                      <a:r>
                        <a:rPr lang="fi-FI" sz="1000" b="1" u="none" kern="1200" baseline="0" noProof="0" dirty="0">
                          <a:solidFill>
                            <a:schemeClr val="tx1"/>
                          </a:solidFill>
                          <a:latin typeface="+mn-lt"/>
                        </a:rPr>
                        <a:t>ahoituslähde</a:t>
                      </a:r>
                      <a:endParaRPr lang="fi-FI" sz="1000" b="1" u="none" kern="1200" baseline="0" noProof="0" dirty="0">
                        <a:solidFill>
                          <a:schemeClr val="tx1"/>
                        </a:solidFill>
                        <a:latin typeface="+mn-lt"/>
                        <a:ea typeface="+mn-ea"/>
                        <a:cs typeface="Calibri"/>
                      </a:endParaRPr>
                    </a:p>
                  </a:txBody>
                  <a:tcPr marL="91430" marR="91430" marT="45726" marB="45726"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r>
                        <a:rPr lang="fi-FI" sz="850" u="none" strike="noStrike" kern="1200" cap="none" spc="0" normalizeH="0" baseline="0" noProof="0" dirty="0">
                          <a:ln>
                            <a:noFill/>
                          </a:ln>
                          <a:solidFill>
                            <a:schemeClr val="tx1"/>
                          </a:solidFill>
                          <a:effectLst/>
                          <a:uLnTx/>
                          <a:uFillTx/>
                          <a:latin typeface="+mn-lt"/>
                        </a:rPr>
                        <a:t>Alustava budjettiehdotus, mistä rahoitus tulee tai mistä sen ehdotetaan tulevan </a:t>
                      </a:r>
                      <a:r>
                        <a:rPr lang="fi-FI" sz="850" dirty="0">
                          <a:solidFill>
                            <a:schemeClr val="tx1"/>
                          </a:solidFill>
                          <a:latin typeface="+mn-lt"/>
                        </a:rPr>
                        <a:t>(keskitetty/linjaorganisaatio) </a:t>
                      </a:r>
                      <a:r>
                        <a:rPr lang="fi-FI" sz="850" u="none" strike="noStrike" kern="1200" cap="none" spc="0" normalizeH="0" baseline="0" noProof="0" dirty="0">
                          <a:ln>
                            <a:noFill/>
                          </a:ln>
                          <a:solidFill>
                            <a:schemeClr val="tx1"/>
                          </a:solidFill>
                          <a:effectLst/>
                          <a:uLnTx/>
                          <a:uFillTx/>
                          <a:latin typeface="+mn-lt"/>
                        </a:rPr>
                        <a:t>ja/tai ehdotuksesta on suunnitelma. </a:t>
                      </a:r>
                      <a:endParaRPr lang="fi-FI" sz="850" b="0" i="1" dirty="0">
                        <a:solidFill>
                          <a:schemeClr val="tx1"/>
                        </a:solidFill>
                        <a:latin typeface="+mn-lt"/>
                        <a:cs typeface="Calibri" panose="020F0502020204030204" pitchFamily="34" charset="0"/>
                      </a:endParaRPr>
                    </a:p>
                  </a:txBody>
                  <a:tcPr marL="36000" marR="36000" marT="36000" marB="3600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endParaRPr lang="fi-FI" sz="900" b="1" u="none" strike="noStrike" kern="1200" baseline="0" dirty="0">
                        <a:solidFill>
                          <a:schemeClr val="tx1"/>
                        </a:solidFill>
                        <a:latin typeface="+mn-lt"/>
                        <a:ea typeface="+mn-ea"/>
                        <a:cs typeface="Calibri"/>
                      </a:endParaRPr>
                    </a:p>
                  </a:txBody>
                  <a:tcPr marL="36000" marR="36000" marT="36000" marB="36000" anchor="ctr">
                    <a:solidFill>
                      <a:schemeClr val="bg1"/>
                    </a:solidFill>
                  </a:tcPr>
                </a:tc>
                <a:tc>
                  <a:txBody>
                    <a:bodyPr/>
                    <a:lstStyle/>
                    <a:p>
                      <a:endParaRPr lang="en-GB" dirty="0">
                        <a:solidFill>
                          <a:schemeClr val="tx1"/>
                        </a:solidFill>
                        <a:latin typeface="+mn-lt"/>
                      </a:endParaRPr>
                    </a:p>
                  </a:txBody>
                  <a:tcPr marL="36000" marR="36000" marT="36000" marB="36000" anchor="ctr">
                    <a:solidFill>
                      <a:schemeClr val="bg1"/>
                    </a:solidFill>
                  </a:tcPr>
                </a:tc>
                <a:extLst>
                  <a:ext uri="{0D108BD9-81ED-4DB2-BD59-A6C34878D82A}">
                    <a16:rowId xmlns:a16="http://schemas.microsoft.com/office/drawing/2014/main" val="2915130581"/>
                  </a:ext>
                </a:extLst>
              </a:tr>
              <a:tr h="371741">
                <a:tc>
                  <a:txBody>
                    <a:bodyPr/>
                    <a:lstStyle/>
                    <a:p>
                      <a:pPr marL="0" indent="0" algn="ctr">
                        <a:buFont typeface="+mj-lt"/>
                        <a:buNone/>
                      </a:pPr>
                      <a:r>
                        <a:rPr lang="fi-FI" sz="1050" b="1" u="none" baseline="0" dirty="0">
                          <a:solidFill>
                            <a:schemeClr val="tx1"/>
                          </a:solidFill>
                          <a:latin typeface="+mn-lt"/>
                          <a:cs typeface="Calibri"/>
                        </a:rPr>
                        <a:t>7</a:t>
                      </a:r>
                    </a:p>
                  </a:txBody>
                  <a:tcPr marL="91430" marR="91430" marT="45726" marB="45726"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r>
                        <a:rPr lang="fi-FI" sz="1000" b="1" u="none" kern="1200" baseline="0" noProof="0" dirty="0">
                          <a:solidFill>
                            <a:schemeClr val="tx1"/>
                          </a:solidFill>
                          <a:latin typeface="+mn-lt"/>
                        </a:rPr>
                        <a:t>Johtamisrakenteet ja resursointi</a:t>
                      </a:r>
                      <a:endParaRPr lang="fi-FI" sz="1000" b="1" u="none" kern="1200" baseline="0" noProof="0" dirty="0">
                        <a:solidFill>
                          <a:schemeClr val="tx1"/>
                        </a:solidFill>
                        <a:latin typeface="+mn-lt"/>
                        <a:ea typeface="+mn-ea"/>
                        <a:cs typeface="Calibri"/>
                      </a:endParaRPr>
                    </a:p>
                  </a:txBody>
                  <a:tcPr marL="91430" marR="91430" marT="45726" marB="45726"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r>
                        <a:rPr lang="fi-FI" sz="850" u="none" strike="noStrike" kern="1200" cap="none" spc="0" normalizeH="0" baseline="0" noProof="0" dirty="0">
                          <a:ln>
                            <a:noFill/>
                          </a:ln>
                          <a:solidFill>
                            <a:schemeClr val="tx1"/>
                          </a:solidFill>
                          <a:effectLst/>
                          <a:uLnTx/>
                          <a:uFillTx/>
                          <a:latin typeface="+mn-lt"/>
                        </a:rPr>
                        <a:t>Ohjelman tarvittavat kyvykkyydet ja resurssit on tunnistettu ja/tai ehdotuksesta on suunnitelma. </a:t>
                      </a:r>
                      <a:endParaRPr lang="fi-FI" sz="850" b="0" i="1" u="none" strike="noStrike" kern="1200" cap="none" spc="0" normalizeH="0" baseline="0" noProof="0" dirty="0">
                        <a:ln>
                          <a:noFill/>
                        </a:ln>
                        <a:solidFill>
                          <a:schemeClr val="tx1"/>
                        </a:solidFill>
                        <a:effectLst/>
                        <a:uLnTx/>
                        <a:uFillTx/>
                        <a:latin typeface="+mn-lt"/>
                        <a:ea typeface="+mn-ea"/>
                        <a:cs typeface="Calibri" panose="020F0502020204030204" pitchFamily="34" charset="0"/>
                      </a:endParaRPr>
                    </a:p>
                  </a:txBody>
                  <a:tcPr marL="36000" marR="36000" marT="36000" marB="3600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endParaRPr lang="fi-FI" sz="900" b="1" u="none" strike="noStrike" kern="1200" baseline="0" dirty="0">
                        <a:solidFill>
                          <a:schemeClr val="tx1"/>
                        </a:solidFill>
                        <a:latin typeface="+mn-lt"/>
                        <a:ea typeface="+mn-ea"/>
                        <a:cs typeface="Calibri"/>
                      </a:endParaRPr>
                    </a:p>
                  </a:txBody>
                  <a:tcPr marL="36000" marR="36000" marT="36000" marB="36000" anchor="ctr">
                    <a:solidFill>
                      <a:schemeClr val="bg1"/>
                    </a:solidFill>
                  </a:tcPr>
                </a:tc>
                <a:tc>
                  <a:txBody>
                    <a:bodyPr/>
                    <a:lstStyle/>
                    <a:p>
                      <a:endParaRPr lang="en-GB" dirty="0">
                        <a:solidFill>
                          <a:schemeClr val="tx1"/>
                        </a:solidFill>
                        <a:latin typeface="+mn-lt"/>
                      </a:endParaRPr>
                    </a:p>
                  </a:txBody>
                  <a:tcPr marL="36000" marR="36000" marT="36000" marB="36000" anchor="ctr">
                    <a:solidFill>
                      <a:schemeClr val="bg1"/>
                    </a:solidFill>
                  </a:tcPr>
                </a:tc>
                <a:extLst>
                  <a:ext uri="{0D108BD9-81ED-4DB2-BD59-A6C34878D82A}">
                    <a16:rowId xmlns:a16="http://schemas.microsoft.com/office/drawing/2014/main" val="242704704"/>
                  </a:ext>
                </a:extLst>
              </a:tr>
              <a:tr h="453573">
                <a:tc>
                  <a:txBody>
                    <a:bodyPr/>
                    <a:lstStyle/>
                    <a:p>
                      <a:pPr marL="0" indent="0" algn="ctr">
                        <a:buFont typeface="+mj-lt"/>
                        <a:buNone/>
                      </a:pPr>
                      <a:r>
                        <a:rPr lang="fi-FI" sz="1050" b="1" u="none" baseline="0" dirty="0">
                          <a:solidFill>
                            <a:schemeClr val="tx1"/>
                          </a:solidFill>
                          <a:latin typeface="+mn-lt"/>
                          <a:cs typeface="Calibri"/>
                        </a:rPr>
                        <a:t>8</a:t>
                      </a:r>
                    </a:p>
                  </a:txBody>
                  <a:tcPr marL="91430" marR="91430" marT="45726" marB="45726"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r>
                        <a:rPr lang="fi-FI" sz="1000" b="1" u="none" strike="noStrike" kern="1200" baseline="0" dirty="0">
                          <a:solidFill>
                            <a:schemeClr val="tx1"/>
                          </a:solidFill>
                          <a:latin typeface="+mn-lt"/>
                          <a:ea typeface="+mn-ea"/>
                          <a:cs typeface="+mn-cs"/>
                        </a:rPr>
                        <a:t>Seuranta ja mittarit</a:t>
                      </a:r>
                      <a:endParaRPr lang="fi-FI" sz="1000" b="1" u="none" strike="noStrike" kern="1200" baseline="0" dirty="0">
                        <a:solidFill>
                          <a:schemeClr val="tx1"/>
                        </a:solidFill>
                        <a:latin typeface="+mn-lt"/>
                        <a:ea typeface="+mn-ea"/>
                        <a:cs typeface="Calibri"/>
                      </a:endParaRPr>
                    </a:p>
                  </a:txBody>
                  <a:tcPr marL="91430" marR="91430" marT="45726" marB="45726"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900" b="0" i="0" u="none" strike="noStrike" kern="1200" cap="none" spc="0" normalizeH="0" baseline="0" noProof="0" dirty="0">
                          <a:ln>
                            <a:noFill/>
                          </a:ln>
                          <a:solidFill>
                            <a:schemeClr val="tx1"/>
                          </a:solidFill>
                          <a:effectLst/>
                          <a:uLnTx/>
                          <a:uFillTx/>
                          <a:latin typeface="+mn-lt"/>
                          <a:ea typeface="+mn-ea"/>
                          <a:cs typeface="Arial"/>
                        </a:rPr>
                        <a:t>Hyötytavoitteiden mittareiden strategian mukaisuus ja kattavuus kuvaamaan muutosta ja panosten vaikutusta on kuvattu ja päätuotoksille on kuvattu tiekartta. </a:t>
                      </a:r>
                      <a:endParaRPr lang="fi-FI" sz="850" b="0" i="1" u="none" strike="noStrike" baseline="0" noProof="0" dirty="0">
                        <a:solidFill>
                          <a:schemeClr val="tx1"/>
                        </a:solidFill>
                        <a:latin typeface="+mn-lt"/>
                        <a:cs typeface="Calibri"/>
                      </a:endParaRPr>
                    </a:p>
                  </a:txBody>
                  <a:tcPr marL="36000" marR="36000" marT="36000" marB="3600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endParaRPr lang="fi-FI" sz="900" b="1" u="none" strike="noStrike" baseline="0" noProof="0" dirty="0">
                        <a:solidFill>
                          <a:schemeClr val="tx1"/>
                        </a:solidFill>
                        <a:latin typeface="+mn-lt"/>
                        <a:cs typeface="Calibri"/>
                      </a:endParaRPr>
                    </a:p>
                  </a:txBody>
                  <a:tcPr marL="36000" marR="36000" marT="36000" marB="36000" anchor="ctr">
                    <a:solidFill>
                      <a:schemeClr val="bg1"/>
                    </a:solidFill>
                  </a:tcPr>
                </a:tc>
                <a:tc>
                  <a:txBody>
                    <a:bodyPr/>
                    <a:lstStyle/>
                    <a:p>
                      <a:endParaRPr lang="en-GB" dirty="0">
                        <a:solidFill>
                          <a:schemeClr val="tx1"/>
                        </a:solidFill>
                        <a:latin typeface="+mn-lt"/>
                      </a:endParaRPr>
                    </a:p>
                  </a:txBody>
                  <a:tcPr marL="36000" marR="36000" marT="36000" marB="36000" anchor="ctr">
                    <a:solidFill>
                      <a:schemeClr val="bg1"/>
                    </a:solidFill>
                  </a:tcPr>
                </a:tc>
                <a:extLst>
                  <a:ext uri="{0D108BD9-81ED-4DB2-BD59-A6C34878D82A}">
                    <a16:rowId xmlns:a16="http://schemas.microsoft.com/office/drawing/2014/main" val="1634389299"/>
                  </a:ext>
                </a:extLst>
              </a:tr>
              <a:tr h="453573">
                <a:tc>
                  <a:txBody>
                    <a:bodyPr/>
                    <a:lstStyle/>
                    <a:p>
                      <a:pPr marL="0" lvl="0" indent="0" algn="ctr">
                        <a:buNone/>
                      </a:pPr>
                      <a:r>
                        <a:rPr lang="fi-FI" sz="1050" b="1" u="none" baseline="0" dirty="0">
                          <a:solidFill>
                            <a:schemeClr val="tx1"/>
                          </a:solidFill>
                          <a:latin typeface="+mn-lt"/>
                          <a:cs typeface="Calibri"/>
                        </a:rPr>
                        <a:t>9</a:t>
                      </a:r>
                    </a:p>
                  </a:txBody>
                  <a:tcPr marL="91429" marR="91429" marT="45725" marB="45725">
                    <a:solidFill>
                      <a:schemeClr val="bg1"/>
                    </a:solidFill>
                  </a:tcPr>
                </a:tc>
                <a:tc>
                  <a:txBody>
                    <a:bodyPr/>
                    <a:lstStyle/>
                    <a:p>
                      <a:pPr marL="0" lvl="0" indent="0" algn="ctr">
                        <a:lnSpc>
                          <a:spcPct val="100000"/>
                        </a:lnSpc>
                        <a:spcBef>
                          <a:spcPts val="0"/>
                        </a:spcBef>
                        <a:spcAft>
                          <a:spcPts val="0"/>
                        </a:spcAft>
                        <a:buNone/>
                      </a:pPr>
                      <a:r>
                        <a:rPr lang="fi-FI" sz="1000" b="1" u="none" strike="noStrike" kern="1200" baseline="0" noProof="0" dirty="0">
                          <a:solidFill>
                            <a:schemeClr val="tx1"/>
                          </a:solidFill>
                          <a:latin typeface="+mn-lt"/>
                          <a:ea typeface="+mn-ea"/>
                          <a:cs typeface="Calibri"/>
                        </a:rPr>
                        <a:t>Tunnistetut riskit ja niiden hallintakeinot</a:t>
                      </a:r>
                      <a:endParaRPr lang="fi-FI" sz="1000" b="1" u="none" strike="noStrike" kern="1200" baseline="0" dirty="0">
                        <a:solidFill>
                          <a:schemeClr val="tx1"/>
                        </a:solidFill>
                        <a:latin typeface="+mn-lt"/>
                        <a:ea typeface="+mn-ea"/>
                        <a:cs typeface="Calibri"/>
                      </a:endParaRPr>
                    </a:p>
                  </a:txBody>
                  <a:tcPr marL="91429" marR="91429" marT="45725" marB="45725">
                    <a:solidFill>
                      <a:schemeClr val="bg1"/>
                    </a:solidFill>
                  </a:tcPr>
                </a:tc>
                <a:tc>
                  <a:txBody>
                    <a:bodyPr/>
                    <a:lstStyle/>
                    <a:p>
                      <a:pPr marL="0" lvl="0" indent="0" algn="ctr">
                        <a:lnSpc>
                          <a:spcPct val="100000"/>
                        </a:lnSpc>
                        <a:spcBef>
                          <a:spcPts val="0"/>
                        </a:spcBef>
                        <a:spcAft>
                          <a:spcPts val="0"/>
                        </a:spcAft>
                        <a:buNone/>
                      </a:pPr>
                      <a:r>
                        <a:rPr lang="en-GB" sz="900" u="none" strike="noStrike" kern="1200" baseline="0" dirty="0" err="1">
                          <a:solidFill>
                            <a:schemeClr val="tx1"/>
                          </a:solidFill>
                          <a:latin typeface="+mn-lt"/>
                          <a:ea typeface="+mn-ea"/>
                          <a:cs typeface="+mn-cs"/>
                        </a:rPr>
                        <a:t>Ohjelman</a:t>
                      </a:r>
                      <a:r>
                        <a:rPr lang="en-GB" sz="900" u="none" strike="noStrike" kern="1200" baseline="0" dirty="0">
                          <a:solidFill>
                            <a:schemeClr val="tx1"/>
                          </a:solidFill>
                          <a:latin typeface="+mn-lt"/>
                          <a:ea typeface="+mn-ea"/>
                          <a:cs typeface="+mn-cs"/>
                        </a:rPr>
                        <a:t> </a:t>
                      </a:r>
                      <a:r>
                        <a:rPr lang="en-GB" sz="900" u="none" strike="noStrike" kern="1200" baseline="0" dirty="0" err="1">
                          <a:solidFill>
                            <a:schemeClr val="tx1"/>
                          </a:solidFill>
                          <a:latin typeface="+mn-lt"/>
                          <a:ea typeface="+mn-ea"/>
                          <a:cs typeface="+mn-cs"/>
                        </a:rPr>
                        <a:t>riskit</a:t>
                      </a:r>
                      <a:r>
                        <a:rPr lang="en-GB" sz="900" u="none" strike="noStrike" kern="1200" baseline="0" dirty="0">
                          <a:solidFill>
                            <a:schemeClr val="tx1"/>
                          </a:solidFill>
                          <a:latin typeface="+mn-lt"/>
                          <a:ea typeface="+mn-ea"/>
                          <a:cs typeface="+mn-cs"/>
                        </a:rPr>
                        <a:t> </a:t>
                      </a:r>
                      <a:r>
                        <a:rPr lang="en-GB" sz="900" u="none" strike="noStrike" kern="1200" baseline="0" dirty="0" err="1">
                          <a:solidFill>
                            <a:schemeClr val="tx1"/>
                          </a:solidFill>
                          <a:latin typeface="+mn-lt"/>
                          <a:ea typeface="+mn-ea"/>
                          <a:cs typeface="+mn-cs"/>
                        </a:rPr>
                        <a:t>ja</a:t>
                      </a:r>
                      <a:r>
                        <a:rPr lang="en-GB" sz="900" u="none" strike="noStrike" kern="1200" baseline="0" dirty="0">
                          <a:solidFill>
                            <a:schemeClr val="tx1"/>
                          </a:solidFill>
                          <a:latin typeface="+mn-lt"/>
                          <a:ea typeface="+mn-ea"/>
                          <a:cs typeface="+mn-cs"/>
                        </a:rPr>
                        <a:t> </a:t>
                      </a:r>
                      <a:r>
                        <a:rPr lang="en-GB" sz="900" u="none" strike="noStrike" kern="1200" baseline="0" dirty="0" err="1">
                          <a:solidFill>
                            <a:schemeClr val="tx1"/>
                          </a:solidFill>
                          <a:latin typeface="+mn-lt"/>
                          <a:ea typeface="+mn-ea"/>
                          <a:cs typeface="+mn-cs"/>
                        </a:rPr>
                        <a:t>hallintakeinot</a:t>
                      </a:r>
                      <a:r>
                        <a:rPr lang="en-GB" sz="900" u="none" strike="noStrike" kern="1200" baseline="0" dirty="0">
                          <a:solidFill>
                            <a:schemeClr val="tx1"/>
                          </a:solidFill>
                          <a:latin typeface="+mn-lt"/>
                          <a:ea typeface="+mn-ea"/>
                          <a:cs typeface="+mn-cs"/>
                        </a:rPr>
                        <a:t> on </a:t>
                      </a:r>
                      <a:r>
                        <a:rPr lang="en-GB" sz="900" u="none" strike="noStrike" kern="1200" baseline="0" dirty="0" err="1">
                          <a:solidFill>
                            <a:schemeClr val="tx1"/>
                          </a:solidFill>
                          <a:latin typeface="+mn-lt"/>
                          <a:ea typeface="+mn-ea"/>
                          <a:cs typeface="+mn-cs"/>
                        </a:rPr>
                        <a:t>tunnistettu</a:t>
                      </a:r>
                      <a:r>
                        <a:rPr lang="en-GB" sz="900" u="none" strike="noStrike" kern="1200" baseline="0" dirty="0">
                          <a:solidFill>
                            <a:schemeClr val="tx1"/>
                          </a:solidFill>
                          <a:latin typeface="+mn-lt"/>
                          <a:ea typeface="+mn-ea"/>
                          <a:cs typeface="+mn-cs"/>
                        </a:rPr>
                        <a:t> </a:t>
                      </a:r>
                      <a:r>
                        <a:rPr lang="en-GB" sz="900" u="none" strike="noStrike" kern="1200" baseline="0" dirty="0" err="1">
                          <a:solidFill>
                            <a:schemeClr val="tx1"/>
                          </a:solidFill>
                          <a:latin typeface="+mn-lt"/>
                          <a:ea typeface="+mn-ea"/>
                          <a:cs typeface="+mn-cs"/>
                        </a:rPr>
                        <a:t>ja</a:t>
                      </a:r>
                      <a:r>
                        <a:rPr lang="en-GB" sz="900" u="none" strike="noStrike" kern="1200" baseline="0" dirty="0">
                          <a:solidFill>
                            <a:schemeClr val="tx1"/>
                          </a:solidFill>
                          <a:latin typeface="+mn-lt"/>
                          <a:ea typeface="+mn-ea"/>
                          <a:cs typeface="+mn-cs"/>
                        </a:rPr>
                        <a:t> </a:t>
                      </a:r>
                      <a:r>
                        <a:rPr lang="en-GB" sz="900" u="none" strike="noStrike" kern="1200" baseline="0" dirty="0" err="1">
                          <a:solidFill>
                            <a:schemeClr val="tx1"/>
                          </a:solidFill>
                          <a:latin typeface="+mn-lt"/>
                          <a:ea typeface="+mn-ea"/>
                          <a:cs typeface="+mn-cs"/>
                        </a:rPr>
                        <a:t>kuvattu</a:t>
                      </a:r>
                      <a:r>
                        <a:rPr lang="en-GB" sz="900" u="none" strike="noStrike" kern="1200" baseline="0" dirty="0">
                          <a:solidFill>
                            <a:schemeClr val="tx1"/>
                          </a:solidFill>
                          <a:latin typeface="+mn-lt"/>
                          <a:ea typeface="+mn-ea"/>
                          <a:cs typeface="+mn-cs"/>
                        </a:rPr>
                        <a:t> </a:t>
                      </a:r>
                      <a:r>
                        <a:rPr lang="en-GB" sz="900" u="none" strike="noStrike" kern="1200" baseline="0" dirty="0" err="1">
                          <a:solidFill>
                            <a:schemeClr val="tx1"/>
                          </a:solidFill>
                          <a:latin typeface="+mn-lt"/>
                          <a:ea typeface="+mn-ea"/>
                          <a:cs typeface="+mn-cs"/>
                        </a:rPr>
                        <a:t>riittävällä</a:t>
                      </a:r>
                      <a:r>
                        <a:rPr lang="en-GB" sz="900" u="none" strike="noStrike" kern="1200" baseline="0" dirty="0">
                          <a:solidFill>
                            <a:schemeClr val="tx1"/>
                          </a:solidFill>
                          <a:latin typeface="+mn-lt"/>
                          <a:ea typeface="+mn-ea"/>
                          <a:cs typeface="+mn-cs"/>
                        </a:rPr>
                        <a:t> </a:t>
                      </a:r>
                      <a:r>
                        <a:rPr lang="en-GB" sz="900" u="none" strike="noStrike" kern="1200" baseline="0" dirty="0" err="1">
                          <a:solidFill>
                            <a:schemeClr val="tx1"/>
                          </a:solidFill>
                          <a:latin typeface="+mn-lt"/>
                          <a:ea typeface="+mn-ea"/>
                          <a:cs typeface="+mn-cs"/>
                        </a:rPr>
                        <a:t>tarkkuudella</a:t>
                      </a:r>
                      <a:r>
                        <a:rPr lang="en-GB" sz="900" u="none" strike="noStrike" kern="1200" baseline="0" dirty="0">
                          <a:solidFill>
                            <a:schemeClr val="tx1"/>
                          </a:solidFill>
                          <a:latin typeface="+mn-lt"/>
                          <a:ea typeface="+mn-ea"/>
                          <a:cs typeface="+mn-cs"/>
                        </a:rPr>
                        <a:t> </a:t>
                      </a:r>
                      <a:r>
                        <a:rPr lang="en-GB" sz="900" u="none" strike="noStrike" kern="1200" baseline="0" dirty="0" err="1">
                          <a:solidFill>
                            <a:schemeClr val="tx1"/>
                          </a:solidFill>
                          <a:latin typeface="+mn-lt"/>
                          <a:ea typeface="+mn-ea"/>
                          <a:cs typeface="+mn-cs"/>
                        </a:rPr>
                        <a:t>ja</a:t>
                      </a:r>
                      <a:r>
                        <a:rPr lang="en-GB" sz="900" u="none" strike="noStrike" kern="1200" baseline="0" dirty="0">
                          <a:solidFill>
                            <a:schemeClr val="tx1"/>
                          </a:solidFill>
                          <a:latin typeface="+mn-lt"/>
                          <a:ea typeface="+mn-ea"/>
                          <a:cs typeface="+mn-cs"/>
                        </a:rPr>
                        <a:t> </a:t>
                      </a:r>
                      <a:r>
                        <a:rPr lang="en-GB" sz="900" u="none" strike="noStrike" kern="1200" baseline="0" dirty="0" err="1">
                          <a:solidFill>
                            <a:schemeClr val="tx1"/>
                          </a:solidFill>
                          <a:latin typeface="+mn-lt"/>
                          <a:ea typeface="+mn-ea"/>
                          <a:cs typeface="+mn-cs"/>
                        </a:rPr>
                        <a:t>kattavasti.Toimintatavat</a:t>
                      </a:r>
                      <a:r>
                        <a:rPr lang="en-GB" sz="900" u="none" strike="noStrike" kern="1200" baseline="0" dirty="0">
                          <a:solidFill>
                            <a:schemeClr val="tx1"/>
                          </a:solidFill>
                          <a:latin typeface="+mn-lt"/>
                          <a:ea typeface="+mn-ea"/>
                          <a:cs typeface="+mn-cs"/>
                        </a:rPr>
                        <a:t> </a:t>
                      </a:r>
                      <a:r>
                        <a:rPr lang="en-GB" sz="900" u="none" strike="noStrike" kern="1200" baseline="0" dirty="0" err="1">
                          <a:solidFill>
                            <a:schemeClr val="tx1"/>
                          </a:solidFill>
                          <a:latin typeface="+mn-lt"/>
                          <a:ea typeface="+mn-ea"/>
                          <a:cs typeface="+mn-cs"/>
                        </a:rPr>
                        <a:t>jatkuvaan</a:t>
                      </a:r>
                      <a:r>
                        <a:rPr lang="en-GB" sz="900" u="none" strike="noStrike" kern="1200" baseline="0" dirty="0">
                          <a:solidFill>
                            <a:schemeClr val="tx1"/>
                          </a:solidFill>
                          <a:latin typeface="+mn-lt"/>
                          <a:ea typeface="+mn-ea"/>
                          <a:cs typeface="+mn-cs"/>
                        </a:rPr>
                        <a:t> </a:t>
                      </a:r>
                      <a:r>
                        <a:rPr lang="en-GB" sz="900" u="none" strike="noStrike" kern="1200" baseline="0" dirty="0" err="1">
                          <a:solidFill>
                            <a:schemeClr val="tx1"/>
                          </a:solidFill>
                          <a:latin typeface="+mn-lt"/>
                          <a:ea typeface="+mn-ea"/>
                          <a:cs typeface="+mn-cs"/>
                        </a:rPr>
                        <a:t>arviointiin</a:t>
                      </a:r>
                      <a:r>
                        <a:rPr lang="en-GB" sz="900" u="none" strike="noStrike" kern="1200" baseline="0" dirty="0">
                          <a:solidFill>
                            <a:schemeClr val="tx1"/>
                          </a:solidFill>
                          <a:latin typeface="+mn-lt"/>
                          <a:ea typeface="+mn-ea"/>
                          <a:cs typeface="+mn-cs"/>
                        </a:rPr>
                        <a:t> </a:t>
                      </a:r>
                      <a:r>
                        <a:rPr lang="en-GB" sz="900" u="none" strike="noStrike" kern="1200" baseline="0" dirty="0" err="1">
                          <a:solidFill>
                            <a:schemeClr val="tx1"/>
                          </a:solidFill>
                          <a:latin typeface="+mn-lt"/>
                          <a:ea typeface="+mn-ea"/>
                          <a:cs typeface="+mn-cs"/>
                        </a:rPr>
                        <a:t>sovittu</a:t>
                      </a:r>
                      <a:r>
                        <a:rPr lang="en-GB" sz="900" u="none" strike="noStrike" kern="1200" baseline="0" dirty="0">
                          <a:solidFill>
                            <a:schemeClr val="tx1"/>
                          </a:solidFill>
                          <a:latin typeface="+mn-lt"/>
                          <a:ea typeface="+mn-ea"/>
                          <a:cs typeface="+mn-cs"/>
                        </a:rPr>
                        <a:t>.</a:t>
                      </a:r>
                    </a:p>
                  </a:txBody>
                  <a:tcPr marL="36000" marR="36000" marT="36000" marB="36000">
                    <a:solidFill>
                      <a:schemeClr val="bg1"/>
                    </a:solidFill>
                  </a:tcPr>
                </a:tc>
                <a:tc>
                  <a:txBody>
                    <a:bodyPr/>
                    <a:lstStyle/>
                    <a:p>
                      <a:pPr marL="0" lvl="0" indent="0" algn="ctr" defTabSz="914400">
                        <a:lnSpc>
                          <a:spcPct val="100000"/>
                        </a:lnSpc>
                        <a:spcBef>
                          <a:spcPts val="0"/>
                        </a:spcBef>
                        <a:spcAft>
                          <a:spcPts val="0"/>
                        </a:spcAft>
                        <a:buNone/>
                        <a:tabLst/>
                        <a:defRPr/>
                      </a:pPr>
                      <a:endParaRPr lang="fi-FI" sz="900" b="0" i="0" u="none" strike="noStrike" kern="1200" cap="none" spc="0" normalizeH="0" baseline="0" noProof="0" dirty="0">
                        <a:ln>
                          <a:noFill/>
                        </a:ln>
                        <a:solidFill>
                          <a:schemeClr val="tx1"/>
                        </a:solidFill>
                        <a:effectLst/>
                        <a:uLnTx/>
                        <a:uFillTx/>
                        <a:latin typeface="+mn-lt"/>
                        <a:ea typeface="+mn-ea"/>
                        <a:cs typeface="Calibri"/>
                      </a:endParaRPr>
                    </a:p>
                  </a:txBody>
                  <a:tcPr marL="36000" marR="36000" marT="36000" marB="36000">
                    <a:solidFill>
                      <a:schemeClr val="bg1"/>
                    </a:solidFill>
                  </a:tcPr>
                </a:tc>
                <a:tc>
                  <a:txBody>
                    <a:bodyPr/>
                    <a:lstStyle/>
                    <a:p>
                      <a:pPr lvl="0">
                        <a:buNone/>
                      </a:pPr>
                      <a:endParaRPr lang="en-GB" dirty="0">
                        <a:solidFill>
                          <a:schemeClr val="tx1"/>
                        </a:solidFill>
                        <a:latin typeface="+mn-lt"/>
                      </a:endParaRPr>
                    </a:p>
                  </a:txBody>
                  <a:tcPr marL="36000" marR="36000" marT="36000" marB="36000">
                    <a:solidFill>
                      <a:schemeClr val="bg1"/>
                    </a:solidFill>
                  </a:tcPr>
                </a:tc>
                <a:extLst>
                  <a:ext uri="{0D108BD9-81ED-4DB2-BD59-A6C34878D82A}">
                    <a16:rowId xmlns:a16="http://schemas.microsoft.com/office/drawing/2014/main" val="3418911862"/>
                  </a:ext>
                </a:extLst>
              </a:tr>
              <a:tr h="453573">
                <a:tc>
                  <a:txBody>
                    <a:bodyPr/>
                    <a:lstStyle/>
                    <a:p>
                      <a:pPr marL="0" indent="0" algn="ctr">
                        <a:buFont typeface="+mj-lt"/>
                        <a:buNone/>
                      </a:pPr>
                      <a:r>
                        <a:rPr lang="fi-FI" sz="1050" b="1" u="none" baseline="0" dirty="0">
                          <a:solidFill>
                            <a:schemeClr val="tx1"/>
                          </a:solidFill>
                          <a:latin typeface="+mn-lt"/>
                          <a:cs typeface="Calibri"/>
                        </a:rPr>
                        <a:t>10</a:t>
                      </a:r>
                    </a:p>
                  </a:txBody>
                  <a:tcPr marL="91430" marR="91430" marT="45726" marB="45726"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r>
                        <a:rPr lang="fi-FI" sz="1000" b="1" u="none" strike="noStrike" kern="1200" baseline="0" dirty="0">
                          <a:solidFill>
                            <a:schemeClr val="tx1"/>
                          </a:solidFill>
                          <a:latin typeface="+mn-lt"/>
                          <a:ea typeface="+mn-ea"/>
                          <a:cs typeface="Calibri"/>
                        </a:rPr>
                        <a:t>Muutosjohtaminen</a:t>
                      </a:r>
                    </a:p>
                  </a:txBody>
                  <a:tcPr marL="91430" marR="91430" marT="45726" marB="45726"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r>
                        <a:rPr lang="fi-FI" sz="900" kern="1200" dirty="0">
                          <a:solidFill>
                            <a:schemeClr val="tx1"/>
                          </a:solidFill>
                          <a:latin typeface="+mn-lt"/>
                          <a:ea typeface="+mn-ea"/>
                          <a:cs typeface="+mn-cs"/>
                        </a:rPr>
                        <a:t>Muutoksen, osallisuuden ja viestinnän laajuus kuvattu sidosryhmät huomioiden ja keskeiset toimenpiteet sovittu. </a:t>
                      </a:r>
                      <a:r>
                        <a:rPr lang="en-GB" sz="900" u="none" strike="noStrike" kern="1200" baseline="0" dirty="0">
                          <a:solidFill>
                            <a:schemeClr val="tx1"/>
                          </a:solidFill>
                          <a:latin typeface="+mn-lt"/>
                          <a:ea typeface="+mn-ea"/>
                          <a:cs typeface="+mn-cs"/>
                        </a:rPr>
                        <a:t>(</a:t>
                      </a:r>
                      <a:r>
                        <a:rPr lang="en-GB" sz="900" u="none" strike="noStrike" kern="1200" baseline="0" dirty="0" err="1">
                          <a:solidFill>
                            <a:schemeClr val="tx1"/>
                          </a:solidFill>
                          <a:latin typeface="+mn-lt"/>
                          <a:ea typeface="+mn-ea"/>
                          <a:cs typeface="+mn-cs"/>
                        </a:rPr>
                        <a:t>ulkoinen</a:t>
                      </a:r>
                      <a:r>
                        <a:rPr lang="en-GB" sz="900" u="none" strike="noStrike" kern="1200" baseline="0" dirty="0">
                          <a:solidFill>
                            <a:schemeClr val="tx1"/>
                          </a:solidFill>
                          <a:latin typeface="+mn-lt"/>
                          <a:ea typeface="+mn-ea"/>
                          <a:cs typeface="+mn-cs"/>
                        </a:rPr>
                        <a:t>, </a:t>
                      </a:r>
                      <a:r>
                        <a:rPr lang="en-GB" sz="900" u="none" strike="noStrike" kern="1200" baseline="0" dirty="0" err="1">
                          <a:solidFill>
                            <a:schemeClr val="tx1"/>
                          </a:solidFill>
                          <a:latin typeface="+mn-lt"/>
                          <a:ea typeface="+mn-ea"/>
                          <a:cs typeface="+mn-cs"/>
                        </a:rPr>
                        <a:t>sisäinen</a:t>
                      </a:r>
                      <a:r>
                        <a:rPr lang="en-GB" sz="900" u="none" strike="noStrike" kern="1200" baseline="0" dirty="0">
                          <a:solidFill>
                            <a:schemeClr val="tx1"/>
                          </a:solidFill>
                          <a:latin typeface="+mn-lt"/>
                          <a:ea typeface="+mn-ea"/>
                          <a:cs typeface="+mn-cs"/>
                        </a:rPr>
                        <a:t>).</a:t>
                      </a:r>
                    </a:p>
                  </a:txBody>
                  <a:tcPr marL="36000" marR="36000" marT="36000" marB="3600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endParaRPr lang="fi-FI" sz="900" b="0" i="0" u="none" strike="noStrike" kern="1200" cap="none" spc="0" normalizeH="0" baseline="0" noProof="0" dirty="0">
                        <a:ln>
                          <a:noFill/>
                        </a:ln>
                        <a:solidFill>
                          <a:schemeClr val="tx1"/>
                        </a:solidFill>
                        <a:effectLst/>
                        <a:uLnTx/>
                        <a:uFillTx/>
                        <a:latin typeface="+mn-lt"/>
                        <a:ea typeface="+mn-ea"/>
                        <a:cs typeface="Calibri" panose="020F0502020204030204" pitchFamily="34" charset="0"/>
                      </a:endParaRPr>
                    </a:p>
                  </a:txBody>
                  <a:tcPr marL="36000" marR="36000" marT="36000" marB="36000" anchor="ctr">
                    <a:solidFill>
                      <a:schemeClr val="bg1"/>
                    </a:solidFill>
                  </a:tcPr>
                </a:tc>
                <a:tc>
                  <a:txBody>
                    <a:bodyPr/>
                    <a:lstStyle/>
                    <a:p>
                      <a:endParaRPr lang="en-GB" dirty="0">
                        <a:solidFill>
                          <a:schemeClr val="tx1"/>
                        </a:solidFill>
                        <a:latin typeface="+mn-lt"/>
                      </a:endParaRPr>
                    </a:p>
                  </a:txBody>
                  <a:tcPr marL="36000" marR="36000" marT="36000" marB="36000" anchor="ctr">
                    <a:solidFill>
                      <a:schemeClr val="bg1"/>
                    </a:solidFill>
                  </a:tcPr>
                </a:tc>
                <a:extLst>
                  <a:ext uri="{0D108BD9-81ED-4DB2-BD59-A6C34878D82A}">
                    <a16:rowId xmlns:a16="http://schemas.microsoft.com/office/drawing/2014/main" val="615733180"/>
                  </a:ext>
                </a:extLst>
              </a:tr>
              <a:tr h="710925">
                <a:tc>
                  <a:txBody>
                    <a:bodyPr/>
                    <a:lstStyle/>
                    <a:p>
                      <a:pPr marL="0" indent="0" algn="ctr">
                        <a:buFont typeface="+mj-lt"/>
                        <a:buNone/>
                      </a:pPr>
                      <a:r>
                        <a:rPr lang="fi-FI" sz="1050" b="1" u="none" baseline="0" dirty="0">
                          <a:solidFill>
                            <a:schemeClr val="tx1"/>
                          </a:solidFill>
                          <a:latin typeface="+mn-lt"/>
                          <a:cs typeface="Calibri"/>
                        </a:rPr>
                        <a:t>11</a:t>
                      </a:r>
                    </a:p>
                  </a:txBody>
                  <a:tcPr marL="91430" marR="91430" marT="45726" marB="45726"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r>
                        <a:rPr lang="fi-FI" sz="1000" b="1" u="none" strike="noStrike" kern="1200" baseline="0" dirty="0">
                          <a:solidFill>
                            <a:schemeClr val="tx1"/>
                          </a:solidFill>
                          <a:latin typeface="+mn-lt"/>
                          <a:ea typeface="+mn-ea"/>
                          <a:cs typeface="Calibri"/>
                        </a:rPr>
                        <a:t>Yhteistyö ja osallisuus ohjelmasuunnitelman valmistelussa ja päätöksenteossa</a:t>
                      </a:r>
                    </a:p>
                  </a:txBody>
                  <a:tcPr marL="91430" marR="91430" marT="45726" marB="45726"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r>
                        <a:rPr lang="fi-FI" sz="900" kern="1200" baseline="0" dirty="0">
                          <a:solidFill>
                            <a:schemeClr val="tx1"/>
                          </a:solidFill>
                          <a:latin typeface="+mn-lt"/>
                          <a:ea typeface="+mn-ea"/>
                          <a:cs typeface="+mn-cs"/>
                        </a:rPr>
                        <a:t>Olennaiset sidosryhmät t</a:t>
                      </a:r>
                      <a:r>
                        <a:rPr lang="en-GB" sz="900" u="none" strike="noStrike" kern="1200" baseline="0" dirty="0" err="1">
                          <a:solidFill>
                            <a:schemeClr val="tx1"/>
                          </a:solidFill>
                          <a:latin typeface="+mn-lt"/>
                          <a:ea typeface="+mn-ea"/>
                          <a:cs typeface="+mn-cs"/>
                        </a:rPr>
                        <a:t>avoitteiden</a:t>
                      </a:r>
                      <a:r>
                        <a:rPr lang="en-GB" sz="900" u="none" strike="noStrike" kern="1200" baseline="0" dirty="0">
                          <a:solidFill>
                            <a:schemeClr val="tx1"/>
                          </a:solidFill>
                          <a:latin typeface="+mn-lt"/>
                          <a:ea typeface="+mn-ea"/>
                          <a:cs typeface="+mn-cs"/>
                        </a:rPr>
                        <a:t>, </a:t>
                      </a:r>
                      <a:r>
                        <a:rPr lang="en-GB" sz="900" u="none" strike="noStrike" kern="1200" baseline="0" dirty="0" err="1">
                          <a:solidFill>
                            <a:schemeClr val="tx1"/>
                          </a:solidFill>
                          <a:latin typeface="+mn-lt"/>
                          <a:ea typeface="+mn-ea"/>
                          <a:cs typeface="+mn-cs"/>
                        </a:rPr>
                        <a:t>hyötyjen</a:t>
                      </a:r>
                      <a:r>
                        <a:rPr lang="en-GB" sz="900" u="none" strike="noStrike" kern="1200" baseline="0" dirty="0">
                          <a:solidFill>
                            <a:schemeClr val="tx1"/>
                          </a:solidFill>
                          <a:latin typeface="+mn-lt"/>
                          <a:ea typeface="+mn-ea"/>
                          <a:cs typeface="+mn-cs"/>
                        </a:rPr>
                        <a:t>, </a:t>
                      </a:r>
                      <a:r>
                        <a:rPr lang="en-GB" sz="900" u="none" strike="noStrike" kern="1200" baseline="0" dirty="0" err="1">
                          <a:solidFill>
                            <a:schemeClr val="tx1"/>
                          </a:solidFill>
                          <a:latin typeface="+mn-lt"/>
                          <a:ea typeface="+mn-ea"/>
                          <a:cs typeface="+mn-cs"/>
                        </a:rPr>
                        <a:t>tuotosten</a:t>
                      </a:r>
                      <a:r>
                        <a:rPr lang="en-GB" sz="900" u="none" strike="noStrike" kern="1200" baseline="0" dirty="0">
                          <a:solidFill>
                            <a:schemeClr val="tx1"/>
                          </a:solidFill>
                          <a:latin typeface="+mn-lt"/>
                          <a:ea typeface="+mn-ea"/>
                          <a:cs typeface="+mn-cs"/>
                        </a:rPr>
                        <a:t> </a:t>
                      </a:r>
                      <a:r>
                        <a:rPr lang="en-GB" sz="900" u="none" strike="noStrike" kern="1200" baseline="0" dirty="0" err="1">
                          <a:solidFill>
                            <a:schemeClr val="tx1"/>
                          </a:solidFill>
                          <a:latin typeface="+mn-lt"/>
                          <a:ea typeface="+mn-ea"/>
                          <a:cs typeface="+mn-cs"/>
                        </a:rPr>
                        <a:t>ja</a:t>
                      </a:r>
                      <a:r>
                        <a:rPr lang="en-GB" sz="900" u="none" strike="noStrike" kern="1200" baseline="0" dirty="0">
                          <a:solidFill>
                            <a:schemeClr val="tx1"/>
                          </a:solidFill>
                          <a:latin typeface="+mn-lt"/>
                          <a:ea typeface="+mn-ea"/>
                          <a:cs typeface="+mn-cs"/>
                        </a:rPr>
                        <a:t> </a:t>
                      </a:r>
                      <a:r>
                        <a:rPr lang="en-GB" sz="900" u="none" strike="noStrike" kern="1200" baseline="0" dirty="0" err="1">
                          <a:solidFill>
                            <a:schemeClr val="tx1"/>
                          </a:solidFill>
                          <a:latin typeface="+mn-lt"/>
                          <a:ea typeface="+mn-ea"/>
                          <a:cs typeface="+mn-cs"/>
                        </a:rPr>
                        <a:t>toimenpiteiden</a:t>
                      </a:r>
                      <a:r>
                        <a:rPr lang="en-GB" sz="900" u="none" strike="noStrike" kern="1200" baseline="0" dirty="0">
                          <a:solidFill>
                            <a:schemeClr val="tx1"/>
                          </a:solidFill>
                          <a:latin typeface="+mn-lt"/>
                          <a:ea typeface="+mn-ea"/>
                          <a:cs typeface="+mn-cs"/>
                        </a:rPr>
                        <a:t> </a:t>
                      </a:r>
                      <a:r>
                        <a:rPr lang="en-GB" sz="900" u="none" strike="noStrike" kern="1200" baseline="0" dirty="0" err="1">
                          <a:solidFill>
                            <a:schemeClr val="tx1"/>
                          </a:solidFill>
                          <a:latin typeface="+mn-lt"/>
                          <a:ea typeface="+mn-ea"/>
                          <a:cs typeface="+mn-cs"/>
                        </a:rPr>
                        <a:t>yhdenmukaiseen</a:t>
                      </a:r>
                      <a:r>
                        <a:rPr lang="en-GB" sz="900" u="none" strike="noStrike" kern="1200" baseline="0" dirty="0">
                          <a:solidFill>
                            <a:schemeClr val="tx1"/>
                          </a:solidFill>
                          <a:latin typeface="+mn-lt"/>
                          <a:ea typeface="+mn-ea"/>
                          <a:cs typeface="+mn-cs"/>
                        </a:rPr>
                        <a:t> </a:t>
                      </a:r>
                      <a:r>
                        <a:rPr lang="en-GB" sz="900" u="none" strike="noStrike" kern="1200" baseline="0" dirty="0" err="1">
                          <a:solidFill>
                            <a:schemeClr val="tx1"/>
                          </a:solidFill>
                          <a:latin typeface="+mn-lt"/>
                          <a:ea typeface="+mn-ea"/>
                          <a:cs typeface="+mn-cs"/>
                        </a:rPr>
                        <a:t>ymmärtämiseen</a:t>
                      </a:r>
                      <a:r>
                        <a:rPr lang="en-GB" sz="900" u="none" strike="noStrike" kern="1200" baseline="0" dirty="0">
                          <a:solidFill>
                            <a:schemeClr val="tx1"/>
                          </a:solidFill>
                          <a:latin typeface="+mn-lt"/>
                          <a:ea typeface="+mn-ea"/>
                          <a:cs typeface="+mn-cs"/>
                        </a:rPr>
                        <a:t> </a:t>
                      </a:r>
                      <a:r>
                        <a:rPr lang="en-GB" sz="900" u="none" strike="noStrike" kern="1200" baseline="0" dirty="0" err="1">
                          <a:solidFill>
                            <a:schemeClr val="tx1"/>
                          </a:solidFill>
                          <a:latin typeface="+mn-lt"/>
                          <a:ea typeface="+mn-ea"/>
                          <a:cs typeface="+mn-cs"/>
                        </a:rPr>
                        <a:t>ja</a:t>
                      </a:r>
                      <a:r>
                        <a:rPr lang="en-GB" sz="900" u="none" strike="noStrike" kern="1200" baseline="0" dirty="0">
                          <a:solidFill>
                            <a:schemeClr val="tx1"/>
                          </a:solidFill>
                          <a:latin typeface="+mn-lt"/>
                          <a:ea typeface="+mn-ea"/>
                          <a:cs typeface="+mn-cs"/>
                        </a:rPr>
                        <a:t> </a:t>
                      </a:r>
                      <a:r>
                        <a:rPr lang="en-GB" sz="900" u="none" strike="noStrike" kern="1200" baseline="0" dirty="0" err="1">
                          <a:solidFill>
                            <a:schemeClr val="tx1"/>
                          </a:solidFill>
                          <a:latin typeface="+mn-lt"/>
                          <a:ea typeface="+mn-ea"/>
                          <a:cs typeface="+mn-cs"/>
                        </a:rPr>
                        <a:t>toteuttamisen</a:t>
                      </a:r>
                      <a:r>
                        <a:rPr lang="en-GB" sz="900" u="none" strike="noStrike" kern="1200" baseline="0" dirty="0">
                          <a:solidFill>
                            <a:schemeClr val="tx1"/>
                          </a:solidFill>
                          <a:latin typeface="+mn-lt"/>
                          <a:ea typeface="+mn-ea"/>
                          <a:cs typeface="+mn-cs"/>
                        </a:rPr>
                        <a:t> </a:t>
                      </a:r>
                      <a:r>
                        <a:rPr lang="en-GB" sz="900" u="none" strike="noStrike" kern="1200" baseline="0" dirty="0" err="1">
                          <a:solidFill>
                            <a:schemeClr val="tx1"/>
                          </a:solidFill>
                          <a:latin typeface="+mn-lt"/>
                          <a:ea typeface="+mn-ea"/>
                          <a:cs typeface="+mn-cs"/>
                        </a:rPr>
                        <a:t>suunnitteluun</a:t>
                      </a:r>
                      <a:r>
                        <a:rPr lang="en-GB" sz="900" u="none" strike="noStrike" kern="1200" baseline="0" dirty="0">
                          <a:solidFill>
                            <a:schemeClr val="tx1"/>
                          </a:solidFill>
                          <a:latin typeface="+mn-lt"/>
                          <a:ea typeface="+mn-ea"/>
                          <a:cs typeface="+mn-cs"/>
                        </a:rPr>
                        <a:t> </a:t>
                      </a:r>
                      <a:r>
                        <a:rPr lang="en-GB" sz="900" u="none" strike="noStrike" kern="1200" baseline="0" dirty="0" err="1">
                          <a:solidFill>
                            <a:schemeClr val="tx1"/>
                          </a:solidFill>
                          <a:latin typeface="+mn-lt"/>
                          <a:ea typeface="+mn-ea"/>
                          <a:cs typeface="+mn-cs"/>
                        </a:rPr>
                        <a:t>osallistettu</a:t>
                      </a:r>
                      <a:r>
                        <a:rPr lang="en-GB" sz="900" u="none" strike="noStrike" kern="1200" baseline="0" dirty="0">
                          <a:solidFill>
                            <a:schemeClr val="tx1"/>
                          </a:solidFill>
                          <a:latin typeface="+mn-lt"/>
                          <a:ea typeface="+mn-ea"/>
                          <a:cs typeface="+mn-cs"/>
                        </a:rPr>
                        <a:t> </a:t>
                      </a:r>
                      <a:r>
                        <a:rPr lang="en-GB" sz="900" u="none" strike="noStrike" kern="1200" baseline="0" dirty="0" err="1">
                          <a:solidFill>
                            <a:schemeClr val="tx1"/>
                          </a:solidFill>
                          <a:latin typeface="+mn-lt"/>
                          <a:ea typeface="+mn-ea"/>
                          <a:cs typeface="+mn-cs"/>
                        </a:rPr>
                        <a:t>ja</a:t>
                      </a:r>
                      <a:r>
                        <a:rPr lang="en-GB" sz="900" u="none" strike="noStrike" kern="1200" baseline="0" dirty="0">
                          <a:solidFill>
                            <a:schemeClr val="tx1"/>
                          </a:solidFill>
                          <a:latin typeface="+mn-lt"/>
                          <a:ea typeface="+mn-ea"/>
                          <a:cs typeface="+mn-cs"/>
                        </a:rPr>
                        <a:t> </a:t>
                      </a:r>
                      <a:r>
                        <a:rPr lang="en-GB" sz="900" u="none" strike="noStrike" kern="1200" baseline="0" dirty="0" err="1">
                          <a:solidFill>
                            <a:schemeClr val="tx1"/>
                          </a:solidFill>
                          <a:latin typeface="+mn-lt"/>
                          <a:ea typeface="+mn-ea"/>
                          <a:cs typeface="+mn-cs"/>
                        </a:rPr>
                        <a:t>ehdotus</a:t>
                      </a:r>
                      <a:r>
                        <a:rPr lang="en-GB" sz="900" u="none" strike="noStrike" kern="1200" baseline="0" dirty="0">
                          <a:solidFill>
                            <a:schemeClr val="tx1"/>
                          </a:solidFill>
                          <a:latin typeface="+mn-lt"/>
                          <a:ea typeface="+mn-ea"/>
                          <a:cs typeface="+mn-cs"/>
                        </a:rPr>
                        <a:t> </a:t>
                      </a:r>
                      <a:r>
                        <a:rPr lang="en-GB" sz="900" u="none" strike="noStrike" kern="1200" baseline="0" dirty="0" err="1">
                          <a:solidFill>
                            <a:schemeClr val="tx1"/>
                          </a:solidFill>
                          <a:latin typeface="+mn-lt"/>
                          <a:ea typeface="+mn-ea"/>
                          <a:cs typeface="+mn-cs"/>
                        </a:rPr>
                        <a:t>osallisuudesta</a:t>
                      </a:r>
                      <a:r>
                        <a:rPr lang="en-GB" sz="900" u="none" strike="noStrike" kern="1200" baseline="0" dirty="0">
                          <a:solidFill>
                            <a:schemeClr val="tx1"/>
                          </a:solidFill>
                          <a:latin typeface="+mn-lt"/>
                          <a:ea typeface="+mn-ea"/>
                          <a:cs typeface="+mn-cs"/>
                        </a:rPr>
                        <a:t> </a:t>
                      </a:r>
                      <a:r>
                        <a:rPr lang="fi-FI" sz="900" dirty="0">
                          <a:solidFill>
                            <a:schemeClr val="tx1"/>
                          </a:solidFill>
                          <a:latin typeface="+mn-lt"/>
                        </a:rPr>
                        <a:t>toimeenpanoa ja päätöksentekoprosessia koskien kuvattu.</a:t>
                      </a:r>
                      <a:endParaRPr lang="fi-FI" sz="900" kern="1200" dirty="0">
                        <a:solidFill>
                          <a:schemeClr val="tx1"/>
                        </a:solidFill>
                        <a:latin typeface="+mn-lt"/>
                        <a:ea typeface="+mn-ea"/>
                        <a:cs typeface="+mn-cs"/>
                      </a:endParaRPr>
                    </a:p>
                  </a:txBody>
                  <a:tcPr marL="36000" marR="36000" marT="36000" marB="3600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endParaRPr lang="fi-FI" sz="900" b="0" i="0" u="none" strike="noStrike" kern="1200" cap="none" spc="0" normalizeH="0" baseline="0" noProof="0" dirty="0">
                        <a:ln>
                          <a:noFill/>
                        </a:ln>
                        <a:solidFill>
                          <a:schemeClr val="tx1"/>
                        </a:solidFill>
                        <a:effectLst/>
                        <a:uLnTx/>
                        <a:uFillTx/>
                        <a:latin typeface="+mn-lt"/>
                        <a:ea typeface="+mn-ea"/>
                        <a:cs typeface="Calibri" panose="020F0502020204030204" pitchFamily="34" charset="0"/>
                      </a:endParaRPr>
                    </a:p>
                  </a:txBody>
                  <a:tcPr marL="36000" marR="36000" marT="36000" marB="36000" anchor="ctr">
                    <a:solidFill>
                      <a:schemeClr val="bg1"/>
                    </a:solidFill>
                  </a:tcPr>
                </a:tc>
                <a:tc>
                  <a:txBody>
                    <a:bodyPr/>
                    <a:lstStyle/>
                    <a:p>
                      <a:endParaRPr lang="en-GB" dirty="0">
                        <a:solidFill>
                          <a:schemeClr val="tx1"/>
                        </a:solidFill>
                        <a:latin typeface="+mn-lt"/>
                      </a:endParaRPr>
                    </a:p>
                  </a:txBody>
                  <a:tcPr marL="36000" marR="36000" marT="36000" marB="36000" anchor="ctr">
                    <a:solidFill>
                      <a:schemeClr val="bg1"/>
                    </a:solidFill>
                  </a:tcPr>
                </a:tc>
                <a:extLst>
                  <a:ext uri="{0D108BD9-81ED-4DB2-BD59-A6C34878D82A}">
                    <a16:rowId xmlns:a16="http://schemas.microsoft.com/office/drawing/2014/main" val="1184856122"/>
                  </a:ext>
                </a:extLst>
              </a:tr>
            </a:tbl>
          </a:graphicData>
        </a:graphic>
      </p:graphicFrame>
      <p:graphicFrame>
        <p:nvGraphicFramePr>
          <p:cNvPr id="5" name="Table 4">
            <a:extLst>
              <a:ext uri="{FF2B5EF4-FFF2-40B4-BE49-F238E27FC236}">
                <a16:creationId xmlns:a16="http://schemas.microsoft.com/office/drawing/2014/main" id="{FBD2F788-A839-4683-8AAE-54BE9F1074F1}"/>
              </a:ext>
            </a:extLst>
          </p:cNvPr>
          <p:cNvGraphicFramePr>
            <a:graphicFrameLocks noGrp="1"/>
          </p:cNvGraphicFramePr>
          <p:nvPr>
            <p:extLst>
              <p:ext uri="{D42A27DB-BD31-4B8C-83A1-F6EECF244321}">
                <p14:modId xmlns:p14="http://schemas.microsoft.com/office/powerpoint/2010/main" val="1710315108"/>
              </p:ext>
            </p:extLst>
          </p:nvPr>
        </p:nvGraphicFramePr>
        <p:xfrm>
          <a:off x="267855" y="460035"/>
          <a:ext cx="11637817" cy="776843"/>
        </p:xfrm>
        <a:graphic>
          <a:graphicData uri="http://schemas.openxmlformats.org/drawingml/2006/table">
            <a:tbl>
              <a:tblPr firstRow="1">
                <a:tableStyleId>{616DA210-FB5B-4158-B5E0-FEB733F419BA}</a:tableStyleId>
              </a:tblPr>
              <a:tblGrid>
                <a:gridCol w="2759720">
                  <a:extLst>
                    <a:ext uri="{9D8B030D-6E8A-4147-A177-3AD203B41FA5}">
                      <a16:colId xmlns:a16="http://schemas.microsoft.com/office/drawing/2014/main" val="2157175321"/>
                    </a:ext>
                  </a:extLst>
                </a:gridCol>
                <a:gridCol w="2366551">
                  <a:extLst>
                    <a:ext uri="{9D8B030D-6E8A-4147-A177-3AD203B41FA5}">
                      <a16:colId xmlns:a16="http://schemas.microsoft.com/office/drawing/2014/main" val="736502378"/>
                    </a:ext>
                  </a:extLst>
                </a:gridCol>
                <a:gridCol w="3481231">
                  <a:extLst>
                    <a:ext uri="{9D8B030D-6E8A-4147-A177-3AD203B41FA5}">
                      <a16:colId xmlns:a16="http://schemas.microsoft.com/office/drawing/2014/main" val="3255610556"/>
                    </a:ext>
                  </a:extLst>
                </a:gridCol>
                <a:gridCol w="3030315">
                  <a:extLst>
                    <a:ext uri="{9D8B030D-6E8A-4147-A177-3AD203B41FA5}">
                      <a16:colId xmlns:a16="http://schemas.microsoft.com/office/drawing/2014/main" val="321003466"/>
                    </a:ext>
                  </a:extLst>
                </a:gridCol>
              </a:tblGrid>
              <a:tr h="402586">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r>
                        <a:rPr lang="fi-FI" sz="1100" baseline="0" dirty="0"/>
                        <a:t>Ohjelman nimi</a:t>
                      </a:r>
                      <a:endParaRPr lang="fi-FI" sz="1100" baseline="0" dirty="0">
                        <a:solidFill>
                          <a:schemeClr val="bg1"/>
                        </a:solidFill>
                        <a:latin typeface="Calibri" panose="020F0502020204030204" pitchFamily="34" charset="0"/>
                        <a:cs typeface="Calibri" panose="020F0502020204030204" pitchFamily="34" charset="0"/>
                      </a:endParaRPr>
                    </a:p>
                  </a:txBody>
                  <a:tcPr marL="91430" marR="91430" marT="45726" marB="45726" anchor="ct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r>
                        <a:rPr lang="fi-FI" sz="1100" baseline="0" dirty="0"/>
                        <a:t>Omistaja / Sponsori</a:t>
                      </a:r>
                      <a:endParaRPr lang="en-GB" sz="1100" baseline="0" dirty="0">
                        <a:solidFill>
                          <a:schemeClr val="bg1"/>
                        </a:solidFill>
                        <a:latin typeface="Calibri" panose="020F0502020204030204" pitchFamily="34" charset="0"/>
                        <a:cs typeface="Calibri" panose="020F0502020204030204" pitchFamily="34" charset="0"/>
                      </a:endParaRPr>
                    </a:p>
                  </a:txBody>
                  <a:tcPr marL="91430" marR="91430" marT="45726" marB="45726" anchor="ctr">
                    <a:solidFill>
                      <a:schemeClr val="bg2"/>
                    </a:solidFill>
                  </a:tcPr>
                </a:tc>
                <a:tc>
                  <a:txBody>
                    <a:bodyPr/>
                    <a:lstStyle/>
                    <a:p>
                      <a:pPr algn="ctr"/>
                      <a:r>
                        <a:rPr lang="fi-FI" sz="1100" baseline="0" dirty="0"/>
                        <a:t>Toimialojen/Palvelukokonaisuuden johtoryhmät</a:t>
                      </a:r>
                    </a:p>
                    <a:p>
                      <a:pPr algn="ctr"/>
                      <a:r>
                        <a:rPr lang="fi-FI" sz="1100" baseline="0" dirty="0">
                          <a:latin typeface="Calibri" panose="020F0502020204030204" pitchFamily="34" charset="0"/>
                          <a:cs typeface="Calibri" panose="020F0502020204030204" pitchFamily="34" charset="0"/>
                        </a:rPr>
                        <a:t>(puolletaan, lisävalmisteluun)</a:t>
                      </a:r>
                      <a:endParaRPr lang="en-GB" sz="1050" dirty="0">
                        <a:latin typeface="Calibri" panose="020F0502020204030204" pitchFamily="34" charset="0"/>
                        <a:cs typeface="Calibri" panose="020F0502020204030204" pitchFamily="34" charset="0"/>
                      </a:endParaRPr>
                    </a:p>
                  </a:txBody>
                  <a:tcPr marL="91430" marR="91430" marT="45726" marB="45726" anchor="ctr">
                    <a:solidFill>
                      <a:schemeClr val="bg2"/>
                    </a:solidFill>
                  </a:tcPr>
                </a:tc>
                <a:tc>
                  <a:txBody>
                    <a:bodyPr/>
                    <a:lstStyle/>
                    <a:p>
                      <a:pPr algn="ctr"/>
                      <a:r>
                        <a:rPr lang="fi-FI" sz="1100" baseline="0" dirty="0"/>
                        <a:t>Kaupungin/Toimialan johtoryhmä </a:t>
                      </a:r>
                      <a:r>
                        <a:rPr lang="fi-FI" sz="900" baseline="0" dirty="0"/>
                        <a:t>(hyväksytään/hylätään/lisävalmisteluun)</a:t>
                      </a:r>
                      <a:endParaRPr lang="en-GB" sz="1050" dirty="0">
                        <a:latin typeface="Calibri" panose="020F0502020204030204" pitchFamily="34" charset="0"/>
                        <a:cs typeface="Calibri" panose="020F0502020204030204" pitchFamily="34" charset="0"/>
                      </a:endParaRPr>
                    </a:p>
                  </a:txBody>
                  <a:tcPr marL="91430" marR="91430" marT="45726" marB="45726" anchor="ctr">
                    <a:solidFill>
                      <a:schemeClr val="bg2"/>
                    </a:solidFill>
                  </a:tcPr>
                </a:tc>
                <a:extLst>
                  <a:ext uri="{0D108BD9-81ED-4DB2-BD59-A6C34878D82A}">
                    <a16:rowId xmlns:a16="http://schemas.microsoft.com/office/drawing/2014/main" val="10000"/>
                  </a:ext>
                </a:extLst>
              </a:tr>
              <a:tr h="350111">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endParaRPr lang="en-GB" sz="1100" b="1" i="0" u="none" strike="noStrike" kern="1200" cap="none" spc="0" normalizeH="0" baseline="0" dirty="0">
                        <a:ln>
                          <a:noFill/>
                        </a:ln>
                        <a:solidFill>
                          <a:schemeClr val="tx1"/>
                        </a:solidFill>
                        <a:effectLst/>
                        <a:uLnTx/>
                        <a:uFillTx/>
                        <a:latin typeface="Calibri" panose="020F0502020204030204" pitchFamily="34" charset="0"/>
                        <a:ea typeface="+mn-ea"/>
                        <a:cs typeface="Calibri" panose="020F0502020204030204" pitchFamily="34" charset="0"/>
                      </a:endParaRP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endParaRPr lang="en-GB" sz="900" b="0" i="0" u="none" strike="noStrike" kern="1200" cap="none" spc="0" normalizeH="0" baseline="0" dirty="0">
                        <a:ln>
                          <a:noFill/>
                        </a:ln>
                        <a:solidFill>
                          <a:schemeClr val="tx1"/>
                        </a:solidFill>
                        <a:effectLst/>
                        <a:uLnTx/>
                        <a:uFillTx/>
                        <a:latin typeface="Calibri" panose="020F0502020204030204" pitchFamily="34" charset="0"/>
                        <a:ea typeface="+mn-ea"/>
                        <a:cs typeface="Calibri" panose="020F0502020204030204" pitchFamily="34" charset="0"/>
                      </a:endParaRPr>
                    </a:p>
                  </a:txBody>
                  <a:tcPr marL="36000" marR="36000" marT="36000" marB="36000" anchor="ctr"/>
                </a:tc>
                <a:tc>
                  <a:txBody>
                    <a:bodyPr/>
                    <a:lstStyle/>
                    <a:p>
                      <a:pPr algn="ctr"/>
                      <a:endParaRPr lang="en-GB" sz="900" dirty="0">
                        <a:latin typeface="Calibri" panose="020F0502020204030204" pitchFamily="34" charset="0"/>
                        <a:cs typeface="Calibri" panose="020F0502020204030204" pitchFamily="34" charset="0"/>
                      </a:endParaRPr>
                    </a:p>
                  </a:txBody>
                  <a:tcPr marL="36000" marR="36000" marT="36000" marB="36000" anchor="ctr"/>
                </a:tc>
                <a:tc>
                  <a:txBody>
                    <a:bodyPr/>
                    <a:lstStyle/>
                    <a:p>
                      <a:pPr algn="ctr"/>
                      <a:endParaRPr lang="en-GB" sz="900" dirty="0">
                        <a:latin typeface="Calibri" panose="020F0502020204030204" pitchFamily="34" charset="0"/>
                        <a:cs typeface="Calibri" panose="020F0502020204030204" pitchFamily="34" charset="0"/>
                      </a:endParaRPr>
                    </a:p>
                  </a:txBody>
                  <a:tcPr marL="36000" marR="36000" marT="36000" marB="36000" anchor="ctr"/>
                </a:tc>
                <a:extLst>
                  <a:ext uri="{0D108BD9-81ED-4DB2-BD59-A6C34878D82A}">
                    <a16:rowId xmlns:a16="http://schemas.microsoft.com/office/drawing/2014/main" val="392516676"/>
                  </a:ext>
                </a:extLst>
              </a:tr>
            </a:tbl>
          </a:graphicData>
        </a:graphic>
      </p:graphicFrame>
      <p:sp>
        <p:nvSpPr>
          <p:cNvPr id="6" name="Tekstiruutu 5"/>
          <p:cNvSpPr txBox="1"/>
          <p:nvPr/>
        </p:nvSpPr>
        <p:spPr>
          <a:xfrm>
            <a:off x="8758843" y="5999268"/>
            <a:ext cx="3433157"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i="1" dirty="0">
                <a:solidFill>
                  <a:prstClr val="black"/>
                </a:solidFill>
                <a:latin typeface="Arial" panose="020B0604020202020204"/>
              </a:rPr>
              <a:t>Valmistelun aloituspäätökseen voidaan käyttää tätä työpohjaa, jolloin täytetään minimissään kohdat 1-4.</a:t>
            </a:r>
            <a:endParaRPr kumimoji="0" lang="fi-FI" sz="1400" b="0" i="1" u="none" strike="noStrike" kern="1200" cap="none" spc="0" normalizeH="0" baseline="0" noProof="0" dirty="0">
              <a:ln>
                <a:noFill/>
              </a:ln>
              <a:solidFill>
                <a:prstClr val="black"/>
              </a:solidFill>
              <a:effectLst/>
              <a:uLnTx/>
              <a:uFillTx/>
              <a:latin typeface="Arial" panose="020B0604020202020204"/>
            </a:endParaRPr>
          </a:p>
        </p:txBody>
      </p:sp>
      <p:sp>
        <p:nvSpPr>
          <p:cNvPr id="8" name="Tekstiruutu 7"/>
          <p:cNvSpPr txBox="1"/>
          <p:nvPr/>
        </p:nvSpPr>
        <p:spPr>
          <a:xfrm rot="16200000">
            <a:off x="-768884" y="4712904"/>
            <a:ext cx="1796473" cy="276999"/>
          </a:xfrm>
          <a:prstGeom prst="rect">
            <a:avLst/>
          </a:prstGeom>
          <a:noFill/>
        </p:spPr>
        <p:txBody>
          <a:bodyPr wrap="square" rtlCol="0">
            <a:spAutoFit/>
          </a:bodyPr>
          <a:lstStyle/>
          <a:p>
            <a:r>
              <a:rPr lang="fi-FI" sz="1200" b="1" dirty="0"/>
              <a:t>Katselmointi 1-11</a:t>
            </a:r>
          </a:p>
        </p:txBody>
      </p:sp>
    </p:spTree>
    <p:extLst>
      <p:ext uri="{BB962C8B-B14F-4D97-AF65-F5344CB8AC3E}">
        <p14:creationId xmlns:p14="http://schemas.microsoft.com/office/powerpoint/2010/main" val="2863476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z="3200" dirty="0"/>
              <a:t>Ohjelman innovatiivisuus ja uudistumisen näkökulmat</a:t>
            </a:r>
            <a:br>
              <a:rPr lang="fi-FI" sz="3200" dirty="0"/>
            </a:br>
            <a:endParaRPr lang="fi-FI" sz="3200" dirty="0"/>
          </a:p>
        </p:txBody>
      </p:sp>
      <p:graphicFrame>
        <p:nvGraphicFramePr>
          <p:cNvPr id="6" name="Sisällön paikkamerkki 1"/>
          <p:cNvGraphicFramePr>
            <a:graphicFrameLocks noGrp="1"/>
          </p:cNvGraphicFramePr>
          <p:nvPr>
            <p:ph idx="1"/>
            <p:extLst>
              <p:ext uri="{D42A27DB-BD31-4B8C-83A1-F6EECF244321}">
                <p14:modId xmlns:p14="http://schemas.microsoft.com/office/powerpoint/2010/main" val="2016921681"/>
              </p:ext>
            </p:extLst>
          </p:nvPr>
        </p:nvGraphicFramePr>
        <p:xfrm>
          <a:off x="457200" y="1594138"/>
          <a:ext cx="11234739" cy="2001520"/>
        </p:xfrm>
        <a:graphic>
          <a:graphicData uri="http://schemas.openxmlformats.org/drawingml/2006/table">
            <a:tbl>
              <a:tblPr firstRow="1" bandRow="1">
                <a:tableStyleId>{073A0DAA-6AF3-43AB-8588-CEC1D06C72B9}</a:tableStyleId>
              </a:tblPr>
              <a:tblGrid>
                <a:gridCol w="4235670">
                  <a:extLst>
                    <a:ext uri="{9D8B030D-6E8A-4147-A177-3AD203B41FA5}">
                      <a16:colId xmlns:a16="http://schemas.microsoft.com/office/drawing/2014/main" val="3677800644"/>
                    </a:ext>
                  </a:extLst>
                </a:gridCol>
                <a:gridCol w="3254156">
                  <a:extLst>
                    <a:ext uri="{9D8B030D-6E8A-4147-A177-3AD203B41FA5}">
                      <a16:colId xmlns:a16="http://schemas.microsoft.com/office/drawing/2014/main" val="3096591801"/>
                    </a:ext>
                  </a:extLst>
                </a:gridCol>
                <a:gridCol w="3744913">
                  <a:extLst>
                    <a:ext uri="{9D8B030D-6E8A-4147-A177-3AD203B41FA5}">
                      <a16:colId xmlns:a16="http://schemas.microsoft.com/office/drawing/2014/main" val="913963999"/>
                    </a:ext>
                  </a:extLst>
                </a:gridCol>
              </a:tblGrid>
              <a:tr h="370840">
                <a:tc>
                  <a:txBody>
                    <a:bodyPr/>
                    <a:lstStyle/>
                    <a:p>
                      <a:r>
                        <a:rPr lang="fi-FI" sz="1400" dirty="0"/>
                        <a:t>Kysymys</a:t>
                      </a:r>
                    </a:p>
                  </a:txBody>
                  <a:tcPr marL="96341" marR="96341"/>
                </a:tc>
                <a:tc>
                  <a:txBody>
                    <a:bodyPr/>
                    <a:lstStyle/>
                    <a:p>
                      <a:r>
                        <a:rPr lang="fi-FI" sz="1400" dirty="0"/>
                        <a:t>Ohjelmajohtajan/projektipäällikön</a:t>
                      </a:r>
                      <a:r>
                        <a:rPr lang="fi-FI" sz="1400" baseline="0" dirty="0"/>
                        <a:t> vastaus</a:t>
                      </a:r>
                      <a:endParaRPr lang="fi-FI" sz="1400" dirty="0"/>
                    </a:p>
                  </a:txBody>
                  <a:tcPr marL="96341" marR="96341"/>
                </a:tc>
                <a:tc>
                  <a:txBody>
                    <a:bodyPr/>
                    <a:lstStyle/>
                    <a:p>
                      <a:r>
                        <a:rPr lang="fi-FI" sz="1400" dirty="0"/>
                        <a:t>Substanssiedustajan</a:t>
                      </a:r>
                      <a:r>
                        <a:rPr lang="fi-FI" sz="1400" baseline="0" dirty="0"/>
                        <a:t> kommentti</a:t>
                      </a:r>
                      <a:endParaRPr lang="fi-FI" sz="1400" dirty="0"/>
                    </a:p>
                  </a:txBody>
                  <a:tcPr marL="96341" marR="96341"/>
                </a:tc>
                <a:extLst>
                  <a:ext uri="{0D108BD9-81ED-4DB2-BD59-A6C34878D82A}">
                    <a16:rowId xmlns:a16="http://schemas.microsoft.com/office/drawing/2014/main" val="3157703594"/>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 typeface="+mj-lt"/>
                        <a:buNone/>
                      </a:pPr>
                      <a:endParaRPr lang="fi-FI" sz="900" kern="1200" dirty="0">
                        <a:solidFill>
                          <a:schemeClr val="tx1"/>
                        </a:solidFill>
                        <a:latin typeface="+mn-lt"/>
                        <a:ea typeface="+mn-ea"/>
                        <a:cs typeface="+mn-cs"/>
                      </a:endParaRPr>
                    </a:p>
                  </a:txBody>
                  <a:tcPr marL="36000" marR="36000" marT="36000" marB="36000" anchor="ctr"/>
                </a:tc>
                <a:tc>
                  <a:txBody>
                    <a:bodyPr/>
                    <a:lstStyle/>
                    <a:p>
                      <a:endParaRPr lang="fi-FI" sz="1400" dirty="0"/>
                    </a:p>
                  </a:txBody>
                  <a:tcPr marL="96341" marR="96341"/>
                </a:tc>
                <a:tc>
                  <a:txBody>
                    <a:bodyPr/>
                    <a:lstStyle/>
                    <a:p>
                      <a:endParaRPr lang="fi-FI" sz="1400" dirty="0"/>
                    </a:p>
                  </a:txBody>
                  <a:tcPr marL="96341" marR="96341"/>
                </a:tc>
                <a:extLst>
                  <a:ext uri="{0D108BD9-81ED-4DB2-BD59-A6C34878D82A}">
                    <a16:rowId xmlns:a16="http://schemas.microsoft.com/office/drawing/2014/main" val="2245867054"/>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endParaRPr lang="fi-FI" sz="850" b="0" i="1" u="none" strike="noStrike" baseline="0" noProof="0" dirty="0">
                        <a:solidFill>
                          <a:schemeClr val="tx1"/>
                        </a:solidFill>
                        <a:latin typeface="+mn-lt"/>
                        <a:cs typeface="Calibri"/>
                      </a:endParaRPr>
                    </a:p>
                  </a:txBody>
                  <a:tcPr marL="36000" marR="36000" marT="36000" marB="36000" anchor="ctr"/>
                </a:tc>
                <a:tc>
                  <a:txBody>
                    <a:bodyPr/>
                    <a:lstStyle/>
                    <a:p>
                      <a:endParaRPr lang="fi-FI" sz="1400" dirty="0">
                        <a:solidFill>
                          <a:schemeClr val="tx1"/>
                        </a:solidFill>
                      </a:endParaRPr>
                    </a:p>
                  </a:txBody>
                  <a:tcPr marL="96341" marR="96341"/>
                </a:tc>
                <a:tc>
                  <a:txBody>
                    <a:bodyPr/>
                    <a:lstStyle/>
                    <a:p>
                      <a:endParaRPr lang="fi-FI" sz="1400" dirty="0">
                        <a:solidFill>
                          <a:schemeClr val="tx1"/>
                        </a:solidFill>
                      </a:endParaRPr>
                    </a:p>
                  </a:txBody>
                  <a:tcPr marL="96341" marR="96341"/>
                </a:tc>
                <a:extLst>
                  <a:ext uri="{0D108BD9-81ED-4DB2-BD59-A6C34878D82A}">
                    <a16:rowId xmlns:a16="http://schemas.microsoft.com/office/drawing/2014/main" val="2736609207"/>
                  </a:ext>
                </a:extLst>
              </a:tr>
              <a:tr h="370840">
                <a:tc>
                  <a:txBody>
                    <a:bodyPr/>
                    <a:lstStyle/>
                    <a:p>
                      <a:endParaRPr lang="fi-FI" sz="1400" kern="1200" dirty="0">
                        <a:solidFill>
                          <a:schemeClr val="tx1"/>
                        </a:solidFill>
                        <a:effectLst/>
                        <a:latin typeface="+mn-lt"/>
                        <a:ea typeface="+mn-ea"/>
                        <a:cs typeface="+mn-cs"/>
                      </a:endParaRPr>
                    </a:p>
                  </a:txBody>
                  <a:tcPr marL="96341" marR="96341"/>
                </a:tc>
                <a:tc>
                  <a:txBody>
                    <a:bodyPr/>
                    <a:lstStyle/>
                    <a:p>
                      <a:endParaRPr lang="fi-FI" sz="1400" dirty="0">
                        <a:solidFill>
                          <a:schemeClr val="tx1"/>
                        </a:solidFill>
                      </a:endParaRPr>
                    </a:p>
                  </a:txBody>
                  <a:tcPr marL="96341" marR="96341"/>
                </a:tc>
                <a:tc>
                  <a:txBody>
                    <a:bodyPr/>
                    <a:lstStyle/>
                    <a:p>
                      <a:endParaRPr lang="fi-FI" sz="1400" dirty="0">
                        <a:solidFill>
                          <a:schemeClr val="tx1"/>
                        </a:solidFill>
                      </a:endParaRPr>
                    </a:p>
                  </a:txBody>
                  <a:tcPr marL="96341" marR="96341"/>
                </a:tc>
                <a:extLst>
                  <a:ext uri="{0D108BD9-81ED-4DB2-BD59-A6C34878D82A}">
                    <a16:rowId xmlns:a16="http://schemas.microsoft.com/office/drawing/2014/main" val="87033447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kern="1200" dirty="0">
                        <a:solidFill>
                          <a:schemeClr val="tx1"/>
                        </a:solidFill>
                        <a:effectLst/>
                        <a:latin typeface="+mn-lt"/>
                        <a:ea typeface="+mn-ea"/>
                        <a:cs typeface="+mn-cs"/>
                      </a:endParaRPr>
                    </a:p>
                  </a:txBody>
                  <a:tcPr marL="96341" marR="96341"/>
                </a:tc>
                <a:tc>
                  <a:txBody>
                    <a:bodyPr/>
                    <a:lstStyle/>
                    <a:p>
                      <a:endParaRPr lang="fi-FI" sz="1400" dirty="0">
                        <a:solidFill>
                          <a:schemeClr val="tx1"/>
                        </a:solidFill>
                      </a:endParaRPr>
                    </a:p>
                  </a:txBody>
                  <a:tcPr marL="96341" marR="9634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dirty="0">
                        <a:solidFill>
                          <a:schemeClr val="tx1"/>
                        </a:solidFill>
                      </a:endParaRPr>
                    </a:p>
                  </a:txBody>
                  <a:tcPr marL="96341" marR="96341"/>
                </a:tc>
                <a:extLst>
                  <a:ext uri="{0D108BD9-81ED-4DB2-BD59-A6C34878D82A}">
                    <a16:rowId xmlns:a16="http://schemas.microsoft.com/office/drawing/2014/main" val="1829289748"/>
                  </a:ext>
                </a:extLst>
              </a:tr>
            </a:tbl>
          </a:graphicData>
        </a:graphic>
      </p:graphicFrame>
    </p:spTree>
    <p:extLst>
      <p:ext uri="{BB962C8B-B14F-4D97-AF65-F5344CB8AC3E}">
        <p14:creationId xmlns:p14="http://schemas.microsoft.com/office/powerpoint/2010/main" val="2039648245"/>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z="2800" dirty="0"/>
              <a:t>Kaupungin strategia ja strategiset johtamisrakenteet kuten HYTE, SDG</a:t>
            </a:r>
            <a:br>
              <a:rPr lang="fi-FI" sz="2800" dirty="0"/>
            </a:br>
            <a:endParaRPr lang="fi-FI" sz="2800" dirty="0"/>
          </a:p>
        </p:txBody>
      </p:sp>
      <p:sp>
        <p:nvSpPr>
          <p:cNvPr id="3" name="Sisällön paikkamerkki 2"/>
          <p:cNvSpPr>
            <a:spLocks noGrp="1"/>
          </p:cNvSpPr>
          <p:nvPr>
            <p:ph idx="1"/>
          </p:nvPr>
        </p:nvSpPr>
        <p:spPr/>
        <p:txBody>
          <a:bodyPr/>
          <a:lstStyle/>
          <a:p>
            <a:r>
              <a:rPr lang="fi-FI" dirty="0"/>
              <a:t>Linkki Kaupungin strategiaan 2021-2025</a:t>
            </a:r>
          </a:p>
        </p:txBody>
      </p:sp>
      <p:graphicFrame>
        <p:nvGraphicFramePr>
          <p:cNvPr id="4" name="Sisällön paikkamerkki 1"/>
          <p:cNvGraphicFramePr>
            <a:graphicFrameLocks/>
          </p:cNvGraphicFramePr>
          <p:nvPr>
            <p:extLst>
              <p:ext uri="{D42A27DB-BD31-4B8C-83A1-F6EECF244321}">
                <p14:modId xmlns:p14="http://schemas.microsoft.com/office/powerpoint/2010/main" val="794145488"/>
              </p:ext>
            </p:extLst>
          </p:nvPr>
        </p:nvGraphicFramePr>
        <p:xfrm>
          <a:off x="457200" y="1732683"/>
          <a:ext cx="11234739" cy="2001520"/>
        </p:xfrm>
        <a:graphic>
          <a:graphicData uri="http://schemas.openxmlformats.org/drawingml/2006/table">
            <a:tbl>
              <a:tblPr firstRow="1" bandRow="1">
                <a:tableStyleId>{073A0DAA-6AF3-43AB-8588-CEC1D06C72B9}</a:tableStyleId>
              </a:tblPr>
              <a:tblGrid>
                <a:gridCol w="4235670">
                  <a:extLst>
                    <a:ext uri="{9D8B030D-6E8A-4147-A177-3AD203B41FA5}">
                      <a16:colId xmlns:a16="http://schemas.microsoft.com/office/drawing/2014/main" val="3677800644"/>
                    </a:ext>
                  </a:extLst>
                </a:gridCol>
                <a:gridCol w="3254156">
                  <a:extLst>
                    <a:ext uri="{9D8B030D-6E8A-4147-A177-3AD203B41FA5}">
                      <a16:colId xmlns:a16="http://schemas.microsoft.com/office/drawing/2014/main" val="3096591801"/>
                    </a:ext>
                  </a:extLst>
                </a:gridCol>
                <a:gridCol w="3744913">
                  <a:extLst>
                    <a:ext uri="{9D8B030D-6E8A-4147-A177-3AD203B41FA5}">
                      <a16:colId xmlns:a16="http://schemas.microsoft.com/office/drawing/2014/main" val="913963999"/>
                    </a:ext>
                  </a:extLst>
                </a:gridCol>
              </a:tblGrid>
              <a:tr h="370840">
                <a:tc>
                  <a:txBody>
                    <a:bodyPr/>
                    <a:lstStyle/>
                    <a:p>
                      <a:r>
                        <a:rPr lang="fi-FI" sz="1400" dirty="0"/>
                        <a:t>Kysymys</a:t>
                      </a:r>
                    </a:p>
                  </a:txBody>
                  <a:tcPr marL="96341" marR="96341"/>
                </a:tc>
                <a:tc>
                  <a:txBody>
                    <a:bodyPr/>
                    <a:lstStyle/>
                    <a:p>
                      <a:r>
                        <a:rPr lang="fi-FI" sz="1400" dirty="0"/>
                        <a:t>Ohjelmajohtajan/projektipäällikön</a:t>
                      </a:r>
                      <a:r>
                        <a:rPr lang="fi-FI" sz="1400" baseline="0" dirty="0"/>
                        <a:t> vastaus</a:t>
                      </a:r>
                      <a:endParaRPr lang="fi-FI" sz="1400" dirty="0"/>
                    </a:p>
                  </a:txBody>
                  <a:tcPr marL="96341" marR="96341"/>
                </a:tc>
                <a:tc>
                  <a:txBody>
                    <a:bodyPr/>
                    <a:lstStyle/>
                    <a:p>
                      <a:r>
                        <a:rPr lang="fi-FI" sz="1400" dirty="0"/>
                        <a:t>Kehitysyksikön</a:t>
                      </a:r>
                      <a:r>
                        <a:rPr lang="fi-FI" sz="1400" baseline="0" dirty="0"/>
                        <a:t> kommentit</a:t>
                      </a:r>
                      <a:endParaRPr lang="fi-FI" sz="1400" dirty="0"/>
                    </a:p>
                  </a:txBody>
                  <a:tcPr marL="96341" marR="96341"/>
                </a:tc>
                <a:extLst>
                  <a:ext uri="{0D108BD9-81ED-4DB2-BD59-A6C34878D82A}">
                    <a16:rowId xmlns:a16="http://schemas.microsoft.com/office/drawing/2014/main" val="3157703594"/>
                  </a:ext>
                </a:extLst>
              </a:tr>
              <a:tr h="370840">
                <a:tc>
                  <a:txBody>
                    <a:bodyPr/>
                    <a:lstStyle/>
                    <a:p>
                      <a:endParaRPr lang="fi-FI" sz="1400" kern="1200" dirty="0">
                        <a:solidFill>
                          <a:schemeClr val="dk1"/>
                        </a:solidFill>
                        <a:effectLst/>
                        <a:latin typeface="+mn-lt"/>
                        <a:ea typeface="+mn-ea"/>
                        <a:cs typeface="+mn-cs"/>
                      </a:endParaRPr>
                    </a:p>
                  </a:txBody>
                  <a:tcPr marL="96341" marR="96341"/>
                </a:tc>
                <a:tc>
                  <a:txBody>
                    <a:bodyPr/>
                    <a:lstStyle/>
                    <a:p>
                      <a:endParaRPr lang="fi-FI" sz="1400" dirty="0"/>
                    </a:p>
                  </a:txBody>
                  <a:tcPr marL="96341" marR="96341"/>
                </a:tc>
                <a:tc>
                  <a:txBody>
                    <a:bodyPr/>
                    <a:lstStyle/>
                    <a:p>
                      <a:endParaRPr lang="fi-FI" sz="1400" dirty="0"/>
                    </a:p>
                  </a:txBody>
                  <a:tcPr marL="96341" marR="96341"/>
                </a:tc>
                <a:extLst>
                  <a:ext uri="{0D108BD9-81ED-4DB2-BD59-A6C34878D82A}">
                    <a16:rowId xmlns:a16="http://schemas.microsoft.com/office/drawing/2014/main" val="2245867054"/>
                  </a:ext>
                </a:extLst>
              </a:tr>
              <a:tr h="370840">
                <a:tc>
                  <a:txBody>
                    <a:bodyPr/>
                    <a:lstStyle/>
                    <a:p>
                      <a:endParaRPr lang="fi-FI" sz="1400" kern="1200" dirty="0">
                        <a:solidFill>
                          <a:schemeClr val="tx1"/>
                        </a:solidFill>
                        <a:effectLst/>
                        <a:latin typeface="+mn-lt"/>
                        <a:ea typeface="+mn-ea"/>
                        <a:cs typeface="+mn-cs"/>
                      </a:endParaRPr>
                    </a:p>
                  </a:txBody>
                  <a:tcPr marL="96341" marR="96341"/>
                </a:tc>
                <a:tc>
                  <a:txBody>
                    <a:bodyPr/>
                    <a:lstStyle/>
                    <a:p>
                      <a:endParaRPr lang="fi-FI" sz="1400" dirty="0">
                        <a:solidFill>
                          <a:schemeClr val="tx1"/>
                        </a:solidFill>
                      </a:endParaRPr>
                    </a:p>
                  </a:txBody>
                  <a:tcPr marL="96341" marR="96341"/>
                </a:tc>
                <a:tc>
                  <a:txBody>
                    <a:bodyPr/>
                    <a:lstStyle/>
                    <a:p>
                      <a:endParaRPr lang="fi-FI" sz="1400" dirty="0">
                        <a:solidFill>
                          <a:schemeClr val="tx1"/>
                        </a:solidFill>
                      </a:endParaRPr>
                    </a:p>
                  </a:txBody>
                  <a:tcPr marL="96341" marR="96341"/>
                </a:tc>
                <a:extLst>
                  <a:ext uri="{0D108BD9-81ED-4DB2-BD59-A6C34878D82A}">
                    <a16:rowId xmlns:a16="http://schemas.microsoft.com/office/drawing/2014/main" val="2736609207"/>
                  </a:ext>
                </a:extLst>
              </a:tr>
              <a:tr h="370840">
                <a:tc>
                  <a:txBody>
                    <a:bodyPr/>
                    <a:lstStyle/>
                    <a:p>
                      <a:endParaRPr lang="fi-FI" sz="1400" kern="1200" dirty="0">
                        <a:solidFill>
                          <a:schemeClr val="tx1"/>
                        </a:solidFill>
                        <a:effectLst/>
                        <a:latin typeface="+mn-lt"/>
                        <a:ea typeface="+mn-ea"/>
                        <a:cs typeface="+mn-cs"/>
                      </a:endParaRPr>
                    </a:p>
                  </a:txBody>
                  <a:tcPr marL="96341" marR="96341"/>
                </a:tc>
                <a:tc>
                  <a:txBody>
                    <a:bodyPr/>
                    <a:lstStyle/>
                    <a:p>
                      <a:endParaRPr lang="fi-FI" sz="1400" dirty="0">
                        <a:solidFill>
                          <a:schemeClr val="tx1"/>
                        </a:solidFill>
                      </a:endParaRPr>
                    </a:p>
                  </a:txBody>
                  <a:tcPr marL="96341" marR="96341"/>
                </a:tc>
                <a:tc>
                  <a:txBody>
                    <a:bodyPr/>
                    <a:lstStyle/>
                    <a:p>
                      <a:endParaRPr lang="fi-FI" sz="1400" dirty="0">
                        <a:solidFill>
                          <a:schemeClr val="tx1"/>
                        </a:solidFill>
                      </a:endParaRPr>
                    </a:p>
                  </a:txBody>
                  <a:tcPr marL="96341" marR="96341"/>
                </a:tc>
                <a:extLst>
                  <a:ext uri="{0D108BD9-81ED-4DB2-BD59-A6C34878D82A}">
                    <a16:rowId xmlns:a16="http://schemas.microsoft.com/office/drawing/2014/main" val="87033447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kern="1200" dirty="0">
                        <a:solidFill>
                          <a:schemeClr val="tx1"/>
                        </a:solidFill>
                        <a:effectLst/>
                        <a:latin typeface="+mn-lt"/>
                        <a:ea typeface="+mn-ea"/>
                        <a:cs typeface="+mn-cs"/>
                      </a:endParaRPr>
                    </a:p>
                  </a:txBody>
                  <a:tcPr marL="96341" marR="96341"/>
                </a:tc>
                <a:tc>
                  <a:txBody>
                    <a:bodyPr/>
                    <a:lstStyle/>
                    <a:p>
                      <a:endParaRPr lang="fi-FI" sz="1400" dirty="0">
                        <a:solidFill>
                          <a:schemeClr val="tx1"/>
                        </a:solidFill>
                      </a:endParaRPr>
                    </a:p>
                  </a:txBody>
                  <a:tcPr marL="96341" marR="9634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dirty="0">
                        <a:solidFill>
                          <a:schemeClr val="tx1"/>
                        </a:solidFill>
                      </a:endParaRPr>
                    </a:p>
                  </a:txBody>
                  <a:tcPr marL="96341" marR="96341"/>
                </a:tc>
                <a:extLst>
                  <a:ext uri="{0D108BD9-81ED-4DB2-BD59-A6C34878D82A}">
                    <a16:rowId xmlns:a16="http://schemas.microsoft.com/office/drawing/2014/main" val="1829289748"/>
                  </a:ext>
                </a:extLst>
              </a:tr>
            </a:tbl>
          </a:graphicData>
        </a:graphic>
      </p:graphicFrame>
    </p:spTree>
    <p:extLst>
      <p:ext uri="{BB962C8B-B14F-4D97-AF65-F5344CB8AC3E}">
        <p14:creationId xmlns:p14="http://schemas.microsoft.com/office/powerpoint/2010/main" val="2943038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pPr marL="171450" indent="-171450"/>
            <a:r>
              <a:rPr lang="fi-FI" sz="2800" dirty="0"/>
              <a:t>Riittävät edellytykset ja riippuvuudet perustoimintaan</a:t>
            </a:r>
            <a:br>
              <a:rPr lang="fi-FI" sz="2800" dirty="0"/>
            </a:br>
            <a:r>
              <a:rPr lang="fi-FI" sz="2800" dirty="0"/>
              <a:t>(linjaorganisaatio täydentää kysymykset)</a:t>
            </a:r>
          </a:p>
        </p:txBody>
      </p:sp>
      <p:graphicFrame>
        <p:nvGraphicFramePr>
          <p:cNvPr id="4" name="Sisällön paikkamerkki 1"/>
          <p:cNvGraphicFramePr>
            <a:graphicFrameLocks/>
          </p:cNvGraphicFramePr>
          <p:nvPr>
            <p:extLst>
              <p:ext uri="{D42A27DB-BD31-4B8C-83A1-F6EECF244321}">
                <p14:modId xmlns:p14="http://schemas.microsoft.com/office/powerpoint/2010/main" val="3769953189"/>
              </p:ext>
            </p:extLst>
          </p:nvPr>
        </p:nvGraphicFramePr>
        <p:xfrm>
          <a:off x="457200" y="1400174"/>
          <a:ext cx="11234739" cy="2001520"/>
        </p:xfrm>
        <a:graphic>
          <a:graphicData uri="http://schemas.openxmlformats.org/drawingml/2006/table">
            <a:tbl>
              <a:tblPr firstRow="1" bandRow="1">
                <a:tableStyleId>{073A0DAA-6AF3-43AB-8588-CEC1D06C72B9}</a:tableStyleId>
              </a:tblPr>
              <a:tblGrid>
                <a:gridCol w="4235670">
                  <a:extLst>
                    <a:ext uri="{9D8B030D-6E8A-4147-A177-3AD203B41FA5}">
                      <a16:colId xmlns:a16="http://schemas.microsoft.com/office/drawing/2014/main" val="3677800644"/>
                    </a:ext>
                  </a:extLst>
                </a:gridCol>
                <a:gridCol w="3254156">
                  <a:extLst>
                    <a:ext uri="{9D8B030D-6E8A-4147-A177-3AD203B41FA5}">
                      <a16:colId xmlns:a16="http://schemas.microsoft.com/office/drawing/2014/main" val="3096591801"/>
                    </a:ext>
                  </a:extLst>
                </a:gridCol>
                <a:gridCol w="3744913">
                  <a:extLst>
                    <a:ext uri="{9D8B030D-6E8A-4147-A177-3AD203B41FA5}">
                      <a16:colId xmlns:a16="http://schemas.microsoft.com/office/drawing/2014/main" val="913963999"/>
                    </a:ext>
                  </a:extLst>
                </a:gridCol>
              </a:tblGrid>
              <a:tr h="370840">
                <a:tc>
                  <a:txBody>
                    <a:bodyPr/>
                    <a:lstStyle/>
                    <a:p>
                      <a:r>
                        <a:rPr lang="fi-FI" sz="1400" dirty="0"/>
                        <a:t>Kysymys</a:t>
                      </a:r>
                    </a:p>
                  </a:txBody>
                  <a:tcPr marL="96341" marR="96341"/>
                </a:tc>
                <a:tc>
                  <a:txBody>
                    <a:bodyPr/>
                    <a:lstStyle/>
                    <a:p>
                      <a:r>
                        <a:rPr lang="fi-FI" sz="1400" dirty="0"/>
                        <a:t>Ohjelmajohtajan/projektipäällikön </a:t>
                      </a:r>
                      <a:r>
                        <a:rPr lang="fi-FI" sz="1400" baseline="0" dirty="0"/>
                        <a:t>vastaus</a:t>
                      </a:r>
                      <a:endParaRPr lang="fi-FI" sz="1400" dirty="0"/>
                    </a:p>
                  </a:txBody>
                  <a:tcPr marL="96341" marR="96341"/>
                </a:tc>
                <a:tc>
                  <a:txBody>
                    <a:bodyPr/>
                    <a:lstStyle/>
                    <a:p>
                      <a:r>
                        <a:rPr lang="fi-FI" sz="1400" dirty="0"/>
                        <a:t>Kehitysyksikön</a:t>
                      </a:r>
                      <a:r>
                        <a:rPr lang="fi-FI" sz="1400" baseline="0" dirty="0"/>
                        <a:t> kommentit</a:t>
                      </a:r>
                      <a:endParaRPr lang="fi-FI" sz="1400" dirty="0"/>
                    </a:p>
                  </a:txBody>
                  <a:tcPr marL="96341" marR="96341"/>
                </a:tc>
                <a:extLst>
                  <a:ext uri="{0D108BD9-81ED-4DB2-BD59-A6C34878D82A}">
                    <a16:rowId xmlns:a16="http://schemas.microsoft.com/office/drawing/2014/main" val="3157703594"/>
                  </a:ext>
                </a:extLst>
              </a:tr>
              <a:tr h="370840">
                <a:tc>
                  <a:txBody>
                    <a:bodyPr/>
                    <a:lstStyle/>
                    <a:p>
                      <a:endParaRPr lang="fi-FI" sz="1400" kern="1200" dirty="0">
                        <a:solidFill>
                          <a:schemeClr val="dk1"/>
                        </a:solidFill>
                        <a:effectLst/>
                        <a:latin typeface="+mn-lt"/>
                        <a:ea typeface="+mn-ea"/>
                        <a:cs typeface="+mn-cs"/>
                      </a:endParaRPr>
                    </a:p>
                  </a:txBody>
                  <a:tcPr marL="96341" marR="96341"/>
                </a:tc>
                <a:tc>
                  <a:txBody>
                    <a:bodyPr/>
                    <a:lstStyle/>
                    <a:p>
                      <a:endParaRPr lang="fi-FI" sz="1400" dirty="0"/>
                    </a:p>
                  </a:txBody>
                  <a:tcPr marL="96341" marR="96341"/>
                </a:tc>
                <a:tc>
                  <a:txBody>
                    <a:bodyPr/>
                    <a:lstStyle/>
                    <a:p>
                      <a:endParaRPr lang="fi-FI" sz="1400" dirty="0"/>
                    </a:p>
                  </a:txBody>
                  <a:tcPr marL="96341" marR="96341"/>
                </a:tc>
                <a:extLst>
                  <a:ext uri="{0D108BD9-81ED-4DB2-BD59-A6C34878D82A}">
                    <a16:rowId xmlns:a16="http://schemas.microsoft.com/office/drawing/2014/main" val="2245867054"/>
                  </a:ext>
                </a:extLst>
              </a:tr>
              <a:tr h="370840">
                <a:tc>
                  <a:txBody>
                    <a:bodyPr/>
                    <a:lstStyle/>
                    <a:p>
                      <a:endParaRPr lang="fi-FI" sz="1400" kern="1200" dirty="0">
                        <a:solidFill>
                          <a:schemeClr val="tx1"/>
                        </a:solidFill>
                        <a:effectLst/>
                        <a:latin typeface="+mn-lt"/>
                        <a:ea typeface="+mn-ea"/>
                        <a:cs typeface="+mn-cs"/>
                      </a:endParaRPr>
                    </a:p>
                  </a:txBody>
                  <a:tcPr marL="96341" marR="96341"/>
                </a:tc>
                <a:tc>
                  <a:txBody>
                    <a:bodyPr/>
                    <a:lstStyle/>
                    <a:p>
                      <a:endParaRPr lang="fi-FI" sz="1400" dirty="0">
                        <a:solidFill>
                          <a:schemeClr val="tx1"/>
                        </a:solidFill>
                      </a:endParaRPr>
                    </a:p>
                  </a:txBody>
                  <a:tcPr marL="96341" marR="96341"/>
                </a:tc>
                <a:tc>
                  <a:txBody>
                    <a:bodyPr/>
                    <a:lstStyle/>
                    <a:p>
                      <a:endParaRPr lang="fi-FI" sz="1400" dirty="0">
                        <a:solidFill>
                          <a:schemeClr val="tx1"/>
                        </a:solidFill>
                      </a:endParaRPr>
                    </a:p>
                  </a:txBody>
                  <a:tcPr marL="96341" marR="96341"/>
                </a:tc>
                <a:extLst>
                  <a:ext uri="{0D108BD9-81ED-4DB2-BD59-A6C34878D82A}">
                    <a16:rowId xmlns:a16="http://schemas.microsoft.com/office/drawing/2014/main" val="2736609207"/>
                  </a:ext>
                </a:extLst>
              </a:tr>
              <a:tr h="370840">
                <a:tc>
                  <a:txBody>
                    <a:bodyPr/>
                    <a:lstStyle/>
                    <a:p>
                      <a:endParaRPr lang="fi-FI" sz="1400" kern="1200" dirty="0">
                        <a:solidFill>
                          <a:schemeClr val="tx1"/>
                        </a:solidFill>
                        <a:effectLst/>
                        <a:latin typeface="+mn-lt"/>
                        <a:ea typeface="+mn-ea"/>
                        <a:cs typeface="+mn-cs"/>
                      </a:endParaRPr>
                    </a:p>
                  </a:txBody>
                  <a:tcPr marL="96341" marR="96341"/>
                </a:tc>
                <a:tc>
                  <a:txBody>
                    <a:bodyPr/>
                    <a:lstStyle/>
                    <a:p>
                      <a:endParaRPr lang="fi-FI" sz="1400" dirty="0">
                        <a:solidFill>
                          <a:schemeClr val="tx1"/>
                        </a:solidFill>
                      </a:endParaRPr>
                    </a:p>
                  </a:txBody>
                  <a:tcPr marL="96341" marR="96341"/>
                </a:tc>
                <a:tc>
                  <a:txBody>
                    <a:bodyPr/>
                    <a:lstStyle/>
                    <a:p>
                      <a:endParaRPr lang="fi-FI" sz="1400" dirty="0">
                        <a:solidFill>
                          <a:schemeClr val="tx1"/>
                        </a:solidFill>
                      </a:endParaRPr>
                    </a:p>
                  </a:txBody>
                  <a:tcPr marL="96341" marR="96341"/>
                </a:tc>
                <a:extLst>
                  <a:ext uri="{0D108BD9-81ED-4DB2-BD59-A6C34878D82A}">
                    <a16:rowId xmlns:a16="http://schemas.microsoft.com/office/drawing/2014/main" val="87033447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kern="1200" dirty="0">
                        <a:solidFill>
                          <a:schemeClr val="tx1"/>
                        </a:solidFill>
                        <a:effectLst/>
                        <a:latin typeface="+mn-lt"/>
                        <a:ea typeface="+mn-ea"/>
                        <a:cs typeface="+mn-cs"/>
                      </a:endParaRPr>
                    </a:p>
                  </a:txBody>
                  <a:tcPr marL="96341" marR="96341"/>
                </a:tc>
                <a:tc>
                  <a:txBody>
                    <a:bodyPr/>
                    <a:lstStyle/>
                    <a:p>
                      <a:endParaRPr lang="fi-FI" sz="1400" dirty="0">
                        <a:solidFill>
                          <a:schemeClr val="tx1"/>
                        </a:solidFill>
                      </a:endParaRPr>
                    </a:p>
                  </a:txBody>
                  <a:tcPr marL="96341" marR="9634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dirty="0">
                        <a:solidFill>
                          <a:schemeClr val="tx1"/>
                        </a:solidFill>
                      </a:endParaRPr>
                    </a:p>
                  </a:txBody>
                  <a:tcPr marL="96341" marR="96341"/>
                </a:tc>
                <a:extLst>
                  <a:ext uri="{0D108BD9-81ED-4DB2-BD59-A6C34878D82A}">
                    <a16:rowId xmlns:a16="http://schemas.microsoft.com/office/drawing/2014/main" val="1829289748"/>
                  </a:ext>
                </a:extLst>
              </a:tr>
            </a:tbl>
          </a:graphicData>
        </a:graphic>
      </p:graphicFrame>
    </p:spTree>
    <p:extLst>
      <p:ext uri="{BB962C8B-B14F-4D97-AF65-F5344CB8AC3E}">
        <p14:creationId xmlns:p14="http://schemas.microsoft.com/office/powerpoint/2010/main" val="673510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Kokonaisarkkitehtuuri</a:t>
            </a:r>
          </a:p>
        </p:txBody>
      </p:sp>
      <p:sp>
        <p:nvSpPr>
          <p:cNvPr id="3" name="Sisällön paikkamerkki 2"/>
          <p:cNvSpPr>
            <a:spLocks noGrp="1"/>
          </p:cNvSpPr>
          <p:nvPr>
            <p:ph idx="1"/>
          </p:nvPr>
        </p:nvSpPr>
        <p:spPr>
          <a:xfrm>
            <a:off x="457200" y="1196975"/>
            <a:ext cx="7384473" cy="4979988"/>
          </a:xfrm>
        </p:spPr>
        <p:txBody>
          <a:bodyPr/>
          <a:lstStyle/>
          <a:p>
            <a:r>
              <a:rPr lang="fi-FI" sz="1600" dirty="0"/>
              <a:t>Kokonaisarkkitehtuurissa koko organisaation toimintaa hallitaan ja kehitetään kokonaisuutena</a:t>
            </a:r>
          </a:p>
          <a:p>
            <a:r>
              <a:rPr lang="fi-FI" sz="1600" dirty="0"/>
              <a:t>Kokonaisarkkitehtuuri (KA) on systemaattinen lähestymistapa tavallisimmin </a:t>
            </a:r>
            <a:r>
              <a:rPr lang="fi-FI" sz="1600" b="1" dirty="0"/>
              <a:t>organisaation</a:t>
            </a:r>
            <a:r>
              <a:rPr lang="fi-FI" sz="1600" dirty="0"/>
              <a:t> toiminnan ja sen rakenteiden jäsentämiseen, kehittämiseen ja hallinnoimiseen.</a:t>
            </a:r>
          </a:p>
          <a:p>
            <a:r>
              <a:rPr lang="fi-FI" sz="1600" dirty="0"/>
              <a:t>Kokonaisarkkitehtuurityö on osa organisaation strategiatyötä, johtamisprosessia sekä talouden ja toiminnan suunnittelua.</a:t>
            </a:r>
          </a:p>
          <a:p>
            <a:r>
              <a:rPr lang="fi-FI" sz="1600" dirty="0"/>
              <a:t>Kokonaisarkkitehtuuripalveluilla tuetaan organisaation strategisten tavoitteiden toteutumista muodostamalla kaupungin palvelujen, tietojen, tietojärjestelmien ja teknologioiden kokonaisuus </a:t>
            </a:r>
            <a:r>
              <a:rPr lang="fi-FI" sz="1600" dirty="0" err="1"/>
              <a:t>nyky</a:t>
            </a:r>
            <a:r>
              <a:rPr lang="fi-FI" sz="1600" dirty="0"/>
              <a:t>- ja tavoitetilassa, kehittämistarpeineen.</a:t>
            </a:r>
          </a:p>
          <a:p>
            <a:endParaRPr lang="fi-FI" sz="1600" dirty="0"/>
          </a:p>
          <a:p>
            <a:endParaRPr lang="fi-FI" sz="1600" dirty="0"/>
          </a:p>
          <a:p>
            <a:endParaRPr lang="fi-FI" sz="1600" dirty="0"/>
          </a:p>
        </p:txBody>
      </p:sp>
      <p:sp>
        <p:nvSpPr>
          <p:cNvPr id="4" name="Suorakulmio 3"/>
          <p:cNvSpPr/>
          <p:nvPr/>
        </p:nvSpPr>
        <p:spPr>
          <a:xfrm>
            <a:off x="8152482" y="0"/>
            <a:ext cx="4039518"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6" name="Rectangle 2"/>
          <p:cNvSpPr>
            <a:spLocks noChangeArrowheads="1"/>
          </p:cNvSpPr>
          <p:nvPr/>
        </p:nvSpPr>
        <p:spPr bwMode="auto">
          <a:xfrm>
            <a:off x="8204895" y="276600"/>
            <a:ext cx="3934692" cy="2428866"/>
          </a:xfrm>
          <a:prstGeom prst="rect">
            <a:avLst/>
          </a:prstGeom>
          <a:noFill/>
          <a:ln>
            <a:noFill/>
          </a:ln>
          <a:effectLst/>
        </p:spPr>
        <p:txBody>
          <a:bodyPr vert="horz" wrap="square" lIns="91440" tIns="45720" rIns="91440" bIns="1269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fontAlgn="ctr"/>
            <a:endParaRPr lang="fi-FI" altLang="fi-FI" sz="1400" dirty="0">
              <a:solidFill>
                <a:srgbClr val="444444"/>
              </a:solidFill>
              <a:latin typeface="Helsinki Grotesk Regular"/>
            </a:endParaRPr>
          </a:p>
          <a:p>
            <a:pPr marL="342900" indent="-342900" fontAlgn="ctr">
              <a:buFont typeface="Arial" panose="020B0604020202020204" pitchFamily="34" charset="0"/>
              <a:buChar char="•"/>
            </a:pPr>
            <a:r>
              <a:rPr lang="fi-FI" sz="1400" dirty="0"/>
              <a:t>Tutustu</a:t>
            </a:r>
            <a:r>
              <a:rPr lang="fi-FI" sz="1400" b="1" dirty="0"/>
              <a:t> </a:t>
            </a:r>
            <a:r>
              <a:rPr lang="fi-FI" altLang="fi-FI" sz="1400" dirty="0">
                <a:solidFill>
                  <a:srgbClr val="0072C6"/>
                </a:solidFill>
                <a:latin typeface="Helsinki Grotesk Regular"/>
                <a:hlinkClick r:id="rId2"/>
              </a:rPr>
              <a:t>Kokonaisarkkitehtuuriperiaatteisiin</a:t>
            </a:r>
            <a:endParaRPr lang="fi-FI" altLang="fi-FI" sz="1400" dirty="0"/>
          </a:p>
          <a:p>
            <a:pPr marL="342900" lvl="0" indent="-342900" fontAlgn="ctr">
              <a:buFont typeface="Arial" panose="020B0604020202020204" pitchFamily="34" charset="0"/>
              <a:buChar char="•"/>
            </a:pPr>
            <a:r>
              <a:rPr lang="fi-FI" altLang="fi-FI" sz="1400" dirty="0">
                <a:solidFill>
                  <a:srgbClr val="444444"/>
                </a:solidFill>
                <a:latin typeface="Helsinki Grotesk Regular"/>
              </a:rPr>
              <a:t>Pohdi ohjelma/projektitiimin kanssa, mitkä kokonaisarkkitehtuuriperiaatteet koskettavat tätä ohjelmaa/projektia. </a:t>
            </a:r>
          </a:p>
          <a:p>
            <a:pPr marL="342900" lvl="0" indent="-342900" fontAlgn="ctr">
              <a:buFont typeface="Arial" panose="020B0604020202020204" pitchFamily="34" charset="0"/>
              <a:buChar char="•"/>
            </a:pPr>
            <a:r>
              <a:rPr lang="fi-FI" altLang="fi-FI" sz="1400" dirty="0">
                <a:solidFill>
                  <a:srgbClr val="444444"/>
                </a:solidFill>
                <a:latin typeface="Helsinki Grotesk Regular"/>
              </a:rPr>
              <a:t>Lisäksi pohtikaa ja kirjatkaa vastauksia toiminta-, tieto-, tietojärjestelmä- ja teknologiavälilehdillä oleviin kysymyksiin. </a:t>
            </a:r>
          </a:p>
          <a:p>
            <a:pPr marL="342900" lvl="0" indent="-342900" fontAlgn="ctr">
              <a:buFont typeface="Arial" panose="020B0604020202020204" pitchFamily="34" charset="0"/>
              <a:buChar char="•"/>
            </a:pPr>
            <a:r>
              <a:rPr kumimoji="0" lang="fi-FI" altLang="fi-FI" sz="1400" b="0" i="0" u="none" strike="noStrike" cap="none" normalizeH="0" baseline="0" dirty="0">
                <a:ln>
                  <a:noFill/>
                </a:ln>
                <a:solidFill>
                  <a:srgbClr val="444444"/>
                </a:solidFill>
                <a:effectLst/>
                <a:latin typeface="Helsinki Grotesk Regular"/>
              </a:rPr>
              <a:t>Ole yhteydessä </a:t>
            </a:r>
            <a:r>
              <a:rPr kumimoji="0" lang="fi-FI" altLang="fi-FI" sz="1400" b="0" i="0" u="none" strike="noStrike" cap="none" normalizeH="0" dirty="0">
                <a:ln>
                  <a:noFill/>
                </a:ln>
                <a:solidFill>
                  <a:srgbClr val="444444"/>
                </a:solidFill>
                <a:effectLst/>
                <a:latin typeface="Helsinki Grotesk Regular"/>
              </a:rPr>
              <a:t>ohjelman/projektin kannalta olennaisiin arkkitehtiin</a:t>
            </a:r>
            <a:endParaRPr kumimoji="0" lang="fi-FI" altLang="fi-FI" sz="1400" b="0" i="0" u="none" strike="noStrike" cap="none" normalizeH="0" baseline="0" dirty="0">
              <a:ln>
                <a:noFill/>
              </a:ln>
              <a:solidFill>
                <a:srgbClr val="444444"/>
              </a:solidFill>
              <a:effectLst/>
              <a:latin typeface="Helsinki Grotesk Regular"/>
            </a:endParaRPr>
          </a:p>
          <a:p>
            <a:pPr marL="0" marR="0" lvl="0" indent="0" algn="l" defTabSz="914400" rtl="0" eaLnBrk="0" fontAlgn="ctr" latinLnBrk="0" hangingPunct="0">
              <a:lnSpc>
                <a:spcPct val="100000"/>
              </a:lnSpc>
              <a:spcBef>
                <a:spcPct val="0"/>
              </a:spcBef>
              <a:spcAft>
                <a:spcPct val="0"/>
              </a:spcAft>
              <a:buClrTx/>
              <a:buSzTx/>
              <a:buFontTx/>
              <a:buNone/>
              <a:tabLst/>
            </a:pPr>
            <a:endParaRPr lang="fi-FI" altLang="fi-FI" sz="1400" dirty="0">
              <a:solidFill>
                <a:srgbClr val="444444"/>
              </a:solidFill>
              <a:latin typeface="Helsinki Grotesk Regular"/>
            </a:endParaRPr>
          </a:p>
        </p:txBody>
      </p:sp>
      <p:pic>
        <p:nvPicPr>
          <p:cNvPr id="5" name="Kuva 4"/>
          <p:cNvPicPr>
            <a:picLocks noChangeAspect="1"/>
          </p:cNvPicPr>
          <p:nvPr/>
        </p:nvPicPr>
        <p:blipFill>
          <a:blip r:embed="rId3"/>
          <a:stretch>
            <a:fillRect/>
          </a:stretch>
        </p:blipFill>
        <p:spPr>
          <a:xfrm>
            <a:off x="8465169" y="2836854"/>
            <a:ext cx="3414144" cy="2214881"/>
          </a:xfrm>
          <a:prstGeom prst="rect">
            <a:avLst/>
          </a:prstGeom>
        </p:spPr>
      </p:pic>
      <p:sp>
        <p:nvSpPr>
          <p:cNvPr id="7" name="Tekstiruutu 6"/>
          <p:cNvSpPr txBox="1"/>
          <p:nvPr/>
        </p:nvSpPr>
        <p:spPr>
          <a:xfrm>
            <a:off x="8249733" y="5860026"/>
            <a:ext cx="3681993" cy="954107"/>
          </a:xfrm>
          <a:prstGeom prst="rect">
            <a:avLst/>
          </a:prstGeom>
          <a:noFill/>
        </p:spPr>
        <p:txBody>
          <a:bodyPr wrap="square" rtlCol="0">
            <a:spAutoFit/>
          </a:bodyPr>
          <a:lstStyle/>
          <a:p>
            <a:r>
              <a:rPr lang="fi-FI" sz="1400" i="1" dirty="0"/>
              <a:t>Mikäli ohjelma/projekti edellyttää kokonaisarkkitehtuuritarkastelua, voit jättää vastaavat osiot kuten yhdenvertaisuus pois tästä mallipohjan kysymyksistä.. </a:t>
            </a:r>
          </a:p>
        </p:txBody>
      </p:sp>
    </p:spTree>
    <p:extLst>
      <p:ext uri="{BB962C8B-B14F-4D97-AF65-F5344CB8AC3E}">
        <p14:creationId xmlns:p14="http://schemas.microsoft.com/office/powerpoint/2010/main" val="143354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Kokonaisarkkitehtuuri</a:t>
            </a:r>
            <a:endParaRPr lang="fi-FI" altLang="fi-FI" sz="4000" dirty="0">
              <a:latin typeface="Arial Black" panose="020B0604020202020204" pitchFamily="34" charset="0"/>
            </a:endParaRPr>
          </a:p>
        </p:txBody>
      </p:sp>
      <p:graphicFrame>
        <p:nvGraphicFramePr>
          <p:cNvPr id="2" name="Sisällön paikkamerkki 1"/>
          <p:cNvGraphicFramePr>
            <a:graphicFrameLocks noGrp="1"/>
          </p:cNvGraphicFramePr>
          <p:nvPr>
            <p:ph idx="1"/>
            <p:extLst>
              <p:ext uri="{D42A27DB-BD31-4B8C-83A1-F6EECF244321}">
                <p14:modId xmlns:p14="http://schemas.microsoft.com/office/powerpoint/2010/main" val="3976816879"/>
              </p:ext>
            </p:extLst>
          </p:nvPr>
        </p:nvGraphicFramePr>
        <p:xfrm>
          <a:off x="457200" y="1196975"/>
          <a:ext cx="11234739" cy="3657600"/>
        </p:xfrm>
        <a:graphic>
          <a:graphicData uri="http://schemas.openxmlformats.org/drawingml/2006/table">
            <a:tbl>
              <a:tblPr firstRow="1" bandRow="1">
                <a:tableStyleId>{073A0DAA-6AF3-43AB-8588-CEC1D06C72B9}</a:tableStyleId>
              </a:tblPr>
              <a:tblGrid>
                <a:gridCol w="4235670">
                  <a:extLst>
                    <a:ext uri="{9D8B030D-6E8A-4147-A177-3AD203B41FA5}">
                      <a16:colId xmlns:a16="http://schemas.microsoft.com/office/drawing/2014/main" val="3677800644"/>
                    </a:ext>
                  </a:extLst>
                </a:gridCol>
                <a:gridCol w="3254156">
                  <a:extLst>
                    <a:ext uri="{9D8B030D-6E8A-4147-A177-3AD203B41FA5}">
                      <a16:colId xmlns:a16="http://schemas.microsoft.com/office/drawing/2014/main" val="3096591801"/>
                    </a:ext>
                  </a:extLst>
                </a:gridCol>
                <a:gridCol w="3744913">
                  <a:extLst>
                    <a:ext uri="{9D8B030D-6E8A-4147-A177-3AD203B41FA5}">
                      <a16:colId xmlns:a16="http://schemas.microsoft.com/office/drawing/2014/main" val="913963999"/>
                    </a:ext>
                  </a:extLst>
                </a:gridCol>
              </a:tblGrid>
              <a:tr h="370840">
                <a:tc>
                  <a:txBody>
                    <a:bodyPr/>
                    <a:lstStyle/>
                    <a:p>
                      <a:r>
                        <a:rPr lang="fi-FI" sz="1400" dirty="0"/>
                        <a:t>Kysymys</a:t>
                      </a:r>
                    </a:p>
                  </a:txBody>
                  <a:tcPr marL="96341" marR="96341"/>
                </a:tc>
                <a:tc>
                  <a:txBody>
                    <a:bodyPr/>
                    <a:lstStyle/>
                    <a:p>
                      <a:r>
                        <a:rPr lang="fi-FI" sz="1400" dirty="0"/>
                        <a:t>Ohjelmajohtajan/projektipäällikön </a:t>
                      </a:r>
                      <a:r>
                        <a:rPr lang="fi-FI" sz="1400" baseline="0" dirty="0"/>
                        <a:t>vastaus</a:t>
                      </a:r>
                      <a:endParaRPr lang="fi-FI" sz="1400" dirty="0"/>
                    </a:p>
                  </a:txBody>
                  <a:tcPr marL="96341" marR="96341"/>
                </a:tc>
                <a:tc>
                  <a:txBody>
                    <a:bodyPr/>
                    <a:lstStyle/>
                    <a:p>
                      <a:r>
                        <a:rPr lang="fi-FI" sz="1400" dirty="0"/>
                        <a:t>Päätöksenteon tuen kommentti</a:t>
                      </a:r>
                    </a:p>
                  </a:txBody>
                  <a:tcPr marL="96341" marR="96341"/>
                </a:tc>
                <a:extLst>
                  <a:ext uri="{0D108BD9-81ED-4DB2-BD59-A6C34878D82A}">
                    <a16:rowId xmlns:a16="http://schemas.microsoft.com/office/drawing/2014/main" val="3157703594"/>
                  </a:ext>
                </a:extLst>
              </a:tr>
              <a:tr h="370840">
                <a:tc>
                  <a:txBody>
                    <a:bodyPr/>
                    <a:lstStyle/>
                    <a:p>
                      <a:r>
                        <a:rPr lang="fi-FI" sz="1400" kern="1200" dirty="0">
                          <a:solidFill>
                            <a:schemeClr val="dk1"/>
                          </a:solidFill>
                          <a:effectLst/>
                          <a:latin typeface="+mn-lt"/>
                          <a:ea typeface="+mn-ea"/>
                          <a:cs typeface="+mn-cs"/>
                        </a:rPr>
                        <a:t>Muuttaako ohjelma/projekti tietojen keräämistä tai käsittelyä, järjestelmiä tai prosesseja?</a:t>
                      </a:r>
                    </a:p>
                  </a:txBody>
                  <a:tcPr marL="96341" marR="96341"/>
                </a:tc>
                <a:tc>
                  <a:txBody>
                    <a:bodyPr/>
                    <a:lstStyle/>
                    <a:p>
                      <a:endParaRPr lang="fi-FI" sz="1400" dirty="0"/>
                    </a:p>
                  </a:txBody>
                  <a:tcPr marL="96341" marR="96341"/>
                </a:tc>
                <a:tc>
                  <a:txBody>
                    <a:bodyPr/>
                    <a:lstStyle/>
                    <a:p>
                      <a:endParaRPr lang="fi-FI" sz="1400" dirty="0"/>
                    </a:p>
                  </a:txBody>
                  <a:tcPr marL="96341" marR="96341"/>
                </a:tc>
                <a:extLst>
                  <a:ext uri="{0D108BD9-81ED-4DB2-BD59-A6C34878D82A}">
                    <a16:rowId xmlns:a16="http://schemas.microsoft.com/office/drawing/2014/main" val="2245867054"/>
                  </a:ext>
                </a:extLst>
              </a:tr>
              <a:tr h="370840">
                <a:tc>
                  <a:txBody>
                    <a:bodyPr/>
                    <a:lstStyle/>
                    <a:p>
                      <a:r>
                        <a:rPr lang="fi-FI" sz="1400" kern="1200" dirty="0">
                          <a:solidFill>
                            <a:schemeClr val="tx1"/>
                          </a:solidFill>
                          <a:effectLst/>
                          <a:latin typeface="+mn-lt"/>
                          <a:ea typeface="+mn-ea"/>
                          <a:cs typeface="+mn-cs"/>
                        </a:rPr>
                        <a:t>Onko mahdollista, että kehitettävässä prosessissa tai palvelussa käytettäviä tietoja on jo kerätty toimialalle, kaupungille tai saatavilla toisesta viranomaislähteestä? (myös</a:t>
                      </a:r>
                      <a:r>
                        <a:rPr lang="fi-FI" sz="1400" kern="1200" baseline="0" dirty="0">
                          <a:solidFill>
                            <a:schemeClr val="tx1"/>
                          </a:solidFill>
                          <a:effectLst/>
                          <a:latin typeface="+mn-lt"/>
                          <a:ea typeface="+mn-ea"/>
                          <a:cs typeface="+mn-cs"/>
                        </a:rPr>
                        <a:t> kansalliset, muut kaupungit </a:t>
                      </a:r>
                      <a:r>
                        <a:rPr lang="fi-FI" sz="1400" kern="1200" baseline="0" dirty="0" err="1">
                          <a:solidFill>
                            <a:schemeClr val="tx1"/>
                          </a:solidFill>
                          <a:effectLst/>
                          <a:latin typeface="+mn-lt"/>
                          <a:ea typeface="+mn-ea"/>
                          <a:cs typeface="+mn-cs"/>
                        </a:rPr>
                        <a:t>jne</a:t>
                      </a:r>
                      <a:r>
                        <a:rPr lang="fi-FI" sz="1400" kern="1200" baseline="0" dirty="0">
                          <a:solidFill>
                            <a:schemeClr val="tx1"/>
                          </a:solidFill>
                          <a:effectLst/>
                          <a:latin typeface="+mn-lt"/>
                          <a:ea typeface="+mn-ea"/>
                          <a:cs typeface="+mn-cs"/>
                        </a:rPr>
                        <a:t>)</a:t>
                      </a:r>
                      <a:endParaRPr lang="fi-FI" sz="1400" kern="1200" dirty="0">
                        <a:solidFill>
                          <a:schemeClr val="tx1"/>
                        </a:solidFill>
                        <a:effectLst/>
                        <a:latin typeface="+mn-lt"/>
                        <a:ea typeface="+mn-ea"/>
                        <a:cs typeface="+mn-cs"/>
                      </a:endParaRPr>
                    </a:p>
                  </a:txBody>
                  <a:tcPr marL="96341" marR="96341"/>
                </a:tc>
                <a:tc>
                  <a:txBody>
                    <a:bodyPr/>
                    <a:lstStyle/>
                    <a:p>
                      <a:r>
                        <a:rPr lang="fi-FI" sz="1400" dirty="0">
                          <a:solidFill>
                            <a:schemeClr val="tx1"/>
                          </a:solidFill>
                        </a:rPr>
                        <a:t>Kyllä/ei/ehkä</a:t>
                      </a:r>
                    </a:p>
                  </a:txBody>
                  <a:tcPr marL="96341" marR="96341"/>
                </a:tc>
                <a:tc>
                  <a:txBody>
                    <a:bodyPr/>
                    <a:lstStyle/>
                    <a:p>
                      <a:r>
                        <a:rPr lang="fi-FI" sz="1400" dirty="0">
                          <a:solidFill>
                            <a:schemeClr val="tx1"/>
                          </a:solidFill>
                        </a:rPr>
                        <a:t>Jos</a:t>
                      </a:r>
                      <a:r>
                        <a:rPr lang="fi-FI" sz="1400" baseline="0" dirty="0">
                          <a:solidFill>
                            <a:schemeClr val="tx1"/>
                          </a:solidFill>
                        </a:rPr>
                        <a:t> vastaus on kyllä/ehkä, tietoarkkitehtien haastateltava projektipäällikköä käsityksen muodostamiseksi.</a:t>
                      </a:r>
                      <a:endParaRPr lang="fi-FI" sz="1400" dirty="0">
                        <a:solidFill>
                          <a:schemeClr val="tx1"/>
                        </a:solidFill>
                      </a:endParaRPr>
                    </a:p>
                  </a:txBody>
                  <a:tcPr marL="96341" marR="96341"/>
                </a:tc>
                <a:extLst>
                  <a:ext uri="{0D108BD9-81ED-4DB2-BD59-A6C34878D82A}">
                    <a16:rowId xmlns:a16="http://schemas.microsoft.com/office/drawing/2014/main" val="2736609207"/>
                  </a:ext>
                </a:extLst>
              </a:tr>
              <a:tr h="370840">
                <a:tc>
                  <a:txBody>
                    <a:bodyPr/>
                    <a:lstStyle/>
                    <a:p>
                      <a:r>
                        <a:rPr lang="fi-FI" sz="1400" kern="1200" dirty="0">
                          <a:solidFill>
                            <a:schemeClr val="tx1"/>
                          </a:solidFill>
                          <a:effectLst/>
                          <a:latin typeface="+mn-lt"/>
                          <a:ea typeface="+mn-ea"/>
                          <a:cs typeface="+mn-cs"/>
                        </a:rPr>
                        <a:t>Sisältyykö ohjelman/projektin kohteeseen tiedonsiirtoa viranomaisten välillä? </a:t>
                      </a:r>
                    </a:p>
                  </a:txBody>
                  <a:tcPr marL="96341" marR="9634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dirty="0">
                          <a:solidFill>
                            <a:schemeClr val="tx1"/>
                          </a:solidFill>
                        </a:rPr>
                        <a:t>Kyllä/ei/ehkä</a:t>
                      </a:r>
                    </a:p>
                    <a:p>
                      <a:endParaRPr lang="fi-FI" sz="1400" dirty="0">
                        <a:solidFill>
                          <a:schemeClr val="tx1"/>
                        </a:solidFill>
                      </a:endParaRPr>
                    </a:p>
                  </a:txBody>
                  <a:tcPr marL="96341" marR="96341"/>
                </a:tc>
                <a:tc>
                  <a:txBody>
                    <a:bodyPr/>
                    <a:lstStyle/>
                    <a:p>
                      <a:r>
                        <a:rPr lang="fi-FI" sz="1400" dirty="0">
                          <a:solidFill>
                            <a:schemeClr val="tx1"/>
                          </a:solidFill>
                        </a:rPr>
                        <a:t>Jos</a:t>
                      </a:r>
                      <a:r>
                        <a:rPr lang="fi-FI" sz="1400" baseline="0" dirty="0">
                          <a:solidFill>
                            <a:schemeClr val="tx1"/>
                          </a:solidFill>
                        </a:rPr>
                        <a:t> vastaus on kyllä/ehkä, tietoarkkitehtien haastateltava projektipäällikköä käsityksen muodostamiseksi.</a:t>
                      </a:r>
                      <a:endParaRPr lang="fi-FI" sz="1400" dirty="0">
                        <a:solidFill>
                          <a:schemeClr val="tx1"/>
                        </a:solidFill>
                      </a:endParaRPr>
                    </a:p>
                  </a:txBody>
                  <a:tcPr marL="96341" marR="96341"/>
                </a:tc>
                <a:extLst>
                  <a:ext uri="{0D108BD9-81ED-4DB2-BD59-A6C34878D82A}">
                    <a16:rowId xmlns:a16="http://schemas.microsoft.com/office/drawing/2014/main" val="87033447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kern="1200" dirty="0">
                          <a:solidFill>
                            <a:schemeClr val="tx1"/>
                          </a:solidFill>
                          <a:effectLst/>
                          <a:latin typeface="+mn-lt"/>
                          <a:ea typeface="+mn-ea"/>
                          <a:cs typeface="+mn-cs"/>
                        </a:rPr>
                        <a:t>Onko ohjelmassa/projektissa</a:t>
                      </a:r>
                      <a:r>
                        <a:rPr lang="fi-FI" sz="1400" b="0" i="0" kern="1200" dirty="0">
                          <a:solidFill>
                            <a:schemeClr val="tx1"/>
                          </a:solidFill>
                          <a:effectLst/>
                          <a:latin typeface="+mn-lt"/>
                          <a:ea typeface="+mn-ea"/>
                          <a:cs typeface="+mn-cs"/>
                        </a:rPr>
                        <a:t> asianhallintaan </a:t>
                      </a:r>
                      <a:r>
                        <a:rPr lang="fi-FI" sz="1400" kern="1200" dirty="0">
                          <a:solidFill>
                            <a:schemeClr val="tx1"/>
                          </a:solidFill>
                          <a:effectLst/>
                          <a:latin typeface="+mn-lt"/>
                          <a:ea typeface="+mn-ea"/>
                          <a:cs typeface="+mn-cs"/>
                        </a:rPr>
                        <a:t>liittyviä toimintoja?</a:t>
                      </a:r>
                    </a:p>
                  </a:txBody>
                  <a:tcPr marL="96341" marR="9634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dirty="0">
                          <a:solidFill>
                            <a:schemeClr val="tx1"/>
                          </a:solidFill>
                        </a:rPr>
                        <a:t>Kyllä/ei/ehkä</a:t>
                      </a:r>
                    </a:p>
                    <a:p>
                      <a:endParaRPr lang="fi-FI" sz="1400" dirty="0">
                        <a:solidFill>
                          <a:schemeClr val="tx1"/>
                        </a:solidFill>
                      </a:endParaRPr>
                    </a:p>
                  </a:txBody>
                  <a:tcPr marL="96341" marR="9634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dirty="0">
                          <a:solidFill>
                            <a:schemeClr val="tx1"/>
                          </a:solidFill>
                        </a:rPr>
                        <a:t>Jos</a:t>
                      </a:r>
                      <a:r>
                        <a:rPr lang="fi-FI" sz="1400" baseline="0" dirty="0">
                          <a:solidFill>
                            <a:schemeClr val="tx1"/>
                          </a:solidFill>
                        </a:rPr>
                        <a:t> vastaus on kyllä/ehkä, tietoarkkitehtien haastateltava projektipäällikköä käsityksen muodostamiseksi.</a:t>
                      </a:r>
                      <a:endParaRPr lang="fi-FI" sz="1400" dirty="0">
                        <a:solidFill>
                          <a:schemeClr val="tx1"/>
                        </a:solidFill>
                      </a:endParaRPr>
                    </a:p>
                  </a:txBody>
                  <a:tcPr marL="96341" marR="96341"/>
                </a:tc>
                <a:extLst>
                  <a:ext uri="{0D108BD9-81ED-4DB2-BD59-A6C34878D82A}">
                    <a16:rowId xmlns:a16="http://schemas.microsoft.com/office/drawing/2014/main" val="1829289748"/>
                  </a:ext>
                </a:extLst>
              </a:tr>
            </a:tbl>
          </a:graphicData>
        </a:graphic>
      </p:graphicFrame>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A488C67B-0203-2744-8593-A2EC394643B4}" type="datetime1">
              <a:rPr kumimoji="0" lang="fi-FI" altLang="fi-FI" sz="13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15.2.2022</a:t>
            </a:fld>
            <a:endParaRPr kumimoji="0" lang="fi-FI" altLang="fi-FI" sz="13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F32B1CF-9DC2-E547-B9CF-29EB3A19BE48}" type="slidenum">
              <a:rPr kumimoji="0" lang="fi-FI" altLang="fi-FI" sz="13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fi-FI" altLang="fi-FI" sz="13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955614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a:latin typeface="Arial Black" panose="020B0604020202020204" pitchFamily="34" charset="0"/>
              </a:rPr>
              <a:t>Toimintasääntö</a:t>
            </a:r>
            <a:endParaRPr lang="fi-FI" altLang="fi-FI" sz="4000">
              <a:latin typeface="Arial Black" panose="020B0604020202020204" pitchFamily="34" charset="0"/>
            </a:endParaRPr>
          </a:p>
        </p:txBody>
      </p:sp>
      <p:graphicFrame>
        <p:nvGraphicFramePr>
          <p:cNvPr id="2" name="Sisällön paikkamerkki 1"/>
          <p:cNvGraphicFramePr>
            <a:graphicFrameLocks noGrp="1"/>
          </p:cNvGraphicFramePr>
          <p:nvPr>
            <p:ph idx="1"/>
            <p:extLst>
              <p:ext uri="{D42A27DB-BD31-4B8C-83A1-F6EECF244321}">
                <p14:modId xmlns:p14="http://schemas.microsoft.com/office/powerpoint/2010/main" val="1807500824"/>
              </p:ext>
            </p:extLst>
          </p:nvPr>
        </p:nvGraphicFramePr>
        <p:xfrm>
          <a:off x="457200" y="1196975"/>
          <a:ext cx="11234739" cy="1767840"/>
        </p:xfrm>
        <a:graphic>
          <a:graphicData uri="http://schemas.openxmlformats.org/drawingml/2006/table">
            <a:tbl>
              <a:tblPr firstRow="1" bandRow="1">
                <a:tableStyleId>{073A0DAA-6AF3-43AB-8588-CEC1D06C72B9}</a:tableStyleId>
              </a:tblPr>
              <a:tblGrid>
                <a:gridCol w="4235670">
                  <a:extLst>
                    <a:ext uri="{9D8B030D-6E8A-4147-A177-3AD203B41FA5}">
                      <a16:colId xmlns:a16="http://schemas.microsoft.com/office/drawing/2014/main" val="3677800644"/>
                    </a:ext>
                  </a:extLst>
                </a:gridCol>
                <a:gridCol w="3254156">
                  <a:extLst>
                    <a:ext uri="{9D8B030D-6E8A-4147-A177-3AD203B41FA5}">
                      <a16:colId xmlns:a16="http://schemas.microsoft.com/office/drawing/2014/main" val="3096591801"/>
                    </a:ext>
                  </a:extLst>
                </a:gridCol>
                <a:gridCol w="3744913">
                  <a:extLst>
                    <a:ext uri="{9D8B030D-6E8A-4147-A177-3AD203B41FA5}">
                      <a16:colId xmlns:a16="http://schemas.microsoft.com/office/drawing/2014/main" val="913963999"/>
                    </a:ext>
                  </a:extLst>
                </a:gridCol>
              </a:tblGrid>
              <a:tr h="370840">
                <a:tc>
                  <a:txBody>
                    <a:bodyPr/>
                    <a:lstStyle/>
                    <a:p>
                      <a:r>
                        <a:rPr lang="fi-FI" sz="1400" dirty="0"/>
                        <a:t>Kysymys</a:t>
                      </a:r>
                    </a:p>
                  </a:txBody>
                  <a:tcPr marL="96341" marR="96341"/>
                </a:tc>
                <a:tc>
                  <a:txBody>
                    <a:bodyPr/>
                    <a:lstStyle/>
                    <a:p>
                      <a:r>
                        <a:rPr lang="fi-FI" sz="1400" dirty="0"/>
                        <a:t>Ohjelmajohtajan/projektipäällikön </a:t>
                      </a:r>
                      <a:r>
                        <a:rPr lang="fi-FI" sz="1400" baseline="0" dirty="0"/>
                        <a:t>vastaus</a:t>
                      </a:r>
                      <a:endParaRPr lang="fi-FI" sz="1400" dirty="0"/>
                    </a:p>
                  </a:txBody>
                  <a:tcPr marL="96341" marR="96341"/>
                </a:tc>
                <a:tc>
                  <a:txBody>
                    <a:bodyPr/>
                    <a:lstStyle/>
                    <a:p>
                      <a:r>
                        <a:rPr lang="fi-FI" sz="1400"/>
                        <a:t>Päätöksenteon tuen kommentti</a:t>
                      </a:r>
                    </a:p>
                  </a:txBody>
                  <a:tcPr marL="96341" marR="96341"/>
                </a:tc>
                <a:extLst>
                  <a:ext uri="{0D108BD9-81ED-4DB2-BD59-A6C34878D82A}">
                    <a16:rowId xmlns:a16="http://schemas.microsoft.com/office/drawing/2014/main" val="3157703594"/>
                  </a:ext>
                </a:extLst>
              </a:tr>
              <a:tr h="370840">
                <a:tc>
                  <a:txBody>
                    <a:bodyPr/>
                    <a:lstStyle/>
                    <a:p>
                      <a:r>
                        <a:rPr lang="fi-FI" sz="1400" kern="1200" dirty="0">
                          <a:solidFill>
                            <a:schemeClr val="dk1"/>
                          </a:solidFill>
                          <a:effectLst/>
                          <a:latin typeface="+mn-lt"/>
                          <a:ea typeface="+mn-ea"/>
                          <a:cs typeface="+mn-cs"/>
                        </a:rPr>
                        <a:t>Muuttaako ohjelma/projekti toimialan tai kaupungin organisaatiota</a:t>
                      </a:r>
                      <a:r>
                        <a:rPr lang="fi-FI" sz="1400" kern="1200" baseline="0" dirty="0">
                          <a:solidFill>
                            <a:schemeClr val="dk1"/>
                          </a:solidFill>
                          <a:effectLst/>
                          <a:latin typeface="+mn-lt"/>
                          <a:ea typeface="+mn-ea"/>
                          <a:cs typeface="+mn-cs"/>
                        </a:rPr>
                        <a:t> tai vastuita?</a:t>
                      </a:r>
                      <a:endParaRPr lang="fi-FI" sz="1400" kern="1200" dirty="0">
                        <a:solidFill>
                          <a:schemeClr val="dk1"/>
                        </a:solidFill>
                        <a:effectLst/>
                        <a:latin typeface="+mn-lt"/>
                        <a:ea typeface="+mn-ea"/>
                        <a:cs typeface="+mn-cs"/>
                      </a:endParaRPr>
                    </a:p>
                  </a:txBody>
                  <a:tcPr marL="96341" marR="96341"/>
                </a:tc>
                <a:tc>
                  <a:txBody>
                    <a:bodyPr/>
                    <a:lstStyle/>
                    <a:p>
                      <a:endParaRPr lang="fi-FI" sz="1400" dirty="0"/>
                    </a:p>
                  </a:txBody>
                  <a:tcPr marL="96341" marR="96341"/>
                </a:tc>
                <a:tc>
                  <a:txBody>
                    <a:bodyPr/>
                    <a:lstStyle/>
                    <a:p>
                      <a:endParaRPr lang="fi-FI" sz="1400" dirty="0"/>
                    </a:p>
                  </a:txBody>
                  <a:tcPr marL="96341" marR="96341"/>
                </a:tc>
                <a:extLst>
                  <a:ext uri="{0D108BD9-81ED-4DB2-BD59-A6C34878D82A}">
                    <a16:rowId xmlns:a16="http://schemas.microsoft.com/office/drawing/2014/main" val="2245867054"/>
                  </a:ext>
                </a:extLst>
              </a:tr>
              <a:tr h="370840">
                <a:tc>
                  <a:txBody>
                    <a:bodyPr/>
                    <a:lstStyle/>
                    <a:p>
                      <a:pPr marL="0" indent="-171450" algn="l" defTabSz="914400" rtl="0" eaLnBrk="1" latinLnBrk="0" hangingPunct="1"/>
                      <a:r>
                        <a:rPr lang="fi-FI" sz="1400" kern="1200" dirty="0">
                          <a:solidFill>
                            <a:schemeClr val="dk1"/>
                          </a:solidFill>
                          <a:effectLst/>
                          <a:latin typeface="+mn-lt"/>
                          <a:ea typeface="+mn-ea"/>
                          <a:cs typeface="+mn-cs"/>
                        </a:rPr>
                        <a:t>Onko ohjelmalla/projektilla muutosvaikutuksia hallinnollisiin palveluihin, prosesseihin, järjestelmiin ja tietovarantoihin ja niiden rajapintoihin?</a:t>
                      </a:r>
                    </a:p>
                  </a:txBody>
                  <a:tcPr marL="96341" marR="96341"/>
                </a:tc>
                <a:tc>
                  <a:txBody>
                    <a:bodyPr/>
                    <a:lstStyle/>
                    <a:p>
                      <a:endParaRPr lang="fi-FI" sz="1400" dirty="0"/>
                    </a:p>
                  </a:txBody>
                  <a:tcPr marL="96341" marR="96341"/>
                </a:tc>
                <a:tc>
                  <a:txBody>
                    <a:bodyPr/>
                    <a:lstStyle/>
                    <a:p>
                      <a:endParaRPr lang="fi-FI" sz="1400" dirty="0"/>
                    </a:p>
                  </a:txBody>
                  <a:tcPr marL="96341" marR="96341"/>
                </a:tc>
                <a:extLst>
                  <a:ext uri="{0D108BD9-81ED-4DB2-BD59-A6C34878D82A}">
                    <a16:rowId xmlns:a16="http://schemas.microsoft.com/office/drawing/2014/main" val="1054385459"/>
                  </a:ext>
                </a:extLst>
              </a:tr>
            </a:tbl>
          </a:graphicData>
        </a:graphic>
      </p:graphicFrame>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A488C67B-0203-2744-8593-A2EC394643B4}" type="datetime1">
              <a:rPr kumimoji="0" lang="fi-FI" altLang="fi-FI" sz="13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15.2.2022</a:t>
            </a:fld>
            <a:endParaRPr kumimoji="0" lang="fi-FI" altLang="fi-FI" sz="13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F32B1CF-9DC2-E547-B9CF-29EB3A19BE48}" type="slidenum">
              <a:rPr kumimoji="0" lang="fi-FI" altLang="fi-FI" sz="13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fi-FI" altLang="fi-FI" sz="13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817609797"/>
      </p:ext>
    </p:extLst>
  </p:cSld>
  <p:clrMapOvr>
    <a:masterClrMapping/>
  </p:clrMapOvr>
</p:sld>
</file>

<file path=ppt/theme/theme1.xml><?xml version="1.0" encoding="utf-8"?>
<a:theme xmlns:a="http://schemas.openxmlformats.org/drawingml/2006/main" name="HKI-perus">
  <a:themeElements>
    <a:clrScheme name="HKI">
      <a:dk1>
        <a:sysClr val="windowText" lastClr="000000"/>
      </a:dk1>
      <a:lt1>
        <a:sysClr val="window" lastClr="FFFFFF"/>
      </a:lt1>
      <a:dk2>
        <a:srgbClr val="44546A"/>
      </a:dk2>
      <a:lt2>
        <a:srgbClr val="E7E6E6"/>
      </a:lt2>
      <a:accent1>
        <a:srgbClr val="0000BF"/>
      </a:accent1>
      <a:accent2>
        <a:srgbClr val="FD4F00"/>
      </a:accent2>
      <a:accent3>
        <a:srgbClr val="9FC9EB"/>
      </a:accent3>
      <a:accent4>
        <a:srgbClr val="F5A3C7"/>
      </a:accent4>
      <a:accent5>
        <a:srgbClr val="FFC61E"/>
      </a:accent5>
      <a:accent6>
        <a:srgbClr val="00D7A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sitys3" id="{2733F3FF-16CA-488A-BA31-D8ECD0C592AF}" vid="{F8B72B4E-CAC5-45FD-92A5-7A9FB78FF1E4}"/>
    </a:ext>
  </a:extLst>
</a:theme>
</file>

<file path=ppt/theme/theme2.xml><?xml version="1.0" encoding="utf-8"?>
<a:theme xmlns:a="http://schemas.openxmlformats.org/drawingml/2006/main" name="1_HKI-perus">
  <a:themeElements>
    <a:clrScheme name="HKI">
      <a:dk1>
        <a:sysClr val="windowText" lastClr="000000"/>
      </a:dk1>
      <a:lt1>
        <a:sysClr val="window" lastClr="FFFFFF"/>
      </a:lt1>
      <a:dk2>
        <a:srgbClr val="44546A"/>
      </a:dk2>
      <a:lt2>
        <a:srgbClr val="E7E6E6"/>
      </a:lt2>
      <a:accent1>
        <a:srgbClr val="0000BF"/>
      </a:accent1>
      <a:accent2>
        <a:srgbClr val="FD4F00"/>
      </a:accent2>
      <a:accent3>
        <a:srgbClr val="9FC9EB"/>
      </a:accent3>
      <a:accent4>
        <a:srgbClr val="F5A3C7"/>
      </a:accent4>
      <a:accent5>
        <a:srgbClr val="FFC61E"/>
      </a:accent5>
      <a:accent6>
        <a:srgbClr val="00D7A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KI_presentation" id="{3718C63E-2774-2F49-BDE0-593B8628DB43}" vid="{B589FADD-51C4-C649-AE89-0E60A3A9D544}"/>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HKI">
    <a:dk1>
      <a:sysClr val="windowText" lastClr="000000"/>
    </a:dk1>
    <a:lt1>
      <a:sysClr val="window" lastClr="FFFFFF"/>
    </a:lt1>
    <a:dk2>
      <a:srgbClr val="44546A"/>
    </a:dk2>
    <a:lt2>
      <a:srgbClr val="E7E6E6"/>
    </a:lt2>
    <a:accent1>
      <a:srgbClr val="0000BF"/>
    </a:accent1>
    <a:accent2>
      <a:srgbClr val="FD4F00"/>
    </a:accent2>
    <a:accent3>
      <a:srgbClr val="9FC9EB"/>
    </a:accent3>
    <a:accent4>
      <a:srgbClr val="F5A3C7"/>
    </a:accent4>
    <a:accent5>
      <a:srgbClr val="FFC61E"/>
    </a:accent5>
    <a:accent6>
      <a:srgbClr val="00D7A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F6040D5B0FCB9F4E931062A767F9A93F" ma:contentTypeVersion="4" ma:contentTypeDescription="Luo uusi asiakirja." ma:contentTypeScope="" ma:versionID="5fdfb09e25de07dc95d1d46f16c93451">
  <xsd:schema xmlns:xsd="http://www.w3.org/2001/XMLSchema" xmlns:xs="http://www.w3.org/2001/XMLSchema" xmlns:p="http://schemas.microsoft.com/office/2006/metadata/properties" xmlns:ns2="671d250b-b48a-4cbe-b340-7750646ce404" xmlns:ns3="b91525f7-2e7c-4ec0-88b2-a11e0f1f5a32" targetNamespace="http://schemas.microsoft.com/office/2006/metadata/properties" ma:root="true" ma:fieldsID="9389ede95a9c2568dbf961331bdaffb2" ns2:_="" ns3:_="">
    <xsd:import namespace="671d250b-b48a-4cbe-b340-7750646ce404"/>
    <xsd:import namespace="b91525f7-2e7c-4ec0-88b2-a11e0f1f5a3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1d250b-b48a-4cbe-b340-7750646ce40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91525f7-2e7c-4ec0-88b2-a11e0f1f5a32" elementFormDefault="qualified">
    <xsd:import namespace="http://schemas.microsoft.com/office/2006/documentManagement/types"/>
    <xsd:import namespace="http://schemas.microsoft.com/office/infopath/2007/PartnerControls"/>
    <xsd:element name="SharedWithUsers" ma:index="10"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Jakamisen tiedot"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160BAE7-8B3B-4EE3-BF2D-DC0B66E1BA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1d250b-b48a-4cbe-b340-7750646ce404"/>
    <ds:schemaRef ds:uri="b91525f7-2e7c-4ec0-88b2-a11e0f1f5a3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9FAA872-32B8-4739-B882-FFDD4F2FA204}">
  <ds:schemaRefs>
    <ds:schemaRef ds:uri="http://schemas.microsoft.com/sharepoint/v3/contenttype/forms"/>
  </ds:schemaRefs>
</ds:datastoreItem>
</file>

<file path=customXml/itemProps3.xml><?xml version="1.0" encoding="utf-8"?>
<ds:datastoreItem xmlns:ds="http://schemas.openxmlformats.org/officeDocument/2006/customXml" ds:itemID="{219DFFE8-5CC1-44F9-A919-898C05F2F8C6}">
  <ds:schemaRefs>
    <ds:schemaRef ds:uri="http://purl.org/dc/elements/1.1/"/>
    <ds:schemaRef ds:uri="http://purl.org/dc/dcmitype/"/>
    <ds:schemaRef ds:uri="e119e4da-bb27-40ec-9539-01a34045be78"/>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10530</TotalTime>
  <Words>2122</Words>
  <Application>Microsoft Office PowerPoint</Application>
  <PresentationFormat>Laajakuva</PresentationFormat>
  <Paragraphs>319</Paragraphs>
  <Slides>24</Slides>
  <Notes>10</Notes>
  <HiddenSlides>0</HiddenSlides>
  <MMClips>0</MMClips>
  <ScaleCrop>false</ScaleCrop>
  <HeadingPairs>
    <vt:vector size="6" baseType="variant">
      <vt:variant>
        <vt:lpstr>Käytetyt fontit</vt:lpstr>
      </vt:variant>
      <vt:variant>
        <vt:i4>4</vt:i4>
      </vt:variant>
      <vt:variant>
        <vt:lpstr>Teema</vt:lpstr>
      </vt:variant>
      <vt:variant>
        <vt:i4>2</vt:i4>
      </vt:variant>
      <vt:variant>
        <vt:lpstr>Dian otsikot</vt:lpstr>
      </vt:variant>
      <vt:variant>
        <vt:i4>24</vt:i4>
      </vt:variant>
    </vt:vector>
  </HeadingPairs>
  <TitlesOfParts>
    <vt:vector size="30" baseType="lpstr">
      <vt:lpstr>Arial</vt:lpstr>
      <vt:lpstr>Arial Black</vt:lpstr>
      <vt:lpstr>Calibri</vt:lpstr>
      <vt:lpstr>Helsinki Grotesk Regular</vt:lpstr>
      <vt:lpstr>HKI-perus</vt:lpstr>
      <vt:lpstr>1_HKI-perus</vt:lpstr>
      <vt:lpstr>Katselmoinnin mallipohja ja tukimateriaali</vt:lpstr>
      <vt:lpstr>Sisällysluettelo</vt:lpstr>
      <vt:lpstr>Ohjelma/projektikortti ohjelman valmistelun aloituspäätökseen (P0) ja katselmointiin (P1)</vt:lpstr>
      <vt:lpstr>Ohjelman innovatiivisuus ja uudistumisen näkökulmat </vt:lpstr>
      <vt:lpstr>Kaupungin strategia ja strategiset johtamisrakenteet kuten HYTE, SDG </vt:lpstr>
      <vt:lpstr>Riittävät edellytykset ja riippuvuudet perustoimintaan (linjaorganisaatio täydentää kysymykset)</vt:lpstr>
      <vt:lpstr>Kokonaisarkkitehtuuri</vt:lpstr>
      <vt:lpstr>Kokonaisarkkitehtuuri</vt:lpstr>
      <vt:lpstr>Toimintasääntö</vt:lpstr>
      <vt:lpstr>Määräysten mukaisuus </vt:lpstr>
      <vt:lpstr>Tiedonhallintamallin muutosvaikutusten arviointi (MVA)</vt:lpstr>
      <vt:lpstr>Tiedonohjaus</vt:lpstr>
      <vt:lpstr>Tietoturva</vt:lpstr>
      <vt:lpstr>Tietosuoja</vt:lpstr>
      <vt:lpstr>Saavutettavuus</vt:lpstr>
      <vt:lpstr>Saavutettavuus</vt:lpstr>
      <vt:lpstr>Yhdenvertaisuus</vt:lpstr>
      <vt:lpstr>Yhdenvertaisuus</vt:lpstr>
      <vt:lpstr>Hankinnat</vt:lpstr>
      <vt:lpstr>Hankinnat</vt:lpstr>
      <vt:lpstr>Riskienhallinta</vt:lpstr>
      <vt:lpstr>Riskienhallinta</vt:lpstr>
      <vt:lpstr>Talous</vt:lpstr>
      <vt:lpstr>Muutosjohtaminen ja viestintä</vt:lpstr>
    </vt:vector>
  </TitlesOfParts>
  <Company>City of Helsinki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STRATEGISEN OHJELMAN SUUNNITELMA</dc:title>
  <dc:creator>Majuri Päivi</dc:creator>
  <cp:lastModifiedBy>Kautto Ilkka</cp:lastModifiedBy>
  <cp:revision>158</cp:revision>
  <dcterms:created xsi:type="dcterms:W3CDTF">2021-10-06T09:32:48Z</dcterms:created>
  <dcterms:modified xsi:type="dcterms:W3CDTF">2022-02-15T09:34:31Z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0x010100F6040D5B0FCB9F4E931062A767F9A93F</vt:lpwstr>
  </property>
</Properties>
</file>