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4"/>
  </p:sldMasterIdLst>
  <p:notesMasterIdLst>
    <p:notesMasterId r:id="rId32"/>
  </p:notesMasterIdLst>
  <p:sldIdLst>
    <p:sldId id="275" r:id="rId5"/>
    <p:sldId id="276" r:id="rId6"/>
    <p:sldId id="301" r:id="rId7"/>
    <p:sldId id="302" r:id="rId8"/>
    <p:sldId id="295" r:id="rId9"/>
    <p:sldId id="300" r:id="rId10"/>
    <p:sldId id="277" r:id="rId11"/>
    <p:sldId id="278" r:id="rId12"/>
    <p:sldId id="279" r:id="rId13"/>
    <p:sldId id="280" r:id="rId14"/>
    <p:sldId id="306" r:id="rId15"/>
    <p:sldId id="305" r:id="rId16"/>
    <p:sldId id="304" r:id="rId17"/>
    <p:sldId id="303" r:id="rId18"/>
    <p:sldId id="307" r:id="rId19"/>
    <p:sldId id="290" r:id="rId20"/>
    <p:sldId id="296" r:id="rId21"/>
    <p:sldId id="297" r:id="rId22"/>
    <p:sldId id="294" r:id="rId23"/>
    <p:sldId id="298" r:id="rId24"/>
    <p:sldId id="282" r:id="rId25"/>
    <p:sldId id="283" r:id="rId26"/>
    <p:sldId id="291" r:id="rId27"/>
    <p:sldId id="284" r:id="rId28"/>
    <p:sldId id="285" r:id="rId29"/>
    <p:sldId id="261" r:id="rId30"/>
    <p:sldId id="262" r:id="rId31"/>
  </p:sldIdLst>
  <p:sldSz cx="12192000" cy="6858000"/>
  <p:notesSz cx="6858000" cy="9144000"/>
  <p:defaultTextStyle>
    <a:defPPr>
      <a:defRPr lang="fi-F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00807AE9-3D23-4E6B-B50A-E29AD8E1A5CF}" v="2" dt="2021-11-26T08:29:36.858"/>
  </p1510:revLst>
</p1510:revInfo>
</file>

<file path=ppt/tableStyles.xml><?xml version="1.0" encoding="utf-8"?>
<a:tblStyleLst xmlns:a="http://schemas.openxmlformats.org/drawingml/2006/main" def="{5C22544A-7EE6-4342-B048-85BDC9FD1C3A}">
  <a:tblStyle styleId="{616DA210-FB5B-4158-B5E0-FEB733F419BA}" styleName="Vaalea tyyli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3979" autoAdjust="0"/>
  </p:normalViewPr>
  <p:slideViewPr>
    <p:cSldViewPr snapToGrid="0">
      <p:cViewPr varScale="1">
        <p:scale>
          <a:sx n="66" d="100"/>
          <a:sy n="66" d="100"/>
        </p:scale>
        <p:origin x="660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slide" Target="slides/slide22.xml"/><Relationship Id="rId21" Type="http://schemas.openxmlformats.org/officeDocument/2006/relationships/slide" Target="slides/slide17.xml"/><Relationship Id="rId34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slide" Target="slides/slide21.xml"/><Relationship Id="rId33" Type="http://schemas.openxmlformats.org/officeDocument/2006/relationships/presProps" Target="presProps.xml"/><Relationship Id="rId38" Type="http://schemas.microsoft.com/office/2015/10/relationships/revisionInfo" Target="revisionInfo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openxmlformats.org/officeDocument/2006/relationships/slide" Target="slides/slide25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slide" Target="slides/slide20.xml"/><Relationship Id="rId32" Type="http://schemas.openxmlformats.org/officeDocument/2006/relationships/notesMaster" Target="notesMasters/notesMaster1.xml"/><Relationship Id="rId37" Type="http://schemas.microsoft.com/office/2016/11/relationships/changesInfo" Target="changesInfos/changesInfo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slide" Target="slides/slide24.xml"/><Relationship Id="rId36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31" Type="http://schemas.openxmlformats.org/officeDocument/2006/relationships/slide" Target="slides/slide27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slide" Target="slides/slide23.xml"/><Relationship Id="rId30" Type="http://schemas.openxmlformats.org/officeDocument/2006/relationships/slide" Target="slides/slide26.xml"/><Relationship Id="rId35" Type="http://schemas.openxmlformats.org/officeDocument/2006/relationships/theme" Target="theme/theme1.xml"/><Relationship Id="rId8" Type="http://schemas.openxmlformats.org/officeDocument/2006/relationships/slide" Target="slides/slide4.xml"/><Relationship Id="rId3" Type="http://schemas.openxmlformats.org/officeDocument/2006/relationships/customXml" Target="../customXml/item3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Majuri Päivi" userId="S::paivi.majuri@hel.fi::5c06e4d0-cea2-4c88-81aa-42717dcf074d" providerId="AD" clId="Web-{B72ABDAA-5CAE-47E0-99F6-7F70AB7DC935}"/>
    <pc:docChg chg="modSld">
      <pc:chgData name="Majuri Päivi" userId="S::paivi.majuri@hel.fi::5c06e4d0-cea2-4c88-81aa-42717dcf074d" providerId="AD" clId="Web-{B72ABDAA-5CAE-47E0-99F6-7F70AB7DC935}" dt="2021-11-24T14:08:43.199" v="3" actId="20577"/>
      <pc:docMkLst>
        <pc:docMk/>
      </pc:docMkLst>
      <pc:sldChg chg="modSp">
        <pc:chgData name="Majuri Päivi" userId="S::paivi.majuri@hel.fi::5c06e4d0-cea2-4c88-81aa-42717dcf074d" providerId="AD" clId="Web-{B72ABDAA-5CAE-47E0-99F6-7F70AB7DC935}" dt="2021-11-24T14:08:43.199" v="3" actId="20577"/>
        <pc:sldMkLst>
          <pc:docMk/>
          <pc:sldMk cId="4292794617" sldId="284"/>
        </pc:sldMkLst>
        <pc:spChg chg="mod">
          <ac:chgData name="Majuri Päivi" userId="S::paivi.majuri@hel.fi::5c06e4d0-cea2-4c88-81aa-42717dcf074d" providerId="AD" clId="Web-{B72ABDAA-5CAE-47E0-99F6-7F70AB7DC935}" dt="2021-11-24T14:08:43.199" v="3" actId="20577"/>
          <ac:spMkLst>
            <pc:docMk/>
            <pc:sldMk cId="4292794617" sldId="284"/>
            <ac:spMk id="8" creationId="{96B340E5-DC5C-4C14-BAB4-54D893B0AEF1}"/>
          </ac:spMkLst>
        </pc:spChg>
      </pc:sldChg>
    </pc:docChg>
  </pc:docChgLst>
  <pc:docChgLst>
    <pc:chgData name="Majuri Päivi" userId="S::paivi.majuri@hel.fi::5c06e4d0-cea2-4c88-81aa-42717dcf074d" providerId="AD" clId="Web-{240192F5-70B9-4454-BDAE-FE6AC9FA1CA5}"/>
    <pc:docChg chg="modSld">
      <pc:chgData name="Majuri Päivi" userId="S::paivi.majuri@hel.fi::5c06e4d0-cea2-4c88-81aa-42717dcf074d" providerId="AD" clId="Web-{240192F5-70B9-4454-BDAE-FE6AC9FA1CA5}" dt="2021-11-24T14:06:45.059" v="6" actId="20577"/>
      <pc:docMkLst>
        <pc:docMk/>
      </pc:docMkLst>
      <pc:sldChg chg="modSp">
        <pc:chgData name="Majuri Päivi" userId="S::paivi.majuri@hel.fi::5c06e4d0-cea2-4c88-81aa-42717dcf074d" providerId="AD" clId="Web-{240192F5-70B9-4454-BDAE-FE6AC9FA1CA5}" dt="2021-11-24T14:06:45.059" v="6" actId="20577"/>
        <pc:sldMkLst>
          <pc:docMk/>
          <pc:sldMk cId="4292794617" sldId="284"/>
        </pc:sldMkLst>
        <pc:spChg chg="mod">
          <ac:chgData name="Majuri Päivi" userId="S::paivi.majuri@hel.fi::5c06e4d0-cea2-4c88-81aa-42717dcf074d" providerId="AD" clId="Web-{240192F5-70B9-4454-BDAE-FE6AC9FA1CA5}" dt="2021-11-24T14:06:45.059" v="6" actId="20577"/>
          <ac:spMkLst>
            <pc:docMk/>
            <pc:sldMk cId="4292794617" sldId="284"/>
            <ac:spMk id="8" creationId="{96B340E5-DC5C-4C14-BAB4-54D893B0AEF1}"/>
          </ac:spMkLst>
        </pc:spChg>
      </pc:sldChg>
    </pc:docChg>
  </pc:docChgLst>
  <pc:docChgLst>
    <pc:chgData name="Majuri Päivi" userId="5c06e4d0-cea2-4c88-81aa-42717dcf074d" providerId="ADAL" clId="{00807AE9-3D23-4E6B-B50A-E29AD8E1A5CF}"/>
    <pc:docChg chg="addSld delSld modSld">
      <pc:chgData name="Majuri Päivi" userId="5c06e4d0-cea2-4c88-81aa-42717dcf074d" providerId="ADAL" clId="{00807AE9-3D23-4E6B-B50A-E29AD8E1A5CF}" dt="2021-11-26T08:32:09.171" v="856" actId="404"/>
      <pc:docMkLst>
        <pc:docMk/>
      </pc:docMkLst>
      <pc:sldChg chg="add">
        <pc:chgData name="Majuri Päivi" userId="5c06e4d0-cea2-4c88-81aa-42717dcf074d" providerId="ADAL" clId="{00807AE9-3D23-4E6B-B50A-E29AD8E1A5CF}" dt="2021-11-26T08:22:15.455" v="317"/>
        <pc:sldMkLst>
          <pc:docMk/>
          <pc:sldMk cId="2667963811" sldId="261"/>
        </pc:sldMkLst>
      </pc:sldChg>
      <pc:sldChg chg="add">
        <pc:chgData name="Majuri Päivi" userId="5c06e4d0-cea2-4c88-81aa-42717dcf074d" providerId="ADAL" clId="{00807AE9-3D23-4E6B-B50A-E29AD8E1A5CF}" dt="2021-11-26T08:22:15.455" v="317"/>
        <pc:sldMkLst>
          <pc:docMk/>
          <pc:sldMk cId="4217991272" sldId="262"/>
        </pc:sldMkLst>
      </pc:sldChg>
      <pc:sldChg chg="del">
        <pc:chgData name="Majuri Päivi" userId="5c06e4d0-cea2-4c88-81aa-42717dcf074d" providerId="ADAL" clId="{00807AE9-3D23-4E6B-B50A-E29AD8E1A5CF}" dt="2021-11-26T08:23:38.607" v="411" actId="2696"/>
        <pc:sldMkLst>
          <pc:docMk/>
          <pc:sldMk cId="441695016" sldId="270"/>
        </pc:sldMkLst>
      </pc:sldChg>
      <pc:sldChg chg="addSp modSp mod">
        <pc:chgData name="Majuri Päivi" userId="5c06e4d0-cea2-4c88-81aa-42717dcf074d" providerId="ADAL" clId="{00807AE9-3D23-4E6B-B50A-E29AD8E1A5CF}" dt="2021-11-26T08:32:09.171" v="856" actId="404"/>
        <pc:sldMkLst>
          <pc:docMk/>
          <pc:sldMk cId="402355596" sldId="275"/>
        </pc:sldMkLst>
        <pc:spChg chg="mod">
          <ac:chgData name="Majuri Päivi" userId="5c06e4d0-cea2-4c88-81aa-42717dcf074d" providerId="ADAL" clId="{00807AE9-3D23-4E6B-B50A-E29AD8E1A5CF}" dt="2021-11-26T08:30:22.028" v="656" actId="20577"/>
          <ac:spMkLst>
            <pc:docMk/>
            <pc:sldMk cId="402355596" sldId="275"/>
            <ac:spMk id="2" creationId="{00000000-0000-0000-0000-000000000000}"/>
          </ac:spMkLst>
        </pc:spChg>
        <pc:spChg chg="mod">
          <ac:chgData name="Majuri Päivi" userId="5c06e4d0-cea2-4c88-81aa-42717dcf074d" providerId="ADAL" clId="{00807AE9-3D23-4E6B-B50A-E29AD8E1A5CF}" dt="2021-11-26T08:30:42.473" v="675" actId="20577"/>
          <ac:spMkLst>
            <pc:docMk/>
            <pc:sldMk cId="402355596" sldId="275"/>
            <ac:spMk id="3" creationId="{00000000-0000-0000-0000-000000000000}"/>
          </ac:spMkLst>
        </pc:spChg>
        <pc:spChg chg="add mod">
          <ac:chgData name="Majuri Päivi" userId="5c06e4d0-cea2-4c88-81aa-42717dcf074d" providerId="ADAL" clId="{00807AE9-3D23-4E6B-B50A-E29AD8E1A5CF}" dt="2021-11-26T08:32:09.171" v="856" actId="404"/>
          <ac:spMkLst>
            <pc:docMk/>
            <pc:sldMk cId="402355596" sldId="275"/>
            <ac:spMk id="4" creationId="{DFF96132-38EF-4E24-8214-E61074CD457F}"/>
          </ac:spMkLst>
        </pc:spChg>
      </pc:sldChg>
      <pc:sldChg chg="modSp mod">
        <pc:chgData name="Majuri Päivi" userId="5c06e4d0-cea2-4c88-81aa-42717dcf074d" providerId="ADAL" clId="{00807AE9-3D23-4E6B-B50A-E29AD8E1A5CF}" dt="2021-11-26T08:18:09.043" v="123" actId="20577"/>
        <pc:sldMkLst>
          <pc:docMk/>
          <pc:sldMk cId="3647558765" sldId="277"/>
        </pc:sldMkLst>
        <pc:spChg chg="mod">
          <ac:chgData name="Majuri Päivi" userId="5c06e4d0-cea2-4c88-81aa-42717dcf074d" providerId="ADAL" clId="{00807AE9-3D23-4E6B-B50A-E29AD8E1A5CF}" dt="2021-11-26T08:18:00.083" v="113" actId="20577"/>
          <ac:spMkLst>
            <pc:docMk/>
            <pc:sldMk cId="3647558765" sldId="277"/>
            <ac:spMk id="4" creationId="{00000000-0000-0000-0000-000000000000}"/>
          </ac:spMkLst>
        </pc:spChg>
        <pc:graphicFrameChg chg="modGraphic">
          <ac:chgData name="Majuri Päivi" userId="5c06e4d0-cea2-4c88-81aa-42717dcf074d" providerId="ADAL" clId="{00807AE9-3D23-4E6B-B50A-E29AD8E1A5CF}" dt="2021-11-26T08:18:09.043" v="123" actId="20577"/>
          <ac:graphicFrameMkLst>
            <pc:docMk/>
            <pc:sldMk cId="3647558765" sldId="277"/>
            <ac:graphicFrameMk id="6" creationId="{00000000-0000-0000-0000-000000000000}"/>
          </ac:graphicFrameMkLst>
        </pc:graphicFrameChg>
      </pc:sldChg>
      <pc:sldChg chg="modSp mod">
        <pc:chgData name="Majuri Päivi" userId="5c06e4d0-cea2-4c88-81aa-42717dcf074d" providerId="ADAL" clId="{00807AE9-3D23-4E6B-B50A-E29AD8E1A5CF}" dt="2021-11-26T08:18:23.904" v="146" actId="20577"/>
        <pc:sldMkLst>
          <pc:docMk/>
          <pc:sldMk cId="3725618503" sldId="278"/>
        </pc:sldMkLst>
        <pc:spChg chg="mod">
          <ac:chgData name="Majuri Päivi" userId="5c06e4d0-cea2-4c88-81aa-42717dcf074d" providerId="ADAL" clId="{00807AE9-3D23-4E6B-B50A-E29AD8E1A5CF}" dt="2021-11-26T08:18:19.373" v="136" actId="20577"/>
          <ac:spMkLst>
            <pc:docMk/>
            <pc:sldMk cId="3725618503" sldId="278"/>
            <ac:spMk id="2" creationId="{00000000-0000-0000-0000-000000000000}"/>
          </ac:spMkLst>
        </pc:spChg>
        <pc:spChg chg="mod">
          <ac:chgData name="Majuri Päivi" userId="5c06e4d0-cea2-4c88-81aa-42717dcf074d" providerId="ADAL" clId="{00807AE9-3D23-4E6B-B50A-E29AD8E1A5CF}" dt="2021-11-26T08:18:23.904" v="146" actId="20577"/>
          <ac:spMkLst>
            <pc:docMk/>
            <pc:sldMk cId="3725618503" sldId="278"/>
            <ac:spMk id="3" creationId="{00000000-0000-0000-0000-000000000000}"/>
          </ac:spMkLst>
        </pc:spChg>
      </pc:sldChg>
      <pc:sldChg chg="modSp mod">
        <pc:chgData name="Majuri Päivi" userId="5c06e4d0-cea2-4c88-81aa-42717dcf074d" providerId="ADAL" clId="{00807AE9-3D23-4E6B-B50A-E29AD8E1A5CF}" dt="2021-11-26T08:18:52.614" v="173" actId="20577"/>
        <pc:sldMkLst>
          <pc:docMk/>
          <pc:sldMk cId="2698710361" sldId="279"/>
        </pc:sldMkLst>
        <pc:spChg chg="mod">
          <ac:chgData name="Majuri Päivi" userId="5c06e4d0-cea2-4c88-81aa-42717dcf074d" providerId="ADAL" clId="{00807AE9-3D23-4E6B-B50A-E29AD8E1A5CF}" dt="2021-11-26T08:18:39.444" v="162" actId="20577"/>
          <ac:spMkLst>
            <pc:docMk/>
            <pc:sldMk cId="2698710361" sldId="279"/>
            <ac:spMk id="4" creationId="{00000000-0000-0000-0000-000000000000}"/>
          </ac:spMkLst>
        </pc:spChg>
        <pc:graphicFrameChg chg="modGraphic">
          <ac:chgData name="Majuri Päivi" userId="5c06e4d0-cea2-4c88-81aa-42717dcf074d" providerId="ADAL" clId="{00807AE9-3D23-4E6B-B50A-E29AD8E1A5CF}" dt="2021-11-26T08:18:52.614" v="173" actId="20577"/>
          <ac:graphicFrameMkLst>
            <pc:docMk/>
            <pc:sldMk cId="2698710361" sldId="279"/>
            <ac:graphicFrameMk id="6" creationId="{00000000-0000-0000-0000-000000000000}"/>
          </ac:graphicFrameMkLst>
        </pc:graphicFrameChg>
      </pc:sldChg>
      <pc:sldChg chg="modSp mod">
        <pc:chgData name="Majuri Päivi" userId="5c06e4d0-cea2-4c88-81aa-42717dcf074d" providerId="ADAL" clId="{00807AE9-3D23-4E6B-B50A-E29AD8E1A5CF}" dt="2021-11-26T08:19:18.084" v="198" actId="20577"/>
        <pc:sldMkLst>
          <pc:docMk/>
          <pc:sldMk cId="2898019302" sldId="280"/>
        </pc:sldMkLst>
        <pc:spChg chg="mod">
          <ac:chgData name="Majuri Päivi" userId="5c06e4d0-cea2-4c88-81aa-42717dcf074d" providerId="ADAL" clId="{00807AE9-3D23-4E6B-B50A-E29AD8E1A5CF}" dt="2021-11-26T08:19:10.704" v="188" actId="20577"/>
          <ac:spMkLst>
            <pc:docMk/>
            <pc:sldMk cId="2898019302" sldId="280"/>
            <ac:spMk id="2" creationId="{00000000-0000-0000-0000-000000000000}"/>
          </ac:spMkLst>
        </pc:spChg>
        <pc:spChg chg="mod">
          <ac:chgData name="Majuri Päivi" userId="5c06e4d0-cea2-4c88-81aa-42717dcf074d" providerId="ADAL" clId="{00807AE9-3D23-4E6B-B50A-E29AD8E1A5CF}" dt="2021-11-26T08:19:18.084" v="198" actId="20577"/>
          <ac:spMkLst>
            <pc:docMk/>
            <pc:sldMk cId="2898019302" sldId="280"/>
            <ac:spMk id="3" creationId="{00000000-0000-0000-0000-000000000000}"/>
          </ac:spMkLst>
        </pc:spChg>
      </pc:sldChg>
      <pc:sldChg chg="modSp mod">
        <pc:chgData name="Majuri Päivi" userId="5c06e4d0-cea2-4c88-81aa-42717dcf074d" providerId="ADAL" clId="{00807AE9-3D23-4E6B-B50A-E29AD8E1A5CF}" dt="2021-11-26T08:21:44.313" v="306" actId="20577"/>
        <pc:sldMkLst>
          <pc:docMk/>
          <pc:sldMk cId="2791562643" sldId="285"/>
        </pc:sldMkLst>
        <pc:spChg chg="mod">
          <ac:chgData name="Majuri Päivi" userId="5c06e4d0-cea2-4c88-81aa-42717dcf074d" providerId="ADAL" clId="{00807AE9-3D23-4E6B-B50A-E29AD8E1A5CF}" dt="2021-11-26T08:21:44.313" v="306" actId="20577"/>
          <ac:spMkLst>
            <pc:docMk/>
            <pc:sldMk cId="2791562643" sldId="285"/>
            <ac:spMk id="2" creationId="{00000000-0000-0000-0000-000000000000}"/>
          </ac:spMkLst>
        </pc:spChg>
      </pc:sldChg>
      <pc:sldChg chg="modSp mod">
        <pc:chgData name="Majuri Päivi" userId="5c06e4d0-cea2-4c88-81aa-42717dcf074d" providerId="ADAL" clId="{00807AE9-3D23-4E6B-B50A-E29AD8E1A5CF}" dt="2021-11-26T08:20:49.729" v="296" actId="20577"/>
        <pc:sldMkLst>
          <pc:docMk/>
          <pc:sldMk cId="2748867443" sldId="290"/>
        </pc:sldMkLst>
        <pc:spChg chg="mod">
          <ac:chgData name="Majuri Päivi" userId="5c06e4d0-cea2-4c88-81aa-42717dcf074d" providerId="ADAL" clId="{00807AE9-3D23-4E6B-B50A-E29AD8E1A5CF}" dt="2021-11-26T08:20:49.729" v="296" actId="20577"/>
          <ac:spMkLst>
            <pc:docMk/>
            <pc:sldMk cId="2748867443" sldId="290"/>
            <ac:spMk id="8" creationId="{96B340E5-DC5C-4C14-BAB4-54D893B0AEF1}"/>
          </ac:spMkLst>
        </pc:spChg>
      </pc:sldChg>
      <pc:sldChg chg="modSp mod">
        <pc:chgData name="Majuri Päivi" userId="5c06e4d0-cea2-4c88-81aa-42717dcf074d" providerId="ADAL" clId="{00807AE9-3D23-4E6B-B50A-E29AD8E1A5CF}" dt="2021-11-26T08:17:45.498" v="99" actId="20577"/>
        <pc:sldMkLst>
          <pc:docMk/>
          <pc:sldMk cId="2679479972" sldId="295"/>
        </pc:sldMkLst>
        <pc:spChg chg="mod">
          <ac:chgData name="Majuri Päivi" userId="5c06e4d0-cea2-4c88-81aa-42717dcf074d" providerId="ADAL" clId="{00807AE9-3D23-4E6B-B50A-E29AD8E1A5CF}" dt="2021-11-26T08:17:45.498" v="99" actId="20577"/>
          <ac:spMkLst>
            <pc:docMk/>
            <pc:sldMk cId="2679479972" sldId="295"/>
            <ac:spMk id="4" creationId="{00000000-0000-0000-0000-000000000000}"/>
          </ac:spMkLst>
        </pc:spChg>
      </pc:sldChg>
      <pc:sldChg chg="modSp mod">
        <pc:chgData name="Majuri Päivi" userId="5c06e4d0-cea2-4c88-81aa-42717dcf074d" providerId="ADAL" clId="{00807AE9-3D23-4E6B-B50A-E29AD8E1A5CF}" dt="2021-11-26T08:22:56.803" v="410" actId="20577"/>
        <pc:sldMkLst>
          <pc:docMk/>
          <pc:sldMk cId="3594532954" sldId="298"/>
        </pc:sldMkLst>
        <pc:spChg chg="mod">
          <ac:chgData name="Majuri Päivi" userId="5c06e4d0-cea2-4c88-81aa-42717dcf074d" providerId="ADAL" clId="{00807AE9-3D23-4E6B-B50A-E29AD8E1A5CF}" dt="2021-11-26T08:22:56.803" v="410" actId="20577"/>
          <ac:spMkLst>
            <pc:docMk/>
            <pc:sldMk cId="3594532954" sldId="298"/>
            <ac:spMk id="3" creationId="{00000000-0000-0000-0000-000000000000}"/>
          </ac:spMkLst>
        </pc:spChg>
      </pc:sldChg>
      <pc:sldChg chg="modSp del mod">
        <pc:chgData name="Majuri Päivi" userId="5c06e4d0-cea2-4c88-81aa-42717dcf074d" providerId="ADAL" clId="{00807AE9-3D23-4E6B-B50A-E29AD8E1A5CF}" dt="2021-11-26T08:23:38.607" v="411" actId="2696"/>
        <pc:sldMkLst>
          <pc:docMk/>
          <pc:sldMk cId="2189080411" sldId="299"/>
        </pc:sldMkLst>
        <pc:spChg chg="mod">
          <ac:chgData name="Majuri Päivi" userId="5c06e4d0-cea2-4c88-81aa-42717dcf074d" providerId="ADAL" clId="{00807AE9-3D23-4E6B-B50A-E29AD8E1A5CF}" dt="2021-11-26T08:21:59.347" v="316" actId="20577"/>
          <ac:spMkLst>
            <pc:docMk/>
            <pc:sldMk cId="2189080411" sldId="299"/>
            <ac:spMk id="2" creationId="{00000000-0000-0000-0000-000000000000}"/>
          </ac:spMkLst>
        </pc:spChg>
      </pc:sldChg>
      <pc:sldChg chg="modSp mod">
        <pc:chgData name="Majuri Päivi" userId="5c06e4d0-cea2-4c88-81aa-42717dcf074d" providerId="ADAL" clId="{00807AE9-3D23-4E6B-B50A-E29AD8E1A5CF}" dt="2021-11-26T08:16:49.942" v="25" actId="6549"/>
        <pc:sldMkLst>
          <pc:docMk/>
          <pc:sldMk cId="1227639679" sldId="301"/>
        </pc:sldMkLst>
        <pc:spChg chg="mod">
          <ac:chgData name="Majuri Päivi" userId="5c06e4d0-cea2-4c88-81aa-42717dcf074d" providerId="ADAL" clId="{00807AE9-3D23-4E6B-B50A-E29AD8E1A5CF}" dt="2021-11-26T08:16:49.942" v="25" actId="6549"/>
          <ac:spMkLst>
            <pc:docMk/>
            <pc:sldMk cId="1227639679" sldId="301"/>
            <ac:spMk id="2" creationId="{00000000-0000-0000-0000-000000000000}"/>
          </ac:spMkLst>
        </pc:spChg>
      </pc:sldChg>
      <pc:sldChg chg="modSp mod">
        <pc:chgData name="Majuri Päivi" userId="5c06e4d0-cea2-4c88-81aa-42717dcf074d" providerId="ADAL" clId="{00807AE9-3D23-4E6B-B50A-E29AD8E1A5CF}" dt="2021-11-26T08:17:31.291" v="88" actId="20577"/>
        <pc:sldMkLst>
          <pc:docMk/>
          <pc:sldMk cId="481543066" sldId="302"/>
        </pc:sldMkLst>
        <pc:spChg chg="mod">
          <ac:chgData name="Majuri Päivi" userId="5c06e4d0-cea2-4c88-81aa-42717dcf074d" providerId="ADAL" clId="{00807AE9-3D23-4E6B-B50A-E29AD8E1A5CF}" dt="2021-11-26T08:17:31.291" v="88" actId="20577"/>
          <ac:spMkLst>
            <pc:docMk/>
            <pc:sldMk cId="481543066" sldId="302"/>
            <ac:spMk id="5" creationId="{00000000-0000-0000-0000-000000000000}"/>
          </ac:spMkLst>
        </pc:spChg>
      </pc:sldChg>
      <pc:sldChg chg="modSp mod">
        <pc:chgData name="Majuri Päivi" userId="5c06e4d0-cea2-4c88-81aa-42717dcf074d" providerId="ADAL" clId="{00807AE9-3D23-4E6B-B50A-E29AD8E1A5CF}" dt="2021-11-26T08:20:10.781" v="261" actId="20577"/>
        <pc:sldMkLst>
          <pc:docMk/>
          <pc:sldMk cId="935506842" sldId="304"/>
        </pc:sldMkLst>
        <pc:spChg chg="mod">
          <ac:chgData name="Majuri Päivi" userId="5c06e4d0-cea2-4c88-81aa-42717dcf074d" providerId="ADAL" clId="{00807AE9-3D23-4E6B-B50A-E29AD8E1A5CF}" dt="2021-11-26T08:20:10.781" v="261" actId="20577"/>
          <ac:spMkLst>
            <pc:docMk/>
            <pc:sldMk cId="935506842" sldId="304"/>
            <ac:spMk id="4" creationId="{00000000-0000-0000-0000-000000000000}"/>
          </ac:spMkLst>
        </pc:spChg>
      </pc:sldChg>
      <pc:sldChg chg="modSp mod">
        <pc:chgData name="Majuri Päivi" userId="5c06e4d0-cea2-4c88-81aa-42717dcf074d" providerId="ADAL" clId="{00807AE9-3D23-4E6B-B50A-E29AD8E1A5CF}" dt="2021-11-26T08:19:56.312" v="252" actId="20577"/>
        <pc:sldMkLst>
          <pc:docMk/>
          <pc:sldMk cId="3814999255" sldId="305"/>
        </pc:sldMkLst>
        <pc:spChg chg="mod">
          <ac:chgData name="Majuri Päivi" userId="5c06e4d0-cea2-4c88-81aa-42717dcf074d" providerId="ADAL" clId="{00807AE9-3D23-4E6B-B50A-E29AD8E1A5CF}" dt="2021-11-26T08:19:56.312" v="252" actId="20577"/>
          <ac:spMkLst>
            <pc:docMk/>
            <pc:sldMk cId="3814999255" sldId="305"/>
            <ac:spMk id="5" creationId="{00000000-0000-0000-0000-000000000000}"/>
          </ac:spMkLst>
        </pc:spChg>
      </pc:sldChg>
      <pc:sldChg chg="modSp mod">
        <pc:chgData name="Majuri Päivi" userId="5c06e4d0-cea2-4c88-81aa-42717dcf074d" providerId="ADAL" clId="{00807AE9-3D23-4E6B-B50A-E29AD8E1A5CF}" dt="2021-11-26T08:19:40.369" v="241" actId="20577"/>
        <pc:sldMkLst>
          <pc:docMk/>
          <pc:sldMk cId="2565846232" sldId="306"/>
        </pc:sldMkLst>
        <pc:spChg chg="mod">
          <ac:chgData name="Majuri Päivi" userId="5c06e4d0-cea2-4c88-81aa-42717dcf074d" providerId="ADAL" clId="{00807AE9-3D23-4E6B-B50A-E29AD8E1A5CF}" dt="2021-11-26T08:19:24.701" v="208" actId="20577"/>
          <ac:spMkLst>
            <pc:docMk/>
            <pc:sldMk cId="2565846232" sldId="306"/>
            <ac:spMk id="2" creationId="{00000000-0000-0000-0000-000000000000}"/>
          </ac:spMkLst>
        </pc:spChg>
        <pc:spChg chg="mod">
          <ac:chgData name="Majuri Päivi" userId="5c06e4d0-cea2-4c88-81aa-42717dcf074d" providerId="ADAL" clId="{00807AE9-3D23-4E6B-B50A-E29AD8E1A5CF}" dt="2021-11-26T08:19:40.369" v="241" actId="20577"/>
          <ac:spMkLst>
            <pc:docMk/>
            <pc:sldMk cId="2565846232" sldId="306"/>
            <ac:spMk id="3" creationId="{00000000-0000-0000-0000-000000000000}"/>
          </ac:spMkLst>
        </pc:spChg>
      </pc:sldChg>
      <pc:sldChg chg="modSp mod">
        <pc:chgData name="Majuri Päivi" userId="5c06e4d0-cea2-4c88-81aa-42717dcf074d" providerId="ADAL" clId="{00807AE9-3D23-4E6B-B50A-E29AD8E1A5CF}" dt="2021-11-26T08:20:26.359" v="276" actId="20577"/>
        <pc:sldMkLst>
          <pc:docMk/>
          <pc:sldMk cId="1387990561" sldId="307"/>
        </pc:sldMkLst>
        <pc:graphicFrameChg chg="modGraphic">
          <ac:chgData name="Majuri Päivi" userId="5c06e4d0-cea2-4c88-81aa-42717dcf074d" providerId="ADAL" clId="{00807AE9-3D23-4E6B-B50A-E29AD8E1A5CF}" dt="2021-11-26T08:20:26.359" v="276" actId="20577"/>
          <ac:graphicFrameMkLst>
            <pc:docMk/>
            <pc:sldMk cId="1387990561" sldId="307"/>
            <ac:graphicFrameMk id="33" creationId="{B61AE8F6-18DC-4B27-AFC5-FED5E141A75A}"/>
          </ac:graphicFrameMkLst>
        </pc:graphicFrameChg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Ylätunnisteen paikkamerkki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3" name="Päivämäärän paikkamerkki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0A7448-CD90-46BB-B5AB-8806B403A598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4" name="Dian kuvan paikkamerkki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i-FI"/>
          </a:p>
        </p:txBody>
      </p:sp>
      <p:sp>
        <p:nvSpPr>
          <p:cNvPr id="5" name="Huomautusten paikkamerkki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6" name="Alatunnisteen paikkamerk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i-FI"/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34A0AF0-4A80-4345-86B2-BF95C1CB9CE3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86399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B878EC4-376A-4FAC-844F-6C9BF98A64AA}" type="slidenum">
              <a:rPr lang="fi-FI" smtClean="0"/>
              <a:t>15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90422090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  <a:p>
            <a:pPr marL="171450" indent="-171450">
              <a:buFontTx/>
              <a:buChar char="-"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878EC4-376A-4FAC-844F-6C9BF98A64AA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16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9611717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Tee tarvittaessa lisärivejä ja/tai</a:t>
            </a:r>
            <a:r>
              <a:rPr lang="fi-FI" baseline="0" dirty="0"/>
              <a:t> erillinen taulukkosivu.</a:t>
            </a: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1BDF90-0D9B-48CC-A8B9-4F0703262EA6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7077314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/>
              <a:t>Yhtenäinen, kevyt malli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878EC4-376A-4FAC-844F-6C9BF98A64AA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21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16810770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dirty="0"/>
              <a:t>Yhtenäinen, kevyt malli</a:t>
            </a:r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878EC4-376A-4FAC-844F-6C9BF98A64AA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22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64849662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i-FI" sz="1200" b="1" dirty="0">
                <a:cs typeface="Arial"/>
              </a:rPr>
              <a:t>Päätös valmistelun käynnistämisestä</a:t>
            </a:r>
            <a:r>
              <a:rPr lang="fi-FI" sz="1200" dirty="0">
                <a:cs typeface="Arial"/>
              </a:rPr>
              <a:t> (P0) varmistaa, että ohjelmalle on tarve ja että sen valmisteluun on riittävät resurssit.</a:t>
            </a:r>
          </a:p>
          <a:p>
            <a:r>
              <a:rPr lang="fi-FI" sz="1200" b="1" dirty="0">
                <a:cs typeface="Arial"/>
              </a:rPr>
              <a:t>Valmisteluvaiheessa</a:t>
            </a:r>
            <a:r>
              <a:rPr lang="fi-FI" sz="1200" dirty="0">
                <a:cs typeface="Arial"/>
              </a:rPr>
              <a:t> (V1) määritellään ohjelman tavoitteet, mittarit ja toimenpiteet.</a:t>
            </a:r>
          </a:p>
          <a:p>
            <a:r>
              <a:rPr lang="fi-FI" sz="1200" b="1" dirty="0">
                <a:cs typeface="Arial"/>
              </a:rPr>
              <a:t>Katselmoinnissa</a:t>
            </a:r>
            <a:r>
              <a:rPr lang="fi-FI" sz="1200" dirty="0">
                <a:cs typeface="Arial"/>
              </a:rPr>
              <a:t> (P1) käydään läpi ohjelman tavoitteiden, mittareiden ja toimenpiteiden tarkoituksenmukaisuus ja kattavuus.</a:t>
            </a:r>
          </a:p>
          <a:p>
            <a:r>
              <a:rPr lang="fi-FI" sz="1200" b="1" dirty="0">
                <a:cs typeface="Arial"/>
              </a:rPr>
              <a:t>Aloituspäätöksellä</a:t>
            </a:r>
            <a:r>
              <a:rPr lang="fi-FI" sz="1200" dirty="0">
                <a:cs typeface="Arial"/>
              </a:rPr>
              <a:t> (P2) varmistetaan ennen toteutusta, että tavoite ja toimenpiteet ovat toteutettavissa.</a:t>
            </a:r>
          </a:p>
          <a:p>
            <a:r>
              <a:rPr lang="fi-FI" sz="1200" b="1" dirty="0">
                <a:cs typeface="Arial"/>
              </a:rPr>
              <a:t>Toteutus- ja seurantavaiheessa</a:t>
            </a:r>
            <a:r>
              <a:rPr lang="fi-FI" sz="1200" dirty="0">
                <a:cs typeface="Arial"/>
              </a:rPr>
              <a:t> (V2) ohjelman toimenpiteitä toteutetaan. Ohjausryhmä seuraa tavoitteen toteutumista ja varmistaa tarvittaessa korjaavien toimenpiteiden käynnistämisen ja lisäresursoinnin.</a:t>
            </a:r>
          </a:p>
          <a:p>
            <a:r>
              <a:rPr lang="fi-FI" sz="1200" b="1" dirty="0">
                <a:cs typeface="Arial"/>
              </a:rPr>
              <a:t>Lopetuspäätöksellä</a:t>
            </a:r>
            <a:r>
              <a:rPr lang="fi-FI" sz="1200" dirty="0">
                <a:cs typeface="Arial"/>
              </a:rPr>
              <a:t> (P3) varmistetaan, että tavoitteet on saavutettu riittävällä tasolla ja siirretään ohjelman vastuut linjaorganisaatiolle. Ylivaltuustokautiset toimenpideohjelmat voidaan myös lopettaa, jos ne eivät enää vastaa uuden kaupunkistrategian tavoitteisiin.</a:t>
            </a:r>
          </a:p>
          <a:p>
            <a:r>
              <a:rPr lang="fi-FI" sz="1200" b="1" dirty="0">
                <a:cs typeface="Arial"/>
              </a:rPr>
              <a:t>Reflektointivaiheessa</a:t>
            </a:r>
            <a:r>
              <a:rPr lang="fi-FI" sz="1200" dirty="0">
                <a:cs typeface="Arial"/>
              </a:rPr>
              <a:t> käydään läpi prosessin keskeisimmät opit seuraavien valmisteluiden tueksi (P4).</a:t>
            </a:r>
          </a:p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1BDF90-0D9B-48CC-A8B9-4F0703262EA6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002818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indent="-171450">
              <a:buFontTx/>
              <a:buChar char="-"/>
            </a:pPr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5B878EC4-376A-4FAC-844F-6C9BF98A64AA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24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765825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n kuvan paikkamerkki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Huomautusten paikkamerkki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i-FI" dirty="0"/>
          </a:p>
        </p:txBody>
      </p:sp>
      <p:sp>
        <p:nvSpPr>
          <p:cNvPr id="4" name="Dian numeron paikkamerkki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3C1BDF90-0D9B-48CC-A8B9-4F0703262EA6}" type="slidenum">
              <a:rPr kumimoji="0" lang="fi-FI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25</a:t>
            </a:fld>
            <a:endParaRPr kumimoji="0" lang="fi-FI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650989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89797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18838" y="0"/>
            <a:ext cx="1189037" cy="6858000"/>
          </a:xfrm>
          <a:custGeom>
            <a:avLst/>
            <a:gdLst>
              <a:gd name="T0" fmla="*/ 107277 w 2460"/>
              <a:gd name="T1" fmla="*/ 0 h 14300"/>
              <a:gd name="T2" fmla="*/ 0 w 2460"/>
              <a:gd name="T3" fmla="*/ 340023 h 14300"/>
              <a:gd name="T4" fmla="*/ 115492 w 2460"/>
              <a:gd name="T5" fmla="*/ 771645 h 14300"/>
              <a:gd name="T6" fmla="*/ 0 w 2460"/>
              <a:gd name="T7" fmla="*/ 1203267 h 14300"/>
              <a:gd name="T8" fmla="*/ 115492 w 2460"/>
              <a:gd name="T9" fmla="*/ 1634890 h 14300"/>
              <a:gd name="T10" fmla="*/ 0 w 2460"/>
              <a:gd name="T11" fmla="*/ 2066032 h 14300"/>
              <a:gd name="T12" fmla="*/ 115492 w 2460"/>
              <a:gd name="T13" fmla="*/ 2497655 h 14300"/>
              <a:gd name="T14" fmla="*/ 115492 w 2460"/>
              <a:gd name="T15" fmla="*/ 2519716 h 14300"/>
              <a:gd name="T16" fmla="*/ 0 w 2460"/>
              <a:gd name="T17" fmla="*/ 2951338 h 14300"/>
              <a:gd name="T18" fmla="*/ 115492 w 2460"/>
              <a:gd name="T19" fmla="*/ 3382481 h 14300"/>
              <a:gd name="T20" fmla="*/ 0 w 2460"/>
              <a:gd name="T21" fmla="*/ 3814103 h 14300"/>
              <a:gd name="T22" fmla="*/ 115492 w 2460"/>
              <a:gd name="T23" fmla="*/ 4245725 h 14300"/>
              <a:gd name="T24" fmla="*/ 0 w 2460"/>
              <a:gd name="T25" fmla="*/ 4676868 h 14300"/>
              <a:gd name="T26" fmla="*/ 115492 w 2460"/>
              <a:gd name="T27" fmla="*/ 5108491 h 14300"/>
              <a:gd name="T28" fmla="*/ 0 w 2460"/>
              <a:gd name="T29" fmla="*/ 5540113 h 14300"/>
              <a:gd name="T30" fmla="*/ 115492 w 2460"/>
              <a:gd name="T31" fmla="*/ 5971256 h 14300"/>
              <a:gd name="T32" fmla="*/ 0 w 2460"/>
              <a:gd name="T33" fmla="*/ 6402878 h 14300"/>
              <a:gd name="T34" fmla="*/ 115492 w 2460"/>
              <a:gd name="T35" fmla="*/ 6834501 h 14300"/>
              <a:gd name="T36" fmla="*/ 115009 w 2460"/>
              <a:gd name="T37" fmla="*/ 6858000 h 14300"/>
              <a:gd name="T38" fmla="*/ 1188749 w 2460"/>
              <a:gd name="T39" fmla="*/ 6858000 h 14300"/>
              <a:gd name="T40" fmla="*/ 1188749 w 2460"/>
              <a:gd name="T41" fmla="*/ 0 h 14300"/>
              <a:gd name="T42" fmla="*/ 107277 w 2460"/>
              <a:gd name="T43" fmla="*/ 0 h 14300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</a:gdLst>
            <a:ahLst/>
            <a:cxnLst>
              <a:cxn ang="T44">
                <a:pos x="T0" y="T1"/>
              </a:cxn>
              <a:cxn ang="T45">
                <a:pos x="T2" y="T3"/>
              </a:cxn>
              <a:cxn ang="T46">
                <a:pos x="T4" y="T5"/>
              </a:cxn>
              <a:cxn ang="T47">
                <a:pos x="T6" y="T7"/>
              </a:cxn>
              <a:cxn ang="T48">
                <a:pos x="T8" y="T9"/>
              </a:cxn>
              <a:cxn ang="T49">
                <a:pos x="T10" y="T11"/>
              </a:cxn>
              <a:cxn ang="T50">
                <a:pos x="T12" y="T13"/>
              </a:cxn>
              <a:cxn ang="T51">
                <a:pos x="T14" y="T15"/>
              </a:cxn>
              <a:cxn ang="T52">
                <a:pos x="T16" y="T17"/>
              </a:cxn>
              <a:cxn ang="T53">
                <a:pos x="T18" y="T19"/>
              </a:cxn>
              <a:cxn ang="T54">
                <a:pos x="T20" y="T21"/>
              </a:cxn>
              <a:cxn ang="T55">
                <a:pos x="T22" y="T23"/>
              </a:cxn>
              <a:cxn ang="T56">
                <a:pos x="T24" y="T25"/>
              </a:cxn>
              <a:cxn ang="T57">
                <a:pos x="T26" y="T27"/>
              </a:cxn>
              <a:cxn ang="T58">
                <a:pos x="T28" y="T29"/>
              </a:cxn>
              <a:cxn ang="T59">
                <a:pos x="T30" y="T31"/>
              </a:cxn>
              <a:cxn ang="T60">
                <a:pos x="T32" y="T33"/>
              </a:cxn>
              <a:cxn ang="T61">
                <a:pos x="T34" y="T35"/>
              </a:cxn>
              <a:cxn ang="T62">
                <a:pos x="T36" y="T37"/>
              </a:cxn>
              <a:cxn ang="T63">
                <a:pos x="T38" y="T39"/>
              </a:cxn>
              <a:cxn ang="T64">
                <a:pos x="T40" y="T41"/>
              </a:cxn>
              <a:cxn ang="T65">
                <a:pos x="T42" y="T43"/>
              </a:cxn>
            </a:cxnLst>
            <a:rect l="0" t="0" r="r" b="b"/>
            <a:pathLst>
              <a:path w="2460" h="14300">
                <a:moveTo>
                  <a:pt x="222" y="0"/>
                </a:moveTo>
                <a:cubicBezTo>
                  <a:pt x="167" y="272"/>
                  <a:pt x="0" y="334"/>
                  <a:pt x="0" y="709"/>
                </a:cubicBezTo>
                <a:cubicBezTo>
                  <a:pt x="0" y="1159"/>
                  <a:pt x="239" y="1159"/>
                  <a:pt x="239" y="1609"/>
                </a:cubicBezTo>
                <a:cubicBezTo>
                  <a:pt x="239" y="2059"/>
                  <a:pt x="0" y="2059"/>
                  <a:pt x="0" y="2509"/>
                </a:cubicBezTo>
                <a:cubicBezTo>
                  <a:pt x="0" y="2959"/>
                  <a:pt x="239" y="2959"/>
                  <a:pt x="239" y="3409"/>
                </a:cubicBezTo>
                <a:cubicBezTo>
                  <a:pt x="239" y="3858"/>
                  <a:pt x="0" y="3858"/>
                  <a:pt x="0" y="4308"/>
                </a:cubicBezTo>
                <a:cubicBezTo>
                  <a:pt x="0" y="4758"/>
                  <a:pt x="239" y="4758"/>
                  <a:pt x="239" y="5208"/>
                </a:cubicBezTo>
                <a:lnTo>
                  <a:pt x="239" y="5254"/>
                </a:lnTo>
                <a:cubicBezTo>
                  <a:pt x="239" y="5704"/>
                  <a:pt x="0" y="5704"/>
                  <a:pt x="0" y="6154"/>
                </a:cubicBezTo>
                <a:cubicBezTo>
                  <a:pt x="0" y="6603"/>
                  <a:pt x="239" y="6603"/>
                  <a:pt x="239" y="7053"/>
                </a:cubicBezTo>
                <a:cubicBezTo>
                  <a:pt x="239" y="7503"/>
                  <a:pt x="0" y="7503"/>
                  <a:pt x="0" y="7953"/>
                </a:cubicBezTo>
                <a:cubicBezTo>
                  <a:pt x="0" y="8403"/>
                  <a:pt x="239" y="8403"/>
                  <a:pt x="239" y="8853"/>
                </a:cubicBezTo>
                <a:cubicBezTo>
                  <a:pt x="239" y="9303"/>
                  <a:pt x="0" y="9303"/>
                  <a:pt x="0" y="9752"/>
                </a:cubicBezTo>
                <a:cubicBezTo>
                  <a:pt x="0" y="10202"/>
                  <a:pt x="239" y="10202"/>
                  <a:pt x="239" y="10652"/>
                </a:cubicBezTo>
                <a:cubicBezTo>
                  <a:pt x="239" y="11102"/>
                  <a:pt x="0" y="11102"/>
                  <a:pt x="0" y="11552"/>
                </a:cubicBezTo>
                <a:cubicBezTo>
                  <a:pt x="0" y="12002"/>
                  <a:pt x="239" y="12002"/>
                  <a:pt x="239" y="12451"/>
                </a:cubicBezTo>
                <a:cubicBezTo>
                  <a:pt x="239" y="12901"/>
                  <a:pt x="0" y="12901"/>
                  <a:pt x="0" y="13351"/>
                </a:cubicBezTo>
                <a:cubicBezTo>
                  <a:pt x="0" y="13801"/>
                  <a:pt x="239" y="13801"/>
                  <a:pt x="239" y="14251"/>
                </a:cubicBezTo>
                <a:cubicBezTo>
                  <a:pt x="239" y="14268"/>
                  <a:pt x="239" y="14284"/>
                  <a:pt x="238" y="14300"/>
                </a:cubicBezTo>
                <a:lnTo>
                  <a:pt x="2460" y="14300"/>
                </a:lnTo>
                <a:lnTo>
                  <a:pt x="2460" y="0"/>
                </a:lnTo>
                <a:lnTo>
                  <a:pt x="222" y="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2280977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9"/>
          <p:cNvSpPr>
            <a:spLocks noChangeAspect="1"/>
          </p:cNvSpPr>
          <p:nvPr/>
        </p:nvSpPr>
        <p:spPr bwMode="auto">
          <a:xfrm>
            <a:off x="11077575" y="0"/>
            <a:ext cx="1112838" cy="6858000"/>
          </a:xfrm>
          <a:custGeom>
            <a:avLst/>
            <a:gdLst>
              <a:gd name="T0" fmla="*/ 30426 w 2304"/>
              <a:gd name="T1" fmla="*/ 0 h 14300"/>
              <a:gd name="T2" fmla="*/ 18352 w 2304"/>
              <a:gd name="T3" fmla="*/ 11990 h 14300"/>
              <a:gd name="T4" fmla="*/ 286395 w 2304"/>
              <a:gd name="T5" fmla="*/ 276718 h 14300"/>
              <a:gd name="T6" fmla="*/ 18352 w 2304"/>
              <a:gd name="T7" fmla="*/ 540967 h 14300"/>
              <a:gd name="T8" fmla="*/ 268042 w 2304"/>
              <a:gd name="T9" fmla="*/ 787951 h 14300"/>
              <a:gd name="T10" fmla="*/ 0 w 2304"/>
              <a:gd name="T11" fmla="*/ 1052199 h 14300"/>
              <a:gd name="T12" fmla="*/ 268042 w 2304"/>
              <a:gd name="T13" fmla="*/ 1316928 h 14300"/>
              <a:gd name="T14" fmla="*/ 0 w 2304"/>
              <a:gd name="T15" fmla="*/ 1581656 h 14300"/>
              <a:gd name="T16" fmla="*/ 268042 w 2304"/>
              <a:gd name="T17" fmla="*/ 1846385 h 14300"/>
              <a:gd name="T18" fmla="*/ 0 w 2304"/>
              <a:gd name="T19" fmla="*/ 2111113 h 14300"/>
              <a:gd name="T20" fmla="*/ 268042 w 2304"/>
              <a:gd name="T21" fmla="*/ 2375841 h 14300"/>
              <a:gd name="T22" fmla="*/ 0 w 2304"/>
              <a:gd name="T23" fmla="*/ 2640570 h 14300"/>
              <a:gd name="T24" fmla="*/ 268042 w 2304"/>
              <a:gd name="T25" fmla="*/ 2905298 h 14300"/>
              <a:gd name="T26" fmla="*/ 0 w 2304"/>
              <a:gd name="T27" fmla="*/ 3170027 h 14300"/>
              <a:gd name="T28" fmla="*/ 281082 w 2304"/>
              <a:gd name="T29" fmla="*/ 3447704 h 14300"/>
              <a:gd name="T30" fmla="*/ 18352 w 2304"/>
              <a:gd name="T31" fmla="*/ 3706677 h 14300"/>
              <a:gd name="T32" fmla="*/ 286395 w 2304"/>
              <a:gd name="T33" fmla="*/ 3971405 h 14300"/>
              <a:gd name="T34" fmla="*/ 18352 w 2304"/>
              <a:gd name="T35" fmla="*/ 4236134 h 14300"/>
              <a:gd name="T36" fmla="*/ 286395 w 2304"/>
              <a:gd name="T37" fmla="*/ 4500862 h 14300"/>
              <a:gd name="T38" fmla="*/ 18352 w 2304"/>
              <a:gd name="T39" fmla="*/ 4765591 h 14300"/>
              <a:gd name="T40" fmla="*/ 286395 w 2304"/>
              <a:gd name="T41" fmla="*/ 5030319 h 14300"/>
              <a:gd name="T42" fmla="*/ 18352 w 2304"/>
              <a:gd name="T43" fmla="*/ 5295047 h 14300"/>
              <a:gd name="T44" fmla="*/ 268042 w 2304"/>
              <a:gd name="T45" fmla="*/ 5541552 h 14300"/>
              <a:gd name="T46" fmla="*/ 0 w 2304"/>
              <a:gd name="T47" fmla="*/ 5806280 h 14300"/>
              <a:gd name="T48" fmla="*/ 268042 w 2304"/>
              <a:gd name="T49" fmla="*/ 6071009 h 14300"/>
              <a:gd name="T50" fmla="*/ 0 w 2304"/>
              <a:gd name="T51" fmla="*/ 6335737 h 14300"/>
              <a:gd name="T52" fmla="*/ 268042 w 2304"/>
              <a:gd name="T53" fmla="*/ 6600465 h 14300"/>
              <a:gd name="T54" fmla="*/ 7244 w 2304"/>
              <a:gd name="T55" fmla="*/ 6858000 h 14300"/>
              <a:gd name="T56" fmla="*/ 1112737 w 2304"/>
              <a:gd name="T57" fmla="*/ 6858000 h 14300"/>
              <a:gd name="T58" fmla="*/ 1112737 w 2304"/>
              <a:gd name="T59" fmla="*/ 0 h 14300"/>
              <a:gd name="T60" fmla="*/ 30426 w 2304"/>
              <a:gd name="T61" fmla="*/ 0 h 14300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</a:gdLst>
            <a:ahLst/>
            <a:cxnLst>
              <a:cxn ang="T62">
                <a:pos x="T0" y="T1"/>
              </a:cxn>
              <a:cxn ang="T63">
                <a:pos x="T2" y="T3"/>
              </a:cxn>
              <a:cxn ang="T64">
                <a:pos x="T4" y="T5"/>
              </a:cxn>
              <a:cxn ang="T65">
                <a:pos x="T6" y="T7"/>
              </a:cxn>
              <a:cxn ang="T66">
                <a:pos x="T8" y="T9"/>
              </a:cxn>
              <a:cxn ang="T67">
                <a:pos x="T10" y="T11"/>
              </a:cxn>
              <a:cxn ang="T68">
                <a:pos x="T12" y="T13"/>
              </a:cxn>
              <a:cxn ang="T69">
                <a:pos x="T14" y="T15"/>
              </a:cxn>
              <a:cxn ang="T70">
                <a:pos x="T16" y="T17"/>
              </a:cxn>
              <a:cxn ang="T71">
                <a:pos x="T18" y="T19"/>
              </a:cxn>
              <a:cxn ang="T72">
                <a:pos x="T20" y="T21"/>
              </a:cxn>
              <a:cxn ang="T73">
                <a:pos x="T22" y="T23"/>
              </a:cxn>
              <a:cxn ang="T74">
                <a:pos x="T24" y="T25"/>
              </a:cxn>
              <a:cxn ang="T75">
                <a:pos x="T26" y="T27"/>
              </a:cxn>
              <a:cxn ang="T76">
                <a:pos x="T28" y="T29"/>
              </a:cxn>
              <a:cxn ang="T77">
                <a:pos x="T30" y="T31"/>
              </a:cxn>
              <a:cxn ang="T78">
                <a:pos x="T32" y="T33"/>
              </a:cxn>
              <a:cxn ang="T79">
                <a:pos x="T34" y="T35"/>
              </a:cxn>
              <a:cxn ang="T80">
                <a:pos x="T36" y="T37"/>
              </a:cxn>
              <a:cxn ang="T81">
                <a:pos x="T38" y="T39"/>
              </a:cxn>
              <a:cxn ang="T82">
                <a:pos x="T40" y="T41"/>
              </a:cxn>
              <a:cxn ang="T83">
                <a:pos x="T42" y="T43"/>
              </a:cxn>
              <a:cxn ang="T84">
                <a:pos x="T44" y="T45"/>
              </a:cxn>
              <a:cxn ang="T85">
                <a:pos x="T46" y="T47"/>
              </a:cxn>
              <a:cxn ang="T86">
                <a:pos x="T48" y="T49"/>
              </a:cxn>
              <a:cxn ang="T87">
                <a:pos x="T50" y="T51"/>
              </a:cxn>
              <a:cxn ang="T88">
                <a:pos x="T52" y="T53"/>
              </a:cxn>
              <a:cxn ang="T89">
                <a:pos x="T54" y="T55"/>
              </a:cxn>
              <a:cxn ang="T90">
                <a:pos x="T56" y="T57"/>
              </a:cxn>
              <a:cxn ang="T91">
                <a:pos x="T58" y="T59"/>
              </a:cxn>
              <a:cxn ang="T92">
                <a:pos x="T60" y="T61"/>
              </a:cxn>
            </a:cxnLst>
            <a:rect l="0" t="0" r="r" b="b"/>
            <a:pathLst>
              <a:path w="2304" h="14300">
                <a:moveTo>
                  <a:pt x="63" y="0"/>
                </a:moveTo>
                <a:lnTo>
                  <a:pt x="38" y="25"/>
                </a:lnTo>
                <a:lnTo>
                  <a:pt x="593" y="577"/>
                </a:lnTo>
                <a:lnTo>
                  <a:pt x="38" y="1128"/>
                </a:lnTo>
                <a:lnTo>
                  <a:pt x="555" y="1643"/>
                </a:lnTo>
                <a:lnTo>
                  <a:pt x="0" y="2194"/>
                </a:lnTo>
                <a:lnTo>
                  <a:pt x="555" y="2746"/>
                </a:lnTo>
                <a:lnTo>
                  <a:pt x="0" y="3298"/>
                </a:lnTo>
                <a:lnTo>
                  <a:pt x="555" y="3850"/>
                </a:lnTo>
                <a:lnTo>
                  <a:pt x="0" y="4402"/>
                </a:lnTo>
                <a:lnTo>
                  <a:pt x="555" y="4954"/>
                </a:lnTo>
                <a:lnTo>
                  <a:pt x="0" y="5506"/>
                </a:lnTo>
                <a:lnTo>
                  <a:pt x="555" y="6058"/>
                </a:lnTo>
                <a:lnTo>
                  <a:pt x="0" y="6610"/>
                </a:lnTo>
                <a:lnTo>
                  <a:pt x="582" y="7189"/>
                </a:lnTo>
                <a:lnTo>
                  <a:pt x="38" y="7729"/>
                </a:lnTo>
                <a:lnTo>
                  <a:pt x="593" y="8281"/>
                </a:lnTo>
                <a:lnTo>
                  <a:pt x="38" y="8833"/>
                </a:lnTo>
                <a:lnTo>
                  <a:pt x="593" y="9385"/>
                </a:lnTo>
                <a:lnTo>
                  <a:pt x="38" y="9937"/>
                </a:lnTo>
                <a:lnTo>
                  <a:pt x="593" y="10489"/>
                </a:lnTo>
                <a:lnTo>
                  <a:pt x="38" y="11041"/>
                </a:lnTo>
                <a:lnTo>
                  <a:pt x="555" y="11555"/>
                </a:lnTo>
                <a:lnTo>
                  <a:pt x="0" y="12107"/>
                </a:lnTo>
                <a:lnTo>
                  <a:pt x="555" y="12659"/>
                </a:lnTo>
                <a:lnTo>
                  <a:pt x="0" y="13211"/>
                </a:lnTo>
                <a:lnTo>
                  <a:pt x="555" y="13763"/>
                </a:lnTo>
                <a:lnTo>
                  <a:pt x="15" y="14300"/>
                </a:lnTo>
                <a:lnTo>
                  <a:pt x="2304" y="14300"/>
                </a:lnTo>
                <a:cubicBezTo>
                  <a:pt x="2304" y="9533"/>
                  <a:pt x="2304" y="4767"/>
                  <a:pt x="2304" y="0"/>
                </a:cubicBezTo>
                <a:lnTo>
                  <a:pt x="63" y="0"/>
                </a:lnTo>
                <a:close/>
              </a:path>
            </a:pathLst>
          </a:custGeom>
          <a:solidFill>
            <a:srgbClr val="0000B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59470520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3"/>
          <p:cNvSpPr>
            <a:spLocks noChangeAspect="1"/>
          </p:cNvSpPr>
          <p:nvPr/>
        </p:nvSpPr>
        <p:spPr bwMode="auto">
          <a:xfrm>
            <a:off x="10964863" y="0"/>
            <a:ext cx="1228725" cy="6858000"/>
          </a:xfrm>
          <a:custGeom>
            <a:avLst/>
            <a:gdLst>
              <a:gd name="T0" fmla="*/ 0 w 2539"/>
              <a:gd name="T1" fmla="*/ 4225103 h 14300"/>
              <a:gd name="T2" fmla="*/ 0 w 2539"/>
              <a:gd name="T3" fmla="*/ 4225103 h 14300"/>
              <a:gd name="T4" fmla="*/ 174239 w 2539"/>
              <a:gd name="T5" fmla="*/ 4488393 h 14300"/>
              <a:gd name="T6" fmla="*/ 0 w 2539"/>
              <a:gd name="T7" fmla="*/ 4751683 h 14300"/>
              <a:gd name="T8" fmla="*/ 0 w 2539"/>
              <a:gd name="T9" fmla="*/ 4752642 h 14300"/>
              <a:gd name="T10" fmla="*/ 0 w 2539"/>
              <a:gd name="T11" fmla="*/ 4753122 h 14300"/>
              <a:gd name="T12" fmla="*/ 174239 w 2539"/>
              <a:gd name="T13" fmla="*/ 5016411 h 14300"/>
              <a:gd name="T14" fmla="*/ 0 w 2539"/>
              <a:gd name="T15" fmla="*/ 5279701 h 14300"/>
              <a:gd name="T16" fmla="*/ 0 w 2539"/>
              <a:gd name="T17" fmla="*/ 5279701 h 14300"/>
              <a:gd name="T18" fmla="*/ 0 w 2539"/>
              <a:gd name="T19" fmla="*/ 5281140 h 14300"/>
              <a:gd name="T20" fmla="*/ 175691 w 2539"/>
              <a:gd name="T21" fmla="*/ 5544909 h 14300"/>
              <a:gd name="T22" fmla="*/ 0 w 2539"/>
              <a:gd name="T23" fmla="*/ 5809158 h 14300"/>
              <a:gd name="T24" fmla="*/ 175691 w 2539"/>
              <a:gd name="T25" fmla="*/ 6072927 h 14300"/>
              <a:gd name="T26" fmla="*/ 0 w 2539"/>
              <a:gd name="T27" fmla="*/ 6337176 h 14300"/>
              <a:gd name="T28" fmla="*/ 175691 w 2539"/>
              <a:gd name="T29" fmla="*/ 6600945 h 14300"/>
              <a:gd name="T30" fmla="*/ 0 w 2539"/>
              <a:gd name="T31" fmla="*/ 6858000 h 14300"/>
              <a:gd name="T32" fmla="*/ 1228866 w 2539"/>
              <a:gd name="T33" fmla="*/ 6858000 h 14300"/>
              <a:gd name="T34" fmla="*/ 1228866 w 2539"/>
              <a:gd name="T35" fmla="*/ 0 h 14300"/>
              <a:gd name="T36" fmla="*/ 0 w 2539"/>
              <a:gd name="T37" fmla="*/ 0 h 14300"/>
              <a:gd name="T38" fmla="*/ 175691 w 2539"/>
              <a:gd name="T39" fmla="*/ 264249 h 14300"/>
              <a:gd name="T40" fmla="*/ 0 w 2539"/>
              <a:gd name="T41" fmla="*/ 528018 h 14300"/>
              <a:gd name="T42" fmla="*/ 175691 w 2539"/>
              <a:gd name="T43" fmla="*/ 791787 h 14300"/>
              <a:gd name="T44" fmla="*/ 0 w 2539"/>
              <a:gd name="T45" fmla="*/ 1056036 h 14300"/>
              <a:gd name="T46" fmla="*/ 175691 w 2539"/>
              <a:gd name="T47" fmla="*/ 1319805 h 14300"/>
              <a:gd name="T48" fmla="*/ 0 w 2539"/>
              <a:gd name="T49" fmla="*/ 1584054 h 14300"/>
              <a:gd name="T50" fmla="*/ 175691 w 2539"/>
              <a:gd name="T51" fmla="*/ 1847823 h 14300"/>
              <a:gd name="T52" fmla="*/ 0 w 2539"/>
              <a:gd name="T53" fmla="*/ 2112072 h 14300"/>
              <a:gd name="T54" fmla="*/ 175691 w 2539"/>
              <a:gd name="T55" fmla="*/ 2375841 h 14300"/>
              <a:gd name="T56" fmla="*/ 0 w 2539"/>
              <a:gd name="T57" fmla="*/ 2640090 h 14300"/>
              <a:gd name="T58" fmla="*/ 175691 w 2539"/>
              <a:gd name="T59" fmla="*/ 2903859 h 14300"/>
              <a:gd name="T60" fmla="*/ 0 w 2539"/>
              <a:gd name="T61" fmla="*/ 3168108 h 14300"/>
              <a:gd name="T62" fmla="*/ 175691 w 2539"/>
              <a:gd name="T63" fmla="*/ 3431877 h 14300"/>
              <a:gd name="T64" fmla="*/ 0 w 2539"/>
              <a:gd name="T65" fmla="*/ 3695647 h 14300"/>
              <a:gd name="T66" fmla="*/ 175691 w 2539"/>
              <a:gd name="T67" fmla="*/ 3959896 h 14300"/>
              <a:gd name="T68" fmla="*/ 0 w 2539"/>
              <a:gd name="T69" fmla="*/ 4223665 h 14300"/>
              <a:gd name="T70" fmla="*/ 0 w 2539"/>
              <a:gd name="T71" fmla="*/ 4225103 h 14300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  <a:gd name="T105" fmla="*/ 0 60000 65536"/>
              <a:gd name="T106" fmla="*/ 0 60000 65536"/>
              <a:gd name="T107" fmla="*/ 0 60000 65536"/>
            </a:gdLst>
            <a:ahLst/>
            <a:cxnLst>
              <a:cxn ang="T72">
                <a:pos x="T0" y="T1"/>
              </a:cxn>
              <a:cxn ang="T73">
                <a:pos x="T2" y="T3"/>
              </a:cxn>
              <a:cxn ang="T74">
                <a:pos x="T4" y="T5"/>
              </a:cxn>
              <a:cxn ang="T75">
                <a:pos x="T6" y="T7"/>
              </a:cxn>
              <a:cxn ang="T76">
                <a:pos x="T8" y="T9"/>
              </a:cxn>
              <a:cxn ang="T77">
                <a:pos x="T10" y="T11"/>
              </a:cxn>
              <a:cxn ang="T78">
                <a:pos x="T12" y="T13"/>
              </a:cxn>
              <a:cxn ang="T79">
                <a:pos x="T14" y="T15"/>
              </a:cxn>
              <a:cxn ang="T80">
                <a:pos x="T16" y="T17"/>
              </a:cxn>
              <a:cxn ang="T81">
                <a:pos x="T18" y="T19"/>
              </a:cxn>
              <a:cxn ang="T82">
                <a:pos x="T20" y="T21"/>
              </a:cxn>
              <a:cxn ang="T83">
                <a:pos x="T22" y="T23"/>
              </a:cxn>
              <a:cxn ang="T84">
                <a:pos x="T24" y="T25"/>
              </a:cxn>
              <a:cxn ang="T85">
                <a:pos x="T26" y="T27"/>
              </a:cxn>
              <a:cxn ang="T86">
                <a:pos x="T28" y="T29"/>
              </a:cxn>
              <a:cxn ang="T87">
                <a:pos x="T30" y="T31"/>
              </a:cxn>
              <a:cxn ang="T88">
                <a:pos x="T32" y="T33"/>
              </a:cxn>
              <a:cxn ang="T89">
                <a:pos x="T34" y="T35"/>
              </a:cxn>
              <a:cxn ang="T90">
                <a:pos x="T36" y="T37"/>
              </a:cxn>
              <a:cxn ang="T91">
                <a:pos x="T38" y="T39"/>
              </a:cxn>
              <a:cxn ang="T92">
                <a:pos x="T40" y="T41"/>
              </a:cxn>
              <a:cxn ang="T93">
                <a:pos x="T42" y="T43"/>
              </a:cxn>
              <a:cxn ang="T94">
                <a:pos x="T44" y="T45"/>
              </a:cxn>
              <a:cxn ang="T95">
                <a:pos x="T46" y="T47"/>
              </a:cxn>
              <a:cxn ang="T96">
                <a:pos x="T48" y="T49"/>
              </a:cxn>
              <a:cxn ang="T97">
                <a:pos x="T50" y="T51"/>
              </a:cxn>
              <a:cxn ang="T98">
                <a:pos x="T52" y="T53"/>
              </a:cxn>
              <a:cxn ang="T99">
                <a:pos x="T54" y="T55"/>
              </a:cxn>
              <a:cxn ang="T100">
                <a:pos x="T56" y="T57"/>
              </a:cxn>
              <a:cxn ang="T101">
                <a:pos x="T58" y="T59"/>
              </a:cxn>
              <a:cxn ang="T102">
                <a:pos x="T60" y="T61"/>
              </a:cxn>
              <a:cxn ang="T103">
                <a:pos x="T62" y="T63"/>
              </a:cxn>
              <a:cxn ang="T104">
                <a:pos x="T64" y="T65"/>
              </a:cxn>
              <a:cxn ang="T105">
                <a:pos x="T66" y="T67"/>
              </a:cxn>
              <a:cxn ang="T106">
                <a:pos x="T68" y="T69"/>
              </a:cxn>
              <a:cxn ang="T107">
                <a:pos x="T70" y="T71"/>
              </a:cxn>
            </a:cxnLst>
            <a:rect l="0" t="0" r="r" b="b"/>
            <a:pathLst>
              <a:path w="2539" h="14300">
                <a:moveTo>
                  <a:pt x="0" y="8810"/>
                </a:moveTo>
                <a:lnTo>
                  <a:pt x="0" y="8810"/>
                </a:lnTo>
                <a:cubicBezTo>
                  <a:pt x="0" y="9056"/>
                  <a:pt x="148" y="9267"/>
                  <a:pt x="360" y="9359"/>
                </a:cubicBezTo>
                <a:cubicBezTo>
                  <a:pt x="148" y="9451"/>
                  <a:pt x="0" y="9662"/>
                  <a:pt x="0" y="9908"/>
                </a:cubicBezTo>
                <a:lnTo>
                  <a:pt x="0" y="9910"/>
                </a:lnTo>
                <a:lnTo>
                  <a:pt x="0" y="9911"/>
                </a:lnTo>
                <a:cubicBezTo>
                  <a:pt x="0" y="10157"/>
                  <a:pt x="148" y="10368"/>
                  <a:pt x="360" y="10460"/>
                </a:cubicBezTo>
                <a:cubicBezTo>
                  <a:pt x="148" y="10552"/>
                  <a:pt x="0" y="10763"/>
                  <a:pt x="0" y="11009"/>
                </a:cubicBezTo>
                <a:lnTo>
                  <a:pt x="0" y="11012"/>
                </a:lnTo>
                <a:cubicBezTo>
                  <a:pt x="0" y="11259"/>
                  <a:pt x="150" y="11471"/>
                  <a:pt x="363" y="11562"/>
                </a:cubicBezTo>
                <a:cubicBezTo>
                  <a:pt x="150" y="11654"/>
                  <a:pt x="0" y="11866"/>
                  <a:pt x="0" y="12113"/>
                </a:cubicBezTo>
                <a:cubicBezTo>
                  <a:pt x="0" y="12360"/>
                  <a:pt x="150" y="12572"/>
                  <a:pt x="363" y="12663"/>
                </a:cubicBezTo>
                <a:cubicBezTo>
                  <a:pt x="150" y="12755"/>
                  <a:pt x="0" y="12967"/>
                  <a:pt x="0" y="13214"/>
                </a:cubicBezTo>
                <a:cubicBezTo>
                  <a:pt x="0" y="13461"/>
                  <a:pt x="150" y="13673"/>
                  <a:pt x="363" y="13764"/>
                </a:cubicBezTo>
                <a:cubicBezTo>
                  <a:pt x="154" y="13854"/>
                  <a:pt x="6" y="14059"/>
                  <a:pt x="0" y="14300"/>
                </a:cubicBezTo>
                <a:lnTo>
                  <a:pt x="2539" y="14300"/>
                </a:lnTo>
                <a:cubicBezTo>
                  <a:pt x="2539" y="9533"/>
                  <a:pt x="2539" y="4767"/>
                  <a:pt x="2539" y="0"/>
                </a:cubicBezTo>
                <a:lnTo>
                  <a:pt x="0" y="0"/>
                </a:lnTo>
                <a:cubicBezTo>
                  <a:pt x="0" y="247"/>
                  <a:pt x="150" y="459"/>
                  <a:pt x="363" y="551"/>
                </a:cubicBezTo>
                <a:cubicBezTo>
                  <a:pt x="150" y="642"/>
                  <a:pt x="0" y="854"/>
                  <a:pt x="0" y="1101"/>
                </a:cubicBezTo>
                <a:cubicBezTo>
                  <a:pt x="0" y="1348"/>
                  <a:pt x="150" y="1560"/>
                  <a:pt x="363" y="1651"/>
                </a:cubicBezTo>
                <a:cubicBezTo>
                  <a:pt x="150" y="1743"/>
                  <a:pt x="0" y="1955"/>
                  <a:pt x="0" y="2202"/>
                </a:cubicBezTo>
                <a:cubicBezTo>
                  <a:pt x="0" y="2449"/>
                  <a:pt x="150" y="2661"/>
                  <a:pt x="363" y="2752"/>
                </a:cubicBezTo>
                <a:cubicBezTo>
                  <a:pt x="150" y="2844"/>
                  <a:pt x="0" y="3056"/>
                  <a:pt x="0" y="3303"/>
                </a:cubicBezTo>
                <a:cubicBezTo>
                  <a:pt x="0" y="3550"/>
                  <a:pt x="150" y="3762"/>
                  <a:pt x="363" y="3853"/>
                </a:cubicBezTo>
                <a:cubicBezTo>
                  <a:pt x="150" y="3945"/>
                  <a:pt x="0" y="4157"/>
                  <a:pt x="0" y="4404"/>
                </a:cubicBezTo>
                <a:cubicBezTo>
                  <a:pt x="0" y="4651"/>
                  <a:pt x="150" y="4863"/>
                  <a:pt x="363" y="4954"/>
                </a:cubicBezTo>
                <a:cubicBezTo>
                  <a:pt x="150" y="5046"/>
                  <a:pt x="0" y="5258"/>
                  <a:pt x="0" y="5505"/>
                </a:cubicBezTo>
                <a:cubicBezTo>
                  <a:pt x="0" y="5752"/>
                  <a:pt x="150" y="5964"/>
                  <a:pt x="363" y="6055"/>
                </a:cubicBezTo>
                <a:cubicBezTo>
                  <a:pt x="150" y="6147"/>
                  <a:pt x="0" y="6359"/>
                  <a:pt x="0" y="6606"/>
                </a:cubicBezTo>
                <a:cubicBezTo>
                  <a:pt x="0" y="6853"/>
                  <a:pt x="150" y="7065"/>
                  <a:pt x="363" y="7156"/>
                </a:cubicBezTo>
                <a:cubicBezTo>
                  <a:pt x="150" y="7247"/>
                  <a:pt x="0" y="7459"/>
                  <a:pt x="0" y="7706"/>
                </a:cubicBezTo>
                <a:cubicBezTo>
                  <a:pt x="0" y="7954"/>
                  <a:pt x="150" y="8165"/>
                  <a:pt x="363" y="8257"/>
                </a:cubicBezTo>
                <a:cubicBezTo>
                  <a:pt x="150" y="8348"/>
                  <a:pt x="0" y="8560"/>
                  <a:pt x="0" y="8807"/>
                </a:cubicBezTo>
                <a:lnTo>
                  <a:pt x="0" y="8810"/>
                </a:lnTo>
                <a:close/>
              </a:path>
            </a:pathLst>
          </a:custGeom>
          <a:solidFill>
            <a:srgbClr val="F5A4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67054304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 F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887075" y="0"/>
            <a:ext cx="1304925" cy="6858000"/>
          </a:xfrm>
          <a:custGeom>
            <a:avLst/>
            <a:gdLst>
              <a:gd name="T0" fmla="*/ 0 w 2700"/>
              <a:gd name="T1" fmla="*/ 16306 h 14300"/>
              <a:gd name="T2" fmla="*/ 212647 w 2700"/>
              <a:gd name="T3" fmla="*/ 144354 h 14300"/>
              <a:gd name="T4" fmla="*/ 212647 w 2700"/>
              <a:gd name="T5" fmla="*/ 290626 h 14300"/>
              <a:gd name="T6" fmla="*/ 0 w 2700"/>
              <a:gd name="T7" fmla="*/ 418674 h 14300"/>
              <a:gd name="T8" fmla="*/ 212647 w 2700"/>
              <a:gd name="T9" fmla="*/ 546722 h 14300"/>
              <a:gd name="T10" fmla="*/ 212647 w 2700"/>
              <a:gd name="T11" fmla="*/ 692994 h 14300"/>
              <a:gd name="T12" fmla="*/ 0 w 2700"/>
              <a:gd name="T13" fmla="*/ 820083 h 14300"/>
              <a:gd name="T14" fmla="*/ 212647 w 2700"/>
              <a:gd name="T15" fmla="*/ 948130 h 14300"/>
              <a:gd name="T16" fmla="*/ 212647 w 2700"/>
              <a:gd name="T17" fmla="*/ 1094403 h 14300"/>
              <a:gd name="T18" fmla="*/ 0 w 2700"/>
              <a:gd name="T19" fmla="*/ 1221971 h 14300"/>
              <a:gd name="T20" fmla="*/ 212647 w 2700"/>
              <a:gd name="T21" fmla="*/ 1350019 h 14300"/>
              <a:gd name="T22" fmla="*/ 212647 w 2700"/>
              <a:gd name="T23" fmla="*/ 1496291 h 14300"/>
              <a:gd name="T24" fmla="*/ 0 w 2700"/>
              <a:gd name="T25" fmla="*/ 1624339 h 14300"/>
              <a:gd name="T26" fmla="*/ 212647 w 2700"/>
              <a:gd name="T27" fmla="*/ 1752387 h 14300"/>
              <a:gd name="T28" fmla="*/ 212647 w 2700"/>
              <a:gd name="T29" fmla="*/ 1898659 h 14300"/>
              <a:gd name="T30" fmla="*/ 0 w 2700"/>
              <a:gd name="T31" fmla="*/ 2026707 h 14300"/>
              <a:gd name="T32" fmla="*/ 212647 w 2700"/>
              <a:gd name="T33" fmla="*/ 2154755 h 14300"/>
              <a:gd name="T34" fmla="*/ 212647 w 2700"/>
              <a:gd name="T35" fmla="*/ 2301027 h 14300"/>
              <a:gd name="T36" fmla="*/ 0 w 2700"/>
              <a:gd name="T37" fmla="*/ 2429554 h 14300"/>
              <a:gd name="T38" fmla="*/ 212647 w 2700"/>
              <a:gd name="T39" fmla="*/ 2557602 h 14300"/>
              <a:gd name="T40" fmla="*/ 212647 w 2700"/>
              <a:gd name="T41" fmla="*/ 2703874 h 14300"/>
              <a:gd name="T42" fmla="*/ 0 w 2700"/>
              <a:gd name="T43" fmla="*/ 2831443 h 14300"/>
              <a:gd name="T44" fmla="*/ 212647 w 2700"/>
              <a:gd name="T45" fmla="*/ 2959970 h 14300"/>
              <a:gd name="T46" fmla="*/ 212647 w 2700"/>
              <a:gd name="T47" fmla="*/ 3105763 h 14300"/>
              <a:gd name="T48" fmla="*/ 0 w 2700"/>
              <a:gd name="T49" fmla="*/ 3232852 h 14300"/>
              <a:gd name="T50" fmla="*/ 212647 w 2700"/>
              <a:gd name="T51" fmla="*/ 3360900 h 14300"/>
              <a:gd name="T52" fmla="*/ 212647 w 2700"/>
              <a:gd name="T53" fmla="*/ 3507172 h 14300"/>
              <a:gd name="T54" fmla="*/ 0 w 2700"/>
              <a:gd name="T55" fmla="*/ 3635220 h 14300"/>
              <a:gd name="T56" fmla="*/ 212647 w 2700"/>
              <a:gd name="T57" fmla="*/ 3763268 h 14300"/>
              <a:gd name="T58" fmla="*/ 212647 w 2700"/>
              <a:gd name="T59" fmla="*/ 3909540 h 14300"/>
              <a:gd name="T60" fmla="*/ 0 w 2700"/>
              <a:gd name="T61" fmla="*/ 4037588 h 14300"/>
              <a:gd name="T62" fmla="*/ 212647 w 2700"/>
              <a:gd name="T63" fmla="*/ 4165636 h 14300"/>
              <a:gd name="T64" fmla="*/ 212647 w 2700"/>
              <a:gd name="T65" fmla="*/ 4311908 h 14300"/>
              <a:gd name="T66" fmla="*/ 0 w 2700"/>
              <a:gd name="T67" fmla="*/ 4439476 h 14300"/>
              <a:gd name="T68" fmla="*/ 212647 w 2700"/>
              <a:gd name="T69" fmla="*/ 4568003 h 14300"/>
              <a:gd name="T70" fmla="*/ 262425 w 2700"/>
              <a:gd name="T71" fmla="*/ 4655287 h 14300"/>
              <a:gd name="T72" fmla="*/ 44463 w 2700"/>
              <a:gd name="T73" fmla="*/ 4785733 h 14300"/>
              <a:gd name="T74" fmla="*/ 48812 w 2700"/>
              <a:gd name="T75" fmla="*/ 4928648 h 14300"/>
              <a:gd name="T76" fmla="*/ 262425 w 2700"/>
              <a:gd name="T77" fmla="*/ 5058135 h 14300"/>
              <a:gd name="T78" fmla="*/ 46396 w 2700"/>
              <a:gd name="T79" fmla="*/ 5187621 h 14300"/>
              <a:gd name="T80" fmla="*/ 48812 w 2700"/>
              <a:gd name="T81" fmla="*/ 5331016 h 14300"/>
              <a:gd name="T82" fmla="*/ 262425 w 2700"/>
              <a:gd name="T83" fmla="*/ 5460023 h 14300"/>
              <a:gd name="T84" fmla="*/ 46396 w 2700"/>
              <a:gd name="T85" fmla="*/ 5589510 h 14300"/>
              <a:gd name="T86" fmla="*/ 48812 w 2700"/>
              <a:gd name="T87" fmla="*/ 5732425 h 14300"/>
              <a:gd name="T88" fmla="*/ 262425 w 2700"/>
              <a:gd name="T89" fmla="*/ 5861432 h 14300"/>
              <a:gd name="T90" fmla="*/ 46396 w 2700"/>
              <a:gd name="T91" fmla="*/ 5991398 h 14300"/>
              <a:gd name="T92" fmla="*/ 48812 w 2700"/>
              <a:gd name="T93" fmla="*/ 6134793 h 14300"/>
              <a:gd name="T94" fmla="*/ 262425 w 2700"/>
              <a:gd name="T95" fmla="*/ 6263800 h 14300"/>
              <a:gd name="T96" fmla="*/ 46396 w 2700"/>
              <a:gd name="T97" fmla="*/ 6393287 h 14300"/>
              <a:gd name="T98" fmla="*/ 48812 w 2700"/>
              <a:gd name="T99" fmla="*/ 6537161 h 14300"/>
              <a:gd name="T100" fmla="*/ 262425 w 2700"/>
              <a:gd name="T101" fmla="*/ 6666168 h 14300"/>
              <a:gd name="T102" fmla="*/ 46396 w 2700"/>
              <a:gd name="T103" fmla="*/ 6795655 h 14300"/>
              <a:gd name="T104" fmla="*/ 1304878 w 2700"/>
              <a:gd name="T105" fmla="*/ 6858000 h 14300"/>
              <a:gd name="T106" fmla="*/ 1450 w 2700"/>
              <a:gd name="T107" fmla="*/ 0 h 14300"/>
              <a:gd name="T108" fmla="*/ 0 60000 65536"/>
              <a:gd name="T109" fmla="*/ 0 60000 65536"/>
              <a:gd name="T110" fmla="*/ 0 60000 65536"/>
              <a:gd name="T111" fmla="*/ 0 60000 65536"/>
              <a:gd name="T112" fmla="*/ 0 60000 65536"/>
              <a:gd name="T113" fmla="*/ 0 60000 65536"/>
              <a:gd name="T114" fmla="*/ 0 60000 65536"/>
              <a:gd name="T115" fmla="*/ 0 60000 65536"/>
              <a:gd name="T116" fmla="*/ 0 60000 65536"/>
              <a:gd name="T117" fmla="*/ 0 60000 65536"/>
              <a:gd name="T118" fmla="*/ 0 60000 65536"/>
              <a:gd name="T119" fmla="*/ 0 60000 65536"/>
              <a:gd name="T120" fmla="*/ 0 60000 65536"/>
              <a:gd name="T121" fmla="*/ 0 60000 65536"/>
              <a:gd name="T122" fmla="*/ 0 60000 65536"/>
              <a:gd name="T123" fmla="*/ 0 60000 65536"/>
              <a:gd name="T124" fmla="*/ 0 60000 65536"/>
              <a:gd name="T125" fmla="*/ 0 60000 65536"/>
              <a:gd name="T126" fmla="*/ 0 60000 65536"/>
              <a:gd name="T127" fmla="*/ 0 60000 65536"/>
              <a:gd name="T128" fmla="*/ 0 60000 65536"/>
              <a:gd name="T129" fmla="*/ 0 60000 65536"/>
              <a:gd name="T130" fmla="*/ 0 60000 65536"/>
              <a:gd name="T131" fmla="*/ 0 60000 65536"/>
              <a:gd name="T132" fmla="*/ 0 60000 65536"/>
              <a:gd name="T133" fmla="*/ 0 60000 65536"/>
              <a:gd name="T134" fmla="*/ 0 60000 65536"/>
              <a:gd name="T135" fmla="*/ 0 60000 65536"/>
              <a:gd name="T136" fmla="*/ 0 60000 65536"/>
              <a:gd name="T137" fmla="*/ 0 60000 65536"/>
              <a:gd name="T138" fmla="*/ 0 60000 65536"/>
              <a:gd name="T139" fmla="*/ 0 60000 65536"/>
              <a:gd name="T140" fmla="*/ 0 60000 65536"/>
              <a:gd name="T141" fmla="*/ 0 60000 65536"/>
              <a:gd name="T142" fmla="*/ 0 60000 65536"/>
              <a:gd name="T143" fmla="*/ 0 60000 65536"/>
              <a:gd name="T144" fmla="*/ 0 60000 65536"/>
              <a:gd name="T145" fmla="*/ 0 60000 65536"/>
              <a:gd name="T146" fmla="*/ 0 60000 65536"/>
              <a:gd name="T147" fmla="*/ 0 60000 65536"/>
              <a:gd name="T148" fmla="*/ 0 60000 65536"/>
              <a:gd name="T149" fmla="*/ 0 60000 65536"/>
              <a:gd name="T150" fmla="*/ 0 60000 65536"/>
              <a:gd name="T151" fmla="*/ 0 60000 65536"/>
              <a:gd name="T152" fmla="*/ 0 60000 65536"/>
              <a:gd name="T153" fmla="*/ 0 60000 65536"/>
              <a:gd name="T154" fmla="*/ 0 60000 65536"/>
              <a:gd name="T155" fmla="*/ 0 60000 65536"/>
              <a:gd name="T156" fmla="*/ 0 60000 65536"/>
              <a:gd name="T157" fmla="*/ 0 60000 65536"/>
              <a:gd name="T158" fmla="*/ 0 60000 65536"/>
              <a:gd name="T159" fmla="*/ 0 60000 65536"/>
              <a:gd name="T160" fmla="*/ 0 60000 65536"/>
              <a:gd name="T161" fmla="*/ 0 60000 65536"/>
            </a:gdLst>
            <a:ahLst/>
            <a:cxnLst>
              <a:cxn ang="T108">
                <a:pos x="T0" y="T1"/>
              </a:cxn>
              <a:cxn ang="T109">
                <a:pos x="T2" y="T3"/>
              </a:cxn>
              <a:cxn ang="T110">
                <a:pos x="T4" y="T5"/>
              </a:cxn>
              <a:cxn ang="T111">
                <a:pos x="T6" y="T7"/>
              </a:cxn>
              <a:cxn ang="T112">
                <a:pos x="T8" y="T9"/>
              </a:cxn>
              <a:cxn ang="T113">
                <a:pos x="T10" y="T11"/>
              </a:cxn>
              <a:cxn ang="T114">
                <a:pos x="T12" y="T13"/>
              </a:cxn>
              <a:cxn ang="T115">
                <a:pos x="T14" y="T15"/>
              </a:cxn>
              <a:cxn ang="T116">
                <a:pos x="T16" y="T17"/>
              </a:cxn>
              <a:cxn ang="T117">
                <a:pos x="T18" y="T19"/>
              </a:cxn>
              <a:cxn ang="T118">
                <a:pos x="T20" y="T21"/>
              </a:cxn>
              <a:cxn ang="T119">
                <a:pos x="T22" y="T23"/>
              </a:cxn>
              <a:cxn ang="T120">
                <a:pos x="T24" y="T25"/>
              </a:cxn>
              <a:cxn ang="T121">
                <a:pos x="T26" y="T27"/>
              </a:cxn>
              <a:cxn ang="T122">
                <a:pos x="T28" y="T29"/>
              </a:cxn>
              <a:cxn ang="T123">
                <a:pos x="T30" y="T31"/>
              </a:cxn>
              <a:cxn ang="T124">
                <a:pos x="T32" y="T33"/>
              </a:cxn>
              <a:cxn ang="T125">
                <a:pos x="T34" y="T35"/>
              </a:cxn>
              <a:cxn ang="T126">
                <a:pos x="T36" y="T37"/>
              </a:cxn>
              <a:cxn ang="T127">
                <a:pos x="T38" y="T39"/>
              </a:cxn>
              <a:cxn ang="T128">
                <a:pos x="T40" y="T41"/>
              </a:cxn>
              <a:cxn ang="T129">
                <a:pos x="T42" y="T43"/>
              </a:cxn>
              <a:cxn ang="T130">
                <a:pos x="T44" y="T45"/>
              </a:cxn>
              <a:cxn ang="T131">
                <a:pos x="T46" y="T47"/>
              </a:cxn>
              <a:cxn ang="T132">
                <a:pos x="T48" y="T49"/>
              </a:cxn>
              <a:cxn ang="T133">
                <a:pos x="T50" y="T51"/>
              </a:cxn>
              <a:cxn ang="T134">
                <a:pos x="T52" y="T53"/>
              </a:cxn>
              <a:cxn ang="T135">
                <a:pos x="T54" y="T55"/>
              </a:cxn>
              <a:cxn ang="T136">
                <a:pos x="T56" y="T57"/>
              </a:cxn>
              <a:cxn ang="T137">
                <a:pos x="T58" y="T59"/>
              </a:cxn>
              <a:cxn ang="T138">
                <a:pos x="T60" y="T61"/>
              </a:cxn>
              <a:cxn ang="T139">
                <a:pos x="T62" y="T63"/>
              </a:cxn>
              <a:cxn ang="T140">
                <a:pos x="T64" y="T65"/>
              </a:cxn>
              <a:cxn ang="T141">
                <a:pos x="T66" y="T67"/>
              </a:cxn>
              <a:cxn ang="T142">
                <a:pos x="T68" y="T69"/>
              </a:cxn>
              <a:cxn ang="T143">
                <a:pos x="T70" y="T71"/>
              </a:cxn>
              <a:cxn ang="T144">
                <a:pos x="T72" y="T73"/>
              </a:cxn>
              <a:cxn ang="T145">
                <a:pos x="T74" y="T75"/>
              </a:cxn>
              <a:cxn ang="T146">
                <a:pos x="T76" y="T77"/>
              </a:cxn>
              <a:cxn ang="T147">
                <a:pos x="T78" y="T79"/>
              </a:cxn>
              <a:cxn ang="T148">
                <a:pos x="T80" y="T81"/>
              </a:cxn>
              <a:cxn ang="T149">
                <a:pos x="T82" y="T83"/>
              </a:cxn>
              <a:cxn ang="T150">
                <a:pos x="T84" y="T85"/>
              </a:cxn>
              <a:cxn ang="T151">
                <a:pos x="T86" y="T87"/>
              </a:cxn>
              <a:cxn ang="T152">
                <a:pos x="T88" y="T89"/>
              </a:cxn>
              <a:cxn ang="T153">
                <a:pos x="T90" y="T91"/>
              </a:cxn>
              <a:cxn ang="T154">
                <a:pos x="T92" y="T93"/>
              </a:cxn>
              <a:cxn ang="T155">
                <a:pos x="T94" y="T95"/>
              </a:cxn>
              <a:cxn ang="T156">
                <a:pos x="T96" y="T97"/>
              </a:cxn>
              <a:cxn ang="T157">
                <a:pos x="T98" y="T99"/>
              </a:cxn>
              <a:cxn ang="T158">
                <a:pos x="T100" y="T101"/>
              </a:cxn>
              <a:cxn ang="T159">
                <a:pos x="T102" y="T103"/>
              </a:cxn>
              <a:cxn ang="T160">
                <a:pos x="T104" y="T105"/>
              </a:cxn>
              <a:cxn ang="T161">
                <a:pos x="T106" y="T107"/>
              </a:cxn>
            </a:cxnLst>
            <a:rect l="0" t="0" r="r" b="b"/>
            <a:pathLst>
              <a:path w="2700" h="14300">
                <a:moveTo>
                  <a:pt x="3" y="0"/>
                </a:moveTo>
                <a:cubicBezTo>
                  <a:pt x="1" y="11"/>
                  <a:pt x="0" y="22"/>
                  <a:pt x="0" y="34"/>
                </a:cubicBezTo>
                <a:cubicBezTo>
                  <a:pt x="0" y="102"/>
                  <a:pt x="40" y="159"/>
                  <a:pt x="101" y="185"/>
                </a:cubicBezTo>
                <a:cubicBezTo>
                  <a:pt x="105" y="186"/>
                  <a:pt x="440" y="301"/>
                  <a:pt x="440" y="301"/>
                </a:cubicBezTo>
                <a:cubicBezTo>
                  <a:pt x="440" y="301"/>
                  <a:pt x="543" y="338"/>
                  <a:pt x="543" y="454"/>
                </a:cubicBezTo>
                <a:cubicBezTo>
                  <a:pt x="543" y="523"/>
                  <a:pt x="501" y="582"/>
                  <a:pt x="440" y="606"/>
                </a:cubicBezTo>
                <a:cubicBezTo>
                  <a:pt x="437" y="607"/>
                  <a:pt x="96" y="724"/>
                  <a:pt x="96" y="724"/>
                </a:cubicBezTo>
                <a:cubicBezTo>
                  <a:pt x="96" y="724"/>
                  <a:pt x="0" y="756"/>
                  <a:pt x="0" y="873"/>
                </a:cubicBezTo>
                <a:cubicBezTo>
                  <a:pt x="0" y="940"/>
                  <a:pt x="40" y="998"/>
                  <a:pt x="101" y="1023"/>
                </a:cubicBezTo>
                <a:cubicBezTo>
                  <a:pt x="105" y="1025"/>
                  <a:pt x="440" y="1140"/>
                  <a:pt x="440" y="1140"/>
                </a:cubicBezTo>
                <a:cubicBezTo>
                  <a:pt x="440" y="1140"/>
                  <a:pt x="543" y="1177"/>
                  <a:pt x="543" y="1292"/>
                </a:cubicBezTo>
                <a:cubicBezTo>
                  <a:pt x="543" y="1362"/>
                  <a:pt x="501" y="1421"/>
                  <a:pt x="440" y="1445"/>
                </a:cubicBezTo>
                <a:cubicBezTo>
                  <a:pt x="437" y="1446"/>
                  <a:pt x="96" y="1562"/>
                  <a:pt x="96" y="1562"/>
                </a:cubicBezTo>
                <a:cubicBezTo>
                  <a:pt x="96" y="1562"/>
                  <a:pt x="0" y="1602"/>
                  <a:pt x="0" y="1710"/>
                </a:cubicBezTo>
                <a:cubicBezTo>
                  <a:pt x="0" y="1777"/>
                  <a:pt x="40" y="1835"/>
                  <a:pt x="101" y="1860"/>
                </a:cubicBezTo>
                <a:cubicBezTo>
                  <a:pt x="105" y="1862"/>
                  <a:pt x="440" y="1977"/>
                  <a:pt x="440" y="1977"/>
                </a:cubicBezTo>
                <a:cubicBezTo>
                  <a:pt x="440" y="1977"/>
                  <a:pt x="543" y="2013"/>
                  <a:pt x="543" y="2129"/>
                </a:cubicBezTo>
                <a:cubicBezTo>
                  <a:pt x="543" y="2199"/>
                  <a:pt x="501" y="2258"/>
                  <a:pt x="440" y="2282"/>
                </a:cubicBezTo>
                <a:cubicBezTo>
                  <a:pt x="437" y="2283"/>
                  <a:pt x="96" y="2400"/>
                  <a:pt x="96" y="2400"/>
                </a:cubicBezTo>
                <a:cubicBezTo>
                  <a:pt x="96" y="2400"/>
                  <a:pt x="0" y="2431"/>
                  <a:pt x="0" y="2548"/>
                </a:cubicBezTo>
                <a:cubicBezTo>
                  <a:pt x="0" y="2616"/>
                  <a:pt x="40" y="2674"/>
                  <a:pt x="101" y="2699"/>
                </a:cubicBezTo>
                <a:cubicBezTo>
                  <a:pt x="105" y="2700"/>
                  <a:pt x="440" y="2815"/>
                  <a:pt x="440" y="2815"/>
                </a:cubicBezTo>
                <a:cubicBezTo>
                  <a:pt x="440" y="2815"/>
                  <a:pt x="543" y="2852"/>
                  <a:pt x="543" y="2968"/>
                </a:cubicBezTo>
                <a:cubicBezTo>
                  <a:pt x="543" y="3037"/>
                  <a:pt x="501" y="3096"/>
                  <a:pt x="440" y="3120"/>
                </a:cubicBezTo>
                <a:cubicBezTo>
                  <a:pt x="437" y="3121"/>
                  <a:pt x="96" y="3239"/>
                  <a:pt x="96" y="3239"/>
                </a:cubicBezTo>
                <a:cubicBezTo>
                  <a:pt x="96" y="3239"/>
                  <a:pt x="0" y="3278"/>
                  <a:pt x="0" y="3387"/>
                </a:cubicBezTo>
                <a:cubicBezTo>
                  <a:pt x="0" y="3455"/>
                  <a:pt x="40" y="3513"/>
                  <a:pt x="101" y="3538"/>
                </a:cubicBezTo>
                <a:cubicBezTo>
                  <a:pt x="105" y="3539"/>
                  <a:pt x="440" y="3654"/>
                  <a:pt x="440" y="3654"/>
                </a:cubicBezTo>
                <a:cubicBezTo>
                  <a:pt x="440" y="3654"/>
                  <a:pt x="543" y="3691"/>
                  <a:pt x="543" y="3807"/>
                </a:cubicBezTo>
                <a:cubicBezTo>
                  <a:pt x="543" y="3876"/>
                  <a:pt x="501" y="3935"/>
                  <a:pt x="440" y="3959"/>
                </a:cubicBezTo>
                <a:cubicBezTo>
                  <a:pt x="437" y="3960"/>
                  <a:pt x="96" y="4077"/>
                  <a:pt x="96" y="4077"/>
                </a:cubicBezTo>
                <a:cubicBezTo>
                  <a:pt x="96" y="4077"/>
                  <a:pt x="0" y="4109"/>
                  <a:pt x="0" y="4226"/>
                </a:cubicBezTo>
                <a:cubicBezTo>
                  <a:pt x="0" y="4293"/>
                  <a:pt x="40" y="4351"/>
                  <a:pt x="101" y="4377"/>
                </a:cubicBezTo>
                <a:cubicBezTo>
                  <a:pt x="105" y="4378"/>
                  <a:pt x="440" y="4493"/>
                  <a:pt x="440" y="4493"/>
                </a:cubicBezTo>
                <a:cubicBezTo>
                  <a:pt x="440" y="4493"/>
                  <a:pt x="543" y="4530"/>
                  <a:pt x="543" y="4646"/>
                </a:cubicBezTo>
                <a:cubicBezTo>
                  <a:pt x="543" y="4715"/>
                  <a:pt x="501" y="4774"/>
                  <a:pt x="440" y="4798"/>
                </a:cubicBezTo>
                <a:cubicBezTo>
                  <a:pt x="437" y="4799"/>
                  <a:pt x="92" y="4918"/>
                  <a:pt x="92" y="4918"/>
                </a:cubicBezTo>
                <a:cubicBezTo>
                  <a:pt x="92" y="4918"/>
                  <a:pt x="0" y="4949"/>
                  <a:pt x="0" y="5066"/>
                </a:cubicBezTo>
                <a:cubicBezTo>
                  <a:pt x="0" y="5133"/>
                  <a:pt x="40" y="5191"/>
                  <a:pt x="101" y="5216"/>
                </a:cubicBezTo>
                <a:cubicBezTo>
                  <a:pt x="105" y="5218"/>
                  <a:pt x="440" y="5333"/>
                  <a:pt x="440" y="5333"/>
                </a:cubicBezTo>
                <a:cubicBezTo>
                  <a:pt x="440" y="5333"/>
                  <a:pt x="543" y="5370"/>
                  <a:pt x="543" y="5485"/>
                </a:cubicBezTo>
                <a:cubicBezTo>
                  <a:pt x="543" y="5555"/>
                  <a:pt x="501" y="5614"/>
                  <a:pt x="440" y="5638"/>
                </a:cubicBezTo>
                <a:cubicBezTo>
                  <a:pt x="437" y="5639"/>
                  <a:pt x="96" y="5756"/>
                  <a:pt x="96" y="5756"/>
                </a:cubicBezTo>
                <a:cubicBezTo>
                  <a:pt x="96" y="5756"/>
                  <a:pt x="0" y="5787"/>
                  <a:pt x="0" y="5904"/>
                </a:cubicBezTo>
                <a:cubicBezTo>
                  <a:pt x="0" y="5972"/>
                  <a:pt x="40" y="6030"/>
                  <a:pt x="101" y="6055"/>
                </a:cubicBezTo>
                <a:cubicBezTo>
                  <a:pt x="105" y="6056"/>
                  <a:pt x="440" y="6172"/>
                  <a:pt x="440" y="6172"/>
                </a:cubicBezTo>
                <a:cubicBezTo>
                  <a:pt x="440" y="6172"/>
                  <a:pt x="543" y="6208"/>
                  <a:pt x="543" y="6324"/>
                </a:cubicBezTo>
                <a:cubicBezTo>
                  <a:pt x="543" y="6393"/>
                  <a:pt x="501" y="6453"/>
                  <a:pt x="440" y="6476"/>
                </a:cubicBezTo>
                <a:cubicBezTo>
                  <a:pt x="437" y="6477"/>
                  <a:pt x="96" y="6594"/>
                  <a:pt x="96" y="6594"/>
                </a:cubicBezTo>
                <a:cubicBezTo>
                  <a:pt x="96" y="6594"/>
                  <a:pt x="0" y="6634"/>
                  <a:pt x="0" y="6741"/>
                </a:cubicBezTo>
                <a:cubicBezTo>
                  <a:pt x="0" y="6809"/>
                  <a:pt x="40" y="6867"/>
                  <a:pt x="101" y="6892"/>
                </a:cubicBezTo>
                <a:cubicBezTo>
                  <a:pt x="105" y="6893"/>
                  <a:pt x="440" y="7008"/>
                  <a:pt x="440" y="7008"/>
                </a:cubicBezTo>
                <a:cubicBezTo>
                  <a:pt x="440" y="7008"/>
                  <a:pt x="543" y="7045"/>
                  <a:pt x="543" y="7161"/>
                </a:cubicBezTo>
                <a:cubicBezTo>
                  <a:pt x="543" y="7230"/>
                  <a:pt x="501" y="7289"/>
                  <a:pt x="440" y="7313"/>
                </a:cubicBezTo>
                <a:cubicBezTo>
                  <a:pt x="437" y="7314"/>
                  <a:pt x="96" y="7431"/>
                  <a:pt x="96" y="7431"/>
                </a:cubicBezTo>
                <a:cubicBezTo>
                  <a:pt x="96" y="7431"/>
                  <a:pt x="0" y="7463"/>
                  <a:pt x="0" y="7580"/>
                </a:cubicBezTo>
                <a:cubicBezTo>
                  <a:pt x="0" y="7647"/>
                  <a:pt x="40" y="7705"/>
                  <a:pt x="101" y="7731"/>
                </a:cubicBezTo>
                <a:cubicBezTo>
                  <a:pt x="105" y="7732"/>
                  <a:pt x="440" y="7847"/>
                  <a:pt x="440" y="7847"/>
                </a:cubicBezTo>
                <a:cubicBezTo>
                  <a:pt x="440" y="7847"/>
                  <a:pt x="543" y="7884"/>
                  <a:pt x="543" y="8000"/>
                </a:cubicBezTo>
                <a:cubicBezTo>
                  <a:pt x="543" y="8069"/>
                  <a:pt x="501" y="8128"/>
                  <a:pt x="440" y="8152"/>
                </a:cubicBezTo>
                <a:cubicBezTo>
                  <a:pt x="437" y="8153"/>
                  <a:pt x="96" y="8270"/>
                  <a:pt x="96" y="8270"/>
                </a:cubicBezTo>
                <a:cubicBezTo>
                  <a:pt x="96" y="8270"/>
                  <a:pt x="0" y="8310"/>
                  <a:pt x="0" y="8419"/>
                </a:cubicBezTo>
                <a:cubicBezTo>
                  <a:pt x="0" y="8486"/>
                  <a:pt x="40" y="8544"/>
                  <a:pt x="101" y="8569"/>
                </a:cubicBezTo>
                <a:cubicBezTo>
                  <a:pt x="105" y="8571"/>
                  <a:pt x="440" y="8686"/>
                  <a:pt x="440" y="8686"/>
                </a:cubicBezTo>
                <a:cubicBezTo>
                  <a:pt x="440" y="8686"/>
                  <a:pt x="543" y="8723"/>
                  <a:pt x="543" y="8839"/>
                </a:cubicBezTo>
                <a:cubicBezTo>
                  <a:pt x="543" y="8908"/>
                  <a:pt x="501" y="8967"/>
                  <a:pt x="440" y="8991"/>
                </a:cubicBezTo>
                <a:cubicBezTo>
                  <a:pt x="437" y="8992"/>
                  <a:pt x="96" y="9109"/>
                  <a:pt x="96" y="9109"/>
                </a:cubicBezTo>
                <a:cubicBezTo>
                  <a:pt x="96" y="9109"/>
                  <a:pt x="0" y="9141"/>
                  <a:pt x="0" y="9257"/>
                </a:cubicBezTo>
                <a:cubicBezTo>
                  <a:pt x="0" y="9325"/>
                  <a:pt x="40" y="9383"/>
                  <a:pt x="101" y="9408"/>
                </a:cubicBezTo>
                <a:cubicBezTo>
                  <a:pt x="105" y="9409"/>
                  <a:pt x="440" y="9525"/>
                  <a:pt x="440" y="9525"/>
                </a:cubicBezTo>
                <a:cubicBezTo>
                  <a:pt x="440" y="9525"/>
                  <a:pt x="543" y="9561"/>
                  <a:pt x="543" y="9677"/>
                </a:cubicBezTo>
                <a:lnTo>
                  <a:pt x="543" y="9707"/>
                </a:lnTo>
                <a:cubicBezTo>
                  <a:pt x="543" y="9776"/>
                  <a:pt x="501" y="9835"/>
                  <a:pt x="440" y="9859"/>
                </a:cubicBezTo>
                <a:cubicBezTo>
                  <a:pt x="437" y="9860"/>
                  <a:pt x="92" y="9979"/>
                  <a:pt x="92" y="9979"/>
                </a:cubicBezTo>
                <a:cubicBezTo>
                  <a:pt x="92" y="9979"/>
                  <a:pt x="0" y="10010"/>
                  <a:pt x="0" y="10127"/>
                </a:cubicBezTo>
                <a:cubicBezTo>
                  <a:pt x="0" y="10194"/>
                  <a:pt x="40" y="10252"/>
                  <a:pt x="101" y="10277"/>
                </a:cubicBezTo>
                <a:cubicBezTo>
                  <a:pt x="105" y="10279"/>
                  <a:pt x="440" y="10394"/>
                  <a:pt x="440" y="10394"/>
                </a:cubicBezTo>
                <a:cubicBezTo>
                  <a:pt x="440" y="10394"/>
                  <a:pt x="543" y="10431"/>
                  <a:pt x="543" y="10547"/>
                </a:cubicBezTo>
                <a:cubicBezTo>
                  <a:pt x="543" y="10616"/>
                  <a:pt x="501" y="10675"/>
                  <a:pt x="440" y="10699"/>
                </a:cubicBezTo>
                <a:cubicBezTo>
                  <a:pt x="437" y="10700"/>
                  <a:pt x="96" y="10817"/>
                  <a:pt x="96" y="10817"/>
                </a:cubicBezTo>
                <a:cubicBezTo>
                  <a:pt x="96" y="10817"/>
                  <a:pt x="0" y="10849"/>
                  <a:pt x="0" y="10965"/>
                </a:cubicBezTo>
                <a:cubicBezTo>
                  <a:pt x="0" y="11033"/>
                  <a:pt x="40" y="11091"/>
                  <a:pt x="101" y="11116"/>
                </a:cubicBezTo>
                <a:cubicBezTo>
                  <a:pt x="105" y="11117"/>
                  <a:pt x="440" y="11233"/>
                  <a:pt x="440" y="11233"/>
                </a:cubicBezTo>
                <a:cubicBezTo>
                  <a:pt x="440" y="11233"/>
                  <a:pt x="543" y="11269"/>
                  <a:pt x="543" y="11385"/>
                </a:cubicBezTo>
                <a:cubicBezTo>
                  <a:pt x="543" y="11455"/>
                  <a:pt x="501" y="11514"/>
                  <a:pt x="440" y="11538"/>
                </a:cubicBezTo>
                <a:cubicBezTo>
                  <a:pt x="437" y="11539"/>
                  <a:pt x="96" y="11655"/>
                  <a:pt x="96" y="11655"/>
                </a:cubicBezTo>
                <a:cubicBezTo>
                  <a:pt x="96" y="11655"/>
                  <a:pt x="0" y="11695"/>
                  <a:pt x="0" y="11802"/>
                </a:cubicBezTo>
                <a:cubicBezTo>
                  <a:pt x="0" y="11870"/>
                  <a:pt x="40" y="11928"/>
                  <a:pt x="101" y="11953"/>
                </a:cubicBezTo>
                <a:cubicBezTo>
                  <a:pt x="105" y="11954"/>
                  <a:pt x="440" y="12070"/>
                  <a:pt x="440" y="12070"/>
                </a:cubicBezTo>
                <a:cubicBezTo>
                  <a:pt x="440" y="12070"/>
                  <a:pt x="543" y="12106"/>
                  <a:pt x="543" y="12222"/>
                </a:cubicBezTo>
                <a:cubicBezTo>
                  <a:pt x="543" y="12291"/>
                  <a:pt x="501" y="12351"/>
                  <a:pt x="440" y="12374"/>
                </a:cubicBezTo>
                <a:cubicBezTo>
                  <a:pt x="437" y="12376"/>
                  <a:pt x="96" y="12493"/>
                  <a:pt x="96" y="12493"/>
                </a:cubicBezTo>
                <a:cubicBezTo>
                  <a:pt x="96" y="12493"/>
                  <a:pt x="0" y="12524"/>
                  <a:pt x="0" y="12641"/>
                </a:cubicBezTo>
                <a:cubicBezTo>
                  <a:pt x="0" y="12709"/>
                  <a:pt x="40" y="12767"/>
                  <a:pt x="101" y="12792"/>
                </a:cubicBezTo>
                <a:cubicBezTo>
                  <a:pt x="105" y="12793"/>
                  <a:pt x="440" y="12908"/>
                  <a:pt x="440" y="12908"/>
                </a:cubicBezTo>
                <a:cubicBezTo>
                  <a:pt x="440" y="12908"/>
                  <a:pt x="543" y="12945"/>
                  <a:pt x="543" y="13061"/>
                </a:cubicBezTo>
                <a:cubicBezTo>
                  <a:pt x="543" y="13130"/>
                  <a:pt x="501" y="13189"/>
                  <a:pt x="440" y="13213"/>
                </a:cubicBezTo>
                <a:cubicBezTo>
                  <a:pt x="437" y="13214"/>
                  <a:pt x="96" y="13331"/>
                  <a:pt x="96" y="13331"/>
                </a:cubicBezTo>
                <a:cubicBezTo>
                  <a:pt x="96" y="13331"/>
                  <a:pt x="0" y="13371"/>
                  <a:pt x="0" y="13480"/>
                </a:cubicBezTo>
                <a:cubicBezTo>
                  <a:pt x="0" y="13548"/>
                  <a:pt x="40" y="13605"/>
                  <a:pt x="101" y="13631"/>
                </a:cubicBezTo>
                <a:cubicBezTo>
                  <a:pt x="105" y="13632"/>
                  <a:pt x="440" y="13747"/>
                  <a:pt x="440" y="13747"/>
                </a:cubicBezTo>
                <a:cubicBezTo>
                  <a:pt x="440" y="13747"/>
                  <a:pt x="543" y="13784"/>
                  <a:pt x="543" y="13900"/>
                </a:cubicBezTo>
                <a:cubicBezTo>
                  <a:pt x="543" y="13969"/>
                  <a:pt x="501" y="14028"/>
                  <a:pt x="440" y="14052"/>
                </a:cubicBezTo>
                <a:cubicBezTo>
                  <a:pt x="437" y="14053"/>
                  <a:pt x="96" y="14170"/>
                  <a:pt x="96" y="14170"/>
                </a:cubicBezTo>
                <a:cubicBezTo>
                  <a:pt x="96" y="14170"/>
                  <a:pt x="10" y="14198"/>
                  <a:pt x="1" y="14300"/>
                </a:cubicBezTo>
                <a:lnTo>
                  <a:pt x="2700" y="14300"/>
                </a:lnTo>
                <a:lnTo>
                  <a:pt x="2700" y="0"/>
                </a:lnTo>
                <a:lnTo>
                  <a:pt x="3" y="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38694485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 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 noChangeAspect="1"/>
          </p:cNvSpPr>
          <p:nvPr/>
        </p:nvSpPr>
        <p:spPr bwMode="auto">
          <a:xfrm>
            <a:off x="10902950" y="0"/>
            <a:ext cx="1290638" cy="6858000"/>
          </a:xfrm>
          <a:custGeom>
            <a:avLst/>
            <a:gdLst>
              <a:gd name="T0" fmla="*/ 175739 w 2658"/>
              <a:gd name="T1" fmla="*/ 0 h 14271"/>
              <a:gd name="T2" fmla="*/ 0 w 2658"/>
              <a:gd name="T3" fmla="*/ 263825 h 14271"/>
              <a:gd name="T4" fmla="*/ 175739 w 2658"/>
              <a:gd name="T5" fmla="*/ 527649 h 14271"/>
              <a:gd name="T6" fmla="*/ 0 w 2658"/>
              <a:gd name="T7" fmla="*/ 791474 h 14271"/>
              <a:gd name="T8" fmla="*/ 175739 w 2658"/>
              <a:gd name="T9" fmla="*/ 1055299 h 14271"/>
              <a:gd name="T10" fmla="*/ 0 w 2658"/>
              <a:gd name="T11" fmla="*/ 1319123 h 14271"/>
              <a:gd name="T12" fmla="*/ 175739 w 2658"/>
              <a:gd name="T13" fmla="*/ 1582468 h 14271"/>
              <a:gd name="T14" fmla="*/ 0 w 2658"/>
              <a:gd name="T15" fmla="*/ 1846292 h 14271"/>
              <a:gd name="T16" fmla="*/ 175739 w 2658"/>
              <a:gd name="T17" fmla="*/ 2110117 h 14271"/>
              <a:gd name="T18" fmla="*/ 0 w 2658"/>
              <a:gd name="T19" fmla="*/ 2373942 h 14271"/>
              <a:gd name="T20" fmla="*/ 175739 w 2658"/>
              <a:gd name="T21" fmla="*/ 2637766 h 14271"/>
              <a:gd name="T22" fmla="*/ 0 w 2658"/>
              <a:gd name="T23" fmla="*/ 2901591 h 14271"/>
              <a:gd name="T24" fmla="*/ 175739 w 2658"/>
              <a:gd name="T25" fmla="*/ 3165416 h 14271"/>
              <a:gd name="T26" fmla="*/ 0 w 2658"/>
              <a:gd name="T27" fmla="*/ 3429240 h 14271"/>
              <a:gd name="T28" fmla="*/ 175739 w 2658"/>
              <a:gd name="T29" fmla="*/ 3693065 h 14271"/>
              <a:gd name="T30" fmla="*/ 0 w 2658"/>
              <a:gd name="T31" fmla="*/ 3956890 h 14271"/>
              <a:gd name="T32" fmla="*/ 175739 w 2658"/>
              <a:gd name="T33" fmla="*/ 4220234 h 14271"/>
              <a:gd name="T34" fmla="*/ 0 w 2658"/>
              <a:gd name="T35" fmla="*/ 4484058 h 14271"/>
              <a:gd name="T36" fmla="*/ 175739 w 2658"/>
              <a:gd name="T37" fmla="*/ 4747883 h 14271"/>
              <a:gd name="T38" fmla="*/ 0 w 2658"/>
              <a:gd name="T39" fmla="*/ 5011708 h 14271"/>
              <a:gd name="T40" fmla="*/ 175739 w 2658"/>
              <a:gd name="T41" fmla="*/ 5275532 h 14271"/>
              <a:gd name="T42" fmla="*/ 0 w 2658"/>
              <a:gd name="T43" fmla="*/ 5539357 h 14271"/>
              <a:gd name="T44" fmla="*/ 175739 w 2658"/>
              <a:gd name="T45" fmla="*/ 5803182 h 14271"/>
              <a:gd name="T46" fmla="*/ 0 w 2658"/>
              <a:gd name="T47" fmla="*/ 6067007 h 14271"/>
              <a:gd name="T48" fmla="*/ 175739 w 2658"/>
              <a:gd name="T49" fmla="*/ 6330831 h 14271"/>
              <a:gd name="T50" fmla="*/ 0 w 2658"/>
              <a:gd name="T51" fmla="*/ 6594175 h 14271"/>
              <a:gd name="T52" fmla="*/ 175739 w 2658"/>
              <a:gd name="T53" fmla="*/ 6858000 h 14271"/>
              <a:gd name="T54" fmla="*/ 1290370 w 2658"/>
              <a:gd name="T55" fmla="*/ 6858000 h 14271"/>
              <a:gd name="T56" fmla="*/ 1290370 w 2658"/>
              <a:gd name="T57" fmla="*/ 481 h 14271"/>
              <a:gd name="T58" fmla="*/ 175739 w 2658"/>
              <a:gd name="T59" fmla="*/ 0 h 14271"/>
              <a:gd name="T60" fmla="*/ 0 60000 65536"/>
              <a:gd name="T61" fmla="*/ 0 60000 65536"/>
              <a:gd name="T62" fmla="*/ 0 60000 65536"/>
              <a:gd name="T63" fmla="*/ 0 60000 65536"/>
              <a:gd name="T64" fmla="*/ 0 60000 65536"/>
              <a:gd name="T65" fmla="*/ 0 60000 65536"/>
              <a:gd name="T66" fmla="*/ 0 60000 65536"/>
              <a:gd name="T67" fmla="*/ 0 60000 65536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</a:gdLst>
            <a:ahLst/>
            <a:cxnLst>
              <a:cxn ang="T60">
                <a:pos x="T0" y="T1"/>
              </a:cxn>
              <a:cxn ang="T61">
                <a:pos x="T2" y="T3"/>
              </a:cxn>
              <a:cxn ang="T62">
                <a:pos x="T4" y="T5"/>
              </a:cxn>
              <a:cxn ang="T63">
                <a:pos x="T6" y="T7"/>
              </a:cxn>
              <a:cxn ang="T64">
                <a:pos x="T8" y="T9"/>
              </a:cxn>
              <a:cxn ang="T65">
                <a:pos x="T10" y="T11"/>
              </a:cxn>
              <a:cxn ang="T66">
                <a:pos x="T12" y="T13"/>
              </a:cxn>
              <a:cxn ang="T67">
                <a:pos x="T14" y="T15"/>
              </a:cxn>
              <a:cxn ang="T68">
                <a:pos x="T16" y="T17"/>
              </a:cxn>
              <a:cxn ang="T69">
                <a:pos x="T18" y="T19"/>
              </a:cxn>
              <a:cxn ang="T70">
                <a:pos x="T20" y="T21"/>
              </a:cxn>
              <a:cxn ang="T71">
                <a:pos x="T22" y="T23"/>
              </a:cxn>
              <a:cxn ang="T72">
                <a:pos x="T24" y="T25"/>
              </a:cxn>
              <a:cxn ang="T73">
                <a:pos x="T26" y="T27"/>
              </a:cxn>
              <a:cxn ang="T74">
                <a:pos x="T28" y="T29"/>
              </a:cxn>
              <a:cxn ang="T75">
                <a:pos x="T30" y="T31"/>
              </a:cxn>
              <a:cxn ang="T76">
                <a:pos x="T32" y="T33"/>
              </a:cxn>
              <a:cxn ang="T77">
                <a:pos x="T34" y="T35"/>
              </a:cxn>
              <a:cxn ang="T78">
                <a:pos x="T36" y="T37"/>
              </a:cxn>
              <a:cxn ang="T79">
                <a:pos x="T38" y="T39"/>
              </a:cxn>
              <a:cxn ang="T80">
                <a:pos x="T40" y="T41"/>
              </a:cxn>
              <a:cxn ang="T81">
                <a:pos x="T42" y="T43"/>
              </a:cxn>
              <a:cxn ang="T82">
                <a:pos x="T44" y="T45"/>
              </a:cxn>
              <a:cxn ang="T83">
                <a:pos x="T46" y="T47"/>
              </a:cxn>
              <a:cxn ang="T84">
                <a:pos x="T48" y="T49"/>
              </a:cxn>
              <a:cxn ang="T85">
                <a:pos x="T50" y="T51"/>
              </a:cxn>
              <a:cxn ang="T86">
                <a:pos x="T52" y="T53"/>
              </a:cxn>
              <a:cxn ang="T87">
                <a:pos x="T54" y="T55"/>
              </a:cxn>
              <a:cxn ang="T88">
                <a:pos x="T56" y="T57"/>
              </a:cxn>
              <a:cxn ang="T89">
                <a:pos x="T58" y="T59"/>
              </a:cxn>
            </a:cxnLst>
            <a:rect l="0" t="0" r="r" b="b"/>
            <a:pathLst>
              <a:path w="2658" h="14271">
                <a:moveTo>
                  <a:pt x="362" y="0"/>
                </a:moveTo>
                <a:cubicBezTo>
                  <a:pt x="362" y="246"/>
                  <a:pt x="213" y="458"/>
                  <a:pt x="0" y="549"/>
                </a:cubicBezTo>
                <a:cubicBezTo>
                  <a:pt x="213" y="640"/>
                  <a:pt x="362" y="852"/>
                  <a:pt x="362" y="1098"/>
                </a:cubicBezTo>
                <a:cubicBezTo>
                  <a:pt x="362" y="1344"/>
                  <a:pt x="213" y="1556"/>
                  <a:pt x="0" y="1647"/>
                </a:cubicBezTo>
                <a:cubicBezTo>
                  <a:pt x="213" y="1738"/>
                  <a:pt x="362" y="1949"/>
                  <a:pt x="362" y="2196"/>
                </a:cubicBezTo>
                <a:cubicBezTo>
                  <a:pt x="362" y="2442"/>
                  <a:pt x="213" y="2653"/>
                  <a:pt x="0" y="2745"/>
                </a:cubicBezTo>
                <a:cubicBezTo>
                  <a:pt x="213" y="2836"/>
                  <a:pt x="362" y="3047"/>
                  <a:pt x="362" y="3293"/>
                </a:cubicBezTo>
                <a:cubicBezTo>
                  <a:pt x="362" y="3540"/>
                  <a:pt x="213" y="3751"/>
                  <a:pt x="0" y="3842"/>
                </a:cubicBezTo>
                <a:cubicBezTo>
                  <a:pt x="213" y="3934"/>
                  <a:pt x="362" y="4145"/>
                  <a:pt x="362" y="4391"/>
                </a:cubicBezTo>
                <a:cubicBezTo>
                  <a:pt x="362" y="4638"/>
                  <a:pt x="213" y="4849"/>
                  <a:pt x="0" y="4940"/>
                </a:cubicBezTo>
                <a:cubicBezTo>
                  <a:pt x="213" y="5031"/>
                  <a:pt x="362" y="5243"/>
                  <a:pt x="362" y="5489"/>
                </a:cubicBezTo>
                <a:cubicBezTo>
                  <a:pt x="362" y="5735"/>
                  <a:pt x="213" y="5947"/>
                  <a:pt x="0" y="6038"/>
                </a:cubicBezTo>
                <a:cubicBezTo>
                  <a:pt x="213" y="6129"/>
                  <a:pt x="362" y="6341"/>
                  <a:pt x="362" y="6587"/>
                </a:cubicBezTo>
                <a:cubicBezTo>
                  <a:pt x="362" y="6833"/>
                  <a:pt x="213" y="7045"/>
                  <a:pt x="0" y="7136"/>
                </a:cubicBezTo>
                <a:cubicBezTo>
                  <a:pt x="213" y="7227"/>
                  <a:pt x="362" y="7438"/>
                  <a:pt x="362" y="7685"/>
                </a:cubicBezTo>
                <a:cubicBezTo>
                  <a:pt x="362" y="7931"/>
                  <a:pt x="213" y="8142"/>
                  <a:pt x="0" y="8234"/>
                </a:cubicBezTo>
                <a:cubicBezTo>
                  <a:pt x="213" y="8325"/>
                  <a:pt x="362" y="8536"/>
                  <a:pt x="362" y="8782"/>
                </a:cubicBezTo>
                <a:cubicBezTo>
                  <a:pt x="362" y="9029"/>
                  <a:pt x="213" y="9240"/>
                  <a:pt x="0" y="9331"/>
                </a:cubicBezTo>
                <a:cubicBezTo>
                  <a:pt x="213" y="9423"/>
                  <a:pt x="362" y="9634"/>
                  <a:pt x="362" y="9880"/>
                </a:cubicBezTo>
                <a:cubicBezTo>
                  <a:pt x="362" y="10127"/>
                  <a:pt x="213" y="10338"/>
                  <a:pt x="0" y="10429"/>
                </a:cubicBezTo>
                <a:cubicBezTo>
                  <a:pt x="213" y="10520"/>
                  <a:pt x="362" y="10732"/>
                  <a:pt x="362" y="10978"/>
                </a:cubicBezTo>
                <a:cubicBezTo>
                  <a:pt x="362" y="11224"/>
                  <a:pt x="213" y="11436"/>
                  <a:pt x="0" y="11527"/>
                </a:cubicBezTo>
                <a:cubicBezTo>
                  <a:pt x="213" y="11618"/>
                  <a:pt x="362" y="11829"/>
                  <a:pt x="362" y="12076"/>
                </a:cubicBezTo>
                <a:cubicBezTo>
                  <a:pt x="362" y="12322"/>
                  <a:pt x="213" y="12533"/>
                  <a:pt x="0" y="12625"/>
                </a:cubicBezTo>
                <a:cubicBezTo>
                  <a:pt x="213" y="12716"/>
                  <a:pt x="362" y="12927"/>
                  <a:pt x="362" y="13174"/>
                </a:cubicBezTo>
                <a:cubicBezTo>
                  <a:pt x="362" y="13420"/>
                  <a:pt x="213" y="13631"/>
                  <a:pt x="0" y="13722"/>
                </a:cubicBezTo>
                <a:cubicBezTo>
                  <a:pt x="213" y="13814"/>
                  <a:pt x="362" y="14025"/>
                  <a:pt x="362" y="14271"/>
                </a:cubicBezTo>
                <a:lnTo>
                  <a:pt x="2658" y="14271"/>
                </a:lnTo>
                <a:lnTo>
                  <a:pt x="2658" y="1"/>
                </a:lnTo>
                <a:lnTo>
                  <a:pt x="362" y="0"/>
                </a:lnTo>
                <a:close/>
              </a:path>
            </a:pathLst>
          </a:custGeom>
          <a:solidFill>
            <a:srgbClr val="FFD4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424246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Kaksi sisältökohdet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195200"/>
            <a:ext cx="5364000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10930480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Vertai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Sisällön paikkamerkki 3"/>
          <p:cNvSpPr>
            <a:spLocks noGrp="1"/>
          </p:cNvSpPr>
          <p:nvPr>
            <p:ph sz="half" idx="2"/>
          </p:nvPr>
        </p:nvSpPr>
        <p:spPr>
          <a:xfrm>
            <a:off x="6172200" y="1935804"/>
            <a:ext cx="5364000" cy="4241795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Tekstin paikkamerkki 9"/>
          <p:cNvSpPr>
            <a:spLocks noGrp="1"/>
          </p:cNvSpPr>
          <p:nvPr>
            <p:ph type="body" sz="quarter" idx="13"/>
          </p:nvPr>
        </p:nvSpPr>
        <p:spPr>
          <a:xfrm>
            <a:off x="4572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11" name="Tekstin paikkamerkki 9"/>
          <p:cNvSpPr>
            <a:spLocks noGrp="1"/>
          </p:cNvSpPr>
          <p:nvPr>
            <p:ph type="body" sz="quarter" idx="14"/>
          </p:nvPr>
        </p:nvSpPr>
        <p:spPr>
          <a:xfrm>
            <a:off x="6174000" y="1555784"/>
            <a:ext cx="5364163" cy="409203"/>
          </a:xfrm>
        </p:spPr>
        <p:txBody>
          <a:bodyPr/>
          <a:lstStyle>
            <a:lvl1pPr marL="0" indent="0">
              <a:buNone/>
              <a:defRPr>
                <a:latin typeface="Arial Black" panose="020B0A04020102020204" pitchFamily="34" charset="0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  <p:sp>
        <p:nvSpPr>
          <p:cNvPr id="7" name="Päivämäärän paikkamerkki 3"/>
          <p:cNvSpPr>
            <a:spLocks noGrp="1"/>
          </p:cNvSpPr>
          <p:nvPr>
            <p:ph type="dt" sz="half" idx="15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8" name="Alatunnisteen paikkamerkki 4"/>
          <p:cNvSpPr>
            <a:spLocks noGrp="1"/>
          </p:cNvSpPr>
          <p:nvPr>
            <p:ph type="ftr" sz="quarter" idx="16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7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89592067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Sisältö ja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408562"/>
            <a:ext cx="6371618" cy="787615"/>
          </a:xfrm>
        </p:spPr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sz="half" idx="1"/>
          </p:nvPr>
        </p:nvSpPr>
        <p:spPr>
          <a:xfrm>
            <a:off x="457200" y="1195200"/>
            <a:ext cx="6371618" cy="4982400"/>
          </a:xfrm>
        </p:spPr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10" name="Kuvan paikkamerkki 9"/>
          <p:cNvSpPr>
            <a:spLocks noGrp="1"/>
          </p:cNvSpPr>
          <p:nvPr>
            <p:ph type="pic" sz="quarter" idx="13"/>
          </p:nvPr>
        </p:nvSpPr>
        <p:spPr>
          <a:xfrm>
            <a:off x="7131050" y="0"/>
            <a:ext cx="506095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 algn="r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</a:p>
        </p:txBody>
      </p:sp>
      <p:sp>
        <p:nvSpPr>
          <p:cNvPr id="5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6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7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7079312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Iso 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56646512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lme kuvaa 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254000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0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42587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5"/>
          </p:nvPr>
        </p:nvSpPr>
        <p:spPr>
          <a:xfrm>
            <a:off x="8271933" y="431800"/>
            <a:ext cx="3683000" cy="4943084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9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9852685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Otsikkodia nega">
    <p:bg>
      <p:bgPr>
        <a:solidFill>
          <a:srgbClr val="00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011304773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olme kuvaa B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5428642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6" name="Päivämäärän paikkamerkki 3"/>
          <p:cNvSpPr>
            <a:spLocks noGrp="1"/>
          </p:cNvSpPr>
          <p:nvPr>
            <p:ph type="dt" sz="half" idx="16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7" name="Alatunnisteen paikkamerkki 4"/>
          <p:cNvSpPr>
            <a:spLocks noGrp="1"/>
          </p:cNvSpPr>
          <p:nvPr>
            <p:ph type="ftr" sz="quarter" idx="17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10" name="Dian numeron paikkamerkki 5"/>
          <p:cNvSpPr>
            <a:spLocks noGrp="1"/>
          </p:cNvSpPr>
          <p:nvPr>
            <p:ph type="sldNum" sz="quarter" idx="18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68789801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usi kuva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9" name="Picture Placeholder 7"/>
          <p:cNvSpPr>
            <a:spLocks noGrp="1"/>
          </p:cNvSpPr>
          <p:nvPr>
            <p:ph type="pic" sz="quarter" idx="14"/>
          </p:nvPr>
        </p:nvSpPr>
        <p:spPr>
          <a:xfrm>
            <a:off x="8132324" y="0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1" name="Picture Placeholder 10"/>
          <p:cNvSpPr>
            <a:spLocks noGrp="1"/>
          </p:cNvSpPr>
          <p:nvPr>
            <p:ph type="pic" sz="quarter" idx="15"/>
          </p:nvPr>
        </p:nvSpPr>
        <p:spPr>
          <a:xfrm>
            <a:off x="4046537" y="0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2" name="Picture Placeholder 7"/>
          <p:cNvSpPr>
            <a:spLocks noGrp="1"/>
          </p:cNvSpPr>
          <p:nvPr>
            <p:ph type="pic" sz="quarter" idx="16"/>
          </p:nvPr>
        </p:nvSpPr>
        <p:spPr>
          <a:xfrm>
            <a:off x="0" y="2714017"/>
            <a:ext cx="4046538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3" name="Picture Placeholder 7"/>
          <p:cNvSpPr>
            <a:spLocks noGrp="1"/>
          </p:cNvSpPr>
          <p:nvPr>
            <p:ph type="pic" sz="quarter" idx="17"/>
          </p:nvPr>
        </p:nvSpPr>
        <p:spPr>
          <a:xfrm>
            <a:off x="8132324" y="2714017"/>
            <a:ext cx="4059676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14" name="Picture Placeholder 10"/>
          <p:cNvSpPr>
            <a:spLocks noGrp="1"/>
          </p:cNvSpPr>
          <p:nvPr>
            <p:ph type="pic" sz="quarter" idx="18"/>
          </p:nvPr>
        </p:nvSpPr>
        <p:spPr>
          <a:xfrm>
            <a:off x="4046537" y="2714017"/>
            <a:ext cx="4085785" cy="2714625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0" name="Päivämäärän paikkamerkki 3"/>
          <p:cNvSpPr>
            <a:spLocks noGrp="1"/>
          </p:cNvSpPr>
          <p:nvPr>
            <p:ph type="dt" sz="half" idx="19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15" name="Alatunnisteen paikkamerkki 4"/>
          <p:cNvSpPr>
            <a:spLocks noGrp="1"/>
          </p:cNvSpPr>
          <p:nvPr>
            <p:ph type="ftr" sz="quarter" idx="20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16" name="Dian numeron paikkamerkki 5"/>
          <p:cNvSpPr>
            <a:spLocks noGrp="1"/>
          </p:cNvSpPr>
          <p:nvPr>
            <p:ph type="sldNum" sz="quarter" idx="21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65739127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 aaltokuviolla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0" y="5199063"/>
            <a:ext cx="12193588" cy="1646237"/>
          </a:xfrm>
          <a:custGeom>
            <a:avLst/>
            <a:gdLst>
              <a:gd name="T0" fmla="*/ 12193200 w 25400"/>
              <a:gd name="T1" fmla="*/ 87335 h 3411"/>
              <a:gd name="T2" fmla="*/ 11746276 w 25400"/>
              <a:gd name="T3" fmla="*/ 217131 h 3411"/>
              <a:gd name="T4" fmla="*/ 11704992 w 25400"/>
              <a:gd name="T5" fmla="*/ 217131 h 3411"/>
              <a:gd name="T6" fmla="*/ 10892272 w 25400"/>
              <a:gd name="T7" fmla="*/ 0 h 3411"/>
              <a:gd name="T8" fmla="*/ 10079552 w 25400"/>
              <a:gd name="T9" fmla="*/ 217131 h 3411"/>
              <a:gd name="T10" fmla="*/ 9266832 w 25400"/>
              <a:gd name="T11" fmla="*/ 0 h 3411"/>
              <a:gd name="T12" fmla="*/ 8454112 w 25400"/>
              <a:gd name="T13" fmla="*/ 217131 h 3411"/>
              <a:gd name="T14" fmla="*/ 7641872 w 25400"/>
              <a:gd name="T15" fmla="*/ 0 h 3411"/>
              <a:gd name="T16" fmla="*/ 6829152 w 25400"/>
              <a:gd name="T17" fmla="*/ 217131 h 3411"/>
              <a:gd name="T18" fmla="*/ 6016432 w 25400"/>
              <a:gd name="T19" fmla="*/ 0 h 3411"/>
              <a:gd name="T20" fmla="*/ 5203712 w 25400"/>
              <a:gd name="T21" fmla="*/ 217131 h 3411"/>
              <a:gd name="T22" fmla="*/ 4390992 w 25400"/>
              <a:gd name="T23" fmla="*/ 0 h 3411"/>
              <a:gd name="T24" fmla="*/ 3578272 w 25400"/>
              <a:gd name="T25" fmla="*/ 217131 h 3411"/>
              <a:gd name="T26" fmla="*/ 2765552 w 25400"/>
              <a:gd name="T27" fmla="*/ 0 h 3411"/>
              <a:gd name="T28" fmla="*/ 1952832 w 25400"/>
              <a:gd name="T29" fmla="*/ 217131 h 3411"/>
              <a:gd name="T30" fmla="*/ 1140592 w 25400"/>
              <a:gd name="T31" fmla="*/ 0 h 3411"/>
              <a:gd name="T32" fmla="*/ 327872 w 25400"/>
              <a:gd name="T33" fmla="*/ 217131 h 3411"/>
              <a:gd name="T34" fmla="*/ 0 w 25400"/>
              <a:gd name="T35" fmla="*/ 148614 h 3411"/>
              <a:gd name="T36" fmla="*/ 0 w 25400"/>
              <a:gd name="T37" fmla="*/ 1645854 h 3411"/>
              <a:gd name="T38" fmla="*/ 12193200 w 25400"/>
              <a:gd name="T39" fmla="*/ 1645854 h 3411"/>
              <a:gd name="T40" fmla="*/ 12193200 w 25400"/>
              <a:gd name="T41" fmla="*/ 87335 h 3411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  <a:gd name="T57" fmla="*/ 0 60000 65536"/>
              <a:gd name="T58" fmla="*/ 0 60000 65536"/>
              <a:gd name="T59" fmla="*/ 0 60000 65536"/>
              <a:gd name="T60" fmla="*/ 0 60000 65536"/>
              <a:gd name="T61" fmla="*/ 0 60000 65536"/>
              <a:gd name="T62" fmla="*/ 0 60000 65536"/>
            </a:gdLst>
            <a:ahLst/>
            <a:cxnLst>
              <a:cxn ang="T42">
                <a:pos x="T0" y="T1"/>
              </a:cxn>
              <a:cxn ang="T43">
                <a:pos x="T2" y="T3"/>
              </a:cxn>
              <a:cxn ang="T44">
                <a:pos x="T4" y="T5"/>
              </a:cxn>
              <a:cxn ang="T45">
                <a:pos x="T6" y="T7"/>
              </a:cxn>
              <a:cxn ang="T46">
                <a:pos x="T8" y="T9"/>
              </a:cxn>
              <a:cxn ang="T47">
                <a:pos x="T10" y="T11"/>
              </a:cxn>
              <a:cxn ang="T48">
                <a:pos x="T12" y="T13"/>
              </a:cxn>
              <a:cxn ang="T49">
                <a:pos x="T14" y="T15"/>
              </a:cxn>
              <a:cxn ang="T50">
                <a:pos x="T16" y="T17"/>
              </a:cxn>
              <a:cxn ang="T51">
                <a:pos x="T18" y="T19"/>
              </a:cxn>
              <a:cxn ang="T52">
                <a:pos x="T20" y="T21"/>
              </a:cxn>
              <a:cxn ang="T53">
                <a:pos x="T22" y="T23"/>
              </a:cxn>
              <a:cxn ang="T54">
                <a:pos x="T24" y="T25"/>
              </a:cxn>
              <a:cxn ang="T55">
                <a:pos x="T26" y="T27"/>
              </a:cxn>
              <a:cxn ang="T56">
                <a:pos x="T28" y="T29"/>
              </a:cxn>
              <a:cxn ang="T57">
                <a:pos x="T30" y="T31"/>
              </a:cxn>
              <a:cxn ang="T58">
                <a:pos x="T32" y="T33"/>
              </a:cxn>
              <a:cxn ang="T59">
                <a:pos x="T34" y="T35"/>
              </a:cxn>
              <a:cxn ang="T60">
                <a:pos x="T36" y="T37"/>
              </a:cxn>
              <a:cxn ang="T61">
                <a:pos x="T38" y="T39"/>
              </a:cxn>
              <a:cxn ang="T62">
                <a:pos x="T40" y="T41"/>
              </a:cxn>
            </a:cxnLst>
            <a:rect l="0" t="0" r="r" b="b"/>
            <a:pathLst>
              <a:path w="25400" h="3411">
                <a:moveTo>
                  <a:pt x="25400" y="181"/>
                </a:moveTo>
                <a:cubicBezTo>
                  <a:pt x="25156" y="306"/>
                  <a:pt x="24948" y="450"/>
                  <a:pt x="24469" y="450"/>
                </a:cubicBezTo>
                <a:lnTo>
                  <a:pt x="24383" y="450"/>
                </a:lnTo>
                <a:cubicBezTo>
                  <a:pt x="23537" y="450"/>
                  <a:pt x="23537" y="0"/>
                  <a:pt x="22690" y="0"/>
                </a:cubicBezTo>
                <a:cubicBezTo>
                  <a:pt x="21844" y="0"/>
                  <a:pt x="21844" y="450"/>
                  <a:pt x="20997" y="450"/>
                </a:cubicBezTo>
                <a:cubicBezTo>
                  <a:pt x="20151" y="450"/>
                  <a:pt x="20151" y="0"/>
                  <a:pt x="19304" y="0"/>
                </a:cubicBezTo>
                <a:cubicBezTo>
                  <a:pt x="18458" y="0"/>
                  <a:pt x="18458" y="450"/>
                  <a:pt x="17611" y="450"/>
                </a:cubicBezTo>
                <a:cubicBezTo>
                  <a:pt x="16765" y="450"/>
                  <a:pt x="16765" y="0"/>
                  <a:pt x="15919" y="0"/>
                </a:cubicBezTo>
                <a:cubicBezTo>
                  <a:pt x="15072" y="0"/>
                  <a:pt x="15072" y="450"/>
                  <a:pt x="14226" y="450"/>
                </a:cubicBezTo>
                <a:cubicBezTo>
                  <a:pt x="13379" y="450"/>
                  <a:pt x="13379" y="0"/>
                  <a:pt x="12533" y="0"/>
                </a:cubicBezTo>
                <a:cubicBezTo>
                  <a:pt x="11686" y="0"/>
                  <a:pt x="11686" y="450"/>
                  <a:pt x="10840" y="450"/>
                </a:cubicBezTo>
                <a:cubicBezTo>
                  <a:pt x="9993" y="450"/>
                  <a:pt x="9993" y="0"/>
                  <a:pt x="9147" y="0"/>
                </a:cubicBezTo>
                <a:cubicBezTo>
                  <a:pt x="8300" y="0"/>
                  <a:pt x="8300" y="450"/>
                  <a:pt x="7454" y="450"/>
                </a:cubicBezTo>
                <a:cubicBezTo>
                  <a:pt x="6607" y="450"/>
                  <a:pt x="6607" y="0"/>
                  <a:pt x="5761" y="0"/>
                </a:cubicBezTo>
                <a:cubicBezTo>
                  <a:pt x="4914" y="0"/>
                  <a:pt x="4914" y="450"/>
                  <a:pt x="4068" y="450"/>
                </a:cubicBezTo>
                <a:cubicBezTo>
                  <a:pt x="3223" y="450"/>
                  <a:pt x="3223" y="0"/>
                  <a:pt x="2376" y="0"/>
                </a:cubicBezTo>
                <a:cubicBezTo>
                  <a:pt x="1530" y="0"/>
                  <a:pt x="1530" y="450"/>
                  <a:pt x="683" y="450"/>
                </a:cubicBezTo>
                <a:cubicBezTo>
                  <a:pt x="367" y="450"/>
                  <a:pt x="168" y="387"/>
                  <a:pt x="0" y="308"/>
                </a:cubicBezTo>
                <a:lnTo>
                  <a:pt x="0" y="3411"/>
                </a:lnTo>
                <a:lnTo>
                  <a:pt x="25400" y="3411"/>
                </a:lnTo>
                <a:lnTo>
                  <a:pt x="25400" y="181"/>
                </a:ln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4" name="Ryhmä 8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i-FI" alt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i-FI" alt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199" y="5486400"/>
            <a:ext cx="11235447" cy="670884"/>
          </a:xfrm>
        </p:spPr>
        <p:txBody>
          <a:bodyPr anchor="ctr"/>
          <a:lstStyle>
            <a:lvl1pPr algn="ctr">
              <a:defRPr sz="26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6" name="Päivämäärän paikkamerkki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17" name="Alatunnisteen paikkamerk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18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7499380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uva aaltokuviolla B">
    <p:bg>
      <p:bgPr>
        <a:solidFill>
          <a:srgbClr val="D9D9D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reeform 5"/>
          <p:cNvSpPr>
            <a:spLocks/>
          </p:cNvSpPr>
          <p:nvPr/>
        </p:nvSpPr>
        <p:spPr bwMode="auto">
          <a:xfrm>
            <a:off x="8715375" y="3384550"/>
            <a:ext cx="3460750" cy="3475038"/>
          </a:xfrm>
          <a:custGeom>
            <a:avLst/>
            <a:gdLst>
              <a:gd name="T0" fmla="*/ 0 w 7208"/>
              <a:gd name="T1" fmla="*/ 3474385 h 7249"/>
              <a:gd name="T2" fmla="*/ 3459636 w 7208"/>
              <a:gd name="T3" fmla="*/ 3474385 h 7249"/>
              <a:gd name="T4" fmla="*/ 3459636 w 7208"/>
              <a:gd name="T5" fmla="*/ 0 h 7249"/>
              <a:gd name="T6" fmla="*/ 3210051 w 7208"/>
              <a:gd name="T7" fmla="*/ 476895 h 7249"/>
              <a:gd name="T8" fmla="*/ 3210051 w 7208"/>
              <a:gd name="T9" fmla="*/ 476895 h 7249"/>
              <a:gd name="T10" fmla="*/ 2482414 w 7208"/>
              <a:gd name="T11" fmla="*/ 898193 h 7249"/>
              <a:gd name="T12" fmla="*/ 2482414 w 7208"/>
              <a:gd name="T13" fmla="*/ 898193 h 7249"/>
              <a:gd name="T14" fmla="*/ 2060519 w 7208"/>
              <a:gd name="T15" fmla="*/ 1624319 h 7249"/>
              <a:gd name="T16" fmla="*/ 2060519 w 7208"/>
              <a:gd name="T17" fmla="*/ 1624319 h 7249"/>
              <a:gd name="T18" fmla="*/ 1333361 w 7208"/>
              <a:gd name="T19" fmla="*/ 2045617 h 7249"/>
              <a:gd name="T20" fmla="*/ 1333361 w 7208"/>
              <a:gd name="T21" fmla="*/ 2045617 h 7249"/>
              <a:gd name="T22" fmla="*/ 911466 w 7208"/>
              <a:gd name="T23" fmla="*/ 2771743 h 7249"/>
              <a:gd name="T24" fmla="*/ 911466 w 7208"/>
              <a:gd name="T25" fmla="*/ 2771743 h 7249"/>
              <a:gd name="T26" fmla="*/ 184309 w 7208"/>
              <a:gd name="T27" fmla="*/ 3193041 h 7249"/>
              <a:gd name="T28" fmla="*/ 184309 w 7208"/>
              <a:gd name="T29" fmla="*/ 3193041 h 7249"/>
              <a:gd name="T30" fmla="*/ 0 w 7208"/>
              <a:gd name="T31" fmla="*/ 3474385 h 7249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</a:gdLst>
            <a:ahLst/>
            <a:cxnLst>
              <a:cxn ang="T32">
                <a:pos x="T0" y="T1"/>
              </a:cxn>
              <a:cxn ang="T33">
                <a:pos x="T2" y="T3"/>
              </a:cxn>
              <a:cxn ang="T34">
                <a:pos x="T4" y="T5"/>
              </a:cxn>
              <a:cxn ang="T35">
                <a:pos x="T6" y="T7"/>
              </a:cxn>
              <a:cxn ang="T36">
                <a:pos x="T8" y="T9"/>
              </a:cxn>
              <a:cxn ang="T37">
                <a:pos x="T10" y="T11"/>
              </a:cxn>
              <a:cxn ang="T38">
                <a:pos x="T12" y="T13"/>
              </a:cxn>
              <a:cxn ang="T39">
                <a:pos x="T14" y="T15"/>
              </a:cxn>
              <a:cxn ang="T40">
                <a:pos x="T16" y="T17"/>
              </a:cxn>
              <a:cxn ang="T41">
                <a:pos x="T18" y="T19"/>
              </a:cxn>
              <a:cxn ang="T42">
                <a:pos x="T20" y="T21"/>
              </a:cxn>
              <a:cxn ang="T43">
                <a:pos x="T22" y="T23"/>
              </a:cxn>
              <a:cxn ang="T44">
                <a:pos x="T24" y="T25"/>
              </a:cxn>
              <a:cxn ang="T45">
                <a:pos x="T26" y="T27"/>
              </a:cxn>
              <a:cxn ang="T46">
                <a:pos x="T28" y="T29"/>
              </a:cxn>
              <a:cxn ang="T47">
                <a:pos x="T30" y="T31"/>
              </a:cxn>
            </a:cxnLst>
            <a:rect l="0" t="0" r="r" b="b"/>
            <a:pathLst>
              <a:path w="7208" h="7249">
                <a:moveTo>
                  <a:pt x="0" y="7249"/>
                </a:moveTo>
                <a:lnTo>
                  <a:pt x="7208" y="7249"/>
                </a:lnTo>
                <a:lnTo>
                  <a:pt x="7208" y="0"/>
                </a:lnTo>
                <a:cubicBezTo>
                  <a:pt x="7078" y="318"/>
                  <a:pt x="7089" y="594"/>
                  <a:pt x="6688" y="995"/>
                </a:cubicBezTo>
                <a:cubicBezTo>
                  <a:pt x="6089" y="1593"/>
                  <a:pt x="5771" y="1275"/>
                  <a:pt x="5172" y="1874"/>
                </a:cubicBezTo>
                <a:cubicBezTo>
                  <a:pt x="4574" y="2472"/>
                  <a:pt x="4892" y="2790"/>
                  <a:pt x="4293" y="3389"/>
                </a:cubicBezTo>
                <a:cubicBezTo>
                  <a:pt x="3695" y="3988"/>
                  <a:pt x="3377" y="3669"/>
                  <a:pt x="2778" y="4268"/>
                </a:cubicBezTo>
                <a:cubicBezTo>
                  <a:pt x="2180" y="4867"/>
                  <a:pt x="2498" y="5185"/>
                  <a:pt x="1899" y="5783"/>
                </a:cubicBezTo>
                <a:cubicBezTo>
                  <a:pt x="1301" y="6382"/>
                  <a:pt x="983" y="6064"/>
                  <a:pt x="384" y="6662"/>
                </a:cubicBezTo>
                <a:cubicBezTo>
                  <a:pt x="159" y="6887"/>
                  <a:pt x="63" y="7073"/>
                  <a:pt x="0" y="7249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4" name="Ryhmä 36"/>
          <p:cNvGrpSpPr/>
          <p:nvPr/>
        </p:nvGrpSpPr>
        <p:grpSpPr bwMode="black">
          <a:xfrm>
            <a:off x="472152" y="6228511"/>
            <a:ext cx="804333" cy="373549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5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10408599" y="5457217"/>
            <a:ext cx="1420237" cy="670884"/>
          </a:xfrm>
        </p:spPr>
        <p:txBody>
          <a:bodyPr anchor="ctr"/>
          <a:lstStyle>
            <a:lvl1pPr algn="ctr">
              <a:defRPr sz="1400" b="0">
                <a:latin typeface="+mn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381174152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Ku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icture Placeholder 7"/>
          <p:cNvSpPr>
            <a:spLocks noGrp="1"/>
          </p:cNvSpPr>
          <p:nvPr>
            <p:ph type="pic" sz="quarter" idx="13"/>
          </p:nvPr>
        </p:nvSpPr>
        <p:spPr>
          <a:xfrm>
            <a:off x="0" y="0"/>
            <a:ext cx="12192000" cy="6858000"/>
          </a:xfrm>
          <a:solidFill>
            <a:schemeClr val="bg1">
              <a:lumMod val="85000"/>
            </a:schemeClr>
          </a:solidFill>
        </p:spPr>
        <p:txBody>
          <a:bodyPr rtlCol="0">
            <a:noAutofit/>
          </a:bodyPr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fi-FI" noProof="0"/>
              <a:t>Lisää kuva napsauttamalla kuvaketta</a:t>
            </a:r>
            <a:endParaRPr lang="en-GB" noProof="0"/>
          </a:p>
        </p:txBody>
      </p:sp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</p:spTree>
    <p:extLst>
      <p:ext uri="{BB962C8B-B14F-4D97-AF65-F5344CB8AC3E}">
        <p14:creationId xmlns:p14="http://schemas.microsoft.com/office/powerpoint/2010/main" val="191359239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Vain otsikk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4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5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634127679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yhj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3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4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933232317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1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393238" cy="6858000"/>
          </a:xfrm>
          <a:custGeom>
            <a:avLst/>
            <a:gdLst>
              <a:gd name="T0" fmla="*/ 2504148 w 19559"/>
              <a:gd name="T1" fmla="*/ 6858000 h 14300"/>
              <a:gd name="T2" fmla="*/ 2712107 w 19559"/>
              <a:gd name="T3" fmla="*/ 6505508 h 14300"/>
              <a:gd name="T4" fmla="*/ 3439722 w 19559"/>
              <a:gd name="T5" fmla="*/ 6083957 h 14300"/>
              <a:gd name="T6" fmla="*/ 3861883 w 19559"/>
              <a:gd name="T7" fmla="*/ 5357393 h 14300"/>
              <a:gd name="T8" fmla="*/ 4589498 w 19559"/>
              <a:gd name="T9" fmla="*/ 4935842 h 14300"/>
              <a:gd name="T10" fmla="*/ 5011659 w 19559"/>
              <a:gd name="T11" fmla="*/ 4209277 h 14300"/>
              <a:gd name="T12" fmla="*/ 5739754 w 19559"/>
              <a:gd name="T13" fmla="*/ 3787726 h 14300"/>
              <a:gd name="T14" fmla="*/ 6161915 w 19559"/>
              <a:gd name="T15" fmla="*/ 3060682 h 14300"/>
              <a:gd name="T16" fmla="*/ 6889530 w 19559"/>
              <a:gd name="T17" fmla="*/ 2639131 h 14300"/>
              <a:gd name="T18" fmla="*/ 7311690 w 19559"/>
              <a:gd name="T19" fmla="*/ 1912567 h 14300"/>
              <a:gd name="T20" fmla="*/ 8039305 w 19559"/>
              <a:gd name="T21" fmla="*/ 1491016 h 14300"/>
              <a:gd name="T22" fmla="*/ 8461466 w 19559"/>
              <a:gd name="T23" fmla="*/ 764451 h 14300"/>
              <a:gd name="T24" fmla="*/ 9188601 w 19559"/>
              <a:gd name="T25" fmla="*/ 343380 h 14300"/>
              <a:gd name="T26" fmla="*/ 9393678 w 19559"/>
              <a:gd name="T27" fmla="*/ 0 h 14300"/>
              <a:gd name="T28" fmla="*/ 0 w 19559"/>
              <a:gd name="T29" fmla="*/ 0 h 14300"/>
              <a:gd name="T30" fmla="*/ 0 w 19559"/>
              <a:gd name="T31" fmla="*/ 6858000 h 14300"/>
              <a:gd name="T32" fmla="*/ 2504148 w 19559"/>
              <a:gd name="T33" fmla="*/ 685800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19559" h="14300">
                <a:moveTo>
                  <a:pt x="5214" y="14300"/>
                </a:moveTo>
                <a:cubicBezTo>
                  <a:pt x="5282" y="14078"/>
                  <a:pt x="5358" y="13854"/>
                  <a:pt x="5647" y="13565"/>
                </a:cubicBezTo>
                <a:cubicBezTo>
                  <a:pt x="6246" y="12966"/>
                  <a:pt x="6564" y="13285"/>
                  <a:pt x="7162" y="12686"/>
                </a:cubicBezTo>
                <a:cubicBezTo>
                  <a:pt x="7761" y="12087"/>
                  <a:pt x="7443" y="11769"/>
                  <a:pt x="8041" y="11171"/>
                </a:cubicBezTo>
                <a:cubicBezTo>
                  <a:pt x="8640" y="10572"/>
                  <a:pt x="8958" y="10890"/>
                  <a:pt x="9556" y="10292"/>
                </a:cubicBezTo>
                <a:cubicBezTo>
                  <a:pt x="10155" y="9693"/>
                  <a:pt x="9837" y="9375"/>
                  <a:pt x="10435" y="8777"/>
                </a:cubicBezTo>
                <a:cubicBezTo>
                  <a:pt x="11034" y="8178"/>
                  <a:pt x="11352" y="8496"/>
                  <a:pt x="11951" y="7898"/>
                </a:cubicBezTo>
                <a:cubicBezTo>
                  <a:pt x="12549" y="7299"/>
                  <a:pt x="12231" y="6981"/>
                  <a:pt x="12830" y="6382"/>
                </a:cubicBezTo>
                <a:cubicBezTo>
                  <a:pt x="13428" y="5784"/>
                  <a:pt x="13746" y="6102"/>
                  <a:pt x="14345" y="5503"/>
                </a:cubicBezTo>
                <a:cubicBezTo>
                  <a:pt x="14943" y="4905"/>
                  <a:pt x="14625" y="4587"/>
                  <a:pt x="15224" y="3988"/>
                </a:cubicBezTo>
                <a:cubicBezTo>
                  <a:pt x="15822" y="3390"/>
                  <a:pt x="16140" y="3708"/>
                  <a:pt x="16739" y="3109"/>
                </a:cubicBezTo>
                <a:cubicBezTo>
                  <a:pt x="17338" y="2511"/>
                  <a:pt x="17020" y="2192"/>
                  <a:pt x="17618" y="1594"/>
                </a:cubicBezTo>
                <a:cubicBezTo>
                  <a:pt x="18216" y="996"/>
                  <a:pt x="18534" y="1314"/>
                  <a:pt x="19132" y="716"/>
                </a:cubicBezTo>
                <a:cubicBezTo>
                  <a:pt x="19413" y="435"/>
                  <a:pt x="19492" y="216"/>
                  <a:pt x="19559" y="0"/>
                </a:cubicBezTo>
                <a:lnTo>
                  <a:pt x="0" y="0"/>
                </a:lnTo>
                <a:lnTo>
                  <a:pt x="0" y="14300"/>
                </a:lnTo>
                <a:lnTo>
                  <a:pt x="5214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341712556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1 B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2000" cy="6858000"/>
          </a:xfrm>
          <a:custGeom>
            <a:avLst/>
            <a:gdLst>
              <a:gd name="T0" fmla="*/ 5313600 w 25400"/>
              <a:gd name="T1" fmla="*/ 6858000 h 14300"/>
              <a:gd name="T2" fmla="*/ 5521440 w 25400"/>
              <a:gd name="T3" fmla="*/ 6505508 h 14300"/>
              <a:gd name="T4" fmla="*/ 6248640 w 25400"/>
              <a:gd name="T5" fmla="*/ 6083957 h 14300"/>
              <a:gd name="T6" fmla="*/ 6670560 w 25400"/>
              <a:gd name="T7" fmla="*/ 5357393 h 14300"/>
              <a:gd name="T8" fmla="*/ 7397760 w 25400"/>
              <a:gd name="T9" fmla="*/ 4935842 h 14300"/>
              <a:gd name="T10" fmla="*/ 7819680 w 25400"/>
              <a:gd name="T11" fmla="*/ 4209277 h 14300"/>
              <a:gd name="T12" fmla="*/ 8547360 w 25400"/>
              <a:gd name="T13" fmla="*/ 3787726 h 14300"/>
              <a:gd name="T14" fmla="*/ 8969280 w 25400"/>
              <a:gd name="T15" fmla="*/ 3060682 h 14300"/>
              <a:gd name="T16" fmla="*/ 9696480 w 25400"/>
              <a:gd name="T17" fmla="*/ 2639131 h 14300"/>
              <a:gd name="T18" fmla="*/ 10118400 w 25400"/>
              <a:gd name="T19" fmla="*/ 1912567 h 14300"/>
              <a:gd name="T20" fmla="*/ 10845600 w 25400"/>
              <a:gd name="T21" fmla="*/ 1491016 h 14300"/>
              <a:gd name="T22" fmla="*/ 11267520 w 25400"/>
              <a:gd name="T23" fmla="*/ 764451 h 14300"/>
              <a:gd name="T24" fmla="*/ 11994240 w 25400"/>
              <a:gd name="T25" fmla="*/ 343380 h 14300"/>
              <a:gd name="T26" fmla="*/ 12192000 w 25400"/>
              <a:gd name="T27" fmla="*/ 23020 h 14300"/>
              <a:gd name="T28" fmla="*/ 12192000 w 25400"/>
              <a:gd name="T29" fmla="*/ 0 h 14300"/>
              <a:gd name="T30" fmla="*/ 0 w 25400"/>
              <a:gd name="T31" fmla="*/ 0 h 14300"/>
              <a:gd name="T32" fmla="*/ 0 w 25400"/>
              <a:gd name="T33" fmla="*/ 6858000 h 14300"/>
              <a:gd name="T34" fmla="*/ 5313600 w 25400"/>
              <a:gd name="T35" fmla="*/ 6858000 h 14300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</a:gdLst>
            <a:ahLst/>
            <a:cxnLst>
              <a:cxn ang="T36">
                <a:pos x="T0" y="T1"/>
              </a:cxn>
              <a:cxn ang="T37">
                <a:pos x="T2" y="T3"/>
              </a:cxn>
              <a:cxn ang="T38">
                <a:pos x="T4" y="T5"/>
              </a:cxn>
              <a:cxn ang="T39">
                <a:pos x="T6" y="T7"/>
              </a:cxn>
              <a:cxn ang="T40">
                <a:pos x="T8" y="T9"/>
              </a:cxn>
              <a:cxn ang="T41">
                <a:pos x="T10" y="T11"/>
              </a:cxn>
              <a:cxn ang="T42">
                <a:pos x="T12" y="T13"/>
              </a:cxn>
              <a:cxn ang="T43">
                <a:pos x="T14" y="T15"/>
              </a:cxn>
              <a:cxn ang="T44">
                <a:pos x="T16" y="T17"/>
              </a:cxn>
              <a:cxn ang="T45">
                <a:pos x="T18" y="T19"/>
              </a:cxn>
              <a:cxn ang="T46">
                <a:pos x="T20" y="T21"/>
              </a:cxn>
              <a:cxn ang="T47">
                <a:pos x="T22" y="T23"/>
              </a:cxn>
              <a:cxn ang="T48">
                <a:pos x="T24" y="T25"/>
              </a:cxn>
              <a:cxn ang="T49">
                <a:pos x="T26" y="T27"/>
              </a:cxn>
              <a:cxn ang="T50">
                <a:pos x="T28" y="T29"/>
              </a:cxn>
              <a:cxn ang="T51">
                <a:pos x="T30" y="T31"/>
              </a:cxn>
              <a:cxn ang="T52">
                <a:pos x="T32" y="T33"/>
              </a:cxn>
              <a:cxn ang="T53">
                <a:pos x="T34" y="T35"/>
              </a:cxn>
            </a:cxnLst>
            <a:rect l="0" t="0" r="r" b="b"/>
            <a:pathLst>
              <a:path w="25400" h="14300">
                <a:moveTo>
                  <a:pt x="11070" y="14300"/>
                </a:moveTo>
                <a:cubicBezTo>
                  <a:pt x="11139" y="14078"/>
                  <a:pt x="11214" y="13854"/>
                  <a:pt x="11503" y="13565"/>
                </a:cubicBezTo>
                <a:cubicBezTo>
                  <a:pt x="12102" y="12966"/>
                  <a:pt x="12420" y="13285"/>
                  <a:pt x="13018" y="12686"/>
                </a:cubicBezTo>
                <a:cubicBezTo>
                  <a:pt x="13617" y="12087"/>
                  <a:pt x="13299" y="11769"/>
                  <a:pt x="13897" y="11171"/>
                </a:cubicBezTo>
                <a:cubicBezTo>
                  <a:pt x="14496" y="10572"/>
                  <a:pt x="14814" y="10890"/>
                  <a:pt x="15412" y="10292"/>
                </a:cubicBezTo>
                <a:cubicBezTo>
                  <a:pt x="16011" y="9693"/>
                  <a:pt x="15693" y="9375"/>
                  <a:pt x="16291" y="8777"/>
                </a:cubicBezTo>
                <a:cubicBezTo>
                  <a:pt x="16890" y="8178"/>
                  <a:pt x="17208" y="8496"/>
                  <a:pt x="17807" y="7898"/>
                </a:cubicBezTo>
                <a:cubicBezTo>
                  <a:pt x="18405" y="7299"/>
                  <a:pt x="18087" y="6981"/>
                  <a:pt x="18686" y="6382"/>
                </a:cubicBezTo>
                <a:cubicBezTo>
                  <a:pt x="19284" y="5784"/>
                  <a:pt x="19602" y="6102"/>
                  <a:pt x="20201" y="5503"/>
                </a:cubicBezTo>
                <a:cubicBezTo>
                  <a:pt x="20799" y="4905"/>
                  <a:pt x="20481" y="4587"/>
                  <a:pt x="21080" y="3988"/>
                </a:cubicBezTo>
                <a:cubicBezTo>
                  <a:pt x="21678" y="3390"/>
                  <a:pt x="21997" y="3708"/>
                  <a:pt x="22595" y="3109"/>
                </a:cubicBezTo>
                <a:cubicBezTo>
                  <a:pt x="23194" y="2511"/>
                  <a:pt x="22876" y="2192"/>
                  <a:pt x="23474" y="1594"/>
                </a:cubicBezTo>
                <a:cubicBezTo>
                  <a:pt x="24072" y="996"/>
                  <a:pt x="24390" y="1314"/>
                  <a:pt x="24988" y="716"/>
                </a:cubicBezTo>
                <a:cubicBezTo>
                  <a:pt x="25249" y="455"/>
                  <a:pt x="25336" y="248"/>
                  <a:pt x="25400" y="48"/>
                </a:cubicBezTo>
                <a:lnTo>
                  <a:pt x="25400" y="0"/>
                </a:lnTo>
                <a:lnTo>
                  <a:pt x="0" y="0"/>
                </a:lnTo>
                <a:lnTo>
                  <a:pt x="0" y="14300"/>
                </a:lnTo>
                <a:lnTo>
                  <a:pt x="11070" y="14300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864280658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2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12192000" cy="3887788"/>
          </a:xfrm>
          <a:custGeom>
            <a:avLst/>
            <a:gdLst>
              <a:gd name="T0" fmla="*/ 0 w 25400"/>
              <a:gd name="T1" fmla="*/ 3079742 h 8063"/>
              <a:gd name="T2" fmla="*/ 1219200 w 25400"/>
              <a:gd name="T3" fmla="*/ 3888500 h 8063"/>
              <a:gd name="T4" fmla="*/ 2438400 w 25400"/>
              <a:gd name="T5" fmla="*/ 3079742 h 8063"/>
              <a:gd name="T6" fmla="*/ 3657600 w 25400"/>
              <a:gd name="T7" fmla="*/ 3888500 h 8063"/>
              <a:gd name="T8" fmla="*/ 4876800 w 25400"/>
              <a:gd name="T9" fmla="*/ 3079742 h 8063"/>
              <a:gd name="T10" fmla="*/ 6096000 w 25400"/>
              <a:gd name="T11" fmla="*/ 3888500 h 8063"/>
              <a:gd name="T12" fmla="*/ 7315200 w 25400"/>
              <a:gd name="T13" fmla="*/ 3079742 h 8063"/>
              <a:gd name="T14" fmla="*/ 8534400 w 25400"/>
              <a:gd name="T15" fmla="*/ 3888500 h 8063"/>
              <a:gd name="T16" fmla="*/ 9753600 w 25400"/>
              <a:gd name="T17" fmla="*/ 3079742 h 8063"/>
              <a:gd name="T18" fmla="*/ 10972800 w 25400"/>
              <a:gd name="T19" fmla="*/ 3888500 h 8063"/>
              <a:gd name="T20" fmla="*/ 12192000 w 25400"/>
              <a:gd name="T21" fmla="*/ 3079742 h 8063"/>
              <a:gd name="T22" fmla="*/ 12192000 w 25400"/>
              <a:gd name="T23" fmla="*/ 0 h 8063"/>
              <a:gd name="T24" fmla="*/ 0 w 25400"/>
              <a:gd name="T25" fmla="*/ 0 h 8063"/>
              <a:gd name="T26" fmla="*/ 0 w 25400"/>
              <a:gd name="T27" fmla="*/ 3079742 h 8063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8063">
                <a:moveTo>
                  <a:pt x="0" y="6386"/>
                </a:moveTo>
                <a:cubicBezTo>
                  <a:pt x="1140" y="6386"/>
                  <a:pt x="2118" y="7077"/>
                  <a:pt x="2540" y="8063"/>
                </a:cubicBezTo>
                <a:cubicBezTo>
                  <a:pt x="2962" y="7077"/>
                  <a:pt x="3940" y="6386"/>
                  <a:pt x="5080" y="6386"/>
                </a:cubicBezTo>
                <a:cubicBezTo>
                  <a:pt x="6220" y="6386"/>
                  <a:pt x="7198" y="7077"/>
                  <a:pt x="7620" y="8063"/>
                </a:cubicBezTo>
                <a:cubicBezTo>
                  <a:pt x="8042" y="7077"/>
                  <a:pt x="9020" y="6386"/>
                  <a:pt x="10160" y="6386"/>
                </a:cubicBezTo>
                <a:cubicBezTo>
                  <a:pt x="11300" y="6386"/>
                  <a:pt x="12278" y="7077"/>
                  <a:pt x="12700" y="8063"/>
                </a:cubicBezTo>
                <a:cubicBezTo>
                  <a:pt x="13122" y="7077"/>
                  <a:pt x="14100" y="6386"/>
                  <a:pt x="15240" y="6386"/>
                </a:cubicBezTo>
                <a:cubicBezTo>
                  <a:pt x="16380" y="6386"/>
                  <a:pt x="17358" y="7077"/>
                  <a:pt x="17780" y="8063"/>
                </a:cubicBezTo>
                <a:cubicBezTo>
                  <a:pt x="18202" y="7077"/>
                  <a:pt x="19180" y="6386"/>
                  <a:pt x="20320" y="6386"/>
                </a:cubicBezTo>
                <a:cubicBezTo>
                  <a:pt x="21460" y="6386"/>
                  <a:pt x="22438" y="7077"/>
                  <a:pt x="22860" y="8063"/>
                </a:cubicBezTo>
                <a:cubicBezTo>
                  <a:pt x="23282" y="7077"/>
                  <a:pt x="24260" y="6386"/>
                  <a:pt x="25400" y="6386"/>
                </a:cubicBezTo>
                <a:lnTo>
                  <a:pt x="25400" y="0"/>
                </a:lnTo>
                <a:lnTo>
                  <a:pt x="0" y="0"/>
                </a:lnTo>
                <a:lnTo>
                  <a:pt x="0" y="6386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30806603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äliotsikko spåra">
    <p:bg>
      <p:bgPr>
        <a:solidFill>
          <a:srgbClr val="00924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780822869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2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5572125"/>
          </a:xfrm>
          <a:custGeom>
            <a:avLst/>
            <a:gdLst>
              <a:gd name="T0" fmla="*/ 0 w 25400"/>
              <a:gd name="T1" fmla="*/ 4766642 h 11590"/>
              <a:gd name="T2" fmla="*/ 1219320 w 25400"/>
              <a:gd name="T3" fmla="*/ 5572461 h 11590"/>
              <a:gd name="T4" fmla="*/ 2438640 w 25400"/>
              <a:gd name="T5" fmla="*/ 4766642 h 11590"/>
              <a:gd name="T6" fmla="*/ 3657960 w 25400"/>
              <a:gd name="T7" fmla="*/ 5572461 h 11590"/>
              <a:gd name="T8" fmla="*/ 4877280 w 25400"/>
              <a:gd name="T9" fmla="*/ 4766642 h 11590"/>
              <a:gd name="T10" fmla="*/ 6096600 w 25400"/>
              <a:gd name="T11" fmla="*/ 5572461 h 11590"/>
              <a:gd name="T12" fmla="*/ 7315920 w 25400"/>
              <a:gd name="T13" fmla="*/ 4766642 h 11590"/>
              <a:gd name="T14" fmla="*/ 8535240 w 25400"/>
              <a:gd name="T15" fmla="*/ 5572461 h 11590"/>
              <a:gd name="T16" fmla="*/ 9754560 w 25400"/>
              <a:gd name="T17" fmla="*/ 4766642 h 11590"/>
              <a:gd name="T18" fmla="*/ 10973880 w 25400"/>
              <a:gd name="T19" fmla="*/ 5572461 h 11590"/>
              <a:gd name="T20" fmla="*/ 12193200 w 25400"/>
              <a:gd name="T21" fmla="*/ 4766642 h 11590"/>
              <a:gd name="T22" fmla="*/ 12193200 w 25400"/>
              <a:gd name="T23" fmla="*/ 0 h 11590"/>
              <a:gd name="T24" fmla="*/ 0 w 25400"/>
              <a:gd name="T25" fmla="*/ 0 h 11590"/>
              <a:gd name="T26" fmla="*/ 0 w 25400"/>
              <a:gd name="T27" fmla="*/ 4766642 h 11590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</a:gdLst>
            <a:ahLst/>
            <a:cxnLst>
              <a:cxn ang="T28">
                <a:pos x="T0" y="T1"/>
              </a:cxn>
              <a:cxn ang="T29">
                <a:pos x="T2" y="T3"/>
              </a:cxn>
              <a:cxn ang="T30">
                <a:pos x="T4" y="T5"/>
              </a:cxn>
              <a:cxn ang="T31">
                <a:pos x="T6" y="T7"/>
              </a:cxn>
              <a:cxn ang="T32">
                <a:pos x="T8" y="T9"/>
              </a:cxn>
              <a:cxn ang="T33">
                <a:pos x="T10" y="T11"/>
              </a:cxn>
              <a:cxn ang="T34">
                <a:pos x="T12" y="T13"/>
              </a:cxn>
              <a:cxn ang="T35">
                <a:pos x="T14" y="T15"/>
              </a:cxn>
              <a:cxn ang="T36">
                <a:pos x="T16" y="T17"/>
              </a:cxn>
              <a:cxn ang="T37">
                <a:pos x="T18" y="T19"/>
              </a:cxn>
              <a:cxn ang="T38">
                <a:pos x="T20" y="T21"/>
              </a:cxn>
              <a:cxn ang="T39">
                <a:pos x="T22" y="T23"/>
              </a:cxn>
              <a:cxn ang="T40">
                <a:pos x="T24" y="T25"/>
              </a:cxn>
              <a:cxn ang="T41">
                <a:pos x="T26" y="T27"/>
              </a:cxn>
            </a:cxnLst>
            <a:rect l="0" t="0" r="r" b="b"/>
            <a:pathLst>
              <a:path w="25400" h="11590">
                <a:moveTo>
                  <a:pt x="0" y="9914"/>
                </a:moveTo>
                <a:cubicBezTo>
                  <a:pt x="1140" y="9914"/>
                  <a:pt x="2118" y="10605"/>
                  <a:pt x="2540" y="11590"/>
                </a:cubicBezTo>
                <a:cubicBezTo>
                  <a:pt x="2962" y="10605"/>
                  <a:pt x="3940" y="9914"/>
                  <a:pt x="5080" y="9914"/>
                </a:cubicBezTo>
                <a:cubicBezTo>
                  <a:pt x="6220" y="9914"/>
                  <a:pt x="7198" y="10605"/>
                  <a:pt x="7620" y="11590"/>
                </a:cubicBezTo>
                <a:cubicBezTo>
                  <a:pt x="8042" y="10605"/>
                  <a:pt x="9020" y="9914"/>
                  <a:pt x="10160" y="9914"/>
                </a:cubicBezTo>
                <a:cubicBezTo>
                  <a:pt x="11300" y="9914"/>
                  <a:pt x="12278" y="10605"/>
                  <a:pt x="12700" y="11590"/>
                </a:cubicBezTo>
                <a:cubicBezTo>
                  <a:pt x="13122" y="10605"/>
                  <a:pt x="14100" y="9914"/>
                  <a:pt x="15240" y="9914"/>
                </a:cubicBezTo>
                <a:cubicBezTo>
                  <a:pt x="16380" y="9914"/>
                  <a:pt x="17358" y="10605"/>
                  <a:pt x="17780" y="11590"/>
                </a:cubicBezTo>
                <a:cubicBezTo>
                  <a:pt x="18202" y="10605"/>
                  <a:pt x="19180" y="9914"/>
                  <a:pt x="20320" y="9914"/>
                </a:cubicBezTo>
                <a:cubicBezTo>
                  <a:pt x="21460" y="9914"/>
                  <a:pt x="22438" y="10605"/>
                  <a:pt x="22860" y="11590"/>
                </a:cubicBezTo>
                <a:cubicBezTo>
                  <a:pt x="23282" y="10605"/>
                  <a:pt x="24260" y="9914"/>
                  <a:pt x="25400" y="9914"/>
                </a:cubicBezTo>
                <a:lnTo>
                  <a:pt x="25400" y="0"/>
                </a:lnTo>
                <a:lnTo>
                  <a:pt x="0" y="0"/>
                </a:lnTo>
                <a:lnTo>
                  <a:pt x="0" y="9914"/>
                </a:lnTo>
                <a:close/>
              </a:path>
            </a:pathLst>
          </a:custGeom>
          <a:solidFill>
            <a:srgbClr val="00D7A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6246012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3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7305675" cy="6858000"/>
          </a:xfrm>
          <a:custGeom>
            <a:avLst/>
            <a:gdLst>
              <a:gd name="T0" fmla="*/ 7305472 w 15203"/>
              <a:gd name="T1" fmla="*/ 6858000 h 14300"/>
              <a:gd name="T2" fmla="*/ 6736046 w 15203"/>
              <a:gd name="T3" fmla="*/ 6003388 h 14300"/>
              <a:gd name="T4" fmla="*/ 7305472 w 15203"/>
              <a:gd name="T5" fmla="*/ 5142061 h 14300"/>
              <a:gd name="T6" fmla="*/ 6736046 w 15203"/>
              <a:gd name="T7" fmla="*/ 4280735 h 14300"/>
              <a:gd name="T8" fmla="*/ 7305472 w 15203"/>
              <a:gd name="T9" fmla="*/ 3419888 h 14300"/>
              <a:gd name="T10" fmla="*/ 6736046 w 15203"/>
              <a:gd name="T11" fmla="*/ 2558562 h 14300"/>
              <a:gd name="T12" fmla="*/ 7305472 w 15203"/>
              <a:gd name="T13" fmla="*/ 1697715 h 14300"/>
              <a:gd name="T14" fmla="*/ 6736046 w 15203"/>
              <a:gd name="T15" fmla="*/ 836388 h 14300"/>
              <a:gd name="T16" fmla="*/ 7304991 w 15203"/>
              <a:gd name="T17" fmla="*/ 0 h 14300"/>
              <a:gd name="T18" fmla="*/ 0 w 15203"/>
              <a:gd name="T19" fmla="*/ 0 h 14300"/>
              <a:gd name="T20" fmla="*/ 0 w 15203"/>
              <a:gd name="T21" fmla="*/ 1568708 h 14300"/>
              <a:gd name="T22" fmla="*/ 0 w 15203"/>
              <a:gd name="T23" fmla="*/ 6858000 h 14300"/>
              <a:gd name="T24" fmla="*/ 7305472 w 15203"/>
              <a:gd name="T25" fmla="*/ 6858000 h 14300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</a:gdLst>
            <a:ahLst/>
            <a:cxnLst>
              <a:cxn ang="T26">
                <a:pos x="T0" y="T1"/>
              </a:cxn>
              <a:cxn ang="T27">
                <a:pos x="T2" y="T3"/>
              </a:cxn>
              <a:cxn ang="T28">
                <a:pos x="T4" y="T5"/>
              </a:cxn>
              <a:cxn ang="T29">
                <a:pos x="T6" y="T7"/>
              </a:cxn>
              <a:cxn ang="T30">
                <a:pos x="T8" y="T9"/>
              </a:cxn>
              <a:cxn ang="T31">
                <a:pos x="T10" y="T11"/>
              </a:cxn>
              <a:cxn ang="T32">
                <a:pos x="T12" y="T13"/>
              </a:cxn>
              <a:cxn ang="T33">
                <a:pos x="T14" y="T15"/>
              </a:cxn>
              <a:cxn ang="T34">
                <a:pos x="T16" y="T17"/>
              </a:cxn>
              <a:cxn ang="T35">
                <a:pos x="T18" y="T19"/>
              </a:cxn>
              <a:cxn ang="T36">
                <a:pos x="T20" y="T21"/>
              </a:cxn>
              <a:cxn ang="T37">
                <a:pos x="T22" y="T23"/>
              </a:cxn>
              <a:cxn ang="T38">
                <a:pos x="T24" y="T25"/>
              </a:cxn>
            </a:cxnLst>
            <a:rect l="0" t="0" r="r" b="b"/>
            <a:pathLst>
              <a:path w="15203" h="14300">
                <a:moveTo>
                  <a:pt x="15203" y="14300"/>
                </a:moveTo>
                <a:cubicBezTo>
                  <a:pt x="15197" y="13500"/>
                  <a:pt x="14711" y="12814"/>
                  <a:pt x="14018" y="12518"/>
                </a:cubicBezTo>
                <a:cubicBezTo>
                  <a:pt x="14714" y="12219"/>
                  <a:pt x="15203" y="11528"/>
                  <a:pt x="15203" y="10722"/>
                </a:cubicBezTo>
                <a:cubicBezTo>
                  <a:pt x="15203" y="9916"/>
                  <a:pt x="14714" y="9225"/>
                  <a:pt x="14018" y="8926"/>
                </a:cubicBezTo>
                <a:cubicBezTo>
                  <a:pt x="14714" y="8628"/>
                  <a:pt x="15203" y="7937"/>
                  <a:pt x="15203" y="7131"/>
                </a:cubicBezTo>
                <a:cubicBezTo>
                  <a:pt x="15203" y="6325"/>
                  <a:pt x="14714" y="5634"/>
                  <a:pt x="14018" y="5335"/>
                </a:cubicBezTo>
                <a:cubicBezTo>
                  <a:pt x="14714" y="5037"/>
                  <a:pt x="15203" y="4345"/>
                  <a:pt x="15203" y="3540"/>
                </a:cubicBezTo>
                <a:cubicBezTo>
                  <a:pt x="15203" y="2734"/>
                  <a:pt x="14714" y="2042"/>
                  <a:pt x="14018" y="1744"/>
                </a:cubicBezTo>
                <a:cubicBezTo>
                  <a:pt x="14699" y="1452"/>
                  <a:pt x="15182" y="784"/>
                  <a:pt x="15202" y="0"/>
                </a:cubicBezTo>
                <a:lnTo>
                  <a:pt x="0" y="0"/>
                </a:lnTo>
                <a:lnTo>
                  <a:pt x="0" y="3271"/>
                </a:lnTo>
                <a:lnTo>
                  <a:pt x="0" y="14300"/>
                </a:lnTo>
                <a:lnTo>
                  <a:pt x="15203" y="14300"/>
                </a:ln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771404016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3 B">
    <p:bg>
      <p:bgPr>
        <a:solidFill>
          <a:srgbClr val="FFC61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9678988" cy="6858000"/>
          </a:xfrm>
          <a:custGeom>
            <a:avLst/>
            <a:gdLst>
              <a:gd name="T0" fmla="*/ 0 w 20142"/>
              <a:gd name="T1" fmla="*/ 0 h 14300"/>
              <a:gd name="T2" fmla="*/ 0 w 20142"/>
              <a:gd name="T3" fmla="*/ 6858000 h 14300"/>
              <a:gd name="T4" fmla="*/ 9678540 w 20142"/>
              <a:gd name="T5" fmla="*/ 6858000 h 14300"/>
              <a:gd name="T6" fmla="*/ 9109582 w 20142"/>
              <a:gd name="T7" fmla="*/ 6003388 h 14300"/>
              <a:gd name="T8" fmla="*/ 9679021 w 20142"/>
              <a:gd name="T9" fmla="*/ 5142061 h 14300"/>
              <a:gd name="T10" fmla="*/ 9109582 w 20142"/>
              <a:gd name="T11" fmla="*/ 4280735 h 14300"/>
              <a:gd name="T12" fmla="*/ 9679021 w 20142"/>
              <a:gd name="T13" fmla="*/ 3419888 h 14300"/>
              <a:gd name="T14" fmla="*/ 9109582 w 20142"/>
              <a:gd name="T15" fmla="*/ 2558562 h 14300"/>
              <a:gd name="T16" fmla="*/ 9679021 w 20142"/>
              <a:gd name="T17" fmla="*/ 1697715 h 14300"/>
              <a:gd name="T18" fmla="*/ 9109582 w 20142"/>
              <a:gd name="T19" fmla="*/ 836388 h 14300"/>
              <a:gd name="T20" fmla="*/ 9678540 w 20142"/>
              <a:gd name="T21" fmla="*/ 0 h 14300"/>
              <a:gd name="T22" fmla="*/ 0 w 20142"/>
              <a:gd name="T23" fmla="*/ 0 h 14300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  <a:gd name="T33" fmla="*/ 0 60000 65536"/>
              <a:gd name="T34" fmla="*/ 0 60000 65536"/>
              <a:gd name="T35" fmla="*/ 0 60000 65536"/>
            </a:gdLst>
            <a:ahLst/>
            <a:cxnLst>
              <a:cxn ang="T24">
                <a:pos x="T0" y="T1"/>
              </a:cxn>
              <a:cxn ang="T25">
                <a:pos x="T2" y="T3"/>
              </a:cxn>
              <a:cxn ang="T26">
                <a:pos x="T4" y="T5"/>
              </a:cxn>
              <a:cxn ang="T27">
                <a:pos x="T6" y="T7"/>
              </a:cxn>
              <a:cxn ang="T28">
                <a:pos x="T8" y="T9"/>
              </a:cxn>
              <a:cxn ang="T29">
                <a:pos x="T10" y="T11"/>
              </a:cxn>
              <a:cxn ang="T30">
                <a:pos x="T12" y="T13"/>
              </a:cxn>
              <a:cxn ang="T31">
                <a:pos x="T14" y="T15"/>
              </a:cxn>
              <a:cxn ang="T32">
                <a:pos x="T16" y="T17"/>
              </a:cxn>
              <a:cxn ang="T33">
                <a:pos x="T18" y="T19"/>
              </a:cxn>
              <a:cxn ang="T34">
                <a:pos x="T20" y="T21"/>
              </a:cxn>
              <a:cxn ang="T35">
                <a:pos x="T22" y="T23"/>
              </a:cxn>
            </a:cxnLst>
            <a:rect l="0" t="0" r="r" b="b"/>
            <a:pathLst>
              <a:path w="20142" h="14300">
                <a:moveTo>
                  <a:pt x="0" y="0"/>
                </a:moveTo>
                <a:lnTo>
                  <a:pt x="0" y="14300"/>
                </a:lnTo>
                <a:cubicBezTo>
                  <a:pt x="6714" y="14300"/>
                  <a:pt x="13428" y="14300"/>
                  <a:pt x="20141" y="14300"/>
                </a:cubicBezTo>
                <a:cubicBezTo>
                  <a:pt x="20136" y="13500"/>
                  <a:pt x="19649" y="12814"/>
                  <a:pt x="18957" y="12518"/>
                </a:cubicBezTo>
                <a:cubicBezTo>
                  <a:pt x="19653" y="12219"/>
                  <a:pt x="20142" y="11528"/>
                  <a:pt x="20142" y="10722"/>
                </a:cubicBezTo>
                <a:cubicBezTo>
                  <a:pt x="20142" y="9916"/>
                  <a:pt x="19653" y="9225"/>
                  <a:pt x="18957" y="8926"/>
                </a:cubicBezTo>
                <a:cubicBezTo>
                  <a:pt x="19653" y="8628"/>
                  <a:pt x="20142" y="7937"/>
                  <a:pt x="20142" y="7131"/>
                </a:cubicBezTo>
                <a:cubicBezTo>
                  <a:pt x="20142" y="6325"/>
                  <a:pt x="19653" y="5634"/>
                  <a:pt x="18957" y="5335"/>
                </a:cubicBezTo>
                <a:cubicBezTo>
                  <a:pt x="19653" y="5037"/>
                  <a:pt x="20142" y="4345"/>
                  <a:pt x="20142" y="3540"/>
                </a:cubicBezTo>
                <a:cubicBezTo>
                  <a:pt x="20142" y="2734"/>
                  <a:pt x="19653" y="2042"/>
                  <a:pt x="18957" y="1744"/>
                </a:cubicBezTo>
                <a:cubicBezTo>
                  <a:pt x="19638" y="1452"/>
                  <a:pt x="20120" y="784"/>
                  <a:pt x="20141" y="0"/>
                </a:cubicBezTo>
                <a:cubicBezTo>
                  <a:pt x="13427" y="0"/>
                  <a:pt x="6714" y="0"/>
                  <a:pt x="0" y="0"/>
                </a:cubicBezTo>
                <a:close/>
              </a:path>
            </a:pathLst>
          </a:custGeom>
          <a:solidFill>
            <a:srgbClr val="9FC9EB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862205601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4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white">
          <a:xfrm>
            <a:off x="0" y="0"/>
            <a:ext cx="9815513" cy="6858000"/>
          </a:xfrm>
          <a:custGeom>
            <a:avLst/>
            <a:gdLst>
              <a:gd name="T0" fmla="*/ 0 w 20470"/>
              <a:gd name="T1" fmla="*/ 6858000 h 14293"/>
              <a:gd name="T2" fmla="*/ 2725435 w 20470"/>
              <a:gd name="T3" fmla="*/ 6858000 h 14293"/>
              <a:gd name="T4" fmla="*/ 2544187 w 20470"/>
              <a:gd name="T5" fmla="*/ 6485663 h 14293"/>
              <a:gd name="T6" fmla="*/ 2623782 w 20470"/>
              <a:gd name="T7" fmla="*/ 6066305 h 14293"/>
              <a:gd name="T8" fmla="*/ 3042379 w 20470"/>
              <a:gd name="T9" fmla="*/ 5987135 h 14293"/>
              <a:gd name="T10" fmla="*/ 3796141 w 20470"/>
              <a:gd name="T11" fmla="*/ 6355154 h 14293"/>
              <a:gd name="T12" fmla="*/ 4196038 w 20470"/>
              <a:gd name="T13" fmla="*/ 6269746 h 14293"/>
              <a:gd name="T14" fmla="*/ 4277552 w 20470"/>
              <a:gd name="T15" fmla="*/ 5859025 h 14293"/>
              <a:gd name="T16" fmla="*/ 3914576 w 20470"/>
              <a:gd name="T17" fmla="*/ 5114351 h 14293"/>
              <a:gd name="T18" fmla="*/ 3994172 w 20470"/>
              <a:gd name="T19" fmla="*/ 4694993 h 14293"/>
              <a:gd name="T20" fmla="*/ 4412768 w 20470"/>
              <a:gd name="T21" fmla="*/ 4615823 h 14293"/>
              <a:gd name="T22" fmla="*/ 5166530 w 20470"/>
              <a:gd name="T23" fmla="*/ 4983841 h 14293"/>
              <a:gd name="T24" fmla="*/ 5566427 w 20470"/>
              <a:gd name="T25" fmla="*/ 4898434 h 14293"/>
              <a:gd name="T26" fmla="*/ 5648420 w 20470"/>
              <a:gd name="T27" fmla="*/ 4487712 h 14293"/>
              <a:gd name="T28" fmla="*/ 5284965 w 20470"/>
              <a:gd name="T29" fmla="*/ 3743039 h 14293"/>
              <a:gd name="T30" fmla="*/ 5364561 w 20470"/>
              <a:gd name="T31" fmla="*/ 3323681 h 14293"/>
              <a:gd name="T32" fmla="*/ 5783158 w 20470"/>
              <a:gd name="T33" fmla="*/ 3244511 h 14293"/>
              <a:gd name="T34" fmla="*/ 6535961 w 20470"/>
              <a:gd name="T35" fmla="*/ 3613969 h 14293"/>
              <a:gd name="T36" fmla="*/ 6934419 w 20470"/>
              <a:gd name="T37" fmla="*/ 3530001 h 14293"/>
              <a:gd name="T38" fmla="*/ 7015932 w 20470"/>
              <a:gd name="T39" fmla="*/ 3118799 h 14293"/>
              <a:gd name="T40" fmla="*/ 6652957 w 20470"/>
              <a:gd name="T41" fmla="*/ 2374126 h 14293"/>
              <a:gd name="T42" fmla="*/ 6732073 w 20470"/>
              <a:gd name="T43" fmla="*/ 1955247 h 14293"/>
              <a:gd name="T44" fmla="*/ 7150670 w 20470"/>
              <a:gd name="T45" fmla="*/ 1876078 h 14293"/>
              <a:gd name="T46" fmla="*/ 7904911 w 20470"/>
              <a:gd name="T47" fmla="*/ 2243616 h 14293"/>
              <a:gd name="T48" fmla="*/ 8304808 w 20470"/>
              <a:gd name="T49" fmla="*/ 2158689 h 14293"/>
              <a:gd name="T50" fmla="*/ 8386322 w 20470"/>
              <a:gd name="T51" fmla="*/ 1747487 h 14293"/>
              <a:gd name="T52" fmla="*/ 8023346 w 20470"/>
              <a:gd name="T53" fmla="*/ 1002814 h 14293"/>
              <a:gd name="T54" fmla="*/ 8102942 w 20470"/>
              <a:gd name="T55" fmla="*/ 583935 h 14293"/>
              <a:gd name="T56" fmla="*/ 8521539 w 20470"/>
              <a:gd name="T57" fmla="*/ 504286 h 14293"/>
              <a:gd name="T58" fmla="*/ 9275780 w 20470"/>
              <a:gd name="T59" fmla="*/ 872304 h 14293"/>
              <a:gd name="T60" fmla="*/ 9675677 w 20470"/>
              <a:gd name="T61" fmla="*/ 786417 h 14293"/>
              <a:gd name="T62" fmla="*/ 9757190 w 20470"/>
              <a:gd name="T63" fmla="*/ 375695 h 14293"/>
              <a:gd name="T64" fmla="*/ 9574024 w 20470"/>
              <a:gd name="T65" fmla="*/ 0 h 14293"/>
              <a:gd name="T66" fmla="*/ 0 w 20470"/>
              <a:gd name="T67" fmla="*/ 0 h 14293"/>
              <a:gd name="T68" fmla="*/ 0 w 20470"/>
              <a:gd name="T69" fmla="*/ 6858000 h 14293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  <a:gd name="T102" fmla="*/ 0 60000 65536"/>
              <a:gd name="T103" fmla="*/ 0 60000 65536"/>
              <a:gd name="T104" fmla="*/ 0 60000 65536"/>
            </a:gdLst>
            <a:ahLst/>
            <a:cxnLst>
              <a:cxn ang="T70">
                <a:pos x="T0" y="T1"/>
              </a:cxn>
              <a:cxn ang="T71">
                <a:pos x="T2" y="T3"/>
              </a:cxn>
              <a:cxn ang="T72">
                <a:pos x="T4" y="T5"/>
              </a:cxn>
              <a:cxn ang="T73">
                <a:pos x="T6" y="T7"/>
              </a:cxn>
              <a:cxn ang="T74">
                <a:pos x="T8" y="T9"/>
              </a:cxn>
              <a:cxn ang="T75">
                <a:pos x="T10" y="T11"/>
              </a:cxn>
              <a:cxn ang="T76">
                <a:pos x="T12" y="T13"/>
              </a:cxn>
              <a:cxn ang="T77">
                <a:pos x="T14" y="T15"/>
              </a:cxn>
              <a:cxn ang="T78">
                <a:pos x="T16" y="T17"/>
              </a:cxn>
              <a:cxn ang="T79">
                <a:pos x="T18" y="T19"/>
              </a:cxn>
              <a:cxn ang="T80">
                <a:pos x="T20" y="T21"/>
              </a:cxn>
              <a:cxn ang="T81">
                <a:pos x="T22" y="T23"/>
              </a:cxn>
              <a:cxn ang="T82">
                <a:pos x="T24" y="T25"/>
              </a:cxn>
              <a:cxn ang="T83">
                <a:pos x="T26" y="T27"/>
              </a:cxn>
              <a:cxn ang="T84">
                <a:pos x="T28" y="T29"/>
              </a:cxn>
              <a:cxn ang="T85">
                <a:pos x="T30" y="T31"/>
              </a:cxn>
              <a:cxn ang="T86">
                <a:pos x="T32" y="T33"/>
              </a:cxn>
              <a:cxn ang="T87">
                <a:pos x="T34" y="T35"/>
              </a:cxn>
              <a:cxn ang="T88">
                <a:pos x="T36" y="T37"/>
              </a:cxn>
              <a:cxn ang="T89">
                <a:pos x="T38" y="T39"/>
              </a:cxn>
              <a:cxn ang="T90">
                <a:pos x="T40" y="T41"/>
              </a:cxn>
              <a:cxn ang="T91">
                <a:pos x="T42" y="T43"/>
              </a:cxn>
              <a:cxn ang="T92">
                <a:pos x="T44" y="T45"/>
              </a:cxn>
              <a:cxn ang="T93">
                <a:pos x="T46" y="T47"/>
              </a:cxn>
              <a:cxn ang="T94">
                <a:pos x="T48" y="T49"/>
              </a:cxn>
              <a:cxn ang="T95">
                <a:pos x="T50" y="T51"/>
              </a:cxn>
              <a:cxn ang="T96">
                <a:pos x="T52" y="T53"/>
              </a:cxn>
              <a:cxn ang="T97">
                <a:pos x="T54" y="T55"/>
              </a:cxn>
              <a:cxn ang="T98">
                <a:pos x="T56" y="T57"/>
              </a:cxn>
              <a:cxn ang="T99">
                <a:pos x="T58" y="T59"/>
              </a:cxn>
              <a:cxn ang="T100">
                <a:pos x="T60" y="T61"/>
              </a:cxn>
              <a:cxn ang="T101">
                <a:pos x="T62" y="T63"/>
              </a:cxn>
              <a:cxn ang="T102">
                <a:pos x="T64" y="T65"/>
              </a:cxn>
              <a:cxn ang="T103">
                <a:pos x="T66" y="T67"/>
              </a:cxn>
              <a:cxn ang="T104">
                <a:pos x="T68" y="T69"/>
              </a:cxn>
            </a:cxnLst>
            <a:rect l="0" t="0" r="r" b="b"/>
            <a:pathLst>
              <a:path w="20470" h="14293">
                <a:moveTo>
                  <a:pt x="0" y="14293"/>
                </a:moveTo>
                <a:lnTo>
                  <a:pt x="5684" y="14293"/>
                </a:lnTo>
                <a:cubicBezTo>
                  <a:pt x="5495" y="13905"/>
                  <a:pt x="5306" y="13517"/>
                  <a:pt x="5306" y="13517"/>
                </a:cubicBezTo>
                <a:cubicBezTo>
                  <a:pt x="5306" y="13517"/>
                  <a:pt x="5077" y="13038"/>
                  <a:pt x="5472" y="12643"/>
                </a:cubicBezTo>
                <a:cubicBezTo>
                  <a:pt x="5708" y="12407"/>
                  <a:pt x="6053" y="12349"/>
                  <a:pt x="6345" y="12478"/>
                </a:cubicBezTo>
                <a:cubicBezTo>
                  <a:pt x="6357" y="12483"/>
                  <a:pt x="7917" y="13245"/>
                  <a:pt x="7917" y="13245"/>
                </a:cubicBezTo>
                <a:cubicBezTo>
                  <a:pt x="7917" y="13245"/>
                  <a:pt x="8353" y="13466"/>
                  <a:pt x="8751" y="13067"/>
                </a:cubicBezTo>
                <a:cubicBezTo>
                  <a:pt x="8982" y="12837"/>
                  <a:pt x="9042" y="12503"/>
                  <a:pt x="8921" y="12211"/>
                </a:cubicBezTo>
                <a:cubicBezTo>
                  <a:pt x="8913" y="12193"/>
                  <a:pt x="8164" y="10659"/>
                  <a:pt x="8164" y="10659"/>
                </a:cubicBezTo>
                <a:cubicBezTo>
                  <a:pt x="8164" y="10659"/>
                  <a:pt x="7935" y="10180"/>
                  <a:pt x="8330" y="9785"/>
                </a:cubicBezTo>
                <a:cubicBezTo>
                  <a:pt x="8566" y="9549"/>
                  <a:pt x="8912" y="9491"/>
                  <a:pt x="9203" y="9620"/>
                </a:cubicBezTo>
                <a:cubicBezTo>
                  <a:pt x="9215" y="9625"/>
                  <a:pt x="10775" y="10387"/>
                  <a:pt x="10775" y="10387"/>
                </a:cubicBezTo>
                <a:cubicBezTo>
                  <a:pt x="10775" y="10387"/>
                  <a:pt x="11211" y="10608"/>
                  <a:pt x="11609" y="10209"/>
                </a:cubicBezTo>
                <a:cubicBezTo>
                  <a:pt x="11840" y="9979"/>
                  <a:pt x="11901" y="9645"/>
                  <a:pt x="11780" y="9353"/>
                </a:cubicBezTo>
                <a:cubicBezTo>
                  <a:pt x="11771" y="9335"/>
                  <a:pt x="11022" y="7801"/>
                  <a:pt x="11022" y="7801"/>
                </a:cubicBezTo>
                <a:cubicBezTo>
                  <a:pt x="11022" y="7801"/>
                  <a:pt x="10793" y="7322"/>
                  <a:pt x="11188" y="6927"/>
                </a:cubicBezTo>
                <a:cubicBezTo>
                  <a:pt x="11425" y="6691"/>
                  <a:pt x="11770" y="6633"/>
                  <a:pt x="12061" y="6762"/>
                </a:cubicBezTo>
                <a:cubicBezTo>
                  <a:pt x="12074" y="6767"/>
                  <a:pt x="13631" y="7532"/>
                  <a:pt x="13631" y="7532"/>
                </a:cubicBezTo>
                <a:cubicBezTo>
                  <a:pt x="13631" y="7532"/>
                  <a:pt x="14095" y="7723"/>
                  <a:pt x="14462" y="7357"/>
                </a:cubicBezTo>
                <a:cubicBezTo>
                  <a:pt x="14692" y="7127"/>
                  <a:pt x="14753" y="6793"/>
                  <a:pt x="14632" y="6500"/>
                </a:cubicBezTo>
                <a:cubicBezTo>
                  <a:pt x="14623" y="6483"/>
                  <a:pt x="13875" y="4948"/>
                  <a:pt x="13875" y="4948"/>
                </a:cubicBezTo>
                <a:cubicBezTo>
                  <a:pt x="13875" y="4948"/>
                  <a:pt x="13646" y="4470"/>
                  <a:pt x="14040" y="4075"/>
                </a:cubicBezTo>
                <a:cubicBezTo>
                  <a:pt x="14277" y="3838"/>
                  <a:pt x="14622" y="3781"/>
                  <a:pt x="14913" y="3910"/>
                </a:cubicBezTo>
                <a:cubicBezTo>
                  <a:pt x="14926" y="3915"/>
                  <a:pt x="16486" y="4676"/>
                  <a:pt x="16486" y="4676"/>
                </a:cubicBezTo>
                <a:cubicBezTo>
                  <a:pt x="16486" y="4676"/>
                  <a:pt x="16921" y="4897"/>
                  <a:pt x="17320" y="4499"/>
                </a:cubicBezTo>
                <a:cubicBezTo>
                  <a:pt x="17550" y="4268"/>
                  <a:pt x="17611" y="3935"/>
                  <a:pt x="17490" y="3642"/>
                </a:cubicBezTo>
                <a:cubicBezTo>
                  <a:pt x="17481" y="3624"/>
                  <a:pt x="16733" y="2090"/>
                  <a:pt x="16733" y="2090"/>
                </a:cubicBezTo>
                <a:cubicBezTo>
                  <a:pt x="16733" y="2090"/>
                  <a:pt x="16504" y="1611"/>
                  <a:pt x="16899" y="1217"/>
                </a:cubicBezTo>
                <a:cubicBezTo>
                  <a:pt x="17135" y="980"/>
                  <a:pt x="17480" y="922"/>
                  <a:pt x="17772" y="1051"/>
                </a:cubicBezTo>
                <a:cubicBezTo>
                  <a:pt x="17784" y="1056"/>
                  <a:pt x="19345" y="1818"/>
                  <a:pt x="19345" y="1818"/>
                </a:cubicBezTo>
                <a:cubicBezTo>
                  <a:pt x="19345" y="1818"/>
                  <a:pt x="19807" y="2012"/>
                  <a:pt x="20179" y="1639"/>
                </a:cubicBezTo>
                <a:cubicBezTo>
                  <a:pt x="20409" y="1409"/>
                  <a:pt x="20470" y="1075"/>
                  <a:pt x="20349" y="783"/>
                </a:cubicBezTo>
                <a:cubicBezTo>
                  <a:pt x="20345" y="774"/>
                  <a:pt x="20156" y="386"/>
                  <a:pt x="19967" y="0"/>
                </a:cubicBez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61202955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4 B">
    <p:bg>
      <p:bgPr>
        <a:solidFill>
          <a:srgbClr val="00D7A7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6858000 h 14293"/>
              <a:gd name="T2" fmla="*/ 5607912 w 25400"/>
              <a:gd name="T3" fmla="*/ 6858000 h 14293"/>
              <a:gd name="T4" fmla="*/ 5425974 w 25400"/>
              <a:gd name="T5" fmla="*/ 6485663 h 14293"/>
              <a:gd name="T6" fmla="*/ 5505662 w 25400"/>
              <a:gd name="T7" fmla="*/ 6066305 h 14293"/>
              <a:gd name="T8" fmla="*/ 5924743 w 25400"/>
              <a:gd name="T9" fmla="*/ 5987135 h 14293"/>
              <a:gd name="T10" fmla="*/ 6679377 w 25400"/>
              <a:gd name="T11" fmla="*/ 6355154 h 14293"/>
              <a:gd name="T12" fmla="*/ 7079737 w 25400"/>
              <a:gd name="T13" fmla="*/ 6269746 h 14293"/>
              <a:gd name="T14" fmla="*/ 7161825 w 25400"/>
              <a:gd name="T15" fmla="*/ 5859025 h 14293"/>
              <a:gd name="T16" fmla="*/ 6797949 w 25400"/>
              <a:gd name="T17" fmla="*/ 5114351 h 14293"/>
              <a:gd name="T18" fmla="*/ 6877637 w 25400"/>
              <a:gd name="T19" fmla="*/ 4694993 h 14293"/>
              <a:gd name="T20" fmla="*/ 7296718 w 25400"/>
              <a:gd name="T21" fmla="*/ 4615823 h 14293"/>
              <a:gd name="T22" fmla="*/ 8051832 w 25400"/>
              <a:gd name="T23" fmla="*/ 4983841 h 14293"/>
              <a:gd name="T24" fmla="*/ 8452192 w 25400"/>
              <a:gd name="T25" fmla="*/ 4898434 h 14293"/>
              <a:gd name="T26" fmla="*/ 8533800 w 25400"/>
              <a:gd name="T27" fmla="*/ 4487712 h 14293"/>
              <a:gd name="T28" fmla="*/ 8170404 w 25400"/>
              <a:gd name="T29" fmla="*/ 3743039 h 14293"/>
              <a:gd name="T30" fmla="*/ 8249612 w 25400"/>
              <a:gd name="T31" fmla="*/ 3323681 h 14293"/>
              <a:gd name="T32" fmla="*/ 8668693 w 25400"/>
              <a:gd name="T33" fmla="*/ 3244511 h 14293"/>
              <a:gd name="T34" fmla="*/ 9422367 w 25400"/>
              <a:gd name="T35" fmla="*/ 3613969 h 14293"/>
              <a:gd name="T36" fmla="*/ 9821287 w 25400"/>
              <a:gd name="T37" fmla="*/ 3530001 h 14293"/>
              <a:gd name="T38" fmla="*/ 9902895 w 25400"/>
              <a:gd name="T39" fmla="*/ 3118799 h 14293"/>
              <a:gd name="T40" fmla="*/ 9539499 w 25400"/>
              <a:gd name="T41" fmla="*/ 2374126 h 14293"/>
              <a:gd name="T42" fmla="*/ 9619187 w 25400"/>
              <a:gd name="T43" fmla="*/ 1955247 h 14293"/>
              <a:gd name="T44" fmla="*/ 10038268 w 25400"/>
              <a:gd name="T45" fmla="*/ 1876078 h 14293"/>
              <a:gd name="T46" fmla="*/ 10792902 w 25400"/>
              <a:gd name="T47" fmla="*/ 2243616 h 14293"/>
              <a:gd name="T48" fmla="*/ 11193262 w 25400"/>
              <a:gd name="T49" fmla="*/ 2158689 h 14293"/>
              <a:gd name="T50" fmla="*/ 11274870 w 25400"/>
              <a:gd name="T51" fmla="*/ 1747487 h 14293"/>
              <a:gd name="T52" fmla="*/ 10911474 w 25400"/>
              <a:gd name="T53" fmla="*/ 1002814 h 14293"/>
              <a:gd name="T54" fmla="*/ 10991162 w 25400"/>
              <a:gd name="T55" fmla="*/ 583935 h 14293"/>
              <a:gd name="T56" fmla="*/ 11410243 w 25400"/>
              <a:gd name="T57" fmla="*/ 504286 h 14293"/>
              <a:gd name="T58" fmla="*/ 12165357 w 25400"/>
              <a:gd name="T59" fmla="*/ 872304 h 14293"/>
              <a:gd name="T60" fmla="*/ 12193200 w 25400"/>
              <a:gd name="T61" fmla="*/ 881421 h 14293"/>
              <a:gd name="T62" fmla="*/ 12193200 w 25400"/>
              <a:gd name="T63" fmla="*/ 0 h 14293"/>
              <a:gd name="T64" fmla="*/ 0 w 25400"/>
              <a:gd name="T65" fmla="*/ 0 h 14293"/>
              <a:gd name="T66" fmla="*/ 0 w 25400"/>
              <a:gd name="T67" fmla="*/ 6858000 h 14293"/>
              <a:gd name="T68" fmla="*/ 0 60000 65536"/>
              <a:gd name="T69" fmla="*/ 0 60000 65536"/>
              <a:gd name="T70" fmla="*/ 0 60000 65536"/>
              <a:gd name="T71" fmla="*/ 0 60000 65536"/>
              <a:gd name="T72" fmla="*/ 0 60000 65536"/>
              <a:gd name="T73" fmla="*/ 0 60000 65536"/>
              <a:gd name="T74" fmla="*/ 0 60000 65536"/>
              <a:gd name="T75" fmla="*/ 0 60000 65536"/>
              <a:gd name="T76" fmla="*/ 0 60000 65536"/>
              <a:gd name="T77" fmla="*/ 0 60000 65536"/>
              <a:gd name="T78" fmla="*/ 0 60000 65536"/>
              <a:gd name="T79" fmla="*/ 0 60000 65536"/>
              <a:gd name="T80" fmla="*/ 0 60000 65536"/>
              <a:gd name="T81" fmla="*/ 0 60000 65536"/>
              <a:gd name="T82" fmla="*/ 0 60000 65536"/>
              <a:gd name="T83" fmla="*/ 0 60000 65536"/>
              <a:gd name="T84" fmla="*/ 0 60000 65536"/>
              <a:gd name="T85" fmla="*/ 0 60000 65536"/>
              <a:gd name="T86" fmla="*/ 0 60000 65536"/>
              <a:gd name="T87" fmla="*/ 0 60000 65536"/>
              <a:gd name="T88" fmla="*/ 0 60000 65536"/>
              <a:gd name="T89" fmla="*/ 0 60000 65536"/>
              <a:gd name="T90" fmla="*/ 0 60000 65536"/>
              <a:gd name="T91" fmla="*/ 0 60000 65536"/>
              <a:gd name="T92" fmla="*/ 0 60000 65536"/>
              <a:gd name="T93" fmla="*/ 0 60000 65536"/>
              <a:gd name="T94" fmla="*/ 0 60000 65536"/>
              <a:gd name="T95" fmla="*/ 0 60000 65536"/>
              <a:gd name="T96" fmla="*/ 0 60000 65536"/>
              <a:gd name="T97" fmla="*/ 0 60000 65536"/>
              <a:gd name="T98" fmla="*/ 0 60000 65536"/>
              <a:gd name="T99" fmla="*/ 0 60000 65536"/>
              <a:gd name="T100" fmla="*/ 0 60000 65536"/>
              <a:gd name="T101" fmla="*/ 0 60000 65536"/>
            </a:gdLst>
            <a:ahLst/>
            <a:cxnLst>
              <a:cxn ang="T68">
                <a:pos x="T0" y="T1"/>
              </a:cxn>
              <a:cxn ang="T69">
                <a:pos x="T2" y="T3"/>
              </a:cxn>
              <a:cxn ang="T70">
                <a:pos x="T4" y="T5"/>
              </a:cxn>
              <a:cxn ang="T71">
                <a:pos x="T6" y="T7"/>
              </a:cxn>
              <a:cxn ang="T72">
                <a:pos x="T8" y="T9"/>
              </a:cxn>
              <a:cxn ang="T73">
                <a:pos x="T10" y="T11"/>
              </a:cxn>
              <a:cxn ang="T74">
                <a:pos x="T12" y="T13"/>
              </a:cxn>
              <a:cxn ang="T75">
                <a:pos x="T14" y="T15"/>
              </a:cxn>
              <a:cxn ang="T76">
                <a:pos x="T16" y="T17"/>
              </a:cxn>
              <a:cxn ang="T77">
                <a:pos x="T18" y="T19"/>
              </a:cxn>
              <a:cxn ang="T78">
                <a:pos x="T20" y="T21"/>
              </a:cxn>
              <a:cxn ang="T79">
                <a:pos x="T22" y="T23"/>
              </a:cxn>
              <a:cxn ang="T80">
                <a:pos x="T24" y="T25"/>
              </a:cxn>
              <a:cxn ang="T81">
                <a:pos x="T26" y="T27"/>
              </a:cxn>
              <a:cxn ang="T82">
                <a:pos x="T28" y="T29"/>
              </a:cxn>
              <a:cxn ang="T83">
                <a:pos x="T30" y="T31"/>
              </a:cxn>
              <a:cxn ang="T84">
                <a:pos x="T32" y="T33"/>
              </a:cxn>
              <a:cxn ang="T85">
                <a:pos x="T34" y="T35"/>
              </a:cxn>
              <a:cxn ang="T86">
                <a:pos x="T36" y="T37"/>
              </a:cxn>
              <a:cxn ang="T87">
                <a:pos x="T38" y="T39"/>
              </a:cxn>
              <a:cxn ang="T88">
                <a:pos x="T40" y="T41"/>
              </a:cxn>
              <a:cxn ang="T89">
                <a:pos x="T42" y="T43"/>
              </a:cxn>
              <a:cxn ang="T90">
                <a:pos x="T44" y="T45"/>
              </a:cxn>
              <a:cxn ang="T91">
                <a:pos x="T46" y="T47"/>
              </a:cxn>
              <a:cxn ang="T92">
                <a:pos x="T48" y="T49"/>
              </a:cxn>
              <a:cxn ang="T93">
                <a:pos x="T50" y="T51"/>
              </a:cxn>
              <a:cxn ang="T94">
                <a:pos x="T52" y="T53"/>
              </a:cxn>
              <a:cxn ang="T95">
                <a:pos x="T54" y="T55"/>
              </a:cxn>
              <a:cxn ang="T96">
                <a:pos x="T56" y="T57"/>
              </a:cxn>
              <a:cxn ang="T97">
                <a:pos x="T58" y="T59"/>
              </a:cxn>
              <a:cxn ang="T98">
                <a:pos x="T60" y="T61"/>
              </a:cxn>
              <a:cxn ang="T99">
                <a:pos x="T62" y="T63"/>
              </a:cxn>
              <a:cxn ang="T100">
                <a:pos x="T64" y="T65"/>
              </a:cxn>
              <a:cxn ang="T101">
                <a:pos x="T66" y="T67"/>
              </a:cxn>
            </a:cxnLst>
            <a:rect l="0" t="0" r="r" b="b"/>
            <a:pathLst>
              <a:path w="25400" h="14293">
                <a:moveTo>
                  <a:pt x="0" y="14293"/>
                </a:moveTo>
                <a:lnTo>
                  <a:pt x="11682" y="14293"/>
                </a:lnTo>
                <a:cubicBezTo>
                  <a:pt x="11492" y="13905"/>
                  <a:pt x="11303" y="13517"/>
                  <a:pt x="11303" y="13517"/>
                </a:cubicBezTo>
                <a:cubicBezTo>
                  <a:pt x="11303" y="13517"/>
                  <a:pt x="11074" y="13038"/>
                  <a:pt x="11469" y="12643"/>
                </a:cubicBezTo>
                <a:cubicBezTo>
                  <a:pt x="11705" y="12407"/>
                  <a:pt x="12051" y="12349"/>
                  <a:pt x="12342" y="12478"/>
                </a:cubicBezTo>
                <a:cubicBezTo>
                  <a:pt x="12354" y="12483"/>
                  <a:pt x="13914" y="13245"/>
                  <a:pt x="13914" y="13245"/>
                </a:cubicBezTo>
                <a:cubicBezTo>
                  <a:pt x="13914" y="13245"/>
                  <a:pt x="14350" y="13466"/>
                  <a:pt x="14748" y="13067"/>
                </a:cubicBezTo>
                <a:cubicBezTo>
                  <a:pt x="14979" y="12837"/>
                  <a:pt x="15040" y="12503"/>
                  <a:pt x="14919" y="12211"/>
                </a:cubicBezTo>
                <a:cubicBezTo>
                  <a:pt x="14910" y="12193"/>
                  <a:pt x="14161" y="10659"/>
                  <a:pt x="14161" y="10659"/>
                </a:cubicBezTo>
                <a:cubicBezTo>
                  <a:pt x="14161" y="10659"/>
                  <a:pt x="13932" y="10180"/>
                  <a:pt x="14327" y="9785"/>
                </a:cubicBezTo>
                <a:cubicBezTo>
                  <a:pt x="14564" y="9549"/>
                  <a:pt x="14909" y="9491"/>
                  <a:pt x="15200" y="9620"/>
                </a:cubicBezTo>
                <a:cubicBezTo>
                  <a:pt x="15213" y="9625"/>
                  <a:pt x="16773" y="10387"/>
                  <a:pt x="16773" y="10387"/>
                </a:cubicBezTo>
                <a:cubicBezTo>
                  <a:pt x="16773" y="10387"/>
                  <a:pt x="17208" y="10608"/>
                  <a:pt x="17607" y="10209"/>
                </a:cubicBezTo>
                <a:cubicBezTo>
                  <a:pt x="17837" y="9979"/>
                  <a:pt x="17898" y="9645"/>
                  <a:pt x="17777" y="9353"/>
                </a:cubicBezTo>
                <a:cubicBezTo>
                  <a:pt x="17768" y="9335"/>
                  <a:pt x="17020" y="7801"/>
                  <a:pt x="17020" y="7801"/>
                </a:cubicBezTo>
                <a:cubicBezTo>
                  <a:pt x="17020" y="7801"/>
                  <a:pt x="16791" y="7322"/>
                  <a:pt x="17185" y="6927"/>
                </a:cubicBezTo>
                <a:cubicBezTo>
                  <a:pt x="17422" y="6691"/>
                  <a:pt x="17767" y="6633"/>
                  <a:pt x="18058" y="6762"/>
                </a:cubicBezTo>
                <a:cubicBezTo>
                  <a:pt x="18071" y="6767"/>
                  <a:pt x="19628" y="7532"/>
                  <a:pt x="19628" y="7532"/>
                </a:cubicBezTo>
                <a:cubicBezTo>
                  <a:pt x="19628" y="7532"/>
                  <a:pt x="20093" y="7723"/>
                  <a:pt x="20459" y="7357"/>
                </a:cubicBezTo>
                <a:cubicBezTo>
                  <a:pt x="20689" y="7127"/>
                  <a:pt x="20750" y="6793"/>
                  <a:pt x="20629" y="6500"/>
                </a:cubicBezTo>
                <a:cubicBezTo>
                  <a:pt x="20620" y="6483"/>
                  <a:pt x="19872" y="4948"/>
                  <a:pt x="19872" y="4948"/>
                </a:cubicBezTo>
                <a:cubicBezTo>
                  <a:pt x="19872" y="4948"/>
                  <a:pt x="19643" y="4470"/>
                  <a:pt x="20038" y="4075"/>
                </a:cubicBezTo>
                <a:cubicBezTo>
                  <a:pt x="20274" y="3838"/>
                  <a:pt x="20619" y="3781"/>
                  <a:pt x="20911" y="3910"/>
                </a:cubicBezTo>
                <a:cubicBezTo>
                  <a:pt x="20923" y="3915"/>
                  <a:pt x="22483" y="4676"/>
                  <a:pt x="22483" y="4676"/>
                </a:cubicBezTo>
                <a:cubicBezTo>
                  <a:pt x="22483" y="4676"/>
                  <a:pt x="22919" y="4897"/>
                  <a:pt x="23317" y="4499"/>
                </a:cubicBezTo>
                <a:cubicBezTo>
                  <a:pt x="23547" y="4268"/>
                  <a:pt x="23608" y="3935"/>
                  <a:pt x="23487" y="3642"/>
                </a:cubicBezTo>
                <a:cubicBezTo>
                  <a:pt x="23479" y="3624"/>
                  <a:pt x="22730" y="2090"/>
                  <a:pt x="22730" y="2090"/>
                </a:cubicBezTo>
                <a:cubicBezTo>
                  <a:pt x="22730" y="2090"/>
                  <a:pt x="22501" y="1611"/>
                  <a:pt x="22896" y="1217"/>
                </a:cubicBezTo>
                <a:cubicBezTo>
                  <a:pt x="23132" y="980"/>
                  <a:pt x="23478" y="922"/>
                  <a:pt x="23769" y="1051"/>
                </a:cubicBezTo>
                <a:cubicBezTo>
                  <a:pt x="23781" y="1056"/>
                  <a:pt x="25342" y="1818"/>
                  <a:pt x="25342" y="1818"/>
                </a:cubicBezTo>
                <a:cubicBezTo>
                  <a:pt x="25342" y="1818"/>
                  <a:pt x="25363" y="1827"/>
                  <a:pt x="25400" y="1837"/>
                </a:cubicBezTo>
                <a:lnTo>
                  <a:pt x="25400" y="0"/>
                </a:lnTo>
                <a:lnTo>
                  <a:pt x="0" y="0"/>
                </a:lnTo>
                <a:lnTo>
                  <a:pt x="0" y="14293"/>
                </a:lnTo>
                <a:close/>
              </a:path>
            </a:pathLst>
          </a:custGeom>
          <a:solidFill>
            <a:srgbClr val="F5A3C7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34971840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5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18"/>
          <p:cNvSpPr>
            <a:spLocks noChangeAspect="1"/>
          </p:cNvSpPr>
          <p:nvPr/>
        </p:nvSpPr>
        <p:spPr bwMode="auto">
          <a:xfrm>
            <a:off x="-17463" y="-17463"/>
            <a:ext cx="9726613" cy="6875463"/>
          </a:xfrm>
          <a:custGeom>
            <a:avLst/>
            <a:gdLst>
              <a:gd name="T0" fmla="*/ 12981 w 20233"/>
              <a:gd name="T1" fmla="*/ 6251 h 14300"/>
              <a:gd name="T2" fmla="*/ 12981 w 20233"/>
              <a:gd name="T3" fmla="*/ 6876000 h 14300"/>
              <a:gd name="T4" fmla="*/ 3610270 w 20233"/>
              <a:gd name="T5" fmla="*/ 6876000 h 14300"/>
              <a:gd name="T6" fmla="*/ 3608347 w 20233"/>
              <a:gd name="T7" fmla="*/ 6056169 h 14300"/>
              <a:gd name="T8" fmla="*/ 4484350 w 20233"/>
              <a:gd name="T9" fmla="*/ 6058573 h 14300"/>
              <a:gd name="T10" fmla="*/ 4481946 w 20233"/>
              <a:gd name="T11" fmla="*/ 5182004 h 14300"/>
              <a:gd name="T12" fmla="*/ 5358431 w 20233"/>
              <a:gd name="T13" fmla="*/ 5184408 h 14300"/>
              <a:gd name="T14" fmla="*/ 5356027 w 20233"/>
              <a:gd name="T15" fmla="*/ 4368424 h 14300"/>
              <a:gd name="T16" fmla="*/ 6232031 w 20233"/>
              <a:gd name="T17" fmla="*/ 4370828 h 14300"/>
              <a:gd name="T18" fmla="*/ 6229627 w 20233"/>
              <a:gd name="T19" fmla="*/ 3494258 h 14300"/>
              <a:gd name="T20" fmla="*/ 7106111 w 20233"/>
              <a:gd name="T21" fmla="*/ 3496662 h 14300"/>
              <a:gd name="T22" fmla="*/ 7103707 w 20233"/>
              <a:gd name="T23" fmla="*/ 2620573 h 14300"/>
              <a:gd name="T24" fmla="*/ 7980192 w 20233"/>
              <a:gd name="T25" fmla="*/ 2622978 h 14300"/>
              <a:gd name="T26" fmla="*/ 7977788 w 20233"/>
              <a:gd name="T27" fmla="*/ 1746408 h 14300"/>
              <a:gd name="T28" fmla="*/ 8853791 w 20233"/>
              <a:gd name="T29" fmla="*/ 1748812 h 14300"/>
              <a:gd name="T30" fmla="*/ 8851388 w 20233"/>
              <a:gd name="T31" fmla="*/ 872723 h 14300"/>
              <a:gd name="T32" fmla="*/ 9727872 w 20233"/>
              <a:gd name="T33" fmla="*/ 875127 h 14300"/>
              <a:gd name="T34" fmla="*/ 9725468 w 20233"/>
              <a:gd name="T35" fmla="*/ 0 h 14300"/>
              <a:gd name="T36" fmla="*/ 12981 w 20233"/>
              <a:gd name="T37" fmla="*/ 6251 h 14300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  <a:gd name="T51" fmla="*/ 0 60000 65536"/>
              <a:gd name="T52" fmla="*/ 0 60000 65536"/>
              <a:gd name="T53" fmla="*/ 0 60000 65536"/>
              <a:gd name="T54" fmla="*/ 0 60000 65536"/>
              <a:gd name="T55" fmla="*/ 0 60000 65536"/>
              <a:gd name="T56" fmla="*/ 0 60000 65536"/>
            </a:gdLst>
            <a:ahLst/>
            <a:cxnLst>
              <a:cxn ang="T38">
                <a:pos x="T0" y="T1"/>
              </a:cxn>
              <a:cxn ang="T39">
                <a:pos x="T2" y="T3"/>
              </a:cxn>
              <a:cxn ang="T40">
                <a:pos x="T4" y="T5"/>
              </a:cxn>
              <a:cxn ang="T41">
                <a:pos x="T6" y="T7"/>
              </a:cxn>
              <a:cxn ang="T42">
                <a:pos x="T8" y="T9"/>
              </a:cxn>
              <a:cxn ang="T43">
                <a:pos x="T10" y="T11"/>
              </a:cxn>
              <a:cxn ang="T44">
                <a:pos x="T12" y="T13"/>
              </a:cxn>
              <a:cxn ang="T45">
                <a:pos x="T14" y="T15"/>
              </a:cxn>
              <a:cxn ang="T46">
                <a:pos x="T16" y="T17"/>
              </a:cxn>
              <a:cxn ang="T47">
                <a:pos x="T18" y="T19"/>
              </a:cxn>
              <a:cxn ang="T48">
                <a:pos x="T20" y="T21"/>
              </a:cxn>
              <a:cxn ang="T49">
                <a:pos x="T22" y="T23"/>
              </a:cxn>
              <a:cxn ang="T50">
                <a:pos x="T24" y="T25"/>
              </a:cxn>
              <a:cxn ang="T51">
                <a:pos x="T26" y="T27"/>
              </a:cxn>
              <a:cxn ang="T52">
                <a:pos x="T28" y="T29"/>
              </a:cxn>
              <a:cxn ang="T53">
                <a:pos x="T30" y="T31"/>
              </a:cxn>
              <a:cxn ang="T54">
                <a:pos x="T32" y="T33"/>
              </a:cxn>
              <a:cxn ang="T55">
                <a:pos x="T34" y="T35"/>
              </a:cxn>
              <a:cxn ang="T56">
                <a:pos x="T36" y="T37"/>
              </a:cxn>
            </a:cxnLst>
            <a:rect l="0" t="0" r="r" b="b"/>
            <a:pathLst>
              <a:path w="20233" h="14300">
                <a:moveTo>
                  <a:pt x="27" y="13"/>
                </a:moveTo>
                <a:cubicBezTo>
                  <a:pt x="-68" y="4714"/>
                  <a:pt x="122" y="9599"/>
                  <a:pt x="27" y="14300"/>
                </a:cubicBezTo>
                <a:lnTo>
                  <a:pt x="7509" y="14300"/>
                </a:lnTo>
                <a:cubicBezTo>
                  <a:pt x="7508" y="13732"/>
                  <a:pt x="7506" y="13163"/>
                  <a:pt x="7505" y="12595"/>
                </a:cubicBezTo>
                <a:lnTo>
                  <a:pt x="9327" y="12600"/>
                </a:lnTo>
                <a:cubicBezTo>
                  <a:pt x="9325" y="11992"/>
                  <a:pt x="9324" y="11385"/>
                  <a:pt x="9322" y="10777"/>
                </a:cubicBezTo>
                <a:lnTo>
                  <a:pt x="11145" y="10782"/>
                </a:lnTo>
                <a:cubicBezTo>
                  <a:pt x="11143" y="10216"/>
                  <a:pt x="11142" y="9651"/>
                  <a:pt x="11140" y="9085"/>
                </a:cubicBezTo>
                <a:lnTo>
                  <a:pt x="12962" y="9090"/>
                </a:lnTo>
                <a:cubicBezTo>
                  <a:pt x="12960" y="8482"/>
                  <a:pt x="12959" y="7875"/>
                  <a:pt x="12957" y="7267"/>
                </a:cubicBezTo>
                <a:lnTo>
                  <a:pt x="14780" y="7272"/>
                </a:lnTo>
                <a:cubicBezTo>
                  <a:pt x="14778" y="6665"/>
                  <a:pt x="14777" y="6057"/>
                  <a:pt x="14775" y="5450"/>
                </a:cubicBezTo>
                <a:lnTo>
                  <a:pt x="16598" y="5455"/>
                </a:lnTo>
                <a:cubicBezTo>
                  <a:pt x="16596" y="4847"/>
                  <a:pt x="16595" y="4240"/>
                  <a:pt x="16593" y="3632"/>
                </a:cubicBezTo>
                <a:lnTo>
                  <a:pt x="18415" y="3637"/>
                </a:lnTo>
                <a:cubicBezTo>
                  <a:pt x="18413" y="3030"/>
                  <a:pt x="18412" y="2422"/>
                  <a:pt x="18410" y="1815"/>
                </a:cubicBezTo>
                <a:lnTo>
                  <a:pt x="20233" y="1820"/>
                </a:lnTo>
                <a:cubicBezTo>
                  <a:pt x="20231" y="1213"/>
                  <a:pt x="20230" y="607"/>
                  <a:pt x="20228" y="0"/>
                </a:cubicBezTo>
                <a:lnTo>
                  <a:pt x="27" y="13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1023387862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Kansi 5 B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Freeform 5"/>
          <p:cNvSpPr>
            <a:spLocks/>
          </p:cNvSpPr>
          <p:nvPr/>
        </p:nvSpPr>
        <p:spPr bwMode="auto">
          <a:xfrm>
            <a:off x="0" y="0"/>
            <a:ext cx="12193588" cy="6858000"/>
          </a:xfrm>
          <a:custGeom>
            <a:avLst/>
            <a:gdLst>
              <a:gd name="T0" fmla="*/ 0 w 25400"/>
              <a:gd name="T1" fmla="*/ 0 h 14300"/>
              <a:gd name="T2" fmla="*/ 0 w 25400"/>
              <a:gd name="T3" fmla="*/ 6858000 h 14300"/>
              <a:gd name="T4" fmla="*/ 6962125 w 25400"/>
              <a:gd name="T5" fmla="*/ 6858000 h 14300"/>
              <a:gd name="T6" fmla="*/ 6959725 w 25400"/>
              <a:gd name="T7" fmla="*/ 6040315 h 14300"/>
              <a:gd name="T8" fmla="*/ 7834851 w 25400"/>
              <a:gd name="T9" fmla="*/ 6042713 h 14300"/>
              <a:gd name="T10" fmla="*/ 7832451 w 25400"/>
              <a:gd name="T11" fmla="*/ 5168438 h 14300"/>
              <a:gd name="T12" fmla="*/ 8707097 w 25400"/>
              <a:gd name="T13" fmla="*/ 5170836 h 14300"/>
              <a:gd name="T14" fmla="*/ 8704697 w 25400"/>
              <a:gd name="T15" fmla="*/ 4356988 h 14300"/>
              <a:gd name="T16" fmla="*/ 9579823 w 25400"/>
              <a:gd name="T17" fmla="*/ 4359386 h 14300"/>
              <a:gd name="T18" fmla="*/ 9577423 w 25400"/>
              <a:gd name="T19" fmla="*/ 3485111 h 14300"/>
              <a:gd name="T20" fmla="*/ 10452069 w 25400"/>
              <a:gd name="T21" fmla="*/ 3487509 h 14300"/>
              <a:gd name="T22" fmla="*/ 10449668 w 25400"/>
              <a:gd name="T23" fmla="*/ 2613713 h 14300"/>
              <a:gd name="T24" fmla="*/ 11324795 w 25400"/>
              <a:gd name="T25" fmla="*/ 2616111 h 14300"/>
              <a:gd name="T26" fmla="*/ 11322394 w 25400"/>
              <a:gd name="T27" fmla="*/ 1741836 h 14300"/>
              <a:gd name="T28" fmla="*/ 12193200 w 25400"/>
              <a:gd name="T29" fmla="*/ 1744234 h 14300"/>
              <a:gd name="T30" fmla="*/ 12193200 w 25400"/>
              <a:gd name="T31" fmla="*/ 0 h 14300"/>
              <a:gd name="T32" fmla="*/ 0 w 25400"/>
              <a:gd name="T33" fmla="*/ 0 h 14300"/>
              <a:gd name="T34" fmla="*/ 0 60000 65536"/>
              <a:gd name="T35" fmla="*/ 0 60000 65536"/>
              <a:gd name="T36" fmla="*/ 0 60000 65536"/>
              <a:gd name="T37" fmla="*/ 0 60000 65536"/>
              <a:gd name="T38" fmla="*/ 0 60000 65536"/>
              <a:gd name="T39" fmla="*/ 0 60000 65536"/>
              <a:gd name="T40" fmla="*/ 0 60000 65536"/>
              <a:gd name="T41" fmla="*/ 0 60000 65536"/>
              <a:gd name="T42" fmla="*/ 0 60000 65536"/>
              <a:gd name="T43" fmla="*/ 0 60000 65536"/>
              <a:gd name="T44" fmla="*/ 0 60000 65536"/>
              <a:gd name="T45" fmla="*/ 0 60000 65536"/>
              <a:gd name="T46" fmla="*/ 0 60000 65536"/>
              <a:gd name="T47" fmla="*/ 0 60000 65536"/>
              <a:gd name="T48" fmla="*/ 0 60000 65536"/>
              <a:gd name="T49" fmla="*/ 0 60000 65536"/>
              <a:gd name="T50" fmla="*/ 0 60000 65536"/>
            </a:gdLst>
            <a:ahLst/>
            <a:cxnLst>
              <a:cxn ang="T34">
                <a:pos x="T0" y="T1"/>
              </a:cxn>
              <a:cxn ang="T35">
                <a:pos x="T2" y="T3"/>
              </a:cxn>
              <a:cxn ang="T36">
                <a:pos x="T4" y="T5"/>
              </a:cxn>
              <a:cxn ang="T37">
                <a:pos x="T6" y="T7"/>
              </a:cxn>
              <a:cxn ang="T38">
                <a:pos x="T8" y="T9"/>
              </a:cxn>
              <a:cxn ang="T39">
                <a:pos x="T10" y="T11"/>
              </a:cxn>
              <a:cxn ang="T40">
                <a:pos x="T12" y="T13"/>
              </a:cxn>
              <a:cxn ang="T41">
                <a:pos x="T14" y="T15"/>
              </a:cxn>
              <a:cxn ang="T42">
                <a:pos x="T16" y="T17"/>
              </a:cxn>
              <a:cxn ang="T43">
                <a:pos x="T18" y="T19"/>
              </a:cxn>
              <a:cxn ang="T44">
                <a:pos x="T20" y="T21"/>
              </a:cxn>
              <a:cxn ang="T45">
                <a:pos x="T22" y="T23"/>
              </a:cxn>
              <a:cxn ang="T46">
                <a:pos x="T24" y="T25"/>
              </a:cxn>
              <a:cxn ang="T47">
                <a:pos x="T26" y="T27"/>
              </a:cxn>
              <a:cxn ang="T48">
                <a:pos x="T28" y="T29"/>
              </a:cxn>
              <a:cxn ang="T49">
                <a:pos x="T30" y="T31"/>
              </a:cxn>
              <a:cxn ang="T50">
                <a:pos x="T32" y="T33"/>
              </a:cxn>
            </a:cxnLst>
            <a:rect l="0" t="0" r="r" b="b"/>
            <a:pathLst>
              <a:path w="25400" h="14300">
                <a:moveTo>
                  <a:pt x="0" y="0"/>
                </a:moveTo>
                <a:lnTo>
                  <a:pt x="0" y="14300"/>
                </a:lnTo>
                <a:lnTo>
                  <a:pt x="14503" y="14300"/>
                </a:lnTo>
                <a:lnTo>
                  <a:pt x="14498" y="12595"/>
                </a:lnTo>
                <a:lnTo>
                  <a:pt x="16321" y="12600"/>
                </a:lnTo>
                <a:lnTo>
                  <a:pt x="16316" y="10777"/>
                </a:lnTo>
                <a:lnTo>
                  <a:pt x="18138" y="10782"/>
                </a:lnTo>
                <a:lnTo>
                  <a:pt x="18133" y="9085"/>
                </a:lnTo>
                <a:lnTo>
                  <a:pt x="19956" y="9090"/>
                </a:lnTo>
                <a:lnTo>
                  <a:pt x="19951" y="7267"/>
                </a:lnTo>
                <a:lnTo>
                  <a:pt x="21773" y="7272"/>
                </a:lnTo>
                <a:lnTo>
                  <a:pt x="21768" y="5450"/>
                </a:lnTo>
                <a:lnTo>
                  <a:pt x="23591" y="5455"/>
                </a:lnTo>
                <a:lnTo>
                  <a:pt x="23586" y="3632"/>
                </a:lnTo>
                <a:lnTo>
                  <a:pt x="25400" y="3637"/>
                </a:lnTo>
                <a:lnTo>
                  <a:pt x="25400" y="0"/>
                </a:lnTo>
                <a:lnTo>
                  <a:pt x="0" y="0"/>
                </a:lnTo>
                <a:close/>
              </a:path>
            </a:pathLst>
          </a:custGeom>
          <a:solidFill>
            <a:srgbClr val="DB271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/>
          <a:lstStyle/>
          <a:p>
            <a:pPr eaLnBrk="0" fontAlgn="base" hangingPunct="0">
              <a:spcBef>
                <a:spcPct val="0"/>
              </a:spcBef>
              <a:spcAft>
                <a:spcPct val="0"/>
              </a:spcAft>
            </a:pPr>
            <a:endParaRPr lang="fi-FI">
              <a:solidFill>
                <a:prstClr val="black"/>
              </a:solidFill>
            </a:endParaRPr>
          </a:p>
        </p:txBody>
      </p:sp>
      <p:grpSp>
        <p:nvGrpSpPr>
          <p:cNvPr id="5" name="Ryhmä 14"/>
          <p:cNvGrpSpPr/>
          <p:nvPr/>
        </p:nvGrpSpPr>
        <p:grpSpPr bwMode="black">
          <a:xfrm>
            <a:off x="465667" y="5813465"/>
            <a:ext cx="1295039" cy="601443"/>
            <a:chOff x="228601" y="704851"/>
            <a:chExt cx="11734800" cy="5449888"/>
          </a:xfrm>
          <a:solidFill>
            <a:schemeClr val="bg1"/>
          </a:solidFill>
        </p:grpSpPr>
        <p:sp>
          <p:nvSpPr>
            <p:cNvPr id="6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5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6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7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08563" y="457200"/>
            <a:ext cx="10739336" cy="2071991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2" name="Tekstin paikkamerkki 11"/>
          <p:cNvSpPr>
            <a:spLocks noGrp="1"/>
          </p:cNvSpPr>
          <p:nvPr>
            <p:ph type="body" sz="quarter" idx="13"/>
          </p:nvPr>
        </p:nvSpPr>
        <p:spPr>
          <a:xfrm>
            <a:off x="447472" y="2665378"/>
            <a:ext cx="10709478" cy="972000"/>
          </a:xfrm>
        </p:spPr>
        <p:txBody>
          <a:bodyPr/>
          <a:lstStyle>
            <a:lvl1pPr marL="0" indent="0">
              <a:buNone/>
              <a:defRPr b="1">
                <a:solidFill>
                  <a:srgbClr val="FFFFFF"/>
                </a:solidFill>
                <a:latin typeface="+mj-lt"/>
              </a:defRPr>
            </a:lvl1pPr>
          </a:lstStyle>
          <a:p>
            <a:pPr lvl="0"/>
            <a:r>
              <a:rPr lang="fi-FI"/>
              <a:t>Muokkaa tekstin perustyylejä</a:t>
            </a:r>
          </a:p>
        </p:txBody>
      </p:sp>
    </p:spTree>
    <p:extLst>
      <p:ext uri="{BB962C8B-B14F-4D97-AF65-F5344CB8AC3E}">
        <p14:creationId xmlns:p14="http://schemas.microsoft.com/office/powerpoint/2010/main" val="2989275184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Otsikko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i-FI"/>
              <a:t>Muokkaa alaotsikon perustyyliä napsautt.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7235219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äliotsikko kupari">
    <p:bg>
      <p:bgPr>
        <a:solidFill>
          <a:srgbClr val="00D7A6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31572692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äliotsikko vaakuna">
    <p:bg>
      <p:bgPr>
        <a:solidFill>
          <a:srgbClr val="0001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8974559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äliotsikko tiili">
    <p:bg>
      <p:bgPr>
        <a:solidFill>
          <a:srgbClr val="DB271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03247442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äliotsikko sumu">
    <p:bg>
      <p:bgPr>
        <a:solidFill>
          <a:srgbClr val="9FC9E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5370711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Väliotsikko metro">
    <p:bg>
      <p:bgPr>
        <a:solidFill>
          <a:schemeClr val="accent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Ryhmä 8"/>
          <p:cNvGrpSpPr/>
          <p:nvPr/>
        </p:nvGrpSpPr>
        <p:grpSpPr bwMode="black">
          <a:xfrm>
            <a:off x="465667" y="6222027"/>
            <a:ext cx="804333" cy="373549"/>
            <a:chOff x="228601" y="704851"/>
            <a:chExt cx="11734800" cy="5449888"/>
          </a:xfrm>
          <a:solidFill>
            <a:srgbClr val="FFFFFF"/>
          </a:solidFill>
        </p:grpSpPr>
        <p:sp>
          <p:nvSpPr>
            <p:cNvPr id="4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16890 w 32573"/>
                <a:gd name="T1" fmla="*/ 14624 h 15116"/>
                <a:gd name="T2" fmla="*/ 19398 w 32573"/>
                <a:gd name="T3" fmla="*/ 13589 h 15116"/>
                <a:gd name="T4" fmla="*/ 28581 w 32573"/>
                <a:gd name="T5" fmla="*/ 13589 h 15116"/>
                <a:gd name="T6" fmla="*/ 32573 w 32573"/>
                <a:gd name="T7" fmla="*/ 9640 h 15116"/>
                <a:gd name="T8" fmla="*/ 32573 w 32573"/>
                <a:gd name="T9" fmla="*/ 0 h 15116"/>
                <a:gd name="T10" fmla="*/ 0 w 32573"/>
                <a:gd name="T11" fmla="*/ 0 h 15116"/>
                <a:gd name="T12" fmla="*/ 0 w 32573"/>
                <a:gd name="T13" fmla="*/ 9640 h 15116"/>
                <a:gd name="T14" fmla="*/ 3968 w 32573"/>
                <a:gd name="T15" fmla="*/ 13589 h 15116"/>
                <a:gd name="T16" fmla="*/ 13394 w 32573"/>
                <a:gd name="T17" fmla="*/ 13589 h 15116"/>
                <a:gd name="T18" fmla="*/ 15902 w 32573"/>
                <a:gd name="T19" fmla="*/ 14624 h 15116"/>
                <a:gd name="T20" fmla="*/ 16397 w 32573"/>
                <a:gd name="T21" fmla="*/ 15116 h 15116"/>
                <a:gd name="T22" fmla="*/ 16890 w 32573"/>
                <a:gd name="T23" fmla="*/ 14624 h 15116"/>
                <a:gd name="T24" fmla="*/ 31634 w 32573"/>
                <a:gd name="T25" fmla="*/ 939 h 15116"/>
                <a:gd name="T26" fmla="*/ 31634 w 32573"/>
                <a:gd name="T27" fmla="*/ 9640 h 15116"/>
                <a:gd name="T28" fmla="*/ 28581 w 32573"/>
                <a:gd name="T29" fmla="*/ 12650 h 15116"/>
                <a:gd name="T30" fmla="*/ 19398 w 32573"/>
                <a:gd name="T31" fmla="*/ 12650 h 15116"/>
                <a:gd name="T32" fmla="*/ 16397 w 32573"/>
                <a:gd name="T33" fmla="*/ 13798 h 15116"/>
                <a:gd name="T34" fmla="*/ 13394 w 32573"/>
                <a:gd name="T35" fmla="*/ 12650 h 15116"/>
                <a:gd name="T36" fmla="*/ 3968 w 32573"/>
                <a:gd name="T37" fmla="*/ 12650 h 15116"/>
                <a:gd name="T38" fmla="*/ 939 w 32573"/>
                <a:gd name="T39" fmla="*/ 9640 h 15116"/>
                <a:gd name="T40" fmla="*/ 939 w 32573"/>
                <a:gd name="T41" fmla="*/ 939 h 15116"/>
                <a:gd name="T42" fmla="*/ 31634 w 32573"/>
                <a:gd name="T43" fmla="*/ 939 h 1511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5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1048 w 1048"/>
                <a:gd name="T1" fmla="*/ 504 h 1009"/>
                <a:gd name="T2" fmla="*/ 525 w 1048"/>
                <a:gd name="T3" fmla="*/ 1009 h 1009"/>
                <a:gd name="T4" fmla="*/ 0 w 1048"/>
                <a:gd name="T5" fmla="*/ 504 h 1009"/>
                <a:gd name="T6" fmla="*/ 525 w 1048"/>
                <a:gd name="T7" fmla="*/ 0 h 1009"/>
                <a:gd name="T8" fmla="*/ 1048 w 1048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6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7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1923 w 3105"/>
                <a:gd name="T1" fmla="*/ 2683 h 4625"/>
                <a:gd name="T2" fmla="*/ 3105 w 3105"/>
                <a:gd name="T3" fmla="*/ 4625 h 4625"/>
                <a:gd name="T4" fmla="*/ 2121 w 3105"/>
                <a:gd name="T5" fmla="*/ 4625 h 4625"/>
                <a:gd name="T6" fmla="*/ 1328 w 3105"/>
                <a:gd name="T7" fmla="*/ 3335 h 4625"/>
                <a:gd name="T8" fmla="*/ 901 w 3105"/>
                <a:gd name="T9" fmla="*/ 3878 h 4625"/>
                <a:gd name="T10" fmla="*/ 901 w 3105"/>
                <a:gd name="T11" fmla="*/ 4625 h 4625"/>
                <a:gd name="T12" fmla="*/ 0 w 3105"/>
                <a:gd name="T13" fmla="*/ 4625 h 4625"/>
                <a:gd name="T14" fmla="*/ 0 w 3105"/>
                <a:gd name="T15" fmla="*/ 0 h 4625"/>
                <a:gd name="T16" fmla="*/ 901 w 3105"/>
                <a:gd name="T17" fmla="*/ 0 h 4625"/>
                <a:gd name="T18" fmla="*/ 901 w 3105"/>
                <a:gd name="T19" fmla="*/ 2134 h 4625"/>
                <a:gd name="T20" fmla="*/ 856 w 3105"/>
                <a:gd name="T21" fmla="*/ 2926 h 4625"/>
                <a:gd name="T22" fmla="*/ 875 w 3105"/>
                <a:gd name="T23" fmla="*/ 2926 h 4625"/>
                <a:gd name="T24" fmla="*/ 1265 w 3105"/>
                <a:gd name="T25" fmla="*/ 2325 h 4625"/>
                <a:gd name="T26" fmla="*/ 1955 w 3105"/>
                <a:gd name="T27" fmla="*/ 1405 h 4625"/>
                <a:gd name="T28" fmla="*/ 3009 w 3105"/>
                <a:gd name="T29" fmla="*/ 1405 h 4625"/>
                <a:gd name="T30" fmla="*/ 1923 w 3105"/>
                <a:gd name="T31" fmla="*/ 2683 h 4625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8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2850 w 2850"/>
                <a:gd name="T1" fmla="*/ 1232 h 3296"/>
                <a:gd name="T2" fmla="*/ 1840 w 2850"/>
                <a:gd name="T3" fmla="*/ 0 h 3296"/>
                <a:gd name="T4" fmla="*/ 876 w 2850"/>
                <a:gd name="T5" fmla="*/ 607 h 3296"/>
                <a:gd name="T6" fmla="*/ 856 w 2850"/>
                <a:gd name="T7" fmla="*/ 607 h 3296"/>
                <a:gd name="T8" fmla="*/ 901 w 2850"/>
                <a:gd name="T9" fmla="*/ 76 h 3296"/>
                <a:gd name="T10" fmla="*/ 0 w 2850"/>
                <a:gd name="T11" fmla="*/ 76 h 3296"/>
                <a:gd name="T12" fmla="*/ 0 w 2850"/>
                <a:gd name="T13" fmla="*/ 3296 h 3296"/>
                <a:gd name="T14" fmla="*/ 901 w 2850"/>
                <a:gd name="T15" fmla="*/ 3296 h 3296"/>
                <a:gd name="T16" fmla="*/ 901 w 2850"/>
                <a:gd name="T17" fmla="*/ 1386 h 3296"/>
                <a:gd name="T18" fmla="*/ 1457 w 2850"/>
                <a:gd name="T19" fmla="*/ 760 h 3296"/>
                <a:gd name="T20" fmla="*/ 1942 w 2850"/>
                <a:gd name="T21" fmla="*/ 1412 h 3296"/>
                <a:gd name="T22" fmla="*/ 1942 w 2850"/>
                <a:gd name="T23" fmla="*/ 3296 h 3296"/>
                <a:gd name="T24" fmla="*/ 2850 w 2850"/>
                <a:gd name="T25" fmla="*/ 3296 h 3296"/>
                <a:gd name="T26" fmla="*/ 2850 w 2850"/>
                <a:gd name="T27" fmla="*/ 1232 h 3296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9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1047 w 1047"/>
                <a:gd name="T1" fmla="*/ 504 h 1009"/>
                <a:gd name="T2" fmla="*/ 524 w 1047"/>
                <a:gd name="T3" fmla="*/ 1009 h 1009"/>
                <a:gd name="T4" fmla="*/ 0 w 1047"/>
                <a:gd name="T5" fmla="*/ 504 h 1009"/>
                <a:gd name="T6" fmla="*/ 524 w 1047"/>
                <a:gd name="T7" fmla="*/ 0 h 1009"/>
                <a:gd name="T8" fmla="*/ 1047 w 1047"/>
                <a:gd name="T9" fmla="*/ 504 h 1009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0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1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2025 w 2907"/>
                <a:gd name="T1" fmla="*/ 2402 h 3373"/>
                <a:gd name="T2" fmla="*/ 1253 w 2907"/>
                <a:gd name="T3" fmla="*/ 1974 h 3373"/>
                <a:gd name="T4" fmla="*/ 160 w 2907"/>
                <a:gd name="T5" fmla="*/ 990 h 3373"/>
                <a:gd name="T6" fmla="*/ 1431 w 2907"/>
                <a:gd name="T7" fmla="*/ 0 h 3373"/>
                <a:gd name="T8" fmla="*/ 2907 w 2907"/>
                <a:gd name="T9" fmla="*/ 734 h 3373"/>
                <a:gd name="T10" fmla="*/ 2133 w 2907"/>
                <a:gd name="T11" fmla="*/ 1169 h 3373"/>
                <a:gd name="T12" fmla="*/ 1463 w 2907"/>
                <a:gd name="T13" fmla="*/ 657 h 3373"/>
                <a:gd name="T14" fmla="*/ 1042 w 2907"/>
                <a:gd name="T15" fmla="*/ 945 h 3373"/>
                <a:gd name="T16" fmla="*/ 1943 w 2907"/>
                <a:gd name="T17" fmla="*/ 1367 h 3373"/>
                <a:gd name="T18" fmla="*/ 2907 w 2907"/>
                <a:gd name="T19" fmla="*/ 2344 h 3373"/>
                <a:gd name="T20" fmla="*/ 1610 w 2907"/>
                <a:gd name="T21" fmla="*/ 3373 h 3373"/>
                <a:gd name="T22" fmla="*/ 0 w 2907"/>
                <a:gd name="T23" fmla="*/ 2543 h 3373"/>
                <a:gd name="T24" fmla="*/ 786 w 2907"/>
                <a:gd name="T25" fmla="*/ 2102 h 3373"/>
                <a:gd name="T26" fmla="*/ 1598 w 2907"/>
                <a:gd name="T27" fmla="*/ 2715 h 3373"/>
                <a:gd name="T28" fmla="*/ 2025 w 2907"/>
                <a:gd name="T29" fmla="*/ 2402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2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907 w 1565"/>
                <a:gd name="T1" fmla="*/ 0 h 4657"/>
                <a:gd name="T2" fmla="*/ 0 w 1565"/>
                <a:gd name="T3" fmla="*/ 0 h 4657"/>
                <a:gd name="T4" fmla="*/ 0 w 1565"/>
                <a:gd name="T5" fmla="*/ 3706 h 4657"/>
                <a:gd name="T6" fmla="*/ 214 w 1565"/>
                <a:gd name="T7" fmla="*/ 4430 h 4657"/>
                <a:gd name="T8" fmla="*/ 894 w 1565"/>
                <a:gd name="T9" fmla="*/ 4657 h 4657"/>
                <a:gd name="T10" fmla="*/ 1220 w 1565"/>
                <a:gd name="T11" fmla="*/ 4622 h 4657"/>
                <a:gd name="T12" fmla="*/ 1488 w 1565"/>
                <a:gd name="T13" fmla="*/ 4523 h 4657"/>
                <a:gd name="T14" fmla="*/ 1565 w 1565"/>
                <a:gd name="T15" fmla="*/ 3916 h 4657"/>
                <a:gd name="T16" fmla="*/ 1377 w 1565"/>
                <a:gd name="T17" fmla="*/ 3970 h 4657"/>
                <a:gd name="T18" fmla="*/ 1188 w 1565"/>
                <a:gd name="T19" fmla="*/ 3986 h 4657"/>
                <a:gd name="T20" fmla="*/ 974 w 1565"/>
                <a:gd name="T21" fmla="*/ 3897 h 4657"/>
                <a:gd name="T22" fmla="*/ 907 w 1565"/>
                <a:gd name="T23" fmla="*/ 3577 h 4657"/>
                <a:gd name="T24" fmla="*/ 907 w 1565"/>
                <a:gd name="T25" fmla="*/ 0 h 4657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3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1540 w 2977"/>
                <a:gd name="T1" fmla="*/ 651 h 3373"/>
                <a:gd name="T2" fmla="*/ 869 w 2977"/>
                <a:gd name="T3" fmla="*/ 1328 h 3373"/>
                <a:gd name="T4" fmla="*/ 2140 w 2977"/>
                <a:gd name="T5" fmla="*/ 1328 h 3373"/>
                <a:gd name="T6" fmla="*/ 1540 w 2977"/>
                <a:gd name="T7" fmla="*/ 651 h 3373"/>
                <a:gd name="T8" fmla="*/ 2932 w 2977"/>
                <a:gd name="T9" fmla="*/ 1929 h 3373"/>
                <a:gd name="T10" fmla="*/ 850 w 2977"/>
                <a:gd name="T11" fmla="*/ 1929 h 3373"/>
                <a:gd name="T12" fmla="*/ 1559 w 2977"/>
                <a:gd name="T13" fmla="*/ 2708 h 3373"/>
                <a:gd name="T14" fmla="*/ 2179 w 2977"/>
                <a:gd name="T15" fmla="*/ 2178 h 3373"/>
                <a:gd name="T16" fmla="*/ 2938 w 2977"/>
                <a:gd name="T17" fmla="*/ 2606 h 3373"/>
                <a:gd name="T18" fmla="*/ 1559 w 2977"/>
                <a:gd name="T19" fmla="*/ 3373 h 3373"/>
                <a:gd name="T20" fmla="*/ 0 w 2977"/>
                <a:gd name="T21" fmla="*/ 1686 h 3373"/>
                <a:gd name="T22" fmla="*/ 1540 w 2977"/>
                <a:gd name="T23" fmla="*/ 0 h 3373"/>
                <a:gd name="T24" fmla="*/ 2977 w 2977"/>
                <a:gd name="T25" fmla="*/ 1488 h 3373"/>
                <a:gd name="T26" fmla="*/ 2932 w 2977"/>
                <a:gd name="T27" fmla="*/ 1929 h 337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14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2702 w 3641"/>
                <a:gd name="T1" fmla="*/ 4420 h 4420"/>
                <a:gd name="T2" fmla="*/ 3641 w 3641"/>
                <a:gd name="T3" fmla="*/ 4420 h 4420"/>
                <a:gd name="T4" fmla="*/ 3641 w 3641"/>
                <a:gd name="T5" fmla="*/ 0 h 4420"/>
                <a:gd name="T6" fmla="*/ 2702 w 3641"/>
                <a:gd name="T7" fmla="*/ 0 h 4420"/>
                <a:gd name="T8" fmla="*/ 2702 w 3641"/>
                <a:gd name="T9" fmla="*/ 1750 h 4420"/>
                <a:gd name="T10" fmla="*/ 939 w 3641"/>
                <a:gd name="T11" fmla="*/ 1750 h 4420"/>
                <a:gd name="T12" fmla="*/ 939 w 3641"/>
                <a:gd name="T13" fmla="*/ 0 h 4420"/>
                <a:gd name="T14" fmla="*/ 0 w 3641"/>
                <a:gd name="T15" fmla="*/ 0 h 4420"/>
                <a:gd name="T16" fmla="*/ 0 w 3641"/>
                <a:gd name="T17" fmla="*/ 4420 h 4420"/>
                <a:gd name="T18" fmla="*/ 939 w 3641"/>
                <a:gd name="T19" fmla="*/ 4420 h 4420"/>
                <a:gd name="T20" fmla="*/ 939 w 3641"/>
                <a:gd name="T21" fmla="*/ 2586 h 4420"/>
                <a:gd name="T22" fmla="*/ 2702 w 3641"/>
                <a:gd name="T23" fmla="*/ 2586 h 4420"/>
                <a:gd name="T24" fmla="*/ 2702 w 3641"/>
                <a:gd name="T25" fmla="*/ 4420 h 4420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grpFill/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>
                <a:defRPr/>
              </a:pPr>
              <a:endParaRPr lang="fi-FI">
                <a:solidFill>
                  <a:prstClr val="black"/>
                </a:solidFill>
              </a:endParaRPr>
            </a:p>
          </p:txBody>
        </p:sp>
      </p:grpSp>
      <p:sp>
        <p:nvSpPr>
          <p:cNvPr id="2" name="Otsikko 1"/>
          <p:cNvSpPr>
            <a:spLocks noGrp="1"/>
          </p:cNvSpPr>
          <p:nvPr>
            <p:ph type="ctrTitle"/>
          </p:nvPr>
        </p:nvSpPr>
        <p:spPr>
          <a:xfrm>
            <a:off x="486383" y="457200"/>
            <a:ext cx="10661515" cy="5136204"/>
          </a:xfrm>
        </p:spPr>
        <p:txBody>
          <a:bodyPr/>
          <a:lstStyle>
            <a:lvl1pPr algn="l">
              <a:lnSpc>
                <a:spcPct val="85000"/>
              </a:lnSpc>
              <a:defRPr sz="7000">
                <a:solidFill>
                  <a:srgbClr val="FFFFFF"/>
                </a:solidFill>
                <a:latin typeface="+mj-lt"/>
              </a:defRPr>
            </a:lvl1pPr>
          </a:lstStyle>
          <a:p>
            <a:r>
              <a:rPr lang="fi-FI"/>
              <a:t>Muokkaa perustyyl. napsautt.</a:t>
            </a:r>
          </a:p>
        </p:txBody>
      </p:sp>
      <p:sp>
        <p:nvSpPr>
          <p:cNvPr id="15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16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endParaRPr lang="fi-FI"/>
          </a:p>
        </p:txBody>
      </p:sp>
      <p:sp>
        <p:nvSpPr>
          <p:cNvPr id="17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 smtClean="0">
                <a:solidFill>
                  <a:srgbClr val="FFFFFF"/>
                </a:solidFill>
              </a:defRPr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17982205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Otsikko ja sisält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/>
              <a:t>Muokkaa perustyyl. napsautt.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i-FI"/>
              <a:t>Muokkaa tekstin perustyylejä</a:t>
            </a:r>
          </a:p>
          <a:p>
            <a:pPr lvl="1"/>
            <a:r>
              <a:rPr lang="fi-FI"/>
              <a:t>toinen taso</a:t>
            </a:r>
          </a:p>
          <a:p>
            <a:pPr lvl="2"/>
            <a:r>
              <a:rPr lang="fi-FI"/>
              <a:t>kolmas taso</a:t>
            </a:r>
          </a:p>
          <a:p>
            <a:pPr lvl="3"/>
            <a:r>
              <a:rPr lang="fi-FI"/>
              <a:t>neljäs taso</a:t>
            </a:r>
          </a:p>
          <a:p>
            <a:pPr lvl="4"/>
            <a:r>
              <a:rPr 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</p:spTree>
    <p:extLst>
      <p:ext uri="{BB962C8B-B14F-4D97-AF65-F5344CB8AC3E}">
        <p14:creationId xmlns:p14="http://schemas.microsoft.com/office/powerpoint/2010/main" val="29037343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26" Type="http://schemas.openxmlformats.org/officeDocument/2006/relationships/slideLayout" Target="../slideLayouts/slideLayout26.xml"/><Relationship Id="rId21" Type="http://schemas.openxmlformats.org/officeDocument/2006/relationships/slideLayout" Target="../slideLayouts/slideLayout21.xml"/><Relationship Id="rId34" Type="http://schemas.openxmlformats.org/officeDocument/2006/relationships/slideLayout" Target="../slideLayouts/slideLayout34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5" Type="http://schemas.openxmlformats.org/officeDocument/2006/relationships/slideLayout" Target="../slideLayouts/slideLayout25.xml"/><Relationship Id="rId33" Type="http://schemas.openxmlformats.org/officeDocument/2006/relationships/slideLayout" Target="../slideLayouts/slideLayout33.xml"/><Relationship Id="rId38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29" Type="http://schemas.openxmlformats.org/officeDocument/2006/relationships/slideLayout" Target="../slideLayouts/slideLayout29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24" Type="http://schemas.openxmlformats.org/officeDocument/2006/relationships/slideLayout" Target="../slideLayouts/slideLayout24.xml"/><Relationship Id="rId32" Type="http://schemas.openxmlformats.org/officeDocument/2006/relationships/slideLayout" Target="../slideLayouts/slideLayout32.xml"/><Relationship Id="rId37" Type="http://schemas.openxmlformats.org/officeDocument/2006/relationships/slideLayout" Target="../slideLayouts/slideLayout37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23" Type="http://schemas.openxmlformats.org/officeDocument/2006/relationships/slideLayout" Target="../slideLayouts/slideLayout23.xml"/><Relationship Id="rId28" Type="http://schemas.openxmlformats.org/officeDocument/2006/relationships/slideLayout" Target="../slideLayouts/slideLayout28.xml"/><Relationship Id="rId36" Type="http://schemas.openxmlformats.org/officeDocument/2006/relationships/slideLayout" Target="../slideLayouts/slideLayout36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31" Type="http://schemas.openxmlformats.org/officeDocument/2006/relationships/slideLayout" Target="../slideLayouts/slideLayout3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slideLayout" Target="../slideLayouts/slideLayout22.xml"/><Relationship Id="rId27" Type="http://schemas.openxmlformats.org/officeDocument/2006/relationships/slideLayout" Target="../slideLayouts/slideLayout27.xml"/><Relationship Id="rId30" Type="http://schemas.openxmlformats.org/officeDocument/2006/relationships/slideLayout" Target="../slideLayouts/slideLayout30.xml"/><Relationship Id="rId35" Type="http://schemas.openxmlformats.org/officeDocument/2006/relationships/slideLayout" Target="../slideLayouts/slideLayout35.xml"/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Otsikon paikkamerkki 1"/>
          <p:cNvSpPr>
            <a:spLocks noGrp="1"/>
          </p:cNvSpPr>
          <p:nvPr>
            <p:ph type="title"/>
          </p:nvPr>
        </p:nvSpPr>
        <p:spPr bwMode="auto">
          <a:xfrm>
            <a:off x="457200" y="407988"/>
            <a:ext cx="11234738" cy="787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perustyyl. napsautt.</a:t>
            </a:r>
          </a:p>
        </p:txBody>
      </p:sp>
      <p:sp>
        <p:nvSpPr>
          <p:cNvPr id="3075" name="Tekstin paikkamerkki 2"/>
          <p:cNvSpPr>
            <a:spLocks noGrp="1"/>
          </p:cNvSpPr>
          <p:nvPr>
            <p:ph type="body" idx="1"/>
          </p:nvPr>
        </p:nvSpPr>
        <p:spPr bwMode="auto">
          <a:xfrm>
            <a:off x="457200" y="1196975"/>
            <a:ext cx="11234738" cy="49799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fi-FI" altLang="fi-FI"/>
              <a:t>Muokkaa tekstin perustyylejä napsauttamalla</a:t>
            </a:r>
          </a:p>
          <a:p>
            <a:pPr lvl="1"/>
            <a:r>
              <a:rPr lang="fi-FI" altLang="fi-FI"/>
              <a:t>toinen taso</a:t>
            </a:r>
          </a:p>
          <a:p>
            <a:pPr lvl="2"/>
            <a:r>
              <a:rPr lang="fi-FI" altLang="fi-FI"/>
              <a:t>kolmas taso</a:t>
            </a:r>
          </a:p>
          <a:p>
            <a:pPr lvl="3"/>
            <a:r>
              <a:rPr lang="fi-FI" altLang="fi-FI"/>
              <a:t>neljäs taso</a:t>
            </a:r>
          </a:p>
          <a:p>
            <a:pPr lvl="4"/>
            <a:r>
              <a:rPr lang="fi-FI" altLang="fi-FI"/>
              <a:t>viides taso</a:t>
            </a:r>
          </a:p>
        </p:txBody>
      </p:sp>
      <p:sp>
        <p:nvSpPr>
          <p:cNvPr id="4" name="Päivämäärän paikkamerkki 3"/>
          <p:cNvSpPr>
            <a:spLocks noGrp="1"/>
          </p:cNvSpPr>
          <p:nvPr>
            <p:ph type="dt" sz="half" idx="2"/>
          </p:nvPr>
        </p:nvSpPr>
        <p:spPr>
          <a:xfrm>
            <a:off x="1663700" y="6269038"/>
            <a:ext cx="1304925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fld id="{6EAB05F7-8E58-4971-954E-2357C56EBEA6}" type="datetimeFigureOut">
              <a:rPr lang="fi-FI" smtClean="0"/>
              <a:t>26.11.2021</a:t>
            </a:fld>
            <a:endParaRPr lang="fi-FI"/>
          </a:p>
        </p:txBody>
      </p:sp>
      <p:sp>
        <p:nvSpPr>
          <p:cNvPr id="5" name="Alatunnisteen paikkamerkki 4"/>
          <p:cNvSpPr>
            <a:spLocks noGrp="1"/>
          </p:cNvSpPr>
          <p:nvPr>
            <p:ph type="ftr" sz="quarter" idx="3"/>
          </p:nvPr>
        </p:nvSpPr>
        <p:spPr>
          <a:xfrm>
            <a:off x="3201988" y="6269038"/>
            <a:ext cx="4114800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300" smtClean="0">
                <a:solidFill>
                  <a:srgbClr val="000000"/>
                </a:solidFill>
                <a:latin typeface="+mn-lt"/>
              </a:defRPr>
            </a:lvl1pPr>
          </a:lstStyle>
          <a:p>
            <a:endParaRPr lang="fi-FI"/>
          </a:p>
        </p:txBody>
      </p:sp>
      <p:sp>
        <p:nvSpPr>
          <p:cNvPr id="6" name="Dian numeron paikkamerkki 5"/>
          <p:cNvSpPr>
            <a:spLocks noGrp="1"/>
          </p:cNvSpPr>
          <p:nvPr>
            <p:ph type="sldNum" sz="quarter" idx="4"/>
          </p:nvPr>
        </p:nvSpPr>
        <p:spPr>
          <a:xfrm>
            <a:off x="10437813" y="6269038"/>
            <a:ext cx="1236662" cy="258762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300" b="1" smtClean="0">
                <a:solidFill>
                  <a:srgbClr val="000000"/>
                </a:solidFill>
                <a:latin typeface="+mn-lt"/>
              </a:defRPr>
            </a:lvl1pPr>
          </a:lstStyle>
          <a:p>
            <a:fld id="{B3ED3CF1-AE36-4F7D-B1D7-F5107BEBB32E}" type="slidenum">
              <a:rPr lang="fi-FI" smtClean="0"/>
              <a:t>‹#›</a:t>
            </a:fld>
            <a:endParaRPr lang="fi-FI"/>
          </a:p>
        </p:txBody>
      </p:sp>
      <p:grpSp>
        <p:nvGrpSpPr>
          <p:cNvPr id="3079" name="Ryhmä 6"/>
          <p:cNvGrpSpPr>
            <a:grpSpLocks/>
          </p:cNvGrpSpPr>
          <p:nvPr/>
        </p:nvGrpSpPr>
        <p:grpSpPr bwMode="auto">
          <a:xfrm>
            <a:off x="465138" y="6221413"/>
            <a:ext cx="804862" cy="374650"/>
            <a:chOff x="228601" y="704851"/>
            <a:chExt cx="11734800" cy="5449888"/>
          </a:xfrm>
        </p:grpSpPr>
        <p:sp>
          <p:nvSpPr>
            <p:cNvPr id="3080" name="Freeform 5"/>
            <p:cNvSpPr>
              <a:spLocks noEditPoints="1"/>
            </p:cNvSpPr>
            <p:nvPr/>
          </p:nvSpPr>
          <p:spPr bwMode="black">
            <a:xfrm>
              <a:off x="228601" y="704851"/>
              <a:ext cx="11734800" cy="5449888"/>
            </a:xfrm>
            <a:custGeom>
              <a:avLst/>
              <a:gdLst>
                <a:gd name="T0" fmla="*/ 6084818 w 32573"/>
                <a:gd name="T1" fmla="*/ 5272503 h 15116"/>
                <a:gd name="T2" fmla="*/ 6988354 w 32573"/>
                <a:gd name="T3" fmla="*/ 4899347 h 15116"/>
                <a:gd name="T4" fmla="*/ 10296636 w 32573"/>
                <a:gd name="T5" fmla="*/ 4899347 h 15116"/>
                <a:gd name="T6" fmla="*/ 11734800 w 32573"/>
                <a:gd name="T7" fmla="*/ 3475584 h 15116"/>
                <a:gd name="T8" fmla="*/ 11734800 w 32573"/>
                <a:gd name="T9" fmla="*/ 0 h 15116"/>
                <a:gd name="T10" fmla="*/ 0 w 32573"/>
                <a:gd name="T11" fmla="*/ 0 h 15116"/>
                <a:gd name="T12" fmla="*/ 0 w 32573"/>
                <a:gd name="T13" fmla="*/ 3475584 h 15116"/>
                <a:gd name="T14" fmla="*/ 1429518 w 32573"/>
                <a:gd name="T15" fmla="*/ 4899347 h 15116"/>
                <a:gd name="T16" fmla="*/ 4825343 w 32573"/>
                <a:gd name="T17" fmla="*/ 4899347 h 15116"/>
                <a:gd name="T18" fmla="*/ 5728879 w 32573"/>
                <a:gd name="T19" fmla="*/ 5272503 h 15116"/>
                <a:gd name="T20" fmla="*/ 5907209 w 32573"/>
                <a:gd name="T21" fmla="*/ 5449888 h 15116"/>
                <a:gd name="T22" fmla="*/ 6084818 w 32573"/>
                <a:gd name="T23" fmla="*/ 5272503 h 15116"/>
                <a:gd name="T24" fmla="*/ 11396514 w 32573"/>
                <a:gd name="T25" fmla="*/ 338545 h 15116"/>
                <a:gd name="T26" fmla="*/ 11396514 w 32573"/>
                <a:gd name="T27" fmla="*/ 3475584 h 15116"/>
                <a:gd name="T28" fmla="*/ 10296636 w 32573"/>
                <a:gd name="T29" fmla="*/ 4560802 h 15116"/>
                <a:gd name="T30" fmla="*/ 6988354 w 32573"/>
                <a:gd name="T31" fmla="*/ 4560802 h 15116"/>
                <a:gd name="T32" fmla="*/ 5907209 w 32573"/>
                <a:gd name="T33" fmla="*/ 4974699 h 15116"/>
                <a:gd name="T34" fmla="*/ 4825343 w 32573"/>
                <a:gd name="T35" fmla="*/ 4560802 h 15116"/>
                <a:gd name="T36" fmla="*/ 1429518 w 32573"/>
                <a:gd name="T37" fmla="*/ 4560802 h 15116"/>
                <a:gd name="T38" fmla="*/ 338286 w 32573"/>
                <a:gd name="T39" fmla="*/ 3475584 h 15116"/>
                <a:gd name="T40" fmla="*/ 338286 w 32573"/>
                <a:gd name="T41" fmla="*/ 338545 h 15116"/>
                <a:gd name="T42" fmla="*/ 11396514 w 32573"/>
                <a:gd name="T43" fmla="*/ 338545 h 1511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0" t="0" r="r" b="b"/>
              <a:pathLst>
                <a:path w="32573" h="15116">
                  <a:moveTo>
                    <a:pt x="16890" y="14624"/>
                  </a:moveTo>
                  <a:cubicBezTo>
                    <a:pt x="17560" y="13956"/>
                    <a:pt x="18451" y="13589"/>
                    <a:pt x="19398" y="13589"/>
                  </a:cubicBezTo>
                  <a:lnTo>
                    <a:pt x="28581" y="13589"/>
                  </a:lnTo>
                  <a:cubicBezTo>
                    <a:pt x="30783" y="13589"/>
                    <a:pt x="32573" y="11817"/>
                    <a:pt x="32573" y="9640"/>
                  </a:cubicBezTo>
                  <a:lnTo>
                    <a:pt x="32573" y="0"/>
                  </a:lnTo>
                  <a:lnTo>
                    <a:pt x="0" y="0"/>
                  </a:lnTo>
                  <a:lnTo>
                    <a:pt x="0" y="9640"/>
                  </a:lnTo>
                  <a:cubicBezTo>
                    <a:pt x="0" y="11817"/>
                    <a:pt x="1780" y="13589"/>
                    <a:pt x="3968" y="13589"/>
                  </a:cubicBezTo>
                  <a:lnTo>
                    <a:pt x="13394" y="13589"/>
                  </a:lnTo>
                  <a:cubicBezTo>
                    <a:pt x="14342" y="13589"/>
                    <a:pt x="15232" y="13956"/>
                    <a:pt x="15902" y="14624"/>
                  </a:cubicBezTo>
                  <a:lnTo>
                    <a:pt x="16397" y="15116"/>
                  </a:lnTo>
                  <a:lnTo>
                    <a:pt x="16890" y="14624"/>
                  </a:lnTo>
                  <a:close/>
                  <a:moveTo>
                    <a:pt x="31634" y="939"/>
                  </a:moveTo>
                  <a:lnTo>
                    <a:pt x="31634" y="9640"/>
                  </a:lnTo>
                  <a:cubicBezTo>
                    <a:pt x="31634" y="11300"/>
                    <a:pt x="30264" y="12650"/>
                    <a:pt x="28581" y="12650"/>
                  </a:cubicBezTo>
                  <a:lnTo>
                    <a:pt x="19398" y="12650"/>
                  </a:lnTo>
                  <a:cubicBezTo>
                    <a:pt x="18279" y="12650"/>
                    <a:pt x="17221" y="13055"/>
                    <a:pt x="16397" y="13798"/>
                  </a:cubicBezTo>
                  <a:cubicBezTo>
                    <a:pt x="15571" y="13056"/>
                    <a:pt x="14514" y="12650"/>
                    <a:pt x="13394" y="12650"/>
                  </a:cubicBezTo>
                  <a:lnTo>
                    <a:pt x="3968" y="12650"/>
                  </a:lnTo>
                  <a:cubicBezTo>
                    <a:pt x="2298" y="12650"/>
                    <a:pt x="939" y="11300"/>
                    <a:pt x="939" y="9640"/>
                  </a:cubicBezTo>
                  <a:lnTo>
                    <a:pt x="939" y="939"/>
                  </a:lnTo>
                  <a:lnTo>
                    <a:pt x="31634" y="939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3081" name="Freeform 6"/>
            <p:cNvSpPr>
              <a:spLocks/>
            </p:cNvSpPr>
            <p:nvPr/>
          </p:nvSpPr>
          <p:spPr bwMode="black">
            <a:xfrm>
              <a:off x="9961563" y="2287588"/>
              <a:ext cx="377825" cy="363538"/>
            </a:xfrm>
            <a:custGeom>
              <a:avLst/>
              <a:gdLst>
                <a:gd name="T0" fmla="*/ 377825 w 1048"/>
                <a:gd name="T1" fmla="*/ 181589 h 1009"/>
                <a:gd name="T2" fmla="*/ 189273 w 1048"/>
                <a:gd name="T3" fmla="*/ 363538 h 1009"/>
                <a:gd name="T4" fmla="*/ 0 w 1048"/>
                <a:gd name="T5" fmla="*/ 181589 h 1009"/>
                <a:gd name="T6" fmla="*/ 189273 w 1048"/>
                <a:gd name="T7" fmla="*/ 0 h 1009"/>
                <a:gd name="T8" fmla="*/ 377825 w 1048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8" h="1009">
                  <a:moveTo>
                    <a:pt x="1048" y="504"/>
                  </a:moveTo>
                  <a:cubicBezTo>
                    <a:pt x="1048" y="798"/>
                    <a:pt x="818" y="1009"/>
                    <a:pt x="525" y="1009"/>
                  </a:cubicBezTo>
                  <a:cubicBezTo>
                    <a:pt x="230" y="1009"/>
                    <a:pt x="0" y="798"/>
                    <a:pt x="0" y="504"/>
                  </a:cubicBezTo>
                  <a:cubicBezTo>
                    <a:pt x="0" y="211"/>
                    <a:pt x="230" y="0"/>
                    <a:pt x="525" y="0"/>
                  </a:cubicBezTo>
                  <a:cubicBezTo>
                    <a:pt x="818" y="0"/>
                    <a:pt x="1048" y="211"/>
                    <a:pt x="1048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3082" name="Rectangle 7"/>
            <p:cNvSpPr>
              <a:spLocks noChangeArrowheads="1"/>
            </p:cNvSpPr>
            <p:nvPr/>
          </p:nvSpPr>
          <p:spPr bwMode="black">
            <a:xfrm>
              <a:off x="9986963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i-FI" altLang="fi-FI">
                <a:solidFill>
                  <a:prstClr val="black"/>
                </a:solidFill>
              </a:endParaRPr>
            </a:p>
          </p:txBody>
        </p:sp>
        <p:sp>
          <p:nvSpPr>
            <p:cNvPr id="3083" name="Freeform 8"/>
            <p:cNvSpPr>
              <a:spLocks/>
            </p:cNvSpPr>
            <p:nvPr/>
          </p:nvSpPr>
          <p:spPr bwMode="black">
            <a:xfrm>
              <a:off x="8709026" y="2282826"/>
              <a:ext cx="1119188" cy="1668463"/>
            </a:xfrm>
            <a:custGeom>
              <a:avLst/>
              <a:gdLst>
                <a:gd name="T0" fmla="*/ 693140 w 3105"/>
                <a:gd name="T1" fmla="*/ 967889 h 4625"/>
                <a:gd name="T2" fmla="*/ 1119188 w 3105"/>
                <a:gd name="T3" fmla="*/ 1668463 h 4625"/>
                <a:gd name="T4" fmla="*/ 764508 w 3105"/>
                <a:gd name="T5" fmla="*/ 1668463 h 4625"/>
                <a:gd name="T6" fmla="*/ 478674 w 3105"/>
                <a:gd name="T7" fmla="*/ 1203097 h 4625"/>
                <a:gd name="T8" fmla="*/ 324763 w 3105"/>
                <a:gd name="T9" fmla="*/ 1398984 h 4625"/>
                <a:gd name="T10" fmla="*/ 324763 w 3105"/>
                <a:gd name="T11" fmla="*/ 1668463 h 4625"/>
                <a:gd name="T12" fmla="*/ 0 w 3105"/>
                <a:gd name="T13" fmla="*/ 1668463 h 4625"/>
                <a:gd name="T14" fmla="*/ 0 w 3105"/>
                <a:gd name="T15" fmla="*/ 0 h 4625"/>
                <a:gd name="T16" fmla="*/ 324763 w 3105"/>
                <a:gd name="T17" fmla="*/ 0 h 4625"/>
                <a:gd name="T18" fmla="*/ 324763 w 3105"/>
                <a:gd name="T19" fmla="*/ 769838 h 4625"/>
                <a:gd name="T20" fmla="*/ 308543 w 3105"/>
                <a:gd name="T21" fmla="*/ 1055551 h 4625"/>
                <a:gd name="T22" fmla="*/ 315391 w 3105"/>
                <a:gd name="T23" fmla="*/ 1055551 h 4625"/>
                <a:gd name="T24" fmla="*/ 455965 w 3105"/>
                <a:gd name="T25" fmla="*/ 838741 h 4625"/>
                <a:gd name="T26" fmla="*/ 704674 w 3105"/>
                <a:gd name="T27" fmla="*/ 506852 h 4625"/>
                <a:gd name="T28" fmla="*/ 1084585 w 3105"/>
                <a:gd name="T29" fmla="*/ 506852 h 4625"/>
                <a:gd name="T30" fmla="*/ 693140 w 3105"/>
                <a:gd name="T31" fmla="*/ 967889 h 4625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0" t="0" r="r" b="b"/>
              <a:pathLst>
                <a:path w="3105" h="4625">
                  <a:moveTo>
                    <a:pt x="1923" y="2683"/>
                  </a:moveTo>
                  <a:lnTo>
                    <a:pt x="3105" y="4625"/>
                  </a:lnTo>
                  <a:lnTo>
                    <a:pt x="2121" y="4625"/>
                  </a:lnTo>
                  <a:lnTo>
                    <a:pt x="1328" y="3335"/>
                  </a:lnTo>
                  <a:lnTo>
                    <a:pt x="901" y="3878"/>
                  </a:lnTo>
                  <a:lnTo>
                    <a:pt x="901" y="4625"/>
                  </a:lnTo>
                  <a:lnTo>
                    <a:pt x="0" y="4625"/>
                  </a:lnTo>
                  <a:lnTo>
                    <a:pt x="0" y="0"/>
                  </a:lnTo>
                  <a:lnTo>
                    <a:pt x="901" y="0"/>
                  </a:lnTo>
                  <a:lnTo>
                    <a:pt x="901" y="2134"/>
                  </a:lnTo>
                  <a:cubicBezTo>
                    <a:pt x="901" y="2530"/>
                    <a:pt x="856" y="2926"/>
                    <a:pt x="856" y="2926"/>
                  </a:cubicBezTo>
                  <a:lnTo>
                    <a:pt x="875" y="2926"/>
                  </a:lnTo>
                  <a:cubicBezTo>
                    <a:pt x="875" y="2926"/>
                    <a:pt x="1086" y="2574"/>
                    <a:pt x="1265" y="2325"/>
                  </a:cubicBezTo>
                  <a:lnTo>
                    <a:pt x="1955" y="1405"/>
                  </a:lnTo>
                  <a:lnTo>
                    <a:pt x="3009" y="1405"/>
                  </a:lnTo>
                  <a:lnTo>
                    <a:pt x="1923" y="2683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3084" name="Freeform 9"/>
            <p:cNvSpPr>
              <a:spLocks/>
            </p:cNvSpPr>
            <p:nvPr/>
          </p:nvSpPr>
          <p:spPr bwMode="black">
            <a:xfrm>
              <a:off x="7353301" y="2762251"/>
              <a:ext cx="1027113" cy="1189038"/>
            </a:xfrm>
            <a:custGeom>
              <a:avLst/>
              <a:gdLst>
                <a:gd name="T0" fmla="*/ 1027113 w 2850"/>
                <a:gd name="T1" fmla="*/ 444446 h 3296"/>
                <a:gd name="T2" fmla="*/ 663119 w 2850"/>
                <a:gd name="T3" fmla="*/ 0 h 3296"/>
                <a:gd name="T4" fmla="*/ 315702 w 2850"/>
                <a:gd name="T5" fmla="*/ 218976 h 3296"/>
                <a:gd name="T6" fmla="*/ 308494 w 2850"/>
                <a:gd name="T7" fmla="*/ 218976 h 3296"/>
                <a:gd name="T8" fmla="*/ 324712 w 2850"/>
                <a:gd name="T9" fmla="*/ 27417 h 3296"/>
                <a:gd name="T10" fmla="*/ 0 w 2850"/>
                <a:gd name="T11" fmla="*/ 27417 h 3296"/>
                <a:gd name="T12" fmla="*/ 0 w 2850"/>
                <a:gd name="T13" fmla="*/ 1189038 h 3296"/>
                <a:gd name="T14" fmla="*/ 324712 w 2850"/>
                <a:gd name="T15" fmla="*/ 1189038 h 3296"/>
                <a:gd name="T16" fmla="*/ 324712 w 2850"/>
                <a:gd name="T17" fmla="*/ 500002 h 3296"/>
                <a:gd name="T18" fmla="*/ 525089 w 2850"/>
                <a:gd name="T19" fmla="*/ 274171 h 3296"/>
                <a:gd name="T20" fmla="*/ 699878 w 2850"/>
                <a:gd name="T21" fmla="*/ 509382 h 3296"/>
                <a:gd name="T22" fmla="*/ 699878 w 2850"/>
                <a:gd name="T23" fmla="*/ 1189038 h 3296"/>
                <a:gd name="T24" fmla="*/ 1027113 w 2850"/>
                <a:gd name="T25" fmla="*/ 1189038 h 3296"/>
                <a:gd name="T26" fmla="*/ 1027113 w 2850"/>
                <a:gd name="T27" fmla="*/ 444446 h 329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850" h="3296">
                  <a:moveTo>
                    <a:pt x="2850" y="1232"/>
                  </a:moveTo>
                  <a:cubicBezTo>
                    <a:pt x="2850" y="434"/>
                    <a:pt x="2459" y="0"/>
                    <a:pt x="1840" y="0"/>
                  </a:cubicBezTo>
                  <a:cubicBezTo>
                    <a:pt x="1309" y="0"/>
                    <a:pt x="1035" y="312"/>
                    <a:pt x="876" y="607"/>
                  </a:cubicBezTo>
                  <a:lnTo>
                    <a:pt x="856" y="607"/>
                  </a:lnTo>
                  <a:lnTo>
                    <a:pt x="901" y="76"/>
                  </a:lnTo>
                  <a:lnTo>
                    <a:pt x="0" y="76"/>
                  </a:lnTo>
                  <a:lnTo>
                    <a:pt x="0" y="3296"/>
                  </a:lnTo>
                  <a:lnTo>
                    <a:pt x="901" y="3296"/>
                  </a:lnTo>
                  <a:lnTo>
                    <a:pt x="901" y="1386"/>
                  </a:lnTo>
                  <a:cubicBezTo>
                    <a:pt x="901" y="1015"/>
                    <a:pt x="1118" y="760"/>
                    <a:pt x="1457" y="760"/>
                  </a:cubicBezTo>
                  <a:cubicBezTo>
                    <a:pt x="1795" y="760"/>
                    <a:pt x="1942" y="983"/>
                    <a:pt x="1942" y="1412"/>
                  </a:cubicBezTo>
                  <a:lnTo>
                    <a:pt x="1942" y="3296"/>
                  </a:lnTo>
                  <a:lnTo>
                    <a:pt x="2850" y="3296"/>
                  </a:lnTo>
                  <a:lnTo>
                    <a:pt x="2850" y="1232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3085" name="Freeform 10"/>
            <p:cNvSpPr>
              <a:spLocks/>
            </p:cNvSpPr>
            <p:nvPr/>
          </p:nvSpPr>
          <p:spPr bwMode="black">
            <a:xfrm>
              <a:off x="6664326" y="2287588"/>
              <a:ext cx="377825" cy="363538"/>
            </a:xfrm>
            <a:custGeom>
              <a:avLst/>
              <a:gdLst>
                <a:gd name="T0" fmla="*/ 377825 w 1047"/>
                <a:gd name="T1" fmla="*/ 181589 h 1009"/>
                <a:gd name="T2" fmla="*/ 189093 w 1047"/>
                <a:gd name="T3" fmla="*/ 363538 h 1009"/>
                <a:gd name="T4" fmla="*/ 0 w 1047"/>
                <a:gd name="T5" fmla="*/ 181589 h 1009"/>
                <a:gd name="T6" fmla="*/ 189093 w 1047"/>
                <a:gd name="T7" fmla="*/ 0 h 1009"/>
                <a:gd name="T8" fmla="*/ 377825 w 1047"/>
                <a:gd name="T9" fmla="*/ 181589 h 1009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0" t="0" r="r" b="b"/>
              <a:pathLst>
                <a:path w="1047" h="1009">
                  <a:moveTo>
                    <a:pt x="1047" y="504"/>
                  </a:moveTo>
                  <a:cubicBezTo>
                    <a:pt x="1047" y="798"/>
                    <a:pt x="817" y="1009"/>
                    <a:pt x="524" y="1009"/>
                  </a:cubicBezTo>
                  <a:cubicBezTo>
                    <a:pt x="229" y="1009"/>
                    <a:pt x="0" y="798"/>
                    <a:pt x="0" y="504"/>
                  </a:cubicBezTo>
                  <a:cubicBezTo>
                    <a:pt x="0" y="211"/>
                    <a:pt x="229" y="0"/>
                    <a:pt x="524" y="0"/>
                  </a:cubicBezTo>
                  <a:cubicBezTo>
                    <a:pt x="817" y="0"/>
                    <a:pt x="1047" y="211"/>
                    <a:pt x="1047" y="504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3086" name="Rectangle 11"/>
            <p:cNvSpPr>
              <a:spLocks noChangeArrowheads="1"/>
            </p:cNvSpPr>
            <p:nvPr/>
          </p:nvSpPr>
          <p:spPr bwMode="black">
            <a:xfrm>
              <a:off x="6689726" y="2789238"/>
              <a:ext cx="327025" cy="1162050"/>
            </a:xfrm>
            <a:prstGeom prst="rect">
              <a:avLst/>
            </a:pr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/>
            <a:lstStyle>
              <a:lvl1pPr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fontAlgn="base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fontAlgn="base">
                <a:spcBef>
                  <a:spcPct val="0"/>
                </a:spcBef>
                <a:spcAft>
                  <a:spcPct val="0"/>
                </a:spcAft>
              </a:pPr>
              <a:endParaRPr lang="fi-FI" altLang="fi-FI">
                <a:solidFill>
                  <a:prstClr val="black"/>
                </a:solidFill>
              </a:endParaRPr>
            </a:p>
          </p:txBody>
        </p:sp>
        <p:sp>
          <p:nvSpPr>
            <p:cNvPr id="3087" name="Freeform 12"/>
            <p:cNvSpPr>
              <a:spLocks/>
            </p:cNvSpPr>
            <p:nvPr/>
          </p:nvSpPr>
          <p:spPr bwMode="black">
            <a:xfrm>
              <a:off x="5399088" y="2762251"/>
              <a:ext cx="1047750" cy="1216025"/>
            </a:xfrm>
            <a:custGeom>
              <a:avLst/>
              <a:gdLst>
                <a:gd name="T0" fmla="*/ 729857 w 2907"/>
                <a:gd name="T1" fmla="*/ 865963 h 3373"/>
                <a:gd name="T2" fmla="*/ 451610 w 2907"/>
                <a:gd name="T3" fmla="*/ 711661 h 3373"/>
                <a:gd name="T4" fmla="*/ 57668 w 2907"/>
                <a:gd name="T5" fmla="*/ 356912 h 3373"/>
                <a:gd name="T6" fmla="*/ 515765 w 2907"/>
                <a:gd name="T7" fmla="*/ 0 h 3373"/>
                <a:gd name="T8" fmla="*/ 1047750 w 2907"/>
                <a:gd name="T9" fmla="*/ 264620 h 3373"/>
                <a:gd name="T10" fmla="*/ 768783 w 2907"/>
                <a:gd name="T11" fmla="*/ 421445 h 3373"/>
                <a:gd name="T12" fmla="*/ 527299 w 2907"/>
                <a:gd name="T13" fmla="*/ 236860 h 3373"/>
                <a:gd name="T14" fmla="*/ 375561 w 2907"/>
                <a:gd name="T15" fmla="*/ 340689 h 3373"/>
                <a:gd name="T16" fmla="*/ 700302 w 2907"/>
                <a:gd name="T17" fmla="*/ 492827 h 3373"/>
                <a:gd name="T18" fmla="*/ 1047750 w 2907"/>
                <a:gd name="T19" fmla="*/ 845053 h 3373"/>
                <a:gd name="T20" fmla="*/ 580281 w 2907"/>
                <a:gd name="T21" fmla="*/ 1216025 h 3373"/>
                <a:gd name="T22" fmla="*/ 0 w 2907"/>
                <a:gd name="T23" fmla="*/ 916796 h 3373"/>
                <a:gd name="T24" fmla="*/ 283293 w 2907"/>
                <a:gd name="T25" fmla="*/ 757807 h 3373"/>
                <a:gd name="T26" fmla="*/ 575956 w 2907"/>
                <a:gd name="T27" fmla="*/ 978805 h 3373"/>
                <a:gd name="T28" fmla="*/ 729857 w 2907"/>
                <a:gd name="T29" fmla="*/ 865963 h 3373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0" t="0" r="r" b="b"/>
              <a:pathLst>
                <a:path w="2907" h="3373">
                  <a:moveTo>
                    <a:pt x="2025" y="2402"/>
                  </a:moveTo>
                  <a:cubicBezTo>
                    <a:pt x="2025" y="2146"/>
                    <a:pt x="1667" y="2089"/>
                    <a:pt x="1253" y="1974"/>
                  </a:cubicBezTo>
                  <a:cubicBezTo>
                    <a:pt x="766" y="1846"/>
                    <a:pt x="160" y="1603"/>
                    <a:pt x="160" y="990"/>
                  </a:cubicBezTo>
                  <a:cubicBezTo>
                    <a:pt x="160" y="383"/>
                    <a:pt x="741" y="0"/>
                    <a:pt x="1431" y="0"/>
                  </a:cubicBezTo>
                  <a:cubicBezTo>
                    <a:pt x="2070" y="0"/>
                    <a:pt x="2658" y="306"/>
                    <a:pt x="2907" y="734"/>
                  </a:cubicBezTo>
                  <a:lnTo>
                    <a:pt x="2133" y="1169"/>
                  </a:lnTo>
                  <a:cubicBezTo>
                    <a:pt x="2057" y="881"/>
                    <a:pt x="1814" y="657"/>
                    <a:pt x="1463" y="657"/>
                  </a:cubicBezTo>
                  <a:cubicBezTo>
                    <a:pt x="1233" y="657"/>
                    <a:pt x="1042" y="760"/>
                    <a:pt x="1042" y="945"/>
                  </a:cubicBezTo>
                  <a:cubicBezTo>
                    <a:pt x="1042" y="1188"/>
                    <a:pt x="1463" y="1213"/>
                    <a:pt x="1943" y="1367"/>
                  </a:cubicBezTo>
                  <a:cubicBezTo>
                    <a:pt x="2447" y="1527"/>
                    <a:pt x="2907" y="1757"/>
                    <a:pt x="2907" y="2344"/>
                  </a:cubicBezTo>
                  <a:cubicBezTo>
                    <a:pt x="2907" y="2990"/>
                    <a:pt x="2306" y="3373"/>
                    <a:pt x="1610" y="3373"/>
                  </a:cubicBezTo>
                  <a:cubicBezTo>
                    <a:pt x="856" y="3373"/>
                    <a:pt x="262" y="3053"/>
                    <a:pt x="0" y="2543"/>
                  </a:cubicBezTo>
                  <a:lnTo>
                    <a:pt x="786" y="2102"/>
                  </a:lnTo>
                  <a:cubicBezTo>
                    <a:pt x="888" y="2453"/>
                    <a:pt x="1169" y="2715"/>
                    <a:pt x="1598" y="2715"/>
                  </a:cubicBezTo>
                  <a:cubicBezTo>
                    <a:pt x="1847" y="2715"/>
                    <a:pt x="2025" y="2606"/>
                    <a:pt x="2025" y="2402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3088" name="Freeform 13"/>
            <p:cNvSpPr>
              <a:spLocks/>
            </p:cNvSpPr>
            <p:nvPr/>
          </p:nvSpPr>
          <p:spPr bwMode="black">
            <a:xfrm>
              <a:off x="4770438" y="2295526"/>
              <a:ext cx="563563" cy="1677988"/>
            </a:xfrm>
            <a:custGeom>
              <a:avLst/>
              <a:gdLst>
                <a:gd name="T0" fmla="*/ 326614 w 1565"/>
                <a:gd name="T1" fmla="*/ 0 h 4657"/>
                <a:gd name="T2" fmla="*/ 0 w 1565"/>
                <a:gd name="T3" fmla="*/ 0 h 4657"/>
                <a:gd name="T4" fmla="*/ 0 w 1565"/>
                <a:gd name="T5" fmla="*/ 1335328 h 4657"/>
                <a:gd name="T6" fmla="*/ 77062 w 1565"/>
                <a:gd name="T7" fmla="*/ 1596196 h 4657"/>
                <a:gd name="T8" fmla="*/ 321933 w 1565"/>
                <a:gd name="T9" fmla="*/ 1677988 h 4657"/>
                <a:gd name="T10" fmla="*/ 439327 w 1565"/>
                <a:gd name="T11" fmla="*/ 1665377 h 4657"/>
                <a:gd name="T12" fmla="*/ 535835 w 1565"/>
                <a:gd name="T13" fmla="*/ 1629706 h 4657"/>
                <a:gd name="T14" fmla="*/ 563563 w 1565"/>
                <a:gd name="T15" fmla="*/ 1410994 h 4657"/>
                <a:gd name="T16" fmla="*/ 495863 w 1565"/>
                <a:gd name="T17" fmla="*/ 1430451 h 4657"/>
                <a:gd name="T18" fmla="*/ 427804 w 1565"/>
                <a:gd name="T19" fmla="*/ 1436216 h 4657"/>
                <a:gd name="T20" fmla="*/ 350741 w 1565"/>
                <a:gd name="T21" fmla="*/ 1404148 h 4657"/>
                <a:gd name="T22" fmla="*/ 326614 w 1565"/>
                <a:gd name="T23" fmla="*/ 1288848 h 4657"/>
                <a:gd name="T24" fmla="*/ 326614 w 1565"/>
                <a:gd name="T25" fmla="*/ 0 h 4657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1565" h="4657">
                  <a:moveTo>
                    <a:pt x="907" y="0"/>
                  </a:moveTo>
                  <a:lnTo>
                    <a:pt x="0" y="0"/>
                  </a:lnTo>
                  <a:lnTo>
                    <a:pt x="0" y="3706"/>
                  </a:lnTo>
                  <a:cubicBezTo>
                    <a:pt x="0" y="4037"/>
                    <a:pt x="71" y="4279"/>
                    <a:pt x="214" y="4430"/>
                  </a:cubicBezTo>
                  <a:cubicBezTo>
                    <a:pt x="357" y="4582"/>
                    <a:pt x="583" y="4657"/>
                    <a:pt x="894" y="4657"/>
                  </a:cubicBezTo>
                  <a:cubicBezTo>
                    <a:pt x="1001" y="4657"/>
                    <a:pt x="1109" y="4645"/>
                    <a:pt x="1220" y="4622"/>
                  </a:cubicBezTo>
                  <a:cubicBezTo>
                    <a:pt x="1331" y="4599"/>
                    <a:pt x="1420" y="4566"/>
                    <a:pt x="1488" y="4523"/>
                  </a:cubicBezTo>
                  <a:lnTo>
                    <a:pt x="1565" y="3916"/>
                  </a:lnTo>
                  <a:cubicBezTo>
                    <a:pt x="1493" y="3942"/>
                    <a:pt x="1429" y="3960"/>
                    <a:pt x="1377" y="3970"/>
                  </a:cubicBezTo>
                  <a:cubicBezTo>
                    <a:pt x="1324" y="3981"/>
                    <a:pt x="1260" y="3986"/>
                    <a:pt x="1188" y="3986"/>
                  </a:cubicBezTo>
                  <a:cubicBezTo>
                    <a:pt x="1069" y="3986"/>
                    <a:pt x="1019" y="3957"/>
                    <a:pt x="974" y="3897"/>
                  </a:cubicBezTo>
                  <a:cubicBezTo>
                    <a:pt x="929" y="3837"/>
                    <a:pt x="907" y="3731"/>
                    <a:pt x="907" y="3577"/>
                  </a:cubicBezTo>
                  <a:lnTo>
                    <a:pt x="907" y="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3089" name="Freeform 14"/>
            <p:cNvSpPr>
              <a:spLocks noEditPoints="1"/>
            </p:cNvSpPr>
            <p:nvPr/>
          </p:nvSpPr>
          <p:spPr bwMode="black">
            <a:xfrm>
              <a:off x="3455988" y="2762251"/>
              <a:ext cx="1073150" cy="1216025"/>
            </a:xfrm>
            <a:custGeom>
              <a:avLst/>
              <a:gdLst>
                <a:gd name="T0" fmla="*/ 555140 w 2977"/>
                <a:gd name="T1" fmla="*/ 234697 h 3373"/>
                <a:gd name="T2" fmla="*/ 313257 w 2977"/>
                <a:gd name="T3" fmla="*/ 478767 h 3373"/>
                <a:gd name="T4" fmla="*/ 771428 w 2977"/>
                <a:gd name="T5" fmla="*/ 478767 h 3373"/>
                <a:gd name="T6" fmla="*/ 555140 w 2977"/>
                <a:gd name="T7" fmla="*/ 234697 h 3373"/>
                <a:gd name="T8" fmla="*/ 1056928 w 2977"/>
                <a:gd name="T9" fmla="*/ 695438 h 3373"/>
                <a:gd name="T10" fmla="*/ 306408 w 2977"/>
                <a:gd name="T11" fmla="*/ 695438 h 3373"/>
                <a:gd name="T12" fmla="*/ 561989 w 2977"/>
                <a:gd name="T13" fmla="*/ 976281 h 3373"/>
                <a:gd name="T14" fmla="*/ 785487 w 2977"/>
                <a:gd name="T15" fmla="*/ 785207 h 3373"/>
                <a:gd name="T16" fmla="*/ 1059091 w 2977"/>
                <a:gd name="T17" fmla="*/ 939508 h 3373"/>
                <a:gd name="T18" fmla="*/ 561989 w 2977"/>
                <a:gd name="T19" fmla="*/ 1216025 h 3373"/>
                <a:gd name="T20" fmla="*/ 0 w 2977"/>
                <a:gd name="T21" fmla="*/ 607832 h 3373"/>
                <a:gd name="T22" fmla="*/ 555140 w 2977"/>
                <a:gd name="T23" fmla="*/ 0 h 3373"/>
                <a:gd name="T24" fmla="*/ 1073150 w 2977"/>
                <a:gd name="T25" fmla="*/ 536450 h 3373"/>
                <a:gd name="T26" fmla="*/ 1056928 w 2977"/>
                <a:gd name="T27" fmla="*/ 695438 h 3373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0" t="0" r="r" b="b"/>
              <a:pathLst>
                <a:path w="2977" h="3373">
                  <a:moveTo>
                    <a:pt x="1540" y="651"/>
                  </a:moveTo>
                  <a:cubicBezTo>
                    <a:pt x="1207" y="651"/>
                    <a:pt x="939" y="887"/>
                    <a:pt x="869" y="1328"/>
                  </a:cubicBezTo>
                  <a:lnTo>
                    <a:pt x="2140" y="1328"/>
                  </a:lnTo>
                  <a:cubicBezTo>
                    <a:pt x="2140" y="939"/>
                    <a:pt x="1891" y="651"/>
                    <a:pt x="1540" y="651"/>
                  </a:cubicBezTo>
                  <a:close/>
                  <a:moveTo>
                    <a:pt x="2932" y="1929"/>
                  </a:moveTo>
                  <a:lnTo>
                    <a:pt x="850" y="1929"/>
                  </a:lnTo>
                  <a:cubicBezTo>
                    <a:pt x="888" y="2453"/>
                    <a:pt x="1182" y="2708"/>
                    <a:pt x="1559" y="2708"/>
                  </a:cubicBezTo>
                  <a:cubicBezTo>
                    <a:pt x="1897" y="2708"/>
                    <a:pt x="2127" y="2485"/>
                    <a:pt x="2179" y="2178"/>
                  </a:cubicBezTo>
                  <a:lnTo>
                    <a:pt x="2938" y="2606"/>
                  </a:lnTo>
                  <a:cubicBezTo>
                    <a:pt x="2715" y="3015"/>
                    <a:pt x="2230" y="3373"/>
                    <a:pt x="1559" y="3373"/>
                  </a:cubicBezTo>
                  <a:cubicBezTo>
                    <a:pt x="658" y="3373"/>
                    <a:pt x="0" y="2747"/>
                    <a:pt x="0" y="1686"/>
                  </a:cubicBezTo>
                  <a:cubicBezTo>
                    <a:pt x="0" y="638"/>
                    <a:pt x="671" y="0"/>
                    <a:pt x="1540" y="0"/>
                  </a:cubicBezTo>
                  <a:cubicBezTo>
                    <a:pt x="2402" y="0"/>
                    <a:pt x="2977" y="613"/>
                    <a:pt x="2977" y="1488"/>
                  </a:cubicBezTo>
                  <a:cubicBezTo>
                    <a:pt x="2977" y="1750"/>
                    <a:pt x="2932" y="1929"/>
                    <a:pt x="2932" y="1929"/>
                  </a:cubicBez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  <p:sp>
          <p:nvSpPr>
            <p:cNvPr id="3090" name="Freeform 15"/>
            <p:cNvSpPr>
              <a:spLocks/>
            </p:cNvSpPr>
            <p:nvPr/>
          </p:nvSpPr>
          <p:spPr bwMode="black">
            <a:xfrm>
              <a:off x="1879601" y="2357438"/>
              <a:ext cx="1311275" cy="1593850"/>
            </a:xfrm>
            <a:custGeom>
              <a:avLst/>
              <a:gdLst>
                <a:gd name="T0" fmla="*/ 973102 w 3641"/>
                <a:gd name="T1" fmla="*/ 1593850 h 4420"/>
                <a:gd name="T2" fmla="*/ 1311275 w 3641"/>
                <a:gd name="T3" fmla="*/ 1593850 h 4420"/>
                <a:gd name="T4" fmla="*/ 1311275 w 3641"/>
                <a:gd name="T5" fmla="*/ 0 h 4420"/>
                <a:gd name="T6" fmla="*/ 973102 w 3641"/>
                <a:gd name="T7" fmla="*/ 0 h 4420"/>
                <a:gd name="T8" fmla="*/ 973102 w 3641"/>
                <a:gd name="T9" fmla="*/ 631049 h 4420"/>
                <a:gd name="T10" fmla="*/ 338173 w 3641"/>
                <a:gd name="T11" fmla="*/ 631049 h 4420"/>
                <a:gd name="T12" fmla="*/ 338173 w 3641"/>
                <a:gd name="T13" fmla="*/ 0 h 4420"/>
                <a:gd name="T14" fmla="*/ 0 w 3641"/>
                <a:gd name="T15" fmla="*/ 0 h 4420"/>
                <a:gd name="T16" fmla="*/ 0 w 3641"/>
                <a:gd name="T17" fmla="*/ 1593850 h 4420"/>
                <a:gd name="T18" fmla="*/ 338173 w 3641"/>
                <a:gd name="T19" fmla="*/ 1593850 h 4420"/>
                <a:gd name="T20" fmla="*/ 338173 w 3641"/>
                <a:gd name="T21" fmla="*/ 932510 h 4420"/>
                <a:gd name="T22" fmla="*/ 973102 w 3641"/>
                <a:gd name="T23" fmla="*/ 932510 h 4420"/>
                <a:gd name="T24" fmla="*/ 973102 w 3641"/>
                <a:gd name="T25" fmla="*/ 1593850 h 4420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0" t="0" r="r" b="b"/>
              <a:pathLst>
                <a:path w="3641" h="4420">
                  <a:moveTo>
                    <a:pt x="2702" y="4420"/>
                  </a:moveTo>
                  <a:lnTo>
                    <a:pt x="3641" y="4420"/>
                  </a:lnTo>
                  <a:lnTo>
                    <a:pt x="3641" y="0"/>
                  </a:lnTo>
                  <a:lnTo>
                    <a:pt x="2702" y="0"/>
                  </a:lnTo>
                  <a:lnTo>
                    <a:pt x="2702" y="1750"/>
                  </a:lnTo>
                  <a:lnTo>
                    <a:pt x="939" y="1750"/>
                  </a:lnTo>
                  <a:lnTo>
                    <a:pt x="939" y="0"/>
                  </a:lnTo>
                  <a:lnTo>
                    <a:pt x="0" y="0"/>
                  </a:lnTo>
                  <a:lnTo>
                    <a:pt x="0" y="4420"/>
                  </a:lnTo>
                  <a:lnTo>
                    <a:pt x="939" y="4420"/>
                  </a:lnTo>
                  <a:lnTo>
                    <a:pt x="939" y="2586"/>
                  </a:lnTo>
                  <a:lnTo>
                    <a:pt x="2702" y="2586"/>
                  </a:lnTo>
                  <a:lnTo>
                    <a:pt x="2702" y="4420"/>
                  </a:lnTo>
                  <a:close/>
                </a:path>
              </a:pathLst>
            </a:custGeom>
            <a:solidFill>
              <a:srgbClr val="000000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lIns="0" tIns="0" rIns="0" bIns="0"/>
            <a:lstStyle/>
            <a:p>
              <a:pPr eaLnBrk="0" fontAlgn="base" hangingPunct="0">
                <a:spcBef>
                  <a:spcPct val="0"/>
                </a:spcBef>
                <a:spcAft>
                  <a:spcPct val="0"/>
                </a:spcAft>
              </a:pPr>
              <a:endParaRPr lang="fi-FI">
                <a:solidFill>
                  <a:prstClr val="black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0300491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  <p:sldLayoutId id="2147483678" r:id="rId18"/>
    <p:sldLayoutId id="2147483679" r:id="rId19"/>
    <p:sldLayoutId id="2147483680" r:id="rId20"/>
    <p:sldLayoutId id="2147483681" r:id="rId21"/>
    <p:sldLayoutId id="2147483682" r:id="rId22"/>
    <p:sldLayoutId id="2147483683" r:id="rId23"/>
    <p:sldLayoutId id="2147483684" r:id="rId24"/>
    <p:sldLayoutId id="2147483685" r:id="rId25"/>
    <p:sldLayoutId id="2147483686" r:id="rId26"/>
    <p:sldLayoutId id="2147483687" r:id="rId27"/>
    <p:sldLayoutId id="2147483688" r:id="rId28"/>
    <p:sldLayoutId id="2147483689" r:id="rId29"/>
    <p:sldLayoutId id="2147483690" r:id="rId30"/>
    <p:sldLayoutId id="2147483691" r:id="rId31"/>
    <p:sldLayoutId id="2147483692" r:id="rId32"/>
    <p:sldLayoutId id="2147483693" r:id="rId33"/>
    <p:sldLayoutId id="2147483694" r:id="rId34"/>
    <p:sldLayoutId id="2147483695" r:id="rId35"/>
    <p:sldLayoutId id="2147483696" r:id="rId36"/>
    <p:sldLayoutId id="2147483697" r:id="rId37"/>
  </p:sldLayoutIdLst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 kern="1200">
          <a:solidFill>
            <a:schemeClr val="tx1"/>
          </a:solidFill>
          <a:latin typeface="Arial Black" panose="020B0A04020102020204" pitchFamily="34" charset="0"/>
          <a:ea typeface="+mj-ea"/>
          <a:cs typeface="+mj-cs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4200" b="1">
          <a:solidFill>
            <a:schemeClr val="tx1"/>
          </a:solidFill>
          <a:latin typeface="Arial Black" panose="020B0A04020102020204" pitchFamily="34" charset="0"/>
        </a:defRPr>
      </a:lvl9pPr>
    </p:titleStyle>
    <p:bodyStyle>
      <a:lvl1pPr marL="2286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i-F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9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9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9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9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9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9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9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9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>
                <a:latin typeface="Arial Black"/>
              </a:rPr>
              <a:t>Ohjelmien/projektien seuranta</a:t>
            </a:r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i-FI" dirty="0"/>
              <a:t>Mallipohjat ohjelmien/projektien yhteenvetoseurantaan (salkkutaso)</a:t>
            </a:r>
          </a:p>
          <a:p>
            <a:r>
              <a:rPr lang="fi-FI" dirty="0"/>
              <a:t>Ohjelma/projektikohtainen seuranta </a:t>
            </a:r>
          </a:p>
          <a:p>
            <a:endParaRPr lang="fi-FI" dirty="0"/>
          </a:p>
          <a:p>
            <a:endParaRPr lang="fi-FI" sz="1800" dirty="0"/>
          </a:p>
        </p:txBody>
      </p:sp>
      <p:sp>
        <p:nvSpPr>
          <p:cNvPr id="4" name="Tekstiruutu 3">
            <a:extLst>
              <a:ext uri="{FF2B5EF4-FFF2-40B4-BE49-F238E27FC236}">
                <a16:creationId xmlns:a16="http://schemas.microsoft.com/office/drawing/2014/main" id="{DFF96132-38EF-4E24-8214-E61074CD457F}"/>
              </a:ext>
            </a:extLst>
          </p:cNvPr>
          <p:cNvSpPr txBox="1"/>
          <p:nvPr/>
        </p:nvSpPr>
        <p:spPr>
          <a:xfrm>
            <a:off x="4687503" y="5852160"/>
            <a:ext cx="7392203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400" i="1" dirty="0"/>
              <a:t>Ohjelmissa keskitytään hyötyjen seurantaan, projekteissa edellytetään usein tarkkaa tuotosten etenemisen seurantaa.</a:t>
            </a:r>
          </a:p>
          <a:p>
            <a:r>
              <a:rPr lang="fi-FI" sz="1400" i="1" dirty="0"/>
              <a:t>Erillisessä liitteessä ohjelman/projektin seuranta päättymisen jälkeen</a:t>
            </a:r>
          </a:p>
        </p:txBody>
      </p:sp>
    </p:spTree>
    <p:extLst>
      <p:ext uri="{BB962C8B-B14F-4D97-AF65-F5344CB8AC3E}">
        <p14:creationId xmlns:p14="http://schemas.microsoft.com/office/powerpoint/2010/main" val="4023555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4800" b="0" dirty="0"/>
              <a:t>OHJELMA/PROJEKTIKOHTAINEN SEURANTA</a:t>
            </a:r>
            <a:endParaRPr lang="fi-FI" sz="32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spcAft>
                <a:spcPts val="100"/>
              </a:spcAft>
              <a:defRPr/>
            </a:pPr>
            <a:r>
              <a:rPr lang="fi-FI" altLang="en-US" dirty="0">
                <a:latin typeface="Calibri"/>
                <a:cs typeface="Calibri"/>
              </a:rPr>
              <a:t>Ohjelman/projektin eteneminen ja riskienhallinta, tarvittavat linjaukset ja päätökset</a:t>
            </a:r>
          </a:p>
          <a:p>
            <a:endParaRPr lang="fi-FI" sz="2000" dirty="0"/>
          </a:p>
          <a:p>
            <a:r>
              <a:rPr lang="fi-FI" sz="2000" dirty="0"/>
              <a:t>Kohderyhmä: OHJAUSRYHMÄ, PROJEKTIRYHMÄ, </a:t>
            </a:r>
            <a:r>
              <a:rPr lang="fi-FI" sz="2000" dirty="0">
                <a:ea typeface="+mn-lt"/>
                <a:cs typeface="+mn-lt"/>
              </a:rPr>
              <a:t>TOIMIALOJEN JOHTORYHMÄT</a:t>
            </a:r>
            <a:endParaRPr lang="fi-FI" dirty="0">
              <a:cs typeface="Arial"/>
            </a:endParaRPr>
          </a:p>
          <a:p>
            <a:endParaRPr lang="fi-FI" sz="2000" dirty="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8980193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[Ohjelman/projektin nimi]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/>
              <a:t>Seurantajakso: </a:t>
            </a:r>
          </a:p>
          <a:p>
            <a:endParaRPr lang="fi-FI" dirty="0"/>
          </a:p>
          <a:p>
            <a:r>
              <a:rPr lang="fi-FI" dirty="0"/>
              <a:t>Ohjelman/projektin omistaja: </a:t>
            </a:r>
          </a:p>
          <a:p>
            <a:r>
              <a:rPr lang="fi-FI" dirty="0"/>
              <a:t>Ohjelmajohtaja/</a:t>
            </a:r>
            <a:r>
              <a:rPr lang="fi-FI" dirty="0" err="1"/>
              <a:t>projektipääällikkö</a:t>
            </a:r>
            <a:r>
              <a:rPr lang="fi-FI" dirty="0"/>
              <a:t>: </a:t>
            </a:r>
          </a:p>
          <a:p>
            <a:endParaRPr lang="fi-FI" dirty="0"/>
          </a:p>
          <a:p>
            <a:r>
              <a:rPr lang="fi-FI" dirty="0"/>
              <a:t>Päivämäärä: 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256584623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Sisällysluettelo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sz="2400" b="1" dirty="0"/>
              <a:t>Tiivistelmä tavoitteiden toteutumisesta ja etenemisestä</a:t>
            </a:r>
            <a:endParaRPr lang="fi-FI" sz="2400" dirty="0">
              <a:ea typeface="+mn-lt"/>
              <a:cs typeface="+mn-lt"/>
            </a:endParaRPr>
          </a:p>
          <a:p>
            <a:r>
              <a:rPr lang="fi-FI" sz="2400" b="1" dirty="0"/>
              <a:t>Hyötytavoitteiden toteutuminen</a:t>
            </a:r>
            <a:endParaRPr lang="fi-FI" sz="2400" dirty="0">
              <a:ea typeface="+mn-lt"/>
              <a:cs typeface="+mn-lt"/>
            </a:endParaRPr>
          </a:p>
          <a:p>
            <a:r>
              <a:rPr lang="fi-FI" sz="2400" b="1" dirty="0">
                <a:ea typeface="+mn-lt"/>
                <a:cs typeface="+mn-lt"/>
              </a:rPr>
              <a:t>Toimenpiteiden</a:t>
            </a:r>
            <a:r>
              <a:rPr lang="fi-FI" b="1" dirty="0">
                <a:ea typeface="+mn-lt"/>
                <a:cs typeface="+mn-lt"/>
              </a:rPr>
              <a:t> ja tuotosten päänostot</a:t>
            </a:r>
            <a:endParaRPr lang="en-US" sz="2400" dirty="0">
              <a:ea typeface="+mn-lt"/>
              <a:cs typeface="+mn-lt"/>
            </a:endParaRPr>
          </a:p>
          <a:p>
            <a:r>
              <a:rPr lang="fi-FI" sz="2400" b="1" dirty="0">
                <a:cs typeface="Arial"/>
              </a:rPr>
              <a:t>Ohjelman/projektin eteneminen</a:t>
            </a:r>
          </a:p>
          <a:p>
            <a:r>
              <a:rPr lang="fi-FI" sz="2400" b="1" dirty="0">
                <a:cs typeface="Arial"/>
              </a:rPr>
              <a:t>Riskienhallinta</a:t>
            </a:r>
          </a:p>
          <a:p>
            <a:r>
              <a:rPr lang="fi-FI" sz="2400" b="1" dirty="0">
                <a:cs typeface="Arial"/>
              </a:rPr>
              <a:t>Linjaukset ja päätökset</a:t>
            </a:r>
            <a:endParaRPr lang="fi-FI" sz="2400" dirty="0">
              <a:cs typeface="Arial"/>
            </a:endParaRPr>
          </a:p>
          <a:p>
            <a:r>
              <a:rPr lang="fi-FI" sz="2400" b="1" dirty="0">
                <a:cs typeface="Arial"/>
              </a:rPr>
              <a:t>Keskeiset toimenpiteet</a:t>
            </a:r>
            <a:br>
              <a:rPr lang="fi-FI" sz="2400" b="1" dirty="0">
                <a:cs typeface="Arial"/>
              </a:rPr>
            </a:br>
            <a:endParaRPr lang="fi-FI" sz="2400" dirty="0">
              <a:ea typeface="+mn-lt"/>
              <a:cs typeface="+mn-lt"/>
            </a:endParaRPr>
          </a:p>
          <a:p>
            <a:r>
              <a:rPr lang="fi-FI" sz="2400" dirty="0">
                <a:ea typeface="+mn-lt"/>
                <a:cs typeface="+mn-lt"/>
              </a:rPr>
              <a:t>Liitteet</a:t>
            </a:r>
            <a:endParaRPr lang="en-US" sz="2400" dirty="0">
              <a:ea typeface="+mn-lt"/>
              <a:cs typeface="+mn-lt"/>
            </a:endParaRPr>
          </a:p>
          <a:p>
            <a:endParaRPr lang="fi-FI" sz="2400" dirty="0">
              <a:cs typeface="Arial"/>
            </a:endParaRPr>
          </a:p>
        </p:txBody>
      </p:sp>
      <p:sp>
        <p:nvSpPr>
          <p:cNvPr id="2" name="Kuvan paikkamerkki 1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3814999255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/>
              <a:t>Tiivistelmä tavoitteiden toteutumisesta ja etenemisestä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half" idx="1"/>
          </p:nvPr>
        </p:nvSpPr>
        <p:spPr>
          <a:xfrm>
            <a:off x="457200" y="1366090"/>
            <a:ext cx="6371618" cy="4458969"/>
          </a:xfrm>
        </p:spPr>
        <p:txBody>
          <a:bodyPr/>
          <a:lstStyle/>
          <a:p>
            <a:endParaRPr lang="fi-FI" sz="2000" dirty="0"/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935506842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Hyötytavoitteiden toteutuminen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>
                <a:ea typeface="+mn-lt"/>
                <a:cs typeface="+mn-lt"/>
              </a:rPr>
              <a:t>[näkymä johdon työpöytään, kuvausta ja mittarinostot]</a:t>
            </a:r>
          </a:p>
        </p:txBody>
      </p:sp>
    </p:spTree>
    <p:extLst>
      <p:ext uri="{BB962C8B-B14F-4D97-AF65-F5344CB8AC3E}">
        <p14:creationId xmlns:p14="http://schemas.microsoft.com/office/powerpoint/2010/main" val="95279033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6B340E5-DC5C-4C14-BAB4-54D893B0A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408562"/>
            <a:ext cx="11346874" cy="787615"/>
          </a:xfrm>
        </p:spPr>
        <p:txBody>
          <a:bodyPr/>
          <a:lstStyle/>
          <a:p>
            <a:r>
              <a:rPr lang="fi-FI" sz="2400" dirty="0"/>
              <a:t>Keskeisten toimenpiteiden ja tuotosten nostot </a:t>
            </a:r>
            <a:endParaRPr lang="fi-FI" sz="2400" noProof="0" dirty="0"/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B61AE8F6-18DC-4B27-AFC5-FED5E141A7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77887834"/>
              </p:ext>
            </p:extLst>
          </p:nvPr>
        </p:nvGraphicFramePr>
        <p:xfrm>
          <a:off x="457200" y="764276"/>
          <a:ext cx="11217614" cy="5385299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21812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65736">
                  <a:extLst>
                    <a:ext uri="{9D8B030D-6E8A-4147-A177-3AD203B41FA5}">
                      <a16:colId xmlns:a16="http://schemas.microsoft.com/office/drawing/2014/main" val="1223568350"/>
                    </a:ext>
                  </a:extLst>
                </a:gridCol>
                <a:gridCol w="1443526">
                  <a:extLst>
                    <a:ext uri="{9D8B030D-6E8A-4147-A177-3AD203B41FA5}">
                      <a16:colId xmlns:a16="http://schemas.microsoft.com/office/drawing/2014/main" val="822318941"/>
                    </a:ext>
                  </a:extLst>
                </a:gridCol>
                <a:gridCol w="4572000">
                  <a:extLst>
                    <a:ext uri="{9D8B030D-6E8A-4147-A177-3AD203B41FA5}">
                      <a16:colId xmlns:a16="http://schemas.microsoft.com/office/drawing/2014/main" val="4287374029"/>
                    </a:ext>
                  </a:extLst>
                </a:gridCol>
                <a:gridCol w="4618232">
                  <a:extLst>
                    <a:ext uri="{9D8B030D-6E8A-4147-A177-3AD203B41FA5}">
                      <a16:colId xmlns:a16="http://schemas.microsoft.com/office/drawing/2014/main" val="3234188391"/>
                    </a:ext>
                  </a:extLst>
                </a:gridCol>
              </a:tblGrid>
              <a:tr h="418295">
                <a:tc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050" baseline="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>
                    <a:solidFill>
                      <a:schemeClr val="bg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050" baseline="0" dirty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400" baseline="0" dirty="0"/>
                        <a:t>Keskeiset saavutukset</a:t>
                      </a:r>
                      <a:endParaRPr lang="en-GB" sz="1400" baseline="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400" baseline="0" dirty="0"/>
                        <a:t>Seuraavat vaiheet</a:t>
                      </a:r>
                      <a:endParaRPr lang="en-GB" sz="1400" baseline="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39932">
                <a:tc gridSpan="2"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GB" sz="14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400" b="1" u="none" kern="1200" baseline="0" dirty="0"/>
                        <a:t>[OHJELMA/</a:t>
                      </a:r>
                    </a:p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400" b="1" u="none" kern="1200" baseline="0" dirty="0"/>
                        <a:t>PROJEKT]</a:t>
                      </a:r>
                      <a:endParaRPr lang="en-GB" sz="12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[tiiviit nostot]</a:t>
                      </a:r>
                    </a:p>
                    <a:p>
                      <a:pPr marL="171450" indent="-171450" algn="l">
                        <a:buFont typeface="Wingdings" panose="05000000000000000000" pitchFamily="2" charset="2"/>
                        <a:buChar char="§"/>
                      </a:pPr>
                      <a:endParaRPr lang="fi-FI" sz="1200" b="0" u="none" baseline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[tiiviit nostot]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fi-FI" sz="1200" b="0" u="none" baseline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188242">
                <a:tc gridSpan="3"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GB" sz="3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Tx/>
                        <a:buNone/>
                      </a:pPr>
                      <a:endParaRPr lang="en-GB" sz="1200" b="0" u="none" baseline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200" b="0" u="none" baseline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564002291"/>
                  </a:ext>
                </a:extLst>
              </a:tr>
              <a:tr h="1224064">
                <a:tc rowSpan="3"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GB" sz="1050" b="1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vert="vert27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50" u="none" baseline="0" dirty="0"/>
                        <a:t>G</a:t>
                      </a:r>
                      <a:endParaRPr lang="en-GB" sz="105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[Toimenpide-kokonaisuus]</a:t>
                      </a:r>
                      <a:endParaRPr kumimoji="0" lang="fi-FI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[tiiviit nostot]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fi-FI" sz="1200" b="0" u="none" baseline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[tiiviit nostot]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fi-FI" sz="1200" b="0" u="none" baseline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853301194"/>
                  </a:ext>
                </a:extLst>
              </a:tr>
              <a:tr h="1224064">
                <a:tc vMerge="1"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b="1" u="none" baseline="0">
                          <a:solidFill>
                            <a:srgbClr val="F7F7F7"/>
                          </a:solidFill>
                          <a:latin typeface="Calibri"/>
                          <a:cs typeface="Calibri"/>
                        </a:rPr>
                        <a:t>G</a:t>
                      </a:r>
                      <a:endParaRPr lang="en-GB" sz="1000" b="1" u="none" baseline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50" u="none" baseline="0" dirty="0"/>
                        <a:t>G</a:t>
                      </a:r>
                      <a:endParaRPr lang="en-GB" sz="105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[Toimenpide-kokonaisuus]</a:t>
                      </a:r>
                      <a:endParaRPr kumimoji="0" lang="fi-FI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[tiiviit nostot]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</a:pPr>
                      <a:endParaRPr lang="fi-FI" sz="1200" b="0" u="none" baseline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[tiiviit nostot]</a:t>
                      </a:r>
                    </a:p>
                    <a:p>
                      <a:pPr marL="171450" marR="0" lvl="0" indent="-17145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</a:pPr>
                      <a:endParaRPr lang="fi-FI" sz="1200" b="0" dirty="0">
                        <a:latin typeface="+mn-lt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271087781"/>
                  </a:ext>
                </a:extLst>
              </a:tr>
              <a:tr h="1224064">
                <a:tc vMerge="1"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b="1" u="none" baseline="0">
                          <a:solidFill>
                            <a:srgbClr val="F7F7F7"/>
                          </a:solidFill>
                          <a:latin typeface="Calibri"/>
                          <a:cs typeface="Calibri"/>
                        </a:rPr>
                        <a:t>A</a:t>
                      </a:r>
                      <a:endParaRPr lang="en-GB" sz="1000" b="1" u="none" baseline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50" u="none" baseline="0" dirty="0"/>
                        <a:t>G</a:t>
                      </a:r>
                      <a:endParaRPr lang="en-GB" sz="105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fi-FI" sz="1100" b="1" u="none" strike="noStrike" kern="1200" cap="none" spc="0" normalizeH="0" baseline="0" noProof="0" dirty="0">
                          <a:ln>
                            <a:noFill/>
                          </a:ln>
                          <a:effectLst/>
                          <a:uLnTx/>
                          <a:uFillTx/>
                        </a:rPr>
                        <a:t>[Toimenpide-kokonaisuus]</a:t>
                      </a:r>
                      <a:endParaRPr kumimoji="0" lang="fi-FI" sz="11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[tiiviit nostot]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fi-FI" sz="1200" b="0" u="none" baseline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r>
                        <a:rPr kumimoji="0" lang="fi-FI" sz="1200" b="0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[tiiviit nostot]</a:t>
                      </a:r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 panose="05000000000000000000" pitchFamily="2" charset="2"/>
                        <a:buChar char="§"/>
                        <a:tabLst/>
                        <a:defRPr/>
                      </a:pPr>
                      <a:endParaRPr lang="fi-FI" sz="1200" b="0" u="none" baseline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393012549"/>
                  </a:ext>
                </a:extLst>
              </a:tr>
            </a:tbl>
          </a:graphicData>
        </a:graphic>
      </p:graphicFrame>
      <p:sp>
        <p:nvSpPr>
          <p:cNvPr id="17" name="Dian numeron paikkamerkki 3">
            <a:extLst>
              <a:ext uri="{FF2B5EF4-FFF2-40B4-BE49-F238E27FC236}">
                <a16:creationId xmlns:a16="http://schemas.microsoft.com/office/drawing/2014/main" id="{F27FB8C3-F102-410E-9464-236DF66BF69E}"/>
              </a:ext>
            </a:extLst>
          </p:cNvPr>
          <p:cNvSpPr txBox="1">
            <a:spLocks/>
          </p:cNvSpPr>
          <p:nvPr/>
        </p:nvSpPr>
        <p:spPr>
          <a:xfrm>
            <a:off x="10437780" y="6268800"/>
            <a:ext cx="1237034" cy="258459"/>
          </a:xfrm>
          <a:prstGeom prst="rect">
            <a:avLst/>
          </a:prstGeom>
        </p:spPr>
        <p:txBody>
          <a:bodyPr vert="horz" lIns="0" tIns="0" rIns="0" bIns="0" rtlCol="0" anchor="ctr">
            <a:noAutofit/>
          </a:bodyPr>
          <a:lstStyle>
            <a:defPPr>
              <a:defRPr lang="fi-FI"/>
            </a:defPPr>
            <a:lvl1pPr marL="0" algn="r" defTabSz="914400" rtl="0" eaLnBrk="1" latinLnBrk="0" hangingPunct="1">
              <a:defRPr sz="1300" b="1" kern="1200">
                <a:solidFill>
                  <a:srgbClr val="0000BF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fld id="{66B0B938-106A-4E9D-9931-8D19B263D192}" type="slidenum">
              <a:rPr lang="fi-FI" smtClean="0"/>
              <a:pPr/>
              <a:t>15</a:t>
            </a:fld>
            <a:endParaRPr lang="fi-FI"/>
          </a:p>
        </p:txBody>
      </p:sp>
      <p:sp>
        <p:nvSpPr>
          <p:cNvPr id="18" name="Rectangle 17">
            <a:extLst>
              <a:ext uri="{FF2B5EF4-FFF2-40B4-BE49-F238E27FC236}">
                <a16:creationId xmlns:a16="http://schemas.microsoft.com/office/drawing/2014/main" id="{EF8FDF88-3770-4500-B805-4287AABC98FA}"/>
              </a:ext>
            </a:extLst>
          </p:cNvPr>
          <p:cNvSpPr>
            <a:spLocks noChangeArrowheads="1"/>
          </p:cNvSpPr>
          <p:nvPr/>
        </p:nvSpPr>
        <p:spPr bwMode="gray">
          <a:xfrm>
            <a:off x="4368469" y="6290990"/>
            <a:ext cx="6839623" cy="1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defTabSz="91440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600" b="1" kern="0">
                <a:solidFill>
                  <a:srgbClr val="000000"/>
                </a:solidFill>
              </a:rPr>
              <a:t>Värit:</a:t>
            </a:r>
            <a:r>
              <a:rPr kumimoji="0" lang="fi-FI" sz="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                Etenee suunnitellusti                   Tuotokset vaarassa; korjaavat toimenpiteet käytöss</a:t>
            </a:r>
            <a:r>
              <a:rPr lang="fi-FI" sz="500" kern="0">
                <a:solidFill>
                  <a:srgbClr val="000000"/>
                </a:solidFill>
              </a:rPr>
              <a:t>ä</a:t>
            </a:r>
            <a:r>
              <a:rPr kumimoji="0" lang="fi-FI" sz="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                   Tuotokset vaarassa; korjaava</a:t>
            </a:r>
            <a:r>
              <a:rPr lang="fi-FI" sz="500" kern="0">
                <a:solidFill>
                  <a:srgbClr val="000000"/>
                </a:solidFill>
              </a:rPr>
              <a:t>t toimenpiteet eivät käytössä</a:t>
            </a:r>
            <a:r>
              <a:rPr kumimoji="0" lang="fi-FI" sz="5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                 Tuotokset valmiit                   Alustava milestone</a:t>
            </a:r>
            <a:r>
              <a:rPr kumimoji="0" lang="fi-FI" sz="7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</a:rPr>
              <a:t>         </a:t>
            </a:r>
          </a:p>
        </p:txBody>
      </p:sp>
      <p:sp>
        <p:nvSpPr>
          <p:cNvPr id="19" name="Diamond 18">
            <a:extLst>
              <a:ext uri="{FF2B5EF4-FFF2-40B4-BE49-F238E27FC236}">
                <a16:creationId xmlns:a16="http://schemas.microsoft.com/office/drawing/2014/main" id="{050B0A06-B405-4A98-84C7-F875EEF6C63C}"/>
              </a:ext>
            </a:extLst>
          </p:cNvPr>
          <p:cNvSpPr/>
          <p:nvPr/>
        </p:nvSpPr>
        <p:spPr>
          <a:xfrm>
            <a:off x="4750104" y="6324101"/>
            <a:ext cx="157729" cy="157729"/>
          </a:xfrm>
          <a:prstGeom prst="diamond">
            <a:avLst/>
          </a:prstGeom>
          <a:solidFill>
            <a:srgbClr val="3399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 sz="1600" kern="0">
              <a:solidFill>
                <a:srgbClr val="000000"/>
              </a:solidFill>
            </a:endParaRPr>
          </a:p>
        </p:txBody>
      </p:sp>
      <p:sp>
        <p:nvSpPr>
          <p:cNvPr id="20" name="Diamond 19">
            <a:extLst>
              <a:ext uri="{FF2B5EF4-FFF2-40B4-BE49-F238E27FC236}">
                <a16:creationId xmlns:a16="http://schemas.microsoft.com/office/drawing/2014/main" id="{63FB0C0B-3B59-4EC7-A53D-C5B44A4EF899}"/>
              </a:ext>
            </a:extLst>
          </p:cNvPr>
          <p:cNvSpPr/>
          <p:nvPr/>
        </p:nvSpPr>
        <p:spPr>
          <a:xfrm>
            <a:off x="5673935" y="6333619"/>
            <a:ext cx="157729" cy="157729"/>
          </a:xfrm>
          <a:prstGeom prst="diamond">
            <a:avLst/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 sz="1600" kern="0">
              <a:solidFill>
                <a:srgbClr val="000000"/>
              </a:solidFill>
            </a:endParaRPr>
          </a:p>
        </p:txBody>
      </p:sp>
      <p:sp>
        <p:nvSpPr>
          <p:cNvPr id="21" name="Diamond 20">
            <a:extLst>
              <a:ext uri="{FF2B5EF4-FFF2-40B4-BE49-F238E27FC236}">
                <a16:creationId xmlns:a16="http://schemas.microsoft.com/office/drawing/2014/main" id="{0DFF5AA8-E591-4DCF-9D4B-DCA9F8A947B5}"/>
              </a:ext>
            </a:extLst>
          </p:cNvPr>
          <p:cNvSpPr/>
          <p:nvPr/>
        </p:nvSpPr>
        <p:spPr>
          <a:xfrm>
            <a:off x="7514682" y="6324101"/>
            <a:ext cx="157729" cy="157729"/>
          </a:xfrm>
          <a:prstGeom prst="diamond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 sz="1600" kern="0">
              <a:solidFill>
                <a:srgbClr val="000000"/>
              </a:solidFill>
            </a:endParaRPr>
          </a:p>
        </p:txBody>
      </p:sp>
      <p:sp>
        <p:nvSpPr>
          <p:cNvPr id="22" name="Diamond 21">
            <a:extLst>
              <a:ext uri="{FF2B5EF4-FFF2-40B4-BE49-F238E27FC236}">
                <a16:creationId xmlns:a16="http://schemas.microsoft.com/office/drawing/2014/main" id="{4664344D-7CB7-4E70-9897-F240C62CD172}"/>
              </a:ext>
            </a:extLst>
          </p:cNvPr>
          <p:cNvSpPr/>
          <p:nvPr/>
        </p:nvSpPr>
        <p:spPr>
          <a:xfrm>
            <a:off x="9463613" y="6321716"/>
            <a:ext cx="157729" cy="157729"/>
          </a:xfrm>
          <a:prstGeom prst="diamond">
            <a:avLst/>
          </a:prstGeom>
          <a:solidFill>
            <a:srgbClr val="0000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 sz="1600" kern="0">
              <a:solidFill>
                <a:srgbClr val="000000"/>
              </a:solidFill>
            </a:endParaRPr>
          </a:p>
        </p:txBody>
      </p:sp>
      <p:sp>
        <p:nvSpPr>
          <p:cNvPr id="23" name="Diamond 22">
            <a:extLst>
              <a:ext uri="{FF2B5EF4-FFF2-40B4-BE49-F238E27FC236}">
                <a16:creationId xmlns:a16="http://schemas.microsoft.com/office/drawing/2014/main" id="{760A4FDC-53D8-4D89-9B89-B65E97BFEB3C}"/>
              </a:ext>
            </a:extLst>
          </p:cNvPr>
          <p:cNvSpPr/>
          <p:nvPr/>
        </p:nvSpPr>
        <p:spPr>
          <a:xfrm>
            <a:off x="10241160" y="6323589"/>
            <a:ext cx="157729" cy="157729"/>
          </a:xfrm>
          <a:prstGeom prst="diamond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fontAlgn="base">
              <a:spcBef>
                <a:spcPct val="0"/>
              </a:spcBef>
              <a:spcAft>
                <a:spcPct val="0"/>
              </a:spcAft>
            </a:pPr>
            <a:endParaRPr lang="fi-FI" sz="1600" ker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8799056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6B340E5-DC5C-4C14-BAB4-54D893B0A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8" y="244055"/>
            <a:ext cx="11346874" cy="329006"/>
          </a:xfrm>
        </p:spPr>
        <p:txBody>
          <a:bodyPr/>
          <a:lstStyle/>
          <a:p>
            <a:r>
              <a:rPr lang="en-GB" sz="2400" dirty="0" err="1">
                <a:latin typeface="Arial Black"/>
              </a:rPr>
              <a:t>Ohjelman</a:t>
            </a:r>
            <a:r>
              <a:rPr lang="en-GB" sz="2400" dirty="0">
                <a:latin typeface="Arial Black"/>
              </a:rPr>
              <a:t>/</a:t>
            </a:r>
            <a:r>
              <a:rPr lang="en-GB" sz="2400" dirty="0" err="1">
                <a:latin typeface="Arial Black"/>
              </a:rPr>
              <a:t>projektin</a:t>
            </a:r>
            <a:r>
              <a:rPr lang="en-GB" sz="2400" dirty="0">
                <a:latin typeface="Arial Black"/>
              </a:rPr>
              <a:t> </a:t>
            </a:r>
            <a:r>
              <a:rPr lang="en-GB" sz="2400" dirty="0" err="1">
                <a:latin typeface="Arial Black"/>
              </a:rPr>
              <a:t>tuotosten</a:t>
            </a:r>
            <a:r>
              <a:rPr lang="en-GB" sz="2400" dirty="0">
                <a:latin typeface="Arial Black"/>
              </a:rPr>
              <a:t> </a:t>
            </a:r>
            <a:r>
              <a:rPr lang="en-GB" sz="2400" dirty="0" err="1">
                <a:latin typeface="Arial Black"/>
              </a:rPr>
              <a:t>eteneminen</a:t>
            </a:r>
            <a:endParaRPr lang="en-GB" sz="2400" dirty="0"/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B61AE8F6-18DC-4B27-AFC5-FED5E141A75A}"/>
              </a:ext>
            </a:extLst>
          </p:cNvPr>
          <p:cNvGraphicFramePr>
            <a:graphicFrameLocks noGrp="1"/>
          </p:cNvGraphicFramePr>
          <p:nvPr/>
        </p:nvGraphicFramePr>
        <p:xfrm>
          <a:off x="457199" y="659152"/>
          <a:ext cx="11346873" cy="5157411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318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425">
                  <a:extLst>
                    <a:ext uri="{9D8B030D-6E8A-4147-A177-3AD203B41FA5}">
                      <a16:colId xmlns:a16="http://schemas.microsoft.com/office/drawing/2014/main" val="1584706731"/>
                    </a:ext>
                  </a:extLst>
                </a:gridCol>
                <a:gridCol w="1031248">
                  <a:extLst>
                    <a:ext uri="{9D8B030D-6E8A-4147-A177-3AD203B41FA5}">
                      <a16:colId xmlns:a16="http://schemas.microsoft.com/office/drawing/2014/main" val="4287374029"/>
                    </a:ext>
                  </a:extLst>
                </a:gridCol>
                <a:gridCol w="3217882">
                  <a:extLst>
                    <a:ext uri="{9D8B030D-6E8A-4147-A177-3AD203B41FA5}">
                      <a16:colId xmlns:a16="http://schemas.microsoft.com/office/drawing/2014/main" val="1812680871"/>
                    </a:ext>
                  </a:extLst>
                </a:gridCol>
                <a:gridCol w="1812752">
                  <a:extLst>
                    <a:ext uri="{9D8B030D-6E8A-4147-A177-3AD203B41FA5}">
                      <a16:colId xmlns:a16="http://schemas.microsoft.com/office/drawing/2014/main" val="2198577776"/>
                    </a:ext>
                  </a:extLst>
                </a:gridCol>
                <a:gridCol w="1812752">
                  <a:extLst>
                    <a:ext uri="{9D8B030D-6E8A-4147-A177-3AD203B41FA5}">
                      <a16:colId xmlns:a16="http://schemas.microsoft.com/office/drawing/2014/main" val="3234188391"/>
                    </a:ext>
                  </a:extLst>
                </a:gridCol>
                <a:gridCol w="1812752">
                  <a:extLst>
                    <a:ext uri="{9D8B030D-6E8A-4147-A177-3AD203B41FA5}">
                      <a16:colId xmlns:a16="http://schemas.microsoft.com/office/drawing/2014/main" val="1591183144"/>
                    </a:ext>
                  </a:extLst>
                </a:gridCol>
              </a:tblGrid>
              <a:tr h="654697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050" baseline="0" dirty="0"/>
                        <a:t>RAG</a:t>
                      </a:r>
                      <a:endParaRPr lang="en-GB" sz="1050" baseline="0" dirty="0">
                        <a:solidFill>
                          <a:schemeClr val="bg1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400" baseline="0" dirty="0"/>
                        <a:t>H2 2021</a:t>
                      </a:r>
                      <a:endParaRPr lang="en-GB" sz="1400" baseline="0" dirty="0">
                        <a:solidFill>
                          <a:schemeClr val="bg1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400" baseline="0" dirty="0"/>
                        <a:t>2022</a:t>
                      </a:r>
                      <a:endParaRPr lang="en-GB" sz="1400" baseline="0" dirty="0">
                        <a:solidFill>
                          <a:schemeClr val="bg1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400" baseline="0" dirty="0"/>
                        <a:t>2023</a:t>
                      </a:r>
                      <a:endParaRPr lang="en-GB" sz="1400" baseline="0" dirty="0">
                        <a:solidFill>
                          <a:schemeClr val="bg1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400" baseline="0" dirty="0"/>
                        <a:t>2024</a:t>
                      </a:r>
                      <a:endParaRPr lang="en-GB" sz="1400" baseline="0" dirty="0">
                        <a:solidFill>
                          <a:schemeClr val="bg1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aseline="0" dirty="0"/>
                        <a:t>2025</a:t>
                      </a:r>
                      <a:endParaRPr lang="en-GB" sz="1400" baseline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472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GB" sz="100" b="1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GB" sz="100" b="1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GB" sz="100" b="1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GB" sz="100" b="1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GB" sz="100" b="1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517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A</a:t>
                      </a:r>
                      <a:endParaRPr lang="en-GB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buNone/>
                      </a:pPr>
                      <a:r>
                        <a:rPr lang="en-GB" sz="1050" u="none" kern="1200" baseline="0" dirty="0"/>
                        <a:t>[</a:t>
                      </a:r>
                      <a:r>
                        <a:rPr lang="en-GB" sz="1050" u="none" kern="1200" baseline="0" dirty="0" err="1"/>
                        <a:t>Toimenpide-kokonaisuus</a:t>
                      </a:r>
                      <a:r>
                        <a:rPr lang="en-GB" sz="1050" u="none" kern="1200" baseline="0" dirty="0"/>
                        <a:t>]</a:t>
                      </a:r>
                      <a:endParaRPr lang="fi-FI" sz="105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800" b="0" u="none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29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200" u="none" baseline="0" dirty="0"/>
                        <a:t>B</a:t>
                      </a:r>
                      <a:endParaRPr lang="fi-FI" sz="12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u="none" kern="1200" baseline="0" dirty="0"/>
                        <a:t>[</a:t>
                      </a:r>
                      <a:r>
                        <a:rPr lang="en-GB" sz="1050" u="none" kern="1200" baseline="0" dirty="0" err="1"/>
                        <a:t>Toimenpide-kokonaisuus</a:t>
                      </a:r>
                      <a:r>
                        <a:rPr lang="en-GB" sz="1050" u="none" kern="1200" baseline="0" dirty="0"/>
                        <a:t>]</a:t>
                      </a:r>
                      <a:endParaRPr lang="fi-FI" sz="1050" u="none" kern="1200" baseline="0" dirty="0"/>
                    </a:p>
                    <a:p>
                      <a:pPr marL="0" lvl="0" indent="0" algn="ctr" defTabSz="914400" rtl="0" eaLnBrk="1" latinLnBrk="0" hangingPunct="1">
                        <a:buNone/>
                      </a:pPr>
                      <a:endParaRPr lang="en-GB" sz="105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§"/>
                      </a:pPr>
                      <a:endParaRPr lang="fi-FI" sz="800" b="0" u="none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§"/>
                      </a:pPr>
                      <a:endParaRPr lang="fi-FI" sz="800" b="0" u="none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§"/>
                      </a:pPr>
                      <a:endParaRPr lang="fi-FI" sz="800" b="0" u="none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§"/>
                      </a:pPr>
                      <a:endParaRPr lang="fi-FI" sz="800" b="0" u="none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§"/>
                      </a:pPr>
                      <a:endParaRPr lang="fi-FI" sz="800" b="0" u="none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1785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200" u="none" baseline="0"/>
                        <a:t>C</a:t>
                      </a:r>
                      <a:endParaRPr lang="en-GB" sz="1200" b="1" u="none" baseline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u="none" kern="1200" baseline="0" dirty="0"/>
                        <a:t>[</a:t>
                      </a:r>
                      <a:r>
                        <a:rPr lang="en-GB" sz="1050" u="none" kern="1200" baseline="0" dirty="0" err="1"/>
                        <a:t>Toimenpide-kokonaisuus</a:t>
                      </a:r>
                      <a:r>
                        <a:rPr lang="en-GB" sz="1050" u="none" kern="1200" baseline="0" dirty="0"/>
                        <a:t>]</a:t>
                      </a:r>
                      <a:endParaRPr lang="fi-FI" sz="1050" u="none" kern="1200" baseline="0" dirty="0"/>
                    </a:p>
                    <a:p>
                      <a:pPr marL="0" lvl="0" indent="0" algn="ctr" defTabSz="914400" rtl="0" eaLnBrk="1" latinLnBrk="0" hangingPunct="1">
                        <a:buNone/>
                      </a:pPr>
                      <a:endParaRPr lang="en-GB" sz="105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800" b="0" u="none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800" b="0" u="none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800" b="0" u="none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800" b="0" u="none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800" b="0" u="none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7BB3B72-F450-4640-95F3-994BC706670A}"/>
              </a:ext>
            </a:extLst>
          </p:cNvPr>
          <p:cNvCxnSpPr>
            <a:cxnSpLocks/>
          </p:cNvCxnSpPr>
          <p:nvPr/>
        </p:nvCxnSpPr>
        <p:spPr>
          <a:xfrm flipH="1">
            <a:off x="2563890" y="1051048"/>
            <a:ext cx="18684" cy="5250600"/>
          </a:xfrm>
          <a:prstGeom prst="line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98" name="Rectangle 2">
            <a:extLst>
              <a:ext uri="{FF2B5EF4-FFF2-40B4-BE49-F238E27FC236}">
                <a16:creationId xmlns:a16="http://schemas.microsoft.com/office/drawing/2014/main" id="{2D810553-C40E-4753-BD42-1F3BFEA83992}"/>
              </a:ext>
            </a:extLst>
          </p:cNvPr>
          <p:cNvSpPr>
            <a:spLocks noChangeArrowheads="1"/>
          </p:cNvSpPr>
          <p:nvPr/>
        </p:nvSpPr>
        <p:spPr bwMode="gray">
          <a:xfrm>
            <a:off x="2155369" y="5850925"/>
            <a:ext cx="10265647" cy="234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Värit:</a:t>
            </a:r>
            <a:r>
              <a:rPr kumimoji="0" lang="fi-FI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    Etenee suunnitellusti         Tuotokset vaarassa; korjaavat toimenpiteet </a:t>
            </a:r>
            <a:r>
              <a:rPr kumimoji="0" lang="fi-FI" sz="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käytöss</a:t>
            </a:r>
            <a:r>
              <a:rPr kumimoji="0" lang="fi-FI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ä          Tuotokset vaarassa; korjaavat toimenpiteet eivät käytössä              Tuotokset valmiit              Alustava, ei aloitettu</a:t>
            </a: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   </a:t>
            </a:r>
          </a:p>
        </p:txBody>
      </p:sp>
      <p:sp>
        <p:nvSpPr>
          <p:cNvPr id="99" name="Diamond 3">
            <a:extLst>
              <a:ext uri="{FF2B5EF4-FFF2-40B4-BE49-F238E27FC236}">
                <a16:creationId xmlns:a16="http://schemas.microsoft.com/office/drawing/2014/main" id="{32F286D6-A2C4-4284-941D-AF960343A1D8}"/>
              </a:ext>
            </a:extLst>
          </p:cNvPr>
          <p:cNvSpPr/>
          <p:nvPr/>
        </p:nvSpPr>
        <p:spPr>
          <a:xfrm>
            <a:off x="2563890" y="5869264"/>
            <a:ext cx="157729" cy="157729"/>
          </a:xfrm>
          <a:prstGeom prst="diamond">
            <a:avLst/>
          </a:prstGeom>
          <a:solidFill>
            <a:srgbClr val="3399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0" name="Diamond 4">
            <a:extLst>
              <a:ext uri="{FF2B5EF4-FFF2-40B4-BE49-F238E27FC236}">
                <a16:creationId xmlns:a16="http://schemas.microsoft.com/office/drawing/2014/main" id="{D06EB2B6-35B8-4BF0-A716-56A2A11F8B4B}"/>
              </a:ext>
            </a:extLst>
          </p:cNvPr>
          <p:cNvSpPr/>
          <p:nvPr/>
        </p:nvSpPr>
        <p:spPr>
          <a:xfrm>
            <a:off x="3757545" y="5869264"/>
            <a:ext cx="157729" cy="157729"/>
          </a:xfrm>
          <a:prstGeom prst="diamond">
            <a:avLst/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1" name="Diamond 5">
            <a:extLst>
              <a:ext uri="{FF2B5EF4-FFF2-40B4-BE49-F238E27FC236}">
                <a16:creationId xmlns:a16="http://schemas.microsoft.com/office/drawing/2014/main" id="{43F053E3-1A8F-46E0-90D7-1B426AD770A3}"/>
              </a:ext>
            </a:extLst>
          </p:cNvPr>
          <p:cNvSpPr/>
          <p:nvPr/>
        </p:nvSpPr>
        <p:spPr>
          <a:xfrm>
            <a:off x="6392766" y="5869264"/>
            <a:ext cx="157729" cy="157729"/>
          </a:xfrm>
          <a:prstGeom prst="diamond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</a:t>
            </a:r>
          </a:p>
        </p:txBody>
      </p:sp>
      <p:sp>
        <p:nvSpPr>
          <p:cNvPr id="102" name="Diamond 6">
            <a:extLst>
              <a:ext uri="{FF2B5EF4-FFF2-40B4-BE49-F238E27FC236}">
                <a16:creationId xmlns:a16="http://schemas.microsoft.com/office/drawing/2014/main" id="{D58A4A0F-0A83-41D1-95A8-12556520E927}"/>
              </a:ext>
            </a:extLst>
          </p:cNvPr>
          <p:cNvSpPr/>
          <p:nvPr/>
        </p:nvSpPr>
        <p:spPr>
          <a:xfrm>
            <a:off x="9435979" y="5869264"/>
            <a:ext cx="157729" cy="157729"/>
          </a:xfrm>
          <a:prstGeom prst="diamond">
            <a:avLst/>
          </a:prstGeom>
          <a:solidFill>
            <a:srgbClr val="0070C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3" name="Diamond 8">
            <a:extLst>
              <a:ext uri="{FF2B5EF4-FFF2-40B4-BE49-F238E27FC236}">
                <a16:creationId xmlns:a16="http://schemas.microsoft.com/office/drawing/2014/main" id="{98026CB4-1E3A-4092-8BC1-BA1E5EFCA241}"/>
              </a:ext>
            </a:extLst>
          </p:cNvPr>
          <p:cNvSpPr/>
          <p:nvPr/>
        </p:nvSpPr>
        <p:spPr>
          <a:xfrm>
            <a:off x="10618263" y="5869264"/>
            <a:ext cx="157729" cy="157729"/>
          </a:xfrm>
          <a:prstGeom prst="diamond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Viisikulmio 5"/>
          <p:cNvSpPr/>
          <p:nvPr/>
        </p:nvSpPr>
        <p:spPr>
          <a:xfrm>
            <a:off x="2298032" y="1697611"/>
            <a:ext cx="4086725" cy="764005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2" name="Viisikulmio 81"/>
          <p:cNvSpPr/>
          <p:nvPr/>
        </p:nvSpPr>
        <p:spPr>
          <a:xfrm>
            <a:off x="6384757" y="1716813"/>
            <a:ext cx="4132847" cy="744803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3" name="Viisikulmio 82"/>
          <p:cNvSpPr/>
          <p:nvPr/>
        </p:nvSpPr>
        <p:spPr>
          <a:xfrm>
            <a:off x="2237535" y="2775694"/>
            <a:ext cx="6461297" cy="252663"/>
          </a:xfrm>
          <a:prstGeom prst="homePlate">
            <a:avLst/>
          </a:prstGeom>
          <a:solidFill>
            <a:schemeClr val="accent5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4" name="Viisikulmio 83"/>
          <p:cNvSpPr/>
          <p:nvPr/>
        </p:nvSpPr>
        <p:spPr>
          <a:xfrm>
            <a:off x="5072977" y="3853777"/>
            <a:ext cx="6461297" cy="252663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8" name="Viisikulmio 87"/>
          <p:cNvSpPr/>
          <p:nvPr/>
        </p:nvSpPr>
        <p:spPr>
          <a:xfrm>
            <a:off x="2241207" y="3218045"/>
            <a:ext cx="1250925" cy="252663"/>
          </a:xfrm>
          <a:prstGeom prst="homePlate">
            <a:avLst/>
          </a:prstGeom>
          <a:solidFill>
            <a:schemeClr val="accent2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2" name="Viisikulmio 91"/>
          <p:cNvSpPr/>
          <p:nvPr/>
        </p:nvSpPr>
        <p:spPr>
          <a:xfrm>
            <a:off x="3486407" y="3218045"/>
            <a:ext cx="1250925" cy="252663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3" name="Viisikulmio 92"/>
          <p:cNvSpPr/>
          <p:nvPr/>
        </p:nvSpPr>
        <p:spPr>
          <a:xfrm>
            <a:off x="6384757" y="3237857"/>
            <a:ext cx="3342775" cy="252663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4" name="Viisikulmio 93"/>
          <p:cNvSpPr/>
          <p:nvPr/>
        </p:nvSpPr>
        <p:spPr>
          <a:xfrm>
            <a:off x="6384757" y="4347831"/>
            <a:ext cx="5419315" cy="252663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" name="Tekstiruutu 1"/>
          <p:cNvSpPr txBox="1"/>
          <p:nvPr/>
        </p:nvSpPr>
        <p:spPr>
          <a:xfrm>
            <a:off x="2352174" y="1771653"/>
            <a:ext cx="1134233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[tekstiä]</a:t>
            </a:r>
          </a:p>
        </p:txBody>
      </p:sp>
      <p:sp>
        <p:nvSpPr>
          <p:cNvPr id="20" name="Tekstiruutu 19"/>
          <p:cNvSpPr txBox="1"/>
          <p:nvPr/>
        </p:nvSpPr>
        <p:spPr>
          <a:xfrm>
            <a:off x="6392766" y="6077389"/>
            <a:ext cx="57850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Kuvaa ylätasolla eri toimenpidekokonaisuuksien eteneminen koko valtuustokauden aikana (harmaa pohjaväri). Värejä käytetään toimenpiteen edistyessä. </a:t>
            </a:r>
          </a:p>
        </p:txBody>
      </p:sp>
      <p:sp>
        <p:nvSpPr>
          <p:cNvPr id="5" name="Tekstiruutu 4"/>
          <p:cNvSpPr txBox="1"/>
          <p:nvPr/>
        </p:nvSpPr>
        <p:spPr>
          <a:xfrm>
            <a:off x="2352174" y="6338727"/>
            <a:ext cx="7205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NYT</a:t>
            </a:r>
          </a:p>
        </p:txBody>
      </p:sp>
    </p:spTree>
    <p:extLst>
      <p:ext uri="{BB962C8B-B14F-4D97-AF65-F5344CB8AC3E}">
        <p14:creationId xmlns:p14="http://schemas.microsoft.com/office/powerpoint/2010/main" val="2748867443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Otsikko 1">
            <a:extLst>
              <a:ext uri="{FF2B5EF4-FFF2-40B4-BE49-F238E27FC236}">
                <a16:creationId xmlns:a16="http://schemas.microsoft.com/office/drawing/2014/main" id="{7EDB6582-29CE-8343-A483-2318936CA1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fi-FI" altLang="fi-FI" sz="4000" dirty="0">
                <a:latin typeface="Arial Black" panose="020B0604020202020204" pitchFamily="34" charset="0"/>
              </a:rPr>
              <a:t>Riskienhallinta</a:t>
            </a:r>
          </a:p>
        </p:txBody>
      </p:sp>
      <p:sp>
        <p:nvSpPr>
          <p:cNvPr id="109571" name="Päivämäärän paikkamerkki 3">
            <a:extLst>
              <a:ext uri="{FF2B5EF4-FFF2-40B4-BE49-F238E27FC236}">
                <a16:creationId xmlns:a16="http://schemas.microsoft.com/office/drawing/2014/main" id="{DD1831A9-5330-FD42-AC6E-E738BBA5D9A3}"/>
              </a:ext>
            </a:extLst>
          </p:cNvPr>
          <p:cNvSpPr>
            <a:spLocks noGrp="1"/>
          </p:cNvSpPr>
          <p:nvPr>
            <p:ph type="dt" sz="half" idx="10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1678F1AE-0555-3A4F-ADC9-F4021B700E43}" type="datetime1">
              <a:rPr kumimoji="0" lang="fi-FI" altLang="fi-FI" sz="13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26.11.2021</a:t>
            </a:fld>
            <a:endParaRPr kumimoji="0" lang="fi-FI" altLang="fi-FI" sz="13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109573" name="Dian numeron paikkamerkki 5">
            <a:extLst>
              <a:ext uri="{FF2B5EF4-FFF2-40B4-BE49-F238E27FC236}">
                <a16:creationId xmlns:a16="http://schemas.microsoft.com/office/drawing/2014/main" id="{4404A5FE-ADCD-6F42-B4B5-3DC7960BCC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>
              <a:buFont typeface="Arial" panose="020B0604020202020204" pitchFamily="34" charset="0"/>
              <a:buChar char="•"/>
              <a:defRPr sz="25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buFont typeface="Arial" panose="020B0604020202020204" pitchFamily="34" charset="0"/>
              <a:buChar char="•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9F32B1CF-9DC2-E547-B9CF-29EB3A19BE48}" type="slidenum">
              <a:rPr kumimoji="0" lang="fi-FI" altLang="fi-FI" sz="13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17</a:t>
            </a:fld>
            <a:endParaRPr kumimoji="0" lang="fi-FI" altLang="fi-FI" sz="13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graphicFrame>
        <p:nvGraphicFramePr>
          <p:cNvPr id="8" name="Taulukko 7">
            <a:extLst>
              <a:ext uri="{FF2B5EF4-FFF2-40B4-BE49-F238E27FC236}">
                <a16:creationId xmlns:a16="http://schemas.microsoft.com/office/drawing/2014/main" id="{FE4CAB9D-1DF8-E240-83FD-5361996CA331}"/>
              </a:ext>
            </a:extLst>
          </p:cNvPr>
          <p:cNvGraphicFramePr>
            <a:graphicFrameLocks noGrp="1"/>
          </p:cNvGraphicFramePr>
          <p:nvPr/>
        </p:nvGraphicFramePr>
        <p:xfrm>
          <a:off x="4747973" y="102094"/>
          <a:ext cx="7303222" cy="4942083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2117548">
                  <a:extLst>
                    <a:ext uri="{9D8B030D-6E8A-4147-A177-3AD203B41FA5}">
                      <a16:colId xmlns:a16="http://schemas.microsoft.com/office/drawing/2014/main" val="198637523"/>
                    </a:ext>
                  </a:extLst>
                </a:gridCol>
                <a:gridCol w="352540">
                  <a:extLst>
                    <a:ext uri="{9D8B030D-6E8A-4147-A177-3AD203B41FA5}">
                      <a16:colId xmlns:a16="http://schemas.microsoft.com/office/drawing/2014/main" val="390793981"/>
                    </a:ext>
                  </a:extLst>
                </a:gridCol>
                <a:gridCol w="572877">
                  <a:extLst>
                    <a:ext uri="{9D8B030D-6E8A-4147-A177-3AD203B41FA5}">
                      <a16:colId xmlns:a16="http://schemas.microsoft.com/office/drawing/2014/main" val="3867680718"/>
                    </a:ext>
                  </a:extLst>
                </a:gridCol>
                <a:gridCol w="473725">
                  <a:extLst>
                    <a:ext uri="{9D8B030D-6E8A-4147-A177-3AD203B41FA5}">
                      <a16:colId xmlns:a16="http://schemas.microsoft.com/office/drawing/2014/main" val="426283263"/>
                    </a:ext>
                  </a:extLst>
                </a:gridCol>
                <a:gridCol w="2996588">
                  <a:extLst>
                    <a:ext uri="{9D8B030D-6E8A-4147-A177-3AD203B41FA5}">
                      <a16:colId xmlns:a16="http://schemas.microsoft.com/office/drawing/2014/main" val="1756960836"/>
                    </a:ext>
                  </a:extLst>
                </a:gridCol>
                <a:gridCol w="789944">
                  <a:extLst>
                    <a:ext uri="{9D8B030D-6E8A-4147-A177-3AD203B41FA5}">
                      <a16:colId xmlns:a16="http://schemas.microsoft.com/office/drawing/2014/main" val="2110151426"/>
                    </a:ext>
                  </a:extLst>
                </a:gridCol>
              </a:tblGrid>
              <a:tr h="661155">
                <a:tc>
                  <a:txBody>
                    <a:bodyPr/>
                    <a:lstStyle/>
                    <a:p>
                      <a:pPr rtl="0"/>
                      <a:r>
                        <a:rPr lang="fi-FI" sz="1400" u="none" strike="noStrike" kern="1200" baseline="0" dirty="0"/>
                        <a:t>Riskin kuvaus</a:t>
                      </a:r>
                      <a:endParaRPr lang="fi-FI" sz="1400" b="0" i="0" u="none" strike="noStrike" kern="1200" baseline="0" dirty="0">
                        <a:solidFill>
                          <a:srgbClr val="FFFFFF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marL="0" algn="l" defTabSz="914400" rtl="0" eaLnBrk="1" latinLnBrk="0" hangingPunct="1"/>
                      <a:r>
                        <a:rPr lang="fi-FI" sz="800" u="none" strike="noStrike" kern="1200" baseline="0" dirty="0"/>
                        <a:t>ID </a:t>
                      </a:r>
                    </a:p>
                    <a:p>
                      <a:pPr marL="0" algn="l" defTabSz="914400" rtl="0" eaLnBrk="1" latinLnBrk="0" hangingPunct="1"/>
                      <a:r>
                        <a:rPr lang="fi-FI" sz="800" u="none" strike="noStrike" kern="1200" baseline="0" dirty="0"/>
                        <a:t>(R#)</a:t>
                      </a:r>
                      <a:endParaRPr lang="fi-FI" sz="800" b="1" u="none" strike="noStrik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108000" marR="36000" marT="1080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800" u="none" strike="noStrike" kern="1200" baseline="0" dirty="0"/>
                        <a:t>Todennäköisyys</a:t>
                      </a:r>
                      <a:r>
                        <a:rPr lang="fi-FI" sz="800" u="none" strike="noStrike" kern="1200" baseline="30000" dirty="0"/>
                        <a:t>1</a:t>
                      </a:r>
                      <a:endParaRPr lang="fi-FI" sz="800" b="0" i="0" u="none" strike="noStrike" kern="1200" baseline="30000" dirty="0">
                        <a:solidFill>
                          <a:srgbClr val="FFFFFF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800" u="none" strike="noStrike" kern="1200" baseline="0" dirty="0"/>
                        <a:t>Vaikutus </a:t>
                      </a:r>
                      <a:r>
                        <a:rPr lang="fi-FI" sz="800" u="none" strike="noStrike" kern="1200" baseline="30000" dirty="0"/>
                        <a:t>2</a:t>
                      </a:r>
                      <a:endParaRPr lang="fi-FI" sz="800" b="0" i="0" u="none" strike="noStrike" kern="1200" baseline="30000" dirty="0">
                        <a:solidFill>
                          <a:srgbClr val="FFFFFF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1400" u="none" strike="noStrike" kern="1200" baseline="0" dirty="0"/>
                        <a:t>Toimenpiteet</a:t>
                      </a:r>
                      <a:endParaRPr lang="fi-FI" sz="1400" b="0" i="0" u="none" strike="noStrike" kern="1200" baseline="0" dirty="0">
                        <a:solidFill>
                          <a:srgbClr val="FFFFFF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solidFill>
                      <a:schemeClr val="bg2"/>
                    </a:solidFill>
                  </a:tcPr>
                </a:tc>
                <a:tc>
                  <a:txBody>
                    <a:bodyPr/>
                    <a:lstStyle/>
                    <a:p>
                      <a:pPr rtl="0"/>
                      <a:r>
                        <a:rPr lang="fi-FI" sz="1400" u="none" strike="noStrike" kern="1200" baseline="0" dirty="0"/>
                        <a:t>Vastuu</a:t>
                      </a:r>
                      <a:endParaRPr lang="fi-FI" sz="1400" b="0" i="0" u="none" strike="noStrike" kern="1200" baseline="0" dirty="0">
                        <a:solidFill>
                          <a:srgbClr val="FFFFFF"/>
                        </a:solidFill>
                        <a:latin typeface="Arial Black" panose="020B0604020202020204" pitchFamily="34" charset="0"/>
                      </a:endParaRPr>
                    </a:p>
                  </a:txBody>
                  <a:tcPr marL="108000" marR="36000" marT="108000">
                    <a:solidFill>
                      <a:schemeClr val="bg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36400567"/>
                  </a:ext>
                </a:extLst>
              </a:tr>
              <a:tr h="546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u="none" strike="noStrike" kern="1200" baseline="0" dirty="0"/>
                        <a:t>Aikataulu: [tekstiä]</a:t>
                      </a: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rtl="0"/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rtl="0"/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rtl="0"/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rtl="0"/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2281786154"/>
                  </a:ext>
                </a:extLst>
              </a:tr>
              <a:tr h="3891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u="none" strike="noStrike" kern="1200" baseline="0" dirty="0"/>
                        <a:t>Aikataulu: [tekstiä]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rtl="0"/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4000254207"/>
                  </a:ext>
                </a:extLst>
              </a:tr>
              <a:tr h="546387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u="none" strike="noStrike" kern="1200" baseline="0" dirty="0"/>
                        <a:t>Kustannukset: [tekstiä]</a:t>
                      </a: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2521449974"/>
                  </a:ext>
                </a:extLst>
              </a:tr>
              <a:tr h="3891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u="none" strike="noStrike" kern="1200" baseline="0" dirty="0"/>
                        <a:t>Kustannukset: [tekstiä]</a:t>
                      </a: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269699296"/>
                  </a:ext>
                </a:extLst>
              </a:tr>
              <a:tr h="590754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u="none" strike="noStrike" kern="1200" baseline="0" dirty="0"/>
                        <a:t>Laatu:[tekstiä]</a:t>
                      </a: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3252940426"/>
                  </a:ext>
                </a:extLst>
              </a:tr>
              <a:tr h="3891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u="none" strike="noStrike" kern="1200" baseline="0" dirty="0"/>
                        <a:t>Laatu:[tekstiä]</a:t>
                      </a: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1793281099"/>
                  </a:ext>
                </a:extLst>
              </a:tr>
              <a:tr h="3891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u="none" strike="noStrike" kern="1200" baseline="0" dirty="0"/>
                        <a:t>Muut: [tekstiä]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3495188046"/>
                  </a:ext>
                </a:extLst>
              </a:tr>
              <a:tr h="38912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i-FI" sz="1000" u="none" strike="noStrike" kern="1200" baseline="0" dirty="0"/>
                        <a:t>Muut: [tekstiä]</a:t>
                      </a: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1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0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fi-FI" sz="1050" b="0" i="0" u="none" strike="noStrike" kern="1200" baseline="0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08000" marR="36000" marT="108000"/>
                </a:tc>
                <a:extLst>
                  <a:ext uri="{0D108BD9-81ED-4DB2-BD59-A6C34878D82A}">
                    <a16:rowId xmlns:a16="http://schemas.microsoft.com/office/drawing/2014/main" val="2179584313"/>
                  </a:ext>
                </a:extLst>
              </a:tr>
            </a:tbl>
          </a:graphicData>
        </a:graphic>
      </p:graphicFrame>
      <p:sp>
        <p:nvSpPr>
          <p:cNvPr id="7" name="Alatunnisteen paikkamerkki 4">
            <a:extLst>
              <a:ext uri="{FF2B5EF4-FFF2-40B4-BE49-F238E27FC236}">
                <a16:creationId xmlns:a16="http://schemas.microsoft.com/office/drawing/2014/main" id="{630DABE1-9F21-704F-B321-CA6D86A1454B}"/>
              </a:ext>
            </a:extLst>
          </p:cNvPr>
          <p:cNvSpPr txBox="1">
            <a:spLocks/>
          </p:cNvSpPr>
          <p:nvPr/>
        </p:nvSpPr>
        <p:spPr bwMode="auto">
          <a:xfrm>
            <a:off x="3148314" y="5701374"/>
            <a:ext cx="8672944" cy="4088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0" tIns="0" rIns="0" bIns="0" numCol="1" rtlCol="0" anchor="ctr" anchorCtr="0" compatLnSpc="1">
            <a:prstTxWarp prst="textNoShape">
              <a:avLst/>
            </a:prstTxWarp>
            <a:noAutofit/>
          </a:bodyPr>
          <a:lstStyle>
            <a:defPPr>
              <a:defRPr lang="fi-FI"/>
            </a:defPPr>
            <a:lvl1pPr algn="l" rtl="0" eaLnBrk="1" fontAlgn="auto" hangingPunct="1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 sz="25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2pPr>
            <a:lvl3pPr marL="1143000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3pPr>
            <a:lvl4pPr marL="1600200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4pPr>
            <a:lvl5pPr marL="2057400" indent="-228600" algn="l" rtl="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5pPr>
            <a:lvl6pPr marL="25146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6pPr>
            <a:lvl7pPr marL="29718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7pPr>
            <a:lvl8pPr marL="34290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8pPr>
            <a:lvl9pPr marL="3886200" indent="-228600" algn="l" defTabSz="914400" rtl="0" eaLnBrk="0" fontAlgn="base" latinLnBrk="0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buChar char="•"/>
              <a:defRPr kern="1200">
                <a:solidFill>
                  <a:schemeClr val="tx1"/>
                </a:solidFill>
                <a:latin typeface="Arial" panose="020B0604020202020204" pitchFamily="34" charset="0"/>
                <a:ea typeface="+mn-ea"/>
                <a:cs typeface="+mn-cs"/>
              </a:defRPr>
            </a:lvl9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fi-FI" sz="12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1 </a:t>
            </a:r>
            <a:r>
              <a:rPr kumimoji="0" lang="fi-FI" altLang="fi-FI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Riskin todennäköisyys: </a:t>
            </a:r>
            <a:r>
              <a:rPr kumimoji="0" lang="fi-FI" alt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1 = matala, harvinainen, epätodennäköinen, 5 = korkea, melkein varma, todennäköinen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altLang="fi-FI" sz="1200" b="1" i="0" u="none" strike="noStrike" kern="1200" cap="none" spc="0" normalizeH="0" baseline="3000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 2 </a:t>
            </a:r>
            <a:r>
              <a:rPr kumimoji="0" lang="fi-FI" altLang="fi-FI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Riskin vaikutus:</a:t>
            </a:r>
            <a:r>
              <a:rPr kumimoji="0" lang="fi-FI" altLang="fi-FI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+mn-cs"/>
              </a:rPr>
              <a:t> 1 = matala, vähäinen 5 = korkea, erittäin merkittävä (voi tuhota projektin)</a:t>
            </a:r>
          </a:p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altLang="fi-FI" sz="12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+mn-cs"/>
            </a:endParaRPr>
          </a:p>
        </p:txBody>
      </p:sp>
      <p:sp>
        <p:nvSpPr>
          <p:cNvPr id="37" name="Rectangle 15"/>
          <p:cNvSpPr/>
          <p:nvPr/>
        </p:nvSpPr>
        <p:spPr>
          <a:xfrm>
            <a:off x="1247028" y="3248340"/>
            <a:ext cx="866492" cy="926686"/>
          </a:xfrm>
          <a:prstGeom prst="rect">
            <a:avLst/>
          </a:prstGeom>
          <a:solidFill>
            <a:srgbClr val="00924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8" name="Rectangle 16"/>
          <p:cNvSpPr/>
          <p:nvPr/>
        </p:nvSpPr>
        <p:spPr>
          <a:xfrm>
            <a:off x="1247028" y="2321654"/>
            <a:ext cx="866492" cy="926686"/>
          </a:xfrm>
          <a:prstGeom prst="rect">
            <a:avLst/>
          </a:prstGeom>
          <a:solidFill>
            <a:srgbClr val="00924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39" name="Rectangle 17"/>
          <p:cNvSpPr/>
          <p:nvPr/>
        </p:nvSpPr>
        <p:spPr>
          <a:xfrm>
            <a:off x="2119498" y="3234178"/>
            <a:ext cx="866492" cy="926686"/>
          </a:xfrm>
          <a:prstGeom prst="rect">
            <a:avLst/>
          </a:prstGeom>
          <a:solidFill>
            <a:srgbClr val="009246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0" name="Rectangle 18"/>
          <p:cNvSpPr/>
          <p:nvPr/>
        </p:nvSpPr>
        <p:spPr>
          <a:xfrm>
            <a:off x="2110732" y="2321654"/>
            <a:ext cx="866492" cy="926686"/>
          </a:xfrm>
          <a:prstGeom prst="rect">
            <a:avLst/>
          </a:prstGeom>
          <a:solidFill>
            <a:srgbClr val="FFD4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1" name="Rectangle 19"/>
          <p:cNvSpPr/>
          <p:nvPr/>
        </p:nvSpPr>
        <p:spPr>
          <a:xfrm>
            <a:off x="1247028" y="1394968"/>
            <a:ext cx="866492" cy="926686"/>
          </a:xfrm>
          <a:prstGeom prst="rect">
            <a:avLst/>
          </a:prstGeom>
          <a:solidFill>
            <a:srgbClr val="FFD4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2" name="Rectangle 20"/>
          <p:cNvSpPr/>
          <p:nvPr/>
        </p:nvSpPr>
        <p:spPr>
          <a:xfrm>
            <a:off x="2974437" y="3248339"/>
            <a:ext cx="866492" cy="926686"/>
          </a:xfrm>
          <a:prstGeom prst="rect">
            <a:avLst/>
          </a:prstGeom>
          <a:solidFill>
            <a:srgbClr val="FFD400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3" name="Rectangle 21"/>
          <p:cNvSpPr/>
          <p:nvPr/>
        </p:nvSpPr>
        <p:spPr>
          <a:xfrm>
            <a:off x="2968459" y="2321653"/>
            <a:ext cx="866492" cy="926686"/>
          </a:xfrm>
          <a:prstGeom prst="rect">
            <a:avLst/>
          </a:prstGeom>
          <a:solidFill>
            <a:srgbClr val="DB271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4" name="Rectangle 22"/>
          <p:cNvSpPr/>
          <p:nvPr/>
        </p:nvSpPr>
        <p:spPr>
          <a:xfrm>
            <a:off x="2101967" y="1394968"/>
            <a:ext cx="866492" cy="926686"/>
          </a:xfrm>
          <a:prstGeom prst="rect">
            <a:avLst/>
          </a:prstGeom>
          <a:solidFill>
            <a:srgbClr val="DB271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45" name="Rectangle 23"/>
          <p:cNvSpPr/>
          <p:nvPr/>
        </p:nvSpPr>
        <p:spPr>
          <a:xfrm>
            <a:off x="2968459" y="1394967"/>
            <a:ext cx="866492" cy="926686"/>
          </a:xfrm>
          <a:prstGeom prst="rect">
            <a:avLst/>
          </a:prstGeom>
          <a:solidFill>
            <a:srgbClr val="DB2719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lIns="0" tIns="36000" rIns="0" bIns="3600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cxnSp>
        <p:nvCxnSpPr>
          <p:cNvPr id="46" name="Straight Arrow Connector 25"/>
          <p:cNvCxnSpPr/>
          <p:nvPr/>
        </p:nvCxnSpPr>
        <p:spPr>
          <a:xfrm>
            <a:off x="1247028" y="4175025"/>
            <a:ext cx="2830856" cy="0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Arrow Connector 26"/>
          <p:cNvCxnSpPr/>
          <p:nvPr/>
        </p:nvCxnSpPr>
        <p:spPr>
          <a:xfrm flipV="1">
            <a:off x="1247028" y="1209630"/>
            <a:ext cx="0" cy="2965394"/>
          </a:xfrm>
          <a:prstGeom prst="straightConnector1">
            <a:avLst/>
          </a:prstGeom>
          <a:ln w="28575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8" name="TextBox 29"/>
          <p:cNvSpPr txBox="1"/>
          <p:nvPr/>
        </p:nvSpPr>
        <p:spPr>
          <a:xfrm rot="16200000">
            <a:off x="-216485" y="2771761"/>
            <a:ext cx="1458788" cy="28814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Todennäköisyys</a:t>
            </a:r>
          </a:p>
        </p:txBody>
      </p:sp>
      <p:sp>
        <p:nvSpPr>
          <p:cNvPr id="49" name="TextBox 30"/>
          <p:cNvSpPr txBox="1"/>
          <p:nvPr/>
        </p:nvSpPr>
        <p:spPr>
          <a:xfrm>
            <a:off x="2222418" y="4597422"/>
            <a:ext cx="808225" cy="28814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1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Vaikutus</a:t>
            </a:r>
          </a:p>
        </p:txBody>
      </p:sp>
      <p:sp>
        <p:nvSpPr>
          <p:cNvPr id="50" name="TextBox 31"/>
          <p:cNvSpPr txBox="1"/>
          <p:nvPr/>
        </p:nvSpPr>
        <p:spPr>
          <a:xfrm>
            <a:off x="614531" y="1410817"/>
            <a:ext cx="640231" cy="503590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Korkea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(5)</a:t>
            </a:r>
          </a:p>
        </p:txBody>
      </p:sp>
      <p:sp>
        <p:nvSpPr>
          <p:cNvPr id="51" name="TextBox 32"/>
          <p:cNvSpPr txBox="1"/>
          <p:nvPr/>
        </p:nvSpPr>
        <p:spPr>
          <a:xfrm>
            <a:off x="3225828" y="4160034"/>
            <a:ext cx="640166" cy="503590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Korkea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(5)</a:t>
            </a:r>
          </a:p>
        </p:txBody>
      </p:sp>
      <p:sp>
        <p:nvSpPr>
          <p:cNvPr id="52" name="TextBox 35"/>
          <p:cNvSpPr txBox="1"/>
          <p:nvPr/>
        </p:nvSpPr>
        <p:spPr>
          <a:xfrm>
            <a:off x="627294" y="3665467"/>
            <a:ext cx="609774" cy="503590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Matala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(1)</a:t>
            </a:r>
          </a:p>
        </p:txBody>
      </p:sp>
      <p:sp>
        <p:nvSpPr>
          <p:cNvPr id="53" name="TextBox 36"/>
          <p:cNvSpPr txBox="1"/>
          <p:nvPr/>
        </p:nvSpPr>
        <p:spPr>
          <a:xfrm>
            <a:off x="1159438" y="4175024"/>
            <a:ext cx="659402" cy="503590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Matala </a:t>
            </a: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(1)</a:t>
            </a:r>
          </a:p>
        </p:txBody>
      </p:sp>
      <p:sp>
        <p:nvSpPr>
          <p:cNvPr id="56" name="TextBox 43"/>
          <p:cNvSpPr txBox="1"/>
          <p:nvPr/>
        </p:nvSpPr>
        <p:spPr>
          <a:xfrm>
            <a:off x="3254922" y="2681869"/>
            <a:ext cx="301933" cy="28814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R#</a:t>
            </a:r>
          </a:p>
        </p:txBody>
      </p:sp>
      <p:sp>
        <p:nvSpPr>
          <p:cNvPr id="59" name="TextBox 43"/>
          <p:cNvSpPr txBox="1"/>
          <p:nvPr/>
        </p:nvSpPr>
        <p:spPr>
          <a:xfrm>
            <a:off x="2820482" y="3833235"/>
            <a:ext cx="301933" cy="28814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R#</a:t>
            </a:r>
          </a:p>
        </p:txBody>
      </p:sp>
      <p:sp>
        <p:nvSpPr>
          <p:cNvPr id="62" name="TextBox 39"/>
          <p:cNvSpPr txBox="1"/>
          <p:nvPr/>
        </p:nvSpPr>
        <p:spPr>
          <a:xfrm>
            <a:off x="1288577" y="1487489"/>
            <a:ext cx="301933" cy="288147"/>
          </a:xfrm>
          <a:prstGeom prst="rect">
            <a:avLst/>
          </a:prstGeom>
          <a:noFill/>
        </p:spPr>
        <p:txBody>
          <a:bodyPr wrap="none" lIns="36000" tIns="36000" rIns="36000" bIns="36000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R#</a:t>
            </a:r>
          </a:p>
        </p:txBody>
      </p:sp>
      <p:sp>
        <p:nvSpPr>
          <p:cNvPr id="63" name="TextBox 43">
            <a:extLst>
              <a:ext uri="{FF2B5EF4-FFF2-40B4-BE49-F238E27FC236}">
                <a16:creationId xmlns:a16="http://schemas.microsoft.com/office/drawing/2014/main" id="{1227FE1F-A211-4FC1-A374-D227658753C0}"/>
              </a:ext>
            </a:extLst>
          </p:cNvPr>
          <p:cNvSpPr txBox="1"/>
          <p:nvPr/>
        </p:nvSpPr>
        <p:spPr>
          <a:xfrm>
            <a:off x="2597928" y="3330010"/>
            <a:ext cx="58382" cy="247215"/>
          </a:xfrm>
          <a:prstGeom prst="rect">
            <a:avLst/>
          </a:prstGeom>
          <a:noFill/>
        </p:spPr>
        <p:txBody>
          <a:bodyPr wrap="none" lIns="36000" tIns="36000" rIns="36000" bIns="36000" rtlCol="0" anchor="t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4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 pitchFamily="34" charset="0"/>
              <a:ea typeface="+mn-ea"/>
              <a:cs typeface="Arial" panose="020B0604020202020204" pitchFamily="34" charset="0"/>
            </a:endParaRPr>
          </a:p>
        </p:txBody>
      </p:sp>
      <p:sp>
        <p:nvSpPr>
          <p:cNvPr id="28" name="Tekstiruutu 27"/>
          <p:cNvSpPr txBox="1"/>
          <p:nvPr/>
        </p:nvSpPr>
        <p:spPr>
          <a:xfrm>
            <a:off x="5889458" y="6035744"/>
            <a:ext cx="57850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Kuvaa aikatauluun, kustannuksiin ja laatuun vaikuttavat/tekniset riskit ja niiden todennäköisyys ja vaikuttavuus sekä tärkeimmät toimenpiteet riskien hallinnoimiseksi, estämiseksi, minimoimiseksi tai poistamiseksi. </a:t>
            </a:r>
          </a:p>
        </p:txBody>
      </p:sp>
    </p:spTree>
    <p:extLst>
      <p:ext uri="{BB962C8B-B14F-4D97-AF65-F5344CB8AC3E}">
        <p14:creationId xmlns:p14="http://schemas.microsoft.com/office/powerpoint/2010/main" val="1658672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Linjaukset, päätökset ja selvitykset</a:t>
            </a:r>
            <a:br>
              <a:rPr lang="fi-FI" sz="2800" dirty="0"/>
            </a:br>
            <a:endParaRPr lang="fi-FI" sz="2800" dirty="0"/>
          </a:p>
        </p:txBody>
      </p:sp>
      <p:graphicFrame>
        <p:nvGraphicFramePr>
          <p:cNvPr id="6" name="Taulukko 5"/>
          <p:cNvGraphicFramePr>
            <a:graphicFrameLocks noGrp="1"/>
          </p:cNvGraphicFramePr>
          <p:nvPr/>
        </p:nvGraphicFramePr>
        <p:xfrm>
          <a:off x="457201" y="1195388"/>
          <a:ext cx="11547987" cy="2712719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214720">
                  <a:extLst>
                    <a:ext uri="{9D8B030D-6E8A-4147-A177-3AD203B41FA5}">
                      <a16:colId xmlns:a16="http://schemas.microsoft.com/office/drawing/2014/main" val="3751134344"/>
                    </a:ext>
                  </a:extLst>
                </a:gridCol>
                <a:gridCol w="843412">
                  <a:extLst>
                    <a:ext uri="{9D8B030D-6E8A-4147-A177-3AD203B41FA5}">
                      <a16:colId xmlns:a16="http://schemas.microsoft.com/office/drawing/2014/main" val="369424752"/>
                    </a:ext>
                  </a:extLst>
                </a:gridCol>
                <a:gridCol w="607813">
                  <a:extLst>
                    <a:ext uri="{9D8B030D-6E8A-4147-A177-3AD203B41FA5}">
                      <a16:colId xmlns:a16="http://schemas.microsoft.com/office/drawing/2014/main" val="872286062"/>
                    </a:ext>
                  </a:extLst>
                </a:gridCol>
                <a:gridCol w="2640249">
                  <a:extLst>
                    <a:ext uri="{9D8B030D-6E8A-4147-A177-3AD203B41FA5}">
                      <a16:colId xmlns:a16="http://schemas.microsoft.com/office/drawing/2014/main" val="3083954864"/>
                    </a:ext>
                  </a:extLst>
                </a:gridCol>
                <a:gridCol w="745333">
                  <a:extLst>
                    <a:ext uri="{9D8B030D-6E8A-4147-A177-3AD203B41FA5}">
                      <a16:colId xmlns:a16="http://schemas.microsoft.com/office/drawing/2014/main" val="3768321943"/>
                    </a:ext>
                  </a:extLst>
                </a:gridCol>
                <a:gridCol w="846396">
                  <a:extLst>
                    <a:ext uri="{9D8B030D-6E8A-4147-A177-3AD203B41FA5}">
                      <a16:colId xmlns:a16="http://schemas.microsoft.com/office/drawing/2014/main" val="4234607736"/>
                    </a:ext>
                  </a:extLst>
                </a:gridCol>
                <a:gridCol w="842089">
                  <a:extLst>
                    <a:ext uri="{9D8B030D-6E8A-4147-A177-3AD203B41FA5}">
                      <a16:colId xmlns:a16="http://schemas.microsoft.com/office/drawing/2014/main" val="2978715536"/>
                    </a:ext>
                  </a:extLst>
                </a:gridCol>
                <a:gridCol w="1106129">
                  <a:extLst>
                    <a:ext uri="{9D8B030D-6E8A-4147-A177-3AD203B41FA5}">
                      <a16:colId xmlns:a16="http://schemas.microsoft.com/office/drawing/2014/main" val="1719486372"/>
                    </a:ext>
                  </a:extLst>
                </a:gridCol>
                <a:gridCol w="1754791">
                  <a:extLst>
                    <a:ext uri="{9D8B030D-6E8A-4147-A177-3AD203B41FA5}">
                      <a16:colId xmlns:a16="http://schemas.microsoft.com/office/drawing/2014/main" val="1450666601"/>
                    </a:ext>
                  </a:extLst>
                </a:gridCol>
                <a:gridCol w="1947055">
                  <a:extLst>
                    <a:ext uri="{9D8B030D-6E8A-4147-A177-3AD203B41FA5}">
                      <a16:colId xmlns:a16="http://schemas.microsoft.com/office/drawing/2014/main" val="3390395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i-FI" sz="16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baseline="0" dirty="0"/>
                        <a:t>Päätösasia</a:t>
                      </a:r>
                      <a:endParaRPr lang="fi-FI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Toimeksiantaja</a:t>
                      </a:r>
                      <a:r>
                        <a:rPr lang="fi-FI" sz="1200" baseline="0" dirty="0"/>
                        <a:t> ja pvm</a:t>
                      </a:r>
                      <a:endParaRPr lang="fi-FI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Päätösehdotus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Päätös</a:t>
                      </a:r>
                      <a:r>
                        <a:rPr lang="fi-FI" sz="1200" baseline="0" dirty="0"/>
                        <a:t> </a:t>
                      </a:r>
                    </a:p>
                    <a:p>
                      <a:endParaRPr lang="fi-FI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Aika-taulu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Vastuu-org. j</a:t>
                      </a:r>
                      <a:r>
                        <a:rPr lang="fi-FI" sz="1200" baseline="0" dirty="0"/>
                        <a:t>a henkilö</a:t>
                      </a:r>
                      <a:endParaRPr lang="fi-FI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Seuraava käsittely</a:t>
                      </a:r>
                      <a:r>
                        <a:rPr lang="fi-FI" sz="1200" baseline="0" dirty="0"/>
                        <a:t>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Tila</a:t>
                      </a:r>
                      <a:r>
                        <a:rPr lang="fi-FI" sz="1200" baseline="0" dirty="0"/>
                        <a:t> ja tuotokset/dokumentit ja niiden sijainti</a:t>
                      </a:r>
                      <a:endParaRPr lang="fi-FI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Kommentit</a:t>
                      </a:r>
                      <a:r>
                        <a:rPr lang="fi-FI" sz="1200" baseline="0" dirty="0"/>
                        <a:t> ja jatkotoimenpiteet</a:t>
                      </a:r>
                      <a:endParaRPr lang="fi-FI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071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600" dirty="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/>
                        <a:t>[Päätettävä asia]</a:t>
                      </a:r>
                    </a:p>
                    <a:p>
                      <a:pPr lvl="0">
                        <a:buNone/>
                      </a:pPr>
                      <a:endParaRPr lang="fi-FI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i-FI" sz="11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100" baseline="0" dirty="0"/>
                        <a:t>[Päätösehdotus/valmisteluvaihe/päätös]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/>
                        <a:t>OHRY pvm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 dirty="0"/>
                        <a:t>KORY</a:t>
                      </a:r>
                      <a:r>
                        <a:rPr lang="fi-FI" sz="1100" baseline="0" dirty="0"/>
                        <a:t> pvm</a:t>
                      </a:r>
                      <a:endParaRPr lang="fi-FI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370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600" dirty="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fi-FI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fi-FI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fi-FI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fi-FI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fi-FI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fi-FI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154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600" dirty="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908779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6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372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0744933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>
                <a:latin typeface="Arial Black"/>
              </a:rPr>
              <a:t>Keskeiset toimenpiteet</a:t>
            </a:r>
            <a:endParaRPr lang="fi-FI" sz="2800" dirty="0"/>
          </a:p>
        </p:txBody>
      </p:sp>
      <p:graphicFrame>
        <p:nvGraphicFramePr>
          <p:cNvPr id="6" name="Taulukk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75225434"/>
              </p:ext>
            </p:extLst>
          </p:nvPr>
        </p:nvGraphicFramePr>
        <p:xfrm>
          <a:off x="457201" y="1195388"/>
          <a:ext cx="11132545" cy="2494278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291352">
                  <a:extLst>
                    <a:ext uri="{9D8B030D-6E8A-4147-A177-3AD203B41FA5}">
                      <a16:colId xmlns:a16="http://schemas.microsoft.com/office/drawing/2014/main" val="3751134344"/>
                    </a:ext>
                  </a:extLst>
                </a:gridCol>
                <a:gridCol w="824736">
                  <a:extLst>
                    <a:ext uri="{9D8B030D-6E8A-4147-A177-3AD203B41FA5}">
                      <a16:colId xmlns:a16="http://schemas.microsoft.com/office/drawing/2014/main" val="872286062"/>
                    </a:ext>
                  </a:extLst>
                </a:gridCol>
                <a:gridCol w="3582530">
                  <a:extLst>
                    <a:ext uri="{9D8B030D-6E8A-4147-A177-3AD203B41FA5}">
                      <a16:colId xmlns:a16="http://schemas.microsoft.com/office/drawing/2014/main" val="3083954864"/>
                    </a:ext>
                  </a:extLst>
                </a:gridCol>
                <a:gridCol w="1148467">
                  <a:extLst>
                    <a:ext uri="{9D8B030D-6E8A-4147-A177-3AD203B41FA5}">
                      <a16:colId xmlns:a16="http://schemas.microsoft.com/office/drawing/2014/main" val="4234607736"/>
                    </a:ext>
                  </a:extLst>
                </a:gridCol>
                <a:gridCol w="1142623">
                  <a:extLst>
                    <a:ext uri="{9D8B030D-6E8A-4147-A177-3AD203B41FA5}">
                      <a16:colId xmlns:a16="http://schemas.microsoft.com/office/drawing/2014/main" val="2978715536"/>
                    </a:ext>
                  </a:extLst>
                </a:gridCol>
                <a:gridCol w="1500896">
                  <a:extLst>
                    <a:ext uri="{9D8B030D-6E8A-4147-A177-3AD203B41FA5}">
                      <a16:colId xmlns:a16="http://schemas.microsoft.com/office/drawing/2014/main" val="1719486372"/>
                    </a:ext>
                  </a:extLst>
                </a:gridCol>
                <a:gridCol w="2641941">
                  <a:extLst>
                    <a:ext uri="{9D8B030D-6E8A-4147-A177-3AD203B41FA5}">
                      <a16:colId xmlns:a16="http://schemas.microsoft.com/office/drawing/2014/main" val="339039533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i-FI" sz="16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Toimeksiantaja</a:t>
                      </a:r>
                      <a:r>
                        <a:rPr lang="fi-FI" sz="1200" baseline="0" dirty="0"/>
                        <a:t> ja pvm</a:t>
                      </a:r>
                      <a:endParaRPr lang="fi-FI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Toimenpide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Aikataulu</a:t>
                      </a:r>
                      <a:r>
                        <a:rPr lang="fi-FI" sz="1200" baseline="0" dirty="0"/>
                        <a:t> (mennessä)</a:t>
                      </a:r>
                      <a:endParaRPr lang="fi-FI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Vastuu-org. j</a:t>
                      </a:r>
                      <a:r>
                        <a:rPr lang="fi-FI" sz="1200" baseline="0" dirty="0"/>
                        <a:t>a henkilö</a:t>
                      </a:r>
                      <a:endParaRPr lang="fi-FI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Seuraava käsittely</a:t>
                      </a:r>
                      <a:r>
                        <a:rPr lang="fi-FI" sz="1200" baseline="0" dirty="0"/>
                        <a:t>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Kommentit</a:t>
                      </a:r>
                      <a:r>
                        <a:rPr lang="fi-FI" sz="1200" baseline="0" dirty="0"/>
                        <a:t> ja jatkotoimenpiteet</a:t>
                      </a:r>
                      <a:endParaRPr lang="fi-FI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071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600" dirty="0"/>
                        <a:t>1</a:t>
                      </a:r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i-FI" sz="11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endParaRPr lang="fi-FI" sz="1100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100"/>
                        <a:t>OHRY</a:t>
                      </a:r>
                      <a:r>
                        <a:rPr lang="fi-FI" sz="1100" baseline="0" dirty="0"/>
                        <a:t> pvm</a:t>
                      </a:r>
                      <a:endParaRPr lang="fi-FI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1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370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600" dirty="0"/>
                        <a:t>2</a:t>
                      </a:r>
                    </a:p>
                  </a:txBody>
                  <a:tcPr>
                    <a:solidFill>
                      <a:schemeClr val="accent6">
                        <a:lumMod val="7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fi-FI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fi-FI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fi-FI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fi-FI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154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600" dirty="0"/>
                        <a:t>3</a:t>
                      </a:r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908779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600" dirty="0"/>
                        <a:t>4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372302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600" dirty="0"/>
                        <a:t>5</a:t>
                      </a:r>
                    </a:p>
                  </a:txBody>
                  <a:tcP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96509450"/>
                  </a:ext>
                </a:extLst>
              </a:tr>
            </a:tbl>
          </a:graphicData>
        </a:graphic>
      </p:graphicFrame>
      <p:sp>
        <p:nvSpPr>
          <p:cNvPr id="5" name="Rectangle 2">
            <a:extLst>
              <a:ext uri="{FF2B5EF4-FFF2-40B4-BE49-F238E27FC236}">
                <a16:creationId xmlns:a16="http://schemas.microsoft.com/office/drawing/2014/main" id="{2D810553-C40E-4753-BD42-1F3BFEA83992}"/>
              </a:ext>
            </a:extLst>
          </p:cNvPr>
          <p:cNvSpPr>
            <a:spLocks noChangeArrowheads="1"/>
          </p:cNvSpPr>
          <p:nvPr/>
        </p:nvSpPr>
        <p:spPr bwMode="gray">
          <a:xfrm>
            <a:off x="1926353" y="6623193"/>
            <a:ext cx="10265647" cy="234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Värit:</a:t>
            </a:r>
            <a:r>
              <a:rPr kumimoji="0" lang="fi-FI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    Etenee suunnitellusti         Tuotokset vaarassa; korjaavat toimenpiteet </a:t>
            </a:r>
            <a:r>
              <a:rPr kumimoji="0" lang="fi-FI" sz="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käytöss</a:t>
            </a:r>
            <a:r>
              <a:rPr kumimoji="0" lang="fi-FI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ä          Tuotokset vaarassa; korjaavat toimenpiteet eivät käytössä              Tuotokset valmiit              Alustava, ei aloitettu</a:t>
            </a: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   </a:t>
            </a:r>
          </a:p>
        </p:txBody>
      </p:sp>
      <p:sp>
        <p:nvSpPr>
          <p:cNvPr id="7" name="Diamond 3">
            <a:extLst>
              <a:ext uri="{FF2B5EF4-FFF2-40B4-BE49-F238E27FC236}">
                <a16:creationId xmlns:a16="http://schemas.microsoft.com/office/drawing/2014/main" id="{32F286D6-A2C4-4284-941D-AF960343A1D8}"/>
              </a:ext>
            </a:extLst>
          </p:cNvPr>
          <p:cNvSpPr/>
          <p:nvPr/>
        </p:nvSpPr>
        <p:spPr>
          <a:xfrm>
            <a:off x="2334874" y="6641532"/>
            <a:ext cx="157729" cy="157729"/>
          </a:xfrm>
          <a:prstGeom prst="diamond">
            <a:avLst/>
          </a:prstGeom>
          <a:solidFill>
            <a:srgbClr val="3399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" name="Diamond 4">
            <a:extLst>
              <a:ext uri="{FF2B5EF4-FFF2-40B4-BE49-F238E27FC236}">
                <a16:creationId xmlns:a16="http://schemas.microsoft.com/office/drawing/2014/main" id="{D06EB2B6-35B8-4BF0-A716-56A2A11F8B4B}"/>
              </a:ext>
            </a:extLst>
          </p:cNvPr>
          <p:cNvSpPr/>
          <p:nvPr/>
        </p:nvSpPr>
        <p:spPr>
          <a:xfrm>
            <a:off x="3528529" y="6641532"/>
            <a:ext cx="157729" cy="157729"/>
          </a:xfrm>
          <a:prstGeom prst="diamond">
            <a:avLst/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Diamond 5">
            <a:extLst>
              <a:ext uri="{FF2B5EF4-FFF2-40B4-BE49-F238E27FC236}">
                <a16:creationId xmlns:a16="http://schemas.microsoft.com/office/drawing/2014/main" id="{43F053E3-1A8F-46E0-90D7-1B426AD770A3}"/>
              </a:ext>
            </a:extLst>
          </p:cNvPr>
          <p:cNvSpPr/>
          <p:nvPr/>
        </p:nvSpPr>
        <p:spPr>
          <a:xfrm>
            <a:off x="6163750" y="6641532"/>
            <a:ext cx="157729" cy="157729"/>
          </a:xfrm>
          <a:prstGeom prst="diamond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</a:t>
            </a:r>
          </a:p>
        </p:txBody>
      </p:sp>
      <p:sp>
        <p:nvSpPr>
          <p:cNvPr id="10" name="Diamond 6">
            <a:extLst>
              <a:ext uri="{FF2B5EF4-FFF2-40B4-BE49-F238E27FC236}">
                <a16:creationId xmlns:a16="http://schemas.microsoft.com/office/drawing/2014/main" id="{D58A4A0F-0A83-41D1-95A8-12556520E927}"/>
              </a:ext>
            </a:extLst>
          </p:cNvPr>
          <p:cNvSpPr/>
          <p:nvPr/>
        </p:nvSpPr>
        <p:spPr>
          <a:xfrm>
            <a:off x="9206963" y="6641532"/>
            <a:ext cx="157729" cy="157729"/>
          </a:xfrm>
          <a:prstGeom prst="diamond">
            <a:avLst/>
          </a:prstGeom>
          <a:solidFill>
            <a:srgbClr val="0070C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" name="Diamond 8">
            <a:extLst>
              <a:ext uri="{FF2B5EF4-FFF2-40B4-BE49-F238E27FC236}">
                <a16:creationId xmlns:a16="http://schemas.microsoft.com/office/drawing/2014/main" id="{98026CB4-1E3A-4092-8BC1-BA1E5EFCA241}"/>
              </a:ext>
            </a:extLst>
          </p:cNvPr>
          <p:cNvSpPr/>
          <p:nvPr/>
        </p:nvSpPr>
        <p:spPr>
          <a:xfrm>
            <a:off x="10389247" y="6641532"/>
            <a:ext cx="157729" cy="157729"/>
          </a:xfrm>
          <a:prstGeom prst="diamond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2926885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fi-FI" sz="4800" b="0" dirty="0"/>
              <a:t>Salkkutason seuranta</a:t>
            </a:r>
            <a:r>
              <a:rPr lang="fi-FI" altLang="en-US" sz="4800" b="0" dirty="0"/>
              <a:t>, ohjelmien kokoaminen yhteen ja priorisointi</a:t>
            </a:r>
            <a:r>
              <a:rPr lang="fi-FI" sz="4800" b="0" dirty="0"/>
              <a:t> </a:t>
            </a:r>
            <a:endParaRPr lang="fi-FI" sz="3200" dirty="0"/>
          </a:p>
        </p:txBody>
      </p:sp>
      <p:sp>
        <p:nvSpPr>
          <p:cNvPr id="3" name="Alaotsikko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>
              <a:spcAft>
                <a:spcPts val="100"/>
              </a:spcAft>
              <a:defRPr/>
            </a:pPr>
            <a:endParaRPr lang="fi-FI" altLang="en-US" dirty="0">
              <a:latin typeface="Calibri" panose="020F0502020204030204" pitchFamily="34" charset="0"/>
            </a:endParaRPr>
          </a:p>
          <a:p>
            <a:pPr>
              <a:spcAft>
                <a:spcPts val="100"/>
              </a:spcAft>
              <a:defRPr/>
            </a:pPr>
            <a:r>
              <a:rPr lang="fi-FI">
                <a:latin typeface="Calibri"/>
                <a:cs typeface="Calibri"/>
              </a:rPr>
              <a:t>Kokonaisuuden eteneminen ja s</a:t>
            </a:r>
            <a:r>
              <a:rPr lang="fi-FI" altLang="en-US">
                <a:latin typeface="Calibri"/>
                <a:cs typeface="Calibri"/>
              </a:rPr>
              <a:t>trategiset linjaukset</a:t>
            </a:r>
            <a:endParaRPr lang="fi-FI">
              <a:latin typeface="Calibri"/>
              <a:cs typeface="Calibri"/>
            </a:endParaRPr>
          </a:p>
          <a:p>
            <a:pPr>
              <a:spcAft>
                <a:spcPts val="100"/>
              </a:spcAft>
              <a:defRPr/>
            </a:pPr>
            <a:endParaRPr lang="fi-FI" altLang="en-US" dirty="0">
              <a:latin typeface="Calibri" panose="020F0502020204030204" pitchFamily="34" charset="0"/>
              <a:cs typeface="Calibri"/>
            </a:endParaRPr>
          </a:p>
          <a:p>
            <a:pPr>
              <a:spcAft>
                <a:spcPts val="100"/>
              </a:spcAft>
              <a:defRPr/>
            </a:pPr>
            <a:endParaRPr lang="fi-FI" altLang="en-US" dirty="0">
              <a:latin typeface="Calibri" panose="020F0502020204030204" pitchFamily="34" charset="0"/>
              <a:cs typeface="Calibri"/>
            </a:endParaRPr>
          </a:p>
          <a:p>
            <a:endParaRPr lang="fi-FI" dirty="0"/>
          </a:p>
          <a:p>
            <a:r>
              <a:rPr lang="fi-FI" sz="2000"/>
              <a:t>Kohderyhmä: KH, KVSTO, KJORY, TOIMIALOJEN JOHTORYHMÄT</a:t>
            </a:r>
            <a:endParaRPr lang="fi-FI" sz="2000">
              <a:cs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56400400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LIITTEET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dirty="0"/>
              <a:t>Tarvittaessa tarkempi seuranta toimenpiteistä, tuotoksista, rahoituksesta</a:t>
            </a:r>
          </a:p>
        </p:txBody>
      </p:sp>
    </p:spTree>
    <p:extLst>
      <p:ext uri="{BB962C8B-B14F-4D97-AF65-F5344CB8AC3E}">
        <p14:creationId xmlns:p14="http://schemas.microsoft.com/office/powerpoint/2010/main" val="3594532954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2D810553-C40E-4753-BD42-1F3BFEA83992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38425" y="6390230"/>
            <a:ext cx="10265647" cy="234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Värit:</a:t>
            </a:r>
            <a:r>
              <a:rPr kumimoji="0" lang="fi-FI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    Etenee suunnitellusti         Tuotokset vaarassa; korjaavat toimenpiteet </a:t>
            </a:r>
            <a:r>
              <a:rPr kumimoji="0" lang="fi-FI" sz="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käytöss</a:t>
            </a:r>
            <a:r>
              <a:rPr kumimoji="0" lang="fi-FI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ä          Tuotokset vaarassa; korjaavat toimenpiteet eivät käytössä              Tuotokset valmiit              Alustava, ei aloitettu</a:t>
            </a: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   </a:t>
            </a:r>
          </a:p>
        </p:txBody>
      </p:sp>
      <p:sp>
        <p:nvSpPr>
          <p:cNvPr id="8" name="Title 7">
            <a:extLst>
              <a:ext uri="{FF2B5EF4-FFF2-40B4-BE49-F238E27FC236}">
                <a16:creationId xmlns:a16="http://schemas.microsoft.com/office/drawing/2014/main" id="{96B340E5-DC5C-4C14-BAB4-54D893B0A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408562"/>
            <a:ext cx="11346874" cy="787615"/>
          </a:xfrm>
        </p:spPr>
        <p:txBody>
          <a:bodyPr/>
          <a:lstStyle/>
          <a:p>
            <a:r>
              <a:rPr lang="en-GB" sz="2400" dirty="0" err="1">
                <a:latin typeface="Arial Black"/>
              </a:rPr>
              <a:t>Toimenpiteiden</a:t>
            </a:r>
            <a:r>
              <a:rPr lang="en-GB" sz="2400" dirty="0">
                <a:latin typeface="Arial Black"/>
              </a:rPr>
              <a:t> </a:t>
            </a:r>
            <a:r>
              <a:rPr lang="en-GB" sz="2400" dirty="0" err="1">
                <a:latin typeface="Arial Black"/>
              </a:rPr>
              <a:t>ja</a:t>
            </a:r>
            <a:r>
              <a:rPr lang="en-GB" sz="2400" dirty="0">
                <a:latin typeface="Arial Black"/>
              </a:rPr>
              <a:t> </a:t>
            </a:r>
            <a:r>
              <a:rPr lang="en-GB" sz="2400" dirty="0" err="1">
                <a:latin typeface="Arial Black"/>
              </a:rPr>
              <a:t>tuotosten</a:t>
            </a:r>
            <a:r>
              <a:rPr lang="en-GB" sz="2400" dirty="0">
                <a:latin typeface="Arial Black"/>
              </a:rPr>
              <a:t> </a:t>
            </a:r>
            <a:r>
              <a:rPr lang="en-GB" sz="2400" dirty="0" err="1">
                <a:latin typeface="Arial Black"/>
              </a:rPr>
              <a:t>eteneminen</a:t>
            </a:r>
            <a:endParaRPr lang="en-GB" sz="2400" dirty="0">
              <a:latin typeface="Arial Black"/>
            </a:endParaRP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B61AE8F6-18DC-4B27-AFC5-FED5E141A75A}"/>
              </a:ext>
            </a:extLst>
          </p:cNvPr>
          <p:cNvGraphicFramePr>
            <a:graphicFrameLocks noGrp="1"/>
          </p:cNvGraphicFramePr>
          <p:nvPr/>
        </p:nvGraphicFramePr>
        <p:xfrm>
          <a:off x="457200" y="764271"/>
          <a:ext cx="11277601" cy="5456903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257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53591">
                  <a:extLst>
                    <a:ext uri="{9D8B030D-6E8A-4147-A177-3AD203B41FA5}">
                      <a16:colId xmlns:a16="http://schemas.microsoft.com/office/drawing/2014/main" val="1584706731"/>
                    </a:ext>
                  </a:extLst>
                </a:gridCol>
                <a:gridCol w="44920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918079">
                  <a:extLst>
                    <a:ext uri="{9D8B030D-6E8A-4147-A177-3AD203B41FA5}">
                      <a16:colId xmlns:a16="http://schemas.microsoft.com/office/drawing/2014/main" val="2727382595"/>
                    </a:ext>
                  </a:extLst>
                </a:gridCol>
                <a:gridCol w="4093474">
                  <a:extLst>
                    <a:ext uri="{9D8B030D-6E8A-4147-A177-3AD203B41FA5}">
                      <a16:colId xmlns:a16="http://schemas.microsoft.com/office/drawing/2014/main" val="4287374029"/>
                    </a:ext>
                  </a:extLst>
                </a:gridCol>
                <a:gridCol w="3205398">
                  <a:extLst>
                    <a:ext uri="{9D8B030D-6E8A-4147-A177-3AD203B41FA5}">
                      <a16:colId xmlns:a16="http://schemas.microsoft.com/office/drawing/2014/main" val="3234188391"/>
                    </a:ext>
                  </a:extLst>
                </a:gridCol>
              </a:tblGrid>
              <a:tr h="280410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050" baseline="0" dirty="0"/>
                        <a:t>RAG</a:t>
                      </a:r>
                      <a:endParaRPr lang="en-GB" sz="1050" baseline="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050" baseline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>
                    <a:solidFill>
                      <a:srgbClr val="7395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200" baseline="0" dirty="0"/>
                        <a:t>Toimenpide</a:t>
                      </a:r>
                      <a:endParaRPr lang="en-GB" sz="1200" baseline="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200" baseline="0" dirty="0"/>
                        <a:t>Keskeiset tuotokset, saavutukset</a:t>
                      </a:r>
                      <a:endParaRPr lang="en-GB" sz="1200" baseline="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200" baseline="0" dirty="0"/>
                        <a:t>Seuraavat vaiheet</a:t>
                      </a:r>
                      <a:endParaRPr lang="en-GB" sz="1200" baseline="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7260">
                <a:tc rowSpan="8"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A</a:t>
                      </a:r>
                      <a:endParaRPr lang="en-GB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 rowSpan="8"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en-GB" sz="1050" u="none" baseline="0" dirty="0"/>
                        <a:t>[</a:t>
                      </a:r>
                      <a:r>
                        <a:rPr lang="en-GB" sz="1050" u="none" baseline="0" dirty="0" err="1"/>
                        <a:t>Toimenpide-kokonaisuus</a:t>
                      </a:r>
                      <a:r>
                        <a:rPr lang="en-GB" sz="1050" u="none" baseline="0" dirty="0"/>
                        <a:t>]</a:t>
                      </a:r>
                      <a:endParaRPr lang="fi-FI" dirty="0"/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A1</a:t>
                      </a:r>
                      <a:endParaRPr lang="en-GB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fi-FI" sz="800" b="1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fi-FI" sz="900" u="none" baseline="0" dirty="0"/>
                        <a:t>[kuvasta]</a:t>
                      </a: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fi-FI" sz="900" u="none" baseline="0" dirty="0"/>
                        <a:t>[kuvausta]</a:t>
                      </a: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072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A2</a:t>
                      </a:r>
                      <a:endParaRPr lang="en-GB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fi-FI" sz="800" b="1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076670680"/>
                  </a:ext>
                </a:extLst>
              </a:tr>
              <a:tr h="24925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A3</a:t>
                      </a:r>
                      <a:endParaRPr lang="en-GB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fi-FI" sz="800" b="1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900" u="none" baseline="0" dirty="0"/>
                        <a:t>-</a:t>
                      </a: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550627652"/>
                  </a:ext>
                </a:extLst>
              </a:tr>
              <a:tr h="34272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A4</a:t>
                      </a:r>
                      <a:endParaRPr lang="en-GB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fi-FI" sz="800" b="1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078471406"/>
                  </a:ext>
                </a:extLst>
              </a:tr>
              <a:tr h="24925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A5</a:t>
                      </a:r>
                      <a:endParaRPr lang="en-GB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fi-FI" sz="800" b="1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318789043"/>
                  </a:ext>
                </a:extLst>
              </a:tr>
              <a:tr h="327143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A6</a:t>
                      </a:r>
                      <a:endParaRPr lang="en-GB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fi-FI" sz="800" b="1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extLst>
                  <a:ext uri="{0D108BD9-81ED-4DB2-BD59-A6C34878D82A}">
                    <a16:rowId xmlns:a16="http://schemas.microsoft.com/office/drawing/2014/main" val="2465410915"/>
                  </a:ext>
                </a:extLst>
              </a:tr>
              <a:tr h="3072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A7</a:t>
                      </a:r>
                      <a:endParaRPr lang="en-GB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fi-FI" sz="800" b="1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026603887"/>
                  </a:ext>
                </a:extLst>
              </a:tr>
              <a:tr h="3072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A8</a:t>
                      </a:r>
                      <a:endParaRPr lang="en-GB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fi-FI" sz="800" b="1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115991391"/>
                  </a:ext>
                </a:extLst>
              </a:tr>
              <a:tr h="424092">
                <a:tc rowSpan="2"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200" u="none" baseline="0"/>
                        <a:t>B</a:t>
                      </a:r>
                      <a:endParaRPr lang="fi-FI" sz="1200" b="1" u="none" baseline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 rowSpan="2"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en-GB" sz="1050" u="none" baseline="0" dirty="0"/>
                        <a:t>[</a:t>
                      </a:r>
                      <a:r>
                        <a:rPr lang="en-GB" sz="1050" u="none" baseline="0" dirty="0" err="1"/>
                        <a:t>Toimenpide-kokonaisuus</a:t>
                      </a:r>
                      <a:r>
                        <a:rPr lang="en-GB" sz="1050" u="none" baseline="0" dirty="0"/>
                        <a:t>]</a:t>
                      </a:r>
                      <a:endParaRPr lang="fi-FI" sz="1050" dirty="0"/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B1</a:t>
                      </a:r>
                      <a:endParaRPr lang="en-GB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fi-FI" sz="800" b="1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072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B2</a:t>
                      </a:r>
                      <a:endParaRPr lang="en-GB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fi-FI" sz="800" b="1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fi-FI" sz="900" b="0" u="none" baseline="0" dirty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4384440"/>
                  </a:ext>
                </a:extLst>
              </a:tr>
              <a:tr h="307260">
                <a:tc rowSpan="7"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200" u="none" baseline="0"/>
                        <a:t>C</a:t>
                      </a:r>
                      <a:endParaRPr lang="en-GB" sz="1200" b="1" u="none" baseline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 rowSpan="7"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en-GB" sz="1050" u="none" baseline="0" dirty="0"/>
                        <a:t>[</a:t>
                      </a:r>
                      <a:r>
                        <a:rPr lang="en-GB" sz="1050" u="none" baseline="0" dirty="0" err="1"/>
                        <a:t>Toimenpide-kokonaisuus</a:t>
                      </a:r>
                      <a:r>
                        <a:rPr lang="en-GB" sz="1050" u="none" baseline="0" dirty="0"/>
                        <a:t>]</a:t>
                      </a:r>
                      <a:endParaRPr lang="fi-FI" sz="1050" dirty="0"/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C1</a:t>
                      </a:r>
                      <a:endParaRPr lang="fi-FI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fi-FI" sz="800" b="1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07260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C2</a:t>
                      </a:r>
                      <a:endParaRPr lang="fi-FI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fi-FI" sz="800" b="1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149972152"/>
                  </a:ext>
                </a:extLst>
              </a:tr>
              <a:tr h="34272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C3</a:t>
                      </a:r>
                      <a:endParaRPr lang="fi-FI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fi-FI" sz="800" b="1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192797121"/>
                  </a:ext>
                </a:extLst>
              </a:tr>
              <a:tr h="24925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C4</a:t>
                      </a:r>
                      <a:endParaRPr lang="fi-FI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fi-FI" sz="800" b="1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562272798"/>
                  </a:ext>
                </a:extLst>
              </a:tr>
              <a:tr h="342721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C5</a:t>
                      </a:r>
                      <a:endParaRPr lang="fi-FI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fi-FI" sz="800" b="1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543850487"/>
                  </a:ext>
                </a:extLst>
              </a:tr>
              <a:tr h="24925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C6</a:t>
                      </a:r>
                      <a:endParaRPr lang="fi-FI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fi-FI" sz="800" b="1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320092625"/>
                  </a:ext>
                </a:extLst>
              </a:tr>
              <a:tr h="249255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C7</a:t>
                      </a:r>
                      <a:endParaRPr lang="fi-FI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fi-FI" sz="800" b="1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339313805"/>
                  </a:ext>
                </a:extLst>
              </a:tr>
            </a:tbl>
          </a:graphicData>
        </a:graphic>
      </p:graphicFrame>
      <p:sp>
        <p:nvSpPr>
          <p:cNvPr id="4" name="Diamond 3">
            <a:extLst>
              <a:ext uri="{FF2B5EF4-FFF2-40B4-BE49-F238E27FC236}">
                <a16:creationId xmlns:a16="http://schemas.microsoft.com/office/drawing/2014/main" id="{32F286D6-A2C4-4284-941D-AF960343A1D8}"/>
              </a:ext>
            </a:extLst>
          </p:cNvPr>
          <p:cNvSpPr/>
          <p:nvPr/>
        </p:nvSpPr>
        <p:spPr>
          <a:xfrm>
            <a:off x="1946946" y="6408569"/>
            <a:ext cx="157729" cy="157729"/>
          </a:xfrm>
          <a:prstGeom prst="diamond">
            <a:avLst/>
          </a:prstGeom>
          <a:solidFill>
            <a:srgbClr val="3399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" name="Diamond 4">
            <a:extLst>
              <a:ext uri="{FF2B5EF4-FFF2-40B4-BE49-F238E27FC236}">
                <a16:creationId xmlns:a16="http://schemas.microsoft.com/office/drawing/2014/main" id="{D06EB2B6-35B8-4BF0-A716-56A2A11F8B4B}"/>
              </a:ext>
            </a:extLst>
          </p:cNvPr>
          <p:cNvSpPr/>
          <p:nvPr/>
        </p:nvSpPr>
        <p:spPr>
          <a:xfrm>
            <a:off x="3140601" y="6408569"/>
            <a:ext cx="157729" cy="157729"/>
          </a:xfrm>
          <a:prstGeom prst="diamond">
            <a:avLst/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" name="Diamond 5">
            <a:extLst>
              <a:ext uri="{FF2B5EF4-FFF2-40B4-BE49-F238E27FC236}">
                <a16:creationId xmlns:a16="http://schemas.microsoft.com/office/drawing/2014/main" id="{43F053E3-1A8F-46E0-90D7-1B426AD770A3}"/>
              </a:ext>
            </a:extLst>
          </p:cNvPr>
          <p:cNvSpPr/>
          <p:nvPr/>
        </p:nvSpPr>
        <p:spPr>
          <a:xfrm>
            <a:off x="5775822" y="6408569"/>
            <a:ext cx="157729" cy="157729"/>
          </a:xfrm>
          <a:prstGeom prst="diamond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</a:t>
            </a:r>
          </a:p>
        </p:txBody>
      </p:sp>
      <p:sp>
        <p:nvSpPr>
          <p:cNvPr id="7" name="Diamond 6">
            <a:extLst>
              <a:ext uri="{FF2B5EF4-FFF2-40B4-BE49-F238E27FC236}">
                <a16:creationId xmlns:a16="http://schemas.microsoft.com/office/drawing/2014/main" id="{D58A4A0F-0A83-41D1-95A8-12556520E927}"/>
              </a:ext>
            </a:extLst>
          </p:cNvPr>
          <p:cNvSpPr/>
          <p:nvPr/>
        </p:nvSpPr>
        <p:spPr>
          <a:xfrm>
            <a:off x="8819035" y="6408569"/>
            <a:ext cx="157729" cy="157729"/>
          </a:xfrm>
          <a:prstGeom prst="diamond">
            <a:avLst/>
          </a:prstGeom>
          <a:solidFill>
            <a:srgbClr val="0070C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Diamond 8">
            <a:extLst>
              <a:ext uri="{FF2B5EF4-FFF2-40B4-BE49-F238E27FC236}">
                <a16:creationId xmlns:a16="http://schemas.microsoft.com/office/drawing/2014/main" id="{98026CB4-1E3A-4092-8BC1-BA1E5EFCA241}"/>
              </a:ext>
            </a:extLst>
          </p:cNvPr>
          <p:cNvSpPr/>
          <p:nvPr/>
        </p:nvSpPr>
        <p:spPr>
          <a:xfrm>
            <a:off x="10001319" y="6408569"/>
            <a:ext cx="157729" cy="157729"/>
          </a:xfrm>
          <a:prstGeom prst="diamond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256247702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6B340E5-DC5C-4C14-BAB4-54D893B0A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408562"/>
            <a:ext cx="11346874" cy="787615"/>
          </a:xfrm>
        </p:spPr>
        <p:txBody>
          <a:bodyPr/>
          <a:lstStyle/>
          <a:p>
            <a:r>
              <a:rPr lang="fi-FI" sz="2400" dirty="0">
                <a:latin typeface="Arial Black"/>
              </a:rPr>
              <a:t>Toimenpiteiden muut tilannetiedot</a:t>
            </a: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B61AE8F6-18DC-4B27-AFC5-FED5E141A75A}"/>
              </a:ext>
            </a:extLst>
          </p:cNvPr>
          <p:cNvGraphicFramePr>
            <a:graphicFrameLocks noGrp="1"/>
          </p:cNvGraphicFramePr>
          <p:nvPr/>
        </p:nvGraphicFramePr>
        <p:xfrm>
          <a:off x="457199" y="1019103"/>
          <a:ext cx="11016081" cy="4887028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20826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3320">
                  <a:extLst>
                    <a:ext uri="{9D8B030D-6E8A-4147-A177-3AD203B41FA5}">
                      <a16:colId xmlns:a16="http://schemas.microsoft.com/office/drawing/2014/main" val="1584706731"/>
                    </a:ext>
                  </a:extLst>
                </a:gridCol>
                <a:gridCol w="5162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527731">
                  <a:extLst>
                    <a:ext uri="{9D8B030D-6E8A-4147-A177-3AD203B41FA5}">
                      <a16:colId xmlns:a16="http://schemas.microsoft.com/office/drawing/2014/main" val="2727382595"/>
                    </a:ext>
                  </a:extLst>
                </a:gridCol>
                <a:gridCol w="1959928">
                  <a:extLst>
                    <a:ext uri="{9D8B030D-6E8A-4147-A177-3AD203B41FA5}">
                      <a16:colId xmlns:a16="http://schemas.microsoft.com/office/drawing/2014/main" val="4287374029"/>
                    </a:ext>
                  </a:extLst>
                </a:gridCol>
                <a:gridCol w="1777813">
                  <a:extLst>
                    <a:ext uri="{9D8B030D-6E8A-4147-A177-3AD203B41FA5}">
                      <a16:colId xmlns:a16="http://schemas.microsoft.com/office/drawing/2014/main" val="471366571"/>
                    </a:ext>
                  </a:extLst>
                </a:gridCol>
                <a:gridCol w="1883078">
                  <a:extLst>
                    <a:ext uri="{9D8B030D-6E8A-4147-A177-3AD203B41FA5}">
                      <a16:colId xmlns:a16="http://schemas.microsoft.com/office/drawing/2014/main" val="3234188391"/>
                    </a:ext>
                  </a:extLst>
                </a:gridCol>
                <a:gridCol w="1949666">
                  <a:extLst>
                    <a:ext uri="{9D8B030D-6E8A-4147-A177-3AD203B41FA5}">
                      <a16:colId xmlns:a16="http://schemas.microsoft.com/office/drawing/2014/main" val="4026097073"/>
                    </a:ext>
                  </a:extLst>
                </a:gridCol>
              </a:tblGrid>
              <a:tr h="327994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050" baseline="0" dirty="0"/>
                        <a:t>RAG</a:t>
                      </a:r>
                      <a:endParaRPr lang="en-GB" sz="1050" baseline="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endParaRPr lang="en-GB" sz="1050" baseline="0">
                        <a:solidFill>
                          <a:schemeClr val="bg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>
                    <a:solidFill>
                      <a:srgbClr val="7395B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200" baseline="0" dirty="0" err="1"/>
                        <a:t>Toimenpide</a:t>
                      </a:r>
                      <a:endParaRPr lang="en-GB" sz="1200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200" baseline="0" noProof="0" dirty="0"/>
                        <a:t>Riskit</a:t>
                      </a:r>
                      <a:endParaRPr lang="fi-FI" sz="1200" baseline="0" noProof="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200" baseline="0" noProof="0"/>
                        <a:t>Oletukset</a:t>
                      </a:r>
                      <a:endParaRPr lang="fi-FI" sz="1200" baseline="0" noProof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200" baseline="0" noProof="0"/>
                        <a:t>Ongelmat</a:t>
                      </a:r>
                      <a:endParaRPr lang="fi-FI" sz="1200" baseline="0" noProof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200" baseline="0" noProof="0" dirty="0"/>
                        <a:t>Riippuvuudet</a:t>
                      </a:r>
                      <a:endParaRPr lang="fi-FI" sz="1200" baseline="0" noProof="0" dirty="0">
                        <a:solidFill>
                          <a:schemeClr val="bg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95196">
                <a:tc rowSpan="8"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/>
                        <a:t>A</a:t>
                      </a:r>
                      <a:endParaRPr lang="en-GB" sz="1000" b="1" u="none" baseline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 rowSpan="8"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buNone/>
                      </a:pPr>
                      <a:r>
                        <a:rPr lang="en-GB" sz="1050" u="none" kern="1200" baseline="0" dirty="0"/>
                        <a:t>[</a:t>
                      </a:r>
                      <a:r>
                        <a:rPr lang="en-GB" sz="1050" u="none" kern="1200" baseline="0" dirty="0" err="1"/>
                        <a:t>Toimenpide-kokonaisuus</a:t>
                      </a:r>
                      <a:r>
                        <a:rPr lang="en-GB" sz="1050" u="none" kern="1200" baseline="0" dirty="0"/>
                        <a:t>]</a:t>
                      </a:r>
                      <a:endParaRPr lang="fi-FI" sz="105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A1</a:t>
                      </a:r>
                      <a:endParaRPr lang="en-GB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fi-FI" sz="800" b="1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fi-FI" sz="900" u="none" baseline="0" dirty="0"/>
                        <a:t>[kuvasta]</a:t>
                      </a: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fi-FI" sz="900" u="none" baseline="0" dirty="0"/>
                        <a:t>[kuvausta]</a:t>
                      </a: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fi-FI" sz="900" u="none" baseline="0" dirty="0"/>
                        <a:t>[kuvasta]</a:t>
                      </a: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r>
                        <a:rPr lang="fi-FI" sz="900" u="none" baseline="0" dirty="0"/>
                        <a:t>[kuvausta]</a:t>
                      </a:r>
                      <a:endParaRPr lang="fi-FI" sz="900" b="0" u="none" baseline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623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buNone/>
                      </a:pPr>
                      <a:endParaRPr lang="en-GB" sz="105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A2</a:t>
                      </a:r>
                      <a:endParaRPr lang="en-GB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fi-FI" sz="800" b="1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076670680"/>
                  </a:ext>
                </a:extLst>
              </a:tr>
              <a:tr h="2623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buNone/>
                      </a:pPr>
                      <a:endParaRPr lang="en-GB" sz="105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A3</a:t>
                      </a:r>
                      <a:endParaRPr lang="en-GB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fi-FI" sz="800" b="1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900" u="none" baseline="0" noProof="0"/>
                        <a:t>-</a:t>
                      </a: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550627652"/>
                  </a:ext>
                </a:extLst>
              </a:tr>
              <a:tr h="2623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buNone/>
                      </a:pPr>
                      <a:endParaRPr lang="en-GB" sz="105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A4</a:t>
                      </a:r>
                      <a:endParaRPr lang="en-GB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fi-FI" sz="800" b="1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Font typeface="+mj-lt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078471406"/>
                  </a:ext>
                </a:extLst>
              </a:tr>
              <a:tr h="2623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buNone/>
                      </a:pPr>
                      <a:endParaRPr lang="en-GB" sz="105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A5</a:t>
                      </a:r>
                      <a:endParaRPr lang="en-GB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fi-FI" sz="800" b="1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318789043"/>
                  </a:ext>
                </a:extLst>
              </a:tr>
              <a:tr h="2623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buNone/>
                      </a:pPr>
                      <a:endParaRPr lang="en-GB" sz="105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A6</a:t>
                      </a:r>
                      <a:endParaRPr lang="en-GB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fi-FI" sz="800" b="1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extLst>
                  <a:ext uri="{0D108BD9-81ED-4DB2-BD59-A6C34878D82A}">
                    <a16:rowId xmlns:a16="http://schemas.microsoft.com/office/drawing/2014/main" val="2465410915"/>
                  </a:ext>
                </a:extLst>
              </a:tr>
              <a:tr h="2623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buNone/>
                      </a:pPr>
                      <a:endParaRPr lang="en-GB" sz="105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A7</a:t>
                      </a:r>
                      <a:endParaRPr lang="en-GB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fi-FI" sz="800" b="1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026603887"/>
                  </a:ext>
                </a:extLst>
              </a:tr>
              <a:tr h="2623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buNone/>
                      </a:pPr>
                      <a:endParaRPr lang="en-GB" sz="105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A8</a:t>
                      </a:r>
                      <a:endParaRPr lang="en-GB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fi-FI" sz="800" b="1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115991391"/>
                  </a:ext>
                </a:extLst>
              </a:tr>
              <a:tr h="295196">
                <a:tc rowSpan="2"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200" u="none" baseline="0"/>
                        <a:t>B</a:t>
                      </a:r>
                      <a:endParaRPr lang="fi-FI" sz="1200" b="1" u="none" baseline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 rowSpan="2"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buNone/>
                      </a:pPr>
                      <a:r>
                        <a:rPr lang="en-GB" sz="1050" u="none" kern="1200" baseline="0" dirty="0"/>
                        <a:t>[</a:t>
                      </a:r>
                      <a:r>
                        <a:rPr lang="en-GB" sz="1050" u="none" kern="1200" baseline="0" dirty="0" err="1"/>
                        <a:t>Toimenpide-kokonaisuus</a:t>
                      </a:r>
                      <a:r>
                        <a:rPr lang="en-GB" sz="1050" u="none" kern="1200" baseline="0" dirty="0"/>
                        <a:t>]</a:t>
                      </a:r>
                      <a:endParaRPr lang="fi-FI" sz="105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B1</a:t>
                      </a:r>
                      <a:endParaRPr lang="en-GB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fi-FI" sz="800" b="1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623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buNone/>
                      </a:pPr>
                      <a:endParaRPr lang="en-GB" sz="105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B2</a:t>
                      </a:r>
                      <a:endParaRPr lang="en-GB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fi-FI" sz="800" b="1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>
                        <a:solidFill>
                          <a:srgbClr val="000000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4384440"/>
                  </a:ext>
                </a:extLst>
              </a:tr>
              <a:tr h="295196">
                <a:tc rowSpan="7"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200" u="none" baseline="0"/>
                        <a:t>C</a:t>
                      </a:r>
                      <a:endParaRPr lang="en-GB" sz="1200" b="1" u="none" baseline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 rowSpan="7"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buNone/>
                      </a:pPr>
                      <a:r>
                        <a:rPr lang="en-GB" sz="1050" u="none" kern="1200" baseline="0" dirty="0"/>
                        <a:t>[</a:t>
                      </a:r>
                      <a:r>
                        <a:rPr lang="en-GB" sz="1050" u="none" kern="1200" baseline="0" dirty="0" err="1"/>
                        <a:t>Toimenpide-kokonaisuus</a:t>
                      </a:r>
                      <a:r>
                        <a:rPr lang="en-GB" sz="1050" u="none" kern="1200" baseline="0" dirty="0"/>
                        <a:t>]</a:t>
                      </a:r>
                      <a:endParaRPr lang="fi-FI" sz="105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C1</a:t>
                      </a:r>
                      <a:endParaRPr lang="fi-FI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fi-FI" sz="800" b="1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623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buNone/>
                      </a:pPr>
                      <a:endParaRPr lang="en-GB" sz="105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C2</a:t>
                      </a:r>
                      <a:endParaRPr lang="fi-FI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fi-FI" sz="800" b="1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149972152"/>
                  </a:ext>
                </a:extLst>
              </a:tr>
              <a:tr h="2623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buNone/>
                      </a:pPr>
                      <a:endParaRPr lang="en-GB" sz="105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C3</a:t>
                      </a:r>
                      <a:endParaRPr lang="fi-FI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fi-FI" sz="800" b="1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192797121"/>
                  </a:ext>
                </a:extLst>
              </a:tr>
              <a:tr h="2623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buNone/>
                      </a:pPr>
                      <a:endParaRPr lang="en-GB" sz="105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C4</a:t>
                      </a:r>
                      <a:endParaRPr lang="fi-FI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fi-FI" sz="800" b="1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562272798"/>
                  </a:ext>
                </a:extLst>
              </a:tr>
              <a:tr h="2623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buNone/>
                      </a:pPr>
                      <a:endParaRPr lang="en-GB" sz="105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C5</a:t>
                      </a:r>
                      <a:endParaRPr lang="fi-FI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None/>
                        <a:tabLst/>
                        <a:defRPr/>
                      </a:pPr>
                      <a:endParaRPr lang="fi-FI" sz="800" b="1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2543850487"/>
                  </a:ext>
                </a:extLst>
              </a:tr>
              <a:tr h="2623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buNone/>
                      </a:pPr>
                      <a:endParaRPr lang="en-GB" sz="105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C6</a:t>
                      </a:r>
                      <a:endParaRPr lang="fi-FI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fi-FI" sz="800" b="1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1320092625"/>
                  </a:ext>
                </a:extLst>
              </a:tr>
              <a:tr h="262389">
                <a:tc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buNone/>
                      </a:pPr>
                      <a:endParaRPr lang="en-GB" sz="105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C7</a:t>
                      </a:r>
                      <a:endParaRPr lang="fi-FI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lvl="0" indent="0" algn="ctr">
                        <a:buNone/>
                      </a:pPr>
                      <a:endParaRPr lang="fi-FI" sz="800" b="1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900" b="0" u="none" baseline="0" noProof="0" dirty="0">
                        <a:solidFill>
                          <a:schemeClr val="tx1"/>
                        </a:solidFill>
                        <a:latin typeface="Calibri"/>
                        <a:cs typeface="Calibri"/>
                      </a:endParaRPr>
                    </a:p>
                  </a:txBody>
                  <a:tcPr marL="36000" marR="36000" marT="36000" marB="36000" anchor="ctr"/>
                </a:tc>
                <a:extLst>
                  <a:ext uri="{0D108BD9-81ED-4DB2-BD59-A6C34878D82A}">
                    <a16:rowId xmlns:a16="http://schemas.microsoft.com/office/drawing/2014/main" val="3339313805"/>
                  </a:ext>
                </a:extLst>
              </a:tr>
            </a:tbl>
          </a:graphicData>
        </a:graphic>
      </p:graphicFrame>
      <p:sp>
        <p:nvSpPr>
          <p:cNvPr id="11" name="Rectangle 2">
            <a:extLst>
              <a:ext uri="{FF2B5EF4-FFF2-40B4-BE49-F238E27FC236}">
                <a16:creationId xmlns:a16="http://schemas.microsoft.com/office/drawing/2014/main" id="{2D810553-C40E-4753-BD42-1F3BFEA83992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38425" y="6390230"/>
            <a:ext cx="10265647" cy="234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Värit:</a:t>
            </a:r>
            <a:r>
              <a:rPr kumimoji="0" lang="fi-FI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    Etenee suunnitellusti         Tuotokset vaarassa; korjaavat toimenpiteet </a:t>
            </a:r>
            <a:r>
              <a:rPr kumimoji="0" lang="fi-FI" sz="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käytöss</a:t>
            </a:r>
            <a:r>
              <a:rPr kumimoji="0" lang="fi-FI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ä          Tuotokset vaarassa; korjaavat toimenpiteet eivät käytössä              Tuotokset valmiit              Alustava, ei aloitettu</a:t>
            </a: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   </a:t>
            </a:r>
          </a:p>
        </p:txBody>
      </p:sp>
      <p:sp>
        <p:nvSpPr>
          <p:cNvPr id="12" name="Diamond 3">
            <a:extLst>
              <a:ext uri="{FF2B5EF4-FFF2-40B4-BE49-F238E27FC236}">
                <a16:creationId xmlns:a16="http://schemas.microsoft.com/office/drawing/2014/main" id="{32F286D6-A2C4-4284-941D-AF960343A1D8}"/>
              </a:ext>
            </a:extLst>
          </p:cNvPr>
          <p:cNvSpPr/>
          <p:nvPr/>
        </p:nvSpPr>
        <p:spPr>
          <a:xfrm>
            <a:off x="1946946" y="6408569"/>
            <a:ext cx="157729" cy="157729"/>
          </a:xfrm>
          <a:prstGeom prst="diamond">
            <a:avLst/>
          </a:prstGeom>
          <a:solidFill>
            <a:srgbClr val="3399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3" name="Diamond 4">
            <a:extLst>
              <a:ext uri="{FF2B5EF4-FFF2-40B4-BE49-F238E27FC236}">
                <a16:creationId xmlns:a16="http://schemas.microsoft.com/office/drawing/2014/main" id="{D06EB2B6-35B8-4BF0-A716-56A2A11F8B4B}"/>
              </a:ext>
            </a:extLst>
          </p:cNvPr>
          <p:cNvSpPr/>
          <p:nvPr/>
        </p:nvSpPr>
        <p:spPr>
          <a:xfrm>
            <a:off x="3140601" y="6408569"/>
            <a:ext cx="157729" cy="157729"/>
          </a:xfrm>
          <a:prstGeom prst="diamond">
            <a:avLst/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4" name="Diamond 5">
            <a:extLst>
              <a:ext uri="{FF2B5EF4-FFF2-40B4-BE49-F238E27FC236}">
                <a16:creationId xmlns:a16="http://schemas.microsoft.com/office/drawing/2014/main" id="{43F053E3-1A8F-46E0-90D7-1B426AD770A3}"/>
              </a:ext>
            </a:extLst>
          </p:cNvPr>
          <p:cNvSpPr/>
          <p:nvPr/>
        </p:nvSpPr>
        <p:spPr>
          <a:xfrm>
            <a:off x="5775822" y="6408569"/>
            <a:ext cx="157729" cy="157729"/>
          </a:xfrm>
          <a:prstGeom prst="diamond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</a:t>
            </a:r>
          </a:p>
        </p:txBody>
      </p:sp>
      <p:sp>
        <p:nvSpPr>
          <p:cNvPr id="15" name="Diamond 6">
            <a:extLst>
              <a:ext uri="{FF2B5EF4-FFF2-40B4-BE49-F238E27FC236}">
                <a16:creationId xmlns:a16="http://schemas.microsoft.com/office/drawing/2014/main" id="{D58A4A0F-0A83-41D1-95A8-12556520E927}"/>
              </a:ext>
            </a:extLst>
          </p:cNvPr>
          <p:cNvSpPr/>
          <p:nvPr/>
        </p:nvSpPr>
        <p:spPr>
          <a:xfrm>
            <a:off x="8819035" y="6408569"/>
            <a:ext cx="157729" cy="157729"/>
          </a:xfrm>
          <a:prstGeom prst="diamond">
            <a:avLst/>
          </a:prstGeom>
          <a:solidFill>
            <a:srgbClr val="0070C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6" name="Diamond 8">
            <a:extLst>
              <a:ext uri="{FF2B5EF4-FFF2-40B4-BE49-F238E27FC236}">
                <a16:creationId xmlns:a16="http://schemas.microsoft.com/office/drawing/2014/main" id="{98026CB4-1E3A-4092-8BC1-BA1E5EFCA241}"/>
              </a:ext>
            </a:extLst>
          </p:cNvPr>
          <p:cNvSpPr/>
          <p:nvPr/>
        </p:nvSpPr>
        <p:spPr>
          <a:xfrm>
            <a:off x="10001319" y="6408569"/>
            <a:ext cx="157729" cy="157729"/>
          </a:xfrm>
          <a:prstGeom prst="diamond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706451661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6127" y="144382"/>
            <a:ext cx="11234738" cy="787400"/>
          </a:xfrm>
        </p:spPr>
        <p:txBody>
          <a:bodyPr/>
          <a:lstStyle/>
          <a:p>
            <a:r>
              <a:rPr lang="fi-FI" sz="3200" dirty="0"/>
              <a:t>Ohjelman tuotokset vuositason tiekartalla</a:t>
            </a:r>
          </a:p>
        </p:txBody>
      </p:sp>
      <p:graphicFrame>
        <p:nvGraphicFramePr>
          <p:cNvPr id="18" name="Table 17"/>
          <p:cNvGraphicFramePr>
            <a:graphicFrameLocks noGrp="1"/>
          </p:cNvGraphicFramePr>
          <p:nvPr/>
        </p:nvGraphicFramePr>
        <p:xfrm>
          <a:off x="386127" y="655550"/>
          <a:ext cx="11335873" cy="5155713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1020346">
                  <a:extLst>
                    <a:ext uri="{9D8B030D-6E8A-4147-A177-3AD203B41FA5}">
                      <a16:colId xmlns:a16="http://schemas.microsoft.com/office/drawing/2014/main" val="3804454649"/>
                    </a:ext>
                  </a:extLst>
                </a:gridCol>
                <a:gridCol w="87596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87596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875969">
                  <a:extLst>
                    <a:ext uri="{9D8B030D-6E8A-4147-A177-3AD203B41FA5}">
                      <a16:colId xmlns:a16="http://schemas.microsoft.com/office/drawing/2014/main" val="704028912"/>
                    </a:ext>
                  </a:extLst>
                </a:gridCol>
                <a:gridCol w="875969">
                  <a:extLst>
                    <a:ext uri="{9D8B030D-6E8A-4147-A177-3AD203B41FA5}">
                      <a16:colId xmlns:a16="http://schemas.microsoft.com/office/drawing/2014/main" val="3751018992"/>
                    </a:ext>
                  </a:extLst>
                </a:gridCol>
                <a:gridCol w="875969">
                  <a:extLst>
                    <a:ext uri="{9D8B030D-6E8A-4147-A177-3AD203B41FA5}">
                      <a16:colId xmlns:a16="http://schemas.microsoft.com/office/drawing/2014/main" val="1327789775"/>
                    </a:ext>
                  </a:extLst>
                </a:gridCol>
                <a:gridCol w="883806">
                  <a:extLst>
                    <a:ext uri="{9D8B030D-6E8A-4147-A177-3AD203B41FA5}">
                      <a16:colId xmlns:a16="http://schemas.microsoft.com/office/drawing/2014/main" val="809932816"/>
                    </a:ext>
                  </a:extLst>
                </a:gridCol>
                <a:gridCol w="875969">
                  <a:extLst>
                    <a:ext uri="{9D8B030D-6E8A-4147-A177-3AD203B41FA5}">
                      <a16:colId xmlns:a16="http://schemas.microsoft.com/office/drawing/2014/main" val="379053086"/>
                    </a:ext>
                  </a:extLst>
                </a:gridCol>
                <a:gridCol w="875969">
                  <a:extLst>
                    <a:ext uri="{9D8B030D-6E8A-4147-A177-3AD203B41FA5}">
                      <a16:colId xmlns:a16="http://schemas.microsoft.com/office/drawing/2014/main" val="2610686526"/>
                    </a:ext>
                  </a:extLst>
                </a:gridCol>
                <a:gridCol w="875969">
                  <a:extLst>
                    <a:ext uri="{9D8B030D-6E8A-4147-A177-3AD203B41FA5}">
                      <a16:colId xmlns:a16="http://schemas.microsoft.com/office/drawing/2014/main" val="3892095514"/>
                    </a:ext>
                  </a:extLst>
                </a:gridCol>
                <a:gridCol w="875969">
                  <a:extLst>
                    <a:ext uri="{9D8B030D-6E8A-4147-A177-3AD203B41FA5}">
                      <a16:colId xmlns:a16="http://schemas.microsoft.com/office/drawing/2014/main" val="2531917152"/>
                    </a:ext>
                  </a:extLst>
                </a:gridCol>
                <a:gridCol w="1548000">
                  <a:extLst>
                    <a:ext uri="{9D8B030D-6E8A-4147-A177-3AD203B41FA5}">
                      <a16:colId xmlns:a16="http://schemas.microsoft.com/office/drawing/2014/main" val="2180584666"/>
                    </a:ext>
                  </a:extLst>
                </a:gridCol>
              </a:tblGrid>
              <a:tr h="255240">
                <a:tc>
                  <a:txBody>
                    <a:bodyPr/>
                    <a:lstStyle/>
                    <a:p>
                      <a:pPr algn="ctr"/>
                      <a:endParaRPr lang="en-US" sz="1050" b="0" noProof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tc gridSpan="6">
                  <a:txBody>
                    <a:bodyPr/>
                    <a:lstStyle/>
                    <a:p>
                      <a:pPr algn="ctr"/>
                      <a:r>
                        <a:rPr lang="en-US" sz="1200" b="1" noProof="0" dirty="0" err="1">
                          <a:solidFill>
                            <a:schemeClr val="tx1"/>
                          </a:solidFill>
                          <a:latin typeface="+mn-lt"/>
                        </a:rPr>
                        <a:t>Vaihe</a:t>
                      </a:r>
                      <a:r>
                        <a:rPr lang="en-US" sz="1200" b="1" baseline="0" noProof="0" dirty="0">
                          <a:solidFill>
                            <a:schemeClr val="tx1"/>
                          </a:solidFill>
                          <a:latin typeface="+mn-lt"/>
                        </a:rPr>
                        <a:t> 1</a:t>
                      </a:r>
                      <a:endParaRPr lang="en-US" sz="1200" b="0" noProof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en-US" sz="1050" b="0" noProof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lnL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>
                          <a:lumMod val="40000"/>
                          <a:lumOff val="6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gridSpan="5">
                  <a:txBody>
                    <a:bodyPr/>
                    <a:lstStyle/>
                    <a:p>
                      <a:pPr algn="ctr"/>
                      <a:r>
                        <a:rPr lang="fi-FI" sz="1200" dirty="0"/>
                        <a:t>Vaihe  2</a:t>
                      </a:r>
                      <a:endParaRPr lang="fi-FI" sz="1200" b="0" dirty="0"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fi-FI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4605293"/>
                  </a:ext>
                </a:extLst>
              </a:tr>
              <a:tr h="247452">
                <a:tc>
                  <a:txBody>
                    <a:bodyPr/>
                    <a:lstStyle/>
                    <a:p>
                      <a:pPr algn="ctr"/>
                      <a:endParaRPr lang="en-US" sz="1050" b="0" noProof="0" dirty="0">
                        <a:solidFill>
                          <a:schemeClr val="bg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noProof="0" dirty="0"/>
                        <a:t>09</a:t>
                      </a:r>
                      <a:endParaRPr lang="en-US" sz="1050" b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noProof="0" dirty="0"/>
                        <a:t>10</a:t>
                      </a:r>
                      <a:endParaRPr lang="en-US" sz="1050" b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noProof="0" dirty="0"/>
                        <a:t>11</a:t>
                      </a:r>
                      <a:endParaRPr lang="en-US" sz="1050" b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noProof="0" dirty="0"/>
                        <a:t>12</a:t>
                      </a:r>
                      <a:endParaRPr lang="en-US" sz="1050" b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noProof="0" dirty="0"/>
                        <a:t>01</a:t>
                      </a:r>
                      <a:endParaRPr lang="en-US" sz="1050" b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noProof="0" dirty="0"/>
                        <a:t>02</a:t>
                      </a:r>
                      <a:endParaRPr lang="en-US" sz="1050" b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noProof="0" dirty="0"/>
                        <a:t>03</a:t>
                      </a:r>
                      <a:endParaRPr lang="en-US" sz="1050" b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latinLnBrk="0" hangingPunct="1"/>
                      <a:r>
                        <a:rPr lang="en-US" sz="1050" kern="1200" noProof="0" dirty="0"/>
                        <a:t>04</a:t>
                      </a:r>
                      <a:endParaRPr lang="en-US" sz="1050" b="0" kern="120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+mn-ea"/>
                        <a:cs typeface="+mn-cs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baseline="0" noProof="0" dirty="0"/>
                        <a:t>05 </a:t>
                      </a:r>
                      <a:endParaRPr lang="en-US" sz="1050" b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noProof="0" dirty="0"/>
                        <a:t>06</a:t>
                      </a:r>
                      <a:endParaRPr lang="en-US" sz="1050" b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050" noProof="0" dirty="0"/>
                        <a:t>2H22</a:t>
                      </a:r>
                      <a:endParaRPr lang="en-US" sz="1050" b="0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</a:endParaRPr>
                    </a:p>
                  </a:txBody>
                  <a:tcPr marL="84406" marR="84406" marT="42203" marB="42203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928195">
                <a:tc>
                  <a:txBody>
                    <a:bodyPr/>
                    <a:lstStyle/>
                    <a:p>
                      <a:r>
                        <a:rPr lang="fi-FI" sz="1100" dirty="0"/>
                        <a:t>[toimenpide-kokonaisuus</a:t>
                      </a:r>
                      <a:r>
                        <a:rPr lang="fi-FI" sz="1100" baseline="0" dirty="0"/>
                        <a:t> 1]</a:t>
                      </a:r>
                      <a:endParaRPr lang="fi-FI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928195">
                <a:tc>
                  <a:txBody>
                    <a:bodyPr/>
                    <a:lstStyle/>
                    <a:p>
                      <a:r>
                        <a:rPr lang="fi-FI" sz="1100" dirty="0"/>
                        <a:t>[toimenpide-kokonaisuus 2]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38978928"/>
                  </a:ext>
                </a:extLst>
              </a:tr>
              <a:tr h="928195">
                <a:tc>
                  <a:txBody>
                    <a:bodyPr/>
                    <a:lstStyle/>
                    <a:p>
                      <a:r>
                        <a:rPr lang="fi-FI" sz="1100" dirty="0"/>
                        <a:t>[toimenpide-kokonaisuus</a:t>
                      </a:r>
                      <a:r>
                        <a:rPr lang="fi-FI" sz="1100" baseline="0" dirty="0"/>
                        <a:t> 3]</a:t>
                      </a:r>
                      <a:endParaRPr lang="fi-FI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28195">
                <a:tc>
                  <a:txBody>
                    <a:bodyPr/>
                    <a:lstStyle/>
                    <a:p>
                      <a:r>
                        <a:rPr lang="fi-FI" sz="1100" dirty="0"/>
                        <a:t>[toimenpide-kokonaisuus</a:t>
                      </a:r>
                      <a:r>
                        <a:rPr lang="fi-FI" sz="1100" baseline="0" dirty="0"/>
                        <a:t> 1]</a:t>
                      </a:r>
                      <a:endParaRPr lang="fi-FI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3144717021"/>
                  </a:ext>
                </a:extLst>
              </a:tr>
              <a:tr h="928195">
                <a:tc>
                  <a:txBody>
                    <a:bodyPr/>
                    <a:lstStyle/>
                    <a:p>
                      <a:r>
                        <a:rPr lang="fi-FI" sz="1100" dirty="0"/>
                        <a:t>[toimenpide-kokonaisuus 2]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tc>
                  <a:txBody>
                    <a:bodyPr/>
                    <a:lstStyle/>
                    <a:p>
                      <a:pPr algn="ctr" eaLnBrk="1"/>
                      <a:endParaRPr lang="en-US" sz="1000" noProof="0" dirty="0"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84406" marR="84406" marT="42203" marB="42203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19" name="Flowchart: Decision 18"/>
          <p:cNvSpPr/>
          <p:nvPr/>
        </p:nvSpPr>
        <p:spPr>
          <a:xfrm>
            <a:off x="2101922" y="551873"/>
            <a:ext cx="387927" cy="398901"/>
          </a:xfrm>
          <a:prstGeom prst="flowChartDecision">
            <a:avLst/>
          </a:prstGeom>
          <a:solidFill>
            <a:schemeClr val="bg2">
              <a:lumMod val="75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10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P0</a:t>
            </a:r>
          </a:p>
        </p:txBody>
      </p:sp>
      <p:sp>
        <p:nvSpPr>
          <p:cNvPr id="20" name="Flowchart: Decision 19"/>
          <p:cNvSpPr/>
          <p:nvPr/>
        </p:nvSpPr>
        <p:spPr>
          <a:xfrm>
            <a:off x="3827609" y="524157"/>
            <a:ext cx="387927" cy="398901"/>
          </a:xfrm>
          <a:prstGeom prst="flowChartDecision">
            <a:avLst/>
          </a:prstGeom>
          <a:solidFill>
            <a:schemeClr val="bg2">
              <a:lumMod val="75000"/>
            </a:schemeClr>
          </a:solidFill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0" tIns="0" rIns="0" bIns="0"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050" b="1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P1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1736867" y="884397"/>
            <a:ext cx="0" cy="5192992"/>
          </a:xfrm>
          <a:prstGeom prst="line">
            <a:avLst/>
          </a:prstGeom>
          <a:ln w="25400"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/>
          <p:nvPr/>
        </p:nvCxnSpPr>
        <p:spPr>
          <a:xfrm>
            <a:off x="4021576" y="873380"/>
            <a:ext cx="0" cy="4932000"/>
          </a:xfrm>
          <a:prstGeom prst="line">
            <a:avLst/>
          </a:prstGeom>
          <a:ln w="25400">
            <a:solidFill>
              <a:schemeClr val="bg2">
                <a:lumMod val="75000"/>
              </a:schemeClr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" name="Dian numeron paikkamerkki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8B53CBEE-DE6E-4C67-8C14-4593D41303CA}" type="slidenum">
              <a:rPr kumimoji="0" lang="fi-FI" sz="13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23</a:t>
            </a:fld>
            <a:endParaRPr kumimoji="0" lang="fi-FI" sz="13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Viisikulmio 11"/>
          <p:cNvSpPr/>
          <p:nvPr/>
        </p:nvSpPr>
        <p:spPr>
          <a:xfrm>
            <a:off x="1684281" y="1272514"/>
            <a:ext cx="1250925" cy="252663"/>
          </a:xfrm>
          <a:prstGeom prst="homePlate">
            <a:avLst/>
          </a:prstGeom>
          <a:solidFill>
            <a:schemeClr val="bg1">
              <a:lumMod val="8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3" name="Viisikulmio 12"/>
          <p:cNvSpPr/>
          <p:nvPr/>
        </p:nvSpPr>
        <p:spPr>
          <a:xfrm>
            <a:off x="4062020" y="3173181"/>
            <a:ext cx="3342775" cy="252663"/>
          </a:xfrm>
          <a:prstGeom prst="homePlate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i-FI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1" name="Rectangle 2">
            <a:extLst>
              <a:ext uri="{FF2B5EF4-FFF2-40B4-BE49-F238E27FC236}">
                <a16:creationId xmlns:a16="http://schemas.microsoft.com/office/drawing/2014/main" id="{2D810553-C40E-4753-BD42-1F3BFEA83992}"/>
              </a:ext>
            </a:extLst>
          </p:cNvPr>
          <p:cNvSpPr>
            <a:spLocks noChangeArrowheads="1"/>
          </p:cNvSpPr>
          <p:nvPr/>
        </p:nvSpPr>
        <p:spPr bwMode="gray">
          <a:xfrm>
            <a:off x="2100290" y="5850401"/>
            <a:ext cx="10265647" cy="234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Värit:</a:t>
            </a:r>
            <a:r>
              <a:rPr kumimoji="0" lang="fi-FI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    Etenee suunnitellusti         Tuotokset vaarassa; korjaavat toimenpiteet </a:t>
            </a:r>
            <a:r>
              <a:rPr kumimoji="0" lang="fi-FI" sz="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käytöss</a:t>
            </a:r>
            <a:r>
              <a:rPr kumimoji="0" lang="fi-FI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ä          Tuotokset vaarassa; korjaavat toimenpiteet eivät käytössä              Tuotokset valmiit              Alustava, ei aloitettu</a:t>
            </a: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   </a:t>
            </a:r>
          </a:p>
        </p:txBody>
      </p:sp>
      <p:sp>
        <p:nvSpPr>
          <p:cNvPr id="14" name="Diamond 3">
            <a:extLst>
              <a:ext uri="{FF2B5EF4-FFF2-40B4-BE49-F238E27FC236}">
                <a16:creationId xmlns:a16="http://schemas.microsoft.com/office/drawing/2014/main" id="{32F286D6-A2C4-4284-941D-AF960343A1D8}"/>
              </a:ext>
            </a:extLst>
          </p:cNvPr>
          <p:cNvSpPr/>
          <p:nvPr/>
        </p:nvSpPr>
        <p:spPr>
          <a:xfrm>
            <a:off x="2508811" y="5868740"/>
            <a:ext cx="157729" cy="157729"/>
          </a:xfrm>
          <a:prstGeom prst="diamond">
            <a:avLst/>
          </a:prstGeom>
          <a:solidFill>
            <a:srgbClr val="3399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5" name="Diamond 4">
            <a:extLst>
              <a:ext uri="{FF2B5EF4-FFF2-40B4-BE49-F238E27FC236}">
                <a16:creationId xmlns:a16="http://schemas.microsoft.com/office/drawing/2014/main" id="{D06EB2B6-35B8-4BF0-A716-56A2A11F8B4B}"/>
              </a:ext>
            </a:extLst>
          </p:cNvPr>
          <p:cNvSpPr/>
          <p:nvPr/>
        </p:nvSpPr>
        <p:spPr>
          <a:xfrm>
            <a:off x="3702466" y="5868740"/>
            <a:ext cx="157729" cy="157729"/>
          </a:xfrm>
          <a:prstGeom prst="diamond">
            <a:avLst/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6" name="Diamond 5">
            <a:extLst>
              <a:ext uri="{FF2B5EF4-FFF2-40B4-BE49-F238E27FC236}">
                <a16:creationId xmlns:a16="http://schemas.microsoft.com/office/drawing/2014/main" id="{43F053E3-1A8F-46E0-90D7-1B426AD770A3}"/>
              </a:ext>
            </a:extLst>
          </p:cNvPr>
          <p:cNvSpPr/>
          <p:nvPr/>
        </p:nvSpPr>
        <p:spPr>
          <a:xfrm>
            <a:off x="6337687" y="5868740"/>
            <a:ext cx="157729" cy="157729"/>
          </a:xfrm>
          <a:prstGeom prst="diamond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</a:t>
            </a:r>
          </a:p>
        </p:txBody>
      </p:sp>
      <p:sp>
        <p:nvSpPr>
          <p:cNvPr id="17" name="Diamond 6">
            <a:extLst>
              <a:ext uri="{FF2B5EF4-FFF2-40B4-BE49-F238E27FC236}">
                <a16:creationId xmlns:a16="http://schemas.microsoft.com/office/drawing/2014/main" id="{D58A4A0F-0A83-41D1-95A8-12556520E927}"/>
              </a:ext>
            </a:extLst>
          </p:cNvPr>
          <p:cNvSpPr/>
          <p:nvPr/>
        </p:nvSpPr>
        <p:spPr>
          <a:xfrm>
            <a:off x="9380900" y="5868740"/>
            <a:ext cx="157729" cy="157729"/>
          </a:xfrm>
          <a:prstGeom prst="diamond">
            <a:avLst/>
          </a:prstGeom>
          <a:solidFill>
            <a:srgbClr val="0070C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3" name="Diamond 8">
            <a:extLst>
              <a:ext uri="{FF2B5EF4-FFF2-40B4-BE49-F238E27FC236}">
                <a16:creationId xmlns:a16="http://schemas.microsoft.com/office/drawing/2014/main" id="{98026CB4-1E3A-4092-8BC1-BA1E5EFCA241}"/>
              </a:ext>
            </a:extLst>
          </p:cNvPr>
          <p:cNvSpPr/>
          <p:nvPr/>
        </p:nvSpPr>
        <p:spPr>
          <a:xfrm>
            <a:off x="10563184" y="5868740"/>
            <a:ext cx="157729" cy="157729"/>
          </a:xfrm>
          <a:prstGeom prst="diamond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4" name="Tekstiruutu 23"/>
          <p:cNvSpPr txBox="1"/>
          <p:nvPr/>
        </p:nvSpPr>
        <p:spPr>
          <a:xfrm>
            <a:off x="6392766" y="6077389"/>
            <a:ext cx="5785017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400" b="0" i="1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Kuvaa tarvittaessa eri toimenpidekokonaisuuksien eteneminen kuukausittain (harmaa pohjaväri). Värejä käytetään toimenpiteen edistyessä. </a:t>
            </a:r>
          </a:p>
        </p:txBody>
      </p:sp>
      <p:sp>
        <p:nvSpPr>
          <p:cNvPr id="25" name="Tekstiruutu 24"/>
          <p:cNvSpPr txBox="1"/>
          <p:nvPr/>
        </p:nvSpPr>
        <p:spPr>
          <a:xfrm>
            <a:off x="1553068" y="6133003"/>
            <a:ext cx="72059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2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NYT</a:t>
            </a:r>
          </a:p>
        </p:txBody>
      </p:sp>
    </p:spTree>
    <p:extLst>
      <p:ext uri="{BB962C8B-B14F-4D97-AF65-F5344CB8AC3E}">
        <p14:creationId xmlns:p14="http://schemas.microsoft.com/office/powerpoint/2010/main" val="761674925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>
            <a:extLst>
              <a:ext uri="{FF2B5EF4-FFF2-40B4-BE49-F238E27FC236}">
                <a16:creationId xmlns:a16="http://schemas.microsoft.com/office/drawing/2014/main" id="{96B340E5-DC5C-4C14-BAB4-54D893B0AE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199" y="408562"/>
            <a:ext cx="11346874" cy="787615"/>
          </a:xfrm>
        </p:spPr>
        <p:txBody>
          <a:bodyPr/>
          <a:lstStyle/>
          <a:p>
            <a:r>
              <a:rPr lang="en-GB" sz="2400" dirty="0" err="1">
                <a:latin typeface="Arial Black"/>
              </a:rPr>
              <a:t>Tuotokset</a:t>
            </a:r>
            <a:r>
              <a:rPr lang="en-GB" sz="2400" dirty="0">
                <a:latin typeface="Arial Black"/>
              </a:rPr>
              <a:t> </a:t>
            </a:r>
            <a:r>
              <a:rPr lang="en-GB" sz="2400" dirty="0" err="1">
                <a:latin typeface="Arial Black"/>
              </a:rPr>
              <a:t>tiekartalla</a:t>
            </a:r>
            <a:endParaRPr lang="en-GB" sz="2400" dirty="0">
              <a:latin typeface="Arial Black"/>
            </a:endParaRPr>
          </a:p>
        </p:txBody>
      </p:sp>
      <p:graphicFrame>
        <p:nvGraphicFramePr>
          <p:cNvPr id="33" name="Table 32">
            <a:extLst>
              <a:ext uri="{FF2B5EF4-FFF2-40B4-BE49-F238E27FC236}">
                <a16:creationId xmlns:a16="http://schemas.microsoft.com/office/drawing/2014/main" id="{B61AE8F6-18DC-4B27-AFC5-FED5E141A75A}"/>
              </a:ext>
            </a:extLst>
          </p:cNvPr>
          <p:cNvGraphicFramePr>
            <a:graphicFrameLocks noGrp="1"/>
          </p:cNvGraphicFramePr>
          <p:nvPr/>
        </p:nvGraphicFramePr>
        <p:xfrm>
          <a:off x="457199" y="802373"/>
          <a:ext cx="11346873" cy="5157411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3180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41425">
                  <a:extLst>
                    <a:ext uri="{9D8B030D-6E8A-4147-A177-3AD203B41FA5}">
                      <a16:colId xmlns:a16="http://schemas.microsoft.com/office/drawing/2014/main" val="1584706731"/>
                    </a:ext>
                  </a:extLst>
                </a:gridCol>
                <a:gridCol w="1031248">
                  <a:extLst>
                    <a:ext uri="{9D8B030D-6E8A-4147-A177-3AD203B41FA5}">
                      <a16:colId xmlns:a16="http://schemas.microsoft.com/office/drawing/2014/main" val="4287374029"/>
                    </a:ext>
                  </a:extLst>
                </a:gridCol>
                <a:gridCol w="3217882">
                  <a:extLst>
                    <a:ext uri="{9D8B030D-6E8A-4147-A177-3AD203B41FA5}">
                      <a16:colId xmlns:a16="http://schemas.microsoft.com/office/drawing/2014/main" val="1812680871"/>
                    </a:ext>
                  </a:extLst>
                </a:gridCol>
                <a:gridCol w="1812752">
                  <a:extLst>
                    <a:ext uri="{9D8B030D-6E8A-4147-A177-3AD203B41FA5}">
                      <a16:colId xmlns:a16="http://schemas.microsoft.com/office/drawing/2014/main" val="2198577776"/>
                    </a:ext>
                  </a:extLst>
                </a:gridCol>
                <a:gridCol w="1812752">
                  <a:extLst>
                    <a:ext uri="{9D8B030D-6E8A-4147-A177-3AD203B41FA5}">
                      <a16:colId xmlns:a16="http://schemas.microsoft.com/office/drawing/2014/main" val="3234188391"/>
                    </a:ext>
                  </a:extLst>
                </a:gridCol>
                <a:gridCol w="1812752">
                  <a:extLst>
                    <a:ext uri="{9D8B030D-6E8A-4147-A177-3AD203B41FA5}">
                      <a16:colId xmlns:a16="http://schemas.microsoft.com/office/drawing/2014/main" val="1591183144"/>
                    </a:ext>
                  </a:extLst>
                </a:gridCol>
              </a:tblGrid>
              <a:tr h="654697">
                <a:tc rowSpan="2" gridSpan="2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050" baseline="0" dirty="0"/>
                        <a:t>RAG</a:t>
                      </a:r>
                      <a:endParaRPr lang="en-GB" sz="1050" baseline="0" dirty="0">
                        <a:solidFill>
                          <a:schemeClr val="bg1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 rowSpan="2"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400" baseline="0" dirty="0"/>
                        <a:t>H2 2021</a:t>
                      </a:r>
                      <a:endParaRPr lang="en-GB" sz="1400" baseline="0" dirty="0">
                        <a:solidFill>
                          <a:schemeClr val="bg1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400" baseline="0" dirty="0"/>
                        <a:t>2022</a:t>
                      </a:r>
                      <a:endParaRPr lang="en-GB" sz="1400" baseline="0" dirty="0">
                        <a:solidFill>
                          <a:schemeClr val="bg1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400" baseline="0" dirty="0"/>
                        <a:t>2023</a:t>
                      </a:r>
                      <a:endParaRPr lang="en-GB" sz="1400" baseline="0" dirty="0">
                        <a:solidFill>
                          <a:schemeClr val="bg1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fi-FI" sz="1400" baseline="0" dirty="0"/>
                        <a:t>2024</a:t>
                      </a:r>
                      <a:endParaRPr lang="en-GB" sz="1400" baseline="0" dirty="0">
                        <a:solidFill>
                          <a:schemeClr val="bg1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+mj-lt"/>
                        <a:buNone/>
                        <a:tabLst/>
                        <a:defRPr/>
                      </a:pPr>
                      <a:r>
                        <a:rPr lang="en-GB" sz="1400" baseline="0" dirty="0"/>
                        <a:t>2025</a:t>
                      </a:r>
                      <a:endParaRPr lang="en-GB" sz="1400" baseline="0" dirty="0">
                        <a:solidFill>
                          <a:schemeClr val="tx1"/>
                        </a:solidFill>
                        <a:latin typeface="+mn-lt"/>
                        <a:cs typeface="Calibri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0472">
                <a:tc gridSpan="2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 hMerge="1" v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GB" sz="100" b="1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GB" sz="100" b="1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GB" sz="100" b="1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GB" sz="100" b="1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en-GB" sz="100" b="1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097517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000" u="none" baseline="0" dirty="0"/>
                        <a:t>A</a:t>
                      </a:r>
                      <a:endParaRPr lang="en-GB" sz="10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lvl="0" indent="0" algn="ctr" defTabSz="914400" rtl="0" eaLnBrk="1" latinLnBrk="0" hangingPunct="1">
                        <a:buNone/>
                      </a:pPr>
                      <a:r>
                        <a:rPr lang="en-GB" sz="1050" u="none" kern="1200" baseline="0" dirty="0"/>
                        <a:t>[</a:t>
                      </a:r>
                      <a:r>
                        <a:rPr lang="en-GB" sz="1050" u="none" kern="1200" baseline="0" dirty="0" err="1"/>
                        <a:t>Toimenpide-kokonaisuus</a:t>
                      </a:r>
                      <a:r>
                        <a:rPr lang="en-GB" sz="1050" u="none" kern="1200" baseline="0" dirty="0"/>
                        <a:t>]</a:t>
                      </a:r>
                      <a:endParaRPr lang="fi-FI" sz="105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91430" marR="91430" marT="45726" marB="45726"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800" b="0" u="none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endParaRPr lang="fi-FI" sz="800" b="0" u="none" baseline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1132940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200" u="none" baseline="0" dirty="0"/>
                        <a:t>B</a:t>
                      </a:r>
                      <a:endParaRPr lang="fi-FI" sz="1200" b="1" u="none" baseline="0" dirty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u="none" kern="1200" baseline="0" dirty="0"/>
                        <a:t>[</a:t>
                      </a:r>
                      <a:r>
                        <a:rPr lang="en-GB" sz="1050" u="none" kern="1200" baseline="0" dirty="0" err="1"/>
                        <a:t>Toimenpide-kokonaisuus</a:t>
                      </a:r>
                      <a:r>
                        <a:rPr lang="en-GB" sz="1050" u="none" kern="1200" baseline="0" dirty="0"/>
                        <a:t>]</a:t>
                      </a:r>
                      <a:endParaRPr lang="fi-FI" sz="1050" u="none" kern="1200" baseline="0" dirty="0"/>
                    </a:p>
                    <a:p>
                      <a:pPr marL="0" lvl="0" indent="0" algn="ctr" defTabSz="914400" rtl="0" eaLnBrk="1" latinLnBrk="0" hangingPunct="1">
                        <a:buNone/>
                      </a:pPr>
                      <a:endParaRPr lang="en-GB" sz="105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§"/>
                      </a:pPr>
                      <a:endParaRPr lang="fi-FI" sz="800" b="0" u="none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§"/>
                      </a:pPr>
                      <a:endParaRPr lang="fi-FI" sz="800" b="0" u="none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§"/>
                      </a:pPr>
                      <a:endParaRPr lang="fi-FI" sz="800" b="0" u="none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§"/>
                      </a:pPr>
                      <a:endParaRPr lang="fi-FI" sz="800" b="0" u="none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171450" indent="-171450" algn="ctr">
                        <a:buFont typeface="Wingdings" panose="05000000000000000000" pitchFamily="2" charset="2"/>
                        <a:buChar char="§"/>
                      </a:pPr>
                      <a:endParaRPr lang="fi-FI" sz="800" b="0" u="none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041785">
                <a:tc>
                  <a:txBody>
                    <a:bodyPr/>
                    <a:lstStyle/>
                    <a:p>
                      <a:pPr marL="0" indent="0" algn="ctr">
                        <a:buFont typeface="+mj-lt"/>
                        <a:buNone/>
                      </a:pPr>
                      <a:r>
                        <a:rPr lang="fi-FI" sz="1200" u="none" baseline="0"/>
                        <a:t>C</a:t>
                      </a:r>
                      <a:endParaRPr lang="en-GB" sz="1200" b="1" u="none" baseline="0">
                        <a:solidFill>
                          <a:srgbClr val="F7F7F7"/>
                        </a:solidFill>
                        <a:latin typeface="Calibri"/>
                        <a:cs typeface="Calibri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050" u="none" kern="1200" baseline="0" dirty="0"/>
                        <a:t>[</a:t>
                      </a:r>
                      <a:r>
                        <a:rPr lang="en-GB" sz="1050" u="none" kern="1200" baseline="0" dirty="0" err="1"/>
                        <a:t>Toimenpide-kokonaisuus</a:t>
                      </a:r>
                      <a:r>
                        <a:rPr lang="en-GB" sz="1050" u="none" kern="1200" baseline="0" dirty="0"/>
                        <a:t>]</a:t>
                      </a:r>
                      <a:endParaRPr lang="fi-FI" sz="1050" u="none" kern="1200" baseline="0" dirty="0"/>
                    </a:p>
                    <a:p>
                      <a:pPr marL="0" lvl="0" indent="0" algn="ctr" defTabSz="914400" rtl="0" eaLnBrk="1" latinLnBrk="0" hangingPunct="1">
                        <a:buNone/>
                      </a:pPr>
                      <a:endParaRPr lang="en-GB" sz="1050" u="none" kern="1200" baseline="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800" b="0" u="none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800" b="0" u="none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800" b="0" u="none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800" b="0" u="none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tc>
                  <a:txBody>
                    <a:bodyPr/>
                    <a:lstStyle/>
                    <a:p>
                      <a:pPr marL="0" indent="0" algn="ctr">
                        <a:buFont typeface="Wingdings" panose="05000000000000000000" pitchFamily="2" charset="2"/>
                        <a:buNone/>
                      </a:pPr>
                      <a:endParaRPr lang="fi-FI" sz="800" b="0" u="none" baseline="0" dirty="0">
                        <a:solidFill>
                          <a:schemeClr val="tx1"/>
                        </a:solidFill>
                        <a:latin typeface="Calibri" pitchFamily="34" charset="0"/>
                        <a:cs typeface="Calibri" pitchFamily="34" charset="0"/>
                      </a:endParaRPr>
                    </a:p>
                  </a:txBody>
                  <a:tcPr marL="91430" marR="91430" marT="45726" marB="45726" anchor="ctr"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12" name="Diamond 11">
            <a:extLst>
              <a:ext uri="{FF2B5EF4-FFF2-40B4-BE49-F238E27FC236}">
                <a16:creationId xmlns:a16="http://schemas.microsoft.com/office/drawing/2014/main" id="{914822F9-DA82-44E5-AB60-A7F08B7EAD37}"/>
              </a:ext>
            </a:extLst>
          </p:cNvPr>
          <p:cNvSpPr/>
          <p:nvPr/>
        </p:nvSpPr>
        <p:spPr>
          <a:xfrm>
            <a:off x="5169266" y="3485854"/>
            <a:ext cx="157729" cy="157729"/>
          </a:xfrm>
          <a:prstGeom prst="diamond">
            <a:avLst/>
          </a:prstGeom>
          <a:solidFill>
            <a:srgbClr val="0000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3" name="Rectangle 438">
            <a:extLst>
              <a:ext uri="{FF2B5EF4-FFF2-40B4-BE49-F238E27FC236}">
                <a16:creationId xmlns:a16="http://schemas.microsoft.com/office/drawing/2014/main" id="{E5B7B795-3B31-4AC8-9E1B-A82C1A55D3FA}"/>
              </a:ext>
            </a:extLst>
          </p:cNvPr>
          <p:cNvSpPr>
            <a:spLocks noChangeArrowheads="1"/>
          </p:cNvSpPr>
          <p:nvPr/>
        </p:nvSpPr>
        <p:spPr bwMode="gray">
          <a:xfrm>
            <a:off x="5302615" y="3429000"/>
            <a:ext cx="1273915" cy="1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7.22</a:t>
            </a:r>
            <a:endParaRPr kumimoji="0" lang="fi-FI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cxnSp>
        <p:nvCxnSpPr>
          <p:cNvPr id="4" name="Straight Connector 3">
            <a:extLst>
              <a:ext uri="{FF2B5EF4-FFF2-40B4-BE49-F238E27FC236}">
                <a16:creationId xmlns:a16="http://schemas.microsoft.com/office/drawing/2014/main" id="{E7BB3B72-F450-4640-95F3-994BC706670A}"/>
              </a:ext>
            </a:extLst>
          </p:cNvPr>
          <p:cNvCxnSpPr>
            <a:cxnSpLocks/>
          </p:cNvCxnSpPr>
          <p:nvPr/>
        </p:nvCxnSpPr>
        <p:spPr>
          <a:xfrm>
            <a:off x="2582574" y="1194269"/>
            <a:ext cx="0" cy="4954570"/>
          </a:xfrm>
          <a:prstGeom prst="line">
            <a:avLst/>
          </a:prstGeom>
          <a:noFill/>
          <a:ln w="19050">
            <a:solidFill>
              <a:schemeClr val="bg1">
                <a:lumMod val="50000"/>
              </a:schemeClr>
            </a:solidFill>
            <a:prstDash val="sysDash"/>
            <a:miter lim="800000"/>
            <a:headEnd/>
            <a:tailEnd type="none" w="med" len="med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24" name="Diamond 23">
            <a:extLst>
              <a:ext uri="{FF2B5EF4-FFF2-40B4-BE49-F238E27FC236}">
                <a16:creationId xmlns:a16="http://schemas.microsoft.com/office/drawing/2014/main" id="{D3150217-FAD5-4A4A-BAF3-FA00B5CEAC42}"/>
              </a:ext>
            </a:extLst>
          </p:cNvPr>
          <p:cNvSpPr/>
          <p:nvPr/>
        </p:nvSpPr>
        <p:spPr>
          <a:xfrm>
            <a:off x="7843937" y="4233623"/>
            <a:ext cx="157729" cy="157729"/>
          </a:xfrm>
          <a:prstGeom prst="diamond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5" name="Rectangle 438">
            <a:extLst>
              <a:ext uri="{FF2B5EF4-FFF2-40B4-BE49-F238E27FC236}">
                <a16:creationId xmlns:a16="http://schemas.microsoft.com/office/drawing/2014/main" id="{8B91E534-68FA-4EE6-B730-8D89AA283F87}"/>
              </a:ext>
            </a:extLst>
          </p:cNvPr>
          <p:cNvSpPr>
            <a:spLocks noChangeArrowheads="1"/>
          </p:cNvSpPr>
          <p:nvPr/>
        </p:nvSpPr>
        <p:spPr bwMode="gray">
          <a:xfrm>
            <a:off x="7977286" y="4167298"/>
            <a:ext cx="1471087" cy="1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12.20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6" name="Diamond 25">
            <a:extLst>
              <a:ext uri="{FF2B5EF4-FFF2-40B4-BE49-F238E27FC236}">
                <a16:creationId xmlns:a16="http://schemas.microsoft.com/office/drawing/2014/main" id="{FC296512-29D7-4980-BF9B-EB16415EE29A}"/>
              </a:ext>
            </a:extLst>
          </p:cNvPr>
          <p:cNvSpPr/>
          <p:nvPr/>
        </p:nvSpPr>
        <p:spPr>
          <a:xfrm>
            <a:off x="9339562" y="4977126"/>
            <a:ext cx="157729" cy="157729"/>
          </a:xfrm>
          <a:prstGeom prst="diamond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27" name="Rectangle 438">
            <a:extLst>
              <a:ext uri="{FF2B5EF4-FFF2-40B4-BE49-F238E27FC236}">
                <a16:creationId xmlns:a16="http://schemas.microsoft.com/office/drawing/2014/main" id="{56171C70-0226-4741-A50C-B83A18D1291C}"/>
              </a:ext>
            </a:extLst>
          </p:cNvPr>
          <p:cNvSpPr>
            <a:spLocks noChangeArrowheads="1"/>
          </p:cNvSpPr>
          <p:nvPr/>
        </p:nvSpPr>
        <p:spPr bwMode="gray">
          <a:xfrm>
            <a:off x="9472911" y="4920272"/>
            <a:ext cx="1067815" cy="1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12.24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0" name="Diamond 29">
            <a:extLst>
              <a:ext uri="{FF2B5EF4-FFF2-40B4-BE49-F238E27FC236}">
                <a16:creationId xmlns:a16="http://schemas.microsoft.com/office/drawing/2014/main" id="{86C28329-8F04-4B26-9934-D3117FCD3910}"/>
              </a:ext>
            </a:extLst>
          </p:cNvPr>
          <p:cNvSpPr/>
          <p:nvPr/>
        </p:nvSpPr>
        <p:spPr>
          <a:xfrm>
            <a:off x="7846115" y="4945982"/>
            <a:ext cx="157729" cy="157729"/>
          </a:xfrm>
          <a:prstGeom prst="diamond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1" name="Rectangle 438">
            <a:extLst>
              <a:ext uri="{FF2B5EF4-FFF2-40B4-BE49-F238E27FC236}">
                <a16:creationId xmlns:a16="http://schemas.microsoft.com/office/drawing/2014/main" id="{4AA8A68E-59AF-413F-BBE0-C182EEE41DD5}"/>
              </a:ext>
            </a:extLst>
          </p:cNvPr>
          <p:cNvSpPr>
            <a:spLocks noChangeArrowheads="1"/>
          </p:cNvSpPr>
          <p:nvPr/>
        </p:nvSpPr>
        <p:spPr bwMode="gray">
          <a:xfrm>
            <a:off x="7979464" y="4879657"/>
            <a:ext cx="1471087" cy="1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12.23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2" name="Diamond 31">
            <a:extLst>
              <a:ext uri="{FF2B5EF4-FFF2-40B4-BE49-F238E27FC236}">
                <a16:creationId xmlns:a16="http://schemas.microsoft.com/office/drawing/2014/main" id="{3B2CF12B-5346-463F-BF1B-B7469C36FA1D}"/>
              </a:ext>
            </a:extLst>
          </p:cNvPr>
          <p:cNvSpPr/>
          <p:nvPr/>
        </p:nvSpPr>
        <p:spPr>
          <a:xfrm>
            <a:off x="7839862" y="3918273"/>
            <a:ext cx="157729" cy="157729"/>
          </a:xfrm>
          <a:prstGeom prst="diamond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4" name="Rectangle 438">
            <a:extLst>
              <a:ext uri="{FF2B5EF4-FFF2-40B4-BE49-F238E27FC236}">
                <a16:creationId xmlns:a16="http://schemas.microsoft.com/office/drawing/2014/main" id="{EC4B4BC8-D25A-4BEB-8DB0-03DED7279F31}"/>
              </a:ext>
            </a:extLst>
          </p:cNvPr>
          <p:cNvSpPr>
            <a:spLocks noChangeArrowheads="1"/>
          </p:cNvSpPr>
          <p:nvPr/>
        </p:nvSpPr>
        <p:spPr bwMode="gray">
          <a:xfrm>
            <a:off x="7973211" y="3851948"/>
            <a:ext cx="1471087" cy="1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12.20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5" name="Diamond 34">
            <a:extLst>
              <a:ext uri="{FF2B5EF4-FFF2-40B4-BE49-F238E27FC236}">
                <a16:creationId xmlns:a16="http://schemas.microsoft.com/office/drawing/2014/main" id="{72FCCAE3-999D-49BF-8FD2-D86B6ACD5DF8}"/>
              </a:ext>
            </a:extLst>
          </p:cNvPr>
          <p:cNvSpPr/>
          <p:nvPr/>
        </p:nvSpPr>
        <p:spPr>
          <a:xfrm>
            <a:off x="4893253" y="1671399"/>
            <a:ext cx="157729" cy="157729"/>
          </a:xfrm>
          <a:prstGeom prst="diamond">
            <a:avLst/>
          </a:prstGeom>
          <a:solidFill>
            <a:srgbClr val="0000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6" name="Rectangle 438">
            <a:extLst>
              <a:ext uri="{FF2B5EF4-FFF2-40B4-BE49-F238E27FC236}">
                <a16:creationId xmlns:a16="http://schemas.microsoft.com/office/drawing/2014/main" id="{7928B590-1A0A-4310-BD07-5437BDF49851}"/>
              </a:ext>
            </a:extLst>
          </p:cNvPr>
          <p:cNvSpPr>
            <a:spLocks noChangeArrowheads="1"/>
          </p:cNvSpPr>
          <p:nvPr/>
        </p:nvSpPr>
        <p:spPr bwMode="gray">
          <a:xfrm>
            <a:off x="3375578" y="1618107"/>
            <a:ext cx="1984900" cy="1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 anchor="t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6.22</a:t>
            </a:r>
            <a:endParaRPr kumimoji="0" lang="fi-FI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37" name="Diamond 36">
            <a:extLst>
              <a:ext uri="{FF2B5EF4-FFF2-40B4-BE49-F238E27FC236}">
                <a16:creationId xmlns:a16="http://schemas.microsoft.com/office/drawing/2014/main" id="{65FD8BD1-B4E8-4451-8E00-14F5D5A9E699}"/>
              </a:ext>
            </a:extLst>
          </p:cNvPr>
          <p:cNvSpPr/>
          <p:nvPr/>
        </p:nvSpPr>
        <p:spPr>
          <a:xfrm>
            <a:off x="4893253" y="1963085"/>
            <a:ext cx="157729" cy="157729"/>
          </a:xfrm>
          <a:prstGeom prst="diamond">
            <a:avLst/>
          </a:prstGeom>
          <a:solidFill>
            <a:srgbClr val="0000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8" name="Rectangle 438">
            <a:extLst>
              <a:ext uri="{FF2B5EF4-FFF2-40B4-BE49-F238E27FC236}">
                <a16:creationId xmlns:a16="http://schemas.microsoft.com/office/drawing/2014/main" id="{CAAF9C4B-837E-4777-B641-243D9AF1B621}"/>
              </a:ext>
            </a:extLst>
          </p:cNvPr>
          <p:cNvSpPr>
            <a:spLocks noChangeArrowheads="1"/>
          </p:cNvSpPr>
          <p:nvPr/>
        </p:nvSpPr>
        <p:spPr bwMode="gray">
          <a:xfrm>
            <a:off x="5026602" y="1906231"/>
            <a:ext cx="1273915" cy="1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6.22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pSp>
        <p:nvGrpSpPr>
          <p:cNvPr id="5" name="Ryhmä 4">
            <a:extLst>
              <a:ext uri="{FF2B5EF4-FFF2-40B4-BE49-F238E27FC236}">
                <a16:creationId xmlns:a16="http://schemas.microsoft.com/office/drawing/2014/main" id="{9DC63726-3BA5-464A-9471-2567A027B572}"/>
              </a:ext>
            </a:extLst>
          </p:cNvPr>
          <p:cNvGrpSpPr/>
          <p:nvPr/>
        </p:nvGrpSpPr>
        <p:grpSpPr>
          <a:xfrm>
            <a:off x="4687112" y="2382995"/>
            <a:ext cx="1407264" cy="381070"/>
            <a:chOff x="4917633" y="2498255"/>
            <a:chExt cx="1407264" cy="381070"/>
          </a:xfrm>
        </p:grpSpPr>
        <p:sp>
          <p:nvSpPr>
            <p:cNvPr id="39" name="Diamond 38">
              <a:extLst>
                <a:ext uri="{FF2B5EF4-FFF2-40B4-BE49-F238E27FC236}">
                  <a16:creationId xmlns:a16="http://schemas.microsoft.com/office/drawing/2014/main" id="{EAF4D132-CA53-43B4-9694-2E67118E6C58}"/>
                </a:ext>
              </a:extLst>
            </p:cNvPr>
            <p:cNvSpPr/>
            <p:nvPr/>
          </p:nvSpPr>
          <p:spPr>
            <a:xfrm>
              <a:off x="4917633" y="2721596"/>
              <a:ext cx="157729" cy="157729"/>
            </a:xfrm>
            <a:prstGeom prst="diamond">
              <a:avLst/>
            </a:prstGeom>
            <a:solidFill>
              <a:srgbClr val="0000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0135" tIns="40068" rIns="80135" bIns="4006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40" name="Rectangle 438">
              <a:extLst>
                <a:ext uri="{FF2B5EF4-FFF2-40B4-BE49-F238E27FC236}">
                  <a16:creationId xmlns:a16="http://schemas.microsoft.com/office/drawing/2014/main" id="{64E3ADE4-CDEB-4EF0-9CDF-0B7A088656E4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050982" y="2498255"/>
              <a:ext cx="1273915" cy="188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63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80135" tIns="40068" rIns="80135" bIns="40068" anchor="t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6.22</a:t>
              </a: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sp>
        <p:nvSpPr>
          <p:cNvPr id="41" name="Diamond 40">
            <a:extLst>
              <a:ext uri="{FF2B5EF4-FFF2-40B4-BE49-F238E27FC236}">
                <a16:creationId xmlns:a16="http://schemas.microsoft.com/office/drawing/2014/main" id="{30F024E6-B672-4A93-A0BB-2729570BDA5D}"/>
              </a:ext>
            </a:extLst>
          </p:cNvPr>
          <p:cNvSpPr/>
          <p:nvPr/>
        </p:nvSpPr>
        <p:spPr>
          <a:xfrm>
            <a:off x="5920051" y="3971326"/>
            <a:ext cx="157729" cy="157729"/>
          </a:xfrm>
          <a:prstGeom prst="diamond">
            <a:avLst/>
          </a:prstGeom>
          <a:solidFill>
            <a:srgbClr val="0000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2" name="Rectangle 438">
            <a:extLst>
              <a:ext uri="{FF2B5EF4-FFF2-40B4-BE49-F238E27FC236}">
                <a16:creationId xmlns:a16="http://schemas.microsoft.com/office/drawing/2014/main" id="{F0139215-F89C-482A-8159-B8DFAA59B240}"/>
              </a:ext>
            </a:extLst>
          </p:cNvPr>
          <p:cNvSpPr>
            <a:spLocks noChangeArrowheads="1"/>
          </p:cNvSpPr>
          <p:nvPr/>
        </p:nvSpPr>
        <p:spPr bwMode="gray">
          <a:xfrm>
            <a:off x="6053400" y="3914472"/>
            <a:ext cx="1273915" cy="1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7.22</a:t>
            </a:r>
            <a:endParaRPr kumimoji="0" lang="fi-FI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46" name="Diamond 45">
            <a:extLst>
              <a:ext uri="{FF2B5EF4-FFF2-40B4-BE49-F238E27FC236}">
                <a16:creationId xmlns:a16="http://schemas.microsoft.com/office/drawing/2014/main" id="{B8C0CF2B-F21B-42B4-889A-76E04FDB8134}"/>
              </a:ext>
            </a:extLst>
          </p:cNvPr>
          <p:cNvSpPr/>
          <p:nvPr/>
        </p:nvSpPr>
        <p:spPr>
          <a:xfrm>
            <a:off x="2390320" y="5536144"/>
            <a:ext cx="157729" cy="157729"/>
          </a:xfrm>
          <a:prstGeom prst="diamond">
            <a:avLst/>
          </a:prstGeom>
          <a:solidFill>
            <a:srgbClr val="0000FF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47" name="Rectangle 438">
            <a:extLst>
              <a:ext uri="{FF2B5EF4-FFF2-40B4-BE49-F238E27FC236}">
                <a16:creationId xmlns:a16="http://schemas.microsoft.com/office/drawing/2014/main" id="{1A6621F6-31AB-488B-B237-4A509E5FC4FB}"/>
              </a:ext>
            </a:extLst>
          </p:cNvPr>
          <p:cNvSpPr>
            <a:spLocks noChangeArrowheads="1"/>
          </p:cNvSpPr>
          <p:nvPr/>
        </p:nvSpPr>
        <p:spPr bwMode="gray">
          <a:xfrm>
            <a:off x="2523669" y="5479290"/>
            <a:ext cx="1273915" cy="1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12.21</a:t>
            </a:r>
            <a:endParaRPr kumimoji="0" lang="fi-FI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50" name="Diamond 49">
            <a:extLst>
              <a:ext uri="{FF2B5EF4-FFF2-40B4-BE49-F238E27FC236}">
                <a16:creationId xmlns:a16="http://schemas.microsoft.com/office/drawing/2014/main" id="{13F39D69-C07F-4E85-8D95-49A92CDB4CFC}"/>
              </a:ext>
            </a:extLst>
          </p:cNvPr>
          <p:cNvSpPr/>
          <p:nvPr/>
        </p:nvSpPr>
        <p:spPr>
          <a:xfrm>
            <a:off x="7002140" y="4262964"/>
            <a:ext cx="157729" cy="157729"/>
          </a:xfrm>
          <a:prstGeom prst="diamond">
            <a:avLst/>
          </a:prstGeom>
          <a:solidFill>
            <a:srgbClr val="3399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1" name="Rectangle 438">
            <a:extLst>
              <a:ext uri="{FF2B5EF4-FFF2-40B4-BE49-F238E27FC236}">
                <a16:creationId xmlns:a16="http://schemas.microsoft.com/office/drawing/2014/main" id="{6AEA8166-CD0E-417E-BF7E-F57B56BBB724}"/>
              </a:ext>
            </a:extLst>
          </p:cNvPr>
          <p:cNvSpPr>
            <a:spLocks noChangeArrowheads="1"/>
          </p:cNvSpPr>
          <p:nvPr/>
        </p:nvSpPr>
        <p:spPr bwMode="gray">
          <a:xfrm>
            <a:off x="7135489" y="4206110"/>
            <a:ext cx="1273915" cy="1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3.23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2" name="Diamond 51">
            <a:extLst>
              <a:ext uri="{FF2B5EF4-FFF2-40B4-BE49-F238E27FC236}">
                <a16:creationId xmlns:a16="http://schemas.microsoft.com/office/drawing/2014/main" id="{269169A3-DEE2-4AFD-86EE-D866B227504C}"/>
              </a:ext>
            </a:extLst>
          </p:cNvPr>
          <p:cNvSpPr/>
          <p:nvPr/>
        </p:nvSpPr>
        <p:spPr>
          <a:xfrm>
            <a:off x="6572200" y="4678567"/>
            <a:ext cx="157729" cy="157729"/>
          </a:xfrm>
          <a:prstGeom prst="diamond">
            <a:avLst/>
          </a:prstGeom>
          <a:solidFill>
            <a:srgbClr val="3399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3" name="Rectangle 438">
            <a:extLst>
              <a:ext uri="{FF2B5EF4-FFF2-40B4-BE49-F238E27FC236}">
                <a16:creationId xmlns:a16="http://schemas.microsoft.com/office/drawing/2014/main" id="{B17783FC-0793-4E5C-9B52-9F3FD2438AA5}"/>
              </a:ext>
            </a:extLst>
          </p:cNvPr>
          <p:cNvSpPr>
            <a:spLocks noChangeArrowheads="1"/>
          </p:cNvSpPr>
          <p:nvPr/>
        </p:nvSpPr>
        <p:spPr bwMode="gray">
          <a:xfrm>
            <a:off x="6705549" y="4621713"/>
            <a:ext cx="1273915" cy="1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7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1.23</a:t>
            </a:r>
            <a:endParaRPr kumimoji="0" lang="fi-FI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54" name="Diamond 53">
            <a:extLst>
              <a:ext uri="{FF2B5EF4-FFF2-40B4-BE49-F238E27FC236}">
                <a16:creationId xmlns:a16="http://schemas.microsoft.com/office/drawing/2014/main" id="{B1767BA2-2BFA-4A15-9400-D70C08E1FB2B}"/>
              </a:ext>
            </a:extLst>
          </p:cNvPr>
          <p:cNvSpPr/>
          <p:nvPr/>
        </p:nvSpPr>
        <p:spPr>
          <a:xfrm>
            <a:off x="11449782" y="3957010"/>
            <a:ext cx="157729" cy="157729"/>
          </a:xfrm>
          <a:prstGeom prst="diamond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5" name="Rectangle 438">
            <a:extLst>
              <a:ext uri="{FF2B5EF4-FFF2-40B4-BE49-F238E27FC236}">
                <a16:creationId xmlns:a16="http://schemas.microsoft.com/office/drawing/2014/main" id="{9A215B33-0DB6-4E07-B6D0-7DDB18B43A8B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390202" y="3874971"/>
            <a:ext cx="1067815" cy="1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 anchor="t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Q4-25</a:t>
            </a:r>
            <a:endParaRPr kumimoji="0" lang="en-CA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56" name="Diamond 55">
            <a:extLst>
              <a:ext uri="{FF2B5EF4-FFF2-40B4-BE49-F238E27FC236}">
                <a16:creationId xmlns:a16="http://schemas.microsoft.com/office/drawing/2014/main" id="{B62A07A3-6C8D-4BE6-A563-2649A01FEFBD}"/>
              </a:ext>
            </a:extLst>
          </p:cNvPr>
          <p:cNvSpPr/>
          <p:nvPr/>
        </p:nvSpPr>
        <p:spPr>
          <a:xfrm>
            <a:off x="11434951" y="3483600"/>
            <a:ext cx="157729" cy="157729"/>
          </a:xfrm>
          <a:prstGeom prst="diamond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7" name="Rectangle 438">
            <a:extLst>
              <a:ext uri="{FF2B5EF4-FFF2-40B4-BE49-F238E27FC236}">
                <a16:creationId xmlns:a16="http://schemas.microsoft.com/office/drawing/2014/main" id="{8B27A3EE-708C-4892-86DA-EC859325E24E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381967" y="3423557"/>
            <a:ext cx="1067815" cy="1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 anchor="t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Q4-25</a:t>
            </a:r>
            <a:endParaRPr kumimoji="0" lang="en-CA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Calibri" panose="020F0502020204030204" pitchFamily="34" charset="0"/>
            </a:endParaRPr>
          </a:p>
        </p:txBody>
      </p:sp>
      <p:sp>
        <p:nvSpPr>
          <p:cNvPr id="58" name="Diamond 57">
            <a:extLst>
              <a:ext uri="{FF2B5EF4-FFF2-40B4-BE49-F238E27FC236}">
                <a16:creationId xmlns:a16="http://schemas.microsoft.com/office/drawing/2014/main" id="{56E615A9-89E5-4900-B71D-86BBF6BCFDA8}"/>
              </a:ext>
            </a:extLst>
          </p:cNvPr>
          <p:cNvSpPr/>
          <p:nvPr/>
        </p:nvSpPr>
        <p:spPr>
          <a:xfrm>
            <a:off x="11464613" y="4430420"/>
            <a:ext cx="157729" cy="157729"/>
          </a:xfrm>
          <a:prstGeom prst="diamond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59" name="Rectangle 438">
            <a:extLst>
              <a:ext uri="{FF2B5EF4-FFF2-40B4-BE49-F238E27FC236}">
                <a16:creationId xmlns:a16="http://schemas.microsoft.com/office/drawing/2014/main" id="{1353F136-19EB-490A-A4C6-ED8FA0631D47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402081" y="4349411"/>
            <a:ext cx="1067815" cy="1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 anchor="t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Q4-25</a:t>
            </a:r>
            <a:endParaRPr kumimoji="0" lang="en-CA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0" name="Diamond 59">
            <a:extLst>
              <a:ext uri="{FF2B5EF4-FFF2-40B4-BE49-F238E27FC236}">
                <a16:creationId xmlns:a16="http://schemas.microsoft.com/office/drawing/2014/main" id="{E25C3BC5-6923-4E19-AB3B-38F642C697C9}"/>
              </a:ext>
            </a:extLst>
          </p:cNvPr>
          <p:cNvSpPr/>
          <p:nvPr/>
        </p:nvSpPr>
        <p:spPr>
          <a:xfrm>
            <a:off x="11479445" y="4903829"/>
            <a:ext cx="157729" cy="157729"/>
          </a:xfrm>
          <a:prstGeom prst="diamond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en-GB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1" name="Rectangle 438">
            <a:extLst>
              <a:ext uri="{FF2B5EF4-FFF2-40B4-BE49-F238E27FC236}">
                <a16:creationId xmlns:a16="http://schemas.microsoft.com/office/drawing/2014/main" id="{D4C21B28-412D-4D5A-9395-AE8267A57F6D}"/>
              </a:ext>
            </a:extLst>
          </p:cNvPr>
          <p:cNvSpPr>
            <a:spLocks noChangeArrowheads="1"/>
          </p:cNvSpPr>
          <p:nvPr/>
        </p:nvSpPr>
        <p:spPr bwMode="gray">
          <a:xfrm>
            <a:off x="10426461" y="4843786"/>
            <a:ext cx="1067815" cy="1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 anchor="t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Q4-25</a:t>
            </a:r>
            <a:endParaRPr kumimoji="0" lang="en-CA" sz="7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/>
              <a:ea typeface="+mn-ea"/>
              <a:cs typeface="Calibri"/>
            </a:endParaRPr>
          </a:p>
        </p:txBody>
      </p:sp>
      <p:sp>
        <p:nvSpPr>
          <p:cNvPr id="62" name="Diamond 61">
            <a:extLst>
              <a:ext uri="{FF2B5EF4-FFF2-40B4-BE49-F238E27FC236}">
                <a16:creationId xmlns:a16="http://schemas.microsoft.com/office/drawing/2014/main" id="{9AD3F9FE-0D90-44DA-A13C-97543D60DA71}"/>
              </a:ext>
            </a:extLst>
          </p:cNvPr>
          <p:cNvSpPr/>
          <p:nvPr/>
        </p:nvSpPr>
        <p:spPr>
          <a:xfrm>
            <a:off x="7804652" y="1696564"/>
            <a:ext cx="157729" cy="157729"/>
          </a:xfrm>
          <a:prstGeom prst="diamond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3" name="Rectangle 438">
            <a:extLst>
              <a:ext uri="{FF2B5EF4-FFF2-40B4-BE49-F238E27FC236}">
                <a16:creationId xmlns:a16="http://schemas.microsoft.com/office/drawing/2014/main" id="{68386BF6-EE45-4666-8BA4-EF7958C693FA}"/>
              </a:ext>
            </a:extLst>
          </p:cNvPr>
          <p:cNvSpPr>
            <a:spLocks noChangeArrowheads="1"/>
          </p:cNvSpPr>
          <p:nvPr/>
        </p:nvSpPr>
        <p:spPr bwMode="gray">
          <a:xfrm>
            <a:off x="8012608" y="1682637"/>
            <a:ext cx="1683338" cy="1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12.23</a:t>
            </a:r>
            <a:endParaRPr kumimoji="0" lang="fi-FI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64" name="Diamond 63">
            <a:extLst>
              <a:ext uri="{FF2B5EF4-FFF2-40B4-BE49-F238E27FC236}">
                <a16:creationId xmlns:a16="http://schemas.microsoft.com/office/drawing/2014/main" id="{165CEFC6-0E8A-476B-97DD-7B80A283B404}"/>
              </a:ext>
            </a:extLst>
          </p:cNvPr>
          <p:cNvSpPr/>
          <p:nvPr/>
        </p:nvSpPr>
        <p:spPr>
          <a:xfrm>
            <a:off x="8254146" y="1940581"/>
            <a:ext cx="157729" cy="157729"/>
          </a:xfrm>
          <a:prstGeom prst="diamond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5" name="Rectangle 438">
            <a:extLst>
              <a:ext uri="{FF2B5EF4-FFF2-40B4-BE49-F238E27FC236}">
                <a16:creationId xmlns:a16="http://schemas.microsoft.com/office/drawing/2014/main" id="{45CAB4E6-DFEC-4650-96A3-FABE36CE2C50}"/>
              </a:ext>
            </a:extLst>
          </p:cNvPr>
          <p:cNvSpPr>
            <a:spLocks noChangeArrowheads="1"/>
          </p:cNvSpPr>
          <p:nvPr/>
        </p:nvSpPr>
        <p:spPr bwMode="gray">
          <a:xfrm>
            <a:off x="8387495" y="1883727"/>
            <a:ext cx="1273915" cy="1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Q1.24</a:t>
            </a:r>
            <a:endParaRPr kumimoji="0" lang="fi-FI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68" name="Diamond 67">
            <a:extLst>
              <a:ext uri="{FF2B5EF4-FFF2-40B4-BE49-F238E27FC236}">
                <a16:creationId xmlns:a16="http://schemas.microsoft.com/office/drawing/2014/main" id="{9AAF2C4E-DCB9-4E84-8A4A-BC5718EAEF37}"/>
              </a:ext>
            </a:extLst>
          </p:cNvPr>
          <p:cNvSpPr/>
          <p:nvPr/>
        </p:nvSpPr>
        <p:spPr>
          <a:xfrm>
            <a:off x="6929771" y="5557797"/>
            <a:ext cx="157729" cy="157729"/>
          </a:xfrm>
          <a:prstGeom prst="diamond">
            <a:avLst/>
          </a:prstGeom>
          <a:solidFill>
            <a:srgbClr val="3399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69" name="Rectangle 438">
            <a:extLst>
              <a:ext uri="{FF2B5EF4-FFF2-40B4-BE49-F238E27FC236}">
                <a16:creationId xmlns:a16="http://schemas.microsoft.com/office/drawing/2014/main" id="{908477A4-DDC8-4139-AA8A-699D428BF2DC}"/>
              </a:ext>
            </a:extLst>
          </p:cNvPr>
          <p:cNvSpPr>
            <a:spLocks noChangeArrowheads="1"/>
          </p:cNvSpPr>
          <p:nvPr/>
        </p:nvSpPr>
        <p:spPr bwMode="gray">
          <a:xfrm>
            <a:off x="7063120" y="5500943"/>
            <a:ext cx="1471076" cy="1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 anchor="t"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fi-FI" sz="700" b="1" kern="0" dirty="0">
                <a:solidFill>
                  <a:srgbClr val="000000"/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5</a:t>
            </a:r>
            <a:r>
              <a:rPr kumimoji="0" lang="fi-FI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rPr>
              <a:t>.23</a:t>
            </a:r>
            <a:endParaRPr kumimoji="0" lang="fi-FI" sz="7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Calibri" pitchFamily="34" charset="0"/>
            </a:endParaRPr>
          </a:p>
        </p:txBody>
      </p:sp>
      <p:sp>
        <p:nvSpPr>
          <p:cNvPr id="2" name="Diamond 1">
            <a:extLst>
              <a:ext uri="{FF2B5EF4-FFF2-40B4-BE49-F238E27FC236}">
                <a16:creationId xmlns:a16="http://schemas.microsoft.com/office/drawing/2014/main" id="{92235744-F6AF-4EB8-95BF-F7E27AFD232B}"/>
              </a:ext>
            </a:extLst>
          </p:cNvPr>
          <p:cNvSpPr/>
          <p:nvPr/>
        </p:nvSpPr>
        <p:spPr>
          <a:xfrm>
            <a:off x="7804651" y="1940308"/>
            <a:ext cx="157729" cy="157729"/>
          </a:xfrm>
          <a:prstGeom prst="diamond">
            <a:avLst/>
          </a:prstGeom>
          <a:solidFill>
            <a:srgbClr val="3399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Rectangle 438">
            <a:extLst>
              <a:ext uri="{FF2B5EF4-FFF2-40B4-BE49-F238E27FC236}">
                <a16:creationId xmlns:a16="http://schemas.microsoft.com/office/drawing/2014/main" id="{B6D832C0-D69B-4F98-8974-A964FAFCC6D2}"/>
              </a:ext>
            </a:extLst>
          </p:cNvPr>
          <p:cNvSpPr>
            <a:spLocks noChangeArrowheads="1"/>
          </p:cNvSpPr>
          <p:nvPr/>
        </p:nvSpPr>
        <p:spPr bwMode="gray">
          <a:xfrm>
            <a:off x="6526186" y="1909522"/>
            <a:ext cx="1273915" cy="18864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 anchor="t"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7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alibri"/>
                <a:ea typeface="+mn-ea"/>
                <a:cs typeface="Calibri"/>
              </a:rPr>
              <a:t>12.23</a:t>
            </a:r>
            <a:endParaRPr kumimoji="0" lang="fi-FI" sz="18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pSp>
        <p:nvGrpSpPr>
          <p:cNvPr id="70" name="Ryhmä 69">
            <a:extLst>
              <a:ext uri="{FF2B5EF4-FFF2-40B4-BE49-F238E27FC236}">
                <a16:creationId xmlns:a16="http://schemas.microsoft.com/office/drawing/2014/main" id="{C05FECA6-93F4-44CF-8250-F944EC4735B9}"/>
              </a:ext>
            </a:extLst>
          </p:cNvPr>
          <p:cNvGrpSpPr/>
          <p:nvPr/>
        </p:nvGrpSpPr>
        <p:grpSpPr>
          <a:xfrm>
            <a:off x="5756473" y="2876053"/>
            <a:ext cx="1407264" cy="233793"/>
            <a:chOff x="4917633" y="2645532"/>
            <a:chExt cx="1407264" cy="233793"/>
          </a:xfrm>
        </p:grpSpPr>
        <p:sp>
          <p:nvSpPr>
            <p:cNvPr id="71" name="Diamond 38">
              <a:extLst>
                <a:ext uri="{FF2B5EF4-FFF2-40B4-BE49-F238E27FC236}">
                  <a16:creationId xmlns:a16="http://schemas.microsoft.com/office/drawing/2014/main" id="{D1821230-1BF7-4331-B67A-474124D41132}"/>
                </a:ext>
              </a:extLst>
            </p:cNvPr>
            <p:cNvSpPr/>
            <p:nvPr/>
          </p:nvSpPr>
          <p:spPr>
            <a:xfrm>
              <a:off x="4917633" y="2721596"/>
              <a:ext cx="157729" cy="157729"/>
            </a:xfrm>
            <a:prstGeom prst="diamond">
              <a:avLst/>
            </a:prstGeom>
            <a:solidFill>
              <a:srgbClr val="0000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0135" tIns="40068" rIns="80135" bIns="4006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2" name="Rectangle 438">
              <a:extLst>
                <a:ext uri="{FF2B5EF4-FFF2-40B4-BE49-F238E27FC236}">
                  <a16:creationId xmlns:a16="http://schemas.microsoft.com/office/drawing/2014/main" id="{6F08A86E-368F-4F45-8545-DC597DE4E75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050982" y="2645532"/>
              <a:ext cx="1273915" cy="188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63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80135" tIns="40068" rIns="80135" bIns="40068" anchor="t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7.22</a:t>
              </a:r>
              <a:endParaRPr kumimoji="0" lang="fi-FI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grpSp>
        <p:nvGrpSpPr>
          <p:cNvPr id="73" name="Ryhmä 72">
            <a:extLst>
              <a:ext uri="{FF2B5EF4-FFF2-40B4-BE49-F238E27FC236}">
                <a16:creationId xmlns:a16="http://schemas.microsoft.com/office/drawing/2014/main" id="{1C67BE13-6630-48A9-8D42-936986999F23}"/>
              </a:ext>
            </a:extLst>
          </p:cNvPr>
          <p:cNvGrpSpPr/>
          <p:nvPr/>
        </p:nvGrpSpPr>
        <p:grpSpPr>
          <a:xfrm>
            <a:off x="5756472" y="2382993"/>
            <a:ext cx="1477700" cy="381070"/>
            <a:chOff x="4917633" y="2498255"/>
            <a:chExt cx="1477700" cy="381070"/>
          </a:xfrm>
        </p:grpSpPr>
        <p:sp>
          <p:nvSpPr>
            <p:cNvPr id="74" name="Diamond 38">
              <a:extLst>
                <a:ext uri="{FF2B5EF4-FFF2-40B4-BE49-F238E27FC236}">
                  <a16:creationId xmlns:a16="http://schemas.microsoft.com/office/drawing/2014/main" id="{B4F0D114-AAF8-4AB0-9959-5D8C0AA3961A}"/>
                </a:ext>
              </a:extLst>
            </p:cNvPr>
            <p:cNvSpPr/>
            <p:nvPr/>
          </p:nvSpPr>
          <p:spPr>
            <a:xfrm>
              <a:off x="4917633" y="2721596"/>
              <a:ext cx="157729" cy="157729"/>
            </a:xfrm>
            <a:prstGeom prst="diamond">
              <a:avLst/>
            </a:prstGeom>
            <a:solidFill>
              <a:srgbClr val="0000FF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0135" tIns="40068" rIns="80135" bIns="4006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5" name="Rectangle 438">
              <a:extLst>
                <a:ext uri="{FF2B5EF4-FFF2-40B4-BE49-F238E27FC236}">
                  <a16:creationId xmlns:a16="http://schemas.microsoft.com/office/drawing/2014/main" id="{1E2BD9F6-1EAA-4A5D-B603-D395268BB98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050982" y="2498255"/>
              <a:ext cx="1344351" cy="188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63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80135" tIns="40068" rIns="80135" bIns="40068" anchor="t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7.22</a:t>
              </a:r>
              <a:endPara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Arial"/>
              </a:endParaRPr>
            </a:p>
          </p:txBody>
        </p:sp>
      </p:grpSp>
      <p:grpSp>
        <p:nvGrpSpPr>
          <p:cNvPr id="76" name="Ryhmä 75">
            <a:extLst>
              <a:ext uri="{FF2B5EF4-FFF2-40B4-BE49-F238E27FC236}">
                <a16:creationId xmlns:a16="http://schemas.microsoft.com/office/drawing/2014/main" id="{04B77504-FF9E-42DD-BF04-ECC43B4F3481}"/>
              </a:ext>
            </a:extLst>
          </p:cNvPr>
          <p:cNvGrpSpPr/>
          <p:nvPr/>
        </p:nvGrpSpPr>
        <p:grpSpPr>
          <a:xfrm>
            <a:off x="7497743" y="2294939"/>
            <a:ext cx="1567348" cy="323440"/>
            <a:chOff x="4917633" y="2498255"/>
            <a:chExt cx="1567348" cy="323440"/>
          </a:xfrm>
        </p:grpSpPr>
        <p:sp>
          <p:nvSpPr>
            <p:cNvPr id="77" name="Diamond 38">
              <a:extLst>
                <a:ext uri="{FF2B5EF4-FFF2-40B4-BE49-F238E27FC236}">
                  <a16:creationId xmlns:a16="http://schemas.microsoft.com/office/drawing/2014/main" id="{AE5FD68F-4D27-485F-8FC0-0AD66E30F0A1}"/>
                </a:ext>
              </a:extLst>
            </p:cNvPr>
            <p:cNvSpPr/>
            <p:nvPr/>
          </p:nvSpPr>
          <p:spPr>
            <a:xfrm>
              <a:off x="4917633" y="2663966"/>
              <a:ext cx="157729" cy="157729"/>
            </a:xfrm>
            <a:prstGeom prst="diamond">
              <a:avLst/>
            </a:prstGeom>
            <a:solidFill>
              <a:srgbClr val="009246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0135" tIns="40068" rIns="80135" bIns="4006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78" name="Rectangle 438">
              <a:extLst>
                <a:ext uri="{FF2B5EF4-FFF2-40B4-BE49-F238E27FC236}">
                  <a16:creationId xmlns:a16="http://schemas.microsoft.com/office/drawing/2014/main" id="{1690AD40-1793-4344-B660-24FC1FBD919D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050982" y="2498255"/>
              <a:ext cx="1433999" cy="188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63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80135" tIns="40068" rIns="80135" bIns="40068" anchor="t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10.23 </a:t>
              </a:r>
              <a:endParaRPr kumimoji="0" lang="fi-FI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grpSp>
        <p:nvGrpSpPr>
          <p:cNvPr id="79" name="Ryhmä 78">
            <a:extLst>
              <a:ext uri="{FF2B5EF4-FFF2-40B4-BE49-F238E27FC236}">
                <a16:creationId xmlns:a16="http://schemas.microsoft.com/office/drawing/2014/main" id="{CEE32C32-DBC4-4147-B96E-56AD61A08B02}"/>
              </a:ext>
            </a:extLst>
          </p:cNvPr>
          <p:cNvGrpSpPr/>
          <p:nvPr/>
        </p:nvGrpSpPr>
        <p:grpSpPr>
          <a:xfrm>
            <a:off x="7617431" y="3513141"/>
            <a:ext cx="1932339" cy="246600"/>
            <a:chOff x="4917633" y="2575095"/>
            <a:chExt cx="1932339" cy="246600"/>
          </a:xfrm>
        </p:grpSpPr>
        <p:sp>
          <p:nvSpPr>
            <p:cNvPr id="80" name="Diamond 38">
              <a:extLst>
                <a:ext uri="{FF2B5EF4-FFF2-40B4-BE49-F238E27FC236}">
                  <a16:creationId xmlns:a16="http://schemas.microsoft.com/office/drawing/2014/main" id="{75790515-4FB7-42CD-8B2A-D08A38F64291}"/>
                </a:ext>
              </a:extLst>
            </p:cNvPr>
            <p:cNvSpPr/>
            <p:nvPr/>
          </p:nvSpPr>
          <p:spPr>
            <a:xfrm>
              <a:off x="4917633" y="2663966"/>
              <a:ext cx="157729" cy="157729"/>
            </a:xfrm>
            <a:prstGeom prst="diamond">
              <a:avLst/>
            </a:prstGeom>
            <a:solidFill>
              <a:srgbClr val="009246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0135" tIns="40068" rIns="80135" bIns="4006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1" name="Rectangle 438">
              <a:extLst>
                <a:ext uri="{FF2B5EF4-FFF2-40B4-BE49-F238E27FC236}">
                  <a16:creationId xmlns:a16="http://schemas.microsoft.com/office/drawing/2014/main" id="{D91CE35D-559C-499E-886F-2604D82E4B68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050982" y="2575095"/>
              <a:ext cx="1798990" cy="188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63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80135" tIns="40068" rIns="80135" bIns="40068" anchor="t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11.23 </a:t>
              </a:r>
              <a:endParaRPr kumimoji="0" lang="fi-FI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Calibri" panose="020F0502020204030204" pitchFamily="34" charset="0"/>
              </a:endParaRPr>
            </a:p>
          </p:txBody>
        </p:sp>
      </p:grpSp>
      <p:grpSp>
        <p:nvGrpSpPr>
          <p:cNvPr id="85" name="Ryhmä 84">
            <a:extLst>
              <a:ext uri="{FF2B5EF4-FFF2-40B4-BE49-F238E27FC236}">
                <a16:creationId xmlns:a16="http://schemas.microsoft.com/office/drawing/2014/main" id="{2B7AC801-B6DB-4FBB-B0BB-16056E95C025}"/>
              </a:ext>
            </a:extLst>
          </p:cNvPr>
          <p:cNvGrpSpPr/>
          <p:nvPr/>
        </p:nvGrpSpPr>
        <p:grpSpPr>
          <a:xfrm>
            <a:off x="9243884" y="3513140"/>
            <a:ext cx="1938742" cy="214583"/>
            <a:chOff x="4917633" y="2664742"/>
            <a:chExt cx="1938742" cy="214583"/>
          </a:xfrm>
        </p:grpSpPr>
        <p:sp>
          <p:nvSpPr>
            <p:cNvPr id="86" name="Diamond 38">
              <a:extLst>
                <a:ext uri="{FF2B5EF4-FFF2-40B4-BE49-F238E27FC236}">
                  <a16:creationId xmlns:a16="http://schemas.microsoft.com/office/drawing/2014/main" id="{B4A63AD6-2EE6-49D8-8726-53FFBD02D015}"/>
                </a:ext>
              </a:extLst>
            </p:cNvPr>
            <p:cNvSpPr/>
            <p:nvPr/>
          </p:nvSpPr>
          <p:spPr>
            <a:xfrm>
              <a:off x="4917633" y="2721596"/>
              <a:ext cx="157729" cy="157729"/>
            </a:xfrm>
            <a:prstGeom prst="diamond">
              <a:avLst/>
            </a:prstGeom>
            <a:solidFill>
              <a:srgbClr val="009246"/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0135" tIns="40068" rIns="80135" bIns="4006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87" name="Rectangle 438">
              <a:extLst>
                <a:ext uri="{FF2B5EF4-FFF2-40B4-BE49-F238E27FC236}">
                  <a16:creationId xmlns:a16="http://schemas.microsoft.com/office/drawing/2014/main" id="{2E54341F-3314-4D61-AF25-2DEA42FCA161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057385" y="2664742"/>
              <a:ext cx="1798990" cy="188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63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80135" tIns="40068" rIns="80135" bIns="40068" anchor="t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4.24</a:t>
              </a:r>
              <a:endParaRPr kumimoji="0" lang="fi-FI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grpSp>
        <p:nvGrpSpPr>
          <p:cNvPr id="89" name="Ryhmä 88">
            <a:extLst>
              <a:ext uri="{FF2B5EF4-FFF2-40B4-BE49-F238E27FC236}">
                <a16:creationId xmlns:a16="http://schemas.microsoft.com/office/drawing/2014/main" id="{F3B8F077-94DE-4DF2-BADB-9D5BA852B71C}"/>
              </a:ext>
            </a:extLst>
          </p:cNvPr>
          <p:cNvGrpSpPr/>
          <p:nvPr/>
        </p:nvGrpSpPr>
        <p:grpSpPr>
          <a:xfrm>
            <a:off x="8375446" y="2517463"/>
            <a:ext cx="1945146" cy="188640"/>
            <a:chOff x="4917633" y="2709566"/>
            <a:chExt cx="1945146" cy="188640"/>
          </a:xfrm>
        </p:grpSpPr>
        <p:sp>
          <p:nvSpPr>
            <p:cNvPr id="90" name="Diamond 38">
              <a:extLst>
                <a:ext uri="{FF2B5EF4-FFF2-40B4-BE49-F238E27FC236}">
                  <a16:creationId xmlns:a16="http://schemas.microsoft.com/office/drawing/2014/main" id="{24AC95C5-DE6A-4A16-94F9-B8DE7D2D625F}"/>
                </a:ext>
              </a:extLst>
            </p:cNvPr>
            <p:cNvSpPr/>
            <p:nvPr/>
          </p:nvSpPr>
          <p:spPr>
            <a:xfrm>
              <a:off x="4917633" y="2721596"/>
              <a:ext cx="157729" cy="157729"/>
            </a:xfrm>
            <a:prstGeom prst="diamond">
              <a:avLst/>
            </a:prstGeom>
            <a:solidFill>
              <a:schemeClr val="bg1">
                <a:lumMod val="75000"/>
              </a:schemeClr>
            </a:solidFill>
            <a:ln w="12700">
              <a:solidFill>
                <a:srgbClr val="000000"/>
              </a:solidFill>
              <a:miter lim="800000"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lIns="80135" tIns="40068" rIns="80135" bIns="40068" anchor="ctr"/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fi-FI" sz="1600" b="0" i="0" u="none" strike="noStrike" kern="0" cap="none" spc="0" normalizeH="0" baseline="0" noProof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endParaRPr>
            </a:p>
          </p:txBody>
        </p:sp>
        <p:sp>
          <p:nvSpPr>
            <p:cNvPr id="91" name="Rectangle 438">
              <a:extLst>
                <a:ext uri="{FF2B5EF4-FFF2-40B4-BE49-F238E27FC236}">
                  <a16:creationId xmlns:a16="http://schemas.microsoft.com/office/drawing/2014/main" id="{0195FAA6-820B-40A1-B390-06FAC969DF86}"/>
                </a:ext>
              </a:extLst>
            </p:cNvPr>
            <p:cNvSpPr>
              <a:spLocks noChangeArrowheads="1"/>
            </p:cNvSpPr>
            <p:nvPr/>
          </p:nvSpPr>
          <p:spPr bwMode="gray">
            <a:xfrm>
              <a:off x="5063789" y="2709566"/>
              <a:ext cx="1798990" cy="18864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rgbClr val="FF0000"/>
                  </a:solidFill>
                </a14:hiddenFill>
              </a:ext>
              <a:ext uri="{91240B29-F687-4F45-9708-019B960494DF}">
                <a14:hiddenLine xmlns:a14="http://schemas.microsoft.com/office/drawing/2010/main" w="6350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rgbClr val="808080"/>
                    </a:outerShdw>
                  </a:effectLst>
                </a14:hiddenEffects>
              </a:ext>
            </a:extLst>
          </p:spPr>
          <p:txBody>
            <a:bodyPr wrap="square" lIns="80135" tIns="40068" rIns="80135" bIns="40068" anchor="t">
              <a:spAutoFit/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fi-FI" sz="700" b="1" i="0" u="none" strike="noStrike" kern="0" cap="none" spc="0" normalizeH="0" baseline="0" noProof="0" dirty="0">
                  <a:ln>
                    <a:noFill/>
                  </a:ln>
                  <a:solidFill>
                    <a:srgbClr val="000000"/>
                  </a:solidFill>
                  <a:effectLst/>
                  <a:uLnTx/>
                  <a:uFillTx/>
                  <a:latin typeface="Calibri"/>
                  <a:ea typeface="+mn-ea"/>
                  <a:cs typeface="Calibri"/>
                </a:rPr>
                <a:t>Q1.24 </a:t>
              </a:r>
              <a:endParaRPr kumimoji="0" lang="fi-FI" sz="7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Calibri"/>
              </a:endParaRPr>
            </a:p>
          </p:txBody>
        </p:sp>
      </p:grpSp>
      <p:sp>
        <p:nvSpPr>
          <p:cNvPr id="98" name="Rectangle 2">
            <a:extLst>
              <a:ext uri="{FF2B5EF4-FFF2-40B4-BE49-F238E27FC236}">
                <a16:creationId xmlns:a16="http://schemas.microsoft.com/office/drawing/2014/main" id="{2D810553-C40E-4753-BD42-1F3BFEA83992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97105" y="5972846"/>
            <a:ext cx="10265647" cy="234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Värit:</a:t>
            </a:r>
            <a:r>
              <a:rPr kumimoji="0" lang="fi-FI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    Etenee suunnitellusti         Tuotokset vaarassa; korjaavat toimenpiteet </a:t>
            </a:r>
            <a:r>
              <a:rPr kumimoji="0" lang="fi-FI" sz="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käytöss</a:t>
            </a:r>
            <a:r>
              <a:rPr kumimoji="0" lang="fi-FI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ä          Tuotokset vaarassa; korjaavat toimenpiteet eivät käytössä              Tuotokset valmiit              Alustava, ei aloitettu</a:t>
            </a: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   </a:t>
            </a:r>
          </a:p>
        </p:txBody>
      </p:sp>
      <p:sp>
        <p:nvSpPr>
          <p:cNvPr id="99" name="Diamond 3">
            <a:extLst>
              <a:ext uri="{FF2B5EF4-FFF2-40B4-BE49-F238E27FC236}">
                <a16:creationId xmlns:a16="http://schemas.microsoft.com/office/drawing/2014/main" id="{32F286D6-A2C4-4284-941D-AF960343A1D8}"/>
              </a:ext>
            </a:extLst>
          </p:cNvPr>
          <p:cNvSpPr/>
          <p:nvPr/>
        </p:nvSpPr>
        <p:spPr>
          <a:xfrm>
            <a:off x="2005626" y="5991185"/>
            <a:ext cx="157729" cy="157729"/>
          </a:xfrm>
          <a:prstGeom prst="diamond">
            <a:avLst/>
          </a:prstGeom>
          <a:solidFill>
            <a:srgbClr val="3399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0" name="Diamond 4">
            <a:extLst>
              <a:ext uri="{FF2B5EF4-FFF2-40B4-BE49-F238E27FC236}">
                <a16:creationId xmlns:a16="http://schemas.microsoft.com/office/drawing/2014/main" id="{D06EB2B6-35B8-4BF0-A716-56A2A11F8B4B}"/>
              </a:ext>
            </a:extLst>
          </p:cNvPr>
          <p:cNvSpPr/>
          <p:nvPr/>
        </p:nvSpPr>
        <p:spPr>
          <a:xfrm>
            <a:off x="3199281" y="5991185"/>
            <a:ext cx="157729" cy="157729"/>
          </a:xfrm>
          <a:prstGeom prst="diamond">
            <a:avLst/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1" name="Diamond 5">
            <a:extLst>
              <a:ext uri="{FF2B5EF4-FFF2-40B4-BE49-F238E27FC236}">
                <a16:creationId xmlns:a16="http://schemas.microsoft.com/office/drawing/2014/main" id="{43F053E3-1A8F-46E0-90D7-1B426AD770A3}"/>
              </a:ext>
            </a:extLst>
          </p:cNvPr>
          <p:cNvSpPr/>
          <p:nvPr/>
        </p:nvSpPr>
        <p:spPr>
          <a:xfrm>
            <a:off x="5834502" y="5991185"/>
            <a:ext cx="157729" cy="157729"/>
          </a:xfrm>
          <a:prstGeom prst="diamond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</a:t>
            </a:r>
          </a:p>
        </p:txBody>
      </p:sp>
      <p:sp>
        <p:nvSpPr>
          <p:cNvPr id="102" name="Diamond 6">
            <a:extLst>
              <a:ext uri="{FF2B5EF4-FFF2-40B4-BE49-F238E27FC236}">
                <a16:creationId xmlns:a16="http://schemas.microsoft.com/office/drawing/2014/main" id="{D58A4A0F-0A83-41D1-95A8-12556520E927}"/>
              </a:ext>
            </a:extLst>
          </p:cNvPr>
          <p:cNvSpPr/>
          <p:nvPr/>
        </p:nvSpPr>
        <p:spPr>
          <a:xfrm>
            <a:off x="8877715" y="5991185"/>
            <a:ext cx="157729" cy="157729"/>
          </a:xfrm>
          <a:prstGeom prst="diamond">
            <a:avLst/>
          </a:prstGeom>
          <a:solidFill>
            <a:srgbClr val="0070C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3" name="Diamond 8">
            <a:extLst>
              <a:ext uri="{FF2B5EF4-FFF2-40B4-BE49-F238E27FC236}">
                <a16:creationId xmlns:a16="http://schemas.microsoft.com/office/drawing/2014/main" id="{98026CB4-1E3A-4092-8BC1-BA1E5EFCA241}"/>
              </a:ext>
            </a:extLst>
          </p:cNvPr>
          <p:cNvSpPr/>
          <p:nvPr/>
        </p:nvSpPr>
        <p:spPr>
          <a:xfrm>
            <a:off x="10059999" y="5991185"/>
            <a:ext cx="157729" cy="157729"/>
          </a:xfrm>
          <a:prstGeom prst="diamond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82" name="Tekstiruutu 81"/>
          <p:cNvSpPr txBox="1"/>
          <p:nvPr/>
        </p:nvSpPr>
        <p:spPr>
          <a:xfrm>
            <a:off x="7591339" y="6216573"/>
            <a:ext cx="4560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i="1" dirty="0"/>
              <a:t>Kuvaa tarvittaessa toimenpidekokonaisuuksien tarkan tason tuotokset kunkin kuukauden/aikajakson osalta. Kirjaa tarkka valmistumispäivämäärä, mikäli se on eri kuin aikajakson viimeinen päivä.</a:t>
            </a:r>
          </a:p>
          <a:p>
            <a:endParaRPr lang="fi-FI" sz="1200" i="1" dirty="0"/>
          </a:p>
        </p:txBody>
      </p:sp>
    </p:spTree>
    <p:extLst>
      <p:ext uri="{BB962C8B-B14F-4D97-AF65-F5344CB8AC3E}">
        <p14:creationId xmlns:p14="http://schemas.microsoft.com/office/powerpoint/2010/main" val="4292794617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>
          <a:xfrm>
            <a:off x="457200" y="338414"/>
            <a:ext cx="11234738" cy="787400"/>
          </a:xfrm>
        </p:spPr>
        <p:txBody>
          <a:bodyPr/>
          <a:lstStyle/>
          <a:p>
            <a:r>
              <a:rPr lang="fi-FI" sz="2400" dirty="0"/>
              <a:t>Ohjelman/projektin tarkemmat tavoitteet ja tuotokset ja niiden valmistumispäivät, seuraava vuosi</a:t>
            </a:r>
            <a:endParaRPr lang="fi-FI" sz="1800" dirty="0"/>
          </a:p>
        </p:txBody>
      </p:sp>
      <p:graphicFrame>
        <p:nvGraphicFramePr>
          <p:cNvPr id="7" name="Taulukko 6"/>
          <p:cNvGraphicFramePr>
            <a:graphicFrameLocks noGrp="1"/>
          </p:cNvGraphicFramePr>
          <p:nvPr/>
        </p:nvGraphicFramePr>
        <p:xfrm>
          <a:off x="94022" y="1072633"/>
          <a:ext cx="11961094" cy="4253047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1109135">
                  <a:extLst>
                    <a:ext uri="{9D8B030D-6E8A-4147-A177-3AD203B41FA5}">
                      <a16:colId xmlns:a16="http://schemas.microsoft.com/office/drawing/2014/main" val="4103377930"/>
                    </a:ext>
                  </a:extLst>
                </a:gridCol>
                <a:gridCol w="1636295">
                  <a:extLst>
                    <a:ext uri="{9D8B030D-6E8A-4147-A177-3AD203B41FA5}">
                      <a16:colId xmlns:a16="http://schemas.microsoft.com/office/drawing/2014/main" val="261081580"/>
                    </a:ext>
                  </a:extLst>
                </a:gridCol>
                <a:gridCol w="1600200">
                  <a:extLst>
                    <a:ext uri="{9D8B030D-6E8A-4147-A177-3AD203B41FA5}">
                      <a16:colId xmlns:a16="http://schemas.microsoft.com/office/drawing/2014/main" val="1922353320"/>
                    </a:ext>
                  </a:extLst>
                </a:gridCol>
                <a:gridCol w="1552073">
                  <a:extLst>
                    <a:ext uri="{9D8B030D-6E8A-4147-A177-3AD203B41FA5}">
                      <a16:colId xmlns:a16="http://schemas.microsoft.com/office/drawing/2014/main" val="1606101938"/>
                    </a:ext>
                  </a:extLst>
                </a:gridCol>
                <a:gridCol w="1431758">
                  <a:extLst>
                    <a:ext uri="{9D8B030D-6E8A-4147-A177-3AD203B41FA5}">
                      <a16:colId xmlns:a16="http://schemas.microsoft.com/office/drawing/2014/main" val="3268410568"/>
                    </a:ext>
                  </a:extLst>
                </a:gridCol>
                <a:gridCol w="1467853">
                  <a:extLst>
                    <a:ext uri="{9D8B030D-6E8A-4147-A177-3AD203B41FA5}">
                      <a16:colId xmlns:a16="http://schemas.microsoft.com/office/drawing/2014/main" val="116837412"/>
                    </a:ext>
                  </a:extLst>
                </a:gridCol>
                <a:gridCol w="1501091">
                  <a:extLst>
                    <a:ext uri="{9D8B030D-6E8A-4147-A177-3AD203B41FA5}">
                      <a16:colId xmlns:a16="http://schemas.microsoft.com/office/drawing/2014/main" val="200130050"/>
                    </a:ext>
                  </a:extLst>
                </a:gridCol>
                <a:gridCol w="1662689">
                  <a:extLst>
                    <a:ext uri="{9D8B030D-6E8A-4147-A177-3AD203B41FA5}">
                      <a16:colId xmlns:a16="http://schemas.microsoft.com/office/drawing/2014/main" val="3658957585"/>
                    </a:ext>
                  </a:extLst>
                </a:gridCol>
              </a:tblGrid>
              <a:tr h="186476">
                <a:tc>
                  <a:txBody>
                    <a:bodyPr/>
                    <a:lstStyle/>
                    <a:p>
                      <a:r>
                        <a:rPr lang="fi-FI" sz="1200" dirty="0"/>
                        <a:t>Toimenpide-kokonaisuus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07/21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08/21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09/21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10/21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11/21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12/21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dirty="0"/>
                        <a:t>1H2022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671191834"/>
                  </a:ext>
                </a:extLst>
              </a:tr>
              <a:tr h="745903">
                <a:tc>
                  <a:txBody>
                    <a:bodyPr/>
                    <a:lstStyle/>
                    <a:p>
                      <a:r>
                        <a:rPr lang="fi-FI" sz="1100" dirty="0"/>
                        <a:t>[toimenpide-kokonaisuus</a:t>
                      </a:r>
                      <a:r>
                        <a:rPr lang="fi-FI" sz="1100" baseline="0" dirty="0"/>
                        <a:t> 1]</a:t>
                      </a:r>
                      <a:endParaRPr lang="fi-FI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r>
                        <a:rPr lang="fi-FI" sz="1000" b="1" dirty="0"/>
                        <a:t>[tuotos</a:t>
                      </a:r>
                      <a:r>
                        <a:rPr lang="fi-FI" sz="1000" b="1" baseline="0" dirty="0"/>
                        <a:t> +pvm]</a:t>
                      </a:r>
                      <a:endParaRPr lang="fi-FI" sz="1000" b="1" dirty="0"/>
                    </a:p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i-FI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i-FI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i-FI" sz="10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i-FI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i-FI" sz="1000" b="1" baseline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i-FI" sz="1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i-FI" sz="1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670124636"/>
                  </a:ext>
                </a:extLst>
              </a:tr>
              <a:tr h="1433532">
                <a:tc>
                  <a:txBody>
                    <a:bodyPr/>
                    <a:lstStyle/>
                    <a:p>
                      <a:r>
                        <a:rPr lang="fi-FI" sz="1100" dirty="0"/>
                        <a:t>[toimenpide-kokonaisuus 2]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i-FI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i-FI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i-FI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i-FI" sz="1050" b="1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i-FI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i-FI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i-FI" sz="105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381521312"/>
                  </a:ext>
                </a:extLst>
              </a:tr>
              <a:tr h="1433532">
                <a:tc>
                  <a:txBody>
                    <a:bodyPr/>
                    <a:lstStyle/>
                    <a:p>
                      <a:r>
                        <a:rPr lang="fi-FI" sz="1100" dirty="0"/>
                        <a:t>[toimenpide-kokonaisuus</a:t>
                      </a:r>
                      <a:r>
                        <a:rPr lang="fi-FI" sz="1100" baseline="0" dirty="0"/>
                        <a:t> 3]</a:t>
                      </a:r>
                      <a:endParaRPr lang="fi-FI" sz="11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i-FI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i-FI" sz="1050" b="0" dirty="0">
                        <a:solidFill>
                          <a:schemeClr val="tx1"/>
                        </a:solidFill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None/>
                        <a:tabLst/>
                        <a:defRPr/>
                      </a:pPr>
                      <a:endParaRPr lang="fi-FI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i-FI" sz="1050" b="1" i="0" u="none" strike="noStrike" kern="1200" baseline="0" noProof="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marR="0" lvl="0" indent="-17145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 typeface="Arial" panose="020B0604020202020204" pitchFamily="34" charset="0"/>
                        <a:buChar char="•"/>
                        <a:tabLst/>
                        <a:defRPr/>
                      </a:pPr>
                      <a:endParaRPr lang="fi-FI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i-FI" sz="1050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endParaRPr lang="fi-FI" sz="1050" b="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888393122"/>
                  </a:ext>
                </a:extLst>
              </a:tr>
            </a:tbl>
          </a:graphicData>
        </a:graphic>
      </p:graphicFrame>
      <p:sp>
        <p:nvSpPr>
          <p:cNvPr id="3" name="Tekstiruutu 2"/>
          <p:cNvSpPr txBox="1"/>
          <p:nvPr/>
        </p:nvSpPr>
        <p:spPr>
          <a:xfrm>
            <a:off x="7494132" y="5442332"/>
            <a:ext cx="4560984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i-FI" sz="1200" i="1" dirty="0"/>
              <a:t>Kuvaa tarvittaessa toimenpidekokonaisuuksien tarkan tason tuotokset kunkin kuukauden/aikajakson osalta. Kirjaa tarkka valmistumispäivämäärä, mikäli se on eri kuin aikajakson viimeinen päivä.</a:t>
            </a:r>
          </a:p>
          <a:p>
            <a:endParaRPr lang="fi-FI" sz="1200" i="1" dirty="0"/>
          </a:p>
        </p:txBody>
      </p:sp>
    </p:spTree>
    <p:extLst>
      <p:ext uri="{BB962C8B-B14F-4D97-AF65-F5344CB8AC3E}">
        <p14:creationId xmlns:p14="http://schemas.microsoft.com/office/powerpoint/2010/main" val="2791562643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>
            <a:extLst>
              <a:ext uri="{FF2B5EF4-FFF2-40B4-BE49-F238E27FC236}">
                <a16:creationId xmlns:a16="http://schemas.microsoft.com/office/drawing/2014/main" id="{A846EFA9-6880-422B-82E6-9BCE23DE75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Käyttötalousseuranta</a:t>
            </a:r>
          </a:p>
        </p:txBody>
      </p:sp>
      <p:sp>
        <p:nvSpPr>
          <p:cNvPr id="4" name="Dian numeron paikkamerkki 3">
            <a:extLst>
              <a:ext uri="{FF2B5EF4-FFF2-40B4-BE49-F238E27FC236}">
                <a16:creationId xmlns:a16="http://schemas.microsoft.com/office/drawing/2014/main" id="{DF69F64D-9065-4B4A-B60E-C007F383BA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B0B938-106A-4E9D-9931-8D19B263D192}" type="slidenum">
              <a:rPr kumimoji="0" lang="fi-FI" sz="13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26</a:t>
            </a:fld>
            <a:endParaRPr kumimoji="0" lang="fi-FI" sz="13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5" name="Taulukko 4">
            <a:extLst>
              <a:ext uri="{FF2B5EF4-FFF2-40B4-BE49-F238E27FC236}">
                <a16:creationId xmlns:a16="http://schemas.microsoft.com/office/drawing/2014/main" id="{B6CC2065-2261-4514-ADB6-517AF9CCEB7F}"/>
              </a:ext>
            </a:extLst>
          </p:cNvPr>
          <p:cNvGraphicFramePr>
            <a:graphicFrameLocks noGrp="1"/>
          </p:cNvGraphicFramePr>
          <p:nvPr/>
        </p:nvGraphicFramePr>
        <p:xfrm>
          <a:off x="403026" y="1624071"/>
          <a:ext cx="10602715" cy="2594878"/>
        </p:xfrm>
        <a:graphic>
          <a:graphicData uri="http://schemas.openxmlformats.org/drawingml/2006/table">
            <a:tbl>
              <a:tblPr firstRow="1" lastRow="1">
                <a:tableStyleId>{616DA210-FB5B-4158-B5E0-FEB733F419BA}</a:tableStyleId>
              </a:tblPr>
              <a:tblGrid>
                <a:gridCol w="3346625">
                  <a:extLst>
                    <a:ext uri="{9D8B030D-6E8A-4147-A177-3AD203B41FA5}">
                      <a16:colId xmlns:a16="http://schemas.microsoft.com/office/drawing/2014/main" val="1934546378"/>
                    </a:ext>
                  </a:extLst>
                </a:gridCol>
                <a:gridCol w="1186531">
                  <a:extLst>
                    <a:ext uri="{9D8B030D-6E8A-4147-A177-3AD203B41FA5}">
                      <a16:colId xmlns:a16="http://schemas.microsoft.com/office/drawing/2014/main" val="525200914"/>
                    </a:ext>
                  </a:extLst>
                </a:gridCol>
                <a:gridCol w="1186531">
                  <a:extLst>
                    <a:ext uri="{9D8B030D-6E8A-4147-A177-3AD203B41FA5}">
                      <a16:colId xmlns:a16="http://schemas.microsoft.com/office/drawing/2014/main" val="1585370275"/>
                    </a:ext>
                  </a:extLst>
                </a:gridCol>
                <a:gridCol w="1034411">
                  <a:extLst>
                    <a:ext uri="{9D8B030D-6E8A-4147-A177-3AD203B41FA5}">
                      <a16:colId xmlns:a16="http://schemas.microsoft.com/office/drawing/2014/main" val="363782610"/>
                    </a:ext>
                  </a:extLst>
                </a:gridCol>
                <a:gridCol w="1156106">
                  <a:extLst>
                    <a:ext uri="{9D8B030D-6E8A-4147-A177-3AD203B41FA5}">
                      <a16:colId xmlns:a16="http://schemas.microsoft.com/office/drawing/2014/main" val="1324117769"/>
                    </a:ext>
                  </a:extLst>
                </a:gridCol>
                <a:gridCol w="1353861">
                  <a:extLst>
                    <a:ext uri="{9D8B030D-6E8A-4147-A177-3AD203B41FA5}">
                      <a16:colId xmlns:a16="http://schemas.microsoft.com/office/drawing/2014/main" val="2043150499"/>
                    </a:ext>
                  </a:extLst>
                </a:gridCol>
                <a:gridCol w="1338650">
                  <a:extLst>
                    <a:ext uri="{9D8B030D-6E8A-4147-A177-3AD203B41FA5}">
                      <a16:colId xmlns:a16="http://schemas.microsoft.com/office/drawing/2014/main" val="3817882576"/>
                    </a:ext>
                  </a:extLst>
                </a:gridCol>
              </a:tblGrid>
              <a:tr h="504779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 </a:t>
                      </a:r>
                    </a:p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KÄYTTÖTALOUS</a:t>
                      </a:r>
                      <a:endParaRPr lang="fi-FI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 dirty="0">
                          <a:effectLst/>
                        </a:rPr>
                        <a:t>Budjetti </a:t>
                      </a:r>
                      <a:br>
                        <a:rPr lang="fi-FI" sz="1400" u="none" strike="noStrike" dirty="0">
                          <a:effectLst/>
                        </a:rPr>
                      </a:br>
                      <a:r>
                        <a:rPr lang="fi-FI" sz="1400" u="none" strike="noStrike" dirty="0">
                          <a:effectLst/>
                        </a:rPr>
                        <a:t>1000 e</a:t>
                      </a:r>
                      <a:endParaRPr lang="fi-FI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 dirty="0">
                          <a:effectLst/>
                        </a:rPr>
                        <a:t>Sidottu</a:t>
                      </a:r>
                      <a:br>
                        <a:rPr lang="fi-FI" sz="1400" u="none" strike="noStrike" dirty="0">
                          <a:effectLst/>
                        </a:rPr>
                      </a:br>
                      <a:r>
                        <a:rPr lang="fi-FI" sz="1400" u="none" strike="noStrike" dirty="0">
                          <a:effectLst/>
                        </a:rPr>
                        <a:t>1000 e</a:t>
                      </a:r>
                      <a:endParaRPr lang="fi-FI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 dirty="0">
                          <a:effectLst/>
                        </a:rPr>
                        <a:t>Toteutunut </a:t>
                      </a:r>
                      <a:br>
                        <a:rPr lang="fi-FI" sz="1400" u="none" strike="noStrike" dirty="0">
                          <a:effectLst/>
                        </a:rPr>
                      </a:br>
                      <a:r>
                        <a:rPr lang="fi-FI" sz="1400" u="none" strike="noStrike" dirty="0">
                          <a:effectLst/>
                        </a:rPr>
                        <a:t>1000 e</a:t>
                      </a:r>
                      <a:endParaRPr lang="fi-FI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 dirty="0">
                          <a:effectLst/>
                        </a:rPr>
                        <a:t>Käytettävissä </a:t>
                      </a:r>
                      <a:br>
                        <a:rPr lang="fi-FI" sz="1400" u="none" strike="noStrike" dirty="0">
                          <a:effectLst/>
                        </a:rPr>
                      </a:br>
                      <a:r>
                        <a:rPr lang="fi-FI" sz="1400" u="none" strike="noStrike" dirty="0">
                          <a:effectLst/>
                        </a:rPr>
                        <a:t>1000 e</a:t>
                      </a:r>
                      <a:endParaRPr lang="fi-FI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 dirty="0" err="1">
                          <a:effectLst/>
                        </a:rPr>
                        <a:t>Tot+sid</a:t>
                      </a:r>
                      <a:r>
                        <a:rPr lang="fi-FI" sz="1400" u="none" strike="noStrike" dirty="0">
                          <a:effectLst/>
                        </a:rPr>
                        <a:t>/ </a:t>
                      </a:r>
                      <a:r>
                        <a:rPr lang="fi-FI" sz="1400" u="none" strike="noStrike" dirty="0" err="1">
                          <a:effectLst/>
                        </a:rPr>
                        <a:t>Budj</a:t>
                      </a:r>
                      <a:r>
                        <a:rPr lang="fi-FI" sz="1400" u="none" strike="noStrike" dirty="0">
                          <a:effectLst/>
                        </a:rPr>
                        <a:t> %</a:t>
                      </a:r>
                      <a:endParaRPr lang="fi-FI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u="none" strike="noStrike" dirty="0">
                          <a:effectLst/>
                        </a:rPr>
                        <a:t>ENNUSTE</a:t>
                      </a:r>
                      <a:endParaRPr lang="fi-FI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717604872"/>
                  </a:ext>
                </a:extLst>
              </a:tr>
              <a:tr h="331261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 dirty="0">
                          <a:effectLst/>
                        </a:rPr>
                        <a:t> Kustannuskokonaisuus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81331646"/>
                  </a:ext>
                </a:extLst>
              </a:tr>
              <a:tr h="244502">
                <a:tc>
                  <a:txBody>
                    <a:bodyPr/>
                    <a:lstStyle/>
                    <a:p>
                      <a:pPr lvl="1" algn="l" fontAlgn="b"/>
                      <a:r>
                        <a:rPr lang="fi-FI" sz="1400" u="none" strike="noStrike" dirty="0">
                          <a:effectLst/>
                        </a:rPr>
                        <a:t>Kustannus</a:t>
                      </a:r>
                      <a:r>
                        <a:rPr lang="fi-FI" sz="1400" u="none" strike="noStrike" baseline="0" dirty="0">
                          <a:effectLst/>
                        </a:rPr>
                        <a:t> A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955337003"/>
                  </a:ext>
                </a:extLst>
              </a:tr>
              <a:tr h="244502">
                <a:tc>
                  <a:txBody>
                    <a:bodyPr/>
                    <a:lstStyle/>
                    <a:p>
                      <a:pPr lvl="1" algn="l" fontAlgn="b"/>
                      <a:r>
                        <a:rPr lang="fi-FI" sz="1400" u="none" strike="noStrike" dirty="0">
                          <a:effectLst/>
                        </a:rPr>
                        <a:t>Kustannus B</a:t>
                      </a:r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747794334"/>
                  </a:ext>
                </a:extLst>
              </a:tr>
              <a:tr h="244502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3320922851"/>
                  </a:ext>
                </a:extLst>
              </a:tr>
              <a:tr h="244502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230957623"/>
                  </a:ext>
                </a:extLst>
              </a:tr>
              <a:tr h="244502">
                <a:tc>
                  <a:txBody>
                    <a:bodyPr/>
                    <a:lstStyle/>
                    <a:p>
                      <a:pPr algn="l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4119869450"/>
                  </a:ext>
                </a:extLst>
              </a:tr>
              <a:tr h="244502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 dirty="0">
                          <a:effectLst/>
                        </a:rPr>
                        <a:t>Kustannuskokonaisuus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746330037"/>
                  </a:ext>
                </a:extLst>
              </a:tr>
              <a:tr h="291826">
                <a:tc>
                  <a:txBody>
                    <a:bodyPr/>
                    <a:lstStyle/>
                    <a:p>
                      <a:pPr algn="l" fontAlgn="b"/>
                      <a:r>
                        <a:rPr lang="fi-FI" sz="1400" u="none" strike="noStrike" dirty="0">
                          <a:effectLst/>
                        </a:rPr>
                        <a:t>Yhteensä</a:t>
                      </a:r>
                      <a:endParaRPr lang="fi-FI" sz="1400" b="1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400" b="0" i="0" u="none" strike="noStrike" dirty="0">
                        <a:solidFill>
                          <a:srgbClr val="000000"/>
                        </a:solidFill>
                        <a:effectLst/>
                        <a:latin typeface="+mn-lt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59438948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6796381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Hankinnat (Irtain omaisuus)</a:t>
            </a:r>
          </a:p>
        </p:txBody>
      </p:sp>
      <p:sp>
        <p:nvSpPr>
          <p:cNvPr id="7" name="Dian numeron paikkamerkki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66B0B938-106A-4E9D-9931-8D19B263D192}" type="slidenum">
              <a:rPr kumimoji="0" lang="fi-FI" sz="1300" b="1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27</a:t>
            </a:fld>
            <a:endParaRPr kumimoji="0" lang="fi-FI" sz="1300" b="1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graphicFrame>
        <p:nvGraphicFramePr>
          <p:cNvPr id="3" name="Taulukko 2">
            <a:extLst>
              <a:ext uri="{FF2B5EF4-FFF2-40B4-BE49-F238E27FC236}">
                <a16:creationId xmlns:a16="http://schemas.microsoft.com/office/drawing/2014/main" id="{6D2A1430-4C84-4C24-92DB-68098E23B258}"/>
              </a:ext>
            </a:extLst>
          </p:cNvPr>
          <p:cNvGraphicFramePr>
            <a:graphicFrameLocks noGrp="1"/>
          </p:cNvGraphicFramePr>
          <p:nvPr/>
        </p:nvGraphicFramePr>
        <p:xfrm>
          <a:off x="457198" y="1286540"/>
          <a:ext cx="10441174" cy="3546208"/>
        </p:xfrm>
        <a:graphic>
          <a:graphicData uri="http://schemas.openxmlformats.org/drawingml/2006/table">
            <a:tbl>
              <a:tblPr lastRow="1">
                <a:tableStyleId>{616DA210-FB5B-4158-B5E0-FEB733F419BA}</a:tableStyleId>
              </a:tblPr>
              <a:tblGrid>
                <a:gridCol w="2977118">
                  <a:extLst>
                    <a:ext uri="{9D8B030D-6E8A-4147-A177-3AD203B41FA5}">
                      <a16:colId xmlns:a16="http://schemas.microsoft.com/office/drawing/2014/main" val="111563278"/>
                    </a:ext>
                  </a:extLst>
                </a:gridCol>
                <a:gridCol w="1233377">
                  <a:extLst>
                    <a:ext uri="{9D8B030D-6E8A-4147-A177-3AD203B41FA5}">
                      <a16:colId xmlns:a16="http://schemas.microsoft.com/office/drawing/2014/main" val="1027313137"/>
                    </a:ext>
                  </a:extLst>
                </a:gridCol>
                <a:gridCol w="1190847">
                  <a:extLst>
                    <a:ext uri="{9D8B030D-6E8A-4147-A177-3AD203B41FA5}">
                      <a16:colId xmlns:a16="http://schemas.microsoft.com/office/drawing/2014/main" val="2038960676"/>
                    </a:ext>
                  </a:extLst>
                </a:gridCol>
                <a:gridCol w="1116418">
                  <a:extLst>
                    <a:ext uri="{9D8B030D-6E8A-4147-A177-3AD203B41FA5}">
                      <a16:colId xmlns:a16="http://schemas.microsoft.com/office/drawing/2014/main" val="602923338"/>
                    </a:ext>
                  </a:extLst>
                </a:gridCol>
                <a:gridCol w="1271925">
                  <a:extLst>
                    <a:ext uri="{9D8B030D-6E8A-4147-A177-3AD203B41FA5}">
                      <a16:colId xmlns:a16="http://schemas.microsoft.com/office/drawing/2014/main" val="2065217758"/>
                    </a:ext>
                  </a:extLst>
                </a:gridCol>
                <a:gridCol w="1333235">
                  <a:extLst>
                    <a:ext uri="{9D8B030D-6E8A-4147-A177-3AD203B41FA5}">
                      <a16:colId xmlns:a16="http://schemas.microsoft.com/office/drawing/2014/main" val="758332488"/>
                    </a:ext>
                  </a:extLst>
                </a:gridCol>
                <a:gridCol w="1318254">
                  <a:extLst>
                    <a:ext uri="{9D8B030D-6E8A-4147-A177-3AD203B41FA5}">
                      <a16:colId xmlns:a16="http://schemas.microsoft.com/office/drawing/2014/main" val="2636797525"/>
                    </a:ext>
                  </a:extLst>
                </a:gridCol>
              </a:tblGrid>
              <a:tr h="476216">
                <a:tc>
                  <a:txBody>
                    <a:bodyPr/>
                    <a:lstStyle/>
                    <a:p>
                      <a:pPr algn="l" fontAlgn="b"/>
                      <a:r>
                        <a:rPr lang="fi-FI" sz="1200" b="1" u="none" strike="noStrike" dirty="0">
                          <a:effectLst/>
                        </a:rPr>
                        <a:t> </a:t>
                      </a:r>
                    </a:p>
                    <a:p>
                      <a:pPr algn="l" fontAlgn="b"/>
                      <a:r>
                        <a:rPr lang="fi-FI" sz="1600" b="1" u="none" strike="noStrike" dirty="0">
                          <a:effectLst/>
                        </a:rPr>
                        <a:t>IRTAIN OMAISUUS </a:t>
                      </a:r>
                      <a:endParaRPr lang="fi-FI" sz="16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 dirty="0">
                          <a:effectLst/>
                        </a:rPr>
                        <a:t>Budjetti </a:t>
                      </a:r>
                      <a:br>
                        <a:rPr lang="fi-FI" sz="1400" b="1" u="none" strike="noStrike" dirty="0">
                          <a:effectLst/>
                        </a:rPr>
                      </a:br>
                      <a:r>
                        <a:rPr lang="fi-FI" sz="1400" b="1" u="none" strike="noStrike" dirty="0">
                          <a:effectLst/>
                        </a:rPr>
                        <a:t>1000 e</a:t>
                      </a:r>
                      <a:endParaRPr lang="fi-FI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 dirty="0">
                          <a:effectLst/>
                        </a:rPr>
                        <a:t>Sidottu </a:t>
                      </a:r>
                      <a:br>
                        <a:rPr lang="fi-FI" sz="1400" b="1" u="none" strike="noStrike" dirty="0">
                          <a:effectLst/>
                        </a:rPr>
                      </a:br>
                      <a:r>
                        <a:rPr lang="fi-FI" sz="1400" b="1" u="none" strike="noStrike" dirty="0">
                          <a:effectLst/>
                        </a:rPr>
                        <a:t>1000 e</a:t>
                      </a:r>
                      <a:endParaRPr lang="fi-FI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 dirty="0">
                          <a:effectLst/>
                        </a:rPr>
                        <a:t>Toteutunut </a:t>
                      </a:r>
                      <a:br>
                        <a:rPr lang="fi-FI" sz="1400" b="1" u="none" strike="noStrike" dirty="0">
                          <a:effectLst/>
                        </a:rPr>
                      </a:br>
                      <a:r>
                        <a:rPr lang="fi-FI" sz="1400" b="1" u="none" strike="noStrike" dirty="0">
                          <a:effectLst/>
                        </a:rPr>
                        <a:t>1000 e</a:t>
                      </a:r>
                      <a:endParaRPr lang="fi-FI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 dirty="0">
                          <a:effectLst/>
                        </a:rPr>
                        <a:t>Käytettävissä </a:t>
                      </a:r>
                      <a:br>
                        <a:rPr lang="fi-FI" sz="1400" b="1" u="none" strike="noStrike" dirty="0">
                          <a:effectLst/>
                        </a:rPr>
                      </a:br>
                      <a:r>
                        <a:rPr lang="fi-FI" sz="1400" b="1" u="none" strike="noStrike" dirty="0">
                          <a:effectLst/>
                        </a:rPr>
                        <a:t>1000 e</a:t>
                      </a:r>
                      <a:endParaRPr lang="fi-FI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 dirty="0" err="1">
                          <a:effectLst/>
                        </a:rPr>
                        <a:t>Tot+sid</a:t>
                      </a:r>
                      <a:r>
                        <a:rPr lang="fi-FI" sz="1400" b="1" u="none" strike="noStrike" dirty="0">
                          <a:effectLst/>
                        </a:rPr>
                        <a:t>/ </a:t>
                      </a:r>
                      <a:r>
                        <a:rPr lang="fi-FI" sz="1400" b="1" u="none" strike="noStrike" dirty="0" err="1">
                          <a:effectLst/>
                        </a:rPr>
                        <a:t>Budj</a:t>
                      </a:r>
                      <a:r>
                        <a:rPr lang="fi-FI" sz="1400" b="1" u="none" strike="noStrike" dirty="0">
                          <a:effectLst/>
                        </a:rPr>
                        <a:t> %</a:t>
                      </a:r>
                      <a:endParaRPr lang="fi-FI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fi-FI" sz="1400" b="1" u="none" strike="noStrike" dirty="0">
                          <a:effectLst/>
                        </a:rPr>
                        <a:t>ENNUSTE</a:t>
                      </a:r>
                      <a:endParaRPr lang="fi-FI" sz="1400" b="1" i="0" u="none" strike="noStrike" dirty="0">
                        <a:solidFill>
                          <a:srgbClr val="FFFFFF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301068985"/>
                  </a:ext>
                </a:extLst>
              </a:tr>
              <a:tr h="429327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Hankintakokonaisuus</a:t>
                      </a:r>
                      <a:r>
                        <a:rPr lang="fi-FI" sz="1600" u="none" strike="noStrike" baseline="0" dirty="0">
                          <a:effectLst/>
                        </a:rPr>
                        <a:t> A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473570186"/>
                  </a:ext>
                </a:extLst>
              </a:tr>
              <a:tr h="429327">
                <a:tc>
                  <a:txBody>
                    <a:bodyPr/>
                    <a:lstStyle/>
                    <a:p>
                      <a:pPr lvl="1" algn="l" fontAlgn="b"/>
                      <a:r>
                        <a:rPr lang="fi-FI" sz="1600" u="none" strike="noStrike" dirty="0">
                          <a:effectLst/>
                        </a:rPr>
                        <a:t>Hankinta 1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458414279"/>
                  </a:ext>
                </a:extLst>
              </a:tr>
              <a:tr h="429327">
                <a:tc>
                  <a:txBody>
                    <a:bodyPr/>
                    <a:lstStyle/>
                    <a:p>
                      <a:pPr lvl="1" algn="l" fontAlgn="b"/>
                      <a:r>
                        <a:rPr lang="fi-FI" sz="1600" u="none" strike="noStrike" dirty="0">
                          <a:effectLst/>
                        </a:rPr>
                        <a:t>Hankinta 2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50694395"/>
                  </a:ext>
                </a:extLst>
              </a:tr>
              <a:tr h="429327">
                <a:tc>
                  <a:txBody>
                    <a:bodyPr/>
                    <a:lstStyle/>
                    <a:p>
                      <a:pPr lvl="1" algn="l" fontAlgn="b"/>
                      <a:r>
                        <a:rPr lang="fi-FI" sz="1600" u="none" strike="noStrike" dirty="0">
                          <a:effectLst/>
                        </a:rPr>
                        <a:t>Hankinta 3</a:t>
                      </a:r>
                      <a:endParaRPr lang="fi-FI" sz="16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596053152"/>
                  </a:ext>
                </a:extLst>
              </a:tr>
              <a:tr h="429327">
                <a:tc>
                  <a:txBody>
                    <a:bodyPr/>
                    <a:lstStyle/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Hankintakokonaisuus</a:t>
                      </a:r>
                      <a:r>
                        <a:rPr lang="fi-FI" sz="1600" u="none" strike="noStrike" baseline="0" dirty="0">
                          <a:effectLst/>
                        </a:rPr>
                        <a:t> A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856675170"/>
                  </a:ext>
                </a:extLst>
              </a:tr>
              <a:tr h="227119">
                <a:tc>
                  <a:txBody>
                    <a:bodyPr/>
                    <a:lstStyle/>
                    <a:p>
                      <a:pPr algn="l" fontAlgn="b"/>
                      <a:endParaRPr lang="fi-FI" sz="1600" u="none" strike="noStrike" dirty="0">
                        <a:effectLst/>
                      </a:endParaRPr>
                    </a:p>
                    <a:p>
                      <a:pPr algn="l" fontAlgn="b"/>
                      <a:r>
                        <a:rPr lang="fi-FI" sz="1600" u="none" strike="noStrike" dirty="0">
                          <a:effectLst/>
                        </a:rPr>
                        <a:t>Hankinta</a:t>
                      </a:r>
                      <a:r>
                        <a:rPr lang="fi-FI" sz="1600" u="none" strike="noStrike" baseline="0" dirty="0">
                          <a:effectLst/>
                        </a:rPr>
                        <a:t>kokonaisuus C</a:t>
                      </a:r>
                      <a:endParaRPr lang="fi-FI" sz="16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2834529882"/>
                  </a:ext>
                </a:extLst>
              </a:tr>
              <a:tr h="429327">
                <a:tc>
                  <a:txBody>
                    <a:bodyPr/>
                    <a:lstStyle/>
                    <a:p>
                      <a:pPr algn="l" fontAlgn="b"/>
                      <a:r>
                        <a:rPr lang="fi-FI" sz="1800" u="none" strike="noStrike" dirty="0">
                          <a:effectLst/>
                        </a:rPr>
                        <a:t>HANKINNAT YHTEENSÄ</a:t>
                      </a:r>
                      <a:endParaRPr lang="fi-FI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1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tc>
                  <a:txBody>
                    <a:bodyPr/>
                    <a:lstStyle/>
                    <a:p>
                      <a:pPr algn="r" fontAlgn="b"/>
                      <a:endParaRPr lang="fi-FI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6350" marR="6350" marT="6350" marB="0" anchor="b"/>
                </a:tc>
                <a:extLst>
                  <a:ext uri="{0D108BD9-81ED-4DB2-BD59-A6C34878D82A}">
                    <a16:rowId xmlns:a16="http://schemas.microsoft.com/office/drawing/2014/main" val="110510101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21799127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i-FI" dirty="0"/>
              <a:t>Ohjelmien/projektien yhteenveto</a:t>
            </a:r>
          </a:p>
        </p:txBody>
      </p:sp>
      <p:sp>
        <p:nvSpPr>
          <p:cNvPr id="3" name="Tekstin paikkamerkki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fi-FI" dirty="0"/>
              <a:t>Seurantajakso: </a:t>
            </a:r>
          </a:p>
          <a:p>
            <a:endParaRPr lang="fi-FI" dirty="0"/>
          </a:p>
          <a:p>
            <a:r>
              <a:rPr lang="fi-FI" dirty="0">
                <a:cs typeface="Arial" panose="020B0604020202020204"/>
              </a:rPr>
              <a:t>Esittelijä:</a:t>
            </a:r>
          </a:p>
          <a:p>
            <a:endParaRPr lang="fi-FI" dirty="0"/>
          </a:p>
          <a:p>
            <a:r>
              <a:rPr lang="fi-FI" dirty="0"/>
              <a:t>Päivämäärä:  </a:t>
            </a:r>
          </a:p>
          <a:p>
            <a:endParaRPr lang="fi-FI" dirty="0"/>
          </a:p>
        </p:txBody>
      </p:sp>
    </p:spTree>
    <p:extLst>
      <p:ext uri="{BB962C8B-B14F-4D97-AF65-F5344CB8AC3E}">
        <p14:creationId xmlns:p14="http://schemas.microsoft.com/office/powerpoint/2010/main" val="122763967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Sisällysluettelo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fi-FI" sz="1800" b="1" dirty="0">
                <a:ea typeface="+mn-lt"/>
                <a:cs typeface="+mn-lt"/>
              </a:rPr>
              <a:t>Tiivistelmä ohjelman tavoitteiden toteutumisesta ja etenemisestä</a:t>
            </a:r>
            <a:endParaRPr lang="fi-FI" sz="1800" dirty="0"/>
          </a:p>
          <a:p>
            <a:r>
              <a:rPr lang="fi-FI" sz="1800" b="1" dirty="0">
                <a:ea typeface="+mn-lt"/>
                <a:cs typeface="+mn-lt"/>
              </a:rPr>
              <a:t>Hyötytavoitteiden toteutuminen</a:t>
            </a:r>
            <a:endParaRPr lang="fi-FI" sz="1800" dirty="0">
              <a:ea typeface="+mn-lt"/>
              <a:cs typeface="+mn-lt"/>
            </a:endParaRPr>
          </a:p>
          <a:p>
            <a:r>
              <a:rPr lang="fi-FI" sz="1800" dirty="0">
                <a:cs typeface="Arial"/>
              </a:rPr>
              <a:t>Strategisten ohjelmien yhteenveto</a:t>
            </a:r>
          </a:p>
          <a:p>
            <a:pPr lvl="1"/>
            <a:r>
              <a:rPr lang="fi-FI" sz="1800" dirty="0">
                <a:cs typeface="Arial"/>
              </a:rPr>
              <a:t>[Ohjelma/projekti1]</a:t>
            </a:r>
          </a:p>
          <a:p>
            <a:pPr lvl="1"/>
            <a:r>
              <a:rPr lang="fi-FI" sz="1800" dirty="0"/>
              <a:t>[Ohjelma/projekti2]</a:t>
            </a:r>
            <a:endParaRPr lang="fi-FI" sz="1800" dirty="0">
              <a:cs typeface="Arial"/>
            </a:endParaRPr>
          </a:p>
          <a:p>
            <a:pPr lvl="1"/>
            <a:r>
              <a:rPr lang="fi-FI" sz="1800" dirty="0">
                <a:ea typeface="+mn-lt"/>
                <a:cs typeface="+mn-lt"/>
              </a:rPr>
              <a:t>[Ohjelma/projekti3]</a:t>
            </a:r>
            <a:endParaRPr lang="en-US" sz="1800" dirty="0">
              <a:ea typeface="+mn-lt"/>
              <a:cs typeface="+mn-lt"/>
            </a:endParaRPr>
          </a:p>
          <a:p>
            <a:pPr lvl="1"/>
            <a:r>
              <a:rPr lang="fi-FI" sz="1800" dirty="0">
                <a:ea typeface="+mn-lt"/>
                <a:cs typeface="+mn-lt"/>
              </a:rPr>
              <a:t>[Ohjelma/projekti4]</a:t>
            </a:r>
            <a:endParaRPr lang="fi-FI" dirty="0"/>
          </a:p>
          <a:p>
            <a:r>
              <a:rPr lang="fi-FI" sz="1800" b="1" dirty="0">
                <a:ea typeface="+mn-lt"/>
                <a:cs typeface="+mn-lt"/>
              </a:rPr>
              <a:t>Ohjelmiin/projekteihin liittyvät linjaukset ja päätökset</a:t>
            </a:r>
            <a:br>
              <a:rPr lang="fi-FI" sz="1800" b="1" dirty="0">
                <a:ea typeface="+mn-lt"/>
                <a:cs typeface="+mn-lt"/>
              </a:rPr>
            </a:br>
            <a:endParaRPr lang="fi-FI" sz="1800" dirty="0">
              <a:ea typeface="+mn-lt"/>
              <a:cs typeface="+mn-lt"/>
            </a:endParaRPr>
          </a:p>
          <a:p>
            <a:r>
              <a:rPr lang="fi-FI" sz="1800" dirty="0"/>
              <a:t>Liitteet</a:t>
            </a:r>
          </a:p>
        </p:txBody>
      </p:sp>
      <p:sp>
        <p:nvSpPr>
          <p:cNvPr id="2" name="Kuvan paikkamerkki 1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48154306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400" dirty="0">
                <a:latin typeface="Arial Black"/>
              </a:rPr>
              <a:t>Tiivistelmä ohjelmien/projektien tavoitteiden toteutumisesta ja etenemisestä</a:t>
            </a:r>
          </a:p>
        </p:txBody>
      </p:sp>
      <p:sp>
        <p:nvSpPr>
          <p:cNvPr id="6" name="Sisällön paikkamerkki 5"/>
          <p:cNvSpPr>
            <a:spLocks noGrp="1"/>
          </p:cNvSpPr>
          <p:nvPr>
            <p:ph sz="half" idx="1"/>
          </p:nvPr>
        </p:nvSpPr>
        <p:spPr>
          <a:xfrm>
            <a:off x="457200" y="1366090"/>
            <a:ext cx="6371618" cy="4458969"/>
          </a:xfrm>
        </p:spPr>
        <p:txBody>
          <a:bodyPr/>
          <a:lstStyle/>
          <a:p>
            <a:endParaRPr lang="fi-FI" sz="2000" dirty="0"/>
          </a:p>
        </p:txBody>
      </p:sp>
      <p:sp>
        <p:nvSpPr>
          <p:cNvPr id="7" name="Kuvan paikkamerkki 6"/>
          <p:cNvSpPr>
            <a:spLocks noGrp="1"/>
          </p:cNvSpPr>
          <p:nvPr>
            <p:ph type="pic" sz="quarter" idx="13"/>
          </p:nvPr>
        </p:nvSpPr>
        <p:spPr/>
      </p:sp>
    </p:spTree>
    <p:extLst>
      <p:ext uri="{BB962C8B-B14F-4D97-AF65-F5344CB8AC3E}">
        <p14:creationId xmlns:p14="http://schemas.microsoft.com/office/powerpoint/2010/main" val="26794799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/>
              <a:t>Hyötytavoitteiden toteutuminen</a:t>
            </a:r>
          </a:p>
        </p:txBody>
      </p:sp>
      <p:sp>
        <p:nvSpPr>
          <p:cNvPr id="5" name="Sisällön paikkamerkki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/>
              <a:t>[näkymä johdon työpöytään, kuvausta ja mittarinostot]</a:t>
            </a:r>
          </a:p>
        </p:txBody>
      </p:sp>
    </p:spTree>
    <p:extLst>
      <p:ext uri="{BB962C8B-B14F-4D97-AF65-F5344CB8AC3E}">
        <p14:creationId xmlns:p14="http://schemas.microsoft.com/office/powerpoint/2010/main" val="41300803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3200" dirty="0">
                <a:latin typeface="Arial Black"/>
              </a:rPr>
              <a:t>Ohjelmien/projektien yhteenveto</a:t>
            </a:r>
          </a:p>
        </p:txBody>
      </p:sp>
      <p:graphicFrame>
        <p:nvGraphicFramePr>
          <p:cNvPr id="6" name="Taulukk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367690"/>
              </p:ext>
            </p:extLst>
          </p:nvPr>
        </p:nvGraphicFramePr>
        <p:xfrm>
          <a:off x="457200" y="1195388"/>
          <a:ext cx="11051005" cy="2062479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337366">
                  <a:extLst>
                    <a:ext uri="{9D8B030D-6E8A-4147-A177-3AD203B41FA5}">
                      <a16:colId xmlns:a16="http://schemas.microsoft.com/office/drawing/2014/main" val="3751134344"/>
                    </a:ext>
                  </a:extLst>
                </a:gridCol>
                <a:gridCol w="1677923">
                  <a:extLst>
                    <a:ext uri="{9D8B030D-6E8A-4147-A177-3AD203B41FA5}">
                      <a16:colId xmlns:a16="http://schemas.microsoft.com/office/drawing/2014/main" val="369424752"/>
                    </a:ext>
                  </a:extLst>
                </a:gridCol>
                <a:gridCol w="3254543">
                  <a:extLst>
                    <a:ext uri="{9D8B030D-6E8A-4147-A177-3AD203B41FA5}">
                      <a16:colId xmlns:a16="http://schemas.microsoft.com/office/drawing/2014/main" val="3768321943"/>
                    </a:ext>
                  </a:extLst>
                </a:gridCol>
                <a:gridCol w="2917657">
                  <a:extLst>
                    <a:ext uri="{9D8B030D-6E8A-4147-A177-3AD203B41FA5}">
                      <a16:colId xmlns:a16="http://schemas.microsoft.com/office/drawing/2014/main" val="4234607736"/>
                    </a:ext>
                  </a:extLst>
                </a:gridCol>
                <a:gridCol w="2863516">
                  <a:extLst>
                    <a:ext uri="{9D8B030D-6E8A-4147-A177-3AD203B41FA5}">
                      <a16:colId xmlns:a16="http://schemas.microsoft.com/office/drawing/2014/main" val="17194863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baseline="0" dirty="0"/>
                        <a:t>Ohjelma/</a:t>
                      </a:r>
                    </a:p>
                    <a:p>
                      <a:r>
                        <a:rPr lang="fi-FI" sz="1600" baseline="0" dirty="0"/>
                        <a:t>projekti</a:t>
                      </a:r>
                      <a:endParaRPr lang="fi-FI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Keskeisten</a:t>
                      </a:r>
                      <a:r>
                        <a:rPr lang="fi-FI" sz="1600" baseline="0" dirty="0"/>
                        <a:t> hyötytavoitteiden toteutuminen ja </a:t>
                      </a:r>
                      <a:r>
                        <a:rPr lang="fi-FI" sz="1600" dirty="0"/>
                        <a:t>tuotokset</a:t>
                      </a:r>
                      <a:endParaRPr lang="fi-FI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Seuraavat vaiheet 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Keskeiset</a:t>
                      </a:r>
                      <a:r>
                        <a:rPr lang="fi-FI" sz="1600" baseline="0" dirty="0"/>
                        <a:t> riskit ja päätökset</a:t>
                      </a:r>
                      <a:endParaRPr lang="fi-FI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071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>
                    <a:solidFill>
                      <a:schemeClr val="accent2"/>
                    </a:solidFill>
                  </a:tcPr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370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fi-FI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fi-FI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fi-FI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154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fi-FI" sz="1600" dirty="0"/>
                    </a:p>
                  </a:txBody>
                  <a:tcPr>
                    <a:solidFill>
                      <a:schemeClr val="accent6">
                        <a:lumMod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908779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600" dirty="0"/>
                    </a:p>
                  </a:txBody>
                  <a:tcPr>
                    <a:solidFill>
                      <a:schemeClr val="accent5"/>
                    </a:solidFill>
                  </a:tcPr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372302"/>
                  </a:ext>
                </a:extLst>
              </a:tr>
            </a:tbl>
          </a:graphicData>
        </a:graphic>
      </p:graphicFrame>
      <p:sp>
        <p:nvSpPr>
          <p:cNvPr id="7" name="Rectangle 2">
            <a:extLst>
              <a:ext uri="{FF2B5EF4-FFF2-40B4-BE49-F238E27FC236}">
                <a16:creationId xmlns:a16="http://schemas.microsoft.com/office/drawing/2014/main" id="{2D810553-C40E-4753-BD42-1F3BFEA83992}"/>
              </a:ext>
            </a:extLst>
          </p:cNvPr>
          <p:cNvSpPr>
            <a:spLocks noChangeArrowheads="1"/>
          </p:cNvSpPr>
          <p:nvPr/>
        </p:nvSpPr>
        <p:spPr bwMode="gray">
          <a:xfrm>
            <a:off x="1538425" y="6390230"/>
            <a:ext cx="10265647" cy="2348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0000"/>
                </a:solidFill>
              </a14:hiddenFill>
            </a:ext>
            <a:ext uri="{91240B29-F687-4F45-9708-019B960494DF}">
              <a14:hiddenLine xmlns:a14="http://schemas.microsoft.com/office/drawing/2010/main" w="635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 wrap="square" lIns="80135" tIns="40068" rIns="80135" bIns="40068">
            <a:spAutoFit/>
          </a:bodyPr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900" b="1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Värit:</a:t>
            </a:r>
            <a:r>
              <a:rPr kumimoji="0" lang="fi-FI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    Etenee suunnitellusti         Tuotokset vaarassa; korjaavat toimenpiteet </a:t>
            </a:r>
            <a:r>
              <a:rPr kumimoji="0" lang="fi-FI" sz="800" b="0" i="0" u="none" strike="noStrike" kern="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käytöss</a:t>
            </a:r>
            <a:r>
              <a:rPr kumimoji="0" lang="fi-FI" sz="8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ä          Tuotokset vaarassa; korjaavat toimenpiteet eivät käytössä              Tuotokset valmiit              Alustava, ei aloitettu</a:t>
            </a:r>
            <a:r>
              <a:rPr kumimoji="0" lang="fi-FI" sz="10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    </a:t>
            </a:r>
          </a:p>
        </p:txBody>
      </p:sp>
      <p:sp>
        <p:nvSpPr>
          <p:cNvPr id="8" name="Diamond 3">
            <a:extLst>
              <a:ext uri="{FF2B5EF4-FFF2-40B4-BE49-F238E27FC236}">
                <a16:creationId xmlns:a16="http://schemas.microsoft.com/office/drawing/2014/main" id="{32F286D6-A2C4-4284-941D-AF960343A1D8}"/>
              </a:ext>
            </a:extLst>
          </p:cNvPr>
          <p:cNvSpPr/>
          <p:nvPr/>
        </p:nvSpPr>
        <p:spPr>
          <a:xfrm>
            <a:off x="1946946" y="6408569"/>
            <a:ext cx="157729" cy="157729"/>
          </a:xfrm>
          <a:prstGeom prst="diamond">
            <a:avLst/>
          </a:prstGeom>
          <a:solidFill>
            <a:srgbClr val="339966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9" name="Diamond 4">
            <a:extLst>
              <a:ext uri="{FF2B5EF4-FFF2-40B4-BE49-F238E27FC236}">
                <a16:creationId xmlns:a16="http://schemas.microsoft.com/office/drawing/2014/main" id="{D06EB2B6-35B8-4BF0-A716-56A2A11F8B4B}"/>
              </a:ext>
            </a:extLst>
          </p:cNvPr>
          <p:cNvSpPr/>
          <p:nvPr/>
        </p:nvSpPr>
        <p:spPr>
          <a:xfrm>
            <a:off x="3140601" y="6408569"/>
            <a:ext cx="157729" cy="157729"/>
          </a:xfrm>
          <a:prstGeom prst="diamond">
            <a:avLst/>
          </a:prstGeom>
          <a:solidFill>
            <a:srgbClr val="FFCC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0" name="Diamond 5">
            <a:extLst>
              <a:ext uri="{FF2B5EF4-FFF2-40B4-BE49-F238E27FC236}">
                <a16:creationId xmlns:a16="http://schemas.microsoft.com/office/drawing/2014/main" id="{43F053E3-1A8F-46E0-90D7-1B426AD770A3}"/>
              </a:ext>
            </a:extLst>
          </p:cNvPr>
          <p:cNvSpPr/>
          <p:nvPr/>
        </p:nvSpPr>
        <p:spPr>
          <a:xfrm>
            <a:off x="5775822" y="6408569"/>
            <a:ext cx="157729" cy="157729"/>
          </a:xfrm>
          <a:prstGeom prst="diamond">
            <a:avLst/>
          </a:prstGeom>
          <a:solidFill>
            <a:srgbClr val="FF000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6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   </a:t>
            </a:r>
          </a:p>
        </p:txBody>
      </p:sp>
      <p:sp>
        <p:nvSpPr>
          <p:cNvPr id="11" name="Diamond 6">
            <a:extLst>
              <a:ext uri="{FF2B5EF4-FFF2-40B4-BE49-F238E27FC236}">
                <a16:creationId xmlns:a16="http://schemas.microsoft.com/office/drawing/2014/main" id="{D58A4A0F-0A83-41D1-95A8-12556520E927}"/>
              </a:ext>
            </a:extLst>
          </p:cNvPr>
          <p:cNvSpPr/>
          <p:nvPr/>
        </p:nvSpPr>
        <p:spPr>
          <a:xfrm>
            <a:off x="8819035" y="6408569"/>
            <a:ext cx="157729" cy="157729"/>
          </a:xfrm>
          <a:prstGeom prst="diamond">
            <a:avLst/>
          </a:prstGeom>
          <a:solidFill>
            <a:srgbClr val="0070C0"/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12" name="Diamond 8">
            <a:extLst>
              <a:ext uri="{FF2B5EF4-FFF2-40B4-BE49-F238E27FC236}">
                <a16:creationId xmlns:a16="http://schemas.microsoft.com/office/drawing/2014/main" id="{98026CB4-1E3A-4092-8BC1-BA1E5EFCA241}"/>
              </a:ext>
            </a:extLst>
          </p:cNvPr>
          <p:cNvSpPr/>
          <p:nvPr/>
        </p:nvSpPr>
        <p:spPr>
          <a:xfrm>
            <a:off x="10001319" y="6408569"/>
            <a:ext cx="157729" cy="157729"/>
          </a:xfrm>
          <a:prstGeom prst="diamond">
            <a:avLst/>
          </a:prstGeom>
          <a:solidFill>
            <a:schemeClr val="bg1">
              <a:lumMod val="75000"/>
            </a:schemeClr>
          </a:solidFill>
          <a:ln w="127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lIns="80135" tIns="40068" rIns="80135" bIns="40068" anchor="ctr"/>
          <a:lstStyle>
            <a:defPPr>
              <a:defRPr lang="fi-FI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kumimoji="0" lang="fi-FI" sz="1600" b="0" i="0" u="none" strike="noStrike" kern="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64755876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tsikk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dirty="0">
                <a:latin typeface="Arial Black"/>
              </a:rPr>
              <a:t>[Ohjelma/projekti]</a:t>
            </a:r>
          </a:p>
        </p:txBody>
      </p:sp>
      <p:sp>
        <p:nvSpPr>
          <p:cNvPr id="3" name="Sisällön paikkamerkk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i-FI" b="1" dirty="0">
                <a:latin typeface="Arial Black"/>
              </a:rPr>
              <a:t>Ohjelman/projektin yhden sivun tilannekatsaus</a:t>
            </a:r>
            <a:endParaRPr lang="fi-FI" dirty="0">
              <a:ea typeface="+mn-lt"/>
              <a:cs typeface="+mn-lt"/>
            </a:endParaRPr>
          </a:p>
          <a:p>
            <a:endParaRPr lang="fi-FI" dirty="0">
              <a:cs typeface="Arial"/>
            </a:endParaRPr>
          </a:p>
        </p:txBody>
      </p:sp>
      <p:sp>
        <p:nvSpPr>
          <p:cNvPr id="4" name="Tekstiruutu 3"/>
          <p:cNvSpPr txBox="1"/>
          <p:nvPr/>
        </p:nvSpPr>
        <p:spPr>
          <a:xfrm rot="19360821">
            <a:off x="3925019" y="2682815"/>
            <a:ext cx="488255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i-FI" sz="1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t>KUVATAAN MYÖHEMMIN</a:t>
            </a:r>
          </a:p>
        </p:txBody>
      </p:sp>
    </p:spTree>
    <p:extLst>
      <p:ext uri="{BB962C8B-B14F-4D97-AF65-F5344CB8AC3E}">
        <p14:creationId xmlns:p14="http://schemas.microsoft.com/office/powerpoint/2010/main" val="372561850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i-FI" sz="2800" dirty="0"/>
              <a:t>Ohjelmiin/projekteihin liittyvät linjaukset ja päätökset</a:t>
            </a:r>
            <a:br>
              <a:rPr lang="fi-FI" sz="2800" dirty="0"/>
            </a:br>
            <a:r>
              <a:rPr lang="fi-FI" sz="1200" dirty="0"/>
              <a:t>TÄYTÄNTÖÖNPANO (missä ja milloin, pykälä), PÄÄTÖSEHDOTUSTEN/SELVITYSTEHTÄVIEN SEURANTARAPORTTI</a:t>
            </a:r>
            <a:endParaRPr lang="fi-FI" sz="2800" dirty="0"/>
          </a:p>
        </p:txBody>
      </p:sp>
      <p:graphicFrame>
        <p:nvGraphicFramePr>
          <p:cNvPr id="6" name="Taulukko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5842590"/>
              </p:ext>
            </p:extLst>
          </p:nvPr>
        </p:nvGraphicFramePr>
        <p:xfrm>
          <a:off x="457200" y="1195388"/>
          <a:ext cx="11051005" cy="2499359"/>
        </p:xfrm>
        <a:graphic>
          <a:graphicData uri="http://schemas.openxmlformats.org/drawingml/2006/table">
            <a:tbl>
              <a:tblPr firstRow="1">
                <a:tableStyleId>{616DA210-FB5B-4158-B5E0-FEB733F419BA}</a:tableStyleId>
              </a:tblPr>
              <a:tblGrid>
                <a:gridCol w="219693">
                  <a:extLst>
                    <a:ext uri="{9D8B030D-6E8A-4147-A177-3AD203B41FA5}">
                      <a16:colId xmlns:a16="http://schemas.microsoft.com/office/drawing/2014/main" val="3751134344"/>
                    </a:ext>
                  </a:extLst>
                </a:gridCol>
                <a:gridCol w="1929147">
                  <a:extLst>
                    <a:ext uri="{9D8B030D-6E8A-4147-A177-3AD203B41FA5}">
                      <a16:colId xmlns:a16="http://schemas.microsoft.com/office/drawing/2014/main" val="369424752"/>
                    </a:ext>
                  </a:extLst>
                </a:gridCol>
                <a:gridCol w="4690872">
                  <a:extLst>
                    <a:ext uri="{9D8B030D-6E8A-4147-A177-3AD203B41FA5}">
                      <a16:colId xmlns:a16="http://schemas.microsoft.com/office/drawing/2014/main" val="3083954864"/>
                    </a:ext>
                  </a:extLst>
                </a:gridCol>
                <a:gridCol w="1271016">
                  <a:extLst>
                    <a:ext uri="{9D8B030D-6E8A-4147-A177-3AD203B41FA5}">
                      <a16:colId xmlns:a16="http://schemas.microsoft.com/office/drawing/2014/main" val="3768321943"/>
                    </a:ext>
                  </a:extLst>
                </a:gridCol>
                <a:gridCol w="1316736">
                  <a:extLst>
                    <a:ext uri="{9D8B030D-6E8A-4147-A177-3AD203B41FA5}">
                      <a16:colId xmlns:a16="http://schemas.microsoft.com/office/drawing/2014/main" val="4234607736"/>
                    </a:ext>
                  </a:extLst>
                </a:gridCol>
                <a:gridCol w="1623541">
                  <a:extLst>
                    <a:ext uri="{9D8B030D-6E8A-4147-A177-3AD203B41FA5}">
                      <a16:colId xmlns:a16="http://schemas.microsoft.com/office/drawing/2014/main" val="1719486372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endParaRPr lang="fi-FI" sz="160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baseline="0" dirty="0"/>
                        <a:t>Päätösasia</a:t>
                      </a:r>
                      <a:endParaRPr lang="fi-FI" sz="12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Päätösehdotus</a:t>
                      </a:r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Päätös</a:t>
                      </a:r>
                      <a:r>
                        <a:rPr lang="fi-FI" sz="1600" baseline="0" dirty="0"/>
                        <a:t> </a:t>
                      </a:r>
                    </a:p>
                    <a:p>
                      <a:r>
                        <a:rPr lang="fi-FI" sz="1100" baseline="0" dirty="0"/>
                        <a:t>(missä ja milloin)</a:t>
                      </a:r>
                      <a:endParaRPr lang="fi-FI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Valmistelun</a:t>
                      </a:r>
                      <a:r>
                        <a:rPr lang="fi-FI" sz="1600" baseline="0" dirty="0"/>
                        <a:t> määräaika</a:t>
                      </a:r>
                      <a:endParaRPr lang="fi-FI" sz="16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fi-FI" sz="1600" dirty="0"/>
                        <a:t>Seuraava käsittely</a:t>
                      </a:r>
                      <a:r>
                        <a:rPr lang="fi-FI" sz="1600" baseline="0" dirty="0"/>
                        <a:t> </a:t>
                      </a:r>
                    </a:p>
                    <a:p>
                      <a:r>
                        <a:rPr lang="fi-FI" sz="1100" baseline="0" dirty="0"/>
                        <a:t>(missä ja milloin)</a:t>
                      </a:r>
                      <a:endParaRPr lang="fi-FI" sz="1100" dirty="0"/>
                    </a:p>
                  </a:txBody>
                  <a:tcPr>
                    <a:solidFill>
                      <a:schemeClr val="bg1">
                        <a:lumMod val="85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3407131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600"/>
                        <a:t>1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fi-FI" sz="1200" dirty="0"/>
                        <a:t>[Ohjelma/projekti</a:t>
                      </a:r>
                      <a:r>
                        <a:rPr lang="fi-FI" sz="1200" baseline="0" dirty="0"/>
                        <a:t>: </a:t>
                      </a:r>
                      <a:r>
                        <a:rPr lang="fi-FI" sz="1200" dirty="0"/>
                        <a:t>Päätettävä asia]</a:t>
                      </a:r>
                    </a:p>
                    <a:p>
                      <a:pPr lvl="0"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fi-FI" sz="1200" baseline="0" dirty="0"/>
                        <a:t>[Päätösehdotus/valmisteluvaihe/päätös]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0713707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600"/>
                        <a:t>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fi-FI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fi-FI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/>
                      <a:endParaRPr lang="fi-FI" sz="1400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03015462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fi-FI" sz="1600"/>
                        <a:t>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78908779"/>
                  </a:ext>
                </a:extLst>
              </a:tr>
              <a:tr h="370839">
                <a:tc>
                  <a:txBody>
                    <a:bodyPr/>
                    <a:lstStyle/>
                    <a:p>
                      <a:pPr lvl="0">
                        <a:buNone/>
                      </a:pPr>
                      <a:r>
                        <a:rPr lang="fi-FI" sz="1600"/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lvl="0" indent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fi-FI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lvl="0">
                        <a:buNone/>
                      </a:pPr>
                      <a:endParaRPr lang="fi-FI" sz="14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84337230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98710361"/>
      </p:ext>
    </p:extLst>
  </p:cSld>
  <p:clrMapOvr>
    <a:masterClrMapping/>
  </p:clrMapOvr>
</p:sld>
</file>

<file path=ppt/theme/theme1.xml><?xml version="1.0" encoding="utf-8"?>
<a:theme xmlns:a="http://schemas.openxmlformats.org/drawingml/2006/main" name="HKI-perus">
  <a:themeElements>
    <a:clrScheme name="HKI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0000BF"/>
      </a:accent1>
      <a:accent2>
        <a:srgbClr val="FD4F00"/>
      </a:accent2>
      <a:accent3>
        <a:srgbClr val="9FC9EB"/>
      </a:accent3>
      <a:accent4>
        <a:srgbClr val="F5A3C7"/>
      </a:accent4>
      <a:accent5>
        <a:srgbClr val="FFC61E"/>
      </a:accent5>
      <a:accent6>
        <a:srgbClr val="00D7A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sitys3" id="{2733F3FF-16CA-488A-BA31-D8ECD0C592AF}" vid="{F8B72B4E-CAC5-45FD-92A5-7A9FB78FF1E4}"/>
    </a:ext>
  </a:extLst>
</a:theme>
</file>

<file path=ppt/theme/theme2.xml><?xml version="1.0" encoding="utf-8"?>
<a:theme xmlns:a="http://schemas.openxmlformats.org/drawingml/2006/main" name="Office-te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Asiakirja" ma:contentTypeID="0x010100F6040D5B0FCB9F4E931062A767F9A93F" ma:contentTypeVersion="4" ma:contentTypeDescription="Luo uusi asiakirja." ma:contentTypeScope="" ma:versionID="5fdfb09e25de07dc95d1d46f16c93451">
  <xsd:schema xmlns:xsd="http://www.w3.org/2001/XMLSchema" xmlns:xs="http://www.w3.org/2001/XMLSchema" xmlns:p="http://schemas.microsoft.com/office/2006/metadata/properties" xmlns:ns2="671d250b-b48a-4cbe-b340-7750646ce404" xmlns:ns3="b91525f7-2e7c-4ec0-88b2-a11e0f1f5a32" targetNamespace="http://schemas.microsoft.com/office/2006/metadata/properties" ma:root="true" ma:fieldsID="9389ede95a9c2568dbf961331bdaffb2" ns2:_="" ns3:_="">
    <xsd:import namespace="671d250b-b48a-4cbe-b340-7750646ce404"/>
    <xsd:import namespace="b91525f7-2e7c-4ec0-88b2-a11e0f1f5a32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71d250b-b48a-4cbe-b340-7750646ce404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91525f7-2e7c-4ec0-88b2-a11e0f1f5a32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Jaettu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Jakamisen tiedot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Sisältölaji"/>
        <xsd:element ref="dc:title" minOccurs="0" maxOccurs="1" ma:index="4" ma:displayName="Otsikko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70A6D063-3A75-48DA-AC2A-E595098C831D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998B97E3-92CB-48BF-8355-F09F1FE40F72}"/>
</file>

<file path=customXml/itemProps3.xml><?xml version="1.0" encoding="utf-8"?>
<ds:datastoreItem xmlns:ds="http://schemas.openxmlformats.org/officeDocument/2006/customXml" ds:itemID="{2D0D06DB-CD24-44ED-869E-6CC4465F91E5}">
  <ds:schemaRefs>
    <ds:schemaRef ds:uri="e119e4da-bb27-40ec-9539-01a34045be78"/>
    <ds:schemaRef ds:uri="http://schemas.microsoft.com/office/infopath/2007/PartnerControls"/>
    <ds:schemaRef ds:uri="http://schemas.microsoft.com/office/2006/documentManagement/types"/>
    <ds:schemaRef ds:uri="http://purl.org/dc/terms/"/>
    <ds:schemaRef ds:uri="http://purl.org/dc/dcmitype/"/>
    <ds:schemaRef ds:uri="http://www.w3.org/XML/1998/namespace"/>
    <ds:schemaRef ds:uri="http://purl.org/dc/elements/1.1/"/>
    <ds:schemaRef ds:uri="http://schemas.openxmlformats.org/package/2006/metadata/core-properties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23905</TotalTime>
  <Words>1350</Words>
  <Application>Microsoft Office PowerPoint</Application>
  <PresentationFormat>Laajakuva</PresentationFormat>
  <Paragraphs>390</Paragraphs>
  <Slides>27</Slides>
  <Notes>8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27</vt:i4>
      </vt:variant>
    </vt:vector>
  </HeadingPairs>
  <TitlesOfParts>
    <vt:vector size="32" baseType="lpstr">
      <vt:lpstr>Arial</vt:lpstr>
      <vt:lpstr>Arial Black</vt:lpstr>
      <vt:lpstr>Calibri</vt:lpstr>
      <vt:lpstr>Wingdings</vt:lpstr>
      <vt:lpstr>HKI-perus</vt:lpstr>
      <vt:lpstr>Ohjelmien/projektien seuranta</vt:lpstr>
      <vt:lpstr>Salkkutason seuranta, ohjelmien kokoaminen yhteen ja priorisointi </vt:lpstr>
      <vt:lpstr>Ohjelmien/projektien yhteenveto</vt:lpstr>
      <vt:lpstr>Sisällysluettelo</vt:lpstr>
      <vt:lpstr>Tiivistelmä ohjelmien/projektien tavoitteiden toteutumisesta ja etenemisestä</vt:lpstr>
      <vt:lpstr>Hyötytavoitteiden toteutuminen</vt:lpstr>
      <vt:lpstr>Ohjelmien/projektien yhteenveto</vt:lpstr>
      <vt:lpstr>[Ohjelma/projekti]</vt:lpstr>
      <vt:lpstr>Ohjelmiin/projekteihin liittyvät linjaukset ja päätökset TÄYTÄNTÖÖNPANO (missä ja milloin, pykälä), PÄÄTÖSEHDOTUSTEN/SELVITYSTEHTÄVIEN SEURANTARAPORTTI</vt:lpstr>
      <vt:lpstr>OHJELMA/PROJEKTIKOHTAINEN SEURANTA</vt:lpstr>
      <vt:lpstr>[Ohjelman/projektin nimi]</vt:lpstr>
      <vt:lpstr>Sisällysluettelo</vt:lpstr>
      <vt:lpstr>Tiivistelmä tavoitteiden toteutumisesta ja etenemisestä</vt:lpstr>
      <vt:lpstr>Hyötytavoitteiden toteutuminen</vt:lpstr>
      <vt:lpstr>Keskeisten toimenpiteiden ja tuotosten nostot </vt:lpstr>
      <vt:lpstr>Ohjelman/projektin tuotosten eteneminen</vt:lpstr>
      <vt:lpstr>Riskienhallinta</vt:lpstr>
      <vt:lpstr>Linjaukset, päätökset ja selvitykset </vt:lpstr>
      <vt:lpstr>Keskeiset toimenpiteet</vt:lpstr>
      <vt:lpstr>LIITTEET</vt:lpstr>
      <vt:lpstr>Toimenpiteiden ja tuotosten eteneminen</vt:lpstr>
      <vt:lpstr>Toimenpiteiden muut tilannetiedot</vt:lpstr>
      <vt:lpstr>Ohjelman tuotokset vuositason tiekartalla</vt:lpstr>
      <vt:lpstr>Tuotokset tiekartalla</vt:lpstr>
      <vt:lpstr>Ohjelman/projektin tarkemmat tavoitteet ja tuotokset ja niiden valmistumispäivät, seuraava vuosi</vt:lpstr>
      <vt:lpstr>Käyttötalousseuranta</vt:lpstr>
      <vt:lpstr>Hankinnat (Irtain omaisuus)</vt:lpstr>
    </vt:vector>
  </TitlesOfParts>
  <Company>City of Helsinki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Mallipohjat (luonnos)</dc:title>
  <dc:creator>Majuri Päivi</dc:creator>
  <cp:lastModifiedBy>Majuri Päivi</cp:lastModifiedBy>
  <cp:revision>155</cp:revision>
  <dcterms:created xsi:type="dcterms:W3CDTF">2021-09-10T10:29:52Z</dcterms:created>
  <dcterms:modified xsi:type="dcterms:W3CDTF">2021-11-26T08:32:17Z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0x010100F6040D5B0FCB9F4E931062A767F9A93F</vt:lpwstr>
  </property>
</Properties>
</file>