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modernComment_10F_DC68708F.xml" ContentType="application/vnd.ms-powerpoint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7" r:id="rId5"/>
    <p:sldId id="272" r:id="rId6"/>
    <p:sldId id="298" r:id="rId7"/>
    <p:sldId id="299" r:id="rId8"/>
    <p:sldId id="300" r:id="rId9"/>
    <p:sldId id="260" r:id="rId10"/>
    <p:sldId id="261" r:id="rId11"/>
    <p:sldId id="262" r:id="rId12"/>
    <p:sldId id="263" r:id="rId13"/>
    <p:sldId id="264" r:id="rId14"/>
    <p:sldId id="308" r:id="rId15"/>
    <p:sldId id="267" r:id="rId16"/>
    <p:sldId id="268" r:id="rId17"/>
    <p:sldId id="271" r:id="rId18"/>
    <p:sldId id="305" r:id="rId19"/>
    <p:sldId id="273" r:id="rId20"/>
    <p:sldId id="274" r:id="rId21"/>
    <p:sldId id="269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2A4B21-89BF-62DF-86CB-B1C7F8832000}" name="Kesänen Juha" initials="KJ" userId="S::juha.kesanen@hel.fi::d4a46403-c516-4d49-8a13-c526df9c8b2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D739A-FB39-4497-91DC-70C566B2A6DA}" v="18" dt="2022-02-03T08:45:01.110"/>
    <p1510:client id="{9C0799D4-E66C-486E-9D77-C192D462766E}" v="32" dt="2022-02-03T13:05:04.733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196" autoAdjust="0"/>
  </p:normalViewPr>
  <p:slideViewPr>
    <p:cSldViewPr snapToGrid="0">
      <p:cViewPr varScale="1">
        <p:scale>
          <a:sx n="44" d="100"/>
          <a:sy n="44" d="100"/>
        </p:scale>
        <p:origin x="6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ivi" userId="5c06e4d0-cea2-4c88-81aa-42717dcf074d" providerId="ADAL" clId="{CD4DB66D-B050-4EC3-A0CD-31EA458ECFA0}"/>
    <pc:docChg chg="modSld">
      <pc:chgData name="Päivi" userId="5c06e4d0-cea2-4c88-81aa-42717dcf074d" providerId="ADAL" clId="{CD4DB66D-B050-4EC3-A0CD-31EA458ECFA0}" dt="2021-11-26T08:03:58.713" v="1" actId="6549"/>
      <pc:docMkLst>
        <pc:docMk/>
      </pc:docMkLst>
      <pc:sldChg chg="modSp mod">
        <pc:chgData name="Päivi" userId="5c06e4d0-cea2-4c88-81aa-42717dcf074d" providerId="ADAL" clId="{CD4DB66D-B050-4EC3-A0CD-31EA458ECFA0}" dt="2021-11-26T08:03:58.713" v="1" actId="6549"/>
        <pc:sldMkLst>
          <pc:docMk/>
          <pc:sldMk cId="3032955659" sldId="273"/>
        </pc:sldMkLst>
        <pc:spChg chg="mod">
          <ac:chgData name="Päivi" userId="5c06e4d0-cea2-4c88-81aa-42717dcf074d" providerId="ADAL" clId="{CD4DB66D-B050-4EC3-A0CD-31EA458ECFA0}" dt="2021-11-26T08:03:58.713" v="1" actId="6549"/>
          <ac:spMkLst>
            <pc:docMk/>
            <pc:sldMk cId="3032955659" sldId="273"/>
            <ac:spMk id="3" creationId="{00000000-0000-0000-0000-000000000000}"/>
          </ac:spMkLst>
        </pc:spChg>
      </pc:sldChg>
    </pc:docChg>
  </pc:docChgLst>
  <pc:docChgLst>
    <pc:chgData name="Majuri Päivi" userId="5c06e4d0-cea2-4c88-81aa-42717dcf074d" providerId="ADAL" clId="{9C0799D4-E66C-486E-9D77-C192D462766E}"/>
    <pc:docChg chg="undo redo custSel addSld delSld modSld sldOrd">
      <pc:chgData name="Majuri Päivi" userId="5c06e4d0-cea2-4c88-81aa-42717dcf074d" providerId="ADAL" clId="{9C0799D4-E66C-486E-9D77-C192D462766E}" dt="2022-02-03T14:26:58.460" v="3036" actId="403"/>
      <pc:docMkLst>
        <pc:docMk/>
      </pc:docMkLst>
      <pc:sldChg chg="modSp mod">
        <pc:chgData name="Majuri Päivi" userId="5c06e4d0-cea2-4c88-81aa-42717dcf074d" providerId="ADAL" clId="{9C0799D4-E66C-486E-9D77-C192D462766E}" dt="2022-02-03T14:26:58.460" v="3036" actId="403"/>
        <pc:sldMkLst>
          <pc:docMk/>
          <pc:sldMk cId="1449006122" sldId="257"/>
        </pc:sldMkLst>
        <pc:spChg chg="mod">
          <ac:chgData name="Majuri Päivi" userId="5c06e4d0-cea2-4c88-81aa-42717dcf074d" providerId="ADAL" clId="{9C0799D4-E66C-486E-9D77-C192D462766E}" dt="2022-02-03T14:26:58.460" v="3036" actId="403"/>
          <ac:spMkLst>
            <pc:docMk/>
            <pc:sldMk cId="1449006122" sldId="257"/>
            <ac:spMk id="3" creationId="{00000000-0000-0000-0000-000000000000}"/>
          </ac:spMkLst>
        </pc:spChg>
      </pc:sldChg>
      <pc:sldChg chg="del">
        <pc:chgData name="Majuri Päivi" userId="5c06e4d0-cea2-4c88-81aa-42717dcf074d" providerId="ADAL" clId="{9C0799D4-E66C-486E-9D77-C192D462766E}" dt="2022-02-03T08:52:15.041" v="70" actId="47"/>
        <pc:sldMkLst>
          <pc:docMk/>
          <pc:sldMk cId="947054812" sldId="258"/>
        </pc:sldMkLst>
      </pc:sldChg>
      <pc:sldChg chg="del">
        <pc:chgData name="Majuri Päivi" userId="5c06e4d0-cea2-4c88-81aa-42717dcf074d" providerId="ADAL" clId="{9C0799D4-E66C-486E-9D77-C192D462766E}" dt="2022-02-03T08:52:58.484" v="71" actId="47"/>
        <pc:sldMkLst>
          <pc:docMk/>
          <pc:sldMk cId="3067445737" sldId="259"/>
        </pc:sldMkLst>
      </pc:sldChg>
      <pc:sldChg chg="modSp mod">
        <pc:chgData name="Majuri Päivi" userId="5c06e4d0-cea2-4c88-81aa-42717dcf074d" providerId="ADAL" clId="{9C0799D4-E66C-486E-9D77-C192D462766E}" dt="2022-02-03T12:37:37.080" v="2192" actId="20577"/>
        <pc:sldMkLst>
          <pc:docMk/>
          <pc:sldMk cId="1622286796" sldId="260"/>
        </pc:sldMkLst>
        <pc:spChg chg="mod">
          <ac:chgData name="Majuri Päivi" userId="5c06e4d0-cea2-4c88-81aa-42717dcf074d" providerId="ADAL" clId="{9C0799D4-E66C-486E-9D77-C192D462766E}" dt="2022-02-03T09:33:12.652" v="903" actId="20577"/>
          <ac:spMkLst>
            <pc:docMk/>
            <pc:sldMk cId="1622286796" sldId="260"/>
            <ac:spMk id="109569" creationId="{7EDB6582-29CE-8343-A483-2318936CA17E}"/>
          </ac:spMkLst>
        </pc:spChg>
        <pc:graphicFrameChg chg="mod modGraphic">
          <ac:chgData name="Majuri Päivi" userId="5c06e4d0-cea2-4c88-81aa-42717dcf074d" providerId="ADAL" clId="{9C0799D4-E66C-486E-9D77-C192D462766E}" dt="2022-02-03T12:37:37.080" v="2192" actId="20577"/>
          <ac:graphicFrameMkLst>
            <pc:docMk/>
            <pc:sldMk cId="1622286796" sldId="260"/>
            <ac:graphicFrameMk id="2" creationId="{00000000-0000-0000-0000-000000000000}"/>
          </ac:graphicFrameMkLst>
        </pc:graphicFrameChg>
      </pc:sldChg>
      <pc:sldChg chg="modSp mod modNotesTx">
        <pc:chgData name="Majuri Päivi" userId="5c06e4d0-cea2-4c88-81aa-42717dcf074d" providerId="ADAL" clId="{9C0799D4-E66C-486E-9D77-C192D462766E}" dt="2022-02-03T12:49:08.444" v="2932" actId="20577"/>
        <pc:sldMkLst>
          <pc:docMk/>
          <pc:sldMk cId="893980379" sldId="261"/>
        </pc:sldMkLst>
        <pc:graphicFrameChg chg="mod modGraphic">
          <ac:chgData name="Majuri Päivi" userId="5c06e4d0-cea2-4c88-81aa-42717dcf074d" providerId="ADAL" clId="{9C0799D4-E66C-486E-9D77-C192D462766E}" dt="2022-02-03T12:39:00.878" v="2253" actId="20577"/>
          <ac:graphicFrameMkLst>
            <pc:docMk/>
            <pc:sldMk cId="893980379" sldId="261"/>
            <ac:graphicFrameMk id="4" creationId="{00000000-0000-0000-0000-000000000000}"/>
          </ac:graphicFrameMkLst>
        </pc:graphicFrameChg>
      </pc:sldChg>
      <pc:sldChg chg="modSp mod modNotesTx">
        <pc:chgData name="Majuri Päivi" userId="5c06e4d0-cea2-4c88-81aa-42717dcf074d" providerId="ADAL" clId="{9C0799D4-E66C-486E-9D77-C192D462766E}" dt="2022-02-03T12:33:18.619" v="2102" actId="20577"/>
        <pc:sldMkLst>
          <pc:docMk/>
          <pc:sldMk cId="3637752675" sldId="262"/>
        </pc:sldMkLst>
        <pc:spChg chg="mod">
          <ac:chgData name="Majuri Päivi" userId="5c06e4d0-cea2-4c88-81aa-42717dcf074d" providerId="ADAL" clId="{9C0799D4-E66C-486E-9D77-C192D462766E}" dt="2022-02-03T12:33:18.619" v="2102" actId="20577"/>
          <ac:spMkLst>
            <pc:docMk/>
            <pc:sldMk cId="3637752675" sldId="262"/>
            <ac:spMk id="7" creationId="{00000000-0000-0000-0000-000000000000}"/>
          </ac:spMkLst>
        </pc:spChg>
        <pc:graphicFrameChg chg="mod modGraphic">
          <ac:chgData name="Majuri Päivi" userId="5c06e4d0-cea2-4c88-81aa-42717dcf074d" providerId="ADAL" clId="{9C0799D4-E66C-486E-9D77-C192D462766E}" dt="2022-02-03T09:53:44.519" v="1847" actId="20577"/>
          <ac:graphicFrameMkLst>
            <pc:docMk/>
            <pc:sldMk cId="3637752675" sldId="262"/>
            <ac:graphicFrameMk id="2" creationId="{00000000-0000-0000-0000-000000000000}"/>
          </ac:graphicFrameMkLst>
        </pc:graphicFrameChg>
      </pc:sldChg>
      <pc:sldChg chg="modSp mod">
        <pc:chgData name="Majuri Päivi" userId="5c06e4d0-cea2-4c88-81aa-42717dcf074d" providerId="ADAL" clId="{9C0799D4-E66C-486E-9D77-C192D462766E}" dt="2022-02-03T12:35:50.254" v="2163" actId="20577"/>
        <pc:sldMkLst>
          <pc:docMk/>
          <pc:sldMk cId="755688296" sldId="263"/>
        </pc:sldMkLst>
        <pc:graphicFrameChg chg="mod modGraphic">
          <ac:chgData name="Majuri Päivi" userId="5c06e4d0-cea2-4c88-81aa-42717dcf074d" providerId="ADAL" clId="{9C0799D4-E66C-486E-9D77-C192D462766E}" dt="2022-02-03T12:35:50.254" v="2163" actId="20577"/>
          <ac:graphicFrameMkLst>
            <pc:docMk/>
            <pc:sldMk cId="755688296" sldId="263"/>
            <ac:graphicFrameMk id="33" creationId="{B61AE8F6-18DC-4B27-AFC5-FED5E141A75A}"/>
          </ac:graphicFrameMkLst>
        </pc:graphicFrameChg>
      </pc:sldChg>
      <pc:sldChg chg="modSp mod">
        <pc:chgData name="Majuri Päivi" userId="5c06e4d0-cea2-4c88-81aa-42717dcf074d" providerId="ADAL" clId="{9C0799D4-E66C-486E-9D77-C192D462766E}" dt="2022-02-03T12:36:17.484" v="2167" actId="14100"/>
        <pc:sldMkLst>
          <pc:docMk/>
          <pc:sldMk cId="1164890169" sldId="264"/>
        </pc:sldMkLst>
        <pc:graphicFrameChg chg="mod modGraphic">
          <ac:chgData name="Majuri Päivi" userId="5c06e4d0-cea2-4c88-81aa-42717dcf074d" providerId="ADAL" clId="{9C0799D4-E66C-486E-9D77-C192D462766E}" dt="2022-02-03T12:36:17.484" v="2167" actId="14100"/>
          <ac:graphicFrameMkLst>
            <pc:docMk/>
            <pc:sldMk cId="1164890169" sldId="264"/>
            <ac:graphicFrameMk id="18" creationId="{00000000-0000-0000-0000-000000000000}"/>
          </ac:graphicFrameMkLst>
        </pc:graphicFrameChg>
      </pc:sldChg>
      <pc:sldChg chg="add setBg">
        <pc:chgData name="Majuri Päivi" userId="5c06e4d0-cea2-4c88-81aa-42717dcf074d" providerId="ADAL" clId="{9C0799D4-E66C-486E-9D77-C192D462766E}" dt="2022-02-03T08:48:53.938" v="0"/>
        <pc:sldMkLst>
          <pc:docMk/>
          <pc:sldMk cId="0" sldId="269"/>
        </pc:sldMkLst>
      </pc:sldChg>
      <pc:sldChg chg="modSp mod">
        <pc:chgData name="Majuri Päivi" userId="5c06e4d0-cea2-4c88-81aa-42717dcf074d" providerId="ADAL" clId="{9C0799D4-E66C-486E-9D77-C192D462766E}" dt="2022-02-03T14:25:52.785" v="3034" actId="20577"/>
        <pc:sldMkLst>
          <pc:docMk/>
          <pc:sldMk cId="1123395389" sldId="272"/>
        </pc:sldMkLst>
        <pc:spChg chg="mod">
          <ac:chgData name="Majuri Päivi" userId="5c06e4d0-cea2-4c88-81aa-42717dcf074d" providerId="ADAL" clId="{9C0799D4-E66C-486E-9D77-C192D462766E}" dt="2022-02-03T14:25:52.785" v="3034" actId="20577"/>
          <ac:spMkLst>
            <pc:docMk/>
            <pc:sldMk cId="1123395389" sldId="272"/>
            <ac:spMk id="5" creationId="{00000000-0000-0000-0000-000000000000}"/>
          </ac:spMkLst>
        </pc:spChg>
      </pc:sldChg>
      <pc:sldChg chg="modSp mod">
        <pc:chgData name="Majuri Päivi" userId="5c06e4d0-cea2-4c88-81aa-42717dcf074d" providerId="ADAL" clId="{9C0799D4-E66C-486E-9D77-C192D462766E}" dt="2022-02-03T08:50:39.057" v="68" actId="20577"/>
        <pc:sldMkLst>
          <pc:docMk/>
          <pc:sldMk cId="3032955659" sldId="273"/>
        </pc:sldMkLst>
        <pc:spChg chg="mod">
          <ac:chgData name="Majuri Päivi" userId="5c06e4d0-cea2-4c88-81aa-42717dcf074d" providerId="ADAL" clId="{9C0799D4-E66C-486E-9D77-C192D462766E}" dt="2022-02-03T08:50:39.057" v="68" actId="20577"/>
          <ac:spMkLst>
            <pc:docMk/>
            <pc:sldMk cId="3032955659" sldId="273"/>
            <ac:spMk id="3" creationId="{00000000-0000-0000-0000-000000000000}"/>
          </ac:spMkLst>
        </pc:spChg>
      </pc:sldChg>
      <pc:sldChg chg="add">
        <pc:chgData name="Majuri Päivi" userId="5c06e4d0-cea2-4c88-81aa-42717dcf074d" providerId="ADAL" clId="{9C0799D4-E66C-486E-9D77-C192D462766E}" dt="2022-02-03T08:48:53.938" v="0"/>
        <pc:sldMkLst>
          <pc:docMk/>
          <pc:sldMk cId="0" sldId="274"/>
        </pc:sldMkLst>
      </pc:sldChg>
      <pc:sldChg chg="modSp add del mod">
        <pc:chgData name="Majuri Päivi" userId="5c06e4d0-cea2-4c88-81aa-42717dcf074d" providerId="ADAL" clId="{9C0799D4-E66C-486E-9D77-C192D462766E}" dt="2022-02-03T09:32:51.902" v="889" actId="47"/>
        <pc:sldMkLst>
          <pc:docMk/>
          <pc:sldMk cId="0" sldId="297"/>
        </pc:sldMkLst>
        <pc:spChg chg="mod">
          <ac:chgData name="Majuri Päivi" userId="5c06e4d0-cea2-4c88-81aa-42717dcf074d" providerId="ADAL" clId="{9C0799D4-E66C-486E-9D77-C192D462766E}" dt="2022-02-03T09:08:18.582" v="885" actId="21"/>
          <ac:spMkLst>
            <pc:docMk/>
            <pc:sldMk cId="0" sldId="297"/>
            <ac:spMk id="10" creationId="{00000000-0000-0000-0000-000000000000}"/>
          </ac:spMkLst>
        </pc:spChg>
        <pc:spChg chg="mod">
          <ac:chgData name="Majuri Päivi" userId="5c06e4d0-cea2-4c88-81aa-42717dcf074d" providerId="ADAL" clId="{9C0799D4-E66C-486E-9D77-C192D462766E}" dt="2022-02-03T09:06:08.162" v="821" actId="20577"/>
          <ac:spMkLst>
            <pc:docMk/>
            <pc:sldMk cId="0" sldId="297"/>
            <ac:spMk id="80900" creationId="{00000000-0000-0000-0000-000000000000}"/>
          </ac:spMkLst>
        </pc:spChg>
      </pc:sldChg>
      <pc:sldChg chg="addSp delSp modSp new mod">
        <pc:chgData name="Majuri Päivi" userId="5c06e4d0-cea2-4c88-81aa-42717dcf074d" providerId="ADAL" clId="{9C0799D4-E66C-486E-9D77-C192D462766E}" dt="2022-02-03T09:07:53.487" v="878" actId="255"/>
        <pc:sldMkLst>
          <pc:docMk/>
          <pc:sldMk cId="3125293881" sldId="298"/>
        </pc:sldMkLst>
        <pc:spChg chg="mod">
          <ac:chgData name="Majuri Päivi" userId="5c06e4d0-cea2-4c88-81aa-42717dcf074d" providerId="ADAL" clId="{9C0799D4-E66C-486E-9D77-C192D462766E}" dt="2022-02-03T09:07:53.487" v="878" actId="255"/>
          <ac:spMkLst>
            <pc:docMk/>
            <pc:sldMk cId="3125293881" sldId="298"/>
            <ac:spMk id="2" creationId="{24D74BCF-50E2-432B-BD62-49D256834DA5}"/>
          </ac:spMkLst>
        </pc:spChg>
        <pc:spChg chg="add del">
          <ac:chgData name="Majuri Päivi" userId="5c06e4d0-cea2-4c88-81aa-42717dcf074d" providerId="ADAL" clId="{9C0799D4-E66C-486E-9D77-C192D462766E}" dt="2022-02-03T09:07:22.566" v="844" actId="22"/>
          <ac:spMkLst>
            <pc:docMk/>
            <pc:sldMk cId="3125293881" sldId="298"/>
            <ac:spMk id="6" creationId="{ACE39059-7447-4DA6-8E09-48FAA5DE13CA}"/>
          </ac:spMkLst>
        </pc:spChg>
      </pc:sldChg>
      <pc:sldChg chg="modSp add mod">
        <pc:chgData name="Majuri Päivi" userId="5c06e4d0-cea2-4c88-81aa-42717dcf074d" providerId="ADAL" clId="{9C0799D4-E66C-486E-9D77-C192D462766E}" dt="2022-02-03T09:32:59.197" v="890" actId="1076"/>
        <pc:sldMkLst>
          <pc:docMk/>
          <pc:sldMk cId="2842806013" sldId="299"/>
        </pc:sldMkLst>
        <pc:spChg chg="mod">
          <ac:chgData name="Majuri Päivi" userId="5c06e4d0-cea2-4c88-81aa-42717dcf074d" providerId="ADAL" clId="{9C0799D4-E66C-486E-9D77-C192D462766E}" dt="2022-02-03T09:08:13.362" v="884" actId="255"/>
          <ac:spMkLst>
            <pc:docMk/>
            <pc:sldMk cId="2842806013" sldId="299"/>
            <ac:spMk id="2" creationId="{24D74BCF-50E2-432B-BD62-49D256834DA5}"/>
          </ac:spMkLst>
        </pc:spChg>
        <pc:spChg chg="mod">
          <ac:chgData name="Majuri Päivi" userId="5c06e4d0-cea2-4c88-81aa-42717dcf074d" providerId="ADAL" clId="{9C0799D4-E66C-486E-9D77-C192D462766E}" dt="2022-02-03T09:32:59.197" v="890" actId="1076"/>
          <ac:spMkLst>
            <pc:docMk/>
            <pc:sldMk cId="2842806013" sldId="299"/>
            <ac:spMk id="3" creationId="{FB3533D1-28B4-436D-BF5A-DC6A8CD8B858}"/>
          </ac:spMkLst>
        </pc:spChg>
      </pc:sldChg>
      <pc:sldChg chg="modSp new mod">
        <pc:chgData name="Majuri Päivi" userId="5c06e4d0-cea2-4c88-81aa-42717dcf074d" providerId="ADAL" clId="{9C0799D4-E66C-486E-9D77-C192D462766E}" dt="2022-02-03T09:53:01.795" v="1835" actId="255"/>
        <pc:sldMkLst>
          <pc:docMk/>
          <pc:sldMk cId="690069798" sldId="300"/>
        </pc:sldMkLst>
        <pc:spChg chg="mod">
          <ac:chgData name="Majuri Päivi" userId="5c06e4d0-cea2-4c88-81aa-42717dcf074d" providerId="ADAL" clId="{9C0799D4-E66C-486E-9D77-C192D462766E}" dt="2022-02-03T09:53:01.795" v="1835" actId="255"/>
          <ac:spMkLst>
            <pc:docMk/>
            <pc:sldMk cId="690069798" sldId="300"/>
            <ac:spMk id="2" creationId="{B88637C5-B1BC-4A2A-8B29-106A44FEB2D2}"/>
          </ac:spMkLst>
        </pc:spChg>
      </pc:sldChg>
      <pc:sldChg chg="addSp delSp modSp add mod ord modClrScheme chgLayout">
        <pc:chgData name="Majuri Päivi" userId="5c06e4d0-cea2-4c88-81aa-42717dcf074d" providerId="ADAL" clId="{9C0799D4-E66C-486E-9D77-C192D462766E}" dt="2022-02-03T13:05:38.896" v="2940"/>
        <pc:sldMkLst>
          <pc:docMk/>
          <pc:sldMk cId="1680832000" sldId="305"/>
        </pc:sldMkLst>
        <pc:spChg chg="add 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2" creationId="{FB648E09-1533-47CB-B4CE-A487C2B241DF}"/>
          </ac:spMkLst>
        </pc:spChg>
        <pc:spChg chg="del 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10" creationId="{00000000-0000-0000-0000-000000000000}"/>
          </ac:spMkLst>
        </pc:spChg>
        <pc:spChg chg="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80897" creationId="{00000000-0000-0000-0000-000000000000}"/>
          </ac:spMkLst>
        </pc:spChg>
        <pc:spChg chg="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80898" creationId="{00000000-0000-0000-0000-000000000000}"/>
          </ac:spMkLst>
        </pc:spChg>
        <pc:spChg chg="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80899" creationId="{00000000-0000-0000-0000-000000000000}"/>
          </ac:spMkLst>
        </pc:spChg>
        <pc:spChg chg="mod ord">
          <ac:chgData name="Majuri Päivi" userId="5c06e4d0-cea2-4c88-81aa-42717dcf074d" providerId="ADAL" clId="{9C0799D4-E66C-486E-9D77-C192D462766E}" dt="2022-02-03T13:05:11.858" v="2938" actId="700"/>
          <ac:spMkLst>
            <pc:docMk/>
            <pc:sldMk cId="1680832000" sldId="305"/>
            <ac:spMk id="80900" creationId="{00000000-0000-0000-0000-000000000000}"/>
          </ac:spMkLst>
        </pc:spChg>
      </pc:sldChg>
      <pc:sldChg chg="modSp add mod">
        <pc:chgData name="Majuri Päivi" userId="5c06e4d0-cea2-4c88-81aa-42717dcf074d" providerId="ADAL" clId="{9C0799D4-E66C-486E-9D77-C192D462766E}" dt="2022-02-03T13:04:38.615" v="2936" actId="207"/>
        <pc:sldMkLst>
          <pc:docMk/>
          <pc:sldMk cId="1648141177" sldId="308"/>
        </pc:sldMkLst>
        <pc:graphicFrameChg chg="modGraphic">
          <ac:chgData name="Majuri Päivi" userId="5c06e4d0-cea2-4c88-81aa-42717dcf074d" providerId="ADAL" clId="{9C0799D4-E66C-486E-9D77-C192D462766E}" dt="2022-02-03T13:04:38.615" v="2936" actId="207"/>
          <ac:graphicFrameMkLst>
            <pc:docMk/>
            <pc:sldMk cId="1648141177" sldId="308"/>
            <ac:graphicFrameMk id="9" creationId="{00000000-0000-0000-0000-000000000000}"/>
          </ac:graphicFrameMkLst>
        </pc:graphicFrameChg>
      </pc:sldChg>
    </pc:docChg>
  </pc:docChgLst>
  <pc:docChgLst>
    <pc:chgData name="Majuri Päivi" userId="S::paivi.majuri@hel.fi::5c06e4d0-cea2-4c88-81aa-42717dcf074d" providerId="AD" clId="Web-{647B0A8C-3579-797E-F0D5-D67827936AC4}"/>
    <pc:docChg chg="modSld">
      <pc:chgData name="Majuri Päivi" userId="S::paivi.majuri@hel.fi::5c06e4d0-cea2-4c88-81aa-42717dcf074d" providerId="AD" clId="Web-{647B0A8C-3579-797E-F0D5-D67827936AC4}" dt="2021-10-14T06:46:04.067" v="69"/>
      <pc:docMkLst>
        <pc:docMk/>
      </pc:docMkLst>
      <pc:sldChg chg="addSp modSp modCm">
        <pc:chgData name="Majuri Päivi" userId="S::paivi.majuri@hel.fi::5c06e4d0-cea2-4c88-81aa-42717dcf074d" providerId="AD" clId="Web-{647B0A8C-3579-797E-F0D5-D67827936AC4}" dt="2021-10-14T06:46:04.067" v="69"/>
        <pc:sldMkLst>
          <pc:docMk/>
          <pc:sldMk cId="3697832079" sldId="271"/>
        </pc:sldMkLst>
        <pc:spChg chg="add mod">
          <ac:chgData name="Majuri Päivi" userId="S::paivi.majuri@hel.fi::5c06e4d0-cea2-4c88-81aa-42717dcf074d" providerId="AD" clId="Web-{647B0A8C-3579-797E-F0D5-D67827936AC4}" dt="2021-10-14T06:44:40.096" v="41" actId="20577"/>
          <ac:spMkLst>
            <pc:docMk/>
            <pc:sldMk cId="3697832079" sldId="271"/>
            <ac:spMk id="2" creationId="{928590D2-A036-4A4F-B25B-F69B2A8687D7}"/>
          </ac:spMkLst>
        </pc:spChg>
        <pc:spChg chg="mod">
          <ac:chgData name="Majuri Päivi" userId="S::paivi.majuri@hel.fi::5c06e4d0-cea2-4c88-81aa-42717dcf074d" providerId="AD" clId="Web-{647B0A8C-3579-797E-F0D5-D67827936AC4}" dt="2021-10-14T06:45:23.675" v="64" actId="1076"/>
          <ac:spMkLst>
            <pc:docMk/>
            <pc:sldMk cId="3697832079" sldId="271"/>
            <ac:spMk id="7" creationId="{630DABE1-9F21-704F-B321-CA6D86A1454B}"/>
          </ac:spMkLst>
        </pc:spChg>
        <pc:spChg chg="mod">
          <ac:chgData name="Majuri Päivi" userId="S::paivi.majuri@hel.fi::5c06e4d0-cea2-4c88-81aa-42717dcf074d" providerId="AD" clId="Web-{647B0A8C-3579-797E-F0D5-D67827936AC4}" dt="2021-10-14T06:45:42.301" v="68" actId="20577"/>
          <ac:spMkLst>
            <pc:docMk/>
            <pc:sldMk cId="3697832079" sldId="271"/>
            <ac:spMk id="28" creationId="{00000000-0000-0000-0000-000000000000}"/>
          </ac:spMkLst>
        </pc:spChg>
      </pc:sldChg>
    </pc:docChg>
  </pc:docChgLst>
  <pc:docChgLst>
    <pc:chgData name="Majuri Päivi" userId="S::paivi.majuri@hel.fi::5c06e4d0-cea2-4c88-81aa-42717dcf074d" providerId="AD" clId="Web-{9258CAF2-783F-4562-9E47-323A8FD53F10}"/>
    <pc:docChg chg="">
      <pc:chgData name="Majuri Päivi" userId="S::paivi.majuri@hel.fi::5c06e4d0-cea2-4c88-81aa-42717dcf074d" providerId="AD" clId="Web-{9258CAF2-783F-4562-9E47-323A8FD53F10}" dt="2021-11-02T09:46:12.337" v="0"/>
      <pc:docMkLst>
        <pc:docMk/>
      </pc:docMkLst>
      <pc:sldChg chg="delCm">
        <pc:chgData name="Majuri Päivi" userId="S::paivi.majuri@hel.fi::5c06e4d0-cea2-4c88-81aa-42717dcf074d" providerId="AD" clId="Web-{9258CAF2-783F-4562-9E47-323A8FD53F10}" dt="2021-11-02T09:46:12.337" v="0"/>
        <pc:sldMkLst>
          <pc:docMk/>
          <pc:sldMk cId="3361516102" sldId="256"/>
        </pc:sldMkLst>
      </pc:sldChg>
    </pc:docChg>
  </pc:docChgLst>
  <pc:docChgLst>
    <pc:chgData name="Majuri Päivi" userId="S::paivi.majuri@hel.fi::5c06e4d0-cea2-4c88-81aa-42717dcf074d" providerId="AD" clId="Web-{96136FEA-C832-4758-95D3-9052E3CBB989}"/>
    <pc:docChg chg="modSld">
      <pc:chgData name="Majuri Päivi" userId="S::paivi.majuri@hel.fi::5c06e4d0-cea2-4c88-81aa-42717dcf074d" providerId="AD" clId="Web-{96136FEA-C832-4758-95D3-9052E3CBB989}" dt="2021-11-26T08:01:04.116" v="76" actId="20577"/>
      <pc:docMkLst>
        <pc:docMk/>
      </pc:docMkLst>
      <pc:sldChg chg="modSp">
        <pc:chgData name="Majuri Päivi" userId="S::paivi.majuri@hel.fi::5c06e4d0-cea2-4c88-81aa-42717dcf074d" providerId="AD" clId="Web-{96136FEA-C832-4758-95D3-9052E3CBB989}" dt="2021-11-26T07:55:19.608" v="1" actId="20577"/>
        <pc:sldMkLst>
          <pc:docMk/>
          <pc:sldMk cId="1449006122" sldId="257"/>
        </pc:sldMkLst>
        <pc:spChg chg="mod">
          <ac:chgData name="Majuri Päivi" userId="S::paivi.majuri@hel.fi::5c06e4d0-cea2-4c88-81aa-42717dcf074d" providerId="AD" clId="Web-{96136FEA-C832-4758-95D3-9052E3CBB989}" dt="2021-11-26T07:55:19.608" v="1" actId="20577"/>
          <ac:spMkLst>
            <pc:docMk/>
            <pc:sldMk cId="1449006122" sldId="257"/>
            <ac:spMk id="2" creationId="{00000000-0000-0000-0000-000000000000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7:55:43.796" v="10" actId="20577"/>
        <pc:sldMkLst>
          <pc:docMk/>
          <pc:sldMk cId="893980379" sldId="261"/>
        </pc:sldMkLst>
        <pc:spChg chg="mod">
          <ac:chgData name="Majuri Päivi" userId="S::paivi.majuri@hel.fi::5c06e4d0-cea2-4c88-81aa-42717dcf074d" providerId="AD" clId="Web-{96136FEA-C832-4758-95D3-9052E3CBB989}" dt="2021-11-26T07:55:43.796" v="10" actId="20577"/>
          <ac:spMkLst>
            <pc:docMk/>
            <pc:sldMk cId="893980379" sldId="261"/>
            <ac:spMk id="2" creationId="{00000000-0000-0000-0000-000000000000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7:55:53.547" v="12" actId="20577"/>
        <pc:sldMkLst>
          <pc:docMk/>
          <pc:sldMk cId="3637752675" sldId="262"/>
        </pc:sldMkLst>
        <pc:spChg chg="mod">
          <ac:chgData name="Majuri Päivi" userId="S::paivi.majuri@hel.fi::5c06e4d0-cea2-4c88-81aa-42717dcf074d" providerId="AD" clId="Web-{96136FEA-C832-4758-95D3-9052E3CBB989}" dt="2021-11-26T07:55:53.547" v="12" actId="20577"/>
          <ac:spMkLst>
            <pc:docMk/>
            <pc:sldMk cId="3637752675" sldId="262"/>
            <ac:spMk id="109569" creationId="{7EDB6582-29CE-8343-A483-2318936CA17E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7:57:53.049" v="48" actId="20577"/>
        <pc:sldMkLst>
          <pc:docMk/>
          <pc:sldMk cId="755688296" sldId="263"/>
        </pc:sldMkLst>
        <pc:spChg chg="mod">
          <ac:chgData name="Majuri Päivi" userId="S::paivi.majuri@hel.fi::5c06e4d0-cea2-4c88-81aa-42717dcf074d" providerId="AD" clId="Web-{96136FEA-C832-4758-95D3-9052E3CBB989}" dt="2021-11-26T07:57:53.049" v="48" actId="20577"/>
          <ac:spMkLst>
            <pc:docMk/>
            <pc:sldMk cId="755688296" sldId="263"/>
            <ac:spMk id="8" creationId="{96B340E5-DC5C-4C14-BAB4-54D893B0AEF1}"/>
          </ac:spMkLst>
        </pc:spChg>
        <pc:spChg chg="mod">
          <ac:chgData name="Majuri Päivi" userId="S::paivi.majuri@hel.fi::5c06e4d0-cea2-4c88-81aa-42717dcf074d" providerId="AD" clId="Web-{96136FEA-C832-4758-95D3-9052E3CBB989}" dt="2021-11-26T07:57:37.502" v="47" actId="1076"/>
          <ac:spMkLst>
            <pc:docMk/>
            <pc:sldMk cId="755688296" sldId="263"/>
            <ac:spMk id="94" creationId="{00000000-0000-0000-0000-000000000000}"/>
          </ac:spMkLst>
        </pc:spChg>
        <pc:graphicFrameChg chg="mod modGraphic">
          <ac:chgData name="Majuri Päivi" userId="S::paivi.majuri@hel.fi::5c06e4d0-cea2-4c88-81aa-42717dcf074d" providerId="AD" clId="Web-{96136FEA-C832-4758-95D3-9052E3CBB989}" dt="2021-11-26T07:57:29.377" v="46"/>
          <ac:graphicFrameMkLst>
            <pc:docMk/>
            <pc:sldMk cId="755688296" sldId="263"/>
            <ac:graphicFrameMk id="33" creationId="{B61AE8F6-18DC-4B27-AFC5-FED5E141A75A}"/>
          </ac:graphicFrameMkLst>
        </pc:graphicFrameChg>
      </pc:sldChg>
      <pc:sldChg chg="modSp">
        <pc:chgData name="Majuri Päivi" userId="S::paivi.majuri@hel.fi::5c06e4d0-cea2-4c88-81aa-42717dcf074d" providerId="AD" clId="Web-{96136FEA-C832-4758-95D3-9052E3CBB989}" dt="2021-11-26T07:58:01.456" v="51" actId="20577"/>
        <pc:sldMkLst>
          <pc:docMk/>
          <pc:sldMk cId="1164890169" sldId="264"/>
        </pc:sldMkLst>
        <pc:spChg chg="mod">
          <ac:chgData name="Majuri Päivi" userId="S::paivi.majuri@hel.fi::5c06e4d0-cea2-4c88-81aa-42717dcf074d" providerId="AD" clId="Web-{96136FEA-C832-4758-95D3-9052E3CBB989}" dt="2021-11-26T07:58:01.456" v="51" actId="20577"/>
          <ac:spMkLst>
            <pc:docMk/>
            <pc:sldMk cId="1164890169" sldId="264"/>
            <ac:spMk id="2" creationId="{00000000-0000-0000-0000-000000000000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7:58:13.316" v="61" actId="20577"/>
        <pc:sldMkLst>
          <pc:docMk/>
          <pc:sldMk cId="894318444" sldId="268"/>
        </pc:sldMkLst>
        <pc:spChg chg="mod">
          <ac:chgData name="Majuri Päivi" userId="S::paivi.majuri@hel.fi::5c06e4d0-cea2-4c88-81aa-42717dcf074d" providerId="AD" clId="Web-{96136FEA-C832-4758-95D3-9052E3CBB989}" dt="2021-11-26T07:58:13.316" v="61" actId="20577"/>
          <ac:spMkLst>
            <pc:docMk/>
            <pc:sldMk cId="894318444" sldId="268"/>
            <ac:spMk id="109569" creationId="{7EDB6582-29CE-8343-A483-2318936CA17E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7:55:33.140" v="6" actId="20577"/>
        <pc:sldMkLst>
          <pc:docMk/>
          <pc:sldMk cId="1123395389" sldId="272"/>
        </pc:sldMkLst>
        <pc:spChg chg="mod">
          <ac:chgData name="Majuri Päivi" userId="S::paivi.majuri@hel.fi::5c06e4d0-cea2-4c88-81aa-42717dcf074d" providerId="AD" clId="Web-{96136FEA-C832-4758-95D3-9052E3CBB989}" dt="2021-11-26T07:55:33.140" v="6" actId="20577"/>
          <ac:spMkLst>
            <pc:docMk/>
            <pc:sldMk cId="1123395389" sldId="272"/>
            <ac:spMk id="5" creationId="{00000000-0000-0000-0000-000000000000}"/>
          </ac:spMkLst>
        </pc:spChg>
      </pc:sldChg>
      <pc:sldChg chg="modSp">
        <pc:chgData name="Majuri Päivi" userId="S::paivi.majuri@hel.fi::5c06e4d0-cea2-4c88-81aa-42717dcf074d" providerId="AD" clId="Web-{96136FEA-C832-4758-95D3-9052E3CBB989}" dt="2021-11-26T08:01:04.116" v="76" actId="20577"/>
        <pc:sldMkLst>
          <pc:docMk/>
          <pc:sldMk cId="3032955659" sldId="273"/>
        </pc:sldMkLst>
        <pc:spChg chg="mod">
          <ac:chgData name="Majuri Päivi" userId="S::paivi.majuri@hel.fi::5c06e4d0-cea2-4c88-81aa-42717dcf074d" providerId="AD" clId="Web-{96136FEA-C832-4758-95D3-9052E3CBB989}" dt="2021-11-26T08:01:04.116" v="76" actId="20577"/>
          <ac:spMkLst>
            <pc:docMk/>
            <pc:sldMk cId="3032955659" sldId="273"/>
            <ac:spMk id="3" creationId="{00000000-0000-0000-0000-000000000000}"/>
          </ac:spMkLst>
        </pc:spChg>
      </pc:sldChg>
    </pc:docChg>
  </pc:docChgLst>
  <pc:docChgLst>
    <pc:chgData name="Majuri Päivi" userId="S::paivi.majuri@hel.fi::5c06e4d0-cea2-4c88-81aa-42717dcf074d" providerId="AD" clId="Web-{28ED739A-FB39-4497-91DC-70C566B2A6DA}"/>
    <pc:docChg chg="modSld">
      <pc:chgData name="Majuri Päivi" userId="S::paivi.majuri@hel.fi::5c06e4d0-cea2-4c88-81aa-42717dcf074d" providerId="AD" clId="Web-{28ED739A-FB39-4497-91DC-70C566B2A6DA}" dt="2022-02-03T08:45:01.110" v="17"/>
      <pc:docMkLst>
        <pc:docMk/>
      </pc:docMkLst>
      <pc:sldChg chg="modSp">
        <pc:chgData name="Majuri Päivi" userId="S::paivi.majuri@hel.fi::5c06e4d0-cea2-4c88-81aa-42717dcf074d" providerId="AD" clId="Web-{28ED739A-FB39-4497-91DC-70C566B2A6DA}" dt="2022-02-03T08:45:01.110" v="17"/>
        <pc:sldMkLst>
          <pc:docMk/>
          <pc:sldMk cId="894318444" sldId="268"/>
        </pc:sldMkLst>
        <pc:spChg chg="mod">
          <ac:chgData name="Majuri Päivi" userId="S::paivi.majuri@hel.fi::5c06e4d0-cea2-4c88-81aa-42717dcf074d" providerId="AD" clId="Web-{28ED739A-FB39-4497-91DC-70C566B2A6DA}" dt="2022-02-03T08:44:27.594" v="10"/>
          <ac:spMkLst>
            <pc:docMk/>
            <pc:sldMk cId="894318444" sldId="268"/>
            <ac:spMk id="19" creationId="{00000000-0000-0000-0000-000000000000}"/>
          </ac:spMkLst>
        </pc:spChg>
        <pc:spChg chg="mod">
          <ac:chgData name="Majuri Päivi" userId="S::paivi.majuri@hel.fi::5c06e4d0-cea2-4c88-81aa-42717dcf074d" providerId="AD" clId="Web-{28ED739A-FB39-4497-91DC-70C566B2A6DA}" dt="2022-02-03T08:44:27.594" v="11"/>
          <ac:spMkLst>
            <pc:docMk/>
            <pc:sldMk cId="894318444" sldId="268"/>
            <ac:spMk id="20" creationId="{00000000-0000-0000-0000-000000000000}"/>
          </ac:spMkLst>
        </pc:spChg>
        <pc:spChg chg="mod">
          <ac:chgData name="Majuri Päivi" userId="S::paivi.majuri@hel.fi::5c06e4d0-cea2-4c88-81aa-42717dcf074d" providerId="AD" clId="Web-{28ED739A-FB39-4497-91DC-70C566B2A6DA}" dt="2022-02-03T08:44:27.609" v="12"/>
          <ac:spMkLst>
            <pc:docMk/>
            <pc:sldMk cId="894318444" sldId="268"/>
            <ac:spMk id="22" creationId="{00000000-0000-0000-0000-000000000000}"/>
          </ac:spMkLst>
        </pc:spChg>
        <pc:spChg chg="mod">
          <ac:chgData name="Majuri Päivi" userId="S::paivi.majuri@hel.fi::5c06e4d0-cea2-4c88-81aa-42717dcf074d" providerId="AD" clId="Web-{28ED739A-FB39-4497-91DC-70C566B2A6DA}" dt="2022-02-03T08:44:27.625" v="13"/>
          <ac:spMkLst>
            <pc:docMk/>
            <pc:sldMk cId="894318444" sldId="268"/>
            <ac:spMk id="23" creationId="{00000000-0000-0000-0000-000000000000}"/>
          </ac:spMkLst>
        </pc:spChg>
        <pc:spChg chg="mod">
          <ac:chgData name="Majuri Päivi" userId="S::paivi.majuri@hel.fi::5c06e4d0-cea2-4c88-81aa-42717dcf074d" providerId="AD" clId="Web-{28ED739A-FB39-4497-91DC-70C566B2A6DA}" dt="2022-02-03T08:44:27.641" v="14"/>
          <ac:spMkLst>
            <pc:docMk/>
            <pc:sldMk cId="894318444" sldId="268"/>
            <ac:spMk id="24" creationId="{00000000-0000-0000-0000-000000000000}"/>
          </ac:spMkLst>
        </pc:spChg>
        <pc:cxnChg chg="mod">
          <ac:chgData name="Majuri Päivi" userId="S::paivi.majuri@hel.fi::5c06e4d0-cea2-4c88-81aa-42717dcf074d" providerId="AD" clId="Web-{28ED739A-FB39-4497-91DC-70C566B2A6DA}" dt="2022-02-03T08:45:01.095" v="15"/>
          <ac:cxnSpMkLst>
            <pc:docMk/>
            <pc:sldMk cId="894318444" sldId="268"/>
            <ac:cxnSpMk id="18" creationId="{00000000-0000-0000-0000-000000000000}"/>
          </ac:cxnSpMkLst>
        </pc:cxnChg>
        <pc:cxnChg chg="mod">
          <ac:chgData name="Majuri Päivi" userId="S::paivi.majuri@hel.fi::5c06e4d0-cea2-4c88-81aa-42717dcf074d" providerId="AD" clId="Web-{28ED739A-FB39-4497-91DC-70C566B2A6DA}" dt="2022-02-03T08:45:01.095" v="16"/>
          <ac:cxnSpMkLst>
            <pc:docMk/>
            <pc:sldMk cId="894318444" sldId="268"/>
            <ac:cxnSpMk id="21" creationId="{00000000-0000-0000-0000-000000000000}"/>
          </ac:cxnSpMkLst>
        </pc:cxnChg>
        <pc:cxnChg chg="mod">
          <ac:chgData name="Majuri Päivi" userId="S::paivi.majuri@hel.fi::5c06e4d0-cea2-4c88-81aa-42717dcf074d" providerId="AD" clId="Web-{28ED739A-FB39-4497-91DC-70C566B2A6DA}" dt="2022-02-03T08:45:01.110" v="17"/>
          <ac:cxnSpMkLst>
            <pc:docMk/>
            <pc:sldMk cId="894318444" sldId="268"/>
            <ac:cxnSpMk id="25" creationId="{00000000-0000-0000-0000-000000000000}"/>
          </ac:cxnSpMkLst>
        </pc:cxnChg>
      </pc:sldChg>
    </pc:docChg>
  </pc:docChgLst>
  <pc:docChgLst>
    <pc:chgData name="Majuri Päivi" userId="S::paivi.majuri@hel.fi::5c06e4d0-cea2-4c88-81aa-42717dcf074d" providerId="AD" clId="Web-{17953ADA-AF47-447A-9FE7-B3586FB068A6}"/>
    <pc:docChg chg="modSld">
      <pc:chgData name="Majuri Päivi" userId="S::paivi.majuri@hel.fi::5c06e4d0-cea2-4c88-81aa-42717dcf074d" providerId="AD" clId="Web-{17953ADA-AF47-447A-9FE7-B3586FB068A6}" dt="2021-11-09T11:06:33.797" v="26" actId="20577"/>
      <pc:docMkLst>
        <pc:docMk/>
      </pc:docMkLst>
      <pc:sldChg chg="modSp modNotes">
        <pc:chgData name="Majuri Päivi" userId="S::paivi.majuri@hel.fi::5c06e4d0-cea2-4c88-81aa-42717dcf074d" providerId="AD" clId="Web-{17953ADA-AF47-447A-9FE7-B3586FB068A6}" dt="2021-11-09T11:06:33.797" v="26" actId="20577"/>
        <pc:sldMkLst>
          <pc:docMk/>
          <pc:sldMk cId="3637752675" sldId="262"/>
        </pc:sldMkLst>
        <pc:spChg chg="mod">
          <ac:chgData name="Majuri Päivi" userId="S::paivi.majuri@hel.fi::5c06e4d0-cea2-4c88-81aa-42717dcf074d" providerId="AD" clId="Web-{17953ADA-AF47-447A-9FE7-B3586FB068A6}" dt="2021-11-09T11:06:33.797" v="26" actId="20577"/>
          <ac:spMkLst>
            <pc:docMk/>
            <pc:sldMk cId="3637752675" sldId="262"/>
            <ac:spMk id="7" creationId="{00000000-0000-0000-0000-000000000000}"/>
          </ac:spMkLst>
        </pc:spChg>
      </pc:sldChg>
    </pc:docChg>
  </pc:docChgLst>
  <pc:docChgLst>
    <pc:chgData name="Majuri Päivi" userId="S::paivi.majuri@hel.fi::5c06e4d0-cea2-4c88-81aa-42717dcf074d" providerId="AD" clId="Web-{1479DACD-FB44-4E7E-8981-BBCE86C9E657}"/>
    <pc:docChg chg="modSld">
      <pc:chgData name="Majuri Päivi" userId="S::paivi.majuri@hel.fi::5c06e4d0-cea2-4c88-81aa-42717dcf074d" providerId="AD" clId="Web-{1479DACD-FB44-4E7E-8981-BBCE86C9E657}" dt="2021-11-17T14:49:42.476" v="94" actId="20577"/>
      <pc:docMkLst>
        <pc:docMk/>
      </pc:docMkLst>
      <pc:sldChg chg="modSp">
        <pc:chgData name="Majuri Päivi" userId="S::paivi.majuri@hel.fi::5c06e4d0-cea2-4c88-81aa-42717dcf074d" providerId="AD" clId="Web-{1479DACD-FB44-4E7E-8981-BBCE86C9E657}" dt="2021-11-17T14:49:42.476" v="94" actId="20577"/>
        <pc:sldMkLst>
          <pc:docMk/>
          <pc:sldMk cId="3637752675" sldId="262"/>
        </pc:sldMkLst>
        <pc:spChg chg="mod">
          <ac:chgData name="Majuri Päivi" userId="S::paivi.majuri@hel.fi::5c06e4d0-cea2-4c88-81aa-42717dcf074d" providerId="AD" clId="Web-{1479DACD-FB44-4E7E-8981-BBCE86C9E657}" dt="2021-11-17T14:49:42.476" v="94" actId="20577"/>
          <ac:spMkLst>
            <pc:docMk/>
            <pc:sldMk cId="3637752675" sldId="262"/>
            <ac:spMk id="7" creationId="{00000000-0000-0000-0000-000000000000}"/>
          </ac:spMkLst>
        </pc:spChg>
      </pc:sldChg>
    </pc:docChg>
  </pc:docChgLst>
  <pc:docChgLst>
    <pc:chgData name="Kesänen Juha" userId="S::juha.kesanen@hel.fi::d4a46403-c516-4d49-8a13-c526df9c8b23" providerId="AD" clId="Web-{9D91D989-40FC-4A7E-ABE4-E3BECE4D5ED2}"/>
    <pc:docChg chg="mod">
      <pc:chgData name="Kesänen Juha" userId="S::juha.kesanen@hel.fi::d4a46403-c516-4d49-8a13-c526df9c8b23" providerId="AD" clId="Web-{9D91D989-40FC-4A7E-ABE4-E3BECE4D5ED2}" dt="2021-10-12T13:12:56.116" v="2"/>
      <pc:docMkLst>
        <pc:docMk/>
      </pc:docMkLst>
      <pc:sldChg chg="addCm">
        <pc:chgData name="Kesänen Juha" userId="S::juha.kesanen@hel.fi::d4a46403-c516-4d49-8a13-c526df9c8b23" providerId="AD" clId="Web-{9D91D989-40FC-4A7E-ABE4-E3BECE4D5ED2}" dt="2021-10-12T13:12:56.116" v="2"/>
        <pc:sldMkLst>
          <pc:docMk/>
          <pc:sldMk cId="3361516102" sldId="256"/>
        </pc:sldMkLst>
      </pc:sldChg>
      <pc:sldChg chg="addCm">
        <pc:chgData name="Kesänen Juha" userId="S::juha.kesanen@hel.fi::d4a46403-c516-4d49-8a13-c526df9c8b23" providerId="AD" clId="Web-{9D91D989-40FC-4A7E-ABE4-E3BECE4D5ED2}" dt="2021-10-12T13:11:48.053" v="1"/>
        <pc:sldMkLst>
          <pc:docMk/>
          <pc:sldMk cId="3697832079" sldId="271"/>
        </pc:sldMkLst>
      </pc:sldChg>
    </pc:docChg>
  </pc:docChgLst>
</pc:chgInfo>
</file>

<file path=ppt/comments/modernComment_10F_DC68708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B3A4FC8-E0AE-4EA6-9FF7-16928EDAAF4E}" authorId="{872A4B21-89BF-62DF-86CB-B1C7F8832000}" status="resolved" created="2021-10-12T13:11:48.053" complete="100000">
    <pc:sldMkLst xmlns:pc="http://schemas.microsoft.com/office/powerpoint/2013/main/command">
      <pc:docMk/>
      <pc:sldMk cId="3697832079" sldId="271"/>
    </pc:sldMkLst>
    <p188:txBody>
      <a:bodyPr/>
      <a:lstStyle/>
      <a:p>
        <a:r>
          <a:rPr lang="fi-FI"/>
          <a:t>tänne voisi laittaa helmeen sisäisen valvonnan ja riskienhallinnan sivuille linkin http://helmi.hel.fi/strategiajatalous/Kaupungintoimintajatalous/riskienhallinta_sisvalvonta/ohjeet/Sivut/default.aspx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94966-5149-426E-8531-5D9F4F8233A4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6CCE8-1F88-4834-95D6-73D4882874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7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b="1">
                <a:ea typeface="+mn-lt"/>
                <a:cs typeface="+mn-lt"/>
              </a:rPr>
              <a:t>Tavoite</a:t>
            </a:r>
            <a:r>
              <a:rPr lang="fi-FI" sz="1200">
                <a:ea typeface="+mn-lt"/>
                <a:cs typeface="+mn-lt"/>
              </a:rPr>
              <a:t> kuvaa muutosta, joka pyritään saamaan aikaan. Tavoite on johdettu kaupunkistrategiasta. Strategisen ohjelman kullakin erillisvuodelle tulee osoittaa </a:t>
            </a:r>
            <a:r>
              <a:rPr lang="fi-FI" sz="1200" b="1">
                <a:ea typeface="+mn-lt"/>
                <a:cs typeface="+mn-lt"/>
              </a:rPr>
              <a:t>v</a:t>
            </a:r>
            <a:r>
              <a:rPr lang="fi-FI" sz="1200" b="1"/>
              <a:t>uoden osatavoitteet ja </a:t>
            </a:r>
            <a:r>
              <a:rPr lang="fi-FI" sz="1200"/>
              <a:t>ylläpitää tietoa vuoden kuluessa. (Näitä tarkennetaan vuosittain).</a:t>
            </a:r>
            <a:r>
              <a:rPr lang="fi-FI" sz="1200" baseline="0"/>
              <a:t> </a:t>
            </a:r>
            <a:r>
              <a:rPr lang="fi-FI" sz="1200"/>
              <a:t>Tämä tieto perustelee rahan ja resurssien käyttöä seurantavuoden aikana (osana talousarviota ja tulosbudjettia). Tavoitteen toteutumista seuraan mittareilla.</a:t>
            </a:r>
            <a:endParaRPr lang="fi-FI" sz="1200">
              <a:ea typeface="+mn-lt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/>
              <a:t>Päätuotokset ja hyötytavoitteet </a:t>
            </a:r>
            <a:r>
              <a:rPr lang="fi-FI" sz="1200"/>
              <a:t>kuvaavat ohjelman ja kunkin toimenpidekokonaisuuden aikaansaannosta (business case), joka osoittaa lopullisen kokonaistuotoksen sekä mitä hyötyjä sillä tavoitellaan.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Hyötytavoitteet</a:t>
            </a:r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kuvaavat vaikuttavuutta. </a:t>
            </a:r>
            <a:r>
              <a:rPr lang="fi-FI" sz="1200">
                <a:ea typeface="+mn-lt"/>
                <a:cs typeface="+mn-lt"/>
              </a:rPr>
              <a:t>Hyötytavoitteen todentamista seurataan erillisillä mittareilla. </a:t>
            </a:r>
          </a:p>
          <a:p>
            <a:r>
              <a:rPr lang="fi-FI" sz="1200" b="1"/>
              <a:t>Tuotokset</a:t>
            </a:r>
            <a:r>
              <a:rPr lang="fi-FI" sz="1200"/>
              <a:t> kuvaavat </a:t>
            </a:r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millä hyödyt saadaan aikaan, kuka vastaa tulosten hyödyntämisestä, mitä uusia innovaatioita ohjelma tuottaa, mitä uutta osaamista, rakenteita tai teknologioita tarvitaan tulosten hyödyntämiseksi. </a:t>
            </a:r>
            <a:r>
              <a:rPr lang="fi-FI" sz="1200"/>
              <a:t>Yksittäinen tuotos voi olla esimerkiksi </a:t>
            </a:r>
            <a:r>
              <a:rPr lang="fi-FI" sz="1200">
                <a:ea typeface="+mn-lt"/>
                <a:cs typeface="+mn-lt"/>
              </a:rPr>
              <a:t>konkreettinen palvelu tai muu ratkaisu loppukäyttäjälle. Tuotoksien etenemistä seurataan tiekartalla. </a:t>
            </a:r>
          </a:p>
          <a:p>
            <a:r>
              <a:rPr lang="fi-FI" sz="1200" b="1">
                <a:ea typeface="+mn-lt"/>
                <a:cs typeface="+mn-lt"/>
              </a:rPr>
              <a:t>Rajaukset</a:t>
            </a:r>
            <a:r>
              <a:rPr lang="fi-FI" sz="1200">
                <a:ea typeface="+mn-lt"/>
                <a:cs typeface="+mn-lt"/>
              </a:rPr>
              <a:t> selkeyttävät ohjelman tavoitteita ja</a:t>
            </a:r>
            <a:r>
              <a:rPr lang="fi-FI" sz="1200" baseline="0">
                <a:ea typeface="+mn-lt"/>
                <a:cs typeface="+mn-lt"/>
              </a:rPr>
              <a:t> kuvaavat, mitä toimenpidekokonaisuuksia, kohderyhmiä tai mahdollisesti jo suunniteltua/käynnissä olevaa kehittämistä ei kuulu mukaan. </a:t>
            </a:r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Kukin ohjelma rajataan suhteessa perustehtävässä tapahtuvaan työhön henkilöstön,</a:t>
            </a:r>
          </a:p>
          <a:p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taloudellisten resurssien ja johtamisvastuiden kannalta sekä muihin ohjelmiin ja muuhun kehittämistoimintaan</a:t>
            </a:r>
          </a:p>
          <a:p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niin, että vältetään päällekkäisyyksiä ja hyödynnetään yhteistyötä. Rajausten pohjalta laaditaan ohjelman oma visio ennakoiduista hyödyistä ja strategiset tavoitteet.</a:t>
            </a:r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8E625-F91A-4941-B93F-68C3A9D0551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64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Toimenpidekokonaisuus</a:t>
            </a:r>
            <a:r>
              <a:rPr lang="fi-FI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vastaa kysymykseen miksi? </a:t>
            </a:r>
            <a:r>
              <a:rPr lang="fi-FI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Millä toimenpiteillä ohjelma tuottaa suunnitellut tulokset ja vaikutukset? Toimenpidekokonaisuuksia voivat olla esimerkiksi tutkimus, tuotteiden, toimintatapojen ja rakenteiden sekä yhteistyön kehittäminen,</a:t>
            </a:r>
          </a:p>
          <a:p>
            <a:r>
              <a:rPr lang="fi-FI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verkostoyhteistyön kehittäminen, innovatiiviset kokeilut, koulutus, investoinnit, tulosten käyttöönotto, tulosten julkistaminen ja markkinointi.</a:t>
            </a:r>
            <a:endParaRPr lang="fi-FI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b="1" dirty="0"/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Hyötytavoitteet</a:t>
            </a:r>
            <a:r>
              <a:rPr lang="fi-FI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kuvaavat vaikuttavuutta. </a:t>
            </a:r>
            <a:r>
              <a:rPr lang="fi-FI" sz="1200" dirty="0">
                <a:ea typeface="+mn-lt"/>
                <a:cs typeface="+mn-lt"/>
              </a:rPr>
              <a:t>Hyötytavoitteen todentamista seurataan erillisillä mittareilla.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dirty="0">
                <a:ea typeface="+mn-lt"/>
                <a:cs typeface="+mn-lt"/>
              </a:rPr>
              <a:t>Hyötytavoitteen todentamista seurataan erillisillä mittareilla. </a:t>
            </a:r>
            <a:endParaRPr lang="en-US" dirty="0"/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b="1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 dirty="0"/>
              <a:t>Keskeiset</a:t>
            </a:r>
            <a:r>
              <a:rPr lang="fi-FI" sz="1200" b="1" baseline="0" dirty="0"/>
              <a:t> t</a:t>
            </a:r>
            <a:r>
              <a:rPr lang="fi-FI" sz="1200" b="1" dirty="0"/>
              <a:t>uotokset</a:t>
            </a:r>
            <a:r>
              <a:rPr lang="fi-FI" sz="1200" dirty="0"/>
              <a:t> kuvaavat </a:t>
            </a:r>
            <a:r>
              <a:rPr lang="fi-FI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millä hyödyt saadaan aikaan, kuka vastaa tulosten hyödyntämisestä, mitä uusia innovaatioita ohjelma tuottaa, mitä uutta osaamista, rakenteita tai teknologioita tarvitaan tulosten hyödyntämiseksi. </a:t>
            </a:r>
            <a:r>
              <a:rPr lang="fi-FI" sz="1200" dirty="0"/>
              <a:t>Yksittäinen tuotos voi olla esimerkiksi </a:t>
            </a:r>
            <a:r>
              <a:rPr lang="fi-FI" sz="1200" dirty="0">
                <a:ea typeface="+mn-lt"/>
                <a:cs typeface="+mn-lt"/>
              </a:rPr>
              <a:t>konkreettinen palvelu tai muu ratkaisu loppukäyttäjälle. Tuotoksien etenemistä seurataan tiekartalla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dirty="0">
              <a:ea typeface="+mn-lt"/>
              <a:cs typeface="+mn-lt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dirty="0">
                <a:ea typeface="+mn-lt"/>
                <a:cs typeface="+mn-lt"/>
              </a:rPr>
              <a:t>Muutosjohtaminen: 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fi-FI" sz="1200" dirty="0">
                <a:ea typeface="+mn-lt"/>
                <a:cs typeface="+mn-lt"/>
              </a:rPr>
              <a:t>Viestintä: </a:t>
            </a:r>
          </a:p>
          <a:p>
            <a:pPr>
              <a:lnSpc>
                <a:spcPts val="1680"/>
              </a:lnSpc>
              <a:spcBef>
                <a:spcPts val="0"/>
              </a:spcBef>
            </a:pPr>
            <a:r>
              <a:rPr lang="fi-FI" sz="1200" dirty="0">
                <a:ea typeface="+mn-lt"/>
                <a:cs typeface="+mn-lt"/>
              </a:rPr>
              <a:t>Henkilöstö: ajankohtais</a:t>
            </a:r>
            <a:r>
              <a:rPr lang="fi-FI" sz="1200" dirty="0"/>
              <a:t>uutiset, tiedotteet, keskustelupalstat, sisäiset blogit, usein kysytyt kysymykset, henkilöstölehti, infotilaisuudet,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dirty="0">
                <a:ea typeface="+mn-lt"/>
                <a:cs typeface="+mn-lt"/>
              </a:rPr>
              <a:t>Kaupunkilaiset: hel.fi-sivuston ja some-kanavat, Helsinki-kanava, Helsingin infopisteet, Osallisuus: johdon kyselytunnit, yksikkö/osastokokoukset, muutosvaikuttajien esim. ohjelman/projektin omistajien blogikirjoitukset, Yhteistyö median kanssa, yleiset keskustelupalstat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dirty="0">
                <a:ea typeface="+mn-lt"/>
                <a:cs typeface="+mn-lt"/>
              </a:rPr>
              <a:t>Tuki linjaorganisaatiolle: </a:t>
            </a:r>
            <a:r>
              <a:rPr lang="fi-FI" sz="1200" dirty="0"/>
              <a:t>Ohjeistukset,  palvelukuvaukset ja tukipalvelut/resurssit </a:t>
            </a:r>
            <a:endParaRPr lang="fi-FI" sz="1200" dirty="0">
              <a:ea typeface="+mn-lt"/>
              <a:cs typeface="+mn-lt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b="0" i="0" u="none" strike="noStrike" kern="1200" dirty="0">
              <a:solidFill>
                <a:schemeClr val="tx1"/>
              </a:solidFill>
              <a:effectLst/>
              <a:latin typeface="+mn-lt"/>
              <a:ea typeface="+mn-lt"/>
              <a:cs typeface="+mn-lt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lt"/>
                <a:cs typeface="+mn-lt"/>
              </a:rPr>
              <a:t>Osallisuus: </a:t>
            </a:r>
            <a:r>
              <a:rPr lang="fi-FI" sz="1200" dirty="0">
                <a:ea typeface="+mn-lt"/>
                <a:cs typeface="+mn-lt"/>
              </a:rPr>
              <a:t>kysy-vastaa-tilaisuudet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b="0" i="0" u="none" strike="noStrike" kern="1200" dirty="0">
              <a:solidFill>
                <a:schemeClr val="tx1"/>
              </a:solidFill>
              <a:effectLst/>
              <a:latin typeface="+mn-lt"/>
              <a:ea typeface="+mn-lt"/>
              <a:cs typeface="+mn-lt"/>
            </a:endParaRPr>
          </a:p>
          <a:p>
            <a:r>
              <a:rPr lang="fi-FI" sz="1200" b="1" dirty="0">
                <a:ea typeface="+mn-lt"/>
                <a:cs typeface="+mn-lt"/>
              </a:rPr>
              <a:t>Mittari</a:t>
            </a:r>
            <a:r>
              <a:rPr lang="fi-FI" sz="1200" dirty="0">
                <a:ea typeface="+mn-lt"/>
                <a:cs typeface="+mn-lt"/>
              </a:rPr>
              <a:t>lla seurataan tavoitteen saavuttamista. Mittarin asettaminen vaatii hyvän nykytilan tuntemuksen, jotta lähtö- ja tavoitetilannetta voidaan verrata. Mittarit eivät kytkeydy toimenpiteisiin, vaan tavoitteeseen. Toimenpiteiden toteutumista seurataan erillisillä mittareilla (ei-aloitettu, käynnissä, valmis).</a:t>
            </a:r>
            <a:endParaRPr lang="fi-FI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44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Edellytykset</a:t>
            </a:r>
            <a:r>
              <a:rPr lang="en-US" baseline="0" dirty="0"/>
              <a:t> </a:t>
            </a:r>
            <a:r>
              <a:rPr lang="en-US" baseline="0" dirty="0" err="1"/>
              <a:t>kuvaa</a:t>
            </a:r>
            <a:r>
              <a:rPr lang="en-US" baseline="0" dirty="0"/>
              <a:t> ne </a:t>
            </a:r>
            <a:r>
              <a:rPr lang="en-US" dirty="0" err="1"/>
              <a:t>ohjelman</a:t>
            </a:r>
            <a:r>
              <a:rPr lang="en-US" dirty="0"/>
              <a:t> </a:t>
            </a:r>
            <a:r>
              <a:rPr lang="en-US" dirty="0" err="1"/>
              <a:t>ulkopuoliset</a:t>
            </a:r>
            <a:r>
              <a:rPr lang="en-US" dirty="0"/>
              <a:t> </a:t>
            </a:r>
            <a:r>
              <a:rPr lang="en-US" dirty="0" err="1"/>
              <a:t>edellytykset</a:t>
            </a:r>
            <a:r>
              <a:rPr lang="en-US" dirty="0"/>
              <a:t>,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täytyy</a:t>
            </a:r>
            <a:r>
              <a:rPr lang="en-US" dirty="0"/>
              <a:t> olla </a:t>
            </a:r>
            <a:r>
              <a:rPr lang="en-US" dirty="0" err="1"/>
              <a:t>tehtynä</a:t>
            </a:r>
            <a:r>
              <a:rPr lang="en-US" dirty="0"/>
              <a:t> tai </a:t>
            </a:r>
            <a:r>
              <a:rPr lang="en-US" dirty="0" err="1"/>
              <a:t>saatavilla</a:t>
            </a:r>
            <a:r>
              <a:rPr lang="en-US" dirty="0"/>
              <a:t>, </a:t>
            </a:r>
            <a:r>
              <a:rPr lang="en-US" dirty="0" err="1"/>
              <a:t>jotta</a:t>
            </a:r>
            <a:r>
              <a:rPr lang="en-US" dirty="0"/>
              <a:t> </a:t>
            </a:r>
            <a:r>
              <a:rPr lang="en-US" dirty="0" err="1"/>
              <a:t>ohjelma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aloittaa</a:t>
            </a:r>
            <a:r>
              <a:rPr lang="en-US" dirty="0"/>
              <a:t>. </a:t>
            </a:r>
            <a:r>
              <a:rPr lang="fi-FI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Määräystenmukaisuuden varmistaminen on edellytys projektin toteuttamiselle. </a:t>
            </a:r>
            <a:r>
              <a:rPr lang="fi-FI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Muutosjohtamisessa tähän kuvataan tarvittavat kyvykkyydet suunnitella ja toimeenpanna rakenteellista, uudistavaa muutosta. </a:t>
            </a:r>
            <a:endParaRPr lang="en-US" b="1" dirty="0"/>
          </a:p>
          <a:p>
            <a:endParaRPr lang="en-US" dirty="0"/>
          </a:p>
          <a:p>
            <a:r>
              <a:rPr lang="en-US" b="1" dirty="0" err="1"/>
              <a:t>Riippuvuudet</a:t>
            </a:r>
            <a:r>
              <a:rPr lang="en-US" b="1" dirty="0"/>
              <a:t> </a:t>
            </a:r>
            <a:r>
              <a:rPr lang="en-US" dirty="0" err="1"/>
              <a:t>tarkentaa</a:t>
            </a:r>
            <a:r>
              <a:rPr lang="en-US" dirty="0"/>
              <a:t> </a:t>
            </a:r>
            <a:r>
              <a:rPr lang="en-US" dirty="0" err="1"/>
              <a:t>liitynnät</a:t>
            </a:r>
            <a:r>
              <a:rPr lang="en-US" dirty="0"/>
              <a:t> </a:t>
            </a:r>
            <a:r>
              <a:rPr lang="en-US" dirty="0" err="1"/>
              <a:t>muuhun</a:t>
            </a:r>
            <a:r>
              <a:rPr lang="en-US" baseline="0" dirty="0"/>
              <a:t> </a:t>
            </a:r>
            <a:r>
              <a:rPr lang="en-US" baseline="0" dirty="0" err="1"/>
              <a:t>kehittämiseen</a:t>
            </a:r>
            <a:r>
              <a:rPr lang="en-US" baseline="0" dirty="0"/>
              <a:t>, </a:t>
            </a:r>
            <a:r>
              <a:rPr lang="en-US" baseline="0" dirty="0" err="1"/>
              <a:t>jossa</a:t>
            </a:r>
            <a:r>
              <a:rPr lang="en-US" baseline="0" dirty="0"/>
              <a:t> </a:t>
            </a:r>
            <a:r>
              <a:rPr lang="en-US" baseline="0" dirty="0" err="1"/>
              <a:t>varmistetaan</a:t>
            </a:r>
            <a:r>
              <a:rPr lang="en-US" dirty="0"/>
              <a:t>, </a:t>
            </a:r>
            <a:r>
              <a:rPr lang="en-US" dirty="0" err="1"/>
              <a:t>että</a:t>
            </a:r>
            <a:r>
              <a:rPr lang="en-US" dirty="0"/>
              <a:t> </a:t>
            </a:r>
            <a:r>
              <a:rPr lang="en-US" dirty="0" err="1"/>
              <a:t>oleelliset</a:t>
            </a:r>
            <a:r>
              <a:rPr lang="en-US" dirty="0"/>
              <a:t> </a:t>
            </a:r>
            <a:r>
              <a:rPr lang="en-US" dirty="0" err="1"/>
              <a:t>riippuvuudet</a:t>
            </a:r>
            <a:r>
              <a:rPr lang="en-US" dirty="0"/>
              <a:t> on </a:t>
            </a:r>
            <a:r>
              <a:rPr lang="en-US" dirty="0" err="1"/>
              <a:t>kuvattu</a:t>
            </a:r>
            <a:r>
              <a:rPr lang="en-US" dirty="0"/>
              <a:t>. </a:t>
            </a:r>
            <a:r>
              <a:rPr lang="en-US" dirty="0" err="1"/>
              <a:t>Riippuvuus</a:t>
            </a:r>
            <a:r>
              <a:rPr lang="en-US" baseline="0" dirty="0"/>
              <a:t> </a:t>
            </a:r>
            <a:r>
              <a:rPr lang="en-US" baseline="0" dirty="0" err="1"/>
              <a:t>voi</a:t>
            </a:r>
            <a:r>
              <a:rPr lang="en-US" baseline="0" dirty="0"/>
              <a:t> olla </a:t>
            </a:r>
            <a:r>
              <a:rPr lang="en-US" baseline="0" dirty="0" err="1"/>
              <a:t>esimerkiksi</a:t>
            </a:r>
            <a:r>
              <a:rPr lang="en-US" baseline="0" dirty="0"/>
              <a:t> </a:t>
            </a:r>
            <a:r>
              <a:rPr lang="en-US" baseline="0" dirty="0" err="1"/>
              <a:t>jonkin</a:t>
            </a:r>
            <a:r>
              <a:rPr lang="en-US" baseline="0" dirty="0"/>
              <a:t> </a:t>
            </a:r>
            <a:r>
              <a:rPr lang="en-US" baseline="0" dirty="0" err="1"/>
              <a:t>muun</a:t>
            </a:r>
            <a:r>
              <a:rPr lang="en-US" baseline="0" dirty="0"/>
              <a:t> </a:t>
            </a:r>
            <a:r>
              <a:rPr lang="en-US" baseline="0" dirty="0" err="1"/>
              <a:t>kehittämistyön</a:t>
            </a:r>
            <a:r>
              <a:rPr lang="en-US" baseline="0" dirty="0"/>
              <a:t> </a:t>
            </a:r>
            <a:r>
              <a:rPr lang="en-US" baseline="0" dirty="0" err="1"/>
              <a:t>tain</a:t>
            </a:r>
            <a:r>
              <a:rPr lang="en-US" baseline="0" dirty="0"/>
              <a:t> </a:t>
            </a:r>
            <a:r>
              <a:rPr lang="en-US" baseline="0" dirty="0" err="1"/>
              <a:t>lainmuutokset</a:t>
            </a:r>
            <a:r>
              <a:rPr lang="en-US" baseline="0" dirty="0"/>
              <a:t> </a:t>
            </a:r>
            <a:r>
              <a:rPr lang="en-US" baseline="0" dirty="0" err="1"/>
              <a:t>aikataulu</a:t>
            </a:r>
            <a:r>
              <a:rPr lang="en-US" baseline="0" dirty="0"/>
              <a:t>.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resursseja</a:t>
            </a:r>
            <a:r>
              <a:rPr lang="en-US" dirty="0"/>
              <a:t> ja </a:t>
            </a:r>
            <a:r>
              <a:rPr lang="en-US" dirty="0" err="1"/>
              <a:t>erityisosaamista</a:t>
            </a:r>
            <a:r>
              <a:rPr lang="en-US" dirty="0"/>
              <a:t> </a:t>
            </a:r>
            <a:r>
              <a:rPr lang="en-US" dirty="0" err="1"/>
              <a:t>koskevat</a:t>
            </a:r>
            <a:r>
              <a:rPr lang="en-US" dirty="0"/>
              <a:t> </a:t>
            </a:r>
            <a:r>
              <a:rPr lang="en-US" dirty="0" err="1"/>
              <a:t>riippuvuudet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kuvata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8E625-F91A-4941-B93F-68C3A9D0551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51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  <a:p>
            <a:pPr marL="171450" indent="-171450">
              <a:buFontTx/>
              <a:buChar char="-"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048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b="1">
                <a:cs typeface="Arial"/>
              </a:rPr>
              <a:t>Päätös valmistelun käynnistämisestä</a:t>
            </a:r>
            <a:r>
              <a:rPr lang="fi-FI" sz="1200">
                <a:cs typeface="Arial"/>
              </a:rPr>
              <a:t> (P0) varmistaa, että ohjelmalle on tarve ja että sen valmisteluun on riittävät resurssit.</a:t>
            </a:r>
          </a:p>
          <a:p>
            <a:r>
              <a:rPr lang="fi-FI" sz="1200" b="1">
                <a:cs typeface="Arial"/>
              </a:rPr>
              <a:t>Valmisteluvaiheessa</a:t>
            </a:r>
            <a:r>
              <a:rPr lang="fi-FI" sz="1200">
                <a:cs typeface="Arial"/>
              </a:rPr>
              <a:t> (V1) määritellään ohjelman tavoitteet, mittarit ja toimenpiteet.</a:t>
            </a:r>
          </a:p>
          <a:p>
            <a:r>
              <a:rPr lang="fi-FI" sz="1200" b="1">
                <a:cs typeface="Arial"/>
              </a:rPr>
              <a:t>Katselmoinnissa</a:t>
            </a:r>
            <a:r>
              <a:rPr lang="fi-FI" sz="1200">
                <a:cs typeface="Arial"/>
              </a:rPr>
              <a:t> (P1) käydään läpi ohjelman tavoitteiden, mittareiden ja toimenpiteiden tarkoituksenmukaisuus ja kattavuus.</a:t>
            </a:r>
          </a:p>
          <a:p>
            <a:r>
              <a:rPr lang="fi-FI" sz="1200" b="1">
                <a:cs typeface="Arial"/>
              </a:rPr>
              <a:t>Aloituspäätöksellä</a:t>
            </a:r>
            <a:r>
              <a:rPr lang="fi-FI" sz="1200">
                <a:cs typeface="Arial"/>
              </a:rPr>
              <a:t> (P2) varmistetaan ennen toteutusta, että tavoite ja toimenpiteet ovat toteutettavissa.</a:t>
            </a:r>
          </a:p>
          <a:p>
            <a:r>
              <a:rPr lang="fi-FI" sz="1200" b="1">
                <a:cs typeface="Arial"/>
              </a:rPr>
              <a:t>Toteutus- ja seurantavaiheessa</a:t>
            </a:r>
            <a:r>
              <a:rPr lang="fi-FI" sz="1200">
                <a:cs typeface="Arial"/>
              </a:rPr>
              <a:t> (V2) ohjelman toimenpiteitä toteutetaan. Ohjausryhmä seuraa tavoitteen toteutumista ja varmistaa tarvittaessa korjaavien toimenpiteiden käynnistämisen ja lisäresursoinnin.</a:t>
            </a:r>
          </a:p>
          <a:p>
            <a:r>
              <a:rPr lang="fi-FI" sz="1200" b="1">
                <a:cs typeface="Arial"/>
              </a:rPr>
              <a:t>Lopetuspäätöksellä</a:t>
            </a:r>
            <a:r>
              <a:rPr lang="fi-FI" sz="1200">
                <a:cs typeface="Arial"/>
              </a:rPr>
              <a:t> (P3) varmistetaan, että tavoitteet on saavutettu riittävällä tasolla ja siirretään ohjelman vastuut linjaorganisaatiolle. Ylivaltuustokautiset toimenpideohjelmat voidaan myös lopettaa, jos ne eivät enää vastaa uuden kaupunkistrategian tavoitteisiin.</a:t>
            </a:r>
          </a:p>
          <a:p>
            <a:r>
              <a:rPr lang="fi-FI" sz="1200" b="1">
                <a:cs typeface="Arial"/>
              </a:rPr>
              <a:t>Reflektointivaiheessa</a:t>
            </a:r>
            <a:r>
              <a:rPr lang="fi-FI" sz="1200">
                <a:cs typeface="Arial"/>
              </a:rPr>
              <a:t> käydään läpi prosessin keskeisimmät opit seuraavien valmisteluiden tueksi (P4).</a:t>
            </a: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83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200"/>
              <a:t>Ohjelman onnistumiseksi tee erillinen sidosryhmäanalyysi ja ohjelman valmisteluvaiheessa tavoitteiden ja tuotosten tunnistamiseksi ja muutosjohtamisen onnistumiseksi. </a:t>
            </a:r>
          </a:p>
          <a:p>
            <a:r>
              <a:rPr lang="fi-FI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kumppaneiden valinta strategian ja ratkaistavan kehittämistarpeen perusteella</a:t>
            </a:r>
            <a:endParaRPr lang="fi-FI" sz="1200"/>
          </a:p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8E625-F91A-4941-B93F-68C3A9D0551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47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Tee tarvittaessa lisärivejä ja/tai</a:t>
            </a:r>
            <a:r>
              <a:rPr lang="fi-FI" baseline="0"/>
              <a:t> erillinen taulukkosivu.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371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9c3f862811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8" name="Google Shape;848;g9c3f862811_0_6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49" name="Google Shape;849;g9c3f862811_0_6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17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9c3c6edf6d_2_5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3" name="Google Shape;863;g9c3c6edf6d_2_5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86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08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609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5675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2039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231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712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2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749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867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09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24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919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813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9389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8299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15382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984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62220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424447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48435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43085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9526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80629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2973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43017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11619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405668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189287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705922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palstaa ilman otsikkoa 14.5 pt 1 1">
  <p:cSld name="Kaksi palstaa ilman otsikkoa 14.5 pt 1 1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c3c6edf6d_2_292"/>
          <p:cNvSpPr txBox="1">
            <a:spLocks noGrp="1"/>
          </p:cNvSpPr>
          <p:nvPr>
            <p:ph type="body" idx="1"/>
          </p:nvPr>
        </p:nvSpPr>
        <p:spPr>
          <a:xfrm>
            <a:off x="6307168" y="1051535"/>
            <a:ext cx="4891500" cy="49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1pPr>
            <a:lvl2pPr marL="914400" lvl="1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2pPr>
            <a:lvl3pPr marL="1371600" lvl="2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g9c3c6edf6d_2_292"/>
          <p:cNvSpPr txBox="1">
            <a:spLocks noGrp="1"/>
          </p:cNvSpPr>
          <p:nvPr>
            <p:ph type="body" idx="2"/>
          </p:nvPr>
        </p:nvSpPr>
        <p:spPr>
          <a:xfrm>
            <a:off x="948267" y="1051541"/>
            <a:ext cx="4891500" cy="49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1pPr>
            <a:lvl2pPr marL="914400" lvl="1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2pPr>
            <a:lvl3pPr marL="1371600" lvl="2" indent="-34925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3pPr>
            <a:lvl4pPr marL="1828800" lvl="3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170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97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3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04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42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96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137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6EAB05F7-8E58-4971-954E-2357C56EBEA6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393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F_DC68708F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helmi.hel.fi/strategiajatalous/Kaupungintoimintajatalous/riskienhallinta_sisvalvonta/ohjeet/Sivut/default.asp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helsinginkaupunki.sharepoint.com/:p:/s/KANSLIAStrategistenohjelmientoimintamalli/EXxZWkRBKPFJlLKesMIqYYoBa9FxFsnD9duJjs7w9UO7Dw?e=NEt4T6" TargetMode="External"/><Relationship Id="rId2" Type="http://schemas.openxmlformats.org/officeDocument/2006/relationships/hyperlink" Target="http://helmi.hel.fi/yhteisetpalvelut/viestinta/kaupungin-viestintaa-koskevia-ohjeita/Sivut/default.aspx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osallistu.helsinki/ammattilaisille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[Ohjelman/projektin nimi]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4400" dirty="0"/>
              <a:t>Muutosjohtamisen suunnitelma</a:t>
            </a:r>
          </a:p>
          <a:p>
            <a:endParaRPr lang="fi-FI" dirty="0"/>
          </a:p>
          <a:p>
            <a:r>
              <a:rPr lang="fi-FI" dirty="0"/>
              <a:t>Vastuuhenkilö:</a:t>
            </a:r>
          </a:p>
          <a:p>
            <a:r>
              <a:rPr lang="fi-FI" dirty="0"/>
              <a:t>Versio ja päivämäärä: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9006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127" y="144382"/>
            <a:ext cx="11234738" cy="787400"/>
          </a:xfrm>
        </p:spPr>
        <p:txBody>
          <a:bodyPr/>
          <a:lstStyle/>
          <a:p>
            <a:r>
              <a:rPr lang="fi-FI" sz="2000">
                <a:latin typeface="Arial Black"/>
              </a:rPr>
              <a:t>Muutosjohtamisen kuukausitason tuotokset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73690"/>
              </p:ext>
            </p:extLst>
          </p:nvPr>
        </p:nvGraphicFramePr>
        <p:xfrm>
          <a:off x="386127" y="655550"/>
          <a:ext cx="11335873" cy="5154451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121831">
                  <a:extLst>
                    <a:ext uri="{9D8B030D-6E8A-4147-A177-3AD203B41FA5}">
                      <a16:colId xmlns:a16="http://schemas.microsoft.com/office/drawing/2014/main" val="3804454649"/>
                    </a:ext>
                  </a:extLst>
                </a:gridCol>
                <a:gridCol w="774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704028912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751018992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1327789775"/>
                    </a:ext>
                  </a:extLst>
                </a:gridCol>
                <a:gridCol w="883806">
                  <a:extLst>
                    <a:ext uri="{9D8B030D-6E8A-4147-A177-3AD203B41FA5}">
                      <a16:colId xmlns:a16="http://schemas.microsoft.com/office/drawing/2014/main" val="80993281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7905308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61068652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892095514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531917152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180584666"/>
                    </a:ext>
                  </a:extLst>
                </a:gridCol>
              </a:tblGrid>
              <a:tr h="320014">
                <a:tc>
                  <a:txBody>
                    <a:bodyPr/>
                    <a:lstStyle/>
                    <a:p>
                      <a:pPr algn="ctr"/>
                      <a:endParaRPr lang="en-US" sz="1050" b="0" noProof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200" b="1" noProof="0" err="1">
                          <a:solidFill>
                            <a:schemeClr val="tx1"/>
                          </a:solidFill>
                          <a:latin typeface="+mn-lt"/>
                        </a:rPr>
                        <a:t>Vaihe</a:t>
                      </a:r>
                      <a:r>
                        <a:rPr lang="en-US" sz="1200" b="1" baseline="0" noProof="0">
                          <a:solidFill>
                            <a:schemeClr val="tx1"/>
                          </a:solidFill>
                          <a:latin typeface="+mn-lt"/>
                        </a:rPr>
                        <a:t> 1</a:t>
                      </a:r>
                      <a:endParaRPr lang="en-US" sz="1200" b="0" noProof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noProof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i-FI" sz="1200"/>
                        <a:t>Vaihe  2</a:t>
                      </a:r>
                      <a:endParaRPr lang="fi-FI" sz="1200" b="0"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05293"/>
                  </a:ext>
                </a:extLst>
              </a:tr>
              <a:tr h="296267">
                <a:tc>
                  <a:txBody>
                    <a:bodyPr/>
                    <a:lstStyle/>
                    <a:p>
                      <a:pPr algn="ctr"/>
                      <a:endParaRPr lang="en-US" sz="1050" b="0" noProof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09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10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11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12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01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02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03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noProof="0"/>
                        <a:t>04</a:t>
                      </a:r>
                      <a:endParaRPr lang="en-US" sz="1050" b="0" kern="1200" noProof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noProof="0"/>
                        <a:t>05 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06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/>
                        <a:t>2H22</a:t>
                      </a:r>
                      <a:endParaRPr lang="en-US" sz="1050" b="0" noProof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302">
                <a:tc>
                  <a:txBody>
                    <a:bodyPr/>
                    <a:lstStyle/>
                    <a:p>
                      <a:r>
                        <a:rPr lang="fi-FI" sz="1200" dirty="0"/>
                        <a:t>Muutosjohtaminen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Viestintä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8978928"/>
                  </a:ext>
                </a:extLst>
              </a:tr>
              <a:tr h="1111302">
                <a:tc>
                  <a:txBody>
                    <a:bodyPr/>
                    <a:lstStyle/>
                    <a:p>
                      <a:r>
                        <a:rPr lang="fi-FI" sz="1200" dirty="0"/>
                        <a:t>Osallisuus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4264">
                <a:tc>
                  <a:txBody>
                    <a:bodyPr/>
                    <a:lstStyle/>
                    <a:p>
                      <a:r>
                        <a:rPr lang="fi-FI" sz="1200" dirty="0"/>
                        <a:t>Ohjeistukset,  kuvaukset ja tuki linjaorganisaatiolle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144717021"/>
                  </a:ext>
                </a:extLst>
              </a:tr>
            </a:tbl>
          </a:graphicData>
        </a:graphic>
      </p:graphicFrame>
      <p:sp>
        <p:nvSpPr>
          <p:cNvPr id="19" name="Flowchart: Decision 18"/>
          <p:cNvSpPr/>
          <p:nvPr/>
        </p:nvSpPr>
        <p:spPr>
          <a:xfrm>
            <a:off x="2101922" y="551873"/>
            <a:ext cx="387927" cy="398901"/>
          </a:xfrm>
          <a:prstGeom prst="flowChartDecision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P0</a:t>
            </a:r>
          </a:p>
        </p:txBody>
      </p:sp>
      <p:sp>
        <p:nvSpPr>
          <p:cNvPr id="20" name="Flowchart: Decision 19"/>
          <p:cNvSpPr/>
          <p:nvPr/>
        </p:nvSpPr>
        <p:spPr>
          <a:xfrm>
            <a:off x="3827609" y="524157"/>
            <a:ext cx="387927" cy="398901"/>
          </a:xfrm>
          <a:prstGeom prst="flowChartDecision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P1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736867" y="884397"/>
            <a:ext cx="0" cy="5192992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21576" y="873380"/>
            <a:ext cx="0" cy="4932000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3CBEE-DE6E-4C67-8C14-4593D41303CA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Viisikulmio 11"/>
          <p:cNvSpPr/>
          <p:nvPr/>
        </p:nvSpPr>
        <p:spPr>
          <a:xfrm>
            <a:off x="1684281" y="1272514"/>
            <a:ext cx="125092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Viisikulmio 12"/>
          <p:cNvSpPr/>
          <p:nvPr/>
        </p:nvSpPr>
        <p:spPr>
          <a:xfrm>
            <a:off x="4062020" y="3173181"/>
            <a:ext cx="3342775" cy="252663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00290" y="5850401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14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508811" y="5868740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702466" y="5868740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6337687" y="5868740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7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9380900" y="5868740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563184" y="5868740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6392766" y="6077389"/>
            <a:ext cx="5785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tarvittaessa eri toimenpidekokonaisuuksien eteneminen kuukausittain (harmaa pohjaväri). Värejä käytetään toimenpiteen edistyessä. 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1553068" y="6133003"/>
            <a:ext cx="72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NYT</a:t>
            </a:r>
          </a:p>
        </p:txBody>
      </p:sp>
    </p:spTree>
    <p:extLst>
      <p:ext uri="{BB962C8B-B14F-4D97-AF65-F5344CB8AC3E}">
        <p14:creationId xmlns:p14="http://schemas.microsoft.com/office/powerpoint/2010/main" val="116489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Viestintäkalenteri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19F9D-EB2E-42B7-818B-171EB4D1EB7D}" type="datetime1">
              <a:rPr lang="fi-FI" smtClean="0"/>
              <a:pPr>
                <a:defRPr/>
              </a:pPr>
              <a:t>3.2.2022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8F853-9950-4724-9958-3C0006C2BBD4}" type="slidenum">
              <a:rPr lang="fi-FI" smtClean="0"/>
              <a:pPr>
                <a:defRPr/>
              </a:pPr>
              <a:t>11</a:t>
            </a:fld>
            <a:endParaRPr lang="fi-FI" dirty="0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136723"/>
              </p:ext>
            </p:extLst>
          </p:nvPr>
        </p:nvGraphicFramePr>
        <p:xfrm>
          <a:off x="457198" y="1182063"/>
          <a:ext cx="10364526" cy="4773464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727421">
                  <a:extLst>
                    <a:ext uri="{9D8B030D-6E8A-4147-A177-3AD203B41FA5}">
                      <a16:colId xmlns:a16="http://schemas.microsoft.com/office/drawing/2014/main" val="3246364644"/>
                    </a:ext>
                  </a:extLst>
                </a:gridCol>
                <a:gridCol w="1727421">
                  <a:extLst>
                    <a:ext uri="{9D8B030D-6E8A-4147-A177-3AD203B41FA5}">
                      <a16:colId xmlns:a16="http://schemas.microsoft.com/office/drawing/2014/main" val="2106228627"/>
                    </a:ext>
                  </a:extLst>
                </a:gridCol>
                <a:gridCol w="1727421">
                  <a:extLst>
                    <a:ext uri="{9D8B030D-6E8A-4147-A177-3AD203B41FA5}">
                      <a16:colId xmlns:a16="http://schemas.microsoft.com/office/drawing/2014/main" val="2467990902"/>
                    </a:ext>
                  </a:extLst>
                </a:gridCol>
                <a:gridCol w="1727421">
                  <a:extLst>
                    <a:ext uri="{9D8B030D-6E8A-4147-A177-3AD203B41FA5}">
                      <a16:colId xmlns:a16="http://schemas.microsoft.com/office/drawing/2014/main" val="795829893"/>
                    </a:ext>
                  </a:extLst>
                </a:gridCol>
                <a:gridCol w="1745313">
                  <a:extLst>
                    <a:ext uri="{9D8B030D-6E8A-4147-A177-3AD203B41FA5}">
                      <a16:colId xmlns:a16="http://schemas.microsoft.com/office/drawing/2014/main" val="2693688855"/>
                    </a:ext>
                  </a:extLst>
                </a:gridCol>
                <a:gridCol w="1709529">
                  <a:extLst>
                    <a:ext uri="{9D8B030D-6E8A-4147-A177-3AD203B41FA5}">
                      <a16:colId xmlns:a16="http://schemas.microsoft.com/office/drawing/2014/main" val="1690268254"/>
                    </a:ext>
                  </a:extLst>
                </a:gridCol>
              </a:tblGrid>
              <a:tr h="673082">
                <a:tc>
                  <a:txBody>
                    <a:bodyPr/>
                    <a:lstStyle/>
                    <a:p>
                      <a:r>
                        <a:rPr lang="fi-FI" sz="1200" dirty="0"/>
                        <a:t>Viestinnän toimenpide ja päivämäärä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Tarkempi</a:t>
                      </a:r>
                      <a:r>
                        <a:rPr lang="fi-FI" sz="1200" baseline="0" dirty="0"/>
                        <a:t> kuvaus, s</a:t>
                      </a:r>
                      <a:r>
                        <a:rPr lang="fi-FI" sz="1200" dirty="0"/>
                        <a:t>isältö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Kanava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Kohderyhmä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Status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88737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19357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23144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731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4363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38775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18847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83514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87500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37046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297300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4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141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4000">
                <a:latin typeface="Arial Black" panose="020B0604020202020204" pitchFamily="34" charset="0"/>
              </a:rPr>
              <a:t>Muutosjohtamisen työryhmä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3.2.2022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FE417680-5C91-2A48-9FAD-505CB18BC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70536"/>
              </p:ext>
            </p:extLst>
          </p:nvPr>
        </p:nvGraphicFramePr>
        <p:xfrm>
          <a:off x="457200" y="1260930"/>
          <a:ext cx="10740188" cy="473122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486621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140701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3733270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rtl="0"/>
                      <a:r>
                        <a:rPr lang="fi-FI" sz="1600" u="none" strike="noStrike" kern="1200" baseline="0"/>
                        <a:t>Rooli / Vastuu</a:t>
                      </a:r>
                      <a:endParaRPr lang="fi-FI" sz="16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u="none" strike="noStrike" kern="1200" baseline="0"/>
                        <a:t>Nimi</a:t>
                      </a:r>
                      <a:endParaRPr lang="fi-FI" sz="16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u="none" strike="noStrike" kern="1200" baseline="0"/>
                        <a:t>Vastuualue</a:t>
                      </a:r>
                      <a:endParaRPr lang="fi-FI" sz="16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u="none" strike="noStrike" kern="1200" baseline="0"/>
                        <a:t>Muutospäällikkö (valinnainen)</a:t>
                      </a: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</a:rPr>
                        <a:t>[Viestintävastaava]</a:t>
                      </a: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u="none" strike="noStrike" kern="1200" baseline="0"/>
                        <a:t>Jäsen</a:t>
                      </a: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26813746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188678077"/>
                  </a:ext>
                </a:extLst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5906921" y="5892330"/>
            <a:ext cx="5785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Nimeä projektiryhmän jäsenet ja rooli projektiryhmässä ohjelman onnistumisen kannalta. Kuvaa muut asiantuntijat erikseen.</a:t>
            </a:r>
          </a:p>
        </p:txBody>
      </p:sp>
    </p:spTree>
    <p:extLst>
      <p:ext uri="{BB962C8B-B14F-4D97-AF65-F5344CB8AC3E}">
        <p14:creationId xmlns:p14="http://schemas.microsoft.com/office/powerpoint/2010/main" val="3602241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4000">
                <a:latin typeface="Arial Black"/>
              </a:rPr>
              <a:t>Ohjelman/projektin sidosryhmäanalyysi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3.2.2022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5872331" y="5846283"/>
            <a:ext cx="5785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Kokoa tähän sidosryhmäanalyysin</a:t>
            </a:r>
            <a:r>
              <a:rPr kumimoji="0" lang="fi-FI" sz="1400" b="0" i="1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lopputulos muutosjohtamisen suunnitelman perustaksi.</a:t>
            </a:r>
            <a:endParaRPr kumimoji="0" lang="fi-FI" sz="1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600501" y="1195389"/>
            <a:ext cx="10464777" cy="45776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cxnSp>
        <p:nvCxnSpPr>
          <p:cNvPr id="10" name="Suora nuoliyhdysviiva 9"/>
          <p:cNvCxnSpPr/>
          <p:nvPr/>
        </p:nvCxnSpPr>
        <p:spPr>
          <a:xfrm flipH="1" flipV="1">
            <a:off x="2542654" y="1425766"/>
            <a:ext cx="2" cy="3657379"/>
          </a:xfrm>
          <a:prstGeom prst="straightConnector1">
            <a:avLst/>
          </a:prstGeom>
          <a:ln w="4762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>
            <a:off x="2542654" y="5066741"/>
            <a:ext cx="7996559" cy="2"/>
          </a:xfrm>
          <a:prstGeom prst="straightConnector1">
            <a:avLst/>
          </a:prstGeom>
          <a:ln w="4762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763910" y="1398783"/>
            <a:ext cx="1039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>
                <a:latin typeface="Calibri" panose="020F0502020204030204" pitchFamily="34" charset="0"/>
                <a:cs typeface="Calibri" panose="020F0502020204030204" pitchFamily="34" charset="0"/>
              </a:rPr>
              <a:t>Korkea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9202060" y="5155927"/>
            <a:ext cx="1039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>
                <a:latin typeface="Calibri" panose="020F0502020204030204" pitchFamily="34" charset="0"/>
                <a:cs typeface="Calibri" panose="020F0502020204030204" pitchFamily="34" charset="0"/>
              </a:rPr>
              <a:t>Korkea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600501" y="4716012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>
                <a:latin typeface="Calibri" panose="020F0502020204030204" pitchFamily="34" charset="0"/>
                <a:cs typeface="Calibri" panose="020F0502020204030204" pitchFamily="34" charset="0"/>
              </a:rPr>
              <a:t>Alhainen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2462281" y="5155927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>
                <a:latin typeface="Calibri" panose="020F0502020204030204" pitchFamily="34" charset="0"/>
                <a:cs typeface="Calibri" panose="020F0502020204030204" pitchFamily="34" charset="0"/>
              </a:rPr>
              <a:t>Alhainen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898131" y="3188825"/>
            <a:ext cx="83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>
                <a:latin typeface="Calibri" panose="020F0502020204030204" pitchFamily="34" charset="0"/>
                <a:cs typeface="Calibri" panose="020F0502020204030204" pitchFamily="34" charset="0"/>
              </a:rPr>
              <a:t>Valta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5692034" y="5155927"/>
            <a:ext cx="1514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>
                <a:latin typeface="Calibri" panose="020F0502020204030204" pitchFamily="34" charset="0"/>
                <a:cs typeface="Calibri" panose="020F0502020204030204" pitchFamily="34" charset="0"/>
              </a:rPr>
              <a:t>Kiinnostus</a:t>
            </a:r>
          </a:p>
        </p:txBody>
      </p:sp>
      <p:cxnSp>
        <p:nvCxnSpPr>
          <p:cNvPr id="18" name="Suora yhdysviiva 17"/>
          <p:cNvCxnSpPr/>
          <p:nvPr/>
        </p:nvCxnSpPr>
        <p:spPr>
          <a:xfrm>
            <a:off x="2542654" y="1469540"/>
            <a:ext cx="7869211" cy="353324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iruutu 18"/>
          <p:cNvSpPr txBox="1"/>
          <p:nvPr/>
        </p:nvSpPr>
        <p:spPr>
          <a:xfrm>
            <a:off x="6092157" y="2693667"/>
            <a:ext cx="208486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i-FI" sz="2400">
                <a:solidFill>
                  <a:srgbClr val="000000"/>
                </a:solidFill>
              </a:rPr>
              <a:t>Sidosryhmä A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7456652" y="1560097"/>
            <a:ext cx="210185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i-FI" sz="2400">
                <a:solidFill>
                  <a:srgbClr val="000000"/>
                </a:solidFill>
              </a:rPr>
              <a:t>Sidosryhmä B</a:t>
            </a:r>
          </a:p>
        </p:txBody>
      </p:sp>
      <p:cxnSp>
        <p:nvCxnSpPr>
          <p:cNvPr id="21" name="Suora yhdysviiva 20"/>
          <p:cNvCxnSpPr/>
          <p:nvPr/>
        </p:nvCxnSpPr>
        <p:spPr>
          <a:xfrm>
            <a:off x="2542654" y="3188825"/>
            <a:ext cx="3776494" cy="182658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iruutu 21"/>
          <p:cNvSpPr txBox="1"/>
          <p:nvPr/>
        </p:nvSpPr>
        <p:spPr>
          <a:xfrm>
            <a:off x="5590506" y="4163265"/>
            <a:ext cx="211949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i-FI" sz="2400">
                <a:solidFill>
                  <a:srgbClr val="000000"/>
                </a:solidFill>
              </a:rPr>
              <a:t>Sidosryhmä D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2653103" y="2818435"/>
            <a:ext cx="211949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i-FI" sz="2400">
                <a:solidFill>
                  <a:srgbClr val="000000"/>
                </a:solidFill>
              </a:rPr>
              <a:t>Sidosryhmä C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2612805" y="4575491"/>
            <a:ext cx="211949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i-FI" sz="2400">
                <a:solidFill>
                  <a:srgbClr val="000000"/>
                </a:solidFill>
              </a:rPr>
              <a:t>Sidosryhmä C</a:t>
            </a:r>
          </a:p>
        </p:txBody>
      </p:sp>
      <p:cxnSp>
        <p:nvCxnSpPr>
          <p:cNvPr id="25" name="Suora yhdysviiva 24"/>
          <p:cNvCxnSpPr/>
          <p:nvPr/>
        </p:nvCxnSpPr>
        <p:spPr>
          <a:xfrm>
            <a:off x="6129186" y="1469540"/>
            <a:ext cx="4122468" cy="18583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iruutu 25"/>
          <p:cNvSpPr txBox="1"/>
          <p:nvPr/>
        </p:nvSpPr>
        <p:spPr>
          <a:xfrm>
            <a:off x="2730150" y="3944388"/>
            <a:ext cx="2326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/>
              <a:t>Tiedota</a:t>
            </a:r>
          </a:p>
        </p:txBody>
      </p:sp>
      <p:sp>
        <p:nvSpPr>
          <p:cNvPr id="27" name="Tekstiruutu 26"/>
          <p:cNvSpPr txBox="1"/>
          <p:nvPr/>
        </p:nvSpPr>
        <p:spPr>
          <a:xfrm>
            <a:off x="4802578" y="3675527"/>
            <a:ext cx="3412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/>
              <a:t>Kommunikoi</a:t>
            </a:r>
          </a:p>
        </p:txBody>
      </p:sp>
      <p:sp>
        <p:nvSpPr>
          <p:cNvPr id="28" name="Tekstiruutu 27"/>
          <p:cNvSpPr txBox="1"/>
          <p:nvPr/>
        </p:nvSpPr>
        <p:spPr>
          <a:xfrm>
            <a:off x="5358365" y="1775847"/>
            <a:ext cx="3577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err="1"/>
              <a:t>Vuorovaikuta</a:t>
            </a:r>
            <a:endParaRPr lang="fi-FI" sz="2400"/>
          </a:p>
          <a:p>
            <a:r>
              <a:rPr lang="fi-FI" sz="2400"/>
              <a:t>jatkuvasti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8995428" y="2145179"/>
            <a:ext cx="2213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/>
              <a:t>Sitouta</a:t>
            </a:r>
          </a:p>
        </p:txBody>
      </p:sp>
    </p:spTree>
    <p:extLst>
      <p:ext uri="{BB962C8B-B14F-4D97-AF65-F5344CB8AC3E}">
        <p14:creationId xmlns:p14="http://schemas.microsoft.com/office/powerpoint/2010/main" val="894318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4000">
                <a:latin typeface="Arial Black" panose="020B0604020202020204" pitchFamily="34" charset="0"/>
              </a:rPr>
              <a:t>Muutosjohtamisen riskienhallinta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3.2.2022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FE4CAB9D-1DF8-E240-83FD-5361996CA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73409"/>
              </p:ext>
            </p:extLst>
          </p:nvPr>
        </p:nvGraphicFramePr>
        <p:xfrm>
          <a:off x="5251432" y="1390180"/>
          <a:ext cx="6373725" cy="3583345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848043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07671">
                  <a:extLst>
                    <a:ext uri="{9D8B030D-6E8A-4147-A177-3AD203B41FA5}">
                      <a16:colId xmlns:a16="http://schemas.microsoft.com/office/drawing/2014/main" val="390793981"/>
                    </a:ext>
                  </a:extLst>
                </a:gridCol>
                <a:gridCol w="499966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413433">
                  <a:extLst>
                    <a:ext uri="{9D8B030D-6E8A-4147-A177-3AD203B41FA5}">
                      <a16:colId xmlns:a16="http://schemas.microsoft.com/office/drawing/2014/main" val="426283263"/>
                    </a:ext>
                  </a:extLst>
                </a:gridCol>
                <a:gridCol w="2615206">
                  <a:extLst>
                    <a:ext uri="{9D8B030D-6E8A-4147-A177-3AD203B41FA5}">
                      <a16:colId xmlns:a16="http://schemas.microsoft.com/office/drawing/2014/main" val="1756960836"/>
                    </a:ext>
                  </a:extLst>
                </a:gridCol>
                <a:gridCol w="689406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430388"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/>
                        <a:t>Riskin kuvaus</a:t>
                      </a:r>
                      <a:endParaRPr lang="fi-FI" sz="14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i-FI" sz="800" u="none" strike="noStrike" kern="1200" baseline="0"/>
                        <a:t>ID </a:t>
                      </a:r>
                    </a:p>
                    <a:p>
                      <a:pPr marL="0" algn="l" defTabSz="914400" rtl="0" eaLnBrk="1" latinLnBrk="0" hangingPunct="1"/>
                      <a:r>
                        <a:rPr lang="fi-FI" sz="800" u="none" strike="noStrike" kern="1200" baseline="0"/>
                        <a:t>(R#)</a:t>
                      </a:r>
                      <a:endParaRPr lang="fi-FI" sz="800" b="1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800" u="none" strike="noStrike" kern="1200" baseline="0"/>
                        <a:t>Todennäköisyys</a:t>
                      </a:r>
                      <a:r>
                        <a:rPr lang="fi-FI" sz="800" u="none" strike="noStrike" kern="1200" baseline="30000"/>
                        <a:t>1</a:t>
                      </a:r>
                      <a:endParaRPr lang="fi-FI" sz="800" b="0" i="0" u="none" strike="noStrike" kern="1200" baseline="3000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800" u="none" strike="noStrike" kern="1200" baseline="0"/>
                        <a:t>Vaikutus </a:t>
                      </a:r>
                      <a:r>
                        <a:rPr lang="fi-FI" sz="800" u="none" strike="noStrike" kern="1200" baseline="30000"/>
                        <a:t>2</a:t>
                      </a:r>
                      <a:endParaRPr lang="fi-FI" sz="800" b="0" i="0" u="none" strike="noStrike" kern="1200" baseline="3000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/>
                        <a:t>Toimenpiteet</a:t>
                      </a:r>
                      <a:endParaRPr lang="fi-FI" sz="14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/>
                        <a:t>Vastuu</a:t>
                      </a:r>
                      <a:endParaRPr lang="fi-FI" sz="1400" b="0" i="0" u="none" strike="noStrike" kern="1200" baseline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3162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Aikataulu: 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318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Aikataulu: 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3162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Kustannukset: 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309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Kustannukset: 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341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Laatu:[tekstiä]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379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Laatu:[tekstiä]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379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Muut: [tekstiä]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379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/>
                        <a:t>Muut: [tekstiä]</a:t>
                      </a: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</a:tbl>
          </a:graphicData>
        </a:graphic>
      </p:graphicFrame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630DABE1-9F21-704F-B321-CA6D86A1454B}"/>
              </a:ext>
            </a:extLst>
          </p:cNvPr>
          <p:cNvSpPr txBox="1">
            <a:spLocks/>
          </p:cNvSpPr>
          <p:nvPr/>
        </p:nvSpPr>
        <p:spPr bwMode="auto">
          <a:xfrm>
            <a:off x="2968459" y="5229491"/>
            <a:ext cx="8672944" cy="40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1 </a:t>
            </a:r>
            <a:r>
              <a:rPr kumimoji="0" lang="fi-FI" altLang="fi-FI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Riskin todennäköisyys: </a:t>
            </a: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= matala, harvinainen, epätodennäköinen, 5 = korkea, melkein varma, todennäköinen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2 </a:t>
            </a:r>
            <a:r>
              <a:rPr kumimoji="0" lang="fi-FI" altLang="fi-FI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Riskin vaikutus:</a:t>
            </a: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1 = matala, vähäinen 5 = korkea, erittäin merkittävä (voi tuhota projektin)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altLang="fi-FI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Rectangle 15"/>
          <p:cNvSpPr/>
          <p:nvPr/>
        </p:nvSpPr>
        <p:spPr>
          <a:xfrm>
            <a:off x="1247028" y="3248340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ectangle 16"/>
          <p:cNvSpPr/>
          <p:nvPr/>
        </p:nvSpPr>
        <p:spPr>
          <a:xfrm>
            <a:off x="1247028" y="2321654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le 17"/>
          <p:cNvSpPr/>
          <p:nvPr/>
        </p:nvSpPr>
        <p:spPr>
          <a:xfrm>
            <a:off x="2119498" y="3234178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18"/>
          <p:cNvSpPr/>
          <p:nvPr/>
        </p:nvSpPr>
        <p:spPr>
          <a:xfrm>
            <a:off x="2110732" y="2321654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ectangle 19"/>
          <p:cNvSpPr/>
          <p:nvPr/>
        </p:nvSpPr>
        <p:spPr>
          <a:xfrm>
            <a:off x="1247028" y="1394968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le 20"/>
          <p:cNvSpPr/>
          <p:nvPr/>
        </p:nvSpPr>
        <p:spPr>
          <a:xfrm>
            <a:off x="2974437" y="3248339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Rectangle 21"/>
          <p:cNvSpPr/>
          <p:nvPr/>
        </p:nvSpPr>
        <p:spPr>
          <a:xfrm>
            <a:off x="2968459" y="2321653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ectangle 22"/>
          <p:cNvSpPr/>
          <p:nvPr/>
        </p:nvSpPr>
        <p:spPr>
          <a:xfrm>
            <a:off x="2101967" y="1394968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ectangle 23"/>
          <p:cNvSpPr/>
          <p:nvPr/>
        </p:nvSpPr>
        <p:spPr>
          <a:xfrm>
            <a:off x="2968459" y="1394967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6" name="Straight Arrow Connector 25"/>
          <p:cNvCxnSpPr/>
          <p:nvPr/>
        </p:nvCxnSpPr>
        <p:spPr>
          <a:xfrm>
            <a:off x="1247028" y="4175025"/>
            <a:ext cx="28308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26"/>
          <p:cNvCxnSpPr/>
          <p:nvPr/>
        </p:nvCxnSpPr>
        <p:spPr>
          <a:xfrm flipV="1">
            <a:off x="1247028" y="1209630"/>
            <a:ext cx="0" cy="29653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29"/>
          <p:cNvSpPr txBox="1"/>
          <p:nvPr/>
        </p:nvSpPr>
        <p:spPr>
          <a:xfrm rot="16200000">
            <a:off x="-216485" y="2771761"/>
            <a:ext cx="145878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Todennäköisyys</a:t>
            </a:r>
          </a:p>
        </p:txBody>
      </p:sp>
      <p:sp>
        <p:nvSpPr>
          <p:cNvPr id="49" name="TextBox 30"/>
          <p:cNvSpPr txBox="1"/>
          <p:nvPr/>
        </p:nvSpPr>
        <p:spPr>
          <a:xfrm>
            <a:off x="2222418" y="4597422"/>
            <a:ext cx="808225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Vaikutus</a:t>
            </a:r>
          </a:p>
        </p:txBody>
      </p:sp>
      <p:sp>
        <p:nvSpPr>
          <p:cNvPr id="50" name="TextBox 31"/>
          <p:cNvSpPr txBox="1"/>
          <p:nvPr/>
        </p:nvSpPr>
        <p:spPr>
          <a:xfrm>
            <a:off x="614531" y="1410817"/>
            <a:ext cx="640231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Korkea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51" name="TextBox 32"/>
          <p:cNvSpPr txBox="1"/>
          <p:nvPr/>
        </p:nvSpPr>
        <p:spPr>
          <a:xfrm>
            <a:off x="3225828" y="4160034"/>
            <a:ext cx="640166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Korkea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52" name="TextBox 35"/>
          <p:cNvSpPr txBox="1"/>
          <p:nvPr/>
        </p:nvSpPr>
        <p:spPr>
          <a:xfrm>
            <a:off x="627294" y="3665467"/>
            <a:ext cx="609774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Matala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53" name="TextBox 36"/>
          <p:cNvSpPr txBox="1"/>
          <p:nvPr/>
        </p:nvSpPr>
        <p:spPr>
          <a:xfrm>
            <a:off x="1159438" y="4175024"/>
            <a:ext cx="659402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Matala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56" name="TextBox 43"/>
          <p:cNvSpPr txBox="1"/>
          <p:nvPr/>
        </p:nvSpPr>
        <p:spPr>
          <a:xfrm>
            <a:off x="3254922" y="2681869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59" name="TextBox 43"/>
          <p:cNvSpPr txBox="1"/>
          <p:nvPr/>
        </p:nvSpPr>
        <p:spPr>
          <a:xfrm>
            <a:off x="2820482" y="3833235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62" name="TextBox 39"/>
          <p:cNvSpPr txBox="1"/>
          <p:nvPr/>
        </p:nvSpPr>
        <p:spPr>
          <a:xfrm>
            <a:off x="1288577" y="1487489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63" name="TextBox 43">
            <a:extLst>
              <a:ext uri="{FF2B5EF4-FFF2-40B4-BE49-F238E27FC236}">
                <a16:creationId xmlns:a16="http://schemas.microsoft.com/office/drawing/2014/main" id="{1227FE1F-A211-4FC1-A374-D227658753C0}"/>
              </a:ext>
            </a:extLst>
          </p:cNvPr>
          <p:cNvSpPr txBox="1"/>
          <p:nvPr/>
        </p:nvSpPr>
        <p:spPr>
          <a:xfrm>
            <a:off x="2597928" y="3330010"/>
            <a:ext cx="58382" cy="247215"/>
          </a:xfrm>
          <a:prstGeom prst="rect">
            <a:avLst/>
          </a:prstGeom>
          <a:noFill/>
        </p:spPr>
        <p:txBody>
          <a:bodyPr wrap="none" lIns="36000" tIns="36000" rIns="36000" bIns="3600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4637601" y="5790815"/>
            <a:ext cx="702780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aikatauluun, kustannuksiin ja laatuun vaikuttavat/tekniset riskit ja niiden todennäköisyys ja vaikuttavuus sekä tärkeimmät toimenpiteet riskien hallinnoimiseksi, estämiseksi, minimoimiseksi tai poistamiseksi.</a:t>
            </a:r>
            <a:r>
              <a:rPr lang="fi-FI" sz="1400" i="1">
                <a:latin typeface="Arial" panose="020B0604020202020204"/>
              </a:rPr>
              <a:t> </a:t>
            </a:r>
          </a:p>
          <a:p>
            <a:pPr>
              <a:defRPr/>
            </a:pPr>
            <a:r>
              <a:rPr lang="fi-FI" sz="1400" i="1">
                <a:latin typeface="Arial" panose="020B0604020202020204"/>
              </a:rPr>
              <a:t>Lisätietoa Helmen sivuilla</a:t>
            </a:r>
            <a:r>
              <a:rPr lang="en-US" sz="1400">
                <a:solidFill>
                  <a:srgbClr val="333333"/>
                </a:solidFill>
                <a:latin typeface="Arial" panose="020B0604020202020204"/>
              </a:rPr>
              <a:t>: </a:t>
            </a:r>
            <a:r>
              <a:rPr lang="en-US" sz="1400">
                <a:solidFill>
                  <a:srgbClr val="333333"/>
                </a:solidFill>
                <a:latin typeface="Arial" panose="020B0604020202020204"/>
                <a:hlinkClick r:id="rId4"/>
              </a:rPr>
              <a:t>Sisäinen valvonta ja riskienhallinta</a:t>
            </a:r>
            <a:r>
              <a:rPr lang="en-US" sz="1400">
                <a:solidFill>
                  <a:srgbClr val="333333"/>
                </a:solidFill>
                <a:latin typeface="Arial" panose="020B0604020202020204"/>
              </a:rPr>
              <a:t>  </a:t>
            </a:r>
            <a:endParaRPr lang="fi-FI" sz="1400" b="0" i="1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928590D2-A036-4A4F-B25B-F69B2A8687D7}"/>
              </a:ext>
            </a:extLst>
          </p:cNvPr>
          <p:cNvSpPr txBox="1"/>
          <p:nvPr/>
        </p:nvSpPr>
        <p:spPr>
          <a:xfrm>
            <a:off x="1594758" y="5060043"/>
            <a:ext cx="3623128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100">
              <a:solidFill>
                <a:srgbClr val="33333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8320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Usein kysytyt - vastaukset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B648E09-1533-47CB-B4CE-A487C2B2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089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A5137B-8AB0-4BCD-B4BF-C955E33D8BF3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3.2.2022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F4BBAA-2D95-46C0-887D-84B116D32D81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832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Lisämateriaalia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Kaupungin viestintään liittyvät </a:t>
            </a:r>
            <a:r>
              <a:rPr lang="fi-FI" dirty="0">
                <a:hlinkClick r:id="rId2"/>
              </a:rPr>
              <a:t>ohjeet ja viestintäsuunnitelma</a:t>
            </a:r>
            <a:endParaRPr lang="fi-FI" dirty="0"/>
          </a:p>
          <a:p>
            <a:pPr lvl="1"/>
            <a:r>
              <a:rPr lang="fi-FI" dirty="0">
                <a:hlinkClick r:id="rId3"/>
              </a:rPr>
              <a:t>Työkalu ohjelmien ja projektien viestinnän suunnitteluun</a:t>
            </a:r>
            <a:endParaRPr lang="fi-FI" dirty="0"/>
          </a:p>
          <a:p>
            <a:r>
              <a:rPr lang="fi-FI" dirty="0"/>
              <a:t>Kaupungin osallisuusmalli: </a:t>
            </a:r>
            <a:r>
              <a:rPr lang="fi-FI" dirty="0">
                <a:hlinkClick r:id="rId4"/>
              </a:rPr>
              <a:t>https://osallistu.helsinki/ammattilaisille/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2955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9c3f862811_0_69"/>
          <p:cNvSpPr txBox="1">
            <a:spLocks noGrp="1"/>
          </p:cNvSpPr>
          <p:nvPr>
            <p:ph type="sldNum" idx="12"/>
          </p:nvPr>
        </p:nvSpPr>
        <p:spPr>
          <a:xfrm>
            <a:off x="10437813" y="6269038"/>
            <a:ext cx="1236600" cy="2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i-FI">
                <a:solidFill>
                  <a:schemeClr val="lt1"/>
                </a:solidFill>
              </a:rPr>
              <a:t>17</a:t>
            </a:fld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852" name="Google Shape;852;g9c3f862811_0_69"/>
          <p:cNvGraphicFramePr/>
          <p:nvPr/>
        </p:nvGraphicFramePr>
        <p:xfrm>
          <a:off x="365733" y="1861873"/>
          <a:ext cx="10129772" cy="488532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9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7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8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4166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fi-FI" sz="1500" b="1" u="none" strike="noStrike" cap="none" dirty="0">
                          <a:solidFill>
                            <a:schemeClr val="dk1"/>
                          </a:solidFill>
                        </a:rPr>
                        <a:t>Oma toimiala</a:t>
                      </a:r>
                      <a:endParaRPr sz="15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Koko toimiala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Toimialan esihenkilöt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Tietty ammattiryhmä</a:t>
                      </a: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Tietty yksikkö</a:t>
                      </a: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Jokin muu?</a:t>
                      </a: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21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07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fi-FI" sz="1500" b="1" u="none" strike="noStrike" cap="none" dirty="0">
                          <a:solidFill>
                            <a:schemeClr val="dk1"/>
                          </a:solidFill>
                        </a:rPr>
                        <a:t>Helsingin kaupungin</a:t>
                      </a:r>
                      <a:r>
                        <a:rPr lang="fi-FI" sz="1500" b="1" u="none" strike="noStrike" cap="none" baseline="0" dirty="0">
                          <a:solidFill>
                            <a:schemeClr val="dk1"/>
                          </a:solidFill>
                        </a:rPr>
                        <a:t> henkilöstö</a:t>
                      </a:r>
                      <a:r>
                        <a:rPr lang="fi-FI" sz="1500" u="none" strike="noStrike" cap="none" dirty="0">
                          <a:solidFill>
                            <a:schemeClr val="dk1"/>
                          </a:solidFill>
                        </a:rPr>
                        <a:t> </a:t>
                      </a:r>
                      <a:endParaRPr sz="1500" u="none" strike="noStrike" cap="none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Kaikki työntekijät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Päättäjät</a:t>
                      </a:r>
                      <a:r>
                        <a:rPr lang="fi-FI" sz="1400" b="1" u="none" strike="noStrike" cap="none" baseline="0" dirty="0"/>
                        <a:t> (johto tai poliitikot)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Esihenkilöt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Tietty ammattiryhmä (esim. opettajat)</a:t>
                      </a: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Tietty toimiala, yksikkö</a:t>
                      </a:r>
                      <a:r>
                        <a:rPr lang="fi-FI" sz="1400" b="1" u="none" strike="noStrike" cap="none" baseline="0" dirty="0"/>
                        <a:t> tai</a:t>
                      </a:r>
                      <a:r>
                        <a:rPr lang="fi-FI" sz="1400" b="1" u="none" strike="noStrike" cap="none" dirty="0"/>
                        <a:t> tiimi</a:t>
                      </a: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fi-FI" sz="1400" b="1" u="none" strike="noStrike" cap="none" dirty="0"/>
                        <a:t>Yhteistyö-</a:t>
                      </a:r>
                      <a:br>
                        <a:rPr lang="fi-FI" sz="1400" b="1" u="none" strike="noStrike" cap="none" dirty="0"/>
                      </a:br>
                      <a:r>
                        <a:rPr lang="fi-FI" sz="1400" b="1" u="none" strike="noStrike" cap="none" dirty="0"/>
                        <a:t>kumppanit,</a:t>
                      </a:r>
                      <a:r>
                        <a:rPr lang="fi-FI" sz="1400" b="1" u="none" strike="noStrike" cap="none" baseline="0" dirty="0"/>
                        <a:t> ketkä?</a:t>
                      </a:r>
                      <a:endParaRPr lang="fi-FI" sz="14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58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083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fi-FI" sz="1500" b="1" u="none" strike="noStrike" cap="none" dirty="0">
                          <a:solidFill>
                            <a:schemeClr val="dk1"/>
                          </a:solidFill>
                        </a:rPr>
                        <a:t>Kaupunkilaiset</a:t>
                      </a:r>
                      <a:endParaRPr sz="1500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Asukkaat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Yritykset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Järjestöt ja </a:t>
                      </a:r>
                      <a:r>
                        <a:rPr lang="fi-FI" sz="1400" b="1" u="none" strike="noStrike" cap="none" baseline="0" dirty="0"/>
                        <a:t>3. sektori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Tietty asuinalue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fi-FI" sz="1400" b="1" u="none" strike="noStrike" cap="none" dirty="0"/>
                        <a:t>Matkailijat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i-FI" sz="1400" b="1" u="none" strike="noStrike" cap="none" dirty="0">
                          <a:solidFill>
                            <a:schemeClr val="dk1"/>
                          </a:solidFill>
                        </a:rPr>
                        <a:t>Jokin</a:t>
                      </a:r>
                      <a:r>
                        <a:rPr lang="fi-FI" sz="1400" b="1" u="none" strike="noStrike" cap="none" baseline="0" dirty="0">
                          <a:solidFill>
                            <a:schemeClr val="dk1"/>
                          </a:solidFill>
                        </a:rPr>
                        <a:t> muu, mikä</a:t>
                      </a:r>
                      <a:r>
                        <a:rPr lang="fi-FI" sz="1400" b="1" u="none" strike="noStrike" cap="none" dirty="0">
                          <a:solidFill>
                            <a:schemeClr val="dk1"/>
                          </a:solidFill>
                        </a:rPr>
                        <a:t>?</a:t>
                      </a:r>
                      <a:endParaRPr sz="1400" b="1" u="none" strike="noStrike" cap="none"/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58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53" name="Google Shape;853;g9c3f862811_0_69"/>
          <p:cNvSpPr txBox="1"/>
          <p:nvPr/>
        </p:nvSpPr>
        <p:spPr>
          <a:xfrm>
            <a:off x="365733" y="319942"/>
            <a:ext cx="10690380" cy="138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600"/>
            </a:pPr>
            <a:r>
              <a:rPr lang="fi-FI" sz="3000" b="1" dirty="0">
                <a:solidFill>
                  <a:schemeClr val="accent1"/>
                </a:solidFill>
              </a:rPr>
              <a:t>Määrittele, kenen näkökulmasta asiasi on tärkeä? </a:t>
            </a:r>
            <a:endParaRPr lang="fi-FI" sz="3000" b="1">
              <a:solidFill>
                <a:schemeClr val="accent1"/>
              </a:solidFill>
            </a:endParaRPr>
          </a:p>
          <a:p>
            <a:pPr>
              <a:buSzPts val="1600"/>
            </a:pPr>
            <a:endParaRPr lang="fi-FI" sz="2000" b="1">
              <a:solidFill>
                <a:schemeClr val="accent1"/>
              </a:solidFill>
            </a:endParaRPr>
          </a:p>
          <a:p>
            <a:pPr>
              <a:buSzPts val="1600"/>
            </a:pPr>
            <a:r>
              <a:rPr lang="fi-FI" sz="1700" b="0" i="0" u="none" strike="noStrike" cap="none" dirty="0">
                <a:solidFill>
                  <a:srgbClr val="000000"/>
                </a:solidFill>
                <a:sym typeface="Arial"/>
              </a:rPr>
              <a:t>Käy läpi kohderyhmät kolmella tasolla: oma toimiala, Helsingin kaupunki, kaupunkilaiset. Kenelle asia on tärkeä?</a:t>
            </a:r>
            <a:r>
              <a:rPr lang="fi-FI" sz="1700" dirty="0"/>
              <a:t> </a:t>
            </a:r>
            <a:r>
              <a:rPr lang="fi-FI" sz="1700" b="1" u="none" strike="noStrike" cap="none" dirty="0">
                <a:solidFill>
                  <a:srgbClr val="000000"/>
                </a:solidFill>
                <a:sym typeface="Arial"/>
              </a:rPr>
              <a:t>Kirjoita ruutuihin</a:t>
            </a:r>
            <a:r>
              <a:rPr lang="fi-FI" sz="1700" b="0" i="0" u="none" strike="noStrike" cap="none" dirty="0">
                <a:solidFill>
                  <a:srgbClr val="000000"/>
                </a:solidFill>
                <a:sym typeface="Arial"/>
              </a:rPr>
              <a:t> tarkemmin ne ryhmät, jotka tunnistat tärkeiksi.</a:t>
            </a:r>
            <a:r>
              <a:rPr lang="fi-FI" sz="1700" dirty="0"/>
              <a:t> 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5" name="Google Shape;865;g9c3c6edf6d_2_558"/>
          <p:cNvCxnSpPr/>
          <p:nvPr/>
        </p:nvCxnSpPr>
        <p:spPr>
          <a:xfrm>
            <a:off x="853367" y="2575726"/>
            <a:ext cx="10475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866" name="Google Shape;866;g9c3c6edf6d_2_558"/>
          <p:cNvCxnSpPr/>
          <p:nvPr/>
        </p:nvCxnSpPr>
        <p:spPr>
          <a:xfrm>
            <a:off x="853367" y="4026081"/>
            <a:ext cx="10475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867" name="Google Shape;867;g9c3c6edf6d_2_558"/>
          <p:cNvCxnSpPr/>
          <p:nvPr/>
        </p:nvCxnSpPr>
        <p:spPr>
          <a:xfrm>
            <a:off x="853367" y="5495325"/>
            <a:ext cx="10475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868" name="Google Shape;868;g9c3c6edf6d_2_558"/>
          <p:cNvSpPr txBox="1"/>
          <p:nvPr/>
        </p:nvSpPr>
        <p:spPr>
          <a:xfrm>
            <a:off x="7867125" y="2587309"/>
            <a:ext cx="34617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Kertomani asia on monimutkainen ja herättää todennäköisesti kysymyksiä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g9c3c6edf6d_2_558"/>
          <p:cNvSpPr txBox="1"/>
          <p:nvPr/>
        </p:nvSpPr>
        <p:spPr>
          <a:xfrm>
            <a:off x="784667" y="2587309"/>
            <a:ext cx="25395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Selkeä viesti, 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ei herätä kysymyksiä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g9c3c6edf6d_2_558"/>
          <p:cNvSpPr txBox="1"/>
          <p:nvPr/>
        </p:nvSpPr>
        <p:spPr>
          <a:xfrm>
            <a:off x="8318925" y="4067791"/>
            <a:ext cx="30129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Haluan saada vastaanottajat tekemään jotakin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g9c3c6edf6d_2_558"/>
          <p:cNvSpPr txBox="1"/>
          <p:nvPr/>
        </p:nvSpPr>
        <p:spPr>
          <a:xfrm>
            <a:off x="784863" y="4167016"/>
            <a:ext cx="31215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Ei vaadi vastaanottajalta </a:t>
            </a:r>
            <a:b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aktiivisia toimenpiteitä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g9c3c6edf6d_2_558"/>
          <p:cNvSpPr txBox="1"/>
          <p:nvPr/>
        </p:nvSpPr>
        <p:spPr>
          <a:xfrm>
            <a:off x="7211025" y="5537034"/>
            <a:ext cx="41178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Haluan synnyttää keskustelua </a:t>
            </a:r>
            <a:b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tai saada suurta huomiota </a:t>
            </a:r>
            <a:b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g9c3c6edf6d_2_558"/>
          <p:cNvSpPr txBox="1"/>
          <p:nvPr/>
        </p:nvSpPr>
        <p:spPr>
          <a:xfrm>
            <a:off x="799577" y="5540743"/>
            <a:ext cx="2539500" cy="3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fi-FI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Tiedotusluontoinen asia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g9c3c6edf6d_2_558"/>
          <p:cNvSpPr txBox="1"/>
          <p:nvPr/>
        </p:nvSpPr>
        <p:spPr>
          <a:xfrm>
            <a:off x="736270" y="251446"/>
            <a:ext cx="9220355" cy="117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95000"/>
              </a:lnSpc>
              <a:buSzPts val="2700"/>
            </a:pPr>
            <a:r>
              <a:rPr lang="fi-FI" sz="3600" b="1">
                <a:solidFill>
                  <a:schemeClr val="accent1"/>
                </a:solidFill>
              </a:rPr>
              <a:t>Millainen viestisi on ja mitä haluat saada viestinnällä aikaan? </a:t>
            </a:r>
            <a:br>
              <a:rPr lang="fi-FI" sz="1800" b="1">
                <a:solidFill>
                  <a:schemeClr val="accent1"/>
                </a:solidFill>
              </a:rPr>
            </a:br>
            <a:r>
              <a:rPr lang="fi-FI" sz="17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Aseta ensin viestinnän tarpeessa oleva asiasi näille jokaiselle </a:t>
            </a:r>
            <a:r>
              <a:rPr lang="fi-FI" sz="17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kolmelle janalle</a:t>
            </a:r>
            <a:r>
              <a:rPr lang="fi-FI" sz="17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br>
              <a:rPr lang="fi-FI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5" name="Google Shape;875;g9c3c6edf6d_2_558"/>
          <p:cNvCxnSpPr/>
          <p:nvPr/>
        </p:nvCxnSpPr>
        <p:spPr>
          <a:xfrm>
            <a:off x="4235825" y="1744681"/>
            <a:ext cx="3600" cy="4704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876" name="Google Shape;876;g9c3c6edf6d_2_558"/>
          <p:cNvCxnSpPr/>
          <p:nvPr/>
        </p:nvCxnSpPr>
        <p:spPr>
          <a:xfrm>
            <a:off x="7817225" y="1744681"/>
            <a:ext cx="3600" cy="4704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877" name="Google Shape;877;g9c3c6edf6d_2_558"/>
          <p:cNvSpPr txBox="1"/>
          <p:nvPr/>
        </p:nvSpPr>
        <p:spPr>
          <a:xfrm>
            <a:off x="1146625" y="1756900"/>
            <a:ext cx="2417400" cy="463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-FI" sz="2600" b="1">
                <a:solidFill>
                  <a:schemeClr val="dk1"/>
                </a:solidFill>
              </a:rPr>
              <a:t>S</a:t>
            </a:r>
            <a:endParaRPr sz="2600" b="1">
              <a:solidFill>
                <a:schemeClr val="dk1"/>
              </a:solidFill>
            </a:endParaRPr>
          </a:p>
        </p:txBody>
      </p:sp>
      <p:sp>
        <p:nvSpPr>
          <p:cNvPr id="878" name="Google Shape;878;g9c3c6edf6d_2_558"/>
          <p:cNvSpPr txBox="1"/>
          <p:nvPr/>
        </p:nvSpPr>
        <p:spPr>
          <a:xfrm>
            <a:off x="4784725" y="1753268"/>
            <a:ext cx="2417400" cy="3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-FI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sz="2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9c3c6edf6d_2_558"/>
          <p:cNvSpPr txBox="1"/>
          <p:nvPr/>
        </p:nvSpPr>
        <p:spPr>
          <a:xfrm>
            <a:off x="8362525" y="1753268"/>
            <a:ext cx="2417400" cy="3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-FI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endParaRPr sz="2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g9c3c6edf6d_2_558"/>
          <p:cNvSpPr/>
          <p:nvPr/>
        </p:nvSpPr>
        <p:spPr>
          <a:xfrm>
            <a:off x="10727550" y="1446069"/>
            <a:ext cx="418800" cy="40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g9c3c6edf6d_2_558"/>
          <p:cNvSpPr/>
          <p:nvPr/>
        </p:nvSpPr>
        <p:spPr>
          <a:xfrm>
            <a:off x="10108850" y="1446069"/>
            <a:ext cx="418800" cy="3798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g9c3c6edf6d_2_558"/>
          <p:cNvSpPr/>
          <p:nvPr/>
        </p:nvSpPr>
        <p:spPr>
          <a:xfrm>
            <a:off x="11346250" y="1446069"/>
            <a:ext cx="418800" cy="40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g9c3c6edf6d_2_558"/>
          <p:cNvSpPr txBox="1"/>
          <p:nvPr/>
        </p:nvSpPr>
        <p:spPr>
          <a:xfrm>
            <a:off x="9681900" y="991657"/>
            <a:ext cx="2510100" cy="4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i-FI" sz="14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Siirrä pallot oikeaan kohtaan</a:t>
            </a:r>
            <a:endParaRPr sz="14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90928" y="2364526"/>
            <a:ext cx="481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/>
              <a:t>1.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254697" y="3814857"/>
            <a:ext cx="481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/>
              <a:t>2.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255587" y="5265188"/>
            <a:ext cx="481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/>
              <a:t>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Sisällysluettelo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2400" dirty="0"/>
              <a:t>Muutosjohtamisen periaatteet</a:t>
            </a:r>
          </a:p>
          <a:p>
            <a:r>
              <a:rPr lang="fi-FI" sz="2400" dirty="0"/>
              <a:t>Viestinnän periaatteet ja pääviestit</a:t>
            </a:r>
          </a:p>
          <a:p>
            <a:r>
              <a:rPr lang="fi-FI" sz="2400" dirty="0"/>
              <a:t>Osallisuuden periaatteet</a:t>
            </a:r>
          </a:p>
          <a:p>
            <a:endParaRPr lang="fi-FI" sz="2400" dirty="0"/>
          </a:p>
          <a:p>
            <a:r>
              <a:rPr lang="fi-FI" sz="2400" dirty="0"/>
              <a:t>Ohjelman/projektin muutosjohtamisen kuvaus, toimeenpantavat kokonaisuudet, edellytykset ja riippuvuudet</a:t>
            </a:r>
          </a:p>
          <a:p>
            <a:r>
              <a:rPr lang="fi-FI" sz="2400" dirty="0"/>
              <a:t>Muutosjohtamisen tiekartta ja eteneminen</a:t>
            </a:r>
          </a:p>
          <a:p>
            <a:r>
              <a:rPr lang="fi-FI" sz="2400" dirty="0"/>
              <a:t>Viestintäkalenteri</a:t>
            </a:r>
          </a:p>
          <a:p>
            <a:r>
              <a:rPr lang="fi-FI" sz="2400" dirty="0"/>
              <a:t>Muutosjohtamisen työryhmä</a:t>
            </a:r>
          </a:p>
          <a:p>
            <a:r>
              <a:rPr lang="fi-FI" sz="2400" dirty="0"/>
              <a:t>Sidosryhmäanalyysi</a:t>
            </a:r>
          </a:p>
          <a:p>
            <a:r>
              <a:rPr lang="fi-FI" sz="2400" dirty="0"/>
              <a:t>Riskienhallinta</a:t>
            </a:r>
          </a:p>
          <a:p>
            <a:endParaRPr lang="fi-FI" sz="2400" dirty="0"/>
          </a:p>
          <a:p>
            <a:r>
              <a:rPr lang="fi-FI" sz="2400" dirty="0"/>
              <a:t>Liitteet</a:t>
            </a:r>
          </a:p>
        </p:txBody>
      </p:sp>
      <p:sp>
        <p:nvSpPr>
          <p:cNvPr id="2" name="Kuvan paikkamerkki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2339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D74BCF-50E2-432B-BD62-49D25683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Muutosjohtamisen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3533D1-28B4-436D-BF5A-DC6A8CD8B8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4F050D0B-3504-49DC-88AC-3BADE14366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2529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D74BCF-50E2-432B-BD62-49D25683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Viestinnän periaatteet ja pääviestit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3533D1-28B4-436D-BF5A-DC6A8CD8B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3537"/>
            <a:ext cx="6371618" cy="4982400"/>
          </a:xfrm>
        </p:spPr>
        <p:txBody>
          <a:bodyPr/>
          <a:lstStyle/>
          <a:p>
            <a:r>
              <a:rPr lang="fi-FI" sz="1600" dirty="0"/>
              <a:t>Viestintä on oikea-aikaista, avointa, luotettavaa ja vuorovaikutteista.</a:t>
            </a:r>
          </a:p>
          <a:p>
            <a:r>
              <a:rPr lang="fi-FI" sz="1600" dirty="0"/>
              <a:t>Viestimme </a:t>
            </a:r>
            <a:r>
              <a:rPr lang="fi-FI" sz="1600" dirty="0" err="1"/>
              <a:t>XX:sta</a:t>
            </a:r>
            <a:r>
              <a:rPr lang="fi-FI" sz="1600" dirty="0"/>
              <a:t> ymmärrettävästi, käytämme selkeää kieltä ja hyvää tyyliä. </a:t>
            </a:r>
          </a:p>
          <a:p>
            <a:r>
              <a:rPr lang="fi-FI" sz="1600" dirty="0"/>
              <a:t>Viestimme vastaanottajalähtöisesti, lähestyttävästi, puhuttelevasti ja vaikuttavasti. </a:t>
            </a:r>
          </a:p>
          <a:p>
            <a:r>
              <a:rPr lang="fi-FI" sz="1600" dirty="0"/>
              <a:t>Käytämme visuaalisia keinoja ja lisäämme asioiden havainnollisuutta muun</a:t>
            </a:r>
          </a:p>
          <a:p>
            <a:pPr marL="0" indent="0">
              <a:buNone/>
            </a:pPr>
            <a:r>
              <a:rPr lang="fi-FI" sz="1600" dirty="0"/>
              <a:t>   muassa videoiden, infografiikoiden ja kuvien avulla.</a:t>
            </a:r>
          </a:p>
          <a:p>
            <a:r>
              <a:rPr lang="fi-FI" sz="1600" dirty="0"/>
              <a:t>Noudatamme viestinnässä kaupungin visuaalista ilmettä.</a:t>
            </a:r>
          </a:p>
          <a:p>
            <a:endParaRPr lang="fi-FI" sz="1600" dirty="0"/>
          </a:p>
          <a:p>
            <a:r>
              <a:rPr lang="fi-FI" sz="1600" dirty="0"/>
              <a:t>Pääviestit ovat </a:t>
            </a:r>
          </a:p>
          <a:p>
            <a:endParaRPr lang="fi-FI" sz="1600" dirty="0"/>
          </a:p>
          <a:p>
            <a:endParaRPr lang="fi-FI" sz="1600" dirty="0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4F050D0B-3504-49DC-88AC-3BADE14366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4280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8637C5-B1BC-4A2A-8B29-106A44FE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Osallisuuden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4E3CAA-1289-4532-ABF9-C24AC7913C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718FD295-CFF4-4738-87A9-CB6D87355E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69006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200" dirty="0">
                <a:latin typeface="Arial Black" panose="020B0604020202020204" pitchFamily="34" charset="0"/>
              </a:rPr>
              <a:t>Muutosjohtamisen suunnitelman kuvaus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3.2.2022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48582"/>
              </p:ext>
            </p:extLst>
          </p:nvPr>
        </p:nvGraphicFramePr>
        <p:xfrm>
          <a:off x="457200" y="945929"/>
          <a:ext cx="10845385" cy="491515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32202">
                  <a:extLst>
                    <a:ext uri="{9D8B030D-6E8A-4147-A177-3AD203B41FA5}">
                      <a16:colId xmlns:a16="http://schemas.microsoft.com/office/drawing/2014/main" val="1867952167"/>
                    </a:ext>
                  </a:extLst>
                </a:gridCol>
                <a:gridCol w="9213183">
                  <a:extLst>
                    <a:ext uri="{9D8B030D-6E8A-4147-A177-3AD203B41FA5}">
                      <a16:colId xmlns:a16="http://schemas.microsoft.com/office/drawing/2014/main" val="3784997081"/>
                    </a:ext>
                  </a:extLst>
                </a:gridCol>
              </a:tblGrid>
              <a:tr h="1177418">
                <a:tc>
                  <a:txBody>
                    <a:bodyPr/>
                    <a:lstStyle/>
                    <a:p>
                      <a:r>
                        <a:rPr lang="fi-FI"/>
                        <a:t>Tavoitteet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Muutosjohtamisen, osallisuuden ja viestinnän tavoitteina ovat, [tukea ja mahdollistaa ohjelman/projektin tavoitteiden saavuttamista ja toimeenpanoa]</a:t>
                      </a:r>
                    </a:p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02422"/>
                  </a:ext>
                </a:extLst>
              </a:tr>
              <a:tr h="1177418">
                <a:tc>
                  <a:txBody>
                    <a:bodyPr/>
                    <a:lstStyle/>
                    <a:p>
                      <a:r>
                        <a:rPr lang="fi-FI"/>
                        <a:t>Päätuotokset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200" b="0" dirty="0">
                          <a:latin typeface="+mn-lt"/>
                        </a:rPr>
                        <a:t>Muutosjohtamisen ja muutoskyvykkyyttä edistetään erityisesti…</a:t>
                      </a:r>
                      <a:r>
                        <a:rPr lang="fi-FI" sz="1200" dirty="0"/>
                        <a:t>[muutosagenttitoiminnan käynnistäminen, johdon ja henkilöstön vuoropuhelu, sidosryhmätapaamiset, media-yhteistyö, koulutukset, valmennukset, ohjeistukset, tukipalvelut ja resursointi linjaorganisaatioon]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200" dirty="0"/>
                        <a:t>Osallisuutta toteutetaan painottaen .. [työpajat, keskustelutilaisuudet, pop-</a:t>
                      </a:r>
                      <a:r>
                        <a:rPr lang="fi-FI" sz="1200" dirty="0" err="1"/>
                        <a:t>up</a:t>
                      </a:r>
                      <a:r>
                        <a:rPr lang="fi-FI" sz="1200" dirty="0"/>
                        <a:t>-tilaisuudet, virtuaalityövälineet, yhteistoiminnan toimenpiteet, 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200" dirty="0"/>
                        <a:t>Viestintää toteutetaan seuraavissa pääviestintäkanavissa: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566157"/>
                  </a:ext>
                </a:extLst>
              </a:tr>
              <a:tr h="1177418">
                <a:tc>
                  <a:txBody>
                    <a:bodyPr/>
                    <a:lstStyle/>
                    <a:p>
                      <a:r>
                        <a:rPr lang="fi-FI"/>
                        <a:t>Hyöty-tavoitteet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Tarvittavat kyvykkyydet ohjelman/projektin aikana: [johtamisen muutos, toimintakulttuurin muutos, osaamisen ja taitojen kasvattaminen ohjelma/projektin läpiviemiseksi, läpinäkyvyys sidosryhmille, …]</a:t>
                      </a:r>
                    </a:p>
                    <a:p>
                      <a:endParaRPr lang="fi-FI" sz="1200" dirty="0"/>
                    </a:p>
                    <a:p>
                      <a:r>
                        <a:rPr lang="fi-FI" sz="1200" dirty="0"/>
                        <a:t>Tarvittavat kyvykkyydet linjaorganisaatiossa ohjelman/projektin jälkeen: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[toimintakulttuurin muutos, työtapojen muutos, osaamisen ja taitojen kasvattaminen linjaorganisaatiossa ohjelman/projektin tuotosten jalkauttamiseksi, palvelun tunnettuuden lisäys, palvelujen käytön madaltaminen, imagohyödyt, …]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8553"/>
                  </a:ext>
                </a:extLst>
              </a:tr>
              <a:tr h="1177418">
                <a:tc>
                  <a:txBody>
                    <a:bodyPr/>
                    <a:lstStyle/>
                    <a:p>
                      <a:r>
                        <a:rPr lang="fi-FI"/>
                        <a:t>Rajaukset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638674"/>
                  </a:ext>
                </a:extLst>
              </a:tr>
            </a:tbl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98ABF465-CDC1-4C7A-8A28-BAC70F73E785}"/>
              </a:ext>
            </a:extLst>
          </p:cNvPr>
          <p:cNvSpPr txBox="1"/>
          <p:nvPr/>
        </p:nvSpPr>
        <p:spPr>
          <a:xfrm>
            <a:off x="6577070" y="6096805"/>
            <a:ext cx="49497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Kuvaa tiiviisti ohjelman tavoitteet, päätuotokset, hyötytavoitteet ja rajaukset. Tekstin tulee olla linjassa talouden ja toiminnan suunnittelun tekstien kanssa. Kuvaa hyötytavoitteet</a:t>
            </a:r>
            <a:r>
              <a:rPr kumimoji="0" lang="fi-FI" sz="1200" b="0" i="1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tarvittaessa hyötyjen strategiakarttaan.</a:t>
            </a:r>
            <a:endParaRPr kumimoji="0" lang="fi-FI" sz="12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228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>
                <a:latin typeface="Arial Black"/>
              </a:rPr>
              <a:t>Muutosjohtamisen toimeenpantavat kokonaisuudet ja niiden keskeiset hyötytavoitteet, mittarit ja tuotokset</a:t>
            </a:r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947402"/>
              </p:ext>
            </p:extLst>
          </p:nvPr>
        </p:nvGraphicFramePr>
        <p:xfrm>
          <a:off x="457200" y="1499155"/>
          <a:ext cx="10696073" cy="460184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548451">
                  <a:extLst>
                    <a:ext uri="{9D8B030D-6E8A-4147-A177-3AD203B41FA5}">
                      <a16:colId xmlns:a16="http://schemas.microsoft.com/office/drawing/2014/main" val="158819126"/>
                    </a:ext>
                  </a:extLst>
                </a:gridCol>
                <a:gridCol w="3799584">
                  <a:extLst>
                    <a:ext uri="{9D8B030D-6E8A-4147-A177-3AD203B41FA5}">
                      <a16:colId xmlns:a16="http://schemas.microsoft.com/office/drawing/2014/main" val="392871166"/>
                    </a:ext>
                  </a:extLst>
                </a:gridCol>
                <a:gridCol w="2674019">
                  <a:extLst>
                    <a:ext uri="{9D8B030D-6E8A-4147-A177-3AD203B41FA5}">
                      <a16:colId xmlns:a16="http://schemas.microsoft.com/office/drawing/2014/main" val="4003769519"/>
                    </a:ext>
                  </a:extLst>
                </a:gridCol>
                <a:gridCol w="2674019">
                  <a:extLst>
                    <a:ext uri="{9D8B030D-6E8A-4147-A177-3AD203B41FA5}">
                      <a16:colId xmlns:a16="http://schemas.microsoft.com/office/drawing/2014/main" val="4184361967"/>
                    </a:ext>
                  </a:extLst>
                </a:gridCol>
              </a:tblGrid>
              <a:tr h="920368">
                <a:tc>
                  <a:txBody>
                    <a:bodyPr/>
                    <a:lstStyle/>
                    <a:p>
                      <a:r>
                        <a:rPr lang="fi-FI"/>
                        <a:t>Toimenpide-kokonaisuus/projekti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Hyötytavoitteet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Mittarit hyötytavoitteiden todentamiseen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/>
                        <a:t>Keskeiset tuotokset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178520"/>
                  </a:ext>
                </a:extLst>
              </a:tr>
              <a:tr h="920368">
                <a:tc>
                  <a:txBody>
                    <a:bodyPr/>
                    <a:lstStyle/>
                    <a:p>
                      <a:r>
                        <a:rPr lang="fi-FI" sz="1200" dirty="0"/>
                        <a:t>Muutosjohtaminen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u="none" strike="noStrike" kern="1200" baseline="0"/>
                        <a:t>[Mittarit, mittaustapa ja ajoitus] </a:t>
                      </a:r>
                      <a:endParaRPr lang="fi-FI" sz="1200" b="0" i="0" u="none" strike="noStrike" kern="1200" baseline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60662"/>
                  </a:ext>
                </a:extLst>
              </a:tr>
              <a:tr h="920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Viestintä</a:t>
                      </a:r>
                    </a:p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77726"/>
                  </a:ext>
                </a:extLst>
              </a:tr>
              <a:tr h="920368">
                <a:tc>
                  <a:txBody>
                    <a:bodyPr/>
                    <a:lstStyle/>
                    <a:p>
                      <a:r>
                        <a:rPr lang="fi-FI" sz="1200" dirty="0"/>
                        <a:t>Osallisuus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954000"/>
                  </a:ext>
                </a:extLst>
              </a:tr>
              <a:tr h="920368">
                <a:tc>
                  <a:txBody>
                    <a:bodyPr/>
                    <a:lstStyle/>
                    <a:p>
                      <a:r>
                        <a:rPr lang="fi-FI" sz="1200" dirty="0"/>
                        <a:t>Tuki linjaorganisaatiolle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215710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6074569" y="6222685"/>
            <a:ext cx="5785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toimenpidekokonaisuudet ja niiden tarkemmat hyötytavoitteet, mittarit ja tuotokset. Huomioi tarvittaessa eri kohderyhmät. </a:t>
            </a:r>
          </a:p>
        </p:txBody>
      </p:sp>
    </p:spTree>
    <p:extLst>
      <p:ext uri="{BB962C8B-B14F-4D97-AF65-F5344CB8AC3E}">
        <p14:creationId xmlns:p14="http://schemas.microsoft.com/office/powerpoint/2010/main" val="89398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2800">
                <a:latin typeface="Arial Black"/>
              </a:rPr>
              <a:t>Muutosjohtamisen etenemisen edellytykset ja keskeisimmät riippuvuudet muuhun kehittämiseen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3.2.2022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3240"/>
              </p:ext>
            </p:extLst>
          </p:nvPr>
        </p:nvGraphicFramePr>
        <p:xfrm>
          <a:off x="457199" y="1618937"/>
          <a:ext cx="10845385" cy="38404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32202">
                  <a:extLst>
                    <a:ext uri="{9D8B030D-6E8A-4147-A177-3AD203B41FA5}">
                      <a16:colId xmlns:a16="http://schemas.microsoft.com/office/drawing/2014/main" val="1867952167"/>
                    </a:ext>
                  </a:extLst>
                </a:gridCol>
                <a:gridCol w="9213183">
                  <a:extLst>
                    <a:ext uri="{9D8B030D-6E8A-4147-A177-3AD203B41FA5}">
                      <a16:colId xmlns:a16="http://schemas.microsoft.com/office/drawing/2014/main" val="3784997081"/>
                    </a:ext>
                  </a:extLst>
                </a:gridCol>
              </a:tblGrid>
              <a:tr h="1464040">
                <a:tc>
                  <a:txBody>
                    <a:bodyPr/>
                    <a:lstStyle/>
                    <a:p>
                      <a:r>
                        <a:rPr lang="fi-FI"/>
                        <a:t>Edellytykset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02422"/>
                  </a:ext>
                </a:extLst>
              </a:tr>
              <a:tr h="1464040">
                <a:tc>
                  <a:txBody>
                    <a:bodyPr/>
                    <a:lstStyle/>
                    <a:p>
                      <a:r>
                        <a:rPr lang="fi-FI" dirty="0"/>
                        <a:t>Riippuvuudet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566157"/>
                  </a:ext>
                </a:extLst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5517567" y="5549954"/>
            <a:ext cx="578501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Kuvaa </a:t>
            </a:r>
            <a:r>
              <a:rPr lang="fi-FI" sz="1400" i="1" dirty="0"/>
              <a:t>edellytykset, jotka tulee olla tehtynä ja saatavilla ja riippuvuudet muuhun kehittämiseen, resursseihin ja erityisosaamiseen. </a:t>
            </a:r>
            <a:r>
              <a:rPr lang="fi-FI" sz="1400" i="1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Muutosjohtamisessa edellytyksiin kuvataan tarvittavat kyvykkyydet suunnitella ja toimeenpanna rakenteellista, uudistavaa muutosta. </a:t>
            </a:r>
            <a:endParaRPr lang="fi-FI" sz="14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775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244055"/>
            <a:ext cx="11346874" cy="329006"/>
          </a:xfrm>
        </p:spPr>
        <p:txBody>
          <a:bodyPr/>
          <a:lstStyle/>
          <a:p>
            <a:r>
              <a:rPr lang="en-GB" sz="2400" err="1">
                <a:latin typeface="Arial Black"/>
              </a:rPr>
              <a:t>Muutosjohtamisen</a:t>
            </a:r>
            <a:r>
              <a:rPr lang="en-GB" sz="2400">
                <a:latin typeface="Arial Black"/>
              </a:rPr>
              <a:t> </a:t>
            </a:r>
            <a:r>
              <a:rPr lang="en-GB" sz="2400" err="1">
                <a:latin typeface="Arial Black"/>
              </a:rPr>
              <a:t>tuotokset</a:t>
            </a:r>
            <a:r>
              <a:rPr lang="en-GB" sz="2400">
                <a:latin typeface="Arial Black"/>
              </a:rPr>
              <a:t> </a:t>
            </a:r>
            <a:r>
              <a:rPr lang="en-GB" sz="2400" err="1">
                <a:latin typeface="Arial Black"/>
              </a:rPr>
              <a:t>tiekartalla</a:t>
            </a:r>
            <a:endParaRPr lang="en-GB" sz="2400">
              <a:latin typeface="Arial Black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17531"/>
              </p:ext>
            </p:extLst>
          </p:nvPr>
        </p:nvGraphicFramePr>
        <p:xfrm>
          <a:off x="457199" y="659152"/>
          <a:ext cx="11346873" cy="5083755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31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25">
                  <a:extLst>
                    <a:ext uri="{9D8B030D-6E8A-4147-A177-3AD203B41FA5}">
                      <a16:colId xmlns:a16="http://schemas.microsoft.com/office/drawing/2014/main" val="1584706731"/>
                    </a:ext>
                  </a:extLst>
                </a:gridCol>
                <a:gridCol w="1031248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3217882">
                  <a:extLst>
                    <a:ext uri="{9D8B030D-6E8A-4147-A177-3AD203B41FA5}">
                      <a16:colId xmlns:a16="http://schemas.microsoft.com/office/drawing/2014/main" val="181268087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2198577776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1591183144"/>
                    </a:ext>
                  </a:extLst>
                </a:gridCol>
              </a:tblGrid>
              <a:tr h="414985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50" baseline="0"/>
                    </a:p>
                  </a:txBody>
                  <a:tcPr marL="91430" marR="91430" marT="45726" marB="45726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/>
                        <a:t>H2 2021</a:t>
                      </a:r>
                      <a:endParaRPr lang="en-GB" sz="1400" baseline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/>
                        <a:t>2022</a:t>
                      </a:r>
                      <a:endParaRPr lang="en-GB" sz="1400" baseline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/>
                        <a:t>2023</a:t>
                      </a:r>
                      <a:endParaRPr lang="en-GB" sz="1400" baseline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/>
                        <a:t>2024</a:t>
                      </a:r>
                      <a:endParaRPr lang="en-GB" sz="1400" baseline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aseline="0"/>
                        <a:t>2025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432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/>
                        <a:t>A</a:t>
                      </a:r>
                      <a:endParaRPr lang="en-GB" sz="10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Muutos-johtaminen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53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B</a:t>
                      </a:r>
                      <a:endParaRPr lang="fi-FI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Viestintä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3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C</a:t>
                      </a:r>
                      <a:endParaRPr lang="en-GB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Osallisuus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866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1200" u="none" baseline="0"/>
                    </a:p>
                  </a:txBody>
                  <a:tcPr marL="91429" marR="91429" marT="45725" marB="45725"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Ohjeistukset,  kuvaukset ja tuki linjaorganisaatiolle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29" marR="91429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29" marR="91429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29" marR="91429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29" marR="91429" marT="45725" marB="45725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29" marR="91429" marT="45725" marB="45725"/>
                </a:tc>
                <a:extLst>
                  <a:ext uri="{0D108BD9-81ED-4DB2-BD59-A6C34878D82A}">
                    <a16:rowId xmlns:a16="http://schemas.microsoft.com/office/drawing/2014/main" val="363667399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7BB3B72-F450-4640-95F3-994BC706670A}"/>
              </a:ext>
            </a:extLst>
          </p:cNvPr>
          <p:cNvCxnSpPr>
            <a:cxnSpLocks/>
          </p:cNvCxnSpPr>
          <p:nvPr/>
        </p:nvCxnSpPr>
        <p:spPr>
          <a:xfrm flipH="1">
            <a:off x="2563890" y="1051048"/>
            <a:ext cx="18684" cy="525060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55369" y="5850925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99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563890" y="5869264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757545" y="5869264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6392766" y="5869264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02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9435979" y="5869264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3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618263" y="5869264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Viisikulmio 5"/>
          <p:cNvSpPr/>
          <p:nvPr/>
        </p:nvSpPr>
        <p:spPr>
          <a:xfrm>
            <a:off x="2298032" y="1697611"/>
            <a:ext cx="4086725" cy="764005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2" name="Viisikulmio 81"/>
          <p:cNvSpPr/>
          <p:nvPr/>
        </p:nvSpPr>
        <p:spPr>
          <a:xfrm>
            <a:off x="6384757" y="1716813"/>
            <a:ext cx="4132847" cy="74480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3" name="Viisikulmio 82"/>
          <p:cNvSpPr/>
          <p:nvPr/>
        </p:nvSpPr>
        <p:spPr>
          <a:xfrm>
            <a:off x="2237535" y="2775694"/>
            <a:ext cx="6461297" cy="252663"/>
          </a:xfrm>
          <a:prstGeom prst="homePlat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Viisikulmio 83"/>
          <p:cNvSpPr/>
          <p:nvPr/>
        </p:nvSpPr>
        <p:spPr>
          <a:xfrm>
            <a:off x="5072977" y="3853777"/>
            <a:ext cx="6461297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Viisikulmio 87"/>
          <p:cNvSpPr/>
          <p:nvPr/>
        </p:nvSpPr>
        <p:spPr>
          <a:xfrm>
            <a:off x="2241207" y="3218045"/>
            <a:ext cx="1250925" cy="252663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Viisikulmio 91"/>
          <p:cNvSpPr/>
          <p:nvPr/>
        </p:nvSpPr>
        <p:spPr>
          <a:xfrm>
            <a:off x="3486407" y="3218045"/>
            <a:ext cx="125092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Viisikulmio 92"/>
          <p:cNvSpPr/>
          <p:nvPr/>
        </p:nvSpPr>
        <p:spPr>
          <a:xfrm>
            <a:off x="6384757" y="3237857"/>
            <a:ext cx="334277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4" name="Viisikulmio 93"/>
          <p:cNvSpPr/>
          <p:nvPr/>
        </p:nvSpPr>
        <p:spPr>
          <a:xfrm>
            <a:off x="6384757" y="4674402"/>
            <a:ext cx="541931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352174" y="1771653"/>
            <a:ext cx="1134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[tekstiä]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6392766" y="6077389"/>
            <a:ext cx="5785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ylätasolla eri toimenpidekokonaisuuksien eteneminen koko valtuustokauden aikana (harmaa pohjaväri). Värejä käytetään toimenpiteen edistyessä. 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2352174" y="6338727"/>
            <a:ext cx="72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NYT</a:t>
            </a:r>
          </a:p>
        </p:txBody>
      </p:sp>
    </p:spTree>
    <p:extLst>
      <p:ext uri="{BB962C8B-B14F-4D97-AF65-F5344CB8AC3E}">
        <p14:creationId xmlns:p14="http://schemas.microsoft.com/office/powerpoint/2010/main" val="755688296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2733F3FF-16CA-488A-BA31-D8ECD0C592AF}" vid="{F8B72B4E-CAC5-45FD-92A5-7A9FB78FF1E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FAA872-32B8-4739-B882-FFDD4F2FA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ED9E4A-3CEC-4D31-8B85-FDD38846BF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d250b-b48a-4cbe-b340-7750646ce404"/>
    <ds:schemaRef ds:uri="b91525f7-2e7c-4ec0-88b2-a11e0f1f5a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9DFFE8-5CC1-44F9-A919-898C05F2F8C6}">
  <ds:schemaRefs>
    <ds:schemaRef ds:uri="671d250b-b48a-4cbe-b340-7750646ce404"/>
    <ds:schemaRef ds:uri="b91525f7-2e7c-4ec0-88b2-a11e0f1f5a3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1614</Words>
  <Application>Microsoft Office PowerPoint</Application>
  <PresentationFormat>Laajakuva</PresentationFormat>
  <Paragraphs>284</Paragraphs>
  <Slides>18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HKI-perus</vt:lpstr>
      <vt:lpstr>[Ohjelman/projektin nimi]</vt:lpstr>
      <vt:lpstr>Sisällysluettelo</vt:lpstr>
      <vt:lpstr>Muutosjohtamisen periaatteet</vt:lpstr>
      <vt:lpstr>Viestinnän periaatteet ja pääviestit</vt:lpstr>
      <vt:lpstr>Osallisuuden periaatteet</vt:lpstr>
      <vt:lpstr>Muutosjohtamisen suunnitelman kuvaus</vt:lpstr>
      <vt:lpstr>Muutosjohtamisen toimeenpantavat kokonaisuudet ja niiden keskeiset hyötytavoitteet, mittarit ja tuotokset</vt:lpstr>
      <vt:lpstr>Muutosjohtamisen etenemisen edellytykset ja keskeisimmät riippuvuudet muuhun kehittämiseen</vt:lpstr>
      <vt:lpstr>Muutosjohtamisen tuotokset tiekartalla</vt:lpstr>
      <vt:lpstr>Muutosjohtamisen kuukausitason tuotokset</vt:lpstr>
      <vt:lpstr>Viestintäkalenteri</vt:lpstr>
      <vt:lpstr>Muutosjohtamisen työryhmä</vt:lpstr>
      <vt:lpstr>Ohjelman/projektin sidosryhmäanalyysi</vt:lpstr>
      <vt:lpstr>Muutosjohtamisen riskienhallinta</vt:lpstr>
      <vt:lpstr>Usein kysytyt - vastaukset</vt:lpstr>
      <vt:lpstr>Lisämateriaalia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STRATEGISEN OHJELMAN SUUNNITELMA</dc:title>
  <dc:creator>Majuri Päivi</dc:creator>
  <cp:lastModifiedBy>Majuri Päivi</cp:lastModifiedBy>
  <cp:revision>5</cp:revision>
  <dcterms:created xsi:type="dcterms:W3CDTF">2021-10-06T09:32:48Z</dcterms:created>
  <dcterms:modified xsi:type="dcterms:W3CDTF">2022-02-03T14:27:06Z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