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7" r:id="rId5"/>
    <p:sldId id="299" r:id="rId6"/>
    <p:sldId id="300" r:id="rId7"/>
    <p:sldId id="30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8823A5-E63E-40ED-AE8D-5156968256CF}" v="7" dt="2021-12-15T12:10:41.4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Vaalea tyyli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uri Päivi" userId="5c06e4d0-cea2-4c88-81aa-42717dcf074d" providerId="ADAL" clId="{B38823A5-E63E-40ED-AE8D-5156968256CF}"/>
    <pc:docChg chg="custSel addSld delSld modSld delMainMaster">
      <pc:chgData name="Majuri Päivi" userId="5c06e4d0-cea2-4c88-81aa-42717dcf074d" providerId="ADAL" clId="{B38823A5-E63E-40ED-AE8D-5156968256CF}" dt="2021-12-15T12:12:03.715" v="632" actId="207"/>
      <pc:docMkLst>
        <pc:docMk/>
      </pc:docMkLst>
      <pc:sldChg chg="addSp delSp modSp new del mod chgLayout">
        <pc:chgData name="Majuri Päivi" userId="5c06e4d0-cea2-4c88-81aa-42717dcf074d" providerId="ADAL" clId="{B38823A5-E63E-40ED-AE8D-5156968256CF}" dt="2021-12-15T12:02:34.428" v="3" actId="47"/>
        <pc:sldMkLst>
          <pc:docMk/>
          <pc:sldMk cId="1845428297" sldId="298"/>
        </pc:sldMkLst>
        <pc:spChg chg="del">
          <ac:chgData name="Majuri Päivi" userId="5c06e4d0-cea2-4c88-81aa-42717dcf074d" providerId="ADAL" clId="{B38823A5-E63E-40ED-AE8D-5156968256CF}" dt="2021-12-15T12:02:22.503" v="1" actId="700"/>
          <ac:spMkLst>
            <pc:docMk/>
            <pc:sldMk cId="1845428297" sldId="298"/>
            <ac:spMk id="2" creationId="{C2BFFE06-8A03-42CD-B404-4CBC60CEB5BA}"/>
          </ac:spMkLst>
        </pc:spChg>
        <pc:spChg chg="del">
          <ac:chgData name="Majuri Päivi" userId="5c06e4d0-cea2-4c88-81aa-42717dcf074d" providerId="ADAL" clId="{B38823A5-E63E-40ED-AE8D-5156968256CF}" dt="2021-12-15T12:02:22.503" v="1" actId="700"/>
          <ac:spMkLst>
            <pc:docMk/>
            <pc:sldMk cId="1845428297" sldId="298"/>
            <ac:spMk id="3" creationId="{AB53033E-AAC5-45F8-AC1D-A33925639F91}"/>
          </ac:spMkLst>
        </pc:spChg>
        <pc:spChg chg="add mod ord">
          <ac:chgData name="Majuri Päivi" userId="5c06e4d0-cea2-4c88-81aa-42717dcf074d" providerId="ADAL" clId="{B38823A5-E63E-40ED-AE8D-5156968256CF}" dt="2021-12-15T12:02:22.503" v="1" actId="700"/>
          <ac:spMkLst>
            <pc:docMk/>
            <pc:sldMk cId="1845428297" sldId="298"/>
            <ac:spMk id="4" creationId="{4A91C37B-87A2-4262-BC6F-511DA3857F45}"/>
          </ac:spMkLst>
        </pc:spChg>
        <pc:spChg chg="add mod ord">
          <ac:chgData name="Majuri Päivi" userId="5c06e4d0-cea2-4c88-81aa-42717dcf074d" providerId="ADAL" clId="{B38823A5-E63E-40ED-AE8D-5156968256CF}" dt="2021-12-15T12:02:22.503" v="1" actId="700"/>
          <ac:spMkLst>
            <pc:docMk/>
            <pc:sldMk cId="1845428297" sldId="298"/>
            <ac:spMk id="5" creationId="{74514B33-873D-4CB5-9C2E-53F6CFE82A8E}"/>
          </ac:spMkLst>
        </pc:spChg>
      </pc:sldChg>
      <pc:sldChg chg="modSp add mod">
        <pc:chgData name="Majuri Päivi" userId="5c06e4d0-cea2-4c88-81aa-42717dcf074d" providerId="ADAL" clId="{B38823A5-E63E-40ED-AE8D-5156968256CF}" dt="2021-12-15T12:11:19.881" v="629" actId="20577"/>
        <pc:sldMkLst>
          <pc:docMk/>
          <pc:sldMk cId="2998337756" sldId="299"/>
        </pc:sldMkLst>
        <pc:spChg chg="mod">
          <ac:chgData name="Majuri Päivi" userId="5c06e4d0-cea2-4c88-81aa-42717dcf074d" providerId="ADAL" clId="{B38823A5-E63E-40ED-AE8D-5156968256CF}" dt="2021-12-15T12:11:05.729" v="593" actId="6549"/>
          <ac:spMkLst>
            <pc:docMk/>
            <pc:sldMk cId="2998337756" sldId="299"/>
            <ac:spMk id="4" creationId="{00000000-0000-0000-0000-000000000000}"/>
          </ac:spMkLst>
        </pc:spChg>
        <pc:graphicFrameChg chg="modGraphic">
          <ac:chgData name="Majuri Päivi" userId="5c06e4d0-cea2-4c88-81aa-42717dcf074d" providerId="ADAL" clId="{B38823A5-E63E-40ED-AE8D-5156968256CF}" dt="2021-12-15T12:11:19.881" v="629" actId="20577"/>
          <ac:graphicFrameMkLst>
            <pc:docMk/>
            <pc:sldMk cId="2998337756" sldId="299"/>
            <ac:graphicFrameMk id="6" creationId="{00000000-0000-0000-0000-000000000000}"/>
          </ac:graphicFrameMkLst>
        </pc:graphicFrameChg>
      </pc:sldChg>
      <pc:sldChg chg="addSp modSp new mod modClrScheme chgLayout">
        <pc:chgData name="Majuri Päivi" userId="5c06e4d0-cea2-4c88-81aa-42717dcf074d" providerId="ADAL" clId="{B38823A5-E63E-40ED-AE8D-5156968256CF}" dt="2021-12-15T12:10:52.935" v="589" actId="20577"/>
        <pc:sldMkLst>
          <pc:docMk/>
          <pc:sldMk cId="3225409819" sldId="300"/>
        </pc:sldMkLst>
        <pc:spChg chg="mod ord">
          <ac:chgData name="Majuri Päivi" userId="5c06e4d0-cea2-4c88-81aa-42717dcf074d" providerId="ADAL" clId="{B38823A5-E63E-40ED-AE8D-5156968256CF}" dt="2021-12-15T12:10:29.743" v="578" actId="700"/>
          <ac:spMkLst>
            <pc:docMk/>
            <pc:sldMk cId="3225409819" sldId="300"/>
            <ac:spMk id="2" creationId="{EDF71FF3-DECD-4ECB-8DA0-1CED19ECBC11}"/>
          </ac:spMkLst>
        </pc:spChg>
        <pc:spChg chg="mod ord">
          <ac:chgData name="Majuri Päivi" userId="5c06e4d0-cea2-4c88-81aa-42717dcf074d" providerId="ADAL" clId="{B38823A5-E63E-40ED-AE8D-5156968256CF}" dt="2021-12-15T12:10:52.935" v="589" actId="20577"/>
          <ac:spMkLst>
            <pc:docMk/>
            <pc:sldMk cId="3225409819" sldId="300"/>
            <ac:spMk id="3" creationId="{D7D9694C-ADD1-4320-B775-01E1D12257D4}"/>
          </ac:spMkLst>
        </pc:spChg>
        <pc:spChg chg="add mod ord">
          <ac:chgData name="Majuri Päivi" userId="5c06e4d0-cea2-4c88-81aa-42717dcf074d" providerId="ADAL" clId="{B38823A5-E63E-40ED-AE8D-5156968256CF}" dt="2021-12-15T12:10:29.743" v="578" actId="700"/>
          <ac:spMkLst>
            <pc:docMk/>
            <pc:sldMk cId="3225409819" sldId="300"/>
            <ac:spMk id="4" creationId="{18FA8545-0089-4104-A67B-55AB46BAF0F3}"/>
          </ac:spMkLst>
        </pc:spChg>
      </pc:sldChg>
      <pc:sldChg chg="addSp delSp modSp new mod">
        <pc:chgData name="Majuri Päivi" userId="5c06e4d0-cea2-4c88-81aa-42717dcf074d" providerId="ADAL" clId="{B38823A5-E63E-40ED-AE8D-5156968256CF}" dt="2021-12-15T12:12:03.715" v="632" actId="207"/>
        <pc:sldMkLst>
          <pc:docMk/>
          <pc:sldMk cId="401854302" sldId="301"/>
        </pc:sldMkLst>
        <pc:spChg chg="mod">
          <ac:chgData name="Majuri Päivi" userId="5c06e4d0-cea2-4c88-81aa-42717dcf074d" providerId="ADAL" clId="{B38823A5-E63E-40ED-AE8D-5156968256CF}" dt="2021-12-15T12:08:33.175" v="545" actId="20577"/>
          <ac:spMkLst>
            <pc:docMk/>
            <pc:sldMk cId="401854302" sldId="301"/>
            <ac:spMk id="2" creationId="{B311BF0A-A22F-4244-8BB1-C76A2D9C3E10}"/>
          </ac:spMkLst>
        </pc:spChg>
        <pc:spChg chg="del">
          <ac:chgData name="Majuri Päivi" userId="5c06e4d0-cea2-4c88-81aa-42717dcf074d" providerId="ADAL" clId="{B38823A5-E63E-40ED-AE8D-5156968256CF}" dt="2021-12-15T12:07:21.256" v="480" actId="478"/>
          <ac:spMkLst>
            <pc:docMk/>
            <pc:sldMk cId="401854302" sldId="301"/>
            <ac:spMk id="3" creationId="{369E01F1-7242-4EF7-98A6-23D4FB47C5A6}"/>
          </ac:spMkLst>
        </pc:spChg>
        <pc:graphicFrameChg chg="add mod modGraphic">
          <ac:chgData name="Majuri Päivi" userId="5c06e4d0-cea2-4c88-81aa-42717dcf074d" providerId="ADAL" clId="{B38823A5-E63E-40ED-AE8D-5156968256CF}" dt="2021-12-15T12:12:03.715" v="632" actId="207"/>
          <ac:graphicFrameMkLst>
            <pc:docMk/>
            <pc:sldMk cId="401854302" sldId="301"/>
            <ac:graphicFrameMk id="4" creationId="{73E4D1EE-9644-432C-9D5F-62DE10C4DB3E}"/>
          </ac:graphicFrameMkLst>
        </pc:graphicFrameChg>
      </pc:sldChg>
      <pc:sldMasterChg chg="del delSldLayout">
        <pc:chgData name="Majuri Päivi" userId="5c06e4d0-cea2-4c88-81aa-42717dcf074d" providerId="ADAL" clId="{B38823A5-E63E-40ED-AE8D-5156968256CF}" dt="2021-12-15T12:02:22.503" v="1" actId="700"/>
        <pc:sldMasterMkLst>
          <pc:docMk/>
          <pc:sldMasterMk cId="2637441850" sldId="2147483648"/>
        </pc:sldMasterMkLst>
        <pc:sldLayoutChg chg="del">
          <pc:chgData name="Majuri Päivi" userId="5c06e4d0-cea2-4c88-81aa-42717dcf074d" providerId="ADAL" clId="{B38823A5-E63E-40ED-AE8D-5156968256CF}" dt="2021-12-15T12:02:22.503" v="1" actId="700"/>
          <pc:sldLayoutMkLst>
            <pc:docMk/>
            <pc:sldMasterMk cId="2637441850" sldId="2147483648"/>
            <pc:sldLayoutMk cId="692032423" sldId="2147483649"/>
          </pc:sldLayoutMkLst>
        </pc:sldLayoutChg>
        <pc:sldLayoutChg chg="del">
          <pc:chgData name="Majuri Päivi" userId="5c06e4d0-cea2-4c88-81aa-42717dcf074d" providerId="ADAL" clId="{B38823A5-E63E-40ED-AE8D-5156968256CF}" dt="2021-12-15T12:02:22.503" v="1" actId="700"/>
          <pc:sldLayoutMkLst>
            <pc:docMk/>
            <pc:sldMasterMk cId="2637441850" sldId="2147483648"/>
            <pc:sldLayoutMk cId="498195932" sldId="2147483650"/>
          </pc:sldLayoutMkLst>
        </pc:sldLayoutChg>
        <pc:sldLayoutChg chg="del">
          <pc:chgData name="Majuri Päivi" userId="5c06e4d0-cea2-4c88-81aa-42717dcf074d" providerId="ADAL" clId="{B38823A5-E63E-40ED-AE8D-5156968256CF}" dt="2021-12-15T12:02:22.503" v="1" actId="700"/>
          <pc:sldLayoutMkLst>
            <pc:docMk/>
            <pc:sldMasterMk cId="2637441850" sldId="2147483648"/>
            <pc:sldLayoutMk cId="1976060716" sldId="2147483651"/>
          </pc:sldLayoutMkLst>
        </pc:sldLayoutChg>
        <pc:sldLayoutChg chg="del">
          <pc:chgData name="Majuri Päivi" userId="5c06e4d0-cea2-4c88-81aa-42717dcf074d" providerId="ADAL" clId="{B38823A5-E63E-40ED-AE8D-5156968256CF}" dt="2021-12-15T12:02:22.503" v="1" actId="700"/>
          <pc:sldLayoutMkLst>
            <pc:docMk/>
            <pc:sldMasterMk cId="2637441850" sldId="2147483648"/>
            <pc:sldLayoutMk cId="1413991223" sldId="2147483652"/>
          </pc:sldLayoutMkLst>
        </pc:sldLayoutChg>
        <pc:sldLayoutChg chg="del">
          <pc:chgData name="Majuri Päivi" userId="5c06e4d0-cea2-4c88-81aa-42717dcf074d" providerId="ADAL" clId="{B38823A5-E63E-40ED-AE8D-5156968256CF}" dt="2021-12-15T12:02:22.503" v="1" actId="700"/>
          <pc:sldLayoutMkLst>
            <pc:docMk/>
            <pc:sldMasterMk cId="2637441850" sldId="2147483648"/>
            <pc:sldLayoutMk cId="2535220836" sldId="2147483653"/>
          </pc:sldLayoutMkLst>
        </pc:sldLayoutChg>
        <pc:sldLayoutChg chg="del">
          <pc:chgData name="Majuri Päivi" userId="5c06e4d0-cea2-4c88-81aa-42717dcf074d" providerId="ADAL" clId="{B38823A5-E63E-40ED-AE8D-5156968256CF}" dt="2021-12-15T12:02:22.503" v="1" actId="700"/>
          <pc:sldLayoutMkLst>
            <pc:docMk/>
            <pc:sldMasterMk cId="2637441850" sldId="2147483648"/>
            <pc:sldLayoutMk cId="1002364488" sldId="2147483654"/>
          </pc:sldLayoutMkLst>
        </pc:sldLayoutChg>
        <pc:sldLayoutChg chg="del">
          <pc:chgData name="Majuri Päivi" userId="5c06e4d0-cea2-4c88-81aa-42717dcf074d" providerId="ADAL" clId="{B38823A5-E63E-40ED-AE8D-5156968256CF}" dt="2021-12-15T12:02:22.503" v="1" actId="700"/>
          <pc:sldLayoutMkLst>
            <pc:docMk/>
            <pc:sldMasterMk cId="2637441850" sldId="2147483648"/>
            <pc:sldLayoutMk cId="526512332" sldId="2147483655"/>
          </pc:sldLayoutMkLst>
        </pc:sldLayoutChg>
        <pc:sldLayoutChg chg="del">
          <pc:chgData name="Majuri Päivi" userId="5c06e4d0-cea2-4c88-81aa-42717dcf074d" providerId="ADAL" clId="{B38823A5-E63E-40ED-AE8D-5156968256CF}" dt="2021-12-15T12:02:22.503" v="1" actId="700"/>
          <pc:sldLayoutMkLst>
            <pc:docMk/>
            <pc:sldMasterMk cId="2637441850" sldId="2147483648"/>
            <pc:sldLayoutMk cId="428785764" sldId="2147483656"/>
          </pc:sldLayoutMkLst>
        </pc:sldLayoutChg>
        <pc:sldLayoutChg chg="del">
          <pc:chgData name="Majuri Päivi" userId="5c06e4d0-cea2-4c88-81aa-42717dcf074d" providerId="ADAL" clId="{B38823A5-E63E-40ED-AE8D-5156968256CF}" dt="2021-12-15T12:02:22.503" v="1" actId="700"/>
          <pc:sldLayoutMkLst>
            <pc:docMk/>
            <pc:sldMasterMk cId="2637441850" sldId="2147483648"/>
            <pc:sldLayoutMk cId="3784984723" sldId="2147483657"/>
          </pc:sldLayoutMkLst>
        </pc:sldLayoutChg>
        <pc:sldLayoutChg chg="del">
          <pc:chgData name="Majuri Päivi" userId="5c06e4d0-cea2-4c88-81aa-42717dcf074d" providerId="ADAL" clId="{B38823A5-E63E-40ED-AE8D-5156968256CF}" dt="2021-12-15T12:02:22.503" v="1" actId="700"/>
          <pc:sldLayoutMkLst>
            <pc:docMk/>
            <pc:sldMasterMk cId="2637441850" sldId="2147483648"/>
            <pc:sldLayoutMk cId="1613444794" sldId="2147483658"/>
          </pc:sldLayoutMkLst>
        </pc:sldLayoutChg>
        <pc:sldLayoutChg chg="del">
          <pc:chgData name="Majuri Päivi" userId="5c06e4d0-cea2-4c88-81aa-42717dcf074d" providerId="ADAL" clId="{B38823A5-E63E-40ED-AE8D-5156968256CF}" dt="2021-12-15T12:02:22.503" v="1" actId="700"/>
          <pc:sldLayoutMkLst>
            <pc:docMk/>
            <pc:sldMasterMk cId="2637441850" sldId="2147483648"/>
            <pc:sldLayoutMk cId="69039073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64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50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086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1313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376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441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776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876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2530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237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567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7641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5902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9127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5194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3650114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0892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7361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5143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66785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548319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51387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45240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882421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1742605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738250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5960838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5493156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636926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prstClr val="black"/>
              </a:solidFill>
            </a:endParaRPr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1246280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833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0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33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941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fi-FI">
                <a:solidFill>
                  <a:prstClr val="black"/>
                </a:solidFill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559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562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fld id="{6EAB05F7-8E58-4971-954E-2357C56EBEA6}" type="datetimeFigureOut">
              <a:rPr lang="fi-FI" smtClean="0"/>
              <a:t>15.12.2021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fld id="{B3ED3CF1-AE36-4F7D-B1D7-F5107BEBB32E}" type="slidenum">
              <a:rPr lang="fi-FI" smtClean="0"/>
              <a:t>‹#›</a:t>
            </a:fld>
            <a:endParaRPr lang="fi-FI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i-FI" altLang="fi-FI">
                <a:solidFill>
                  <a:prstClr val="black"/>
                </a:solidFill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i-FI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631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Linjaukset, päätökset ja selvitykset</a:t>
            </a:r>
            <a:br>
              <a:rPr lang="fi-FI" sz="2800" dirty="0"/>
            </a:br>
            <a:endParaRPr lang="fi-FI" sz="2800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683311"/>
              </p:ext>
            </p:extLst>
          </p:nvPr>
        </p:nvGraphicFramePr>
        <p:xfrm>
          <a:off x="457201" y="1195388"/>
          <a:ext cx="11547987" cy="2712719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214720">
                  <a:extLst>
                    <a:ext uri="{9D8B030D-6E8A-4147-A177-3AD203B41FA5}">
                      <a16:colId xmlns:a16="http://schemas.microsoft.com/office/drawing/2014/main" val="3751134344"/>
                    </a:ext>
                  </a:extLst>
                </a:gridCol>
                <a:gridCol w="843412">
                  <a:extLst>
                    <a:ext uri="{9D8B030D-6E8A-4147-A177-3AD203B41FA5}">
                      <a16:colId xmlns:a16="http://schemas.microsoft.com/office/drawing/2014/main" val="369424752"/>
                    </a:ext>
                  </a:extLst>
                </a:gridCol>
                <a:gridCol w="607813">
                  <a:extLst>
                    <a:ext uri="{9D8B030D-6E8A-4147-A177-3AD203B41FA5}">
                      <a16:colId xmlns:a16="http://schemas.microsoft.com/office/drawing/2014/main" val="872286062"/>
                    </a:ext>
                  </a:extLst>
                </a:gridCol>
                <a:gridCol w="2640249">
                  <a:extLst>
                    <a:ext uri="{9D8B030D-6E8A-4147-A177-3AD203B41FA5}">
                      <a16:colId xmlns:a16="http://schemas.microsoft.com/office/drawing/2014/main" val="3083954864"/>
                    </a:ext>
                  </a:extLst>
                </a:gridCol>
                <a:gridCol w="745333">
                  <a:extLst>
                    <a:ext uri="{9D8B030D-6E8A-4147-A177-3AD203B41FA5}">
                      <a16:colId xmlns:a16="http://schemas.microsoft.com/office/drawing/2014/main" val="3768321943"/>
                    </a:ext>
                  </a:extLst>
                </a:gridCol>
                <a:gridCol w="846396">
                  <a:extLst>
                    <a:ext uri="{9D8B030D-6E8A-4147-A177-3AD203B41FA5}">
                      <a16:colId xmlns:a16="http://schemas.microsoft.com/office/drawing/2014/main" val="4234607736"/>
                    </a:ext>
                  </a:extLst>
                </a:gridCol>
                <a:gridCol w="842089">
                  <a:extLst>
                    <a:ext uri="{9D8B030D-6E8A-4147-A177-3AD203B41FA5}">
                      <a16:colId xmlns:a16="http://schemas.microsoft.com/office/drawing/2014/main" val="2978715536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1719486372"/>
                    </a:ext>
                  </a:extLst>
                </a:gridCol>
                <a:gridCol w="1754791">
                  <a:extLst>
                    <a:ext uri="{9D8B030D-6E8A-4147-A177-3AD203B41FA5}">
                      <a16:colId xmlns:a16="http://schemas.microsoft.com/office/drawing/2014/main" val="1450666601"/>
                    </a:ext>
                  </a:extLst>
                </a:gridCol>
                <a:gridCol w="1947055">
                  <a:extLst>
                    <a:ext uri="{9D8B030D-6E8A-4147-A177-3AD203B41FA5}">
                      <a16:colId xmlns:a16="http://schemas.microsoft.com/office/drawing/2014/main" val="3390395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aseline="0" dirty="0"/>
                        <a:t>Päätösasia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Toimeksiantaja</a:t>
                      </a:r>
                      <a:r>
                        <a:rPr lang="fi-FI" sz="1200" baseline="0" dirty="0"/>
                        <a:t> ja pvm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Päätösehdotus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Päätös</a:t>
                      </a:r>
                      <a:r>
                        <a:rPr lang="fi-FI" sz="1200" baseline="0" dirty="0"/>
                        <a:t> </a:t>
                      </a:r>
                    </a:p>
                    <a:p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Aika-taulu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Vastuu-org. j</a:t>
                      </a:r>
                      <a:r>
                        <a:rPr lang="fi-FI" sz="1200" baseline="0" dirty="0"/>
                        <a:t>a henkilö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Seuraava käsittely</a:t>
                      </a:r>
                      <a:r>
                        <a:rPr lang="fi-FI" sz="1200" baseline="0" dirty="0"/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Tila</a:t>
                      </a:r>
                      <a:r>
                        <a:rPr lang="fi-FI" sz="1200" baseline="0" dirty="0"/>
                        <a:t> ja tuotokset/dokumentit ja niiden sijainti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Kommentit</a:t>
                      </a:r>
                      <a:r>
                        <a:rPr lang="fi-FI" sz="1200" baseline="0" dirty="0"/>
                        <a:t> ja jatkotoimenpiteet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7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[Päätettävä asia]</a:t>
                      </a:r>
                    </a:p>
                    <a:p>
                      <a:pPr lvl="0">
                        <a:buNone/>
                      </a:pP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fi-FI" sz="1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aseline="0" dirty="0"/>
                        <a:t>[Päätösehdotus/valmisteluvaihe/päätös]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JORY pvm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baseline="0" dirty="0"/>
                        <a:t>JORY pvm</a:t>
                      </a: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37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154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0877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7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74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/>
              <a:t>Päätökset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279267"/>
              </p:ext>
            </p:extLst>
          </p:nvPr>
        </p:nvGraphicFramePr>
        <p:xfrm>
          <a:off x="457201" y="1195388"/>
          <a:ext cx="11064240" cy="1910079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790538">
                  <a:extLst>
                    <a:ext uri="{9D8B030D-6E8A-4147-A177-3AD203B41FA5}">
                      <a16:colId xmlns:a16="http://schemas.microsoft.com/office/drawing/2014/main" val="3751134344"/>
                    </a:ext>
                  </a:extLst>
                </a:gridCol>
                <a:gridCol w="5740202">
                  <a:extLst>
                    <a:ext uri="{9D8B030D-6E8A-4147-A177-3AD203B41FA5}">
                      <a16:colId xmlns:a16="http://schemas.microsoft.com/office/drawing/2014/main" val="369424752"/>
                    </a:ext>
                  </a:extLst>
                </a:gridCol>
                <a:gridCol w="4533500">
                  <a:extLst>
                    <a:ext uri="{9D8B030D-6E8A-4147-A177-3AD203B41FA5}">
                      <a16:colId xmlns:a16="http://schemas.microsoft.com/office/drawing/2014/main" val="3390395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aseline="0" dirty="0"/>
                        <a:t>Päätösasia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Päätökset, kommentit</a:t>
                      </a:r>
                      <a:r>
                        <a:rPr lang="fi-FI" sz="1200" baseline="0" dirty="0"/>
                        <a:t> ja jatkotoimenpiteet</a:t>
                      </a:r>
                      <a:endParaRPr lang="fi-FI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7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[Päätettävä asia]</a:t>
                      </a:r>
                    </a:p>
                    <a:p>
                      <a:pPr lvl="0">
                        <a:buNone/>
                      </a:pP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dirty="0"/>
                        <a:t>[päivitetään käsittelyn jälkeen]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370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fi-FI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154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08779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7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3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F71FF3-DECD-4ECB-8DA0-1CED19EC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[1 Päätösasia]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D9694C-ADD1-4320-B775-01E1D1225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569242" cy="4982400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/>
              <a:t>Päätösehdotus</a:t>
            </a:r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pPr marL="0" indent="0">
              <a:buNone/>
            </a:pPr>
            <a:r>
              <a:rPr lang="fi-FI" sz="1800" dirty="0"/>
              <a:t>Perustelut </a:t>
            </a:r>
          </a:p>
          <a:p>
            <a:endParaRPr lang="fi-FI" sz="1800" dirty="0"/>
          </a:p>
          <a:p>
            <a:endParaRPr lang="fi-FI" sz="1800" dirty="0"/>
          </a:p>
          <a:p>
            <a:endParaRPr lang="fi-FI" sz="1800" dirty="0"/>
          </a:p>
          <a:p>
            <a:pPr marL="0" indent="0">
              <a:buNone/>
            </a:pPr>
            <a:r>
              <a:rPr lang="fi-FI" sz="1800" dirty="0"/>
              <a:t>Päätöksen vaikutukset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/>
              <a:t>Eteneminen ja muut mahdolliset huomioit</a:t>
            </a:r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4" name="Kuvan paikkamerkki 3">
            <a:extLst>
              <a:ext uri="{FF2B5EF4-FFF2-40B4-BE49-F238E27FC236}">
                <a16:creationId xmlns:a16="http://schemas.microsoft.com/office/drawing/2014/main" id="{18FA8545-0089-4104-A67B-55AB46BAF0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22540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11BF0A-A22F-4244-8BB1-C76A2D9C3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[Päätösasian] vaihtoehtotarkastelu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73E4D1EE-9644-432C-9D5F-62DE10C4D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445142"/>
              </p:ext>
            </p:extLst>
          </p:nvPr>
        </p:nvGraphicFramePr>
        <p:xfrm>
          <a:off x="457200" y="1195388"/>
          <a:ext cx="10457849" cy="3566160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1727735">
                  <a:extLst>
                    <a:ext uri="{9D8B030D-6E8A-4147-A177-3AD203B41FA5}">
                      <a16:colId xmlns:a16="http://schemas.microsoft.com/office/drawing/2014/main" val="638778762"/>
                    </a:ext>
                  </a:extLst>
                </a:gridCol>
                <a:gridCol w="4533710">
                  <a:extLst>
                    <a:ext uri="{9D8B030D-6E8A-4147-A177-3AD203B41FA5}">
                      <a16:colId xmlns:a16="http://schemas.microsoft.com/office/drawing/2014/main" val="2099785290"/>
                    </a:ext>
                  </a:extLst>
                </a:gridCol>
                <a:gridCol w="4196404">
                  <a:extLst>
                    <a:ext uri="{9D8B030D-6E8A-4147-A177-3AD203B41FA5}">
                      <a16:colId xmlns:a16="http://schemas.microsoft.com/office/drawing/2014/main" val="3095058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600" dirty="0"/>
                        <a:t>+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600" dirty="0"/>
                        <a:t>-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48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[Vaihtoehto A]</a:t>
                      </a:r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444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[Vaihtoehto B]</a:t>
                      </a:r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139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54302"/>
      </p:ext>
    </p:extLst>
  </p:cSld>
  <p:clrMapOvr>
    <a:masterClrMapping/>
  </p:clrMapOvr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3" id="{2733F3FF-16CA-488A-BA31-D8ECD0C592AF}" vid="{F8B72B4E-CAC5-45FD-92A5-7A9FB78FF1E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6040D5B0FCB9F4E931062A767F9A93F" ma:contentTypeVersion="4" ma:contentTypeDescription="Luo uusi asiakirja." ma:contentTypeScope="" ma:versionID="5fdfb09e25de07dc95d1d46f16c93451">
  <xsd:schema xmlns:xsd="http://www.w3.org/2001/XMLSchema" xmlns:xs="http://www.w3.org/2001/XMLSchema" xmlns:p="http://schemas.microsoft.com/office/2006/metadata/properties" xmlns:ns2="671d250b-b48a-4cbe-b340-7750646ce404" xmlns:ns3="b91525f7-2e7c-4ec0-88b2-a11e0f1f5a32" targetNamespace="http://schemas.microsoft.com/office/2006/metadata/properties" ma:root="true" ma:fieldsID="9389ede95a9c2568dbf961331bdaffb2" ns2:_="" ns3:_="">
    <xsd:import namespace="671d250b-b48a-4cbe-b340-7750646ce404"/>
    <xsd:import namespace="b91525f7-2e7c-4ec0-88b2-a11e0f1f5a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d250b-b48a-4cbe-b340-7750646ce4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525f7-2e7c-4ec0-88b2-a11e0f1f5a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248291-5BA4-44D7-A731-4A29B6429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d250b-b48a-4cbe-b340-7750646ce404"/>
    <ds:schemaRef ds:uri="b91525f7-2e7c-4ec0-88b2-a11e0f1f5a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68ECCB-3DBE-434C-B3B2-4D1C263D15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81F895-FF05-463C-AB15-F614298A0D89}">
  <ds:schemaRefs>
    <ds:schemaRef ds:uri="http://schemas.openxmlformats.org/package/2006/metadata/core-properties"/>
    <ds:schemaRef ds:uri="b91525f7-2e7c-4ec0-88b2-a11e0f1f5a32"/>
    <ds:schemaRef ds:uri="671d250b-b48a-4cbe-b340-7750646ce404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96</Words>
  <Application>Microsoft Office PowerPoint</Application>
  <PresentationFormat>Laajakuva</PresentationFormat>
  <Paragraphs>50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Arial Black</vt:lpstr>
      <vt:lpstr>HKI-perus</vt:lpstr>
      <vt:lpstr>Linjaukset, päätökset ja selvitykset </vt:lpstr>
      <vt:lpstr>Päätökset</vt:lpstr>
      <vt:lpstr>[1 Päätösasia]</vt:lpstr>
      <vt:lpstr>[Päätösasian] vaihtoehtotarkastelu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Linjaukset, päätökset ja selvitykset </dc:title>
  <dc:creator>Majuri Päivi</dc:creator>
  <cp:lastModifiedBy>Majuri Päivi</cp:lastModifiedBy>
  <cp:revision>1</cp:revision>
  <dcterms:created xsi:type="dcterms:W3CDTF">2021-12-15T12:00:08Z</dcterms:created>
  <dcterms:modified xsi:type="dcterms:W3CDTF">2021-12-15T12:12:05Z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0x010100F6040D5B0FCB9F4E931062A767F9A93F</vt:lpwstr>
  </property>
</Properties>
</file>