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97" r:id="rId5"/>
    <p:sldId id="299" r:id="rId6"/>
    <p:sldId id="300" r:id="rId7"/>
    <p:sldId id="301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8823A5-E63E-40ED-AE8D-5156968256CF}" v="7" dt="2021-12-15T12:10:41.4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Vaalea tyyli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0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juri Päivi" userId="5c06e4d0-cea2-4c88-81aa-42717dcf074d" providerId="ADAL" clId="{B38823A5-E63E-40ED-AE8D-5156968256CF}"/>
    <pc:docChg chg="custSel addSld delSld modSld delMainMaster">
      <pc:chgData name="Majuri Päivi" userId="5c06e4d0-cea2-4c88-81aa-42717dcf074d" providerId="ADAL" clId="{B38823A5-E63E-40ED-AE8D-5156968256CF}" dt="2021-12-15T12:12:03.715" v="632" actId="207"/>
      <pc:docMkLst>
        <pc:docMk/>
      </pc:docMkLst>
      <pc:sldChg chg="addSp delSp modSp new del mod chgLayout">
        <pc:chgData name="Majuri Päivi" userId="5c06e4d0-cea2-4c88-81aa-42717dcf074d" providerId="ADAL" clId="{B38823A5-E63E-40ED-AE8D-5156968256CF}" dt="2021-12-15T12:02:34.428" v="3" actId="47"/>
        <pc:sldMkLst>
          <pc:docMk/>
          <pc:sldMk cId="1845428297" sldId="298"/>
        </pc:sldMkLst>
        <pc:spChg chg="del">
          <ac:chgData name="Majuri Päivi" userId="5c06e4d0-cea2-4c88-81aa-42717dcf074d" providerId="ADAL" clId="{B38823A5-E63E-40ED-AE8D-5156968256CF}" dt="2021-12-15T12:02:22.503" v="1" actId="700"/>
          <ac:spMkLst>
            <pc:docMk/>
            <pc:sldMk cId="1845428297" sldId="298"/>
            <ac:spMk id="2" creationId="{C2BFFE06-8A03-42CD-B404-4CBC60CEB5BA}"/>
          </ac:spMkLst>
        </pc:spChg>
        <pc:spChg chg="del">
          <ac:chgData name="Majuri Päivi" userId="5c06e4d0-cea2-4c88-81aa-42717dcf074d" providerId="ADAL" clId="{B38823A5-E63E-40ED-AE8D-5156968256CF}" dt="2021-12-15T12:02:22.503" v="1" actId="700"/>
          <ac:spMkLst>
            <pc:docMk/>
            <pc:sldMk cId="1845428297" sldId="298"/>
            <ac:spMk id="3" creationId="{AB53033E-AAC5-45F8-AC1D-A33925639F91}"/>
          </ac:spMkLst>
        </pc:spChg>
        <pc:spChg chg="add mod ord">
          <ac:chgData name="Majuri Päivi" userId="5c06e4d0-cea2-4c88-81aa-42717dcf074d" providerId="ADAL" clId="{B38823A5-E63E-40ED-AE8D-5156968256CF}" dt="2021-12-15T12:02:22.503" v="1" actId="700"/>
          <ac:spMkLst>
            <pc:docMk/>
            <pc:sldMk cId="1845428297" sldId="298"/>
            <ac:spMk id="4" creationId="{4A91C37B-87A2-4262-BC6F-511DA3857F45}"/>
          </ac:spMkLst>
        </pc:spChg>
        <pc:spChg chg="add mod ord">
          <ac:chgData name="Majuri Päivi" userId="5c06e4d0-cea2-4c88-81aa-42717dcf074d" providerId="ADAL" clId="{B38823A5-E63E-40ED-AE8D-5156968256CF}" dt="2021-12-15T12:02:22.503" v="1" actId="700"/>
          <ac:spMkLst>
            <pc:docMk/>
            <pc:sldMk cId="1845428297" sldId="298"/>
            <ac:spMk id="5" creationId="{74514B33-873D-4CB5-9C2E-53F6CFE82A8E}"/>
          </ac:spMkLst>
        </pc:spChg>
      </pc:sldChg>
      <pc:sldChg chg="modSp add mod">
        <pc:chgData name="Majuri Päivi" userId="5c06e4d0-cea2-4c88-81aa-42717dcf074d" providerId="ADAL" clId="{B38823A5-E63E-40ED-AE8D-5156968256CF}" dt="2021-12-15T12:11:19.881" v="629" actId="20577"/>
        <pc:sldMkLst>
          <pc:docMk/>
          <pc:sldMk cId="2998337756" sldId="299"/>
        </pc:sldMkLst>
        <pc:spChg chg="mod">
          <ac:chgData name="Majuri Päivi" userId="5c06e4d0-cea2-4c88-81aa-42717dcf074d" providerId="ADAL" clId="{B38823A5-E63E-40ED-AE8D-5156968256CF}" dt="2021-12-15T12:11:05.729" v="593" actId="6549"/>
          <ac:spMkLst>
            <pc:docMk/>
            <pc:sldMk cId="2998337756" sldId="299"/>
            <ac:spMk id="4" creationId="{00000000-0000-0000-0000-000000000000}"/>
          </ac:spMkLst>
        </pc:spChg>
        <pc:graphicFrameChg chg="modGraphic">
          <ac:chgData name="Majuri Päivi" userId="5c06e4d0-cea2-4c88-81aa-42717dcf074d" providerId="ADAL" clId="{B38823A5-E63E-40ED-AE8D-5156968256CF}" dt="2021-12-15T12:11:19.881" v="629" actId="20577"/>
          <ac:graphicFrameMkLst>
            <pc:docMk/>
            <pc:sldMk cId="2998337756" sldId="299"/>
            <ac:graphicFrameMk id="6" creationId="{00000000-0000-0000-0000-000000000000}"/>
          </ac:graphicFrameMkLst>
        </pc:graphicFrameChg>
      </pc:sldChg>
      <pc:sldChg chg="addSp modSp new mod modClrScheme chgLayout">
        <pc:chgData name="Majuri Päivi" userId="5c06e4d0-cea2-4c88-81aa-42717dcf074d" providerId="ADAL" clId="{B38823A5-E63E-40ED-AE8D-5156968256CF}" dt="2021-12-15T12:10:52.935" v="589" actId="20577"/>
        <pc:sldMkLst>
          <pc:docMk/>
          <pc:sldMk cId="3225409819" sldId="300"/>
        </pc:sldMkLst>
        <pc:spChg chg="mod ord">
          <ac:chgData name="Majuri Päivi" userId="5c06e4d0-cea2-4c88-81aa-42717dcf074d" providerId="ADAL" clId="{B38823A5-E63E-40ED-AE8D-5156968256CF}" dt="2021-12-15T12:10:29.743" v="578" actId="700"/>
          <ac:spMkLst>
            <pc:docMk/>
            <pc:sldMk cId="3225409819" sldId="300"/>
            <ac:spMk id="2" creationId="{EDF71FF3-DECD-4ECB-8DA0-1CED19ECBC11}"/>
          </ac:spMkLst>
        </pc:spChg>
        <pc:spChg chg="mod ord">
          <ac:chgData name="Majuri Päivi" userId="5c06e4d0-cea2-4c88-81aa-42717dcf074d" providerId="ADAL" clId="{B38823A5-E63E-40ED-AE8D-5156968256CF}" dt="2021-12-15T12:10:52.935" v="589" actId="20577"/>
          <ac:spMkLst>
            <pc:docMk/>
            <pc:sldMk cId="3225409819" sldId="300"/>
            <ac:spMk id="3" creationId="{D7D9694C-ADD1-4320-B775-01E1D12257D4}"/>
          </ac:spMkLst>
        </pc:spChg>
        <pc:spChg chg="add mod ord">
          <ac:chgData name="Majuri Päivi" userId="5c06e4d0-cea2-4c88-81aa-42717dcf074d" providerId="ADAL" clId="{B38823A5-E63E-40ED-AE8D-5156968256CF}" dt="2021-12-15T12:10:29.743" v="578" actId="700"/>
          <ac:spMkLst>
            <pc:docMk/>
            <pc:sldMk cId="3225409819" sldId="300"/>
            <ac:spMk id="4" creationId="{18FA8545-0089-4104-A67B-55AB46BAF0F3}"/>
          </ac:spMkLst>
        </pc:spChg>
      </pc:sldChg>
      <pc:sldChg chg="addSp delSp modSp new mod">
        <pc:chgData name="Majuri Päivi" userId="5c06e4d0-cea2-4c88-81aa-42717dcf074d" providerId="ADAL" clId="{B38823A5-E63E-40ED-AE8D-5156968256CF}" dt="2021-12-15T12:12:03.715" v="632" actId="207"/>
        <pc:sldMkLst>
          <pc:docMk/>
          <pc:sldMk cId="401854302" sldId="301"/>
        </pc:sldMkLst>
        <pc:spChg chg="mod">
          <ac:chgData name="Majuri Päivi" userId="5c06e4d0-cea2-4c88-81aa-42717dcf074d" providerId="ADAL" clId="{B38823A5-E63E-40ED-AE8D-5156968256CF}" dt="2021-12-15T12:08:33.175" v="545" actId="20577"/>
          <ac:spMkLst>
            <pc:docMk/>
            <pc:sldMk cId="401854302" sldId="301"/>
            <ac:spMk id="2" creationId="{B311BF0A-A22F-4244-8BB1-C76A2D9C3E10}"/>
          </ac:spMkLst>
        </pc:spChg>
        <pc:spChg chg="del">
          <ac:chgData name="Majuri Päivi" userId="5c06e4d0-cea2-4c88-81aa-42717dcf074d" providerId="ADAL" clId="{B38823A5-E63E-40ED-AE8D-5156968256CF}" dt="2021-12-15T12:07:21.256" v="480" actId="478"/>
          <ac:spMkLst>
            <pc:docMk/>
            <pc:sldMk cId="401854302" sldId="301"/>
            <ac:spMk id="3" creationId="{369E01F1-7242-4EF7-98A6-23D4FB47C5A6}"/>
          </ac:spMkLst>
        </pc:spChg>
        <pc:graphicFrameChg chg="add mod modGraphic">
          <ac:chgData name="Majuri Päivi" userId="5c06e4d0-cea2-4c88-81aa-42717dcf074d" providerId="ADAL" clId="{B38823A5-E63E-40ED-AE8D-5156968256CF}" dt="2021-12-15T12:12:03.715" v="632" actId="207"/>
          <ac:graphicFrameMkLst>
            <pc:docMk/>
            <pc:sldMk cId="401854302" sldId="301"/>
            <ac:graphicFrameMk id="4" creationId="{73E4D1EE-9644-432C-9D5F-62DE10C4DB3E}"/>
          </ac:graphicFrameMkLst>
        </pc:graphicFrameChg>
      </pc:sldChg>
      <pc:sldMasterChg chg="del delSldLayout">
        <pc:chgData name="Majuri Päivi" userId="5c06e4d0-cea2-4c88-81aa-42717dcf074d" providerId="ADAL" clId="{B38823A5-E63E-40ED-AE8D-5156968256CF}" dt="2021-12-15T12:02:22.503" v="1" actId="700"/>
        <pc:sldMasterMkLst>
          <pc:docMk/>
          <pc:sldMasterMk cId="2637441850" sldId="2147483648"/>
        </pc:sldMasterMkLst>
        <pc:sldLayoutChg chg="del">
          <pc:chgData name="Majuri Päivi" userId="5c06e4d0-cea2-4c88-81aa-42717dcf074d" providerId="ADAL" clId="{B38823A5-E63E-40ED-AE8D-5156968256CF}" dt="2021-12-15T12:02:22.503" v="1" actId="700"/>
          <pc:sldLayoutMkLst>
            <pc:docMk/>
            <pc:sldMasterMk cId="2637441850" sldId="2147483648"/>
            <pc:sldLayoutMk cId="692032423" sldId="2147483649"/>
          </pc:sldLayoutMkLst>
        </pc:sldLayoutChg>
        <pc:sldLayoutChg chg="del">
          <pc:chgData name="Majuri Päivi" userId="5c06e4d0-cea2-4c88-81aa-42717dcf074d" providerId="ADAL" clId="{B38823A5-E63E-40ED-AE8D-5156968256CF}" dt="2021-12-15T12:02:22.503" v="1" actId="700"/>
          <pc:sldLayoutMkLst>
            <pc:docMk/>
            <pc:sldMasterMk cId="2637441850" sldId="2147483648"/>
            <pc:sldLayoutMk cId="498195932" sldId="2147483650"/>
          </pc:sldLayoutMkLst>
        </pc:sldLayoutChg>
        <pc:sldLayoutChg chg="del">
          <pc:chgData name="Majuri Päivi" userId="5c06e4d0-cea2-4c88-81aa-42717dcf074d" providerId="ADAL" clId="{B38823A5-E63E-40ED-AE8D-5156968256CF}" dt="2021-12-15T12:02:22.503" v="1" actId="700"/>
          <pc:sldLayoutMkLst>
            <pc:docMk/>
            <pc:sldMasterMk cId="2637441850" sldId="2147483648"/>
            <pc:sldLayoutMk cId="1976060716" sldId="2147483651"/>
          </pc:sldLayoutMkLst>
        </pc:sldLayoutChg>
        <pc:sldLayoutChg chg="del">
          <pc:chgData name="Majuri Päivi" userId="5c06e4d0-cea2-4c88-81aa-42717dcf074d" providerId="ADAL" clId="{B38823A5-E63E-40ED-AE8D-5156968256CF}" dt="2021-12-15T12:02:22.503" v="1" actId="700"/>
          <pc:sldLayoutMkLst>
            <pc:docMk/>
            <pc:sldMasterMk cId="2637441850" sldId="2147483648"/>
            <pc:sldLayoutMk cId="1413991223" sldId="2147483652"/>
          </pc:sldLayoutMkLst>
        </pc:sldLayoutChg>
        <pc:sldLayoutChg chg="del">
          <pc:chgData name="Majuri Päivi" userId="5c06e4d0-cea2-4c88-81aa-42717dcf074d" providerId="ADAL" clId="{B38823A5-E63E-40ED-AE8D-5156968256CF}" dt="2021-12-15T12:02:22.503" v="1" actId="700"/>
          <pc:sldLayoutMkLst>
            <pc:docMk/>
            <pc:sldMasterMk cId="2637441850" sldId="2147483648"/>
            <pc:sldLayoutMk cId="2535220836" sldId="2147483653"/>
          </pc:sldLayoutMkLst>
        </pc:sldLayoutChg>
        <pc:sldLayoutChg chg="del">
          <pc:chgData name="Majuri Päivi" userId="5c06e4d0-cea2-4c88-81aa-42717dcf074d" providerId="ADAL" clId="{B38823A5-E63E-40ED-AE8D-5156968256CF}" dt="2021-12-15T12:02:22.503" v="1" actId="700"/>
          <pc:sldLayoutMkLst>
            <pc:docMk/>
            <pc:sldMasterMk cId="2637441850" sldId="2147483648"/>
            <pc:sldLayoutMk cId="1002364488" sldId="2147483654"/>
          </pc:sldLayoutMkLst>
        </pc:sldLayoutChg>
        <pc:sldLayoutChg chg="del">
          <pc:chgData name="Majuri Päivi" userId="5c06e4d0-cea2-4c88-81aa-42717dcf074d" providerId="ADAL" clId="{B38823A5-E63E-40ED-AE8D-5156968256CF}" dt="2021-12-15T12:02:22.503" v="1" actId="700"/>
          <pc:sldLayoutMkLst>
            <pc:docMk/>
            <pc:sldMasterMk cId="2637441850" sldId="2147483648"/>
            <pc:sldLayoutMk cId="526512332" sldId="2147483655"/>
          </pc:sldLayoutMkLst>
        </pc:sldLayoutChg>
        <pc:sldLayoutChg chg="del">
          <pc:chgData name="Majuri Päivi" userId="5c06e4d0-cea2-4c88-81aa-42717dcf074d" providerId="ADAL" clId="{B38823A5-E63E-40ED-AE8D-5156968256CF}" dt="2021-12-15T12:02:22.503" v="1" actId="700"/>
          <pc:sldLayoutMkLst>
            <pc:docMk/>
            <pc:sldMasterMk cId="2637441850" sldId="2147483648"/>
            <pc:sldLayoutMk cId="428785764" sldId="2147483656"/>
          </pc:sldLayoutMkLst>
        </pc:sldLayoutChg>
        <pc:sldLayoutChg chg="del">
          <pc:chgData name="Majuri Päivi" userId="5c06e4d0-cea2-4c88-81aa-42717dcf074d" providerId="ADAL" clId="{B38823A5-E63E-40ED-AE8D-5156968256CF}" dt="2021-12-15T12:02:22.503" v="1" actId="700"/>
          <pc:sldLayoutMkLst>
            <pc:docMk/>
            <pc:sldMasterMk cId="2637441850" sldId="2147483648"/>
            <pc:sldLayoutMk cId="3784984723" sldId="2147483657"/>
          </pc:sldLayoutMkLst>
        </pc:sldLayoutChg>
        <pc:sldLayoutChg chg="del">
          <pc:chgData name="Majuri Päivi" userId="5c06e4d0-cea2-4c88-81aa-42717dcf074d" providerId="ADAL" clId="{B38823A5-E63E-40ED-AE8D-5156968256CF}" dt="2021-12-15T12:02:22.503" v="1" actId="700"/>
          <pc:sldLayoutMkLst>
            <pc:docMk/>
            <pc:sldMasterMk cId="2637441850" sldId="2147483648"/>
            <pc:sldLayoutMk cId="1613444794" sldId="2147483658"/>
          </pc:sldLayoutMkLst>
        </pc:sldLayoutChg>
        <pc:sldLayoutChg chg="del">
          <pc:chgData name="Majuri Päivi" userId="5c06e4d0-cea2-4c88-81aa-42717dcf074d" providerId="ADAL" clId="{B38823A5-E63E-40ED-AE8D-5156968256CF}" dt="2021-12-15T12:02:22.503" v="1" actId="700"/>
          <pc:sldLayoutMkLst>
            <pc:docMk/>
            <pc:sldMasterMk cId="2637441850" sldId="2147483648"/>
            <pc:sldLayoutMk cId="690390735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15.12.2021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84649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 noChangeAspect="1"/>
          </p:cNvSpPr>
          <p:nvPr/>
        </p:nvSpPr>
        <p:spPr bwMode="auto">
          <a:xfrm>
            <a:off x="11018838" y="0"/>
            <a:ext cx="1189037" cy="6858000"/>
          </a:xfrm>
          <a:custGeom>
            <a:avLst/>
            <a:gdLst>
              <a:gd name="T0" fmla="*/ 107277 w 2460"/>
              <a:gd name="T1" fmla="*/ 0 h 14300"/>
              <a:gd name="T2" fmla="*/ 0 w 2460"/>
              <a:gd name="T3" fmla="*/ 340023 h 14300"/>
              <a:gd name="T4" fmla="*/ 115492 w 2460"/>
              <a:gd name="T5" fmla="*/ 771645 h 14300"/>
              <a:gd name="T6" fmla="*/ 0 w 2460"/>
              <a:gd name="T7" fmla="*/ 1203267 h 14300"/>
              <a:gd name="T8" fmla="*/ 115492 w 2460"/>
              <a:gd name="T9" fmla="*/ 1634890 h 14300"/>
              <a:gd name="T10" fmla="*/ 0 w 2460"/>
              <a:gd name="T11" fmla="*/ 2066032 h 14300"/>
              <a:gd name="T12" fmla="*/ 115492 w 2460"/>
              <a:gd name="T13" fmla="*/ 2497655 h 14300"/>
              <a:gd name="T14" fmla="*/ 115492 w 2460"/>
              <a:gd name="T15" fmla="*/ 2519716 h 14300"/>
              <a:gd name="T16" fmla="*/ 0 w 2460"/>
              <a:gd name="T17" fmla="*/ 2951338 h 14300"/>
              <a:gd name="T18" fmla="*/ 115492 w 2460"/>
              <a:gd name="T19" fmla="*/ 3382481 h 14300"/>
              <a:gd name="T20" fmla="*/ 0 w 2460"/>
              <a:gd name="T21" fmla="*/ 3814103 h 14300"/>
              <a:gd name="T22" fmla="*/ 115492 w 2460"/>
              <a:gd name="T23" fmla="*/ 4245725 h 14300"/>
              <a:gd name="T24" fmla="*/ 0 w 2460"/>
              <a:gd name="T25" fmla="*/ 4676868 h 14300"/>
              <a:gd name="T26" fmla="*/ 115492 w 2460"/>
              <a:gd name="T27" fmla="*/ 5108491 h 14300"/>
              <a:gd name="T28" fmla="*/ 0 w 2460"/>
              <a:gd name="T29" fmla="*/ 5540113 h 14300"/>
              <a:gd name="T30" fmla="*/ 115492 w 2460"/>
              <a:gd name="T31" fmla="*/ 5971256 h 14300"/>
              <a:gd name="T32" fmla="*/ 0 w 2460"/>
              <a:gd name="T33" fmla="*/ 6402878 h 14300"/>
              <a:gd name="T34" fmla="*/ 115492 w 2460"/>
              <a:gd name="T35" fmla="*/ 6834501 h 14300"/>
              <a:gd name="T36" fmla="*/ 115009 w 2460"/>
              <a:gd name="T37" fmla="*/ 6858000 h 14300"/>
              <a:gd name="T38" fmla="*/ 1188749 w 2460"/>
              <a:gd name="T39" fmla="*/ 6858000 h 14300"/>
              <a:gd name="T40" fmla="*/ 1188749 w 2460"/>
              <a:gd name="T41" fmla="*/ 0 h 14300"/>
              <a:gd name="T42" fmla="*/ 107277 w 2460"/>
              <a:gd name="T43" fmla="*/ 0 h 143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460" h="14300">
                <a:moveTo>
                  <a:pt x="222" y="0"/>
                </a:moveTo>
                <a:cubicBezTo>
                  <a:pt x="167" y="272"/>
                  <a:pt x="0" y="334"/>
                  <a:pt x="0" y="709"/>
                </a:cubicBezTo>
                <a:cubicBezTo>
                  <a:pt x="0" y="1159"/>
                  <a:pt x="239" y="1159"/>
                  <a:pt x="239" y="1609"/>
                </a:cubicBezTo>
                <a:cubicBezTo>
                  <a:pt x="239" y="2059"/>
                  <a:pt x="0" y="2059"/>
                  <a:pt x="0" y="2509"/>
                </a:cubicBezTo>
                <a:cubicBezTo>
                  <a:pt x="0" y="2959"/>
                  <a:pt x="239" y="2959"/>
                  <a:pt x="239" y="3409"/>
                </a:cubicBezTo>
                <a:cubicBezTo>
                  <a:pt x="239" y="3858"/>
                  <a:pt x="0" y="3858"/>
                  <a:pt x="0" y="4308"/>
                </a:cubicBezTo>
                <a:cubicBezTo>
                  <a:pt x="0" y="4758"/>
                  <a:pt x="239" y="4758"/>
                  <a:pt x="239" y="5208"/>
                </a:cubicBezTo>
                <a:lnTo>
                  <a:pt x="239" y="5254"/>
                </a:lnTo>
                <a:cubicBezTo>
                  <a:pt x="239" y="5704"/>
                  <a:pt x="0" y="5704"/>
                  <a:pt x="0" y="6154"/>
                </a:cubicBezTo>
                <a:cubicBezTo>
                  <a:pt x="0" y="6603"/>
                  <a:pt x="239" y="6603"/>
                  <a:pt x="239" y="7053"/>
                </a:cubicBezTo>
                <a:cubicBezTo>
                  <a:pt x="239" y="7503"/>
                  <a:pt x="0" y="7503"/>
                  <a:pt x="0" y="7953"/>
                </a:cubicBezTo>
                <a:cubicBezTo>
                  <a:pt x="0" y="8403"/>
                  <a:pt x="239" y="8403"/>
                  <a:pt x="239" y="8853"/>
                </a:cubicBezTo>
                <a:cubicBezTo>
                  <a:pt x="239" y="9303"/>
                  <a:pt x="0" y="9303"/>
                  <a:pt x="0" y="9752"/>
                </a:cubicBezTo>
                <a:cubicBezTo>
                  <a:pt x="0" y="10202"/>
                  <a:pt x="239" y="10202"/>
                  <a:pt x="239" y="10652"/>
                </a:cubicBezTo>
                <a:cubicBezTo>
                  <a:pt x="239" y="11102"/>
                  <a:pt x="0" y="11102"/>
                  <a:pt x="0" y="11552"/>
                </a:cubicBezTo>
                <a:cubicBezTo>
                  <a:pt x="0" y="12002"/>
                  <a:pt x="239" y="12002"/>
                  <a:pt x="239" y="12451"/>
                </a:cubicBezTo>
                <a:cubicBezTo>
                  <a:pt x="239" y="12901"/>
                  <a:pt x="0" y="12901"/>
                  <a:pt x="0" y="13351"/>
                </a:cubicBezTo>
                <a:cubicBezTo>
                  <a:pt x="0" y="13801"/>
                  <a:pt x="239" y="13801"/>
                  <a:pt x="239" y="14251"/>
                </a:cubicBezTo>
                <a:cubicBezTo>
                  <a:pt x="239" y="14268"/>
                  <a:pt x="239" y="14284"/>
                  <a:pt x="238" y="14300"/>
                </a:cubicBezTo>
                <a:lnTo>
                  <a:pt x="2460" y="14300"/>
                </a:lnTo>
                <a:lnTo>
                  <a:pt x="2460" y="0"/>
                </a:lnTo>
                <a:lnTo>
                  <a:pt x="222" y="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15.12.2021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76508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 noChangeAspect="1"/>
          </p:cNvSpPr>
          <p:nvPr/>
        </p:nvSpPr>
        <p:spPr bwMode="auto">
          <a:xfrm>
            <a:off x="11077575" y="0"/>
            <a:ext cx="1112838" cy="6858000"/>
          </a:xfrm>
          <a:custGeom>
            <a:avLst/>
            <a:gdLst>
              <a:gd name="T0" fmla="*/ 30426 w 2304"/>
              <a:gd name="T1" fmla="*/ 0 h 14300"/>
              <a:gd name="T2" fmla="*/ 18352 w 2304"/>
              <a:gd name="T3" fmla="*/ 11990 h 14300"/>
              <a:gd name="T4" fmla="*/ 286395 w 2304"/>
              <a:gd name="T5" fmla="*/ 276718 h 14300"/>
              <a:gd name="T6" fmla="*/ 18352 w 2304"/>
              <a:gd name="T7" fmla="*/ 540967 h 14300"/>
              <a:gd name="T8" fmla="*/ 268042 w 2304"/>
              <a:gd name="T9" fmla="*/ 787951 h 14300"/>
              <a:gd name="T10" fmla="*/ 0 w 2304"/>
              <a:gd name="T11" fmla="*/ 1052199 h 14300"/>
              <a:gd name="T12" fmla="*/ 268042 w 2304"/>
              <a:gd name="T13" fmla="*/ 1316928 h 14300"/>
              <a:gd name="T14" fmla="*/ 0 w 2304"/>
              <a:gd name="T15" fmla="*/ 1581656 h 14300"/>
              <a:gd name="T16" fmla="*/ 268042 w 2304"/>
              <a:gd name="T17" fmla="*/ 1846385 h 14300"/>
              <a:gd name="T18" fmla="*/ 0 w 2304"/>
              <a:gd name="T19" fmla="*/ 2111113 h 14300"/>
              <a:gd name="T20" fmla="*/ 268042 w 2304"/>
              <a:gd name="T21" fmla="*/ 2375841 h 14300"/>
              <a:gd name="T22" fmla="*/ 0 w 2304"/>
              <a:gd name="T23" fmla="*/ 2640570 h 14300"/>
              <a:gd name="T24" fmla="*/ 268042 w 2304"/>
              <a:gd name="T25" fmla="*/ 2905298 h 14300"/>
              <a:gd name="T26" fmla="*/ 0 w 2304"/>
              <a:gd name="T27" fmla="*/ 3170027 h 14300"/>
              <a:gd name="T28" fmla="*/ 281082 w 2304"/>
              <a:gd name="T29" fmla="*/ 3447704 h 14300"/>
              <a:gd name="T30" fmla="*/ 18352 w 2304"/>
              <a:gd name="T31" fmla="*/ 3706677 h 14300"/>
              <a:gd name="T32" fmla="*/ 286395 w 2304"/>
              <a:gd name="T33" fmla="*/ 3971405 h 14300"/>
              <a:gd name="T34" fmla="*/ 18352 w 2304"/>
              <a:gd name="T35" fmla="*/ 4236134 h 14300"/>
              <a:gd name="T36" fmla="*/ 286395 w 2304"/>
              <a:gd name="T37" fmla="*/ 4500862 h 14300"/>
              <a:gd name="T38" fmla="*/ 18352 w 2304"/>
              <a:gd name="T39" fmla="*/ 4765591 h 14300"/>
              <a:gd name="T40" fmla="*/ 286395 w 2304"/>
              <a:gd name="T41" fmla="*/ 5030319 h 14300"/>
              <a:gd name="T42" fmla="*/ 18352 w 2304"/>
              <a:gd name="T43" fmla="*/ 5295047 h 14300"/>
              <a:gd name="T44" fmla="*/ 268042 w 2304"/>
              <a:gd name="T45" fmla="*/ 5541552 h 14300"/>
              <a:gd name="T46" fmla="*/ 0 w 2304"/>
              <a:gd name="T47" fmla="*/ 5806280 h 14300"/>
              <a:gd name="T48" fmla="*/ 268042 w 2304"/>
              <a:gd name="T49" fmla="*/ 6071009 h 14300"/>
              <a:gd name="T50" fmla="*/ 0 w 2304"/>
              <a:gd name="T51" fmla="*/ 6335737 h 14300"/>
              <a:gd name="T52" fmla="*/ 268042 w 2304"/>
              <a:gd name="T53" fmla="*/ 6600465 h 14300"/>
              <a:gd name="T54" fmla="*/ 7244 w 2304"/>
              <a:gd name="T55" fmla="*/ 6858000 h 14300"/>
              <a:gd name="T56" fmla="*/ 1112737 w 2304"/>
              <a:gd name="T57" fmla="*/ 6858000 h 14300"/>
              <a:gd name="T58" fmla="*/ 1112737 w 2304"/>
              <a:gd name="T59" fmla="*/ 0 h 14300"/>
              <a:gd name="T60" fmla="*/ 30426 w 2304"/>
              <a:gd name="T61" fmla="*/ 0 h 1430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304" h="14300">
                <a:moveTo>
                  <a:pt x="63" y="0"/>
                </a:moveTo>
                <a:lnTo>
                  <a:pt x="38" y="25"/>
                </a:lnTo>
                <a:lnTo>
                  <a:pt x="593" y="577"/>
                </a:lnTo>
                <a:lnTo>
                  <a:pt x="38" y="1128"/>
                </a:lnTo>
                <a:lnTo>
                  <a:pt x="555" y="1643"/>
                </a:lnTo>
                <a:lnTo>
                  <a:pt x="0" y="2194"/>
                </a:lnTo>
                <a:lnTo>
                  <a:pt x="555" y="2746"/>
                </a:lnTo>
                <a:lnTo>
                  <a:pt x="0" y="3298"/>
                </a:lnTo>
                <a:lnTo>
                  <a:pt x="555" y="3850"/>
                </a:lnTo>
                <a:lnTo>
                  <a:pt x="0" y="4402"/>
                </a:lnTo>
                <a:lnTo>
                  <a:pt x="555" y="4954"/>
                </a:lnTo>
                <a:lnTo>
                  <a:pt x="0" y="5506"/>
                </a:lnTo>
                <a:lnTo>
                  <a:pt x="555" y="6058"/>
                </a:lnTo>
                <a:lnTo>
                  <a:pt x="0" y="6610"/>
                </a:lnTo>
                <a:lnTo>
                  <a:pt x="582" y="7189"/>
                </a:lnTo>
                <a:lnTo>
                  <a:pt x="38" y="7729"/>
                </a:lnTo>
                <a:lnTo>
                  <a:pt x="593" y="8281"/>
                </a:lnTo>
                <a:lnTo>
                  <a:pt x="38" y="8833"/>
                </a:lnTo>
                <a:lnTo>
                  <a:pt x="593" y="9385"/>
                </a:lnTo>
                <a:lnTo>
                  <a:pt x="38" y="9937"/>
                </a:lnTo>
                <a:lnTo>
                  <a:pt x="593" y="10489"/>
                </a:lnTo>
                <a:lnTo>
                  <a:pt x="38" y="11041"/>
                </a:lnTo>
                <a:lnTo>
                  <a:pt x="555" y="11555"/>
                </a:lnTo>
                <a:lnTo>
                  <a:pt x="0" y="12107"/>
                </a:lnTo>
                <a:lnTo>
                  <a:pt x="555" y="12659"/>
                </a:lnTo>
                <a:lnTo>
                  <a:pt x="0" y="13211"/>
                </a:lnTo>
                <a:lnTo>
                  <a:pt x="555" y="13763"/>
                </a:lnTo>
                <a:lnTo>
                  <a:pt x="15" y="14300"/>
                </a:lnTo>
                <a:lnTo>
                  <a:pt x="2304" y="14300"/>
                </a:lnTo>
                <a:cubicBezTo>
                  <a:pt x="2304" y="9533"/>
                  <a:pt x="2304" y="4767"/>
                  <a:pt x="2304" y="0"/>
                </a:cubicBezTo>
                <a:lnTo>
                  <a:pt x="63" y="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15.12.2021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20865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3"/>
          <p:cNvSpPr>
            <a:spLocks noChangeAspect="1"/>
          </p:cNvSpPr>
          <p:nvPr/>
        </p:nvSpPr>
        <p:spPr bwMode="auto">
          <a:xfrm>
            <a:off x="10964863" y="0"/>
            <a:ext cx="1228725" cy="6858000"/>
          </a:xfrm>
          <a:custGeom>
            <a:avLst/>
            <a:gdLst>
              <a:gd name="T0" fmla="*/ 0 w 2539"/>
              <a:gd name="T1" fmla="*/ 4225103 h 14300"/>
              <a:gd name="T2" fmla="*/ 0 w 2539"/>
              <a:gd name="T3" fmla="*/ 4225103 h 14300"/>
              <a:gd name="T4" fmla="*/ 174239 w 2539"/>
              <a:gd name="T5" fmla="*/ 4488393 h 14300"/>
              <a:gd name="T6" fmla="*/ 0 w 2539"/>
              <a:gd name="T7" fmla="*/ 4751683 h 14300"/>
              <a:gd name="T8" fmla="*/ 0 w 2539"/>
              <a:gd name="T9" fmla="*/ 4752642 h 14300"/>
              <a:gd name="T10" fmla="*/ 0 w 2539"/>
              <a:gd name="T11" fmla="*/ 4753122 h 14300"/>
              <a:gd name="T12" fmla="*/ 174239 w 2539"/>
              <a:gd name="T13" fmla="*/ 5016411 h 14300"/>
              <a:gd name="T14" fmla="*/ 0 w 2539"/>
              <a:gd name="T15" fmla="*/ 5279701 h 14300"/>
              <a:gd name="T16" fmla="*/ 0 w 2539"/>
              <a:gd name="T17" fmla="*/ 5279701 h 14300"/>
              <a:gd name="T18" fmla="*/ 0 w 2539"/>
              <a:gd name="T19" fmla="*/ 5281140 h 14300"/>
              <a:gd name="T20" fmla="*/ 175691 w 2539"/>
              <a:gd name="T21" fmla="*/ 5544909 h 14300"/>
              <a:gd name="T22" fmla="*/ 0 w 2539"/>
              <a:gd name="T23" fmla="*/ 5809158 h 14300"/>
              <a:gd name="T24" fmla="*/ 175691 w 2539"/>
              <a:gd name="T25" fmla="*/ 6072927 h 14300"/>
              <a:gd name="T26" fmla="*/ 0 w 2539"/>
              <a:gd name="T27" fmla="*/ 6337176 h 14300"/>
              <a:gd name="T28" fmla="*/ 175691 w 2539"/>
              <a:gd name="T29" fmla="*/ 6600945 h 14300"/>
              <a:gd name="T30" fmla="*/ 0 w 2539"/>
              <a:gd name="T31" fmla="*/ 6858000 h 14300"/>
              <a:gd name="T32" fmla="*/ 1228866 w 2539"/>
              <a:gd name="T33" fmla="*/ 6858000 h 14300"/>
              <a:gd name="T34" fmla="*/ 1228866 w 2539"/>
              <a:gd name="T35" fmla="*/ 0 h 14300"/>
              <a:gd name="T36" fmla="*/ 0 w 2539"/>
              <a:gd name="T37" fmla="*/ 0 h 14300"/>
              <a:gd name="T38" fmla="*/ 175691 w 2539"/>
              <a:gd name="T39" fmla="*/ 264249 h 14300"/>
              <a:gd name="T40" fmla="*/ 0 w 2539"/>
              <a:gd name="T41" fmla="*/ 528018 h 14300"/>
              <a:gd name="T42" fmla="*/ 175691 w 2539"/>
              <a:gd name="T43" fmla="*/ 791787 h 14300"/>
              <a:gd name="T44" fmla="*/ 0 w 2539"/>
              <a:gd name="T45" fmla="*/ 1056036 h 14300"/>
              <a:gd name="T46" fmla="*/ 175691 w 2539"/>
              <a:gd name="T47" fmla="*/ 1319805 h 14300"/>
              <a:gd name="T48" fmla="*/ 0 w 2539"/>
              <a:gd name="T49" fmla="*/ 1584054 h 14300"/>
              <a:gd name="T50" fmla="*/ 175691 w 2539"/>
              <a:gd name="T51" fmla="*/ 1847823 h 14300"/>
              <a:gd name="T52" fmla="*/ 0 w 2539"/>
              <a:gd name="T53" fmla="*/ 2112072 h 14300"/>
              <a:gd name="T54" fmla="*/ 175691 w 2539"/>
              <a:gd name="T55" fmla="*/ 2375841 h 14300"/>
              <a:gd name="T56" fmla="*/ 0 w 2539"/>
              <a:gd name="T57" fmla="*/ 2640090 h 14300"/>
              <a:gd name="T58" fmla="*/ 175691 w 2539"/>
              <a:gd name="T59" fmla="*/ 2903859 h 14300"/>
              <a:gd name="T60" fmla="*/ 0 w 2539"/>
              <a:gd name="T61" fmla="*/ 3168108 h 14300"/>
              <a:gd name="T62" fmla="*/ 175691 w 2539"/>
              <a:gd name="T63" fmla="*/ 3431877 h 14300"/>
              <a:gd name="T64" fmla="*/ 0 w 2539"/>
              <a:gd name="T65" fmla="*/ 3695647 h 14300"/>
              <a:gd name="T66" fmla="*/ 175691 w 2539"/>
              <a:gd name="T67" fmla="*/ 3959896 h 14300"/>
              <a:gd name="T68" fmla="*/ 0 w 2539"/>
              <a:gd name="T69" fmla="*/ 4223665 h 14300"/>
              <a:gd name="T70" fmla="*/ 0 w 2539"/>
              <a:gd name="T71" fmla="*/ 4225103 h 1430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539" h="14300">
                <a:moveTo>
                  <a:pt x="0" y="8810"/>
                </a:moveTo>
                <a:lnTo>
                  <a:pt x="0" y="8810"/>
                </a:lnTo>
                <a:cubicBezTo>
                  <a:pt x="0" y="9056"/>
                  <a:pt x="148" y="9267"/>
                  <a:pt x="360" y="9359"/>
                </a:cubicBezTo>
                <a:cubicBezTo>
                  <a:pt x="148" y="9451"/>
                  <a:pt x="0" y="9662"/>
                  <a:pt x="0" y="9908"/>
                </a:cubicBezTo>
                <a:lnTo>
                  <a:pt x="0" y="9910"/>
                </a:lnTo>
                <a:lnTo>
                  <a:pt x="0" y="9911"/>
                </a:lnTo>
                <a:cubicBezTo>
                  <a:pt x="0" y="10157"/>
                  <a:pt x="148" y="10368"/>
                  <a:pt x="360" y="10460"/>
                </a:cubicBezTo>
                <a:cubicBezTo>
                  <a:pt x="148" y="10552"/>
                  <a:pt x="0" y="10763"/>
                  <a:pt x="0" y="11009"/>
                </a:cubicBezTo>
                <a:lnTo>
                  <a:pt x="0" y="11012"/>
                </a:lnTo>
                <a:cubicBezTo>
                  <a:pt x="0" y="11259"/>
                  <a:pt x="150" y="11471"/>
                  <a:pt x="363" y="11562"/>
                </a:cubicBezTo>
                <a:cubicBezTo>
                  <a:pt x="150" y="11654"/>
                  <a:pt x="0" y="11866"/>
                  <a:pt x="0" y="12113"/>
                </a:cubicBezTo>
                <a:cubicBezTo>
                  <a:pt x="0" y="12360"/>
                  <a:pt x="150" y="12572"/>
                  <a:pt x="363" y="12663"/>
                </a:cubicBezTo>
                <a:cubicBezTo>
                  <a:pt x="150" y="12755"/>
                  <a:pt x="0" y="12967"/>
                  <a:pt x="0" y="13214"/>
                </a:cubicBezTo>
                <a:cubicBezTo>
                  <a:pt x="0" y="13461"/>
                  <a:pt x="150" y="13673"/>
                  <a:pt x="363" y="13764"/>
                </a:cubicBezTo>
                <a:cubicBezTo>
                  <a:pt x="154" y="13854"/>
                  <a:pt x="6" y="14059"/>
                  <a:pt x="0" y="14300"/>
                </a:cubicBezTo>
                <a:lnTo>
                  <a:pt x="2539" y="14300"/>
                </a:lnTo>
                <a:cubicBezTo>
                  <a:pt x="2539" y="9533"/>
                  <a:pt x="2539" y="4767"/>
                  <a:pt x="2539" y="0"/>
                </a:cubicBezTo>
                <a:lnTo>
                  <a:pt x="0" y="0"/>
                </a:lnTo>
                <a:cubicBezTo>
                  <a:pt x="0" y="247"/>
                  <a:pt x="150" y="459"/>
                  <a:pt x="363" y="551"/>
                </a:cubicBezTo>
                <a:cubicBezTo>
                  <a:pt x="150" y="642"/>
                  <a:pt x="0" y="854"/>
                  <a:pt x="0" y="1101"/>
                </a:cubicBezTo>
                <a:cubicBezTo>
                  <a:pt x="0" y="1348"/>
                  <a:pt x="150" y="1560"/>
                  <a:pt x="363" y="1651"/>
                </a:cubicBezTo>
                <a:cubicBezTo>
                  <a:pt x="150" y="1743"/>
                  <a:pt x="0" y="1955"/>
                  <a:pt x="0" y="2202"/>
                </a:cubicBezTo>
                <a:cubicBezTo>
                  <a:pt x="0" y="2449"/>
                  <a:pt x="150" y="2661"/>
                  <a:pt x="363" y="2752"/>
                </a:cubicBezTo>
                <a:cubicBezTo>
                  <a:pt x="150" y="2844"/>
                  <a:pt x="0" y="3056"/>
                  <a:pt x="0" y="3303"/>
                </a:cubicBezTo>
                <a:cubicBezTo>
                  <a:pt x="0" y="3550"/>
                  <a:pt x="150" y="3762"/>
                  <a:pt x="363" y="3853"/>
                </a:cubicBezTo>
                <a:cubicBezTo>
                  <a:pt x="150" y="3945"/>
                  <a:pt x="0" y="4157"/>
                  <a:pt x="0" y="4404"/>
                </a:cubicBezTo>
                <a:cubicBezTo>
                  <a:pt x="0" y="4651"/>
                  <a:pt x="150" y="4863"/>
                  <a:pt x="363" y="4954"/>
                </a:cubicBezTo>
                <a:cubicBezTo>
                  <a:pt x="150" y="5046"/>
                  <a:pt x="0" y="5258"/>
                  <a:pt x="0" y="5505"/>
                </a:cubicBezTo>
                <a:cubicBezTo>
                  <a:pt x="0" y="5752"/>
                  <a:pt x="150" y="5964"/>
                  <a:pt x="363" y="6055"/>
                </a:cubicBezTo>
                <a:cubicBezTo>
                  <a:pt x="150" y="6147"/>
                  <a:pt x="0" y="6359"/>
                  <a:pt x="0" y="6606"/>
                </a:cubicBezTo>
                <a:cubicBezTo>
                  <a:pt x="0" y="6853"/>
                  <a:pt x="150" y="7065"/>
                  <a:pt x="363" y="7156"/>
                </a:cubicBezTo>
                <a:cubicBezTo>
                  <a:pt x="150" y="7247"/>
                  <a:pt x="0" y="7459"/>
                  <a:pt x="0" y="7706"/>
                </a:cubicBezTo>
                <a:cubicBezTo>
                  <a:pt x="0" y="7954"/>
                  <a:pt x="150" y="8165"/>
                  <a:pt x="363" y="8257"/>
                </a:cubicBezTo>
                <a:cubicBezTo>
                  <a:pt x="150" y="8348"/>
                  <a:pt x="0" y="8560"/>
                  <a:pt x="0" y="8807"/>
                </a:cubicBezTo>
                <a:lnTo>
                  <a:pt x="0" y="8810"/>
                </a:lnTo>
                <a:close/>
              </a:path>
            </a:pathLst>
          </a:custGeom>
          <a:solidFill>
            <a:srgbClr val="F5A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15.12.2021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113137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 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887075" y="0"/>
            <a:ext cx="1304925" cy="6858000"/>
          </a:xfrm>
          <a:custGeom>
            <a:avLst/>
            <a:gdLst>
              <a:gd name="T0" fmla="*/ 0 w 2700"/>
              <a:gd name="T1" fmla="*/ 16306 h 14300"/>
              <a:gd name="T2" fmla="*/ 212647 w 2700"/>
              <a:gd name="T3" fmla="*/ 144354 h 14300"/>
              <a:gd name="T4" fmla="*/ 212647 w 2700"/>
              <a:gd name="T5" fmla="*/ 290626 h 14300"/>
              <a:gd name="T6" fmla="*/ 0 w 2700"/>
              <a:gd name="T7" fmla="*/ 418674 h 14300"/>
              <a:gd name="T8" fmla="*/ 212647 w 2700"/>
              <a:gd name="T9" fmla="*/ 546722 h 14300"/>
              <a:gd name="T10" fmla="*/ 212647 w 2700"/>
              <a:gd name="T11" fmla="*/ 692994 h 14300"/>
              <a:gd name="T12" fmla="*/ 0 w 2700"/>
              <a:gd name="T13" fmla="*/ 820083 h 14300"/>
              <a:gd name="T14" fmla="*/ 212647 w 2700"/>
              <a:gd name="T15" fmla="*/ 948130 h 14300"/>
              <a:gd name="T16" fmla="*/ 212647 w 2700"/>
              <a:gd name="T17" fmla="*/ 1094403 h 14300"/>
              <a:gd name="T18" fmla="*/ 0 w 2700"/>
              <a:gd name="T19" fmla="*/ 1221971 h 14300"/>
              <a:gd name="T20" fmla="*/ 212647 w 2700"/>
              <a:gd name="T21" fmla="*/ 1350019 h 14300"/>
              <a:gd name="T22" fmla="*/ 212647 w 2700"/>
              <a:gd name="T23" fmla="*/ 1496291 h 14300"/>
              <a:gd name="T24" fmla="*/ 0 w 2700"/>
              <a:gd name="T25" fmla="*/ 1624339 h 14300"/>
              <a:gd name="T26" fmla="*/ 212647 w 2700"/>
              <a:gd name="T27" fmla="*/ 1752387 h 14300"/>
              <a:gd name="T28" fmla="*/ 212647 w 2700"/>
              <a:gd name="T29" fmla="*/ 1898659 h 14300"/>
              <a:gd name="T30" fmla="*/ 0 w 2700"/>
              <a:gd name="T31" fmla="*/ 2026707 h 14300"/>
              <a:gd name="T32" fmla="*/ 212647 w 2700"/>
              <a:gd name="T33" fmla="*/ 2154755 h 14300"/>
              <a:gd name="T34" fmla="*/ 212647 w 2700"/>
              <a:gd name="T35" fmla="*/ 2301027 h 14300"/>
              <a:gd name="T36" fmla="*/ 0 w 2700"/>
              <a:gd name="T37" fmla="*/ 2429554 h 14300"/>
              <a:gd name="T38" fmla="*/ 212647 w 2700"/>
              <a:gd name="T39" fmla="*/ 2557602 h 14300"/>
              <a:gd name="T40" fmla="*/ 212647 w 2700"/>
              <a:gd name="T41" fmla="*/ 2703874 h 14300"/>
              <a:gd name="T42" fmla="*/ 0 w 2700"/>
              <a:gd name="T43" fmla="*/ 2831443 h 14300"/>
              <a:gd name="T44" fmla="*/ 212647 w 2700"/>
              <a:gd name="T45" fmla="*/ 2959970 h 14300"/>
              <a:gd name="T46" fmla="*/ 212647 w 2700"/>
              <a:gd name="T47" fmla="*/ 3105763 h 14300"/>
              <a:gd name="T48" fmla="*/ 0 w 2700"/>
              <a:gd name="T49" fmla="*/ 3232852 h 14300"/>
              <a:gd name="T50" fmla="*/ 212647 w 2700"/>
              <a:gd name="T51" fmla="*/ 3360900 h 14300"/>
              <a:gd name="T52" fmla="*/ 212647 w 2700"/>
              <a:gd name="T53" fmla="*/ 3507172 h 14300"/>
              <a:gd name="T54" fmla="*/ 0 w 2700"/>
              <a:gd name="T55" fmla="*/ 3635220 h 14300"/>
              <a:gd name="T56" fmla="*/ 212647 w 2700"/>
              <a:gd name="T57" fmla="*/ 3763268 h 14300"/>
              <a:gd name="T58" fmla="*/ 212647 w 2700"/>
              <a:gd name="T59" fmla="*/ 3909540 h 14300"/>
              <a:gd name="T60" fmla="*/ 0 w 2700"/>
              <a:gd name="T61" fmla="*/ 4037588 h 14300"/>
              <a:gd name="T62" fmla="*/ 212647 w 2700"/>
              <a:gd name="T63" fmla="*/ 4165636 h 14300"/>
              <a:gd name="T64" fmla="*/ 212647 w 2700"/>
              <a:gd name="T65" fmla="*/ 4311908 h 14300"/>
              <a:gd name="T66" fmla="*/ 0 w 2700"/>
              <a:gd name="T67" fmla="*/ 4439476 h 14300"/>
              <a:gd name="T68" fmla="*/ 212647 w 2700"/>
              <a:gd name="T69" fmla="*/ 4568003 h 14300"/>
              <a:gd name="T70" fmla="*/ 262425 w 2700"/>
              <a:gd name="T71" fmla="*/ 4655287 h 14300"/>
              <a:gd name="T72" fmla="*/ 44463 w 2700"/>
              <a:gd name="T73" fmla="*/ 4785733 h 14300"/>
              <a:gd name="T74" fmla="*/ 48812 w 2700"/>
              <a:gd name="T75" fmla="*/ 4928648 h 14300"/>
              <a:gd name="T76" fmla="*/ 262425 w 2700"/>
              <a:gd name="T77" fmla="*/ 5058135 h 14300"/>
              <a:gd name="T78" fmla="*/ 46396 w 2700"/>
              <a:gd name="T79" fmla="*/ 5187621 h 14300"/>
              <a:gd name="T80" fmla="*/ 48812 w 2700"/>
              <a:gd name="T81" fmla="*/ 5331016 h 14300"/>
              <a:gd name="T82" fmla="*/ 262425 w 2700"/>
              <a:gd name="T83" fmla="*/ 5460023 h 14300"/>
              <a:gd name="T84" fmla="*/ 46396 w 2700"/>
              <a:gd name="T85" fmla="*/ 5589510 h 14300"/>
              <a:gd name="T86" fmla="*/ 48812 w 2700"/>
              <a:gd name="T87" fmla="*/ 5732425 h 14300"/>
              <a:gd name="T88" fmla="*/ 262425 w 2700"/>
              <a:gd name="T89" fmla="*/ 5861432 h 14300"/>
              <a:gd name="T90" fmla="*/ 46396 w 2700"/>
              <a:gd name="T91" fmla="*/ 5991398 h 14300"/>
              <a:gd name="T92" fmla="*/ 48812 w 2700"/>
              <a:gd name="T93" fmla="*/ 6134793 h 14300"/>
              <a:gd name="T94" fmla="*/ 262425 w 2700"/>
              <a:gd name="T95" fmla="*/ 6263800 h 14300"/>
              <a:gd name="T96" fmla="*/ 46396 w 2700"/>
              <a:gd name="T97" fmla="*/ 6393287 h 14300"/>
              <a:gd name="T98" fmla="*/ 48812 w 2700"/>
              <a:gd name="T99" fmla="*/ 6537161 h 14300"/>
              <a:gd name="T100" fmla="*/ 262425 w 2700"/>
              <a:gd name="T101" fmla="*/ 6666168 h 14300"/>
              <a:gd name="T102" fmla="*/ 46396 w 2700"/>
              <a:gd name="T103" fmla="*/ 6795655 h 14300"/>
              <a:gd name="T104" fmla="*/ 1304878 w 2700"/>
              <a:gd name="T105" fmla="*/ 6858000 h 14300"/>
              <a:gd name="T106" fmla="*/ 1450 w 2700"/>
              <a:gd name="T107" fmla="*/ 0 h 1430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2700" h="14300">
                <a:moveTo>
                  <a:pt x="3" y="0"/>
                </a:moveTo>
                <a:cubicBezTo>
                  <a:pt x="1" y="11"/>
                  <a:pt x="0" y="22"/>
                  <a:pt x="0" y="34"/>
                </a:cubicBezTo>
                <a:cubicBezTo>
                  <a:pt x="0" y="102"/>
                  <a:pt x="40" y="159"/>
                  <a:pt x="101" y="185"/>
                </a:cubicBezTo>
                <a:cubicBezTo>
                  <a:pt x="105" y="186"/>
                  <a:pt x="440" y="301"/>
                  <a:pt x="440" y="301"/>
                </a:cubicBezTo>
                <a:cubicBezTo>
                  <a:pt x="440" y="301"/>
                  <a:pt x="543" y="338"/>
                  <a:pt x="543" y="454"/>
                </a:cubicBezTo>
                <a:cubicBezTo>
                  <a:pt x="543" y="523"/>
                  <a:pt x="501" y="582"/>
                  <a:pt x="440" y="606"/>
                </a:cubicBezTo>
                <a:cubicBezTo>
                  <a:pt x="437" y="607"/>
                  <a:pt x="96" y="724"/>
                  <a:pt x="96" y="724"/>
                </a:cubicBezTo>
                <a:cubicBezTo>
                  <a:pt x="96" y="724"/>
                  <a:pt x="0" y="756"/>
                  <a:pt x="0" y="873"/>
                </a:cubicBezTo>
                <a:cubicBezTo>
                  <a:pt x="0" y="940"/>
                  <a:pt x="40" y="998"/>
                  <a:pt x="101" y="1023"/>
                </a:cubicBezTo>
                <a:cubicBezTo>
                  <a:pt x="105" y="1025"/>
                  <a:pt x="440" y="1140"/>
                  <a:pt x="440" y="1140"/>
                </a:cubicBezTo>
                <a:cubicBezTo>
                  <a:pt x="440" y="1140"/>
                  <a:pt x="543" y="1177"/>
                  <a:pt x="543" y="1292"/>
                </a:cubicBezTo>
                <a:cubicBezTo>
                  <a:pt x="543" y="1362"/>
                  <a:pt x="501" y="1421"/>
                  <a:pt x="440" y="1445"/>
                </a:cubicBezTo>
                <a:cubicBezTo>
                  <a:pt x="437" y="1446"/>
                  <a:pt x="96" y="1562"/>
                  <a:pt x="96" y="1562"/>
                </a:cubicBezTo>
                <a:cubicBezTo>
                  <a:pt x="96" y="1562"/>
                  <a:pt x="0" y="1602"/>
                  <a:pt x="0" y="1710"/>
                </a:cubicBezTo>
                <a:cubicBezTo>
                  <a:pt x="0" y="1777"/>
                  <a:pt x="40" y="1835"/>
                  <a:pt x="101" y="1860"/>
                </a:cubicBezTo>
                <a:cubicBezTo>
                  <a:pt x="105" y="1862"/>
                  <a:pt x="440" y="1977"/>
                  <a:pt x="440" y="1977"/>
                </a:cubicBezTo>
                <a:cubicBezTo>
                  <a:pt x="440" y="1977"/>
                  <a:pt x="543" y="2013"/>
                  <a:pt x="543" y="2129"/>
                </a:cubicBezTo>
                <a:cubicBezTo>
                  <a:pt x="543" y="2199"/>
                  <a:pt x="501" y="2258"/>
                  <a:pt x="440" y="2282"/>
                </a:cubicBezTo>
                <a:cubicBezTo>
                  <a:pt x="437" y="2283"/>
                  <a:pt x="96" y="2400"/>
                  <a:pt x="96" y="2400"/>
                </a:cubicBezTo>
                <a:cubicBezTo>
                  <a:pt x="96" y="2400"/>
                  <a:pt x="0" y="2431"/>
                  <a:pt x="0" y="2548"/>
                </a:cubicBezTo>
                <a:cubicBezTo>
                  <a:pt x="0" y="2616"/>
                  <a:pt x="40" y="2674"/>
                  <a:pt x="101" y="2699"/>
                </a:cubicBezTo>
                <a:cubicBezTo>
                  <a:pt x="105" y="2700"/>
                  <a:pt x="440" y="2815"/>
                  <a:pt x="440" y="2815"/>
                </a:cubicBezTo>
                <a:cubicBezTo>
                  <a:pt x="440" y="2815"/>
                  <a:pt x="543" y="2852"/>
                  <a:pt x="543" y="2968"/>
                </a:cubicBezTo>
                <a:cubicBezTo>
                  <a:pt x="543" y="3037"/>
                  <a:pt x="501" y="3096"/>
                  <a:pt x="440" y="3120"/>
                </a:cubicBezTo>
                <a:cubicBezTo>
                  <a:pt x="437" y="3121"/>
                  <a:pt x="96" y="3239"/>
                  <a:pt x="96" y="3239"/>
                </a:cubicBezTo>
                <a:cubicBezTo>
                  <a:pt x="96" y="3239"/>
                  <a:pt x="0" y="3278"/>
                  <a:pt x="0" y="3387"/>
                </a:cubicBezTo>
                <a:cubicBezTo>
                  <a:pt x="0" y="3455"/>
                  <a:pt x="40" y="3513"/>
                  <a:pt x="101" y="3538"/>
                </a:cubicBezTo>
                <a:cubicBezTo>
                  <a:pt x="105" y="3539"/>
                  <a:pt x="440" y="3654"/>
                  <a:pt x="440" y="3654"/>
                </a:cubicBezTo>
                <a:cubicBezTo>
                  <a:pt x="440" y="3654"/>
                  <a:pt x="543" y="3691"/>
                  <a:pt x="543" y="3807"/>
                </a:cubicBezTo>
                <a:cubicBezTo>
                  <a:pt x="543" y="3876"/>
                  <a:pt x="501" y="3935"/>
                  <a:pt x="440" y="3959"/>
                </a:cubicBezTo>
                <a:cubicBezTo>
                  <a:pt x="437" y="3960"/>
                  <a:pt x="96" y="4077"/>
                  <a:pt x="96" y="4077"/>
                </a:cubicBezTo>
                <a:cubicBezTo>
                  <a:pt x="96" y="4077"/>
                  <a:pt x="0" y="4109"/>
                  <a:pt x="0" y="4226"/>
                </a:cubicBezTo>
                <a:cubicBezTo>
                  <a:pt x="0" y="4293"/>
                  <a:pt x="40" y="4351"/>
                  <a:pt x="101" y="4377"/>
                </a:cubicBezTo>
                <a:cubicBezTo>
                  <a:pt x="105" y="4378"/>
                  <a:pt x="440" y="4493"/>
                  <a:pt x="440" y="4493"/>
                </a:cubicBezTo>
                <a:cubicBezTo>
                  <a:pt x="440" y="4493"/>
                  <a:pt x="543" y="4530"/>
                  <a:pt x="543" y="4646"/>
                </a:cubicBezTo>
                <a:cubicBezTo>
                  <a:pt x="543" y="4715"/>
                  <a:pt x="501" y="4774"/>
                  <a:pt x="440" y="4798"/>
                </a:cubicBezTo>
                <a:cubicBezTo>
                  <a:pt x="437" y="4799"/>
                  <a:pt x="92" y="4918"/>
                  <a:pt x="92" y="4918"/>
                </a:cubicBezTo>
                <a:cubicBezTo>
                  <a:pt x="92" y="4918"/>
                  <a:pt x="0" y="4949"/>
                  <a:pt x="0" y="5066"/>
                </a:cubicBezTo>
                <a:cubicBezTo>
                  <a:pt x="0" y="5133"/>
                  <a:pt x="40" y="5191"/>
                  <a:pt x="101" y="5216"/>
                </a:cubicBezTo>
                <a:cubicBezTo>
                  <a:pt x="105" y="5218"/>
                  <a:pt x="440" y="5333"/>
                  <a:pt x="440" y="5333"/>
                </a:cubicBezTo>
                <a:cubicBezTo>
                  <a:pt x="440" y="5333"/>
                  <a:pt x="543" y="5370"/>
                  <a:pt x="543" y="5485"/>
                </a:cubicBezTo>
                <a:cubicBezTo>
                  <a:pt x="543" y="5555"/>
                  <a:pt x="501" y="5614"/>
                  <a:pt x="440" y="5638"/>
                </a:cubicBezTo>
                <a:cubicBezTo>
                  <a:pt x="437" y="5639"/>
                  <a:pt x="96" y="5756"/>
                  <a:pt x="96" y="5756"/>
                </a:cubicBezTo>
                <a:cubicBezTo>
                  <a:pt x="96" y="5756"/>
                  <a:pt x="0" y="5787"/>
                  <a:pt x="0" y="5904"/>
                </a:cubicBezTo>
                <a:cubicBezTo>
                  <a:pt x="0" y="5972"/>
                  <a:pt x="40" y="6030"/>
                  <a:pt x="101" y="6055"/>
                </a:cubicBezTo>
                <a:cubicBezTo>
                  <a:pt x="105" y="6056"/>
                  <a:pt x="440" y="6172"/>
                  <a:pt x="440" y="6172"/>
                </a:cubicBezTo>
                <a:cubicBezTo>
                  <a:pt x="440" y="6172"/>
                  <a:pt x="543" y="6208"/>
                  <a:pt x="543" y="6324"/>
                </a:cubicBezTo>
                <a:cubicBezTo>
                  <a:pt x="543" y="6393"/>
                  <a:pt x="501" y="6453"/>
                  <a:pt x="440" y="6476"/>
                </a:cubicBezTo>
                <a:cubicBezTo>
                  <a:pt x="437" y="6477"/>
                  <a:pt x="96" y="6594"/>
                  <a:pt x="96" y="6594"/>
                </a:cubicBezTo>
                <a:cubicBezTo>
                  <a:pt x="96" y="6594"/>
                  <a:pt x="0" y="6634"/>
                  <a:pt x="0" y="6741"/>
                </a:cubicBezTo>
                <a:cubicBezTo>
                  <a:pt x="0" y="6809"/>
                  <a:pt x="40" y="6867"/>
                  <a:pt x="101" y="6892"/>
                </a:cubicBezTo>
                <a:cubicBezTo>
                  <a:pt x="105" y="6893"/>
                  <a:pt x="440" y="7008"/>
                  <a:pt x="440" y="7008"/>
                </a:cubicBezTo>
                <a:cubicBezTo>
                  <a:pt x="440" y="7008"/>
                  <a:pt x="543" y="7045"/>
                  <a:pt x="543" y="7161"/>
                </a:cubicBezTo>
                <a:cubicBezTo>
                  <a:pt x="543" y="7230"/>
                  <a:pt x="501" y="7289"/>
                  <a:pt x="440" y="7313"/>
                </a:cubicBezTo>
                <a:cubicBezTo>
                  <a:pt x="437" y="7314"/>
                  <a:pt x="96" y="7431"/>
                  <a:pt x="96" y="7431"/>
                </a:cubicBezTo>
                <a:cubicBezTo>
                  <a:pt x="96" y="7431"/>
                  <a:pt x="0" y="7463"/>
                  <a:pt x="0" y="7580"/>
                </a:cubicBezTo>
                <a:cubicBezTo>
                  <a:pt x="0" y="7647"/>
                  <a:pt x="40" y="7705"/>
                  <a:pt x="101" y="7731"/>
                </a:cubicBezTo>
                <a:cubicBezTo>
                  <a:pt x="105" y="7732"/>
                  <a:pt x="440" y="7847"/>
                  <a:pt x="440" y="7847"/>
                </a:cubicBezTo>
                <a:cubicBezTo>
                  <a:pt x="440" y="7847"/>
                  <a:pt x="543" y="7884"/>
                  <a:pt x="543" y="8000"/>
                </a:cubicBezTo>
                <a:cubicBezTo>
                  <a:pt x="543" y="8069"/>
                  <a:pt x="501" y="8128"/>
                  <a:pt x="440" y="8152"/>
                </a:cubicBezTo>
                <a:cubicBezTo>
                  <a:pt x="437" y="8153"/>
                  <a:pt x="96" y="8270"/>
                  <a:pt x="96" y="8270"/>
                </a:cubicBezTo>
                <a:cubicBezTo>
                  <a:pt x="96" y="8270"/>
                  <a:pt x="0" y="8310"/>
                  <a:pt x="0" y="8419"/>
                </a:cubicBezTo>
                <a:cubicBezTo>
                  <a:pt x="0" y="8486"/>
                  <a:pt x="40" y="8544"/>
                  <a:pt x="101" y="8569"/>
                </a:cubicBezTo>
                <a:cubicBezTo>
                  <a:pt x="105" y="8571"/>
                  <a:pt x="440" y="8686"/>
                  <a:pt x="440" y="8686"/>
                </a:cubicBezTo>
                <a:cubicBezTo>
                  <a:pt x="440" y="8686"/>
                  <a:pt x="543" y="8723"/>
                  <a:pt x="543" y="8839"/>
                </a:cubicBezTo>
                <a:cubicBezTo>
                  <a:pt x="543" y="8908"/>
                  <a:pt x="501" y="8967"/>
                  <a:pt x="440" y="8991"/>
                </a:cubicBezTo>
                <a:cubicBezTo>
                  <a:pt x="437" y="8992"/>
                  <a:pt x="96" y="9109"/>
                  <a:pt x="96" y="9109"/>
                </a:cubicBezTo>
                <a:cubicBezTo>
                  <a:pt x="96" y="9109"/>
                  <a:pt x="0" y="9141"/>
                  <a:pt x="0" y="9257"/>
                </a:cubicBezTo>
                <a:cubicBezTo>
                  <a:pt x="0" y="9325"/>
                  <a:pt x="40" y="9383"/>
                  <a:pt x="101" y="9408"/>
                </a:cubicBezTo>
                <a:cubicBezTo>
                  <a:pt x="105" y="9409"/>
                  <a:pt x="440" y="9525"/>
                  <a:pt x="440" y="9525"/>
                </a:cubicBezTo>
                <a:cubicBezTo>
                  <a:pt x="440" y="9525"/>
                  <a:pt x="543" y="9561"/>
                  <a:pt x="543" y="9677"/>
                </a:cubicBezTo>
                <a:lnTo>
                  <a:pt x="543" y="9707"/>
                </a:lnTo>
                <a:cubicBezTo>
                  <a:pt x="543" y="9776"/>
                  <a:pt x="501" y="9835"/>
                  <a:pt x="440" y="9859"/>
                </a:cubicBezTo>
                <a:cubicBezTo>
                  <a:pt x="437" y="9860"/>
                  <a:pt x="92" y="9979"/>
                  <a:pt x="92" y="9979"/>
                </a:cubicBezTo>
                <a:cubicBezTo>
                  <a:pt x="92" y="9979"/>
                  <a:pt x="0" y="10010"/>
                  <a:pt x="0" y="10127"/>
                </a:cubicBezTo>
                <a:cubicBezTo>
                  <a:pt x="0" y="10194"/>
                  <a:pt x="40" y="10252"/>
                  <a:pt x="101" y="10277"/>
                </a:cubicBezTo>
                <a:cubicBezTo>
                  <a:pt x="105" y="10279"/>
                  <a:pt x="440" y="10394"/>
                  <a:pt x="440" y="10394"/>
                </a:cubicBezTo>
                <a:cubicBezTo>
                  <a:pt x="440" y="10394"/>
                  <a:pt x="543" y="10431"/>
                  <a:pt x="543" y="10547"/>
                </a:cubicBezTo>
                <a:cubicBezTo>
                  <a:pt x="543" y="10616"/>
                  <a:pt x="501" y="10675"/>
                  <a:pt x="440" y="10699"/>
                </a:cubicBezTo>
                <a:cubicBezTo>
                  <a:pt x="437" y="10700"/>
                  <a:pt x="96" y="10817"/>
                  <a:pt x="96" y="10817"/>
                </a:cubicBezTo>
                <a:cubicBezTo>
                  <a:pt x="96" y="10817"/>
                  <a:pt x="0" y="10849"/>
                  <a:pt x="0" y="10965"/>
                </a:cubicBezTo>
                <a:cubicBezTo>
                  <a:pt x="0" y="11033"/>
                  <a:pt x="40" y="11091"/>
                  <a:pt x="101" y="11116"/>
                </a:cubicBezTo>
                <a:cubicBezTo>
                  <a:pt x="105" y="11117"/>
                  <a:pt x="440" y="11233"/>
                  <a:pt x="440" y="11233"/>
                </a:cubicBezTo>
                <a:cubicBezTo>
                  <a:pt x="440" y="11233"/>
                  <a:pt x="543" y="11269"/>
                  <a:pt x="543" y="11385"/>
                </a:cubicBezTo>
                <a:cubicBezTo>
                  <a:pt x="543" y="11455"/>
                  <a:pt x="501" y="11514"/>
                  <a:pt x="440" y="11538"/>
                </a:cubicBezTo>
                <a:cubicBezTo>
                  <a:pt x="437" y="11539"/>
                  <a:pt x="96" y="11655"/>
                  <a:pt x="96" y="11655"/>
                </a:cubicBezTo>
                <a:cubicBezTo>
                  <a:pt x="96" y="11655"/>
                  <a:pt x="0" y="11695"/>
                  <a:pt x="0" y="11802"/>
                </a:cubicBezTo>
                <a:cubicBezTo>
                  <a:pt x="0" y="11870"/>
                  <a:pt x="40" y="11928"/>
                  <a:pt x="101" y="11953"/>
                </a:cubicBezTo>
                <a:cubicBezTo>
                  <a:pt x="105" y="11954"/>
                  <a:pt x="440" y="12070"/>
                  <a:pt x="440" y="12070"/>
                </a:cubicBezTo>
                <a:cubicBezTo>
                  <a:pt x="440" y="12070"/>
                  <a:pt x="543" y="12106"/>
                  <a:pt x="543" y="12222"/>
                </a:cubicBezTo>
                <a:cubicBezTo>
                  <a:pt x="543" y="12291"/>
                  <a:pt x="501" y="12351"/>
                  <a:pt x="440" y="12374"/>
                </a:cubicBezTo>
                <a:cubicBezTo>
                  <a:pt x="437" y="12376"/>
                  <a:pt x="96" y="12493"/>
                  <a:pt x="96" y="12493"/>
                </a:cubicBezTo>
                <a:cubicBezTo>
                  <a:pt x="96" y="12493"/>
                  <a:pt x="0" y="12524"/>
                  <a:pt x="0" y="12641"/>
                </a:cubicBezTo>
                <a:cubicBezTo>
                  <a:pt x="0" y="12709"/>
                  <a:pt x="40" y="12767"/>
                  <a:pt x="101" y="12792"/>
                </a:cubicBezTo>
                <a:cubicBezTo>
                  <a:pt x="105" y="12793"/>
                  <a:pt x="440" y="12908"/>
                  <a:pt x="440" y="12908"/>
                </a:cubicBezTo>
                <a:cubicBezTo>
                  <a:pt x="440" y="12908"/>
                  <a:pt x="543" y="12945"/>
                  <a:pt x="543" y="13061"/>
                </a:cubicBezTo>
                <a:cubicBezTo>
                  <a:pt x="543" y="13130"/>
                  <a:pt x="501" y="13189"/>
                  <a:pt x="440" y="13213"/>
                </a:cubicBezTo>
                <a:cubicBezTo>
                  <a:pt x="437" y="13214"/>
                  <a:pt x="96" y="13331"/>
                  <a:pt x="96" y="13331"/>
                </a:cubicBezTo>
                <a:cubicBezTo>
                  <a:pt x="96" y="13331"/>
                  <a:pt x="0" y="13371"/>
                  <a:pt x="0" y="13480"/>
                </a:cubicBezTo>
                <a:cubicBezTo>
                  <a:pt x="0" y="13548"/>
                  <a:pt x="40" y="13605"/>
                  <a:pt x="101" y="13631"/>
                </a:cubicBezTo>
                <a:cubicBezTo>
                  <a:pt x="105" y="13632"/>
                  <a:pt x="440" y="13747"/>
                  <a:pt x="440" y="13747"/>
                </a:cubicBezTo>
                <a:cubicBezTo>
                  <a:pt x="440" y="13747"/>
                  <a:pt x="543" y="13784"/>
                  <a:pt x="543" y="13900"/>
                </a:cubicBezTo>
                <a:cubicBezTo>
                  <a:pt x="543" y="13969"/>
                  <a:pt x="501" y="14028"/>
                  <a:pt x="440" y="14052"/>
                </a:cubicBezTo>
                <a:cubicBezTo>
                  <a:pt x="437" y="14053"/>
                  <a:pt x="96" y="14170"/>
                  <a:pt x="96" y="14170"/>
                </a:cubicBezTo>
                <a:cubicBezTo>
                  <a:pt x="96" y="14170"/>
                  <a:pt x="10" y="14198"/>
                  <a:pt x="1" y="14300"/>
                </a:cubicBezTo>
                <a:lnTo>
                  <a:pt x="2700" y="14300"/>
                </a:lnTo>
                <a:lnTo>
                  <a:pt x="2700" y="0"/>
                </a:lnTo>
                <a:lnTo>
                  <a:pt x="3" y="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15.12.2021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13767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902950" y="0"/>
            <a:ext cx="1290638" cy="6858000"/>
          </a:xfrm>
          <a:custGeom>
            <a:avLst/>
            <a:gdLst>
              <a:gd name="T0" fmla="*/ 175739 w 2658"/>
              <a:gd name="T1" fmla="*/ 0 h 14271"/>
              <a:gd name="T2" fmla="*/ 0 w 2658"/>
              <a:gd name="T3" fmla="*/ 263825 h 14271"/>
              <a:gd name="T4" fmla="*/ 175739 w 2658"/>
              <a:gd name="T5" fmla="*/ 527649 h 14271"/>
              <a:gd name="T6" fmla="*/ 0 w 2658"/>
              <a:gd name="T7" fmla="*/ 791474 h 14271"/>
              <a:gd name="T8" fmla="*/ 175739 w 2658"/>
              <a:gd name="T9" fmla="*/ 1055299 h 14271"/>
              <a:gd name="T10" fmla="*/ 0 w 2658"/>
              <a:gd name="T11" fmla="*/ 1319123 h 14271"/>
              <a:gd name="T12" fmla="*/ 175739 w 2658"/>
              <a:gd name="T13" fmla="*/ 1582468 h 14271"/>
              <a:gd name="T14" fmla="*/ 0 w 2658"/>
              <a:gd name="T15" fmla="*/ 1846292 h 14271"/>
              <a:gd name="T16" fmla="*/ 175739 w 2658"/>
              <a:gd name="T17" fmla="*/ 2110117 h 14271"/>
              <a:gd name="T18" fmla="*/ 0 w 2658"/>
              <a:gd name="T19" fmla="*/ 2373942 h 14271"/>
              <a:gd name="T20" fmla="*/ 175739 w 2658"/>
              <a:gd name="T21" fmla="*/ 2637766 h 14271"/>
              <a:gd name="T22" fmla="*/ 0 w 2658"/>
              <a:gd name="T23" fmla="*/ 2901591 h 14271"/>
              <a:gd name="T24" fmla="*/ 175739 w 2658"/>
              <a:gd name="T25" fmla="*/ 3165416 h 14271"/>
              <a:gd name="T26" fmla="*/ 0 w 2658"/>
              <a:gd name="T27" fmla="*/ 3429240 h 14271"/>
              <a:gd name="T28" fmla="*/ 175739 w 2658"/>
              <a:gd name="T29" fmla="*/ 3693065 h 14271"/>
              <a:gd name="T30" fmla="*/ 0 w 2658"/>
              <a:gd name="T31" fmla="*/ 3956890 h 14271"/>
              <a:gd name="T32" fmla="*/ 175739 w 2658"/>
              <a:gd name="T33" fmla="*/ 4220234 h 14271"/>
              <a:gd name="T34" fmla="*/ 0 w 2658"/>
              <a:gd name="T35" fmla="*/ 4484058 h 14271"/>
              <a:gd name="T36" fmla="*/ 175739 w 2658"/>
              <a:gd name="T37" fmla="*/ 4747883 h 14271"/>
              <a:gd name="T38" fmla="*/ 0 w 2658"/>
              <a:gd name="T39" fmla="*/ 5011708 h 14271"/>
              <a:gd name="T40" fmla="*/ 175739 w 2658"/>
              <a:gd name="T41" fmla="*/ 5275532 h 14271"/>
              <a:gd name="T42" fmla="*/ 0 w 2658"/>
              <a:gd name="T43" fmla="*/ 5539357 h 14271"/>
              <a:gd name="T44" fmla="*/ 175739 w 2658"/>
              <a:gd name="T45" fmla="*/ 5803182 h 14271"/>
              <a:gd name="T46" fmla="*/ 0 w 2658"/>
              <a:gd name="T47" fmla="*/ 6067007 h 14271"/>
              <a:gd name="T48" fmla="*/ 175739 w 2658"/>
              <a:gd name="T49" fmla="*/ 6330831 h 14271"/>
              <a:gd name="T50" fmla="*/ 0 w 2658"/>
              <a:gd name="T51" fmla="*/ 6594175 h 14271"/>
              <a:gd name="T52" fmla="*/ 175739 w 2658"/>
              <a:gd name="T53" fmla="*/ 6858000 h 14271"/>
              <a:gd name="T54" fmla="*/ 1290370 w 2658"/>
              <a:gd name="T55" fmla="*/ 6858000 h 14271"/>
              <a:gd name="T56" fmla="*/ 1290370 w 2658"/>
              <a:gd name="T57" fmla="*/ 481 h 14271"/>
              <a:gd name="T58" fmla="*/ 175739 w 2658"/>
              <a:gd name="T59" fmla="*/ 0 h 14271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2658" h="14271">
                <a:moveTo>
                  <a:pt x="362" y="0"/>
                </a:moveTo>
                <a:cubicBezTo>
                  <a:pt x="362" y="246"/>
                  <a:pt x="213" y="458"/>
                  <a:pt x="0" y="549"/>
                </a:cubicBezTo>
                <a:cubicBezTo>
                  <a:pt x="213" y="640"/>
                  <a:pt x="362" y="852"/>
                  <a:pt x="362" y="1098"/>
                </a:cubicBezTo>
                <a:cubicBezTo>
                  <a:pt x="362" y="1344"/>
                  <a:pt x="213" y="1556"/>
                  <a:pt x="0" y="1647"/>
                </a:cubicBezTo>
                <a:cubicBezTo>
                  <a:pt x="213" y="1738"/>
                  <a:pt x="362" y="1949"/>
                  <a:pt x="362" y="2196"/>
                </a:cubicBezTo>
                <a:cubicBezTo>
                  <a:pt x="362" y="2442"/>
                  <a:pt x="213" y="2653"/>
                  <a:pt x="0" y="2745"/>
                </a:cubicBezTo>
                <a:cubicBezTo>
                  <a:pt x="213" y="2836"/>
                  <a:pt x="362" y="3047"/>
                  <a:pt x="362" y="3293"/>
                </a:cubicBezTo>
                <a:cubicBezTo>
                  <a:pt x="362" y="3540"/>
                  <a:pt x="213" y="3751"/>
                  <a:pt x="0" y="3842"/>
                </a:cubicBezTo>
                <a:cubicBezTo>
                  <a:pt x="213" y="3934"/>
                  <a:pt x="362" y="4145"/>
                  <a:pt x="362" y="4391"/>
                </a:cubicBezTo>
                <a:cubicBezTo>
                  <a:pt x="362" y="4638"/>
                  <a:pt x="213" y="4849"/>
                  <a:pt x="0" y="4940"/>
                </a:cubicBezTo>
                <a:cubicBezTo>
                  <a:pt x="213" y="5031"/>
                  <a:pt x="362" y="5243"/>
                  <a:pt x="362" y="5489"/>
                </a:cubicBezTo>
                <a:cubicBezTo>
                  <a:pt x="362" y="5735"/>
                  <a:pt x="213" y="5947"/>
                  <a:pt x="0" y="6038"/>
                </a:cubicBezTo>
                <a:cubicBezTo>
                  <a:pt x="213" y="6129"/>
                  <a:pt x="362" y="6341"/>
                  <a:pt x="362" y="6587"/>
                </a:cubicBezTo>
                <a:cubicBezTo>
                  <a:pt x="362" y="6833"/>
                  <a:pt x="213" y="7045"/>
                  <a:pt x="0" y="7136"/>
                </a:cubicBezTo>
                <a:cubicBezTo>
                  <a:pt x="213" y="7227"/>
                  <a:pt x="362" y="7438"/>
                  <a:pt x="362" y="7685"/>
                </a:cubicBezTo>
                <a:cubicBezTo>
                  <a:pt x="362" y="7931"/>
                  <a:pt x="213" y="8142"/>
                  <a:pt x="0" y="8234"/>
                </a:cubicBezTo>
                <a:cubicBezTo>
                  <a:pt x="213" y="8325"/>
                  <a:pt x="362" y="8536"/>
                  <a:pt x="362" y="8782"/>
                </a:cubicBezTo>
                <a:cubicBezTo>
                  <a:pt x="362" y="9029"/>
                  <a:pt x="213" y="9240"/>
                  <a:pt x="0" y="9331"/>
                </a:cubicBezTo>
                <a:cubicBezTo>
                  <a:pt x="213" y="9423"/>
                  <a:pt x="362" y="9634"/>
                  <a:pt x="362" y="9880"/>
                </a:cubicBezTo>
                <a:cubicBezTo>
                  <a:pt x="362" y="10127"/>
                  <a:pt x="213" y="10338"/>
                  <a:pt x="0" y="10429"/>
                </a:cubicBezTo>
                <a:cubicBezTo>
                  <a:pt x="213" y="10520"/>
                  <a:pt x="362" y="10732"/>
                  <a:pt x="362" y="10978"/>
                </a:cubicBezTo>
                <a:cubicBezTo>
                  <a:pt x="362" y="11224"/>
                  <a:pt x="213" y="11436"/>
                  <a:pt x="0" y="11527"/>
                </a:cubicBezTo>
                <a:cubicBezTo>
                  <a:pt x="213" y="11618"/>
                  <a:pt x="362" y="11829"/>
                  <a:pt x="362" y="12076"/>
                </a:cubicBezTo>
                <a:cubicBezTo>
                  <a:pt x="362" y="12322"/>
                  <a:pt x="213" y="12533"/>
                  <a:pt x="0" y="12625"/>
                </a:cubicBezTo>
                <a:cubicBezTo>
                  <a:pt x="213" y="12716"/>
                  <a:pt x="362" y="12927"/>
                  <a:pt x="362" y="13174"/>
                </a:cubicBezTo>
                <a:cubicBezTo>
                  <a:pt x="362" y="13420"/>
                  <a:pt x="213" y="13631"/>
                  <a:pt x="0" y="13722"/>
                </a:cubicBezTo>
                <a:cubicBezTo>
                  <a:pt x="213" y="13814"/>
                  <a:pt x="362" y="14025"/>
                  <a:pt x="362" y="14271"/>
                </a:cubicBezTo>
                <a:lnTo>
                  <a:pt x="2658" y="14271"/>
                </a:lnTo>
                <a:lnTo>
                  <a:pt x="2658" y="1"/>
                </a:lnTo>
                <a:lnTo>
                  <a:pt x="362" y="0"/>
                </a:lnTo>
                <a:close/>
              </a:path>
            </a:pathLst>
          </a:custGeom>
          <a:solidFill>
            <a:srgbClr val="FFD4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15.12.2021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14412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15.12.2021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857765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15.12.2021</a:t>
            </a:fld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68767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15.12.2021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25302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so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15.12.2021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23769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lme kuva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54000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2587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2719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15.12.2021</a:t>
            </a:fld>
            <a:endParaRPr lang="fi-FI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05674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dia nega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fld id="{6EAB05F7-8E58-4971-954E-2357C56EBEA6}" type="datetimeFigureOut">
              <a:rPr lang="fi-FI" smtClean="0"/>
              <a:t>15.12.2021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76410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lme kuvaa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15.12.2021</a:t>
            </a:fld>
            <a:endParaRPr lang="fi-FI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59027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usi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2714017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8132324" y="2714017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046537" y="2714017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15.12.2021</a:t>
            </a:fld>
            <a:endParaRPr lang="fi-FI"/>
          </a:p>
        </p:txBody>
      </p:sp>
      <p:sp>
        <p:nvSpPr>
          <p:cNvPr id="15" name="Alatunnisteen paikkamerkki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16" name="Dian numeron paikkamerkki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691277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aaltokuviolla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0" y="5199063"/>
            <a:ext cx="12193588" cy="1646237"/>
          </a:xfrm>
          <a:custGeom>
            <a:avLst/>
            <a:gdLst>
              <a:gd name="T0" fmla="*/ 12193200 w 25400"/>
              <a:gd name="T1" fmla="*/ 87335 h 3411"/>
              <a:gd name="T2" fmla="*/ 11746276 w 25400"/>
              <a:gd name="T3" fmla="*/ 217131 h 3411"/>
              <a:gd name="T4" fmla="*/ 11704992 w 25400"/>
              <a:gd name="T5" fmla="*/ 217131 h 3411"/>
              <a:gd name="T6" fmla="*/ 10892272 w 25400"/>
              <a:gd name="T7" fmla="*/ 0 h 3411"/>
              <a:gd name="T8" fmla="*/ 10079552 w 25400"/>
              <a:gd name="T9" fmla="*/ 217131 h 3411"/>
              <a:gd name="T10" fmla="*/ 9266832 w 25400"/>
              <a:gd name="T11" fmla="*/ 0 h 3411"/>
              <a:gd name="T12" fmla="*/ 8454112 w 25400"/>
              <a:gd name="T13" fmla="*/ 217131 h 3411"/>
              <a:gd name="T14" fmla="*/ 7641872 w 25400"/>
              <a:gd name="T15" fmla="*/ 0 h 3411"/>
              <a:gd name="T16" fmla="*/ 6829152 w 25400"/>
              <a:gd name="T17" fmla="*/ 217131 h 3411"/>
              <a:gd name="T18" fmla="*/ 6016432 w 25400"/>
              <a:gd name="T19" fmla="*/ 0 h 3411"/>
              <a:gd name="T20" fmla="*/ 5203712 w 25400"/>
              <a:gd name="T21" fmla="*/ 217131 h 3411"/>
              <a:gd name="T22" fmla="*/ 4390992 w 25400"/>
              <a:gd name="T23" fmla="*/ 0 h 3411"/>
              <a:gd name="T24" fmla="*/ 3578272 w 25400"/>
              <a:gd name="T25" fmla="*/ 217131 h 3411"/>
              <a:gd name="T26" fmla="*/ 2765552 w 25400"/>
              <a:gd name="T27" fmla="*/ 0 h 3411"/>
              <a:gd name="T28" fmla="*/ 1952832 w 25400"/>
              <a:gd name="T29" fmla="*/ 217131 h 3411"/>
              <a:gd name="T30" fmla="*/ 1140592 w 25400"/>
              <a:gd name="T31" fmla="*/ 0 h 3411"/>
              <a:gd name="T32" fmla="*/ 327872 w 25400"/>
              <a:gd name="T33" fmla="*/ 217131 h 3411"/>
              <a:gd name="T34" fmla="*/ 0 w 25400"/>
              <a:gd name="T35" fmla="*/ 148614 h 3411"/>
              <a:gd name="T36" fmla="*/ 0 w 25400"/>
              <a:gd name="T37" fmla="*/ 1645854 h 3411"/>
              <a:gd name="T38" fmla="*/ 12193200 w 25400"/>
              <a:gd name="T39" fmla="*/ 1645854 h 3411"/>
              <a:gd name="T40" fmla="*/ 12193200 w 25400"/>
              <a:gd name="T41" fmla="*/ 87335 h 341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5400" h="3411">
                <a:moveTo>
                  <a:pt x="25400" y="181"/>
                </a:moveTo>
                <a:cubicBezTo>
                  <a:pt x="25156" y="306"/>
                  <a:pt x="24948" y="450"/>
                  <a:pt x="24469" y="450"/>
                </a:cubicBezTo>
                <a:lnTo>
                  <a:pt x="24383" y="450"/>
                </a:lnTo>
                <a:cubicBezTo>
                  <a:pt x="23537" y="450"/>
                  <a:pt x="23537" y="0"/>
                  <a:pt x="22690" y="0"/>
                </a:cubicBezTo>
                <a:cubicBezTo>
                  <a:pt x="21844" y="0"/>
                  <a:pt x="21844" y="450"/>
                  <a:pt x="20997" y="450"/>
                </a:cubicBezTo>
                <a:cubicBezTo>
                  <a:pt x="20151" y="450"/>
                  <a:pt x="20151" y="0"/>
                  <a:pt x="19304" y="0"/>
                </a:cubicBezTo>
                <a:cubicBezTo>
                  <a:pt x="18458" y="0"/>
                  <a:pt x="18458" y="450"/>
                  <a:pt x="17611" y="450"/>
                </a:cubicBezTo>
                <a:cubicBezTo>
                  <a:pt x="16765" y="450"/>
                  <a:pt x="16765" y="0"/>
                  <a:pt x="15919" y="0"/>
                </a:cubicBezTo>
                <a:cubicBezTo>
                  <a:pt x="15072" y="0"/>
                  <a:pt x="15072" y="450"/>
                  <a:pt x="14226" y="450"/>
                </a:cubicBezTo>
                <a:cubicBezTo>
                  <a:pt x="13379" y="450"/>
                  <a:pt x="13379" y="0"/>
                  <a:pt x="12533" y="0"/>
                </a:cubicBezTo>
                <a:cubicBezTo>
                  <a:pt x="11686" y="0"/>
                  <a:pt x="11686" y="450"/>
                  <a:pt x="10840" y="450"/>
                </a:cubicBezTo>
                <a:cubicBezTo>
                  <a:pt x="9993" y="450"/>
                  <a:pt x="9993" y="0"/>
                  <a:pt x="9147" y="0"/>
                </a:cubicBezTo>
                <a:cubicBezTo>
                  <a:pt x="8300" y="0"/>
                  <a:pt x="8300" y="450"/>
                  <a:pt x="7454" y="450"/>
                </a:cubicBezTo>
                <a:cubicBezTo>
                  <a:pt x="6607" y="450"/>
                  <a:pt x="6607" y="0"/>
                  <a:pt x="5761" y="0"/>
                </a:cubicBezTo>
                <a:cubicBezTo>
                  <a:pt x="4914" y="0"/>
                  <a:pt x="4914" y="450"/>
                  <a:pt x="4068" y="450"/>
                </a:cubicBezTo>
                <a:cubicBezTo>
                  <a:pt x="3223" y="450"/>
                  <a:pt x="3223" y="0"/>
                  <a:pt x="2376" y="0"/>
                </a:cubicBezTo>
                <a:cubicBezTo>
                  <a:pt x="1530" y="0"/>
                  <a:pt x="1530" y="450"/>
                  <a:pt x="683" y="450"/>
                </a:cubicBezTo>
                <a:cubicBezTo>
                  <a:pt x="367" y="450"/>
                  <a:pt x="168" y="387"/>
                  <a:pt x="0" y="308"/>
                </a:cubicBezTo>
                <a:lnTo>
                  <a:pt x="0" y="3411"/>
                </a:lnTo>
                <a:lnTo>
                  <a:pt x="25400" y="3411"/>
                </a:lnTo>
                <a:lnTo>
                  <a:pt x="25400" y="18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grpSp>
        <p:nvGrpSpPr>
          <p:cNvPr id="4" name="Ryhmä 8"/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i-FI" altLang="fi-FI">
                <a:solidFill>
                  <a:prstClr val="black"/>
                </a:solidFill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i-FI" altLang="fi-FI">
                <a:solidFill>
                  <a:prstClr val="black"/>
                </a:solidFill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6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15.12.2021</a:t>
            </a:fld>
            <a:endParaRPr lang="fi-FI"/>
          </a:p>
        </p:txBody>
      </p:sp>
      <p:sp>
        <p:nvSpPr>
          <p:cNvPr id="17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18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51943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uva aaltokuviolla B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8715375" y="3384550"/>
            <a:ext cx="3460750" cy="3475038"/>
          </a:xfrm>
          <a:custGeom>
            <a:avLst/>
            <a:gdLst>
              <a:gd name="T0" fmla="*/ 0 w 7208"/>
              <a:gd name="T1" fmla="*/ 3474385 h 7249"/>
              <a:gd name="T2" fmla="*/ 3459636 w 7208"/>
              <a:gd name="T3" fmla="*/ 3474385 h 7249"/>
              <a:gd name="T4" fmla="*/ 3459636 w 7208"/>
              <a:gd name="T5" fmla="*/ 0 h 7249"/>
              <a:gd name="T6" fmla="*/ 3210051 w 7208"/>
              <a:gd name="T7" fmla="*/ 476895 h 7249"/>
              <a:gd name="T8" fmla="*/ 3210051 w 7208"/>
              <a:gd name="T9" fmla="*/ 476895 h 7249"/>
              <a:gd name="T10" fmla="*/ 2482414 w 7208"/>
              <a:gd name="T11" fmla="*/ 898193 h 7249"/>
              <a:gd name="T12" fmla="*/ 2482414 w 7208"/>
              <a:gd name="T13" fmla="*/ 898193 h 7249"/>
              <a:gd name="T14" fmla="*/ 2060519 w 7208"/>
              <a:gd name="T15" fmla="*/ 1624319 h 7249"/>
              <a:gd name="T16" fmla="*/ 2060519 w 7208"/>
              <a:gd name="T17" fmla="*/ 1624319 h 7249"/>
              <a:gd name="T18" fmla="*/ 1333361 w 7208"/>
              <a:gd name="T19" fmla="*/ 2045617 h 7249"/>
              <a:gd name="T20" fmla="*/ 1333361 w 7208"/>
              <a:gd name="T21" fmla="*/ 2045617 h 7249"/>
              <a:gd name="T22" fmla="*/ 911466 w 7208"/>
              <a:gd name="T23" fmla="*/ 2771743 h 7249"/>
              <a:gd name="T24" fmla="*/ 911466 w 7208"/>
              <a:gd name="T25" fmla="*/ 2771743 h 7249"/>
              <a:gd name="T26" fmla="*/ 184309 w 7208"/>
              <a:gd name="T27" fmla="*/ 3193041 h 7249"/>
              <a:gd name="T28" fmla="*/ 184309 w 7208"/>
              <a:gd name="T29" fmla="*/ 3193041 h 7249"/>
              <a:gd name="T30" fmla="*/ 0 w 7208"/>
              <a:gd name="T31" fmla="*/ 3474385 h 724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7208" h="7249">
                <a:moveTo>
                  <a:pt x="0" y="7249"/>
                </a:moveTo>
                <a:lnTo>
                  <a:pt x="7208" y="7249"/>
                </a:lnTo>
                <a:lnTo>
                  <a:pt x="7208" y="0"/>
                </a:lnTo>
                <a:cubicBezTo>
                  <a:pt x="7078" y="318"/>
                  <a:pt x="7089" y="594"/>
                  <a:pt x="6688" y="995"/>
                </a:cubicBezTo>
                <a:cubicBezTo>
                  <a:pt x="6089" y="1593"/>
                  <a:pt x="5771" y="1275"/>
                  <a:pt x="5172" y="1874"/>
                </a:cubicBezTo>
                <a:cubicBezTo>
                  <a:pt x="4574" y="2472"/>
                  <a:pt x="4892" y="2790"/>
                  <a:pt x="4293" y="3389"/>
                </a:cubicBezTo>
                <a:cubicBezTo>
                  <a:pt x="3695" y="3988"/>
                  <a:pt x="3377" y="3669"/>
                  <a:pt x="2778" y="4268"/>
                </a:cubicBezTo>
                <a:cubicBezTo>
                  <a:pt x="2180" y="4867"/>
                  <a:pt x="2498" y="5185"/>
                  <a:pt x="1899" y="5783"/>
                </a:cubicBezTo>
                <a:cubicBezTo>
                  <a:pt x="1301" y="6382"/>
                  <a:pt x="983" y="6064"/>
                  <a:pt x="384" y="6662"/>
                </a:cubicBezTo>
                <a:cubicBezTo>
                  <a:pt x="159" y="6887"/>
                  <a:pt x="63" y="7073"/>
                  <a:pt x="0" y="72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grpSp>
        <p:nvGrpSpPr>
          <p:cNvPr id="4" name="Ryhmä 36"/>
          <p:cNvGrpSpPr/>
          <p:nvPr/>
        </p:nvGrpSpPr>
        <p:grpSpPr bwMode="black">
          <a:xfrm>
            <a:off x="472152" y="6228511"/>
            <a:ext cx="804333" cy="373549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08599" y="5457217"/>
            <a:ext cx="1420237" cy="670884"/>
          </a:xfrm>
        </p:spPr>
        <p:txBody>
          <a:bodyPr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33650114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1089273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15.12.2021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873611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15.12.2021</a:t>
            </a:fld>
            <a:endParaRPr lang="fi-FI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51436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nsi 1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66785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nsi 1 B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5483199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nsi 2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513875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äliotsikko spåra">
    <p:bg>
      <p:bgPr>
        <a:solidFill>
          <a:srgbClr val="009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fld id="{6EAB05F7-8E58-4971-954E-2357C56EBEA6}" type="datetimeFigureOut">
              <a:rPr lang="fi-FI" smtClean="0"/>
              <a:t>15.12.2021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452406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nsi 2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98824210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nsi 3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41742605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nsi 3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7382508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nsi 4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5960838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nsi 4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54931567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nsi 5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26369260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nsi 5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1246280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B05F7-8E58-4971-954E-2357C56EBEA6}" type="datetimeFigureOut">
              <a:rPr lang="fi-FI" smtClean="0"/>
              <a:t>15.12.2021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18335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äliotsikko kupari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fld id="{6EAB05F7-8E58-4971-954E-2357C56EBEA6}" type="datetimeFigureOut">
              <a:rPr lang="fi-FI" smtClean="0"/>
              <a:t>15.12.2021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570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äliotsikko vaakuna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fld id="{6EAB05F7-8E58-4971-954E-2357C56EBEA6}" type="datetimeFigureOut">
              <a:rPr lang="fi-FI" smtClean="0"/>
              <a:t>15.12.2021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3506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äliotsikko tiili">
    <p:bg>
      <p:bgPr>
        <a:solidFill>
          <a:srgbClr val="DB27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fld id="{6EAB05F7-8E58-4971-954E-2357C56EBEA6}" type="datetimeFigureOut">
              <a:rPr lang="fi-FI" smtClean="0"/>
              <a:t>15.12.2021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333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äliotsikko sumu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fld id="{6EAB05F7-8E58-4971-954E-2357C56EBEA6}" type="datetimeFigureOut">
              <a:rPr lang="fi-FI" smtClean="0"/>
              <a:t>15.12.2021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89411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äliotsikko metr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fld id="{6EAB05F7-8E58-4971-954E-2357C56EBEA6}" type="datetimeFigureOut">
              <a:rPr lang="fi-FI" smtClean="0"/>
              <a:t>15.12.2021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85593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15.12.2021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5629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3075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fld id="{6EAB05F7-8E58-4971-954E-2357C56EBEA6}" type="datetimeFigureOut">
              <a:rPr lang="fi-FI" smtClean="0"/>
              <a:t>15.12.2021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00"/>
                </a:solidFill>
                <a:latin typeface="+mn-lt"/>
              </a:defRPr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  <p:grpSp>
        <p:nvGrpSpPr>
          <p:cNvPr id="3079" name="Ryhmä 6"/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3080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3081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3082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i-FI" altLang="fi-FI">
                <a:solidFill>
                  <a:prstClr val="black"/>
                </a:solidFill>
              </a:endParaRPr>
            </a:p>
          </p:txBody>
        </p:sp>
        <p:sp>
          <p:nvSpPr>
            <p:cNvPr id="3083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3084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3085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3086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i-FI" altLang="fi-FI">
                <a:solidFill>
                  <a:prstClr val="black"/>
                </a:solidFill>
              </a:endParaRPr>
            </a:p>
          </p:txBody>
        </p:sp>
        <p:sp>
          <p:nvSpPr>
            <p:cNvPr id="3087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3088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3089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3090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6315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chemeClr val="tx1"/>
          </a:solidFill>
          <a:latin typeface="Arial Black" panose="020B0A04020102020204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9pPr>
    </p:titleStyle>
    <p:bodyStyle>
      <a:lvl1pPr marL="2286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/>
              <a:t>Linjaukset, päätökset ja selvitykset</a:t>
            </a:r>
            <a:br>
              <a:rPr lang="fi-FI" sz="2800" dirty="0"/>
            </a:br>
            <a:endParaRPr lang="fi-FI" sz="2800" dirty="0"/>
          </a:p>
        </p:txBody>
      </p:sp>
      <p:graphicFrame>
        <p:nvGraphicFramePr>
          <p:cNvPr id="6" name="Taulukk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2683311"/>
              </p:ext>
            </p:extLst>
          </p:nvPr>
        </p:nvGraphicFramePr>
        <p:xfrm>
          <a:off x="457201" y="1195388"/>
          <a:ext cx="11547987" cy="2712719"/>
        </p:xfrm>
        <a:graphic>
          <a:graphicData uri="http://schemas.openxmlformats.org/drawingml/2006/table">
            <a:tbl>
              <a:tblPr firstRow="1">
                <a:tableStyleId>{616DA210-FB5B-4158-B5E0-FEB733F419BA}</a:tableStyleId>
              </a:tblPr>
              <a:tblGrid>
                <a:gridCol w="214720">
                  <a:extLst>
                    <a:ext uri="{9D8B030D-6E8A-4147-A177-3AD203B41FA5}">
                      <a16:colId xmlns:a16="http://schemas.microsoft.com/office/drawing/2014/main" val="3751134344"/>
                    </a:ext>
                  </a:extLst>
                </a:gridCol>
                <a:gridCol w="843412">
                  <a:extLst>
                    <a:ext uri="{9D8B030D-6E8A-4147-A177-3AD203B41FA5}">
                      <a16:colId xmlns:a16="http://schemas.microsoft.com/office/drawing/2014/main" val="369424752"/>
                    </a:ext>
                  </a:extLst>
                </a:gridCol>
                <a:gridCol w="607813">
                  <a:extLst>
                    <a:ext uri="{9D8B030D-6E8A-4147-A177-3AD203B41FA5}">
                      <a16:colId xmlns:a16="http://schemas.microsoft.com/office/drawing/2014/main" val="872286062"/>
                    </a:ext>
                  </a:extLst>
                </a:gridCol>
                <a:gridCol w="2640249">
                  <a:extLst>
                    <a:ext uri="{9D8B030D-6E8A-4147-A177-3AD203B41FA5}">
                      <a16:colId xmlns:a16="http://schemas.microsoft.com/office/drawing/2014/main" val="3083954864"/>
                    </a:ext>
                  </a:extLst>
                </a:gridCol>
                <a:gridCol w="745333">
                  <a:extLst>
                    <a:ext uri="{9D8B030D-6E8A-4147-A177-3AD203B41FA5}">
                      <a16:colId xmlns:a16="http://schemas.microsoft.com/office/drawing/2014/main" val="3768321943"/>
                    </a:ext>
                  </a:extLst>
                </a:gridCol>
                <a:gridCol w="846396">
                  <a:extLst>
                    <a:ext uri="{9D8B030D-6E8A-4147-A177-3AD203B41FA5}">
                      <a16:colId xmlns:a16="http://schemas.microsoft.com/office/drawing/2014/main" val="4234607736"/>
                    </a:ext>
                  </a:extLst>
                </a:gridCol>
                <a:gridCol w="842089">
                  <a:extLst>
                    <a:ext uri="{9D8B030D-6E8A-4147-A177-3AD203B41FA5}">
                      <a16:colId xmlns:a16="http://schemas.microsoft.com/office/drawing/2014/main" val="2978715536"/>
                    </a:ext>
                  </a:extLst>
                </a:gridCol>
                <a:gridCol w="1106129">
                  <a:extLst>
                    <a:ext uri="{9D8B030D-6E8A-4147-A177-3AD203B41FA5}">
                      <a16:colId xmlns:a16="http://schemas.microsoft.com/office/drawing/2014/main" val="1719486372"/>
                    </a:ext>
                  </a:extLst>
                </a:gridCol>
                <a:gridCol w="1754791">
                  <a:extLst>
                    <a:ext uri="{9D8B030D-6E8A-4147-A177-3AD203B41FA5}">
                      <a16:colId xmlns:a16="http://schemas.microsoft.com/office/drawing/2014/main" val="1450666601"/>
                    </a:ext>
                  </a:extLst>
                </a:gridCol>
                <a:gridCol w="1947055">
                  <a:extLst>
                    <a:ext uri="{9D8B030D-6E8A-4147-A177-3AD203B41FA5}">
                      <a16:colId xmlns:a16="http://schemas.microsoft.com/office/drawing/2014/main" val="33903953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i-FI" sz="16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baseline="0" dirty="0"/>
                        <a:t>Päätösasia</a:t>
                      </a:r>
                      <a:endParaRPr lang="fi-FI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Toimeksiantaja</a:t>
                      </a:r>
                      <a:r>
                        <a:rPr lang="fi-FI" sz="1200" baseline="0" dirty="0"/>
                        <a:t> ja pvm</a:t>
                      </a:r>
                      <a:endParaRPr lang="fi-FI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Päätösehdotus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Päätös</a:t>
                      </a:r>
                      <a:r>
                        <a:rPr lang="fi-FI" sz="1200" baseline="0" dirty="0"/>
                        <a:t> </a:t>
                      </a:r>
                    </a:p>
                    <a:p>
                      <a:endParaRPr lang="fi-FI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Aika-taulu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Vastuu-org. j</a:t>
                      </a:r>
                      <a:r>
                        <a:rPr lang="fi-FI" sz="1200" baseline="0" dirty="0"/>
                        <a:t>a henkilö</a:t>
                      </a:r>
                      <a:endParaRPr lang="fi-FI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Seuraava käsittely</a:t>
                      </a:r>
                      <a:r>
                        <a:rPr lang="fi-FI" sz="1200" baseline="0" dirty="0"/>
                        <a:t>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Tila</a:t>
                      </a:r>
                      <a:r>
                        <a:rPr lang="fi-FI" sz="1200" baseline="0" dirty="0"/>
                        <a:t> ja tuotokset/dokumentit ja niiden sijainti</a:t>
                      </a:r>
                      <a:endParaRPr lang="fi-FI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Kommentit</a:t>
                      </a:r>
                      <a:r>
                        <a:rPr lang="fi-FI" sz="1200" baseline="0" dirty="0"/>
                        <a:t> ja jatkotoimenpiteet</a:t>
                      </a:r>
                      <a:endParaRPr lang="fi-FI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071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100" dirty="0"/>
                        <a:t>[Päätettävä asia]</a:t>
                      </a:r>
                    </a:p>
                    <a:p>
                      <a:pPr lvl="0">
                        <a:buNone/>
                      </a:pPr>
                      <a:endParaRPr lang="fi-FI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i-FI" sz="11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i-FI" sz="1100" baseline="0" dirty="0"/>
                        <a:t>[Päätösehdotus/valmisteluvaihe/päätös]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100" dirty="0"/>
                        <a:t>JORY pvm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100" baseline="0" dirty="0"/>
                        <a:t>JORY pvm</a:t>
                      </a:r>
                      <a:endParaRPr lang="fi-FI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1370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fi-FI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fi-FI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fi-FI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fi-FI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fi-FI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fi-FI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0154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8908779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i-FI" sz="160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fi-FI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3372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0744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/>
              <a:t>Päätökset</a:t>
            </a:r>
          </a:p>
        </p:txBody>
      </p:sp>
      <p:graphicFrame>
        <p:nvGraphicFramePr>
          <p:cNvPr id="6" name="Taulukk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279267"/>
              </p:ext>
            </p:extLst>
          </p:nvPr>
        </p:nvGraphicFramePr>
        <p:xfrm>
          <a:off x="457201" y="1195388"/>
          <a:ext cx="11064240" cy="1910079"/>
        </p:xfrm>
        <a:graphic>
          <a:graphicData uri="http://schemas.openxmlformats.org/drawingml/2006/table">
            <a:tbl>
              <a:tblPr firstRow="1">
                <a:tableStyleId>{616DA210-FB5B-4158-B5E0-FEB733F419BA}</a:tableStyleId>
              </a:tblPr>
              <a:tblGrid>
                <a:gridCol w="790538">
                  <a:extLst>
                    <a:ext uri="{9D8B030D-6E8A-4147-A177-3AD203B41FA5}">
                      <a16:colId xmlns:a16="http://schemas.microsoft.com/office/drawing/2014/main" val="3751134344"/>
                    </a:ext>
                  </a:extLst>
                </a:gridCol>
                <a:gridCol w="5740202">
                  <a:extLst>
                    <a:ext uri="{9D8B030D-6E8A-4147-A177-3AD203B41FA5}">
                      <a16:colId xmlns:a16="http://schemas.microsoft.com/office/drawing/2014/main" val="369424752"/>
                    </a:ext>
                  </a:extLst>
                </a:gridCol>
                <a:gridCol w="4533500">
                  <a:extLst>
                    <a:ext uri="{9D8B030D-6E8A-4147-A177-3AD203B41FA5}">
                      <a16:colId xmlns:a16="http://schemas.microsoft.com/office/drawing/2014/main" val="33903953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i-FI" sz="16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baseline="0" dirty="0"/>
                        <a:t>Päätösasia</a:t>
                      </a:r>
                      <a:endParaRPr lang="fi-FI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Päätökset, kommentit</a:t>
                      </a:r>
                      <a:r>
                        <a:rPr lang="fi-FI" sz="1200" baseline="0" dirty="0"/>
                        <a:t> ja jatkotoimenpiteet</a:t>
                      </a:r>
                      <a:endParaRPr lang="fi-FI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071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100" dirty="0"/>
                        <a:t>[Päätettävä asia]</a:t>
                      </a:r>
                    </a:p>
                    <a:p>
                      <a:pPr lvl="0">
                        <a:buNone/>
                      </a:pPr>
                      <a:endParaRPr lang="fi-FI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100" dirty="0"/>
                        <a:t>[päivitetään käsittelyn jälkeen]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1370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fi-FI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0154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8908779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i-FI" sz="160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fi-FI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3372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337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DF71FF3-DECD-4ECB-8DA0-1CED19ECB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[1 Päätösasia]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7D9694C-ADD1-4320-B775-01E1D12257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569242" cy="4982400"/>
          </a:xfrm>
        </p:spPr>
        <p:txBody>
          <a:bodyPr/>
          <a:lstStyle/>
          <a:p>
            <a:pPr marL="0" indent="0">
              <a:buNone/>
            </a:pPr>
            <a:r>
              <a:rPr lang="fi-FI" sz="1800" dirty="0"/>
              <a:t>Päätösehdotus</a:t>
            </a:r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pPr marL="0" indent="0">
              <a:buNone/>
            </a:pPr>
            <a:r>
              <a:rPr lang="fi-FI" sz="1800" dirty="0"/>
              <a:t>Perustelut </a:t>
            </a:r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pPr marL="0" indent="0">
              <a:buNone/>
            </a:pPr>
            <a:r>
              <a:rPr lang="fi-FI" sz="1800" dirty="0"/>
              <a:t>Päätöksen vaikutukset</a:t>
            </a:r>
          </a:p>
          <a:p>
            <a:pPr marL="0" indent="0">
              <a:buNone/>
            </a:pPr>
            <a:endParaRPr lang="fi-FI" sz="1800" dirty="0"/>
          </a:p>
          <a:p>
            <a:pPr marL="0" indent="0">
              <a:buNone/>
            </a:pPr>
            <a:endParaRPr lang="fi-FI" sz="1800" dirty="0"/>
          </a:p>
          <a:p>
            <a:pPr marL="0" indent="0">
              <a:buNone/>
            </a:pPr>
            <a:endParaRPr lang="fi-FI" sz="1800" dirty="0"/>
          </a:p>
          <a:p>
            <a:pPr marL="0" indent="0">
              <a:buNone/>
            </a:pPr>
            <a:r>
              <a:rPr lang="fi-FI" sz="1800" dirty="0"/>
              <a:t>Eteneminen ja muut mahdolliset huomioit</a:t>
            </a:r>
          </a:p>
          <a:p>
            <a:pPr marL="0" indent="0">
              <a:buNone/>
            </a:pPr>
            <a:endParaRPr lang="fi-FI" sz="1800" dirty="0"/>
          </a:p>
        </p:txBody>
      </p:sp>
      <p:sp>
        <p:nvSpPr>
          <p:cNvPr id="4" name="Kuvan paikkamerkki 3">
            <a:extLst>
              <a:ext uri="{FF2B5EF4-FFF2-40B4-BE49-F238E27FC236}">
                <a16:creationId xmlns:a16="http://schemas.microsoft.com/office/drawing/2014/main" id="{18FA8545-0089-4104-A67B-55AB46BAF0F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225409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311BF0A-A22F-4244-8BB1-C76A2D9C3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[Päätösasian] vaihtoehtotarkastelu</a:t>
            </a:r>
          </a:p>
        </p:txBody>
      </p:sp>
      <p:graphicFrame>
        <p:nvGraphicFramePr>
          <p:cNvPr id="4" name="Taulukko 4">
            <a:extLst>
              <a:ext uri="{FF2B5EF4-FFF2-40B4-BE49-F238E27FC236}">
                <a16:creationId xmlns:a16="http://schemas.microsoft.com/office/drawing/2014/main" id="{73E4D1EE-9644-432C-9D5F-62DE10C4DB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445142"/>
              </p:ext>
            </p:extLst>
          </p:nvPr>
        </p:nvGraphicFramePr>
        <p:xfrm>
          <a:off x="457200" y="1195388"/>
          <a:ext cx="10457849" cy="3566160"/>
        </p:xfrm>
        <a:graphic>
          <a:graphicData uri="http://schemas.openxmlformats.org/drawingml/2006/table">
            <a:tbl>
              <a:tblPr firstRow="1">
                <a:tableStyleId>{616DA210-FB5B-4158-B5E0-FEB733F419BA}</a:tableStyleId>
              </a:tblPr>
              <a:tblGrid>
                <a:gridCol w="1727735">
                  <a:extLst>
                    <a:ext uri="{9D8B030D-6E8A-4147-A177-3AD203B41FA5}">
                      <a16:colId xmlns:a16="http://schemas.microsoft.com/office/drawing/2014/main" val="638778762"/>
                    </a:ext>
                  </a:extLst>
                </a:gridCol>
                <a:gridCol w="4533710">
                  <a:extLst>
                    <a:ext uri="{9D8B030D-6E8A-4147-A177-3AD203B41FA5}">
                      <a16:colId xmlns:a16="http://schemas.microsoft.com/office/drawing/2014/main" val="2099785290"/>
                    </a:ext>
                  </a:extLst>
                </a:gridCol>
                <a:gridCol w="4196404">
                  <a:extLst>
                    <a:ext uri="{9D8B030D-6E8A-4147-A177-3AD203B41FA5}">
                      <a16:colId xmlns:a16="http://schemas.microsoft.com/office/drawing/2014/main" val="30950585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3600" dirty="0"/>
                        <a:t>+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3600" dirty="0"/>
                        <a:t>-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3348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[Vaihtoehto A]</a:t>
                      </a:r>
                    </a:p>
                    <a:p>
                      <a:endParaRPr lang="fi-FI" dirty="0"/>
                    </a:p>
                    <a:p>
                      <a:endParaRPr lang="fi-FI" dirty="0"/>
                    </a:p>
                    <a:p>
                      <a:endParaRPr lang="fi-FI" dirty="0"/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54445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[Vaihtoehto B]</a:t>
                      </a:r>
                    </a:p>
                    <a:p>
                      <a:endParaRPr lang="fi-FI" dirty="0"/>
                    </a:p>
                    <a:p>
                      <a:endParaRPr lang="fi-FI" dirty="0"/>
                    </a:p>
                    <a:p>
                      <a:endParaRPr lang="fi-FI" dirty="0"/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6139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854302"/>
      </p:ext>
    </p:extLst>
  </p:cSld>
  <p:clrMapOvr>
    <a:masterClrMapping/>
  </p:clrMapOvr>
</p:sld>
</file>

<file path=ppt/theme/theme1.xml><?xml version="1.0" encoding="utf-8"?>
<a:theme xmlns:a="http://schemas.openxmlformats.org/drawingml/2006/main" name="HKI-perus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itys3" id="{2733F3FF-16CA-488A-BA31-D8ECD0C592AF}" vid="{F8B72B4E-CAC5-45FD-92A5-7A9FB78FF1E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F6040D5B0FCB9F4E931062A767F9A93F" ma:contentTypeVersion="4" ma:contentTypeDescription="Luo uusi asiakirja." ma:contentTypeScope="" ma:versionID="5fdfb09e25de07dc95d1d46f16c93451">
  <xsd:schema xmlns:xsd="http://www.w3.org/2001/XMLSchema" xmlns:xs="http://www.w3.org/2001/XMLSchema" xmlns:p="http://schemas.microsoft.com/office/2006/metadata/properties" xmlns:ns2="671d250b-b48a-4cbe-b340-7750646ce404" xmlns:ns3="b91525f7-2e7c-4ec0-88b2-a11e0f1f5a32" targetNamespace="http://schemas.microsoft.com/office/2006/metadata/properties" ma:root="true" ma:fieldsID="9389ede95a9c2568dbf961331bdaffb2" ns2:_="" ns3:_="">
    <xsd:import namespace="671d250b-b48a-4cbe-b340-7750646ce404"/>
    <xsd:import namespace="b91525f7-2e7c-4ec0-88b2-a11e0f1f5a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1d250b-b48a-4cbe-b340-7750646ce4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1525f7-2e7c-4ec0-88b2-a11e0f1f5a3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8248291-5BA4-44D7-A731-4A29B64299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1d250b-b48a-4cbe-b340-7750646ce404"/>
    <ds:schemaRef ds:uri="b91525f7-2e7c-4ec0-88b2-a11e0f1f5a3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68ECCB-3DBE-434C-B3B2-4D1C263D15E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881F895-FF05-463C-AB15-F614298A0D89}">
  <ds:schemaRefs>
    <ds:schemaRef ds:uri="http://schemas.openxmlformats.org/package/2006/metadata/core-properties"/>
    <ds:schemaRef ds:uri="b91525f7-2e7c-4ec0-88b2-a11e0f1f5a32"/>
    <ds:schemaRef ds:uri="671d250b-b48a-4cbe-b340-7750646ce404"/>
    <ds:schemaRef ds:uri="http://purl.org/dc/dcmitype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96</Words>
  <Application>Microsoft Office PowerPoint</Application>
  <PresentationFormat>Laajakuva</PresentationFormat>
  <Paragraphs>50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7" baseType="lpstr">
      <vt:lpstr>Arial</vt:lpstr>
      <vt:lpstr>Arial Black</vt:lpstr>
      <vt:lpstr>HKI-perus</vt:lpstr>
      <vt:lpstr>Linjaukset, päätökset ja selvitykset </vt:lpstr>
      <vt:lpstr>Päätökset</vt:lpstr>
      <vt:lpstr>[1 Päätösasia]</vt:lpstr>
      <vt:lpstr>[Päätösasian] vaihtoehtotarkastelu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Linjaukset, päätökset ja selvitykset </dc:title>
  <dc:creator>Majuri Päivi</dc:creator>
  <cp:lastModifiedBy>Majuri Päivi</cp:lastModifiedBy>
  <cp:revision>1</cp:revision>
  <dcterms:created xsi:type="dcterms:W3CDTF">2021-12-15T12:00:08Z</dcterms:created>
  <dcterms:modified xsi:type="dcterms:W3CDTF">2021-12-15T12:12:05Z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0x010100F6040D5B0FCB9F4E931062A767F9A93F</vt:lpwstr>
  </property>
</Properties>
</file>