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2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3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4" r:id="rId5"/>
    <p:sldMasterId id="2147483696" r:id="rId6"/>
    <p:sldMasterId id="2147483683" r:id="rId7"/>
  </p:sldMasterIdLst>
  <p:notesMasterIdLst>
    <p:notesMasterId r:id="rId32"/>
  </p:notesMasterIdLst>
  <p:sldIdLst>
    <p:sldId id="363" r:id="rId8"/>
    <p:sldId id="391" r:id="rId9"/>
    <p:sldId id="359" r:id="rId10"/>
    <p:sldId id="365" r:id="rId11"/>
    <p:sldId id="367" r:id="rId12"/>
    <p:sldId id="366" r:id="rId13"/>
    <p:sldId id="368" r:id="rId14"/>
    <p:sldId id="369" r:id="rId15"/>
    <p:sldId id="379" r:id="rId16"/>
    <p:sldId id="370" r:id="rId17"/>
    <p:sldId id="372" r:id="rId18"/>
    <p:sldId id="373" r:id="rId19"/>
    <p:sldId id="374" r:id="rId20"/>
    <p:sldId id="376" r:id="rId21"/>
    <p:sldId id="371" r:id="rId22"/>
    <p:sldId id="380" r:id="rId23"/>
    <p:sldId id="381" r:id="rId24"/>
    <p:sldId id="382" r:id="rId25"/>
    <p:sldId id="383" r:id="rId26"/>
    <p:sldId id="384" r:id="rId27"/>
    <p:sldId id="385" r:id="rId28"/>
    <p:sldId id="389" r:id="rId29"/>
    <p:sldId id="387" r:id="rId30"/>
    <p:sldId id="388" r:id="rId31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B39143-CEF8-44EB-A70E-32DDB4F5D339}" v="13" dt="2021-11-26T09:01:17.0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Normaali tyyli 1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Vaalea tyyli 2 - Korostus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16DA210-FB5B-4158-B5E0-FEB733F419BA}" styleName="Vaalea tyyli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969" autoAdjust="0"/>
    <p:restoredTop sz="86463" autoAdjust="0"/>
  </p:normalViewPr>
  <p:slideViewPr>
    <p:cSldViewPr snapToGrid="0" showGuides="1">
      <p:cViewPr varScale="1">
        <p:scale>
          <a:sx n="58" d="100"/>
          <a:sy n="58" d="100"/>
        </p:scale>
        <p:origin x="416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34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theme" Target="theme/theme1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uri Päivi" userId="5c06e4d0-cea2-4c88-81aa-42717dcf074d" providerId="ADAL" clId="{15B39143-CEF8-44EB-A70E-32DDB4F5D339}"/>
    <pc:docChg chg="undo custSel addSld delSld modSld">
      <pc:chgData name="Majuri Päivi" userId="5c06e4d0-cea2-4c88-81aa-42717dcf074d" providerId="ADAL" clId="{15B39143-CEF8-44EB-A70E-32DDB4F5D339}" dt="2021-11-26T09:04:04.861" v="317" actId="20577"/>
      <pc:docMkLst>
        <pc:docMk/>
      </pc:docMkLst>
      <pc:sldChg chg="addSp delSp modSp mod modClrScheme chgLayout modNotesTx">
        <pc:chgData name="Majuri Päivi" userId="5c06e4d0-cea2-4c88-81aa-42717dcf074d" providerId="ADAL" clId="{15B39143-CEF8-44EB-A70E-32DDB4F5D339}" dt="2021-11-26T08:52:24.617" v="186" actId="700"/>
        <pc:sldMkLst>
          <pc:docMk/>
          <pc:sldMk cId="3845039712" sldId="359"/>
        </pc:sldMkLst>
        <pc:spChg chg="add del mod ord">
          <ac:chgData name="Majuri Päivi" userId="5c06e4d0-cea2-4c88-81aa-42717dcf074d" providerId="ADAL" clId="{15B39143-CEF8-44EB-A70E-32DDB4F5D339}" dt="2021-11-26T08:52:24.617" v="186" actId="700"/>
          <ac:spMkLst>
            <pc:docMk/>
            <pc:sldMk cId="3845039712" sldId="359"/>
            <ac:spMk id="2" creationId="{D705F115-577F-3D4F-9FE7-F5FFEE27343F}"/>
          </ac:spMkLst>
        </pc:spChg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3845039712" sldId="359"/>
            <ac:spMk id="3" creationId="{5307CCD8-2BBC-4F0E-B05B-24F61CE0CD51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845039712" sldId="359"/>
            <ac:spMk id="4" creationId="{E1887C4B-14A5-4165-8790-774830A24BAC}"/>
          </ac:spMkLst>
        </pc:spChg>
        <pc:spChg chg="add mod ord">
          <ac:chgData name="Majuri Päivi" userId="5c06e4d0-cea2-4c88-81aa-42717dcf074d" providerId="ADAL" clId="{15B39143-CEF8-44EB-A70E-32DDB4F5D339}" dt="2021-11-26T08:52:24.617" v="186" actId="700"/>
          <ac:spMkLst>
            <pc:docMk/>
            <pc:sldMk cId="3845039712" sldId="359"/>
            <ac:spMk id="5" creationId="{494A41DB-C8DC-4C38-B157-9A11DB5D23C5}"/>
          </ac:spMkLst>
        </pc:spChg>
        <pc:spChg chg="mod ord">
          <ac:chgData name="Majuri Päivi" userId="5c06e4d0-cea2-4c88-81aa-42717dcf074d" providerId="ADAL" clId="{15B39143-CEF8-44EB-A70E-32DDB4F5D339}" dt="2021-11-26T08:52:24.617" v="186" actId="700"/>
          <ac:spMkLst>
            <pc:docMk/>
            <pc:sldMk cId="3845039712" sldId="359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2:24.617" v="186" actId="700"/>
          <ac:spMkLst>
            <pc:docMk/>
            <pc:sldMk cId="3845039712" sldId="359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2:24.617" v="186" actId="700"/>
          <ac:spMkLst>
            <pc:docMk/>
            <pc:sldMk cId="3845039712" sldId="359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2:24.617" v="186" actId="700"/>
          <ac:spMkLst>
            <pc:docMk/>
            <pc:sldMk cId="3845039712" sldId="359"/>
            <ac:spMk id="109573" creationId="{4404A5FE-ADCD-6F42-B4B5-3DC7960BCCD8}"/>
          </ac:spMkLst>
        </pc:spChg>
      </pc:sldChg>
      <pc:sldChg chg="modSp mod modClrScheme chgLayout">
        <pc:chgData name="Majuri Päivi" userId="5c06e4d0-cea2-4c88-81aa-42717dcf074d" providerId="ADAL" clId="{15B39143-CEF8-44EB-A70E-32DDB4F5D339}" dt="2021-11-26T08:49:14.619" v="53" actId="700"/>
        <pc:sldMkLst>
          <pc:docMk/>
          <pc:sldMk cId="3771516755" sldId="363"/>
        </pc:sldMkLst>
        <pc:spChg chg="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3771516755" sldId="363"/>
            <ac:spMk id="2" creationId="{BC5468A5-336F-464D-B031-2F6973D42E88}"/>
          </ac:spMkLst>
        </pc:spChg>
        <pc:spChg chg="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3771516755" sldId="363"/>
            <ac:spMk id="3" creationId="{1A6E2BEE-8B21-AF42-959B-BAE9234BB2EC}"/>
          </ac:spMkLst>
        </pc:spChg>
      </pc:sldChg>
      <pc:sldChg chg="modSp mod modClrScheme chgLayout">
        <pc:chgData name="Majuri Päivi" userId="5c06e4d0-cea2-4c88-81aa-42717dcf074d" providerId="ADAL" clId="{15B39143-CEF8-44EB-A70E-32DDB4F5D339}" dt="2021-11-26T09:04:04.861" v="317" actId="20577"/>
        <pc:sldMkLst>
          <pc:docMk/>
          <pc:sldMk cId="2578119200" sldId="365"/>
        </pc:sldMkLst>
        <pc:spChg chg="mod ord">
          <ac:chgData name="Majuri Päivi" userId="5c06e4d0-cea2-4c88-81aa-42717dcf074d" providerId="ADAL" clId="{15B39143-CEF8-44EB-A70E-32DDB4F5D339}" dt="2021-11-26T09:04:04.861" v="317" actId="20577"/>
          <ac:spMkLst>
            <pc:docMk/>
            <pc:sldMk cId="2578119200" sldId="365"/>
            <ac:spMk id="2" creationId="{D705F115-577F-3D4F-9FE7-F5FFEE27343F}"/>
          </ac:spMkLst>
        </pc:spChg>
        <pc:spChg chg="mod ord">
          <ac:chgData name="Majuri Päivi" userId="5c06e4d0-cea2-4c88-81aa-42717dcf074d" providerId="ADAL" clId="{15B39143-CEF8-44EB-A70E-32DDB4F5D339}" dt="2021-11-26T08:52:24.617" v="186" actId="700"/>
          <ac:spMkLst>
            <pc:docMk/>
            <pc:sldMk cId="2578119200" sldId="365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2:24.617" v="186" actId="700"/>
          <ac:spMkLst>
            <pc:docMk/>
            <pc:sldMk cId="2578119200" sldId="365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2:24.617" v="186" actId="700"/>
          <ac:spMkLst>
            <pc:docMk/>
            <pc:sldMk cId="2578119200" sldId="365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2:24.617" v="186" actId="700"/>
          <ac:spMkLst>
            <pc:docMk/>
            <pc:sldMk cId="2578119200" sldId="365"/>
            <ac:spMk id="109573" creationId="{4404A5FE-ADCD-6F42-B4B5-3DC7960BCCD8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8:54:03.882" v="187" actId="700"/>
        <pc:sldMkLst>
          <pc:docMk/>
          <pc:sldMk cId="997687561" sldId="366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997687561" sldId="366"/>
            <ac:spMk id="2" creationId="{48A98247-EAAC-434C-A2FD-C845700E1775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997687561" sldId="366"/>
            <ac:spMk id="3" creationId="{D1C8CFDB-BC3D-47D5-8EB9-2A32E63CA63D}"/>
          </ac:spMkLst>
        </pc:spChg>
        <pc:spChg chg="add 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997687561" sldId="366"/>
            <ac:spMk id="4" creationId="{C9B29BD6-EFDA-4DA3-8D3F-271290BB7E46}"/>
          </ac:spMkLst>
        </pc:spChg>
        <pc:spChg chg="add del 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997687561" sldId="366"/>
            <ac:spMk id="14" creationId="{8DAEB93C-EAF8-8646-A5BF-113FDD325BC5}"/>
          </ac:spMkLst>
        </pc:spChg>
        <pc:spChg chg="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997687561" sldId="366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997687561" sldId="366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997687561" sldId="366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997687561" sldId="366"/>
            <ac:spMk id="109573" creationId="{4404A5FE-ADCD-6F42-B4B5-3DC7960BCCD8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8:52:16.236" v="185" actId="207"/>
        <pc:sldMkLst>
          <pc:docMk/>
          <pc:sldMk cId="3316376569" sldId="367"/>
        </pc:sldMkLst>
        <pc:spChg chg="mod ord">
          <ac:chgData name="Majuri Päivi" userId="5c06e4d0-cea2-4c88-81aa-42717dcf074d" providerId="ADAL" clId="{15B39143-CEF8-44EB-A70E-32DDB4F5D339}" dt="2021-11-26T08:52:16.236" v="185" actId="207"/>
          <ac:spMkLst>
            <pc:docMk/>
            <pc:sldMk cId="3316376569" sldId="367"/>
            <ac:spMk id="2" creationId="{41EAB9BB-25FB-2346-A392-7B525EEC8395}"/>
          </ac:spMkLst>
        </pc:spChg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3316376569" sldId="367"/>
            <ac:spMk id="3" creationId="{4046C2CE-A78B-4D76-8BF8-62A68B7F8198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316376569" sldId="367"/>
            <ac:spMk id="4" creationId="{E668D418-22B5-4E50-8808-CF113460C385}"/>
          </ac:spMkLst>
        </pc:spChg>
        <pc:spChg chg="mod ord">
          <ac:chgData name="Majuri Päivi" userId="5c06e4d0-cea2-4c88-81aa-42717dcf074d" providerId="ADAL" clId="{15B39143-CEF8-44EB-A70E-32DDB4F5D339}" dt="2021-11-26T08:52:10.332" v="184" actId="700"/>
          <ac:spMkLst>
            <pc:docMk/>
            <pc:sldMk cId="3316376569" sldId="367"/>
            <ac:spMk id="106497" creationId="{57D0CE80-A9AF-3E45-B614-4D996AE5D7B5}"/>
          </ac:spMkLst>
        </pc:spChg>
        <pc:spChg chg="mod ord">
          <ac:chgData name="Majuri Päivi" userId="5c06e4d0-cea2-4c88-81aa-42717dcf074d" providerId="ADAL" clId="{15B39143-CEF8-44EB-A70E-32DDB4F5D339}" dt="2021-11-26T08:52:10.332" v="184" actId="700"/>
          <ac:spMkLst>
            <pc:docMk/>
            <pc:sldMk cId="3316376569" sldId="367"/>
            <ac:spMk id="106498" creationId="{ED90829F-602F-054E-9F6E-9512D94D0E3F}"/>
          </ac:spMkLst>
        </pc:spChg>
        <pc:spChg chg="mod ord">
          <ac:chgData name="Majuri Päivi" userId="5c06e4d0-cea2-4c88-81aa-42717dcf074d" providerId="ADAL" clId="{15B39143-CEF8-44EB-A70E-32DDB4F5D339}" dt="2021-11-26T08:52:10.332" v="184" actId="700"/>
          <ac:spMkLst>
            <pc:docMk/>
            <pc:sldMk cId="3316376569" sldId="367"/>
            <ac:spMk id="106499" creationId="{44CA80C3-AC3F-4D43-824B-3ACE302AEBA2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8:54:03.882" v="187" actId="700"/>
        <pc:sldMkLst>
          <pc:docMk/>
          <pc:sldMk cId="2021523636" sldId="368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2021523636" sldId="368"/>
            <ac:spMk id="2" creationId="{EE45D29D-71BC-4771-A8F4-2894376E55DB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2021523636" sldId="368"/>
            <ac:spMk id="3" creationId="{B8585511-3A7B-466F-89D6-586104C72F5C}"/>
          </ac:spMkLst>
        </pc:spChg>
        <pc:spChg chg="add 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2021523636" sldId="368"/>
            <ac:spMk id="4" creationId="{8E2DE98A-D163-49FC-8B1A-657BF7EC20A7}"/>
          </ac:spMkLst>
        </pc:spChg>
        <pc:spChg chg="add del 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2021523636" sldId="368"/>
            <ac:spMk id="14" creationId="{8DAEB93C-EAF8-8646-A5BF-113FDD325BC5}"/>
          </ac:spMkLst>
        </pc:spChg>
        <pc:spChg chg="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2021523636" sldId="368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2021523636" sldId="368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2021523636" sldId="368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2021523636" sldId="368"/>
            <ac:spMk id="109573" creationId="{4404A5FE-ADCD-6F42-B4B5-3DC7960BCCD8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8:54:03.882" v="187" actId="700"/>
        <pc:sldMkLst>
          <pc:docMk/>
          <pc:sldMk cId="4246345272" sldId="369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4246345272" sldId="369"/>
            <ac:spMk id="2" creationId="{6A227A04-3566-4A0D-92E5-260C3DB0B68D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4246345272" sldId="369"/>
            <ac:spMk id="3" creationId="{1D5CDA37-C30D-4198-BB34-2F539A14C7CD}"/>
          </ac:spMkLst>
        </pc:spChg>
        <pc:spChg chg="add 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4246345272" sldId="369"/>
            <ac:spMk id="4" creationId="{56903153-AE29-4796-A067-3BC160455EF0}"/>
          </ac:spMkLst>
        </pc:spChg>
        <pc:spChg chg="add del 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4246345272" sldId="369"/>
            <ac:spMk id="14" creationId="{8DAEB93C-EAF8-8646-A5BF-113FDD325BC5}"/>
          </ac:spMkLst>
        </pc:spChg>
        <pc:spChg chg="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4246345272" sldId="369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4246345272" sldId="369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4246345272" sldId="369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4:03.882" v="187" actId="700"/>
          <ac:spMkLst>
            <pc:docMk/>
            <pc:sldMk cId="4246345272" sldId="369"/>
            <ac:spMk id="109573" creationId="{4404A5FE-ADCD-6F42-B4B5-3DC7960BCCD8}"/>
          </ac:spMkLst>
        </pc:spChg>
      </pc:sldChg>
      <pc:sldChg chg="addSp delSp modSp mod modClrScheme chgLayout modNotesTx">
        <pc:chgData name="Majuri Päivi" userId="5c06e4d0-cea2-4c88-81aa-42717dcf074d" providerId="ADAL" clId="{15B39143-CEF8-44EB-A70E-32DDB4F5D339}" dt="2021-11-26T08:56:52.741" v="225" actId="20577"/>
        <pc:sldMkLst>
          <pc:docMk/>
          <pc:sldMk cId="2590485415" sldId="370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2590485415" sldId="370"/>
            <ac:spMk id="2" creationId="{A1623487-482C-4E09-B20F-EBBBD033E71D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2590485415" sldId="370"/>
            <ac:spMk id="3" creationId="{A3578ED6-D955-4CD2-8263-DDF1EF328193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2590485415" sldId="370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2590485415" sldId="370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2590485415" sldId="370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2590485415" sldId="370"/>
            <ac:spMk id="109573" creationId="{4404A5FE-ADCD-6F42-B4B5-3DC7960BCCD8}"/>
          </ac:spMkLst>
        </pc:spChg>
        <pc:graphicFrameChg chg="del">
          <ac:chgData name="Majuri Päivi" userId="5c06e4d0-cea2-4c88-81aa-42717dcf074d" providerId="ADAL" clId="{15B39143-CEF8-44EB-A70E-32DDB4F5D339}" dt="2021-11-26T08:56:41.501" v="213" actId="478"/>
          <ac:graphicFrameMkLst>
            <pc:docMk/>
            <pc:sldMk cId="2590485415" sldId="370"/>
            <ac:graphicFrameMk id="7" creationId="{2BA83CBD-8C57-0041-A669-AFCBDCACDA2B}"/>
          </ac:graphicFrameMkLst>
        </pc:graphicFrameChg>
      </pc:sldChg>
      <pc:sldChg chg="addSp delSp modSp mod modClrScheme chgLayout">
        <pc:chgData name="Majuri Päivi" userId="5c06e4d0-cea2-4c88-81aa-42717dcf074d" providerId="ADAL" clId="{15B39143-CEF8-44EB-A70E-32DDB4F5D339}" dt="2021-11-26T08:59:23.105" v="246" actId="207"/>
        <pc:sldMkLst>
          <pc:docMk/>
          <pc:sldMk cId="4068288533" sldId="371"/>
        </pc:sldMkLst>
        <pc:spChg chg="mod ord">
          <ac:chgData name="Majuri Päivi" userId="5c06e4d0-cea2-4c88-81aa-42717dcf074d" providerId="ADAL" clId="{15B39143-CEF8-44EB-A70E-32DDB4F5D339}" dt="2021-11-26T08:59:23.105" v="246" actId="207"/>
          <ac:spMkLst>
            <pc:docMk/>
            <pc:sldMk cId="4068288533" sldId="371"/>
            <ac:spMk id="2" creationId="{41EAB9BB-25FB-2346-A392-7B525EEC8395}"/>
          </ac:spMkLst>
        </pc:spChg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4068288533" sldId="371"/>
            <ac:spMk id="3" creationId="{C23F42C7-1A19-48E4-A91C-E1B74793BF3F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4068288533" sldId="371"/>
            <ac:spMk id="4" creationId="{992D9B92-7825-4E17-9484-FC245B3BDD06}"/>
          </ac:spMkLst>
        </pc:spChg>
        <pc:spChg chg="mod ord">
          <ac:chgData name="Majuri Päivi" userId="5c06e4d0-cea2-4c88-81aa-42717dcf074d" providerId="ADAL" clId="{15B39143-CEF8-44EB-A70E-32DDB4F5D339}" dt="2021-11-26T08:59:13.506" v="245" actId="700"/>
          <ac:spMkLst>
            <pc:docMk/>
            <pc:sldMk cId="4068288533" sldId="371"/>
            <ac:spMk id="106497" creationId="{57D0CE80-A9AF-3E45-B614-4D996AE5D7B5}"/>
          </ac:spMkLst>
        </pc:spChg>
        <pc:spChg chg="mod ord">
          <ac:chgData name="Majuri Päivi" userId="5c06e4d0-cea2-4c88-81aa-42717dcf074d" providerId="ADAL" clId="{15B39143-CEF8-44EB-A70E-32DDB4F5D339}" dt="2021-11-26T08:59:13.506" v="245" actId="700"/>
          <ac:spMkLst>
            <pc:docMk/>
            <pc:sldMk cId="4068288533" sldId="371"/>
            <ac:spMk id="106498" creationId="{ED90829F-602F-054E-9F6E-9512D94D0E3F}"/>
          </ac:spMkLst>
        </pc:spChg>
        <pc:spChg chg="mod ord">
          <ac:chgData name="Majuri Päivi" userId="5c06e4d0-cea2-4c88-81aa-42717dcf074d" providerId="ADAL" clId="{15B39143-CEF8-44EB-A70E-32DDB4F5D339}" dt="2021-11-26T08:59:13.506" v="245" actId="700"/>
          <ac:spMkLst>
            <pc:docMk/>
            <pc:sldMk cId="4068288533" sldId="371"/>
            <ac:spMk id="106499" creationId="{44CA80C3-AC3F-4D43-824B-3ACE302AEBA2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8:50:00.865" v="59" actId="700"/>
        <pc:sldMkLst>
          <pc:docMk/>
          <pc:sldMk cId="2453852906" sldId="372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2453852906" sldId="372"/>
            <ac:spMk id="2" creationId="{E6177D35-77DB-4E58-9DE8-17EFC441CE22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2453852906" sldId="372"/>
            <ac:spMk id="3" creationId="{E52362F5-038E-413D-9069-7B403C98AC79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2453852906" sldId="372"/>
            <ac:spMk id="14" creationId="{8DAEB93C-EAF8-8646-A5BF-113FDD325BC5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2453852906" sldId="372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2453852906" sldId="372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2453852906" sldId="372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2453852906" sldId="372"/>
            <ac:spMk id="109573" creationId="{4404A5FE-ADCD-6F42-B4B5-3DC7960BCCD8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8:57:55.760" v="239" actId="20577"/>
        <pc:sldMkLst>
          <pc:docMk/>
          <pc:sldMk cId="3768295413" sldId="373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3768295413" sldId="373"/>
            <ac:spMk id="2" creationId="{777FB179-9D9C-4FB6-B8DB-DDA19F5381F6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768295413" sldId="373"/>
            <ac:spMk id="3" creationId="{DF5D59E2-AD3E-45E7-BC67-FCD93E09F735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768295413" sldId="373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768295413" sldId="373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768295413" sldId="373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768295413" sldId="373"/>
            <ac:spMk id="109573" creationId="{4404A5FE-ADCD-6F42-B4B5-3DC7960BCCD8}"/>
          </ac:spMkLst>
        </pc:spChg>
        <pc:graphicFrameChg chg="modGraphic">
          <ac:chgData name="Majuri Päivi" userId="5c06e4d0-cea2-4c88-81aa-42717dcf074d" providerId="ADAL" clId="{15B39143-CEF8-44EB-A70E-32DDB4F5D339}" dt="2021-11-26T08:57:55.760" v="239" actId="20577"/>
          <ac:graphicFrameMkLst>
            <pc:docMk/>
            <pc:sldMk cId="3768295413" sldId="373"/>
            <ac:graphicFrameMk id="7" creationId="{C965A8F8-9BA8-784B-A745-7D586F8EB9FB}"/>
          </ac:graphicFrameMkLst>
        </pc:graphicFrameChg>
      </pc:sldChg>
      <pc:sldChg chg="addSp delSp modSp mod modClrScheme chgLayout">
        <pc:chgData name="Majuri Päivi" userId="5c06e4d0-cea2-4c88-81aa-42717dcf074d" providerId="ADAL" clId="{15B39143-CEF8-44EB-A70E-32DDB4F5D339}" dt="2021-11-26T08:59:04.758" v="244" actId="113"/>
        <pc:sldMkLst>
          <pc:docMk/>
          <pc:sldMk cId="3465865082" sldId="374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3465865082" sldId="374"/>
            <ac:spMk id="2" creationId="{17C28EF9-685A-4F3C-AC51-1F9A5967491D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465865082" sldId="374"/>
            <ac:spMk id="3" creationId="{A7FA7291-C26B-44B4-A8C2-2F16E8D58ACC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465865082" sldId="374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465865082" sldId="374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465865082" sldId="374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465865082" sldId="374"/>
            <ac:spMk id="109573" creationId="{4404A5FE-ADCD-6F42-B4B5-3DC7960BCCD8}"/>
          </ac:spMkLst>
        </pc:spChg>
        <pc:graphicFrameChg chg="modGraphic">
          <ac:chgData name="Majuri Päivi" userId="5c06e4d0-cea2-4c88-81aa-42717dcf074d" providerId="ADAL" clId="{15B39143-CEF8-44EB-A70E-32DDB4F5D339}" dt="2021-11-26T08:59:04.758" v="244" actId="113"/>
          <ac:graphicFrameMkLst>
            <pc:docMk/>
            <pc:sldMk cId="3465865082" sldId="374"/>
            <ac:graphicFrameMk id="7" creationId="{8F7E2401-7A6D-A244-90D7-5B23B5C9C49C}"/>
          </ac:graphicFrameMkLst>
        </pc:graphicFrameChg>
      </pc:sldChg>
      <pc:sldChg chg="addSp delSp modSp mod modClrScheme chgLayout">
        <pc:chgData name="Majuri Päivi" userId="5c06e4d0-cea2-4c88-81aa-42717dcf074d" providerId="ADAL" clId="{15B39143-CEF8-44EB-A70E-32DDB4F5D339}" dt="2021-11-26T08:50:00.865" v="59" actId="700"/>
        <pc:sldMkLst>
          <pc:docMk/>
          <pc:sldMk cId="537302494" sldId="376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537302494" sldId="376"/>
            <ac:spMk id="2" creationId="{B77FDA6D-E80E-4FEA-B946-A35274948EDE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537302494" sldId="376"/>
            <ac:spMk id="3" creationId="{C473FDA8-425D-43C4-B298-7526EEC1FCA8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537302494" sldId="376"/>
            <ac:spMk id="14" creationId="{8DAEB93C-EAF8-8646-A5BF-113FDD325BC5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537302494" sldId="376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537302494" sldId="376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537302494" sldId="376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537302494" sldId="376"/>
            <ac:spMk id="109573" creationId="{4404A5FE-ADCD-6F42-B4B5-3DC7960BCCD8}"/>
          </ac:spMkLst>
        </pc:spChg>
      </pc:sldChg>
      <pc:sldChg chg="addSp delSp modSp mod modClrScheme chgLayout modNotesTx">
        <pc:chgData name="Majuri Päivi" userId="5c06e4d0-cea2-4c88-81aa-42717dcf074d" providerId="ADAL" clId="{15B39143-CEF8-44EB-A70E-32DDB4F5D339}" dt="2021-11-26T09:01:17.067" v="283" actId="2711"/>
        <pc:sldMkLst>
          <pc:docMk/>
          <pc:sldMk cId="793006899" sldId="379"/>
        </pc:sldMkLst>
        <pc:spChg chg="mod ord">
          <ac:chgData name="Majuri Päivi" userId="5c06e4d0-cea2-4c88-81aa-42717dcf074d" providerId="ADAL" clId="{15B39143-CEF8-44EB-A70E-32DDB4F5D339}" dt="2021-11-26T09:01:17.067" v="283" actId="2711"/>
          <ac:spMkLst>
            <pc:docMk/>
            <pc:sldMk cId="793006899" sldId="379"/>
            <ac:spMk id="2" creationId="{41EAB9BB-25FB-2346-A392-7B525EEC8395}"/>
          </ac:spMkLst>
        </pc:spChg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793006899" sldId="379"/>
            <ac:spMk id="3" creationId="{80A8F704-0665-4887-9E0B-95184FE834A7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793006899" sldId="379"/>
            <ac:spMk id="4" creationId="{C116E09F-6024-434C-8750-C0877C536B7A}"/>
          </ac:spMkLst>
        </pc:spChg>
        <pc:spChg chg="add del mod ord">
          <ac:chgData name="Majuri Päivi" userId="5c06e4d0-cea2-4c88-81aa-42717dcf074d" providerId="ADAL" clId="{15B39143-CEF8-44EB-A70E-32DDB4F5D339}" dt="2021-11-26T08:54:22.997" v="189" actId="700"/>
          <ac:spMkLst>
            <pc:docMk/>
            <pc:sldMk cId="793006899" sldId="379"/>
            <ac:spMk id="5" creationId="{18D0CC17-38CF-4A18-9EF5-104A226EB5CE}"/>
          </ac:spMkLst>
        </pc:spChg>
        <pc:spChg chg="mod ord">
          <ac:chgData name="Majuri Päivi" userId="5c06e4d0-cea2-4c88-81aa-42717dcf074d" providerId="ADAL" clId="{15B39143-CEF8-44EB-A70E-32DDB4F5D339}" dt="2021-11-26T08:56:02.035" v="191" actId="700"/>
          <ac:spMkLst>
            <pc:docMk/>
            <pc:sldMk cId="793006899" sldId="379"/>
            <ac:spMk id="106497" creationId="{57D0CE80-A9AF-3E45-B614-4D996AE5D7B5}"/>
          </ac:spMkLst>
        </pc:spChg>
        <pc:spChg chg="mod ord">
          <ac:chgData name="Majuri Päivi" userId="5c06e4d0-cea2-4c88-81aa-42717dcf074d" providerId="ADAL" clId="{15B39143-CEF8-44EB-A70E-32DDB4F5D339}" dt="2021-11-26T08:56:02.035" v="191" actId="700"/>
          <ac:spMkLst>
            <pc:docMk/>
            <pc:sldMk cId="793006899" sldId="379"/>
            <ac:spMk id="106498" creationId="{ED90829F-602F-054E-9F6E-9512D94D0E3F}"/>
          </ac:spMkLst>
        </pc:spChg>
        <pc:spChg chg="mod ord">
          <ac:chgData name="Majuri Päivi" userId="5c06e4d0-cea2-4c88-81aa-42717dcf074d" providerId="ADAL" clId="{15B39143-CEF8-44EB-A70E-32DDB4F5D339}" dt="2021-11-26T08:56:02.035" v="191" actId="700"/>
          <ac:spMkLst>
            <pc:docMk/>
            <pc:sldMk cId="793006899" sldId="379"/>
            <ac:spMk id="106499" creationId="{44CA80C3-AC3F-4D43-824B-3ACE302AEBA2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8:50:00.865" v="59" actId="700"/>
        <pc:sldMkLst>
          <pc:docMk/>
          <pc:sldMk cId="1205552222" sldId="380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1205552222" sldId="380"/>
            <ac:spMk id="2" creationId="{D68E2F85-F419-475A-BB40-44D30FDEF812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205552222" sldId="380"/>
            <ac:spMk id="3" creationId="{DACFB2AE-4F51-48F5-87F9-25883490445C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205552222" sldId="380"/>
            <ac:spMk id="14" creationId="{8DAEB93C-EAF8-8646-A5BF-113FDD325BC5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205552222" sldId="380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205552222" sldId="380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205552222" sldId="380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205552222" sldId="380"/>
            <ac:spMk id="109573" creationId="{4404A5FE-ADCD-6F42-B4B5-3DC7960BCCD8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8:59:37.437" v="248" actId="700"/>
        <pc:sldMkLst>
          <pc:docMk/>
          <pc:sldMk cId="18891674" sldId="381"/>
        </pc:sldMkLst>
        <pc:spChg chg="mod ord">
          <ac:chgData name="Majuri Päivi" userId="5c06e4d0-cea2-4c88-81aa-42717dcf074d" providerId="ADAL" clId="{15B39143-CEF8-44EB-A70E-32DDB4F5D339}" dt="2021-11-26T08:59:37.437" v="248" actId="700"/>
          <ac:spMkLst>
            <pc:docMk/>
            <pc:sldMk cId="18891674" sldId="381"/>
            <ac:spMk id="2" creationId="{41EAB9BB-25FB-2346-A392-7B525EEC8395}"/>
          </ac:spMkLst>
        </pc:spChg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18891674" sldId="381"/>
            <ac:spMk id="3" creationId="{7E24F6AC-475A-4FAE-886F-0B946A85971C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8891674" sldId="381"/>
            <ac:spMk id="4" creationId="{F13C6C77-A64D-4DF1-BABA-CF6FE281B2DE}"/>
          </ac:spMkLst>
        </pc:spChg>
        <pc:spChg chg="mod ord">
          <ac:chgData name="Majuri Päivi" userId="5c06e4d0-cea2-4c88-81aa-42717dcf074d" providerId="ADAL" clId="{15B39143-CEF8-44EB-A70E-32DDB4F5D339}" dt="2021-11-26T08:59:37.437" v="248" actId="700"/>
          <ac:spMkLst>
            <pc:docMk/>
            <pc:sldMk cId="18891674" sldId="381"/>
            <ac:spMk id="106497" creationId="{57D0CE80-A9AF-3E45-B614-4D996AE5D7B5}"/>
          </ac:spMkLst>
        </pc:spChg>
        <pc:spChg chg="mod ord">
          <ac:chgData name="Majuri Päivi" userId="5c06e4d0-cea2-4c88-81aa-42717dcf074d" providerId="ADAL" clId="{15B39143-CEF8-44EB-A70E-32DDB4F5D339}" dt="2021-11-26T08:59:37.437" v="248" actId="700"/>
          <ac:spMkLst>
            <pc:docMk/>
            <pc:sldMk cId="18891674" sldId="381"/>
            <ac:spMk id="106498" creationId="{ED90829F-602F-054E-9F6E-9512D94D0E3F}"/>
          </ac:spMkLst>
        </pc:spChg>
        <pc:spChg chg="mod ord">
          <ac:chgData name="Majuri Päivi" userId="5c06e4d0-cea2-4c88-81aa-42717dcf074d" providerId="ADAL" clId="{15B39143-CEF8-44EB-A70E-32DDB4F5D339}" dt="2021-11-26T08:59:37.437" v="248" actId="700"/>
          <ac:spMkLst>
            <pc:docMk/>
            <pc:sldMk cId="18891674" sldId="381"/>
            <ac:spMk id="106499" creationId="{44CA80C3-AC3F-4D43-824B-3ACE302AEBA2}"/>
          </ac:spMkLst>
        </pc:spChg>
      </pc:sldChg>
      <pc:sldChg chg="addSp delSp modSp mod modClrScheme chgLayout modNotesTx">
        <pc:chgData name="Majuri Päivi" userId="5c06e4d0-cea2-4c88-81aa-42717dcf074d" providerId="ADAL" clId="{15B39143-CEF8-44EB-A70E-32DDB4F5D339}" dt="2021-11-26T09:00:00.300" v="278" actId="20577"/>
        <pc:sldMkLst>
          <pc:docMk/>
          <pc:sldMk cId="3667029307" sldId="382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3667029307" sldId="382"/>
            <ac:spMk id="2" creationId="{0ADF9CDB-DFF0-41A4-A62C-CFAD22F7D845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667029307" sldId="382"/>
            <ac:spMk id="3" creationId="{2749049F-D88C-4F50-A632-81A50F60EC42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667029307" sldId="382"/>
            <ac:spMk id="14" creationId="{8DAEB93C-EAF8-8646-A5BF-113FDD325BC5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667029307" sldId="382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667029307" sldId="382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667029307" sldId="382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667029307" sldId="382"/>
            <ac:spMk id="109573" creationId="{4404A5FE-ADCD-6F42-B4B5-3DC7960BCCD8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9:00:20.460" v="280" actId="700"/>
        <pc:sldMkLst>
          <pc:docMk/>
          <pc:sldMk cId="3814202770" sldId="383"/>
        </pc:sldMkLst>
        <pc:spChg chg="mod ord">
          <ac:chgData name="Majuri Päivi" userId="5c06e4d0-cea2-4c88-81aa-42717dcf074d" providerId="ADAL" clId="{15B39143-CEF8-44EB-A70E-32DDB4F5D339}" dt="2021-11-26T09:00:20.460" v="280" actId="700"/>
          <ac:spMkLst>
            <pc:docMk/>
            <pc:sldMk cId="3814202770" sldId="383"/>
            <ac:spMk id="2" creationId="{41EAB9BB-25FB-2346-A392-7B525EEC8395}"/>
          </ac:spMkLst>
        </pc:spChg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3814202770" sldId="383"/>
            <ac:spMk id="3" creationId="{51D49F9F-B429-49E8-B313-8B69373C6551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814202770" sldId="383"/>
            <ac:spMk id="4" creationId="{2A073796-CC96-4688-9493-987E0C237FD7}"/>
          </ac:spMkLst>
        </pc:spChg>
        <pc:spChg chg="mod ord">
          <ac:chgData name="Majuri Päivi" userId="5c06e4d0-cea2-4c88-81aa-42717dcf074d" providerId="ADAL" clId="{15B39143-CEF8-44EB-A70E-32DDB4F5D339}" dt="2021-11-26T09:00:20.460" v="280" actId="700"/>
          <ac:spMkLst>
            <pc:docMk/>
            <pc:sldMk cId="3814202770" sldId="383"/>
            <ac:spMk id="106497" creationId="{57D0CE80-A9AF-3E45-B614-4D996AE5D7B5}"/>
          </ac:spMkLst>
        </pc:spChg>
        <pc:spChg chg="mod ord">
          <ac:chgData name="Majuri Päivi" userId="5c06e4d0-cea2-4c88-81aa-42717dcf074d" providerId="ADAL" clId="{15B39143-CEF8-44EB-A70E-32DDB4F5D339}" dt="2021-11-26T09:00:20.460" v="280" actId="700"/>
          <ac:spMkLst>
            <pc:docMk/>
            <pc:sldMk cId="3814202770" sldId="383"/>
            <ac:spMk id="106498" creationId="{ED90829F-602F-054E-9F6E-9512D94D0E3F}"/>
          </ac:spMkLst>
        </pc:spChg>
        <pc:spChg chg="mod ord">
          <ac:chgData name="Majuri Päivi" userId="5c06e4d0-cea2-4c88-81aa-42717dcf074d" providerId="ADAL" clId="{15B39143-CEF8-44EB-A70E-32DDB4F5D339}" dt="2021-11-26T09:00:20.460" v="280" actId="700"/>
          <ac:spMkLst>
            <pc:docMk/>
            <pc:sldMk cId="3814202770" sldId="383"/>
            <ac:spMk id="106499" creationId="{44CA80C3-AC3F-4D43-824B-3ACE302AEBA2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8:50:00.865" v="59" actId="700"/>
        <pc:sldMkLst>
          <pc:docMk/>
          <pc:sldMk cId="1165143541" sldId="384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1165143541" sldId="384"/>
            <ac:spMk id="2" creationId="{02BFC24E-AD01-4DE8-A4D1-251F9F92D6CB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165143541" sldId="384"/>
            <ac:spMk id="3" creationId="{133A2187-3A89-4469-BB88-A99F3AEDD49B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165143541" sldId="384"/>
            <ac:spMk id="14" creationId="{8DAEB93C-EAF8-8646-A5BF-113FDD325BC5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165143541" sldId="384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165143541" sldId="384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165143541" sldId="384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165143541" sldId="384"/>
            <ac:spMk id="109573" creationId="{4404A5FE-ADCD-6F42-B4B5-3DC7960BCCD8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8:50:00.865" v="59" actId="700"/>
        <pc:sldMkLst>
          <pc:docMk/>
          <pc:sldMk cId="4210541911" sldId="385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4210541911" sldId="385"/>
            <ac:spMk id="2" creationId="{5A9CB21C-6EEE-43BD-B31C-44F7E836E7A9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4210541911" sldId="385"/>
            <ac:spMk id="3" creationId="{7000DBB6-1A6D-40DF-B8D0-B44F3D304083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4210541911" sldId="385"/>
            <ac:spMk id="14" creationId="{8DAEB93C-EAF8-8646-A5BF-113FDD325BC5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4210541911" sldId="385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4210541911" sldId="385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4210541911" sldId="385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4210541911" sldId="385"/>
            <ac:spMk id="109573" creationId="{4404A5FE-ADCD-6F42-B4B5-3DC7960BCCD8}"/>
          </ac:spMkLst>
        </pc:spChg>
      </pc:sldChg>
      <pc:sldChg chg="addSp delSp modSp del mod modClrScheme chgLayout">
        <pc:chgData name="Majuri Päivi" userId="5c06e4d0-cea2-4c88-81aa-42717dcf074d" providerId="ADAL" clId="{15B39143-CEF8-44EB-A70E-32DDB4F5D339}" dt="2021-11-26T08:57:37.111" v="230" actId="47"/>
        <pc:sldMkLst>
          <pc:docMk/>
          <pc:sldMk cId="1052673315" sldId="386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1052673315" sldId="386"/>
            <ac:spMk id="2" creationId="{6806D786-E19A-4BF8-B503-C4099ACEBA83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052673315" sldId="386"/>
            <ac:spMk id="3" creationId="{46F85F34-BEFB-4D43-835C-3FE6A2E93119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052673315" sldId="386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052673315" sldId="386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052673315" sldId="386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052673315" sldId="386"/>
            <ac:spMk id="109573" creationId="{4404A5FE-ADCD-6F42-B4B5-3DC7960BCCD8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9:00:33.291" v="282" actId="207"/>
        <pc:sldMkLst>
          <pc:docMk/>
          <pc:sldMk cId="3076120913" sldId="387"/>
        </pc:sldMkLst>
        <pc:spChg chg="mod ord">
          <ac:chgData name="Majuri Päivi" userId="5c06e4d0-cea2-4c88-81aa-42717dcf074d" providerId="ADAL" clId="{15B39143-CEF8-44EB-A70E-32DDB4F5D339}" dt="2021-11-26T09:00:33.291" v="282" actId="207"/>
          <ac:spMkLst>
            <pc:docMk/>
            <pc:sldMk cId="3076120913" sldId="387"/>
            <ac:spMk id="2" creationId="{41EAB9BB-25FB-2346-A392-7B525EEC8395}"/>
          </ac:spMkLst>
        </pc:spChg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3076120913" sldId="387"/>
            <ac:spMk id="3" creationId="{C0DF3615-3ABF-4707-BA69-27AE3382101C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076120913" sldId="387"/>
            <ac:spMk id="4" creationId="{FF9C47BD-5AA3-45D3-B03B-B0C5B2853C57}"/>
          </ac:spMkLst>
        </pc:spChg>
        <pc:spChg chg="mod ord">
          <ac:chgData name="Majuri Päivi" userId="5c06e4d0-cea2-4c88-81aa-42717dcf074d" providerId="ADAL" clId="{15B39143-CEF8-44EB-A70E-32DDB4F5D339}" dt="2021-11-26T09:00:29.158" v="281" actId="700"/>
          <ac:spMkLst>
            <pc:docMk/>
            <pc:sldMk cId="3076120913" sldId="387"/>
            <ac:spMk id="106497" creationId="{57D0CE80-A9AF-3E45-B614-4D996AE5D7B5}"/>
          </ac:spMkLst>
        </pc:spChg>
        <pc:spChg chg="mod ord">
          <ac:chgData name="Majuri Päivi" userId="5c06e4d0-cea2-4c88-81aa-42717dcf074d" providerId="ADAL" clId="{15B39143-CEF8-44EB-A70E-32DDB4F5D339}" dt="2021-11-26T09:00:29.158" v="281" actId="700"/>
          <ac:spMkLst>
            <pc:docMk/>
            <pc:sldMk cId="3076120913" sldId="387"/>
            <ac:spMk id="106498" creationId="{ED90829F-602F-054E-9F6E-9512D94D0E3F}"/>
          </ac:spMkLst>
        </pc:spChg>
        <pc:spChg chg="mod ord">
          <ac:chgData name="Majuri Päivi" userId="5c06e4d0-cea2-4c88-81aa-42717dcf074d" providerId="ADAL" clId="{15B39143-CEF8-44EB-A70E-32DDB4F5D339}" dt="2021-11-26T09:00:29.158" v="281" actId="700"/>
          <ac:spMkLst>
            <pc:docMk/>
            <pc:sldMk cId="3076120913" sldId="387"/>
            <ac:spMk id="106499" creationId="{44CA80C3-AC3F-4D43-824B-3ACE302AEBA2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8:50:00.865" v="59" actId="700"/>
        <pc:sldMkLst>
          <pc:docMk/>
          <pc:sldMk cId="3027862250" sldId="388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3027862250" sldId="388"/>
            <ac:spMk id="2" creationId="{D6D3DC2F-FD35-4E3F-AEF6-F132C01245B5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027862250" sldId="388"/>
            <ac:spMk id="3" creationId="{CE9FB39C-406F-43A1-9FCA-5A3AD3975CE7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027862250" sldId="388"/>
            <ac:spMk id="14" creationId="{8DAEB93C-EAF8-8646-A5BF-113FDD325BC5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027862250" sldId="388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027862250" sldId="388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027862250" sldId="388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027862250" sldId="388"/>
            <ac:spMk id="109573" creationId="{4404A5FE-ADCD-6F42-B4B5-3DC7960BCCD8}"/>
          </ac:spMkLst>
        </pc:spChg>
      </pc:sldChg>
      <pc:sldChg chg="addSp delSp modSp mod modClrScheme chgLayout">
        <pc:chgData name="Majuri Päivi" userId="5c06e4d0-cea2-4c88-81aa-42717dcf074d" providerId="ADAL" clId="{15B39143-CEF8-44EB-A70E-32DDB4F5D339}" dt="2021-11-26T08:50:00.865" v="59" actId="700"/>
        <pc:sldMkLst>
          <pc:docMk/>
          <pc:sldMk cId="3338428703" sldId="389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3338428703" sldId="389"/>
            <ac:spMk id="2" creationId="{2F9A0506-90F6-423F-9D73-8AE04284D24B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338428703" sldId="389"/>
            <ac:spMk id="3" creationId="{1DE1BFC5-4E51-4E64-85CC-A03C641F7295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338428703" sldId="389"/>
            <ac:spMk id="14" creationId="{8DAEB93C-EAF8-8646-A5BF-113FDD325BC5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338428703" sldId="389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338428703" sldId="389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338428703" sldId="389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3338428703" sldId="389"/>
            <ac:spMk id="109573" creationId="{4404A5FE-ADCD-6F42-B4B5-3DC7960BCCD8}"/>
          </ac:spMkLst>
        </pc:spChg>
      </pc:sldChg>
      <pc:sldChg chg="addSp delSp modSp del mod modClrScheme chgLayout">
        <pc:chgData name="Majuri Päivi" userId="5c06e4d0-cea2-4c88-81aa-42717dcf074d" providerId="ADAL" clId="{15B39143-CEF8-44EB-A70E-32DDB4F5D339}" dt="2021-11-26T08:50:51.398" v="78" actId="47"/>
        <pc:sldMkLst>
          <pc:docMk/>
          <pc:sldMk cId="1133751178" sldId="390"/>
        </pc:sldMkLst>
        <pc:spChg chg="add del mod ord">
          <ac:chgData name="Majuri Päivi" userId="5c06e4d0-cea2-4c88-81aa-42717dcf074d" providerId="ADAL" clId="{15B39143-CEF8-44EB-A70E-32DDB4F5D339}" dt="2021-11-26T08:49:14.619" v="53" actId="700"/>
          <ac:spMkLst>
            <pc:docMk/>
            <pc:sldMk cId="1133751178" sldId="390"/>
            <ac:spMk id="2" creationId="{0C307A24-F690-46B7-B955-F9BE9491753D}"/>
          </ac:spMkLst>
        </pc:spChg>
        <pc:spChg chg="add del mod ord">
          <ac:chgData name="Majuri Päivi" userId="5c06e4d0-cea2-4c88-81aa-42717dcf074d" providerId="ADAL" clId="{15B39143-CEF8-44EB-A70E-32DDB4F5D339}" dt="2021-11-26T08:50:00.865" v="59" actId="700"/>
          <ac:spMkLst>
            <pc:docMk/>
            <pc:sldMk cId="1133751178" sldId="390"/>
            <ac:spMk id="3" creationId="{A5493667-D9B6-423E-A60D-BFCF9AA049E2}"/>
          </ac:spMkLst>
        </pc:spChg>
        <pc:spChg chg="add mod ord">
          <ac:chgData name="Majuri Päivi" userId="5c06e4d0-cea2-4c88-81aa-42717dcf074d" providerId="ADAL" clId="{15B39143-CEF8-44EB-A70E-32DDB4F5D339}" dt="2021-11-26T08:50:23.636" v="64" actId="700"/>
          <ac:spMkLst>
            <pc:docMk/>
            <pc:sldMk cId="1133751178" sldId="390"/>
            <ac:spMk id="4" creationId="{31D010BB-4836-414A-A0BC-3478E743343F}"/>
          </ac:spMkLst>
        </pc:spChg>
        <pc:spChg chg="del">
          <ac:chgData name="Majuri Päivi" userId="5c06e4d0-cea2-4c88-81aa-42717dcf074d" providerId="ADAL" clId="{15B39143-CEF8-44EB-A70E-32DDB4F5D339}" dt="2021-11-26T08:50:31.109" v="65" actId="478"/>
          <ac:spMkLst>
            <pc:docMk/>
            <pc:sldMk cId="1133751178" sldId="390"/>
            <ac:spMk id="18" creationId="{BDEA083F-8F94-824D-96B1-AA9C57A4DE89}"/>
          </ac:spMkLst>
        </pc:spChg>
        <pc:spChg chg="del">
          <ac:chgData name="Majuri Päivi" userId="5c06e4d0-cea2-4c88-81aa-42717dcf074d" providerId="ADAL" clId="{15B39143-CEF8-44EB-A70E-32DDB4F5D339}" dt="2021-11-26T08:50:31.109" v="65" actId="478"/>
          <ac:spMkLst>
            <pc:docMk/>
            <pc:sldMk cId="1133751178" sldId="390"/>
            <ac:spMk id="19" creationId="{93AD34A7-BA06-1A4E-BC71-CB806D53A976}"/>
          </ac:spMkLst>
        </pc:spChg>
        <pc:spChg chg="del">
          <ac:chgData name="Majuri Päivi" userId="5c06e4d0-cea2-4c88-81aa-42717dcf074d" providerId="ADAL" clId="{15B39143-CEF8-44EB-A70E-32DDB4F5D339}" dt="2021-11-26T08:50:31.109" v="65" actId="478"/>
          <ac:spMkLst>
            <pc:docMk/>
            <pc:sldMk cId="1133751178" sldId="390"/>
            <ac:spMk id="20" creationId="{424C3A2A-3666-1745-8218-964821A7F6B8}"/>
          </ac:spMkLst>
        </pc:spChg>
        <pc:spChg chg="del">
          <ac:chgData name="Majuri Päivi" userId="5c06e4d0-cea2-4c88-81aa-42717dcf074d" providerId="ADAL" clId="{15B39143-CEF8-44EB-A70E-32DDB4F5D339}" dt="2021-11-26T08:50:31.109" v="65" actId="478"/>
          <ac:spMkLst>
            <pc:docMk/>
            <pc:sldMk cId="1133751178" sldId="390"/>
            <ac:spMk id="21" creationId="{CBF8134F-9295-C444-BF11-1EFB12D4DF2C}"/>
          </ac:spMkLst>
        </pc:spChg>
        <pc:spChg chg="del">
          <ac:chgData name="Majuri Päivi" userId="5c06e4d0-cea2-4c88-81aa-42717dcf074d" providerId="ADAL" clId="{15B39143-CEF8-44EB-A70E-32DDB4F5D339}" dt="2021-11-26T08:50:31.109" v="65" actId="478"/>
          <ac:spMkLst>
            <pc:docMk/>
            <pc:sldMk cId="1133751178" sldId="390"/>
            <ac:spMk id="26" creationId="{666F4E34-A840-4342-976D-7D897D654699}"/>
          </ac:spMkLst>
        </pc:spChg>
        <pc:spChg chg="del">
          <ac:chgData name="Majuri Päivi" userId="5c06e4d0-cea2-4c88-81aa-42717dcf074d" providerId="ADAL" clId="{15B39143-CEF8-44EB-A70E-32DDB4F5D339}" dt="2021-11-26T08:50:31.109" v="65" actId="478"/>
          <ac:spMkLst>
            <pc:docMk/>
            <pc:sldMk cId="1133751178" sldId="390"/>
            <ac:spMk id="27" creationId="{89E080B9-2614-5642-A2B0-E29E0C35DE65}"/>
          </ac:spMkLst>
        </pc:spChg>
        <pc:spChg chg="del">
          <ac:chgData name="Majuri Päivi" userId="5c06e4d0-cea2-4c88-81aa-42717dcf074d" providerId="ADAL" clId="{15B39143-CEF8-44EB-A70E-32DDB4F5D339}" dt="2021-11-26T08:50:31.109" v="65" actId="478"/>
          <ac:spMkLst>
            <pc:docMk/>
            <pc:sldMk cId="1133751178" sldId="390"/>
            <ac:spMk id="28" creationId="{0487EF08-FE00-B64E-8609-3FBA89FF0348}"/>
          </ac:spMkLst>
        </pc:spChg>
        <pc:spChg chg="mod ord">
          <ac:chgData name="Majuri Päivi" userId="5c06e4d0-cea2-4c88-81aa-42717dcf074d" providerId="ADAL" clId="{15B39143-CEF8-44EB-A70E-32DDB4F5D339}" dt="2021-11-26T08:50:23.636" v="64" actId="700"/>
          <ac:spMkLst>
            <pc:docMk/>
            <pc:sldMk cId="1133751178" sldId="390"/>
            <ac:spMk id="109569" creationId="{7EDB6582-29CE-8343-A483-2318936CA17E}"/>
          </ac:spMkLst>
        </pc:spChg>
        <pc:spChg chg="mod ord">
          <ac:chgData name="Majuri Päivi" userId="5c06e4d0-cea2-4c88-81aa-42717dcf074d" providerId="ADAL" clId="{15B39143-CEF8-44EB-A70E-32DDB4F5D339}" dt="2021-11-26T08:50:23.636" v="64" actId="700"/>
          <ac:spMkLst>
            <pc:docMk/>
            <pc:sldMk cId="1133751178" sldId="390"/>
            <ac:spMk id="109571" creationId="{DD1831A9-5330-FD42-AC6E-E738BBA5D9A3}"/>
          </ac:spMkLst>
        </pc:spChg>
        <pc:spChg chg="mod ord">
          <ac:chgData name="Majuri Päivi" userId="5c06e4d0-cea2-4c88-81aa-42717dcf074d" providerId="ADAL" clId="{15B39143-CEF8-44EB-A70E-32DDB4F5D339}" dt="2021-11-26T08:50:23.636" v="64" actId="700"/>
          <ac:spMkLst>
            <pc:docMk/>
            <pc:sldMk cId="1133751178" sldId="390"/>
            <ac:spMk id="109572" creationId="{02429780-94DB-3C49-8BBF-00C3F03A95C0}"/>
          </ac:spMkLst>
        </pc:spChg>
        <pc:spChg chg="mod ord">
          <ac:chgData name="Majuri Päivi" userId="5c06e4d0-cea2-4c88-81aa-42717dcf074d" providerId="ADAL" clId="{15B39143-CEF8-44EB-A70E-32DDB4F5D339}" dt="2021-11-26T08:50:23.636" v="64" actId="700"/>
          <ac:spMkLst>
            <pc:docMk/>
            <pc:sldMk cId="1133751178" sldId="390"/>
            <ac:spMk id="109573" creationId="{4404A5FE-ADCD-6F42-B4B5-3DC7960BCCD8}"/>
          </ac:spMkLst>
        </pc:spChg>
      </pc:sldChg>
      <pc:sldChg chg="addSp delSp modSp new mod modClrScheme chgLayout">
        <pc:chgData name="Majuri Päivi" userId="5c06e4d0-cea2-4c88-81aa-42717dcf074d" providerId="ADAL" clId="{15B39143-CEF8-44EB-A70E-32DDB4F5D339}" dt="2021-11-26T08:50:49.582" v="77" actId="20577"/>
        <pc:sldMkLst>
          <pc:docMk/>
          <pc:sldMk cId="892723206" sldId="391"/>
        </pc:sldMkLst>
        <pc:spChg chg="del mod ord">
          <ac:chgData name="Majuri Päivi" userId="5c06e4d0-cea2-4c88-81aa-42717dcf074d" providerId="ADAL" clId="{15B39143-CEF8-44EB-A70E-32DDB4F5D339}" dt="2021-11-26T08:50:45.272" v="67" actId="700"/>
          <ac:spMkLst>
            <pc:docMk/>
            <pc:sldMk cId="892723206" sldId="391"/>
            <ac:spMk id="2" creationId="{0C2E6488-89FB-4EBC-987A-D20622A1765B}"/>
          </ac:spMkLst>
        </pc:spChg>
        <pc:spChg chg="del mod ord">
          <ac:chgData name="Majuri Päivi" userId="5c06e4d0-cea2-4c88-81aa-42717dcf074d" providerId="ADAL" clId="{15B39143-CEF8-44EB-A70E-32DDB4F5D339}" dt="2021-11-26T08:50:45.272" v="67" actId="700"/>
          <ac:spMkLst>
            <pc:docMk/>
            <pc:sldMk cId="892723206" sldId="391"/>
            <ac:spMk id="3" creationId="{261A0D96-3028-474B-9491-13E36ADA9A28}"/>
          </ac:spMkLst>
        </pc:spChg>
        <pc:spChg chg="add mod ord">
          <ac:chgData name="Majuri Päivi" userId="5c06e4d0-cea2-4c88-81aa-42717dcf074d" providerId="ADAL" clId="{15B39143-CEF8-44EB-A70E-32DDB4F5D339}" dt="2021-11-26T08:50:49.582" v="77" actId="20577"/>
          <ac:spMkLst>
            <pc:docMk/>
            <pc:sldMk cId="892723206" sldId="391"/>
            <ac:spMk id="4" creationId="{6CA0C5E4-2856-4CC1-8834-0A583C8EB978}"/>
          </ac:spMkLst>
        </pc:spChg>
        <pc:spChg chg="add mod ord">
          <ac:chgData name="Majuri Päivi" userId="5c06e4d0-cea2-4c88-81aa-42717dcf074d" providerId="ADAL" clId="{15B39143-CEF8-44EB-A70E-32DDB4F5D339}" dt="2021-11-26T08:50:45.272" v="67" actId="700"/>
          <ac:spMkLst>
            <pc:docMk/>
            <pc:sldMk cId="892723206" sldId="391"/>
            <ac:spMk id="5" creationId="{F4D05579-5102-44D7-B2F4-019B55F0599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AB130969-3E7C-4248-8B4E-2F413E0A9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6294022-FA1B-1C46-851D-A5D69EF8CD7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6CA8C1-F8BC-0344-BBC8-05E395B8DC71}" type="datetimeFigureOut">
              <a:rPr lang="fi-FI"/>
              <a:pPr>
                <a:defRPr/>
              </a:pPr>
              <a:t>26.11.2021</a:t>
            </a:fld>
            <a:endParaRPr lang="fi-FI"/>
          </a:p>
        </p:txBody>
      </p:sp>
      <p:sp>
        <p:nvSpPr>
          <p:cNvPr id="4" name="Dian kuvan paikkamerkki 3">
            <a:extLst>
              <a:ext uri="{FF2B5EF4-FFF2-40B4-BE49-F238E27FC236}">
                <a16:creationId xmlns:a16="http://schemas.microsoft.com/office/drawing/2014/main" id="{411B62B4-A576-0842-A136-19449754333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>
            <a:extLst>
              <a:ext uri="{FF2B5EF4-FFF2-40B4-BE49-F238E27FC236}">
                <a16:creationId xmlns:a16="http://schemas.microsoft.com/office/drawing/2014/main" id="{83288488-6FC3-1B47-9123-8C63FF2A03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0D31CA-D7E1-3342-9572-16C915A6EB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A404B0F-8B7F-294A-BCB1-B45C1B5A12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118E625-F91A-4941-B93F-68C3A9D0551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3176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Kuvaa</a:t>
            </a:r>
            <a:r>
              <a:rPr lang="en-US" dirty="0"/>
              <a:t> </a:t>
            </a:r>
            <a:r>
              <a:rPr lang="en-US" dirty="0" err="1"/>
              <a:t>muut</a:t>
            </a:r>
            <a:r>
              <a:rPr lang="en-US" dirty="0"/>
              <a:t> </a:t>
            </a:r>
            <a:r>
              <a:rPr lang="en-US" dirty="0" err="1"/>
              <a:t>mahdollisesti</a:t>
            </a:r>
            <a:r>
              <a:rPr lang="en-US" dirty="0"/>
              <a:t> </a:t>
            </a:r>
            <a:r>
              <a:rPr lang="en-US" dirty="0" err="1"/>
              <a:t>saavutetut</a:t>
            </a:r>
            <a:r>
              <a:rPr lang="en-US" dirty="0"/>
              <a:t> </a:t>
            </a:r>
            <a:r>
              <a:rPr lang="en-US" dirty="0" err="1"/>
              <a:t>hyödyt</a:t>
            </a:r>
            <a:r>
              <a:rPr lang="en-US" dirty="0"/>
              <a:t> tai </a:t>
            </a:r>
            <a:r>
              <a:rPr lang="en-US" dirty="0" err="1"/>
              <a:t>tulokset</a:t>
            </a:r>
            <a:r>
              <a:rPr lang="en-US" dirty="0"/>
              <a:t>, </a:t>
            </a:r>
            <a:r>
              <a:rPr lang="en-US" dirty="0" err="1"/>
              <a:t>esim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jonkun</a:t>
            </a:r>
            <a:r>
              <a:rPr lang="en-US" dirty="0"/>
              <a:t> </a:t>
            </a:r>
            <a:r>
              <a:rPr lang="en-US" dirty="0" err="1"/>
              <a:t>sidosryhmän</a:t>
            </a:r>
            <a:r>
              <a:rPr lang="en-US" dirty="0"/>
              <a:t> tai </a:t>
            </a:r>
            <a:r>
              <a:rPr lang="en-US" dirty="0" err="1"/>
              <a:t>projektiin</a:t>
            </a:r>
            <a:r>
              <a:rPr lang="en-US" dirty="0"/>
              <a:t> </a:t>
            </a:r>
            <a:r>
              <a:rPr lang="en-US" dirty="0" err="1"/>
              <a:t>osallistuneen</a:t>
            </a:r>
            <a:r>
              <a:rPr lang="en-US" dirty="0"/>
              <a:t> </a:t>
            </a:r>
            <a:r>
              <a:rPr lang="en-US" dirty="0" err="1"/>
              <a:t>näkökulmasta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9827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Kuvaa</a:t>
            </a:r>
            <a:r>
              <a:rPr lang="en-US" dirty="0"/>
              <a:t>, </a:t>
            </a:r>
            <a:r>
              <a:rPr lang="en-US" dirty="0" err="1"/>
              <a:t>missä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dokumentit</a:t>
            </a:r>
            <a:r>
              <a:rPr lang="en-US" dirty="0"/>
              <a:t> </a:t>
            </a:r>
            <a:r>
              <a:rPr lang="en-US" dirty="0" err="1"/>
              <a:t>säilytetään</a:t>
            </a:r>
            <a:r>
              <a:rPr lang="en-US" dirty="0"/>
              <a:t> (</a:t>
            </a:r>
            <a:r>
              <a:rPr lang="en-US" dirty="0" err="1"/>
              <a:t>projektikokousten</a:t>
            </a:r>
            <a:r>
              <a:rPr lang="en-US" dirty="0"/>
              <a:t> </a:t>
            </a:r>
            <a:r>
              <a:rPr lang="en-US" dirty="0" err="1"/>
              <a:t>muistiot</a:t>
            </a:r>
            <a:r>
              <a:rPr lang="en-US" dirty="0"/>
              <a:t>, </a:t>
            </a:r>
            <a:r>
              <a:rPr lang="en-US" dirty="0" err="1"/>
              <a:t>esittelykalvot</a:t>
            </a:r>
            <a:r>
              <a:rPr lang="en-US" dirty="0"/>
              <a:t>, </a:t>
            </a:r>
            <a:r>
              <a:rPr lang="en-US" dirty="0" err="1"/>
              <a:t>mahdolliset</a:t>
            </a:r>
            <a:r>
              <a:rPr lang="en-US" dirty="0"/>
              <a:t> </a:t>
            </a:r>
            <a:r>
              <a:rPr lang="en-US" dirty="0" err="1"/>
              <a:t>sopimukset</a:t>
            </a:r>
            <a:r>
              <a:rPr lang="en-US" dirty="0"/>
              <a:t> ja </a:t>
            </a:r>
            <a:r>
              <a:rPr lang="en-US" dirty="0" err="1"/>
              <a:t>muu</a:t>
            </a:r>
            <a:r>
              <a:rPr lang="en-US" dirty="0"/>
              <a:t> </a:t>
            </a:r>
            <a:r>
              <a:rPr lang="en-US" dirty="0" err="1"/>
              <a:t>dokumentaatio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62017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Selvitä</a:t>
            </a:r>
            <a:r>
              <a:rPr lang="en-US" dirty="0"/>
              <a:t> ja </a:t>
            </a:r>
            <a:r>
              <a:rPr lang="en-US" dirty="0" err="1"/>
              <a:t>tarkenna</a:t>
            </a:r>
            <a:r>
              <a:rPr lang="en-US" dirty="0"/>
              <a:t> </a:t>
            </a:r>
            <a:r>
              <a:rPr lang="en-US" dirty="0" err="1"/>
              <a:t>tärkeimmät</a:t>
            </a:r>
            <a:r>
              <a:rPr lang="en-US" dirty="0"/>
              <a:t> </a:t>
            </a:r>
            <a:r>
              <a:rPr lang="en-US" dirty="0" err="1"/>
              <a:t>opit</a:t>
            </a:r>
            <a:r>
              <a:rPr lang="en-US" dirty="0"/>
              <a:t>, </a:t>
            </a:r>
            <a:r>
              <a:rPr lang="en-US" dirty="0" err="1"/>
              <a:t>joita</a:t>
            </a:r>
            <a:r>
              <a:rPr lang="en-US" dirty="0"/>
              <a:t> </a:t>
            </a:r>
            <a:r>
              <a:rPr lang="en-US" dirty="0" err="1"/>
              <a:t>täytyy</a:t>
            </a:r>
            <a:r>
              <a:rPr lang="en-US" dirty="0"/>
              <a:t> </a:t>
            </a:r>
            <a:r>
              <a:rPr lang="en-US" dirty="0" err="1"/>
              <a:t>painottaa</a:t>
            </a:r>
            <a:r>
              <a:rPr lang="en-US" dirty="0"/>
              <a:t> </a:t>
            </a:r>
            <a:r>
              <a:rPr lang="en-US" dirty="0" err="1"/>
              <a:t>samanlaisissa</a:t>
            </a:r>
            <a:r>
              <a:rPr lang="en-US" dirty="0"/>
              <a:t> </a:t>
            </a:r>
            <a:r>
              <a:rPr lang="en-US" dirty="0" err="1"/>
              <a:t>ohjelmissa</a:t>
            </a:r>
            <a:r>
              <a:rPr lang="en-US" dirty="0"/>
              <a:t>/</a:t>
            </a:r>
            <a:r>
              <a:rPr lang="en-US" dirty="0" err="1"/>
              <a:t>projekteissa</a:t>
            </a:r>
            <a:r>
              <a:rPr lang="en-US" dirty="0"/>
              <a:t> </a:t>
            </a:r>
            <a:r>
              <a:rPr lang="en-US" dirty="0" err="1"/>
              <a:t>tulevaisuudessa</a:t>
            </a:r>
            <a:r>
              <a:rPr lang="en-US" dirty="0"/>
              <a:t>. </a:t>
            </a:r>
            <a:r>
              <a:rPr lang="en-US" dirty="0" err="1"/>
              <a:t>Missä</a:t>
            </a:r>
            <a:r>
              <a:rPr lang="en-US" dirty="0"/>
              <a:t> </a:t>
            </a:r>
            <a:r>
              <a:rPr lang="en-US" dirty="0" err="1"/>
              <a:t>onnistuttiin</a:t>
            </a:r>
            <a:r>
              <a:rPr lang="en-US" dirty="0"/>
              <a:t> ja </a:t>
            </a:r>
            <a:r>
              <a:rPr lang="en-US" dirty="0" err="1"/>
              <a:t>missä</a:t>
            </a:r>
            <a:r>
              <a:rPr lang="en-US" dirty="0"/>
              <a:t> </a:t>
            </a:r>
            <a:r>
              <a:rPr lang="en-US" dirty="0" err="1"/>
              <a:t>epäonnistuttiin</a:t>
            </a:r>
            <a:r>
              <a:rPr lang="en-US" dirty="0"/>
              <a:t>? </a:t>
            </a:r>
            <a:r>
              <a:rPr lang="en-US" dirty="0" err="1"/>
              <a:t>Miten</a:t>
            </a:r>
            <a:r>
              <a:rPr lang="en-US" dirty="0"/>
              <a:t> </a:t>
            </a:r>
            <a:r>
              <a:rPr lang="en-US" dirty="0" err="1"/>
              <a:t>ohjelman</a:t>
            </a:r>
            <a:r>
              <a:rPr lang="en-US" dirty="0"/>
              <a:t>/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viestintä</a:t>
            </a:r>
            <a:r>
              <a:rPr lang="en-US" dirty="0"/>
              <a:t> </a:t>
            </a:r>
            <a:r>
              <a:rPr lang="en-US" dirty="0" err="1"/>
              <a:t>onnistui</a:t>
            </a:r>
            <a:r>
              <a:rPr lang="en-US" dirty="0"/>
              <a:t>? </a:t>
            </a:r>
            <a:r>
              <a:rPr lang="en-US" dirty="0" err="1"/>
              <a:t>Kuvaa</a:t>
            </a:r>
            <a:r>
              <a:rPr lang="en-US" dirty="0"/>
              <a:t>, </a:t>
            </a:r>
            <a:r>
              <a:rPr lang="en-US" dirty="0" err="1"/>
              <a:t>millaista</a:t>
            </a:r>
            <a:r>
              <a:rPr lang="en-US" dirty="0"/>
              <a:t> </a:t>
            </a:r>
            <a:r>
              <a:rPr lang="en-US" dirty="0" err="1"/>
              <a:t>palautetta</a:t>
            </a:r>
            <a:r>
              <a:rPr lang="en-US" dirty="0"/>
              <a:t> </a:t>
            </a:r>
            <a:r>
              <a:rPr lang="en-US" dirty="0" err="1"/>
              <a:t>kerättiin</a:t>
            </a:r>
            <a:r>
              <a:rPr lang="en-US" dirty="0"/>
              <a:t>/</a:t>
            </a:r>
            <a:r>
              <a:rPr lang="en-US" dirty="0" err="1"/>
              <a:t>saatiin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aikana</a:t>
            </a:r>
            <a:r>
              <a:rPr lang="en-US" dirty="0"/>
              <a:t> ja </a:t>
            </a:r>
            <a:r>
              <a:rPr lang="en-US" dirty="0" err="1"/>
              <a:t>sen</a:t>
            </a:r>
            <a:r>
              <a:rPr lang="en-US" dirty="0"/>
              <a:t> </a:t>
            </a:r>
            <a:r>
              <a:rPr lang="en-US" dirty="0" err="1"/>
              <a:t>päätyttyä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3589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Raportoi</a:t>
            </a:r>
            <a:r>
              <a:rPr lang="en-US" dirty="0"/>
              <a:t>, </a:t>
            </a:r>
            <a:r>
              <a:rPr lang="en-US" dirty="0" err="1"/>
              <a:t>miten</a:t>
            </a:r>
            <a:r>
              <a:rPr lang="en-US" dirty="0"/>
              <a:t> </a:t>
            </a:r>
            <a:r>
              <a:rPr lang="en-US" dirty="0" err="1"/>
              <a:t>luovutus</a:t>
            </a:r>
            <a:r>
              <a:rPr lang="en-US" dirty="0"/>
              <a:t> </a:t>
            </a:r>
            <a:r>
              <a:rPr lang="en-US" dirty="0" err="1"/>
              <a:t>hoidettiin</a:t>
            </a:r>
            <a:r>
              <a:rPr lang="en-US" dirty="0"/>
              <a:t> ja </a:t>
            </a:r>
            <a:r>
              <a:rPr lang="en-US" dirty="0" err="1"/>
              <a:t>onko</a:t>
            </a:r>
            <a:r>
              <a:rPr lang="en-US" dirty="0"/>
              <a:t> </a:t>
            </a:r>
            <a:r>
              <a:rPr lang="en-US" dirty="0" err="1"/>
              <a:t>kaikki</a:t>
            </a:r>
            <a:r>
              <a:rPr lang="en-US" dirty="0"/>
              <a:t> </a:t>
            </a:r>
            <a:r>
              <a:rPr lang="en-US" dirty="0" err="1"/>
              <a:t>siihen</a:t>
            </a:r>
            <a:r>
              <a:rPr lang="en-US" dirty="0"/>
              <a:t> </a:t>
            </a:r>
            <a:r>
              <a:rPr lang="en-US" dirty="0" err="1"/>
              <a:t>liittyvät</a:t>
            </a:r>
            <a:r>
              <a:rPr lang="en-US" dirty="0"/>
              <a:t> </a:t>
            </a:r>
            <a:r>
              <a:rPr lang="en-US" dirty="0" err="1"/>
              <a:t>tehtävät</a:t>
            </a:r>
            <a:r>
              <a:rPr lang="en-US" dirty="0"/>
              <a:t> </a:t>
            </a:r>
            <a:r>
              <a:rPr lang="en-US" dirty="0" err="1"/>
              <a:t>suoritettu</a:t>
            </a:r>
            <a:r>
              <a:rPr lang="en-US" dirty="0"/>
              <a:t>. </a:t>
            </a:r>
            <a:r>
              <a:rPr lang="en-US" dirty="0" err="1"/>
              <a:t>Esitä</a:t>
            </a:r>
            <a:r>
              <a:rPr lang="en-US" dirty="0"/>
              <a:t> </a:t>
            </a:r>
            <a:r>
              <a:rPr lang="en-US" dirty="0" err="1"/>
              <a:t>luettelo</a:t>
            </a:r>
            <a:r>
              <a:rPr lang="en-US" dirty="0"/>
              <a:t> </a:t>
            </a:r>
            <a:r>
              <a:rPr lang="en-US" dirty="0" err="1"/>
              <a:t>keskeneräisistä</a:t>
            </a:r>
            <a:r>
              <a:rPr lang="en-US" dirty="0"/>
              <a:t> </a:t>
            </a:r>
            <a:r>
              <a:rPr lang="en-US" dirty="0" err="1"/>
              <a:t>tehtävistä</a:t>
            </a:r>
            <a:r>
              <a:rPr lang="en-US" dirty="0"/>
              <a:t>, </a:t>
            </a:r>
            <a:r>
              <a:rPr lang="en-US" dirty="0" err="1"/>
              <a:t>kuka</a:t>
            </a:r>
            <a:r>
              <a:rPr lang="en-US" dirty="0"/>
              <a:t> </a:t>
            </a:r>
            <a:r>
              <a:rPr lang="en-US" dirty="0" err="1"/>
              <a:t>niistä</a:t>
            </a:r>
            <a:r>
              <a:rPr lang="en-US" dirty="0"/>
              <a:t> </a:t>
            </a:r>
            <a:r>
              <a:rPr lang="en-US" dirty="0" err="1"/>
              <a:t>vastaa</a:t>
            </a:r>
            <a:r>
              <a:rPr lang="en-US" dirty="0"/>
              <a:t> ja </a:t>
            </a:r>
            <a:r>
              <a:rPr lang="en-US" dirty="0" err="1"/>
              <a:t>milloin</a:t>
            </a:r>
            <a:r>
              <a:rPr lang="en-US" dirty="0"/>
              <a:t> ne </a:t>
            </a:r>
            <a:r>
              <a:rPr lang="en-US" dirty="0" err="1"/>
              <a:t>toteutetaan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23488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Raportoi</a:t>
            </a:r>
            <a:r>
              <a:rPr lang="en-US" dirty="0"/>
              <a:t>, </a:t>
            </a:r>
            <a:r>
              <a:rPr lang="en-US" dirty="0" err="1"/>
              <a:t>miten</a:t>
            </a:r>
            <a:r>
              <a:rPr lang="en-US" dirty="0"/>
              <a:t> </a:t>
            </a:r>
            <a:r>
              <a:rPr lang="en-US" dirty="0" err="1"/>
              <a:t>luovutus</a:t>
            </a:r>
            <a:r>
              <a:rPr lang="en-US" dirty="0"/>
              <a:t> </a:t>
            </a:r>
            <a:r>
              <a:rPr lang="en-US" dirty="0" err="1"/>
              <a:t>hoidettiin</a:t>
            </a:r>
            <a:r>
              <a:rPr lang="en-US" dirty="0"/>
              <a:t> ja </a:t>
            </a:r>
            <a:r>
              <a:rPr lang="en-US" dirty="0" err="1"/>
              <a:t>onko</a:t>
            </a:r>
            <a:r>
              <a:rPr lang="en-US" dirty="0"/>
              <a:t> </a:t>
            </a:r>
            <a:r>
              <a:rPr lang="en-US" dirty="0" err="1"/>
              <a:t>kaikki</a:t>
            </a:r>
            <a:r>
              <a:rPr lang="en-US" dirty="0"/>
              <a:t> </a:t>
            </a:r>
            <a:r>
              <a:rPr lang="en-US" dirty="0" err="1"/>
              <a:t>siihen</a:t>
            </a:r>
            <a:r>
              <a:rPr lang="en-US" dirty="0"/>
              <a:t> </a:t>
            </a:r>
            <a:r>
              <a:rPr lang="en-US" dirty="0" err="1"/>
              <a:t>liittyvät</a:t>
            </a:r>
            <a:r>
              <a:rPr lang="en-US" dirty="0"/>
              <a:t> </a:t>
            </a:r>
            <a:r>
              <a:rPr lang="en-US" dirty="0" err="1"/>
              <a:t>tehtävät</a:t>
            </a:r>
            <a:r>
              <a:rPr lang="en-US" dirty="0"/>
              <a:t> </a:t>
            </a:r>
            <a:r>
              <a:rPr lang="en-US" dirty="0" err="1"/>
              <a:t>suoritettu</a:t>
            </a:r>
            <a:r>
              <a:rPr lang="en-US" dirty="0"/>
              <a:t>. </a:t>
            </a:r>
            <a:r>
              <a:rPr lang="en-US" dirty="0" err="1"/>
              <a:t>Esitä</a:t>
            </a:r>
            <a:r>
              <a:rPr lang="en-US" dirty="0"/>
              <a:t> </a:t>
            </a:r>
            <a:r>
              <a:rPr lang="en-US" dirty="0" err="1"/>
              <a:t>luettelo</a:t>
            </a:r>
            <a:r>
              <a:rPr lang="en-US" dirty="0"/>
              <a:t> </a:t>
            </a:r>
            <a:r>
              <a:rPr lang="en-US" dirty="0" err="1"/>
              <a:t>keskeneräisistä</a:t>
            </a:r>
            <a:r>
              <a:rPr lang="en-US" dirty="0"/>
              <a:t> </a:t>
            </a:r>
            <a:r>
              <a:rPr lang="en-US" dirty="0" err="1"/>
              <a:t>tehtävistä</a:t>
            </a:r>
            <a:r>
              <a:rPr lang="en-US" dirty="0"/>
              <a:t>, </a:t>
            </a:r>
            <a:r>
              <a:rPr lang="en-US" dirty="0" err="1"/>
              <a:t>kuka</a:t>
            </a:r>
            <a:r>
              <a:rPr lang="en-US" dirty="0"/>
              <a:t> </a:t>
            </a:r>
            <a:r>
              <a:rPr lang="en-US" dirty="0" err="1"/>
              <a:t>niistä</a:t>
            </a:r>
            <a:r>
              <a:rPr lang="en-US" dirty="0"/>
              <a:t> </a:t>
            </a:r>
            <a:r>
              <a:rPr lang="en-US" dirty="0" err="1"/>
              <a:t>vastaa</a:t>
            </a:r>
            <a:r>
              <a:rPr lang="en-US" dirty="0"/>
              <a:t> ja </a:t>
            </a:r>
            <a:r>
              <a:rPr lang="en-US" dirty="0" err="1"/>
              <a:t>milloin</a:t>
            </a:r>
            <a:r>
              <a:rPr lang="en-US" dirty="0"/>
              <a:t> ne </a:t>
            </a:r>
            <a:r>
              <a:rPr lang="en-US" dirty="0" err="1"/>
              <a:t>toteutetaan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19560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</a:t>
            </a:r>
            <a:r>
              <a:rPr lang="en-US" dirty="0" err="1"/>
              <a:t>Esittele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aikana</a:t>
            </a:r>
            <a:r>
              <a:rPr lang="en-US" dirty="0"/>
              <a:t> </a:t>
            </a:r>
            <a:r>
              <a:rPr lang="en-US" dirty="0" err="1"/>
              <a:t>ilmaantuneet</a:t>
            </a:r>
            <a:r>
              <a:rPr lang="en-US" dirty="0"/>
              <a:t> </a:t>
            </a:r>
            <a:r>
              <a:rPr lang="en-US" dirty="0" err="1"/>
              <a:t>uudet</a:t>
            </a:r>
            <a:r>
              <a:rPr lang="en-US" dirty="0"/>
              <a:t> </a:t>
            </a:r>
            <a:r>
              <a:rPr lang="en-US" dirty="0" err="1"/>
              <a:t>näkökohdat</a:t>
            </a:r>
            <a:r>
              <a:rPr lang="en-US" dirty="0"/>
              <a:t>. </a:t>
            </a:r>
            <a:r>
              <a:rPr lang="en-US" dirty="0" err="1"/>
              <a:t>Ilmaantuiko</a:t>
            </a:r>
            <a:r>
              <a:rPr lang="en-US" dirty="0"/>
              <a:t> </a:t>
            </a:r>
            <a:r>
              <a:rPr lang="en-US" dirty="0" err="1"/>
              <a:t>muissa</a:t>
            </a:r>
            <a:r>
              <a:rPr lang="en-US" dirty="0"/>
              <a:t> </a:t>
            </a:r>
            <a:r>
              <a:rPr lang="en-US" dirty="0" err="1"/>
              <a:t>prosesseissa</a:t>
            </a:r>
            <a:r>
              <a:rPr lang="en-US" dirty="0"/>
              <a:t> tai </a:t>
            </a:r>
            <a:r>
              <a:rPr lang="en-US" dirty="0" err="1"/>
              <a:t>toiminnoissa</a:t>
            </a:r>
            <a:r>
              <a:rPr lang="en-US" dirty="0"/>
              <a:t> </a:t>
            </a:r>
            <a:r>
              <a:rPr lang="en-US" dirty="0" err="1"/>
              <a:t>kehitystarpeita</a:t>
            </a:r>
            <a:r>
              <a:rPr lang="en-US" dirty="0"/>
              <a:t> tai </a:t>
            </a:r>
            <a:r>
              <a:rPr lang="en-US" dirty="0" err="1"/>
              <a:t>hyödyntämismahdollisuuksia</a:t>
            </a:r>
            <a:r>
              <a:rPr lang="en-US" dirty="0"/>
              <a:t>?  </a:t>
            </a:r>
            <a:r>
              <a:rPr lang="en-US" dirty="0" err="1"/>
              <a:t>Onko</a:t>
            </a:r>
            <a:r>
              <a:rPr lang="en-US" dirty="0"/>
              <a:t> </a:t>
            </a:r>
            <a:r>
              <a:rPr lang="en-US" dirty="0" err="1"/>
              <a:t>tarvetta</a:t>
            </a:r>
            <a:r>
              <a:rPr lang="en-US" dirty="0"/>
              <a:t> </a:t>
            </a:r>
            <a:r>
              <a:rPr lang="en-US" dirty="0" err="1"/>
              <a:t>jatkotutkimukseen</a:t>
            </a:r>
            <a:r>
              <a:rPr lang="en-US" dirty="0"/>
              <a:t> tai </a:t>
            </a:r>
            <a:r>
              <a:rPr lang="en-US" dirty="0" err="1"/>
              <a:t>kehittämiseen</a:t>
            </a:r>
            <a:r>
              <a:rPr lang="en-US" dirty="0"/>
              <a:t>? Jos </a:t>
            </a:r>
            <a:r>
              <a:rPr lang="en-US" dirty="0" err="1"/>
              <a:t>näissä</a:t>
            </a:r>
            <a:r>
              <a:rPr lang="en-US" dirty="0"/>
              <a:t> </a:t>
            </a:r>
            <a:r>
              <a:rPr lang="en-US" dirty="0" err="1"/>
              <a:t>asioissa</a:t>
            </a:r>
            <a:r>
              <a:rPr lang="en-US" dirty="0"/>
              <a:t> on jo </a:t>
            </a:r>
            <a:r>
              <a:rPr lang="en-US" dirty="0" err="1"/>
              <a:t>ryhdytty</a:t>
            </a:r>
            <a:r>
              <a:rPr lang="en-US" dirty="0"/>
              <a:t> </a:t>
            </a:r>
            <a:r>
              <a:rPr lang="en-US" dirty="0" err="1"/>
              <a:t>toimenpiteisiin</a:t>
            </a:r>
            <a:r>
              <a:rPr lang="en-US" dirty="0"/>
              <a:t>, anna </a:t>
            </a:r>
            <a:r>
              <a:rPr lang="en-US" dirty="0" err="1"/>
              <a:t>yhteyshenkilön</a:t>
            </a:r>
            <a:r>
              <a:rPr lang="en-US" dirty="0"/>
              <a:t> </a:t>
            </a:r>
            <a:r>
              <a:rPr lang="en-US" dirty="0" err="1"/>
              <a:t>tiedot</a:t>
            </a:r>
            <a:r>
              <a:rPr lang="en-US" dirty="0"/>
              <a:t>.&gt;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2815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 Esim. Aikataulun </a:t>
            </a:r>
            <a:r>
              <a:rPr lang="fi-FI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Gantt</a:t>
            </a:r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-kaavio&gt;</a:t>
            </a:r>
          </a:p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 Esim. Kustannusraportti&gt;</a:t>
            </a:r>
          </a:p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 Esim. Osaprojektien raportit&gt;</a:t>
            </a:r>
          </a:p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 Esim. päivitetty Riskienhallintasuunnitelma 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6371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7633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&lt;</a:t>
            </a:r>
            <a:r>
              <a:rPr lang="en-US" dirty="0" err="1"/>
              <a:t>Lyhyt</a:t>
            </a:r>
            <a:r>
              <a:rPr lang="en-US" dirty="0"/>
              <a:t> </a:t>
            </a:r>
            <a:r>
              <a:rPr lang="en-US" dirty="0" err="1"/>
              <a:t>kuvaus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etenemisestä</a:t>
            </a:r>
            <a:r>
              <a:rPr lang="en-US" dirty="0"/>
              <a:t> ja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tuloksista</a:t>
            </a:r>
            <a:r>
              <a:rPr lang="en-US" dirty="0"/>
              <a:t>.&gt;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0868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&lt;</a:t>
            </a:r>
            <a:r>
              <a:rPr lang="en-US" dirty="0" err="1"/>
              <a:t>Vertaa</a:t>
            </a:r>
            <a:r>
              <a:rPr lang="en-US" dirty="0"/>
              <a:t> </a:t>
            </a:r>
            <a:r>
              <a:rPr lang="en-US" dirty="0" err="1"/>
              <a:t>projektisuunnitelmaa</a:t>
            </a:r>
            <a:r>
              <a:rPr lang="en-US" dirty="0"/>
              <a:t> </a:t>
            </a:r>
            <a:r>
              <a:rPr lang="en-US" dirty="0" err="1"/>
              <a:t>toteutukseen</a:t>
            </a:r>
            <a:r>
              <a:rPr lang="en-US" dirty="0"/>
              <a:t>. </a:t>
            </a:r>
            <a:r>
              <a:rPr lang="en-US" dirty="0" err="1"/>
              <a:t>Saavuttiko</a:t>
            </a:r>
            <a:r>
              <a:rPr lang="en-US" dirty="0"/>
              <a:t> </a:t>
            </a:r>
            <a:r>
              <a:rPr lang="en-US" dirty="0" err="1"/>
              <a:t>projekti</a:t>
            </a:r>
            <a:r>
              <a:rPr lang="en-US" dirty="0"/>
              <a:t> </a:t>
            </a:r>
            <a:r>
              <a:rPr lang="en-US" dirty="0" err="1"/>
              <a:t>tavoitteensa</a:t>
            </a:r>
            <a:r>
              <a:rPr lang="en-US" dirty="0"/>
              <a:t> ja </a:t>
            </a:r>
            <a:r>
              <a:rPr lang="en-US" dirty="0" err="1"/>
              <a:t>tuotoksensa</a:t>
            </a:r>
            <a:r>
              <a:rPr lang="en-US" dirty="0"/>
              <a:t> </a:t>
            </a:r>
            <a:r>
              <a:rPr lang="en-US" dirty="0" err="1"/>
              <a:t>suunnitellussa</a:t>
            </a:r>
            <a:r>
              <a:rPr lang="en-US" dirty="0"/>
              <a:t> </a:t>
            </a:r>
            <a:r>
              <a:rPr lang="en-US" dirty="0" err="1"/>
              <a:t>laajuudessa</a:t>
            </a:r>
            <a:r>
              <a:rPr lang="en-US" dirty="0"/>
              <a:t> ja </a:t>
            </a:r>
            <a:r>
              <a:rPr lang="en-US" dirty="0" err="1"/>
              <a:t>projektikuvauksen</a:t>
            </a:r>
            <a:r>
              <a:rPr lang="en-US" dirty="0"/>
              <a:t> </a:t>
            </a:r>
            <a:r>
              <a:rPr lang="en-US" dirty="0" err="1"/>
              <a:t>sekä</a:t>
            </a:r>
            <a:r>
              <a:rPr lang="en-US" dirty="0"/>
              <a:t> </a:t>
            </a:r>
            <a:r>
              <a:rPr lang="en-US" dirty="0" err="1"/>
              <a:t>projektisuunnitelman</a:t>
            </a:r>
            <a:r>
              <a:rPr lang="en-US" dirty="0"/>
              <a:t> </a:t>
            </a:r>
            <a:r>
              <a:rPr lang="en-US" dirty="0" err="1"/>
              <a:t>mukaisesti</a:t>
            </a:r>
            <a:r>
              <a:rPr lang="en-US" dirty="0"/>
              <a:t>?&gt;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864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&lt;</a:t>
            </a:r>
            <a:r>
              <a:rPr lang="en-US" dirty="0" err="1"/>
              <a:t>Kuvaa</a:t>
            </a:r>
            <a:r>
              <a:rPr lang="en-US" dirty="0"/>
              <a:t> </a:t>
            </a:r>
            <a:r>
              <a:rPr lang="en-US" dirty="0" err="1"/>
              <a:t>miten</a:t>
            </a:r>
            <a:r>
              <a:rPr lang="en-US" dirty="0"/>
              <a:t> </a:t>
            </a:r>
            <a:r>
              <a:rPr lang="en-US" dirty="0" err="1"/>
              <a:t>projektilla</a:t>
            </a:r>
            <a:r>
              <a:rPr lang="en-US" dirty="0"/>
              <a:t> </a:t>
            </a:r>
            <a:r>
              <a:rPr lang="en-US" dirty="0" err="1"/>
              <a:t>tavoitellut</a:t>
            </a:r>
            <a:r>
              <a:rPr lang="en-US" dirty="0"/>
              <a:t> </a:t>
            </a:r>
            <a:r>
              <a:rPr lang="en-US" dirty="0" err="1"/>
              <a:t>hyödyt</a:t>
            </a:r>
            <a:r>
              <a:rPr lang="en-US" dirty="0"/>
              <a:t> on </a:t>
            </a:r>
            <a:r>
              <a:rPr lang="en-US" dirty="0" err="1"/>
              <a:t>tarkoitus</a:t>
            </a:r>
            <a:r>
              <a:rPr lang="en-US" dirty="0"/>
              <a:t> </a:t>
            </a:r>
            <a:r>
              <a:rPr lang="en-US" dirty="0" err="1"/>
              <a:t>mitata</a:t>
            </a:r>
            <a:r>
              <a:rPr lang="en-US" dirty="0"/>
              <a:t> ja </a:t>
            </a:r>
            <a:r>
              <a:rPr lang="en-US" dirty="0" err="1"/>
              <a:t>milloin</a:t>
            </a:r>
            <a:r>
              <a:rPr lang="en-US" dirty="0"/>
              <a:t>. </a:t>
            </a:r>
            <a:r>
              <a:rPr lang="en-US" dirty="0" err="1"/>
              <a:t>Mitä</a:t>
            </a:r>
            <a:r>
              <a:rPr lang="en-US" dirty="0"/>
              <a:t> </a:t>
            </a:r>
            <a:r>
              <a:rPr lang="en-US" dirty="0" err="1"/>
              <a:t>toimenpiteitä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omistajalta</a:t>
            </a:r>
            <a:r>
              <a:rPr lang="en-US" dirty="0"/>
              <a:t> </a:t>
            </a:r>
            <a:r>
              <a:rPr lang="en-US" dirty="0" err="1"/>
              <a:t>vaaditaan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lopettamisen</a:t>
            </a:r>
            <a:r>
              <a:rPr lang="en-US" dirty="0"/>
              <a:t> </a:t>
            </a:r>
            <a:r>
              <a:rPr lang="en-US" dirty="0" err="1"/>
              <a:t>jälkeen</a:t>
            </a:r>
            <a:r>
              <a:rPr lang="en-US" dirty="0"/>
              <a:t>, </a:t>
            </a:r>
            <a:r>
              <a:rPr lang="en-US" dirty="0" err="1"/>
              <a:t>jotta</a:t>
            </a:r>
            <a:r>
              <a:rPr lang="en-US" dirty="0"/>
              <a:t> </a:t>
            </a:r>
            <a:r>
              <a:rPr lang="en-US" dirty="0" err="1"/>
              <a:t>hyötytavoitteet</a:t>
            </a:r>
            <a:r>
              <a:rPr lang="en-US" dirty="0"/>
              <a:t> on </a:t>
            </a:r>
            <a:r>
              <a:rPr lang="en-US" dirty="0" err="1"/>
              <a:t>mahdollista</a:t>
            </a:r>
            <a:r>
              <a:rPr lang="en-US" dirty="0"/>
              <a:t> </a:t>
            </a:r>
            <a:r>
              <a:rPr lang="en-US" dirty="0" err="1"/>
              <a:t>saavuttaa</a:t>
            </a:r>
            <a:r>
              <a:rPr lang="en-US" dirty="0"/>
              <a:t>?&gt;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6767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Kuvaa ohjelman/projektin toteutuksen pääkohdat. Minkälaisia poikkeamia tapahtui?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Kirjoita teksti ja käytä oheisia taulukoita sekä liitteitä tarvittaessa.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7564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Tuo esille suunniteltu ja toteutunut aikataulu. </a:t>
            </a:r>
            <a:b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Selitä poikkeamat ja pääasialliset syyt aikataulumuutoksiin.&gt;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1242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 yhteenveto resurssien todellisesta käytöstä ja vertaa sitä projektisuunnitelmaan.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2305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Raportoi poikkeamien pääasialliset syyt.</a:t>
            </a:r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67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B82DE116-CB3A-F04A-8B59-C84BA4920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7CBF2-934B-2348-B534-CB82D760F317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70D1A60B-2FB7-654B-ABA8-B60914127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E1DB9DB-7196-0F49-9579-BEB6969C9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651A-6E85-3D4C-A186-90F2C053E4E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95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046DBEE-5EEA-E144-9BE0-61E37DC47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E8EDA-2D59-3041-BA84-EA614B8366F5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1609C4C-D7A8-A34A-90B1-C281BFE9B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F7C551-6520-4341-A009-AD993B871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D04B3-9A60-014C-B5BF-7AE59B5410A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055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>
            <a:extLst>
              <a:ext uri="{FF2B5EF4-FFF2-40B4-BE49-F238E27FC236}">
                <a16:creationId xmlns:a16="http://schemas.microsoft.com/office/drawing/2014/main" id="{9A46EF94-EBE5-514D-9468-3D0E8A3107E8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51852164 w 2460"/>
              <a:gd name="T1" fmla="*/ 0 h 14300"/>
              <a:gd name="T2" fmla="*/ 0 w 2460"/>
              <a:gd name="T3" fmla="*/ 163068373 h 14300"/>
              <a:gd name="T4" fmla="*/ 55822870 w 2460"/>
              <a:gd name="T5" fmla="*/ 370065833 h 14300"/>
              <a:gd name="T6" fmla="*/ 0 w 2460"/>
              <a:gd name="T7" fmla="*/ 577063293 h 14300"/>
              <a:gd name="T8" fmla="*/ 55822870 w 2460"/>
              <a:gd name="T9" fmla="*/ 784061232 h 14300"/>
              <a:gd name="T10" fmla="*/ 0 w 2460"/>
              <a:gd name="T11" fmla="*/ 990828493 h 14300"/>
              <a:gd name="T12" fmla="*/ 55822870 w 2460"/>
              <a:gd name="T13" fmla="*/ 1197826433 h 14300"/>
              <a:gd name="T14" fmla="*/ 55822870 w 2460"/>
              <a:gd name="T15" fmla="*/ 1208406457 h 14300"/>
              <a:gd name="T16" fmla="*/ 0 w 2460"/>
              <a:gd name="T17" fmla="*/ 1415403916 h 14300"/>
              <a:gd name="T18" fmla="*/ 55822870 w 2460"/>
              <a:gd name="T19" fmla="*/ 1622171657 h 14300"/>
              <a:gd name="T20" fmla="*/ 0 w 2460"/>
              <a:gd name="T21" fmla="*/ 1829169117 h 14300"/>
              <a:gd name="T22" fmla="*/ 55822870 w 2460"/>
              <a:gd name="T23" fmla="*/ 2036166577 h 14300"/>
              <a:gd name="T24" fmla="*/ 0 w 2460"/>
              <a:gd name="T25" fmla="*/ 2147483646 h 14300"/>
              <a:gd name="T26" fmla="*/ 55822870 w 2460"/>
              <a:gd name="T27" fmla="*/ 2147483646 h 14300"/>
              <a:gd name="T28" fmla="*/ 0 w 2460"/>
              <a:gd name="T29" fmla="*/ 2147483646 h 14300"/>
              <a:gd name="T30" fmla="*/ 55822870 w 2460"/>
              <a:gd name="T31" fmla="*/ 2147483646 h 14300"/>
              <a:gd name="T32" fmla="*/ 0 w 2460"/>
              <a:gd name="T33" fmla="*/ 2147483646 h 14300"/>
              <a:gd name="T34" fmla="*/ 55822870 w 2460"/>
              <a:gd name="T35" fmla="*/ 2147483646 h 14300"/>
              <a:gd name="T36" fmla="*/ 55589413 w 2460"/>
              <a:gd name="T37" fmla="*/ 2147483646 h 14300"/>
              <a:gd name="T38" fmla="*/ 574579896 w 2460"/>
              <a:gd name="T39" fmla="*/ 2147483646 h 14300"/>
              <a:gd name="T40" fmla="*/ 574579896 w 2460"/>
              <a:gd name="T41" fmla="*/ 0 h 14300"/>
              <a:gd name="T42" fmla="*/ 51852164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0FDBEA4A-18CA-3B41-8321-ECDD9C75E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2A49D-A32E-5E45-BEA6-5992B2AEBEEB}" type="datetime1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F6E84878-C6F0-1943-9E1D-E8B98CAE4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A9280EB4-8049-2140-8866-61770411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457B4-D315-D24A-9B7E-0AEA94DF158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673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>
            <a:extLst>
              <a:ext uri="{FF2B5EF4-FFF2-40B4-BE49-F238E27FC236}">
                <a16:creationId xmlns:a16="http://schemas.microsoft.com/office/drawing/2014/main" id="{2EF9DA39-29EC-F544-9AC2-B2DFD21DD18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14695837 w 2304"/>
              <a:gd name="T1" fmla="*/ 0 h 14300"/>
              <a:gd name="T2" fmla="*/ 8864064 w 2304"/>
              <a:gd name="T3" fmla="*/ 5750169 h 14300"/>
              <a:gd name="T4" fmla="*/ 138329531 w 2304"/>
              <a:gd name="T5" fmla="*/ 132708535 h 14300"/>
              <a:gd name="T6" fmla="*/ 8864064 w 2304"/>
              <a:gd name="T7" fmla="*/ 259437181 h 14300"/>
              <a:gd name="T8" fmla="*/ 129464984 w 2304"/>
              <a:gd name="T9" fmla="*/ 377885871 h 14300"/>
              <a:gd name="T10" fmla="*/ 0 w 2304"/>
              <a:gd name="T11" fmla="*/ 504614038 h 14300"/>
              <a:gd name="T12" fmla="*/ 129464984 w 2304"/>
              <a:gd name="T13" fmla="*/ 631572883 h 14300"/>
              <a:gd name="T14" fmla="*/ 0 w 2304"/>
              <a:gd name="T15" fmla="*/ 758531248 h 14300"/>
              <a:gd name="T16" fmla="*/ 129464984 w 2304"/>
              <a:gd name="T17" fmla="*/ 885490093 h 14300"/>
              <a:gd name="T18" fmla="*/ 0 w 2304"/>
              <a:gd name="T19" fmla="*/ 1012448458 h 14300"/>
              <a:gd name="T20" fmla="*/ 129464984 w 2304"/>
              <a:gd name="T21" fmla="*/ 1139406824 h 14300"/>
              <a:gd name="T22" fmla="*/ 0 w 2304"/>
              <a:gd name="T23" fmla="*/ 1266365669 h 14300"/>
              <a:gd name="T24" fmla="*/ 129464984 w 2304"/>
              <a:gd name="T25" fmla="*/ 1393324034 h 14300"/>
              <a:gd name="T26" fmla="*/ 0 w 2304"/>
              <a:gd name="T27" fmla="*/ 1520282879 h 14300"/>
              <a:gd name="T28" fmla="*/ 135763338 w 2304"/>
              <a:gd name="T29" fmla="*/ 1653451331 h 14300"/>
              <a:gd name="T30" fmla="*/ 8864064 w 2304"/>
              <a:gd name="T31" fmla="*/ 1777649711 h 14300"/>
              <a:gd name="T32" fmla="*/ 138329531 w 2304"/>
              <a:gd name="T33" fmla="*/ 1904608076 h 14300"/>
              <a:gd name="T34" fmla="*/ 8864064 w 2304"/>
              <a:gd name="T35" fmla="*/ 2031566921 h 14300"/>
              <a:gd name="T36" fmla="*/ 138329531 w 2304"/>
              <a:gd name="T37" fmla="*/ 2147483646 h 14300"/>
              <a:gd name="T38" fmla="*/ 8864064 w 2304"/>
              <a:gd name="T39" fmla="*/ 2147483646 h 14300"/>
              <a:gd name="T40" fmla="*/ 138329531 w 2304"/>
              <a:gd name="T41" fmla="*/ 2147483646 h 14300"/>
              <a:gd name="T42" fmla="*/ 8864064 w 2304"/>
              <a:gd name="T43" fmla="*/ 2147483646 h 14300"/>
              <a:gd name="T44" fmla="*/ 129464984 w 2304"/>
              <a:gd name="T45" fmla="*/ 2147483646 h 14300"/>
              <a:gd name="T46" fmla="*/ 0 w 2304"/>
              <a:gd name="T47" fmla="*/ 2147483646 h 14300"/>
              <a:gd name="T48" fmla="*/ 129464984 w 2304"/>
              <a:gd name="T49" fmla="*/ 2147483646 h 14300"/>
              <a:gd name="T50" fmla="*/ 0 w 2304"/>
              <a:gd name="T51" fmla="*/ 2147483646 h 14300"/>
              <a:gd name="T52" fmla="*/ 129464984 w 2304"/>
              <a:gd name="T53" fmla="*/ 2147483646 h 14300"/>
              <a:gd name="T54" fmla="*/ 3498871 w 2304"/>
              <a:gd name="T55" fmla="*/ 2147483646 h 14300"/>
              <a:gd name="T56" fmla="*/ 537454869 w 2304"/>
              <a:gd name="T57" fmla="*/ 2147483646 h 14300"/>
              <a:gd name="T58" fmla="*/ 537454869 w 2304"/>
              <a:gd name="T59" fmla="*/ 0 h 14300"/>
              <a:gd name="T60" fmla="*/ 14695837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08061D68-00C2-0645-B5E8-BE1A73438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E017B-878F-BE46-9653-75EEB58531B7}" type="datetime1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F7926BF8-A34F-6045-8D9A-C5D378E1C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48508DF5-AB63-1548-92B6-2D4E4AD7A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D1D1B-0F5B-6848-A86A-204C17E8DD0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7253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>
            <a:extLst>
              <a:ext uri="{FF2B5EF4-FFF2-40B4-BE49-F238E27FC236}">
                <a16:creationId xmlns:a16="http://schemas.microsoft.com/office/drawing/2014/main" id="{AAC5E211-6BEE-FD4C-B8EB-17B9066CC9F5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2026276670 h 14300"/>
              <a:gd name="T2" fmla="*/ 0 w 2539"/>
              <a:gd name="T3" fmla="*/ 2026276670 h 14300"/>
              <a:gd name="T4" fmla="*/ 84321314 w 2539"/>
              <a:gd name="T5" fmla="*/ 2147483646 h 14300"/>
              <a:gd name="T6" fmla="*/ 0 w 2539"/>
              <a:gd name="T7" fmla="*/ 2147483646 h 14300"/>
              <a:gd name="T8" fmla="*/ 0 w 2539"/>
              <a:gd name="T9" fmla="*/ 2147483646 h 14300"/>
              <a:gd name="T10" fmla="*/ 0 w 2539"/>
              <a:gd name="T11" fmla="*/ 2147483646 h 14300"/>
              <a:gd name="T12" fmla="*/ 84321314 w 2539"/>
              <a:gd name="T13" fmla="*/ 2147483646 h 14300"/>
              <a:gd name="T14" fmla="*/ 0 w 2539"/>
              <a:gd name="T15" fmla="*/ 2147483646 h 14300"/>
              <a:gd name="T16" fmla="*/ 0 w 2539"/>
              <a:gd name="T17" fmla="*/ 2147483646 h 14300"/>
              <a:gd name="T18" fmla="*/ 0 w 2539"/>
              <a:gd name="T19" fmla="*/ 2147483646 h 14300"/>
              <a:gd name="T20" fmla="*/ 85023995 w 2539"/>
              <a:gd name="T21" fmla="*/ 2147483646 h 14300"/>
              <a:gd name="T22" fmla="*/ 0 w 2539"/>
              <a:gd name="T23" fmla="*/ 2147483646 h 14300"/>
              <a:gd name="T24" fmla="*/ 85023995 w 2539"/>
              <a:gd name="T25" fmla="*/ 2147483646 h 14300"/>
              <a:gd name="T26" fmla="*/ 0 w 2539"/>
              <a:gd name="T27" fmla="*/ 2147483646 h 14300"/>
              <a:gd name="T28" fmla="*/ 85023995 w 2539"/>
              <a:gd name="T29" fmla="*/ 2147483646 h 14300"/>
              <a:gd name="T30" fmla="*/ 0 w 2539"/>
              <a:gd name="T31" fmla="*/ 2147483646 h 14300"/>
              <a:gd name="T32" fmla="*/ 594698061 w 2539"/>
              <a:gd name="T33" fmla="*/ 2147483646 h 14300"/>
              <a:gd name="T34" fmla="*/ 594698061 w 2539"/>
              <a:gd name="T35" fmla="*/ 0 h 14300"/>
              <a:gd name="T36" fmla="*/ 0 w 2539"/>
              <a:gd name="T37" fmla="*/ 0 h 14300"/>
              <a:gd name="T38" fmla="*/ 85023995 w 2539"/>
              <a:gd name="T39" fmla="*/ 126728646 h 14300"/>
              <a:gd name="T40" fmla="*/ 0 w 2539"/>
              <a:gd name="T41" fmla="*/ 253227094 h 14300"/>
              <a:gd name="T42" fmla="*/ 85023995 w 2539"/>
              <a:gd name="T43" fmla="*/ 379725542 h 14300"/>
              <a:gd name="T44" fmla="*/ 0 w 2539"/>
              <a:gd name="T45" fmla="*/ 506454188 h 14300"/>
              <a:gd name="T46" fmla="*/ 85023995 w 2539"/>
              <a:gd name="T47" fmla="*/ 632952636 h 14300"/>
              <a:gd name="T48" fmla="*/ 0 w 2539"/>
              <a:gd name="T49" fmla="*/ 759681282 h 14300"/>
              <a:gd name="T50" fmla="*/ 85023995 w 2539"/>
              <a:gd name="T51" fmla="*/ 886179730 h 14300"/>
              <a:gd name="T52" fmla="*/ 0 w 2539"/>
              <a:gd name="T53" fmla="*/ 1012908376 h 14300"/>
              <a:gd name="T54" fmla="*/ 85023995 w 2539"/>
              <a:gd name="T55" fmla="*/ 1139406824 h 14300"/>
              <a:gd name="T56" fmla="*/ 0 w 2539"/>
              <a:gd name="T57" fmla="*/ 1266135470 h 14300"/>
              <a:gd name="T58" fmla="*/ 85023995 w 2539"/>
              <a:gd name="T59" fmla="*/ 1392633918 h 14300"/>
              <a:gd name="T60" fmla="*/ 0 w 2539"/>
              <a:gd name="T61" fmla="*/ 1519362564 h 14300"/>
              <a:gd name="T62" fmla="*/ 85023995 w 2539"/>
              <a:gd name="T63" fmla="*/ 1645861012 h 14300"/>
              <a:gd name="T64" fmla="*/ 0 w 2539"/>
              <a:gd name="T65" fmla="*/ 1772359939 h 14300"/>
              <a:gd name="T66" fmla="*/ 85023995 w 2539"/>
              <a:gd name="T67" fmla="*/ 1899088585 h 14300"/>
              <a:gd name="T68" fmla="*/ 0 w 2539"/>
              <a:gd name="T69" fmla="*/ 2025587033 h 14300"/>
              <a:gd name="T70" fmla="*/ 0 w 2539"/>
              <a:gd name="T71" fmla="*/ 2026276670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0A566105-9149-3D40-B0F0-3B3570074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A8D21-92FF-8E43-B852-E161FE5C8638}" type="datetime1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8436F6DD-802E-C14D-B7F0-1160ACFBE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C3D17B6D-02CC-D044-BE4F-A058BFF6F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F5B31-2932-9445-88BA-1325345EA6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7504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FB5F1144-9BAE-994D-AD19-B5E62736DE74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7820038 h 14300"/>
              <a:gd name="T2" fmla="*/ 102773476 w 2700"/>
              <a:gd name="T3" fmla="*/ 69229352 h 14300"/>
              <a:gd name="T4" fmla="*/ 102773476 w 2700"/>
              <a:gd name="T5" fmla="*/ 139378539 h 14300"/>
              <a:gd name="T6" fmla="*/ 0 w 2700"/>
              <a:gd name="T7" fmla="*/ 200787853 h 14300"/>
              <a:gd name="T8" fmla="*/ 102773476 w 2700"/>
              <a:gd name="T9" fmla="*/ 262197166 h 14300"/>
              <a:gd name="T10" fmla="*/ 102773476 w 2700"/>
              <a:gd name="T11" fmla="*/ 332346353 h 14300"/>
              <a:gd name="T12" fmla="*/ 0 w 2700"/>
              <a:gd name="T13" fmla="*/ 393295749 h 14300"/>
              <a:gd name="T14" fmla="*/ 102773476 w 2700"/>
              <a:gd name="T15" fmla="*/ 454704583 h 14300"/>
              <a:gd name="T16" fmla="*/ 102773476 w 2700"/>
              <a:gd name="T17" fmla="*/ 524854250 h 14300"/>
              <a:gd name="T18" fmla="*/ 0 w 2700"/>
              <a:gd name="T19" fmla="*/ 586033365 h 14300"/>
              <a:gd name="T20" fmla="*/ 102773476 w 2700"/>
              <a:gd name="T21" fmla="*/ 647442678 h 14300"/>
              <a:gd name="T22" fmla="*/ 102773476 w 2700"/>
              <a:gd name="T23" fmla="*/ 717591866 h 14300"/>
              <a:gd name="T24" fmla="*/ 0 w 2700"/>
              <a:gd name="T25" fmla="*/ 779001179 h 14300"/>
              <a:gd name="T26" fmla="*/ 102773476 w 2700"/>
              <a:gd name="T27" fmla="*/ 840410493 h 14300"/>
              <a:gd name="T28" fmla="*/ 102773476 w 2700"/>
              <a:gd name="T29" fmla="*/ 910559680 h 14300"/>
              <a:gd name="T30" fmla="*/ 0 w 2700"/>
              <a:gd name="T31" fmla="*/ 971968993 h 14300"/>
              <a:gd name="T32" fmla="*/ 102773476 w 2700"/>
              <a:gd name="T33" fmla="*/ 1033378307 h 14300"/>
              <a:gd name="T34" fmla="*/ 102773476 w 2700"/>
              <a:gd name="T35" fmla="*/ 1103527494 h 14300"/>
              <a:gd name="T36" fmla="*/ 0 w 2700"/>
              <a:gd name="T37" fmla="*/ 1165166527 h 14300"/>
              <a:gd name="T38" fmla="*/ 102773476 w 2700"/>
              <a:gd name="T39" fmla="*/ 1226575840 h 14300"/>
              <a:gd name="T40" fmla="*/ 102773476 w 2700"/>
              <a:gd name="T41" fmla="*/ 1296725027 h 14300"/>
              <a:gd name="T42" fmla="*/ 0 w 2700"/>
              <a:gd name="T43" fmla="*/ 1357904622 h 14300"/>
              <a:gd name="T44" fmla="*/ 102773476 w 2700"/>
              <a:gd name="T45" fmla="*/ 1419543655 h 14300"/>
              <a:gd name="T46" fmla="*/ 102773476 w 2700"/>
              <a:gd name="T47" fmla="*/ 1489463123 h 14300"/>
              <a:gd name="T48" fmla="*/ 0 w 2700"/>
              <a:gd name="T49" fmla="*/ 1550412519 h 14300"/>
              <a:gd name="T50" fmla="*/ 102773476 w 2700"/>
              <a:gd name="T51" fmla="*/ 1611821832 h 14300"/>
              <a:gd name="T52" fmla="*/ 102773476 w 2700"/>
              <a:gd name="T53" fmla="*/ 1681971019 h 14300"/>
              <a:gd name="T54" fmla="*/ 0 w 2700"/>
              <a:gd name="T55" fmla="*/ 1743380333 h 14300"/>
              <a:gd name="T56" fmla="*/ 102773476 w 2700"/>
              <a:gd name="T57" fmla="*/ 1804789646 h 14300"/>
              <a:gd name="T58" fmla="*/ 102773476 w 2700"/>
              <a:gd name="T59" fmla="*/ 1874938834 h 14300"/>
              <a:gd name="T60" fmla="*/ 0 w 2700"/>
              <a:gd name="T61" fmla="*/ 1936348147 h 14300"/>
              <a:gd name="T62" fmla="*/ 102773476 w 2700"/>
              <a:gd name="T63" fmla="*/ 1997757461 h 14300"/>
              <a:gd name="T64" fmla="*/ 102773476 w 2700"/>
              <a:gd name="T65" fmla="*/ 2067906648 h 14300"/>
              <a:gd name="T66" fmla="*/ 0 w 2700"/>
              <a:gd name="T67" fmla="*/ 2129085763 h 14300"/>
              <a:gd name="T68" fmla="*/ 102773476 w 2700"/>
              <a:gd name="T69" fmla="*/ 2147483646 h 14300"/>
              <a:gd name="T70" fmla="*/ 126831460 w 2700"/>
              <a:gd name="T71" fmla="*/ 2147483646 h 14300"/>
              <a:gd name="T72" fmla="*/ 21489215 w 2700"/>
              <a:gd name="T73" fmla="*/ 2147483646 h 14300"/>
              <a:gd name="T74" fmla="*/ 23591111 w 2700"/>
              <a:gd name="T75" fmla="*/ 2147483646 h 14300"/>
              <a:gd name="T76" fmla="*/ 126831460 w 2700"/>
              <a:gd name="T77" fmla="*/ 2147483646 h 14300"/>
              <a:gd name="T78" fmla="*/ 22423445 w 2700"/>
              <a:gd name="T79" fmla="*/ 2147483646 h 14300"/>
              <a:gd name="T80" fmla="*/ 23591111 w 2700"/>
              <a:gd name="T81" fmla="*/ 2147483646 h 14300"/>
              <a:gd name="T82" fmla="*/ 126831460 w 2700"/>
              <a:gd name="T83" fmla="*/ 2147483646 h 14300"/>
              <a:gd name="T84" fmla="*/ 22423445 w 2700"/>
              <a:gd name="T85" fmla="*/ 2147483646 h 14300"/>
              <a:gd name="T86" fmla="*/ 23591111 w 2700"/>
              <a:gd name="T87" fmla="*/ 2147483646 h 14300"/>
              <a:gd name="T88" fmla="*/ 126831460 w 2700"/>
              <a:gd name="T89" fmla="*/ 2147483646 h 14300"/>
              <a:gd name="T90" fmla="*/ 22423445 w 2700"/>
              <a:gd name="T91" fmla="*/ 2147483646 h 14300"/>
              <a:gd name="T92" fmla="*/ 23591111 w 2700"/>
              <a:gd name="T93" fmla="*/ 2147483646 h 14300"/>
              <a:gd name="T94" fmla="*/ 126831460 w 2700"/>
              <a:gd name="T95" fmla="*/ 2147483646 h 14300"/>
              <a:gd name="T96" fmla="*/ 22423445 w 2700"/>
              <a:gd name="T97" fmla="*/ 2147483646 h 14300"/>
              <a:gd name="T98" fmla="*/ 23591111 w 2700"/>
              <a:gd name="T99" fmla="*/ 2147483646 h 14300"/>
              <a:gd name="T100" fmla="*/ 126831460 w 2700"/>
              <a:gd name="T101" fmla="*/ 2147483646 h 14300"/>
              <a:gd name="T102" fmla="*/ 22423445 w 2700"/>
              <a:gd name="T103" fmla="*/ 2147483646 h 14300"/>
              <a:gd name="T104" fmla="*/ 630654787 w 2700"/>
              <a:gd name="T105" fmla="*/ 2147483646 h 14300"/>
              <a:gd name="T106" fmla="*/ 700793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78097F4C-6F0F-FB49-8272-39F3855D5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6C3F7-AAEF-AA49-B608-25EDCEC2F048}" type="datetime1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A4775DF1-4138-E64C-9D04-527531030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77A65C74-26CE-9B47-8F86-229E9C82A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684B0-CDAE-8C48-8F42-43DB05ACEE0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7531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93DE3422-873B-344F-8AA7-9322CF08206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85333119 w 2658"/>
              <a:gd name="T1" fmla="*/ 0 h 14271"/>
              <a:gd name="T2" fmla="*/ 0 w 2658"/>
              <a:gd name="T3" fmla="*/ 126782415 h 14271"/>
              <a:gd name="T4" fmla="*/ 85333119 w 2658"/>
              <a:gd name="T5" fmla="*/ 253564350 h 14271"/>
              <a:gd name="T6" fmla="*/ 0 w 2658"/>
              <a:gd name="T7" fmla="*/ 380346766 h 14271"/>
              <a:gd name="T8" fmla="*/ 85333119 w 2658"/>
              <a:gd name="T9" fmla="*/ 507129181 h 14271"/>
              <a:gd name="T10" fmla="*/ 0 w 2658"/>
              <a:gd name="T11" fmla="*/ 633911116 h 14271"/>
              <a:gd name="T12" fmla="*/ 85333119 w 2658"/>
              <a:gd name="T13" fmla="*/ 760462865 h 14271"/>
              <a:gd name="T14" fmla="*/ 0 w 2658"/>
              <a:gd name="T15" fmla="*/ 887244800 h 14271"/>
              <a:gd name="T16" fmla="*/ 85333119 w 2658"/>
              <a:gd name="T17" fmla="*/ 1014027215 h 14271"/>
              <a:gd name="T18" fmla="*/ 0 w 2658"/>
              <a:gd name="T19" fmla="*/ 1140809630 h 14271"/>
              <a:gd name="T20" fmla="*/ 85333119 w 2658"/>
              <a:gd name="T21" fmla="*/ 1267591565 h 14271"/>
              <a:gd name="T22" fmla="*/ 0 w 2658"/>
              <a:gd name="T23" fmla="*/ 1394373981 h 14271"/>
              <a:gd name="T24" fmla="*/ 85333119 w 2658"/>
              <a:gd name="T25" fmla="*/ 1521156396 h 14271"/>
              <a:gd name="T26" fmla="*/ 0 w 2658"/>
              <a:gd name="T27" fmla="*/ 1647938331 h 14271"/>
              <a:gd name="T28" fmla="*/ 85333119 w 2658"/>
              <a:gd name="T29" fmla="*/ 1774720746 h 14271"/>
              <a:gd name="T30" fmla="*/ 0 w 2658"/>
              <a:gd name="T31" fmla="*/ 1901503162 h 14271"/>
              <a:gd name="T32" fmla="*/ 85333119 w 2658"/>
              <a:gd name="T33" fmla="*/ 2028054430 h 14271"/>
              <a:gd name="T34" fmla="*/ 0 w 2658"/>
              <a:gd name="T35" fmla="*/ 2147483646 h 14271"/>
              <a:gd name="T36" fmla="*/ 85333119 w 2658"/>
              <a:gd name="T37" fmla="*/ 2147483646 h 14271"/>
              <a:gd name="T38" fmla="*/ 0 w 2658"/>
              <a:gd name="T39" fmla="*/ 2147483646 h 14271"/>
              <a:gd name="T40" fmla="*/ 85333119 w 2658"/>
              <a:gd name="T41" fmla="*/ 2147483646 h 14271"/>
              <a:gd name="T42" fmla="*/ 0 w 2658"/>
              <a:gd name="T43" fmla="*/ 2147483646 h 14271"/>
              <a:gd name="T44" fmla="*/ 85333119 w 2658"/>
              <a:gd name="T45" fmla="*/ 2147483646 h 14271"/>
              <a:gd name="T46" fmla="*/ 0 w 2658"/>
              <a:gd name="T47" fmla="*/ 2147483646 h 14271"/>
              <a:gd name="T48" fmla="*/ 85333119 w 2658"/>
              <a:gd name="T49" fmla="*/ 2147483646 h 14271"/>
              <a:gd name="T50" fmla="*/ 0 w 2658"/>
              <a:gd name="T51" fmla="*/ 2147483646 h 14271"/>
              <a:gd name="T52" fmla="*/ 85333119 w 2658"/>
              <a:gd name="T53" fmla="*/ 2147483646 h 14271"/>
              <a:gd name="T54" fmla="*/ 626561534 w 2658"/>
              <a:gd name="T55" fmla="*/ 2147483646 h 14271"/>
              <a:gd name="T56" fmla="*/ 626561534 w 2658"/>
              <a:gd name="T57" fmla="*/ 231147 h 14271"/>
              <a:gd name="T58" fmla="*/ 8533311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8513331A-7AF0-7E4D-83BC-EDB3F223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2B4F8-CF3E-EE49-B3D5-169F2055CB61}" type="datetime1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E4F89B1F-4A77-A542-A0D5-5DCB76CD7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DA1623E7-A75B-7D4D-B01F-653764562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0D260-8ABE-DF41-AF19-876C029952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9991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93DE3422-873B-344F-8AA7-9322CF08206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85333119 w 2658"/>
              <a:gd name="T1" fmla="*/ 0 h 14271"/>
              <a:gd name="T2" fmla="*/ 0 w 2658"/>
              <a:gd name="T3" fmla="*/ 126782415 h 14271"/>
              <a:gd name="T4" fmla="*/ 85333119 w 2658"/>
              <a:gd name="T5" fmla="*/ 253564350 h 14271"/>
              <a:gd name="T6" fmla="*/ 0 w 2658"/>
              <a:gd name="T7" fmla="*/ 380346766 h 14271"/>
              <a:gd name="T8" fmla="*/ 85333119 w 2658"/>
              <a:gd name="T9" fmla="*/ 507129181 h 14271"/>
              <a:gd name="T10" fmla="*/ 0 w 2658"/>
              <a:gd name="T11" fmla="*/ 633911116 h 14271"/>
              <a:gd name="T12" fmla="*/ 85333119 w 2658"/>
              <a:gd name="T13" fmla="*/ 760462865 h 14271"/>
              <a:gd name="T14" fmla="*/ 0 w 2658"/>
              <a:gd name="T15" fmla="*/ 887244800 h 14271"/>
              <a:gd name="T16" fmla="*/ 85333119 w 2658"/>
              <a:gd name="T17" fmla="*/ 1014027215 h 14271"/>
              <a:gd name="T18" fmla="*/ 0 w 2658"/>
              <a:gd name="T19" fmla="*/ 1140809630 h 14271"/>
              <a:gd name="T20" fmla="*/ 85333119 w 2658"/>
              <a:gd name="T21" fmla="*/ 1267591565 h 14271"/>
              <a:gd name="T22" fmla="*/ 0 w 2658"/>
              <a:gd name="T23" fmla="*/ 1394373981 h 14271"/>
              <a:gd name="T24" fmla="*/ 85333119 w 2658"/>
              <a:gd name="T25" fmla="*/ 1521156396 h 14271"/>
              <a:gd name="T26" fmla="*/ 0 w 2658"/>
              <a:gd name="T27" fmla="*/ 1647938331 h 14271"/>
              <a:gd name="T28" fmla="*/ 85333119 w 2658"/>
              <a:gd name="T29" fmla="*/ 1774720746 h 14271"/>
              <a:gd name="T30" fmla="*/ 0 w 2658"/>
              <a:gd name="T31" fmla="*/ 1901503162 h 14271"/>
              <a:gd name="T32" fmla="*/ 85333119 w 2658"/>
              <a:gd name="T33" fmla="*/ 2028054430 h 14271"/>
              <a:gd name="T34" fmla="*/ 0 w 2658"/>
              <a:gd name="T35" fmla="*/ 2147483646 h 14271"/>
              <a:gd name="T36" fmla="*/ 85333119 w 2658"/>
              <a:gd name="T37" fmla="*/ 2147483646 h 14271"/>
              <a:gd name="T38" fmla="*/ 0 w 2658"/>
              <a:gd name="T39" fmla="*/ 2147483646 h 14271"/>
              <a:gd name="T40" fmla="*/ 85333119 w 2658"/>
              <a:gd name="T41" fmla="*/ 2147483646 h 14271"/>
              <a:gd name="T42" fmla="*/ 0 w 2658"/>
              <a:gd name="T43" fmla="*/ 2147483646 h 14271"/>
              <a:gd name="T44" fmla="*/ 85333119 w 2658"/>
              <a:gd name="T45" fmla="*/ 2147483646 h 14271"/>
              <a:gd name="T46" fmla="*/ 0 w 2658"/>
              <a:gd name="T47" fmla="*/ 2147483646 h 14271"/>
              <a:gd name="T48" fmla="*/ 85333119 w 2658"/>
              <a:gd name="T49" fmla="*/ 2147483646 h 14271"/>
              <a:gd name="T50" fmla="*/ 0 w 2658"/>
              <a:gd name="T51" fmla="*/ 2147483646 h 14271"/>
              <a:gd name="T52" fmla="*/ 85333119 w 2658"/>
              <a:gd name="T53" fmla="*/ 2147483646 h 14271"/>
              <a:gd name="T54" fmla="*/ 626561534 w 2658"/>
              <a:gd name="T55" fmla="*/ 2147483646 h 14271"/>
              <a:gd name="T56" fmla="*/ 626561534 w 2658"/>
              <a:gd name="T57" fmla="*/ 231147 h 14271"/>
              <a:gd name="T58" fmla="*/ 8533311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8513331A-7AF0-7E4D-83BC-EDB3F223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2B4F8-CF3E-EE49-B3D5-169F2055CB61}" type="datetime1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E4F89B1F-4A77-A542-A0D5-5DCB76CD7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DA1623E7-A75B-7D4D-B01F-653764562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0D260-8ABE-DF41-AF19-876C029952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1A0D037F-BDA4-B44B-A86C-A44D7D98122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50515596"/>
              </p:ext>
            </p:extLst>
          </p:nvPr>
        </p:nvGraphicFramePr>
        <p:xfrm>
          <a:off x="467998" y="1783859"/>
          <a:ext cx="5211833" cy="242924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990997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3220836">
                  <a:extLst>
                    <a:ext uri="{9D8B030D-6E8A-4147-A177-3AD203B41FA5}">
                      <a16:colId xmlns:a16="http://schemas.microsoft.com/office/drawing/2014/main" val="3867680718"/>
                    </a:ext>
                  </a:extLst>
                </a:gridCol>
              </a:tblGrid>
              <a:tr h="485849">
                <a:tc>
                  <a:txBody>
                    <a:bodyPr/>
                    <a:lstStyle/>
                    <a:p>
                      <a:pPr rtl="0"/>
                      <a:endParaRPr lang="fi-FI" sz="1400" b="1" i="0" u="none" strike="noStrike" kern="1200" baseline="0" dirty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Poikkeama suunnitellusta</a:t>
                      </a: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Aikataulu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Kustannukset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Henkilöresurssit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Tavoitteet / Laatu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99296"/>
                  </a:ext>
                </a:extLst>
              </a:tr>
            </a:tbl>
          </a:graphicData>
        </a:graphic>
      </p:graphicFrame>
      <p:sp>
        <p:nvSpPr>
          <p:cNvPr id="9" name="Suorakulmio 8">
            <a:extLst>
              <a:ext uri="{FF2B5EF4-FFF2-40B4-BE49-F238E27FC236}">
                <a16:creationId xmlns:a16="http://schemas.microsoft.com/office/drawing/2014/main" id="{23E58B67-5242-C346-9937-F2D0AA7F3510}"/>
              </a:ext>
            </a:extLst>
          </p:cNvPr>
          <p:cNvSpPr/>
          <p:nvPr userDrawn="1"/>
        </p:nvSpPr>
        <p:spPr>
          <a:xfrm>
            <a:off x="2866768" y="2828222"/>
            <a:ext cx="2150075" cy="32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2EC64DDD-4565-8147-978D-4F1C0CFBB90C}"/>
              </a:ext>
            </a:extLst>
          </p:cNvPr>
          <p:cNvSpPr/>
          <p:nvPr userDrawn="1"/>
        </p:nvSpPr>
        <p:spPr>
          <a:xfrm>
            <a:off x="6030050" y="2414903"/>
            <a:ext cx="2265387" cy="3133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dirty="0" err="1"/>
              <a:t>Käytä</a:t>
            </a:r>
            <a:r>
              <a:rPr lang="en-US" sz="1400" dirty="0"/>
              <a:t> </a:t>
            </a:r>
            <a:r>
              <a:rPr lang="en-US" sz="1400" dirty="0" err="1"/>
              <a:t>liikennevaloväritystä</a:t>
            </a:r>
            <a:r>
              <a:rPr lang="en-US" sz="1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56050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 G Head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93DE3422-873B-344F-8AA7-9322CF08206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85333119 w 2658"/>
              <a:gd name="T1" fmla="*/ 0 h 14271"/>
              <a:gd name="T2" fmla="*/ 0 w 2658"/>
              <a:gd name="T3" fmla="*/ 126782415 h 14271"/>
              <a:gd name="T4" fmla="*/ 85333119 w 2658"/>
              <a:gd name="T5" fmla="*/ 253564350 h 14271"/>
              <a:gd name="T6" fmla="*/ 0 w 2658"/>
              <a:gd name="T7" fmla="*/ 380346766 h 14271"/>
              <a:gd name="T8" fmla="*/ 85333119 w 2658"/>
              <a:gd name="T9" fmla="*/ 507129181 h 14271"/>
              <a:gd name="T10" fmla="*/ 0 w 2658"/>
              <a:gd name="T11" fmla="*/ 633911116 h 14271"/>
              <a:gd name="T12" fmla="*/ 85333119 w 2658"/>
              <a:gd name="T13" fmla="*/ 760462865 h 14271"/>
              <a:gd name="T14" fmla="*/ 0 w 2658"/>
              <a:gd name="T15" fmla="*/ 887244800 h 14271"/>
              <a:gd name="T16" fmla="*/ 85333119 w 2658"/>
              <a:gd name="T17" fmla="*/ 1014027215 h 14271"/>
              <a:gd name="T18" fmla="*/ 0 w 2658"/>
              <a:gd name="T19" fmla="*/ 1140809630 h 14271"/>
              <a:gd name="T20" fmla="*/ 85333119 w 2658"/>
              <a:gd name="T21" fmla="*/ 1267591565 h 14271"/>
              <a:gd name="T22" fmla="*/ 0 w 2658"/>
              <a:gd name="T23" fmla="*/ 1394373981 h 14271"/>
              <a:gd name="T24" fmla="*/ 85333119 w 2658"/>
              <a:gd name="T25" fmla="*/ 1521156396 h 14271"/>
              <a:gd name="T26" fmla="*/ 0 w 2658"/>
              <a:gd name="T27" fmla="*/ 1647938331 h 14271"/>
              <a:gd name="T28" fmla="*/ 85333119 w 2658"/>
              <a:gd name="T29" fmla="*/ 1774720746 h 14271"/>
              <a:gd name="T30" fmla="*/ 0 w 2658"/>
              <a:gd name="T31" fmla="*/ 1901503162 h 14271"/>
              <a:gd name="T32" fmla="*/ 85333119 w 2658"/>
              <a:gd name="T33" fmla="*/ 2028054430 h 14271"/>
              <a:gd name="T34" fmla="*/ 0 w 2658"/>
              <a:gd name="T35" fmla="*/ 2147483646 h 14271"/>
              <a:gd name="T36" fmla="*/ 85333119 w 2658"/>
              <a:gd name="T37" fmla="*/ 2147483646 h 14271"/>
              <a:gd name="T38" fmla="*/ 0 w 2658"/>
              <a:gd name="T39" fmla="*/ 2147483646 h 14271"/>
              <a:gd name="T40" fmla="*/ 85333119 w 2658"/>
              <a:gd name="T41" fmla="*/ 2147483646 h 14271"/>
              <a:gd name="T42" fmla="*/ 0 w 2658"/>
              <a:gd name="T43" fmla="*/ 2147483646 h 14271"/>
              <a:gd name="T44" fmla="*/ 85333119 w 2658"/>
              <a:gd name="T45" fmla="*/ 2147483646 h 14271"/>
              <a:gd name="T46" fmla="*/ 0 w 2658"/>
              <a:gd name="T47" fmla="*/ 2147483646 h 14271"/>
              <a:gd name="T48" fmla="*/ 85333119 w 2658"/>
              <a:gd name="T49" fmla="*/ 2147483646 h 14271"/>
              <a:gd name="T50" fmla="*/ 0 w 2658"/>
              <a:gd name="T51" fmla="*/ 2147483646 h 14271"/>
              <a:gd name="T52" fmla="*/ 85333119 w 2658"/>
              <a:gd name="T53" fmla="*/ 2147483646 h 14271"/>
              <a:gd name="T54" fmla="*/ 626561534 w 2658"/>
              <a:gd name="T55" fmla="*/ 2147483646 h 14271"/>
              <a:gd name="T56" fmla="*/ 626561534 w 2658"/>
              <a:gd name="T57" fmla="*/ 231147 h 14271"/>
              <a:gd name="T58" fmla="*/ 8533311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79200"/>
            <a:ext cx="9296400" cy="4979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8513331A-7AF0-7E4D-83BC-EDB3F223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2B4F8-CF3E-EE49-B3D5-169F2055CB61}" type="datetime1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E4F89B1F-4A77-A542-A0D5-5DCB76CD7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DA1623E7-A75B-7D4D-B01F-653764562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0D260-8ABE-DF41-AF19-876C029952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1150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EC0D08CB-D0A2-874F-95DC-26F8F161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C4EEA-3FF9-9443-A367-13CA14748DCF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7739D509-1D28-5242-A2CE-BEDB49253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3B4FCCA6-7E54-5D4A-9173-D061561F4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1E749-18FB-D049-92AA-3E08CD2DFDA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27559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F0FBC089-BA33-2B46-9EF5-32D78733493B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3F99C-CA2B-D543-8E19-037290EC5E8D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6A31815B-C589-5847-8271-DB4424AE9F3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DE50650-B962-C844-A7C7-90E961C06BA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13851-F671-F344-9634-D31A2F030CC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523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9B583A7C-B533-F249-8A6F-F5B3813DBFB0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862D501A-3C3C-E941-91F9-FAAF70931F7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B3139823-B6DD-0F45-8144-DF1A2645178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D2FF6A60-FF79-C24A-BE46-46B4C79DD25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ABB815D3-132D-5146-933F-C76CF2B9F5B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1873BC15-51A6-A341-9FA2-8732DABA26E9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3DE36DE-E7C2-214B-81FA-E0B24845A4F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5D4F2DB2-2E6B-0246-B275-BAAAB25C7106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43A5D771-1CFE-C34F-B071-51881CD4AB86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24EAE92-C25B-E346-8C4B-E898F47B135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76424938-AE57-8742-B7D0-CBF782E08A9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1CA40401-0F5F-8D4F-AC5A-6A8B64007D53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E77716F9-BC04-F143-9906-22D86C5A6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3CF6F5E-59F5-204E-9A75-D40FA9F88E93}" type="datetime1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777C8E04-304D-2948-9A4A-A1DC2F9B6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8FA25DFF-0757-8746-B645-6DB401090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EE3480A-4155-1240-A32F-AEBFF48CE6E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28170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fi-FI" noProof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98520AB3-5A2A-F148-BBB7-1DBD244EB02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9AB5D-4E39-074A-9E84-2F6BC40DF571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E235F370-ADFC-5B49-A184-A25C697CEB6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C0B3576F-1B44-414D-9444-F524169074A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44C64-584D-384B-9C48-C2BF421D092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57522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6513AE8-4E40-4742-9B9A-39902E4FCD0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DCF39-2135-844C-A4CD-619BAFFCFDE7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F5BFA7B-189A-564D-99D2-67026E16CE0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0BE255C-B05A-3A4E-B309-661E264DD65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C3D74-6895-B141-8D40-CFEAD2E4A75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29957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/>
          </a:p>
        </p:txBody>
      </p:sp>
      <p:sp>
        <p:nvSpPr>
          <p:cNvPr id="6" name="Päivämäärän paikkamerkki 3">
            <a:extLst>
              <a:ext uri="{FF2B5EF4-FFF2-40B4-BE49-F238E27FC236}">
                <a16:creationId xmlns:a16="http://schemas.microsoft.com/office/drawing/2014/main" id="{9F68AC27-5FEC-7E4E-8F1D-7A13CC4142EC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B9319-E115-294D-875D-9431E6FD546D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BCFCA869-BD97-7F4A-A31A-16A3F1CBAA5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B1AEC53E-0A64-2147-99EC-05F40E16FD3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FEC95-1ECF-2948-96FD-11E459A223A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016042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6" name="Päivämäärän paikkamerkki 3">
            <a:extLst>
              <a:ext uri="{FF2B5EF4-FFF2-40B4-BE49-F238E27FC236}">
                <a16:creationId xmlns:a16="http://schemas.microsoft.com/office/drawing/2014/main" id="{4D5B7689-0758-204A-8473-2CDE4A7AC6CA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AEC7E-B76C-904D-A66D-9DF8575AD796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7FE9E56F-5A59-EC4E-A09F-47BF8F6BF61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A916D3D9-C997-034F-AF4E-75D0285930C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4AF40-BB26-7F47-B167-18D326EF24F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60071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C34074B6-8CC2-B94B-98DB-3BA0EEB32EA0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BD31D-836A-BC43-A559-F439A9462FD9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3A32408-9B53-D141-9ED4-B6D15B643CAA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6" name="Dian numeron paikkamerkki 5">
            <a:extLst>
              <a:ext uri="{FF2B5EF4-FFF2-40B4-BE49-F238E27FC236}">
                <a16:creationId xmlns:a16="http://schemas.microsoft.com/office/drawing/2014/main" id="{8EFF14D4-0DA1-A841-AC5B-E1F4D6FE7EC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DB79A-C706-9B4C-986C-F7B5559A06A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25217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>
            <a:extLst>
              <a:ext uri="{FF2B5EF4-FFF2-40B4-BE49-F238E27FC236}">
                <a16:creationId xmlns:a16="http://schemas.microsoft.com/office/drawing/2014/main" id="{26808852-8589-9A4C-AF62-EE5D05D5C7CF}"/>
              </a:ext>
            </a:extLst>
          </p:cNvPr>
          <p:cNvSpPr>
            <a:spLocks/>
          </p:cNvSpPr>
          <p:nvPr userDrawn="1"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2147483646 w 25400"/>
              <a:gd name="T1" fmla="*/ 42150134 h 3411"/>
              <a:gd name="T2" fmla="*/ 2147483646 w 25400"/>
              <a:gd name="T3" fmla="*/ 104793048 h 3411"/>
              <a:gd name="T4" fmla="*/ 2147483646 w 25400"/>
              <a:gd name="T5" fmla="*/ 104793048 h 3411"/>
              <a:gd name="T6" fmla="*/ 2147483646 w 25400"/>
              <a:gd name="T7" fmla="*/ 0 h 3411"/>
              <a:gd name="T8" fmla="*/ 2147483646 w 25400"/>
              <a:gd name="T9" fmla="*/ 104793048 h 3411"/>
              <a:gd name="T10" fmla="*/ 2147483646 w 25400"/>
              <a:gd name="T11" fmla="*/ 0 h 3411"/>
              <a:gd name="T12" fmla="*/ 2147483646 w 25400"/>
              <a:gd name="T13" fmla="*/ 104793048 h 3411"/>
              <a:gd name="T14" fmla="*/ 2147483646 w 25400"/>
              <a:gd name="T15" fmla="*/ 0 h 3411"/>
              <a:gd name="T16" fmla="*/ 2147483646 w 25400"/>
              <a:gd name="T17" fmla="*/ 104793048 h 3411"/>
              <a:gd name="T18" fmla="*/ 2147483646 w 25400"/>
              <a:gd name="T19" fmla="*/ 0 h 3411"/>
              <a:gd name="T20" fmla="*/ 2147483646 w 25400"/>
              <a:gd name="T21" fmla="*/ 104793048 h 3411"/>
              <a:gd name="T22" fmla="*/ 2107950683 w 25400"/>
              <a:gd name="T23" fmla="*/ 0 h 3411"/>
              <a:gd name="T24" fmla="*/ 1717794272 w 25400"/>
              <a:gd name="T25" fmla="*/ 104793048 h 3411"/>
              <a:gd name="T26" fmla="*/ 1327637861 w 25400"/>
              <a:gd name="T27" fmla="*/ 0 h 3411"/>
              <a:gd name="T28" fmla="*/ 937481450 w 25400"/>
              <a:gd name="T29" fmla="*/ 104793048 h 3411"/>
              <a:gd name="T30" fmla="*/ 547555469 w 25400"/>
              <a:gd name="T31" fmla="*/ 0 h 3411"/>
              <a:gd name="T32" fmla="*/ 157399058 w 25400"/>
              <a:gd name="T33" fmla="*/ 104793048 h 3411"/>
              <a:gd name="T34" fmla="*/ 0 w 25400"/>
              <a:gd name="T35" fmla="*/ 71724968 h 3411"/>
              <a:gd name="T36" fmla="*/ 0 w 25400"/>
              <a:gd name="T37" fmla="*/ 794331795 h 3411"/>
              <a:gd name="T38" fmla="*/ 2147483646 w 25400"/>
              <a:gd name="T39" fmla="*/ 794331795 h 3411"/>
              <a:gd name="T40" fmla="*/ 2147483646 w 25400"/>
              <a:gd name="T41" fmla="*/ 42150134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>
            <a:extLst>
              <a:ext uri="{FF2B5EF4-FFF2-40B4-BE49-F238E27FC236}">
                <a16:creationId xmlns:a16="http://schemas.microsoft.com/office/drawing/2014/main" id="{BC76F231-2454-0D48-838F-B831AF2A417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5763C677-2222-C548-9910-AF8C02A9996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2147483646 w 32573"/>
                <a:gd name="T1" fmla="*/ 1900936149 h 15116"/>
                <a:gd name="T2" fmla="*/ 2147483646 w 32573"/>
                <a:gd name="T3" fmla="*/ 1766399340 h 15116"/>
                <a:gd name="T4" fmla="*/ 2147483646 w 32573"/>
                <a:gd name="T5" fmla="*/ 1766399340 h 15116"/>
                <a:gd name="T6" fmla="*/ 2147483646 w 32573"/>
                <a:gd name="T7" fmla="*/ 1253079091 h 15116"/>
                <a:gd name="T8" fmla="*/ 2147483646 w 32573"/>
                <a:gd name="T9" fmla="*/ 0 h 15116"/>
                <a:gd name="T10" fmla="*/ 0 w 32573"/>
                <a:gd name="T11" fmla="*/ 0 h 15116"/>
                <a:gd name="T12" fmla="*/ 0 w 32573"/>
                <a:gd name="T13" fmla="*/ 1253079091 h 15116"/>
                <a:gd name="T14" fmla="*/ 515000394 w 32573"/>
                <a:gd name="T15" fmla="*/ 1766399340 h 15116"/>
                <a:gd name="T16" fmla="*/ 1738385627 w 32573"/>
                <a:gd name="T17" fmla="*/ 1766399340 h 15116"/>
                <a:gd name="T18" fmla="*/ 2063894922 w 32573"/>
                <a:gd name="T19" fmla="*/ 1900936149 h 15116"/>
                <a:gd name="T20" fmla="*/ 2128140367 w 32573"/>
                <a:gd name="T21" fmla="*/ 1964890130 h 15116"/>
                <a:gd name="T22" fmla="*/ 2147483646 w 32573"/>
                <a:gd name="T23" fmla="*/ 1900936149 h 15116"/>
                <a:gd name="T24" fmla="*/ 2147483646 w 32573"/>
                <a:gd name="T25" fmla="*/ 122058238 h 15116"/>
                <a:gd name="T26" fmla="*/ 2147483646 w 32573"/>
                <a:gd name="T27" fmla="*/ 1253079091 h 15116"/>
                <a:gd name="T28" fmla="*/ 2147483646 w 32573"/>
                <a:gd name="T29" fmla="*/ 1644341101 h 15116"/>
                <a:gd name="T30" fmla="*/ 2147483646 w 32573"/>
                <a:gd name="T31" fmla="*/ 1644341101 h 15116"/>
                <a:gd name="T32" fmla="*/ 2128140367 w 32573"/>
                <a:gd name="T33" fmla="*/ 1793566577 h 15116"/>
                <a:gd name="T34" fmla="*/ 1738385627 w 32573"/>
                <a:gd name="T35" fmla="*/ 1644341101 h 15116"/>
                <a:gd name="T36" fmla="*/ 515000394 w 32573"/>
                <a:gd name="T37" fmla="*/ 1644341101 h 15116"/>
                <a:gd name="T38" fmla="*/ 121871444 w 32573"/>
                <a:gd name="T39" fmla="*/ 1253079091 h 15116"/>
                <a:gd name="T40" fmla="*/ 121871444 w 32573"/>
                <a:gd name="T41" fmla="*/ 122058238 h 15116"/>
                <a:gd name="T42" fmla="*/ 2147483646 w 32573"/>
                <a:gd name="T43" fmla="*/ 122058238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46E4F29D-1C95-514F-A58C-6AD1F4E1CCD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36213483 w 1048"/>
                <a:gd name="T1" fmla="*/ 65425671 h 1009"/>
                <a:gd name="T2" fmla="*/ 68236709 w 1048"/>
                <a:gd name="T3" fmla="*/ 130981048 h 1009"/>
                <a:gd name="T4" fmla="*/ 0 w 1048"/>
                <a:gd name="T5" fmla="*/ 65425671 h 1009"/>
                <a:gd name="T6" fmla="*/ 68236709 w 1048"/>
                <a:gd name="T7" fmla="*/ 0 h 1009"/>
                <a:gd name="T8" fmla="*/ 136213483 w 1048"/>
                <a:gd name="T9" fmla="*/ 65425671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91CDC3D3-F0F7-9C49-B495-4CFFD602FBC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96034" y="2783198"/>
              <a:ext cx="324038" cy="11777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CD6C5EF3-A5AC-5645-850F-67C43249616C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249840248 w 3105"/>
                <a:gd name="T1" fmla="*/ 349164753 h 4625"/>
                <a:gd name="T2" fmla="*/ 403407980 w 3105"/>
                <a:gd name="T3" fmla="*/ 601895953 h 4625"/>
                <a:gd name="T4" fmla="*/ 275564631 w 3105"/>
                <a:gd name="T5" fmla="*/ 601895953 h 4625"/>
                <a:gd name="T6" fmla="*/ 172536617 w 3105"/>
                <a:gd name="T7" fmla="*/ 434015747 h 4625"/>
                <a:gd name="T8" fmla="*/ 117059856 w 3105"/>
                <a:gd name="T9" fmla="*/ 504681739 h 4625"/>
                <a:gd name="T10" fmla="*/ 117059856 w 3105"/>
                <a:gd name="T11" fmla="*/ 601895953 h 4625"/>
                <a:gd name="T12" fmla="*/ 0 w 3105"/>
                <a:gd name="T13" fmla="*/ 601895953 h 4625"/>
                <a:gd name="T14" fmla="*/ 0 w 3105"/>
                <a:gd name="T15" fmla="*/ 0 h 4625"/>
                <a:gd name="T16" fmla="*/ 117059856 w 3105"/>
                <a:gd name="T17" fmla="*/ 0 h 4625"/>
                <a:gd name="T18" fmla="*/ 117059856 w 3105"/>
                <a:gd name="T19" fmla="*/ 277718101 h 4625"/>
                <a:gd name="T20" fmla="*/ 111213405 w 3105"/>
                <a:gd name="T21" fmla="*/ 380788711 h 4625"/>
                <a:gd name="T22" fmla="*/ 113681746 w 3105"/>
                <a:gd name="T23" fmla="*/ 380788711 h 4625"/>
                <a:gd name="T24" fmla="*/ 164351226 w 3105"/>
                <a:gd name="T25" fmla="*/ 302574773 h 4625"/>
                <a:gd name="T26" fmla="*/ 253997644 w 3105"/>
                <a:gd name="T27" fmla="*/ 182846229 h 4625"/>
                <a:gd name="T28" fmla="*/ 390935432 w 3105"/>
                <a:gd name="T29" fmla="*/ 182846229 h 4625"/>
                <a:gd name="T30" fmla="*/ 249840248 w 3105"/>
                <a:gd name="T31" fmla="*/ 349164753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378772F9-7161-3346-971A-8835CFE179AD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370161795 w 2850"/>
                <a:gd name="T1" fmla="*/ 160334704 h 3296"/>
                <a:gd name="T2" fmla="*/ 238981805 w 2850"/>
                <a:gd name="T3" fmla="*/ 0 h 3296"/>
                <a:gd name="T4" fmla="*/ 113776010 w 2850"/>
                <a:gd name="T5" fmla="*/ 78995991 h 3296"/>
                <a:gd name="T6" fmla="*/ 111178315 w 2850"/>
                <a:gd name="T7" fmla="*/ 78995991 h 3296"/>
                <a:gd name="T8" fmla="*/ 117023129 w 2850"/>
                <a:gd name="T9" fmla="*/ 9890733 h 3296"/>
                <a:gd name="T10" fmla="*/ 0 w 2850"/>
                <a:gd name="T11" fmla="*/ 9890733 h 3296"/>
                <a:gd name="T12" fmla="*/ 0 w 2850"/>
                <a:gd name="T13" fmla="*/ 428947623 h 3296"/>
                <a:gd name="T14" fmla="*/ 117023129 w 2850"/>
                <a:gd name="T15" fmla="*/ 428947623 h 3296"/>
                <a:gd name="T16" fmla="*/ 117023129 w 2850"/>
                <a:gd name="T17" fmla="*/ 180376632 h 3296"/>
                <a:gd name="T18" fmla="*/ 189237101 w 2850"/>
                <a:gd name="T19" fmla="*/ 98907687 h 3296"/>
                <a:gd name="T20" fmla="*/ 252229401 w 2850"/>
                <a:gd name="T21" fmla="*/ 183760484 h 3296"/>
                <a:gd name="T22" fmla="*/ 252229401 w 2850"/>
                <a:gd name="T23" fmla="*/ 428947623 h 3296"/>
                <a:gd name="T24" fmla="*/ 370161795 w 2850"/>
                <a:gd name="T25" fmla="*/ 428947623 h 3296"/>
                <a:gd name="T26" fmla="*/ 370161795 w 2850"/>
                <a:gd name="T27" fmla="*/ 160334704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1CBAD699-A5CE-B740-B390-E8AA101AF566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36343582 w 1047"/>
                <a:gd name="T1" fmla="*/ 65425671 h 1009"/>
                <a:gd name="T2" fmla="*/ 68236927 w 1047"/>
                <a:gd name="T3" fmla="*/ 130981048 h 1009"/>
                <a:gd name="T4" fmla="*/ 0 w 1047"/>
                <a:gd name="T5" fmla="*/ 65425671 h 1009"/>
                <a:gd name="T6" fmla="*/ 68236927 w 1047"/>
                <a:gd name="T7" fmla="*/ 0 h 1009"/>
                <a:gd name="T8" fmla="*/ 136343582 w 1047"/>
                <a:gd name="T9" fmla="*/ 65425671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446B0E7E-88C5-E040-BACF-173E5A48972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6210" y="2783198"/>
              <a:ext cx="324038" cy="11777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D86F38AF-A5A8-3B4D-B95B-F4DA55FB8403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63057335 w 2907"/>
                <a:gd name="T1" fmla="*/ 312194680 h 3373"/>
                <a:gd name="T2" fmla="*/ 162770684 w 2907"/>
                <a:gd name="T3" fmla="*/ 256566133 h 3373"/>
                <a:gd name="T4" fmla="*/ 20784880 w 2907"/>
                <a:gd name="T5" fmla="*/ 128672966 h 3373"/>
                <a:gd name="T6" fmla="*/ 185893629 w 2907"/>
                <a:gd name="T7" fmla="*/ 0 h 3373"/>
                <a:gd name="T8" fmla="*/ 377633320 w 2907"/>
                <a:gd name="T9" fmla="*/ 95400099 h 3373"/>
                <a:gd name="T10" fmla="*/ 277087165 w 2907"/>
                <a:gd name="T11" fmla="*/ 151938232 h 3373"/>
                <a:gd name="T12" fmla="*/ 190050749 w 2907"/>
                <a:gd name="T13" fmla="*/ 85392138 h 3373"/>
                <a:gd name="T14" fmla="*/ 135360866 w 2907"/>
                <a:gd name="T15" fmla="*/ 122824293 h 3373"/>
                <a:gd name="T16" fmla="*/ 252405029 w 2907"/>
                <a:gd name="T17" fmla="*/ 177672681 h 3373"/>
                <a:gd name="T18" fmla="*/ 377633320 w 2907"/>
                <a:gd name="T19" fmla="*/ 304656263 h 3373"/>
                <a:gd name="T20" fmla="*/ 209146687 w 2907"/>
                <a:gd name="T21" fmla="*/ 438398103 h 3373"/>
                <a:gd name="T22" fmla="*/ 0 w 2907"/>
                <a:gd name="T23" fmla="*/ 330520859 h 3373"/>
                <a:gd name="T24" fmla="*/ 102105346 w 2907"/>
                <a:gd name="T25" fmla="*/ 273202567 h 3373"/>
                <a:gd name="T26" fmla="*/ 207587857 w 2907"/>
                <a:gd name="T27" fmla="*/ 352876179 h 3373"/>
                <a:gd name="T28" fmla="*/ 263057335 w 2907"/>
                <a:gd name="T29" fmla="*/ 312194680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F7B1A11A-D3EC-CC4C-B432-8BBDCF80BB4D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117615058 w 1565"/>
                <a:gd name="T1" fmla="*/ 0 h 4657"/>
                <a:gd name="T2" fmla="*/ 0 w 1565"/>
                <a:gd name="T3" fmla="*/ 0 h 4657"/>
                <a:gd name="T4" fmla="*/ 0 w 1565"/>
                <a:gd name="T5" fmla="*/ 481139008 h 4657"/>
                <a:gd name="T6" fmla="*/ 27750346 w 1565"/>
                <a:gd name="T7" fmla="*/ 575133720 h 4657"/>
                <a:gd name="T8" fmla="*/ 115929410 w 1565"/>
                <a:gd name="T9" fmla="*/ 604604623 h 4657"/>
                <a:gd name="T10" fmla="*/ 158203477 w 1565"/>
                <a:gd name="T11" fmla="*/ 600060687 h 4657"/>
                <a:gd name="T12" fmla="*/ 192956409 w 1565"/>
                <a:gd name="T13" fmla="*/ 587207883 h 4657"/>
                <a:gd name="T14" fmla="*/ 202941377 w 1565"/>
                <a:gd name="T15" fmla="*/ 508402620 h 4657"/>
                <a:gd name="T16" fmla="*/ 178562326 w 1565"/>
                <a:gd name="T17" fmla="*/ 515413273 h 4657"/>
                <a:gd name="T18" fmla="*/ 154053997 w 1565"/>
                <a:gd name="T19" fmla="*/ 517490490 h 4657"/>
                <a:gd name="T20" fmla="*/ 126303291 w 1565"/>
                <a:gd name="T21" fmla="*/ 505935902 h 4657"/>
                <a:gd name="T22" fmla="*/ 117615058 w 1565"/>
                <a:gd name="T23" fmla="*/ 464391556 h 4657"/>
                <a:gd name="T24" fmla="*/ 117615058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C2A9BF00-AA5F-714A-BA8B-6906F4A94C3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200117061 w 2977"/>
                <a:gd name="T1" fmla="*/ 84612339 h 3373"/>
                <a:gd name="T2" fmla="*/ 112922993 w 2977"/>
                <a:gd name="T3" fmla="*/ 172603807 h 3373"/>
                <a:gd name="T4" fmla="*/ 278084635 w 2977"/>
                <a:gd name="T5" fmla="*/ 172603807 h 3373"/>
                <a:gd name="T6" fmla="*/ 200117061 w 2977"/>
                <a:gd name="T7" fmla="*/ 84612339 h 3373"/>
                <a:gd name="T8" fmla="*/ 381001775 w 2977"/>
                <a:gd name="T9" fmla="*/ 250717460 h 3373"/>
                <a:gd name="T10" fmla="*/ 110454063 w 2977"/>
                <a:gd name="T11" fmla="*/ 250717460 h 3373"/>
                <a:gd name="T12" fmla="*/ 202585991 w 2977"/>
                <a:gd name="T13" fmla="*/ 351966233 h 3373"/>
                <a:gd name="T14" fmla="*/ 283152628 w 2977"/>
                <a:gd name="T15" fmla="*/ 283080742 h 3373"/>
                <a:gd name="T16" fmla="*/ 381781494 w 2977"/>
                <a:gd name="T17" fmla="*/ 338708928 h 3373"/>
                <a:gd name="T18" fmla="*/ 202585991 w 2977"/>
                <a:gd name="T19" fmla="*/ 438398103 h 3373"/>
                <a:gd name="T20" fmla="*/ 0 w 2977"/>
                <a:gd name="T21" fmla="*/ 219133978 h 3373"/>
                <a:gd name="T22" fmla="*/ 200117061 w 2977"/>
                <a:gd name="T23" fmla="*/ 0 h 3373"/>
                <a:gd name="T24" fmla="*/ 386849487 w 2977"/>
                <a:gd name="T25" fmla="*/ 193399529 h 3373"/>
                <a:gd name="T26" fmla="*/ 381001775 w 2977"/>
                <a:gd name="T27" fmla="*/ 250717460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9C74ACAC-AD22-E74A-9857-379BBA606158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350454360 w 3641"/>
                <a:gd name="T1" fmla="*/ 574741589 h 4420"/>
                <a:gd name="T2" fmla="*/ 472244473 w 3641"/>
                <a:gd name="T3" fmla="*/ 574741589 h 4420"/>
                <a:gd name="T4" fmla="*/ 472244473 w 3641"/>
                <a:gd name="T5" fmla="*/ 0 h 4420"/>
                <a:gd name="T6" fmla="*/ 350454360 w 3641"/>
                <a:gd name="T7" fmla="*/ 0 h 4420"/>
                <a:gd name="T8" fmla="*/ 350454360 w 3641"/>
                <a:gd name="T9" fmla="*/ 227555984 h 4420"/>
                <a:gd name="T10" fmla="*/ 121790113 w 3641"/>
                <a:gd name="T11" fmla="*/ 227555984 h 4420"/>
                <a:gd name="T12" fmla="*/ 121790113 w 3641"/>
                <a:gd name="T13" fmla="*/ 0 h 4420"/>
                <a:gd name="T14" fmla="*/ 0 w 3641"/>
                <a:gd name="T15" fmla="*/ 0 h 4420"/>
                <a:gd name="T16" fmla="*/ 0 w 3641"/>
                <a:gd name="T17" fmla="*/ 574741589 h 4420"/>
                <a:gd name="T18" fmla="*/ 121790113 w 3641"/>
                <a:gd name="T19" fmla="*/ 574741589 h 4420"/>
                <a:gd name="T20" fmla="*/ 121790113 w 3641"/>
                <a:gd name="T21" fmla="*/ 336262684 h 4420"/>
                <a:gd name="T22" fmla="*/ 350454360 w 3641"/>
                <a:gd name="T23" fmla="*/ 336262684 h 4420"/>
                <a:gd name="T24" fmla="*/ 350454360 w 3641"/>
                <a:gd name="T25" fmla="*/ 574741589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6" name="Päivämäärän paikkamerkki 2">
            <a:extLst>
              <a:ext uri="{FF2B5EF4-FFF2-40B4-BE49-F238E27FC236}">
                <a16:creationId xmlns:a16="http://schemas.microsoft.com/office/drawing/2014/main" id="{FA6E5DAF-9998-ED49-B83A-F78D33020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95651-FC0D-B14A-86E9-7B3FE4615317}" type="datetime1">
              <a:rPr lang="fi-FI" smtClean="0"/>
              <a:t>26.11.2021</a:t>
            </a:fld>
            <a:endParaRPr lang="fi-FI"/>
          </a:p>
        </p:txBody>
      </p:sp>
      <p:sp>
        <p:nvSpPr>
          <p:cNvPr id="17" name="Alatunnisteen paikkamerkki 3">
            <a:extLst>
              <a:ext uri="{FF2B5EF4-FFF2-40B4-BE49-F238E27FC236}">
                <a16:creationId xmlns:a16="http://schemas.microsoft.com/office/drawing/2014/main" id="{42456D95-1F73-D740-82D0-3B397868D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>
            <a:extLst>
              <a:ext uri="{FF2B5EF4-FFF2-40B4-BE49-F238E27FC236}">
                <a16:creationId xmlns:a16="http://schemas.microsoft.com/office/drawing/2014/main" id="{7657348D-0DB4-E841-8BB7-B5446425F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E6CA6-40AC-4C48-A2DA-1F36577B87A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1489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>
            <a:extLst>
              <a:ext uri="{FF2B5EF4-FFF2-40B4-BE49-F238E27FC236}">
                <a16:creationId xmlns:a16="http://schemas.microsoft.com/office/drawing/2014/main" id="{78BBB089-65BA-E149-BC75-7F810CC76781}"/>
              </a:ext>
            </a:extLst>
          </p:cNvPr>
          <p:cNvSpPr>
            <a:spLocks/>
          </p:cNvSpPr>
          <p:nvPr userDrawn="1"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1665556615 h 7249"/>
              <a:gd name="T2" fmla="*/ 1661062054 w 7208"/>
              <a:gd name="T3" fmla="*/ 1665556615 h 7249"/>
              <a:gd name="T4" fmla="*/ 1661062054 w 7208"/>
              <a:gd name="T5" fmla="*/ 0 h 7249"/>
              <a:gd name="T6" fmla="*/ 1541229744 w 7208"/>
              <a:gd name="T7" fmla="*/ 228614740 h 7249"/>
              <a:gd name="T8" fmla="*/ 1541229744 w 7208"/>
              <a:gd name="T9" fmla="*/ 228614740 h 7249"/>
              <a:gd name="T10" fmla="*/ 1191872121 w 7208"/>
              <a:gd name="T11" fmla="*/ 430577294 h 7249"/>
              <a:gd name="T12" fmla="*/ 1191872121 w 7208"/>
              <a:gd name="T13" fmla="*/ 430577294 h 7249"/>
              <a:gd name="T14" fmla="*/ 989309258 w 7208"/>
              <a:gd name="T15" fmla="*/ 778668816 h 7249"/>
              <a:gd name="T16" fmla="*/ 989309258 w 7208"/>
              <a:gd name="T17" fmla="*/ 778668816 h 7249"/>
              <a:gd name="T18" fmla="*/ 640181615 w 7208"/>
              <a:gd name="T19" fmla="*/ 980631371 h 7249"/>
              <a:gd name="T20" fmla="*/ 640181615 w 7208"/>
              <a:gd name="T21" fmla="*/ 980631371 h 7249"/>
              <a:gd name="T22" fmla="*/ 437618751 w 7208"/>
              <a:gd name="T23" fmla="*/ 1328722893 h 7249"/>
              <a:gd name="T24" fmla="*/ 437618751 w 7208"/>
              <a:gd name="T25" fmla="*/ 1328722893 h 7249"/>
              <a:gd name="T26" fmla="*/ 88491589 w 7208"/>
              <a:gd name="T27" fmla="*/ 1530685448 h 7249"/>
              <a:gd name="T28" fmla="*/ 88491589 w 7208"/>
              <a:gd name="T29" fmla="*/ 1530685448 h 7249"/>
              <a:gd name="T30" fmla="*/ 0 w 7208"/>
              <a:gd name="T31" fmla="*/ 166555661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>
            <a:extLst>
              <a:ext uri="{FF2B5EF4-FFF2-40B4-BE49-F238E27FC236}">
                <a16:creationId xmlns:a16="http://schemas.microsoft.com/office/drawing/2014/main" id="{CC7C4028-DA4C-1F4E-902B-91ACD77D6690}"/>
              </a:ext>
            </a:extLst>
          </p:cNvPr>
          <p:cNvGrpSpPr/>
          <p:nvPr userDrawn="1"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D5B590C1-6AC4-5341-A2E9-37F3F25F0FB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DAB72EA9-C54E-6B43-8794-F7718A53B8CF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250072EB-7799-5048-8298-2CD4AC39BC0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B711140C-3C36-8746-9E91-4186402540D6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3555C548-38EC-A04A-A98D-99C3EC89A8F1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83E9F0C8-D6D9-F448-A124-A7913439681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7E393D51-693F-2742-A52D-881C6743B6D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D9D5A929-F201-9643-A3AC-42564F8F302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6BFC2381-EC8C-EB42-9377-850E292117AF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671D0E4B-8EDB-BE45-AC59-E00D7A16BB7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51A90733-3ABC-A243-BE24-EBF73A950A2B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09138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50790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5976CFA2-914B-784B-886C-72CA84C53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4C18C-F9DE-D544-B9EE-A76BA9C40153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2DEFE140-0393-4A41-A011-1E60C864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4CEA60C7-A1DF-FD4B-928B-4C9E1D2B5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8B7AF-44D1-E648-8F5D-6AF12D57ABB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87571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A55B05F8-6A5B-E741-97E3-76E5200DF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AB105-41C3-544B-AC2E-F674E5E76C7C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FE298273-1C47-1845-B6EA-E9E51E957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275900AB-6408-324D-AA9C-8162B8446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956C2-3DDB-1D49-BAEF-212D90203ED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555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0DE0211C-B42C-8B4A-80DB-C7241A87C0B8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C222CE07-887D-B244-82A4-75FAEFFC8FA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6924627B-BB7C-134B-B271-A69C620481B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9CCBFDC5-C942-AE46-994F-094D396A1A6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D4A3B34E-9669-8B46-875F-994E0CBBB3BD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17E87A06-A73C-3440-A048-9A1D07D7E5C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70DF8BED-E560-4042-A6B2-6999349C4D2C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1966B786-1310-A149-A9B6-159DFC5E383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F904F943-BAD9-9149-9131-D305884ECCD8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20DC2B78-51EB-0B4D-AC20-69E81D0DE25D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AFBC24F6-D4F8-0A43-BDA6-513637AAE9B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A47FF552-E9E1-984E-A5E2-B54359B6C0AA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FFC5383F-5190-5547-8209-63C2020F1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48C0DFE-5F9B-E14D-A724-2CF59BA3206F}" type="datetime1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D7ABF062-CCA2-A545-8487-2B199588A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CE131F75-8CD0-CB4E-AFF9-17569C0F0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4943CE-AF8C-9645-9DDB-2311F9CFE44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98663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4D0FC123-48CD-534C-80BB-2030DFD743A2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1202620694 w 19559"/>
              <a:gd name="T1" fmla="*/ 2147483646 h 14300"/>
              <a:gd name="T2" fmla="*/ 1302493304 w 19559"/>
              <a:gd name="T3" fmla="*/ 2147483646 h 14300"/>
              <a:gd name="T4" fmla="*/ 1651931459 w 19559"/>
              <a:gd name="T5" fmla="*/ 2147483646 h 14300"/>
              <a:gd name="T6" fmla="*/ 1854674889 w 19559"/>
              <a:gd name="T7" fmla="*/ 2147483646 h 14300"/>
              <a:gd name="T8" fmla="*/ 2147483646 w 19559"/>
              <a:gd name="T9" fmla="*/ 2147483646 h 14300"/>
              <a:gd name="T10" fmla="*/ 2147483646 w 19559"/>
              <a:gd name="T11" fmla="*/ 2018686830 h 14300"/>
              <a:gd name="T12" fmla="*/ 2147483646 w 19559"/>
              <a:gd name="T13" fmla="*/ 1816519224 h 14300"/>
              <a:gd name="T14" fmla="*/ 2147483646 w 19559"/>
              <a:gd name="T15" fmla="*/ 1467843158 h 14300"/>
              <a:gd name="T16" fmla="*/ 2147483646 w 19559"/>
              <a:gd name="T17" fmla="*/ 1265675552 h 14300"/>
              <a:gd name="T18" fmla="*/ 2147483646 w 19559"/>
              <a:gd name="T19" fmla="*/ 917229684 h 14300"/>
              <a:gd name="T20" fmla="*/ 2147483646 w 19559"/>
              <a:gd name="T21" fmla="*/ 715062079 h 14300"/>
              <a:gd name="T22" fmla="*/ 2147483646 w 19559"/>
              <a:gd name="T23" fmla="*/ 366615731 h 14300"/>
              <a:gd name="T24" fmla="*/ 2147483646 w 19559"/>
              <a:gd name="T25" fmla="*/ 164678324 h 14300"/>
              <a:gd name="T26" fmla="*/ 2147483646 w 19559"/>
              <a:gd name="T27" fmla="*/ 0 h 14300"/>
              <a:gd name="T28" fmla="*/ 0 w 19559"/>
              <a:gd name="T29" fmla="*/ 0 h 14300"/>
              <a:gd name="T30" fmla="*/ 0 w 19559"/>
              <a:gd name="T31" fmla="*/ 2147483646 h 14300"/>
              <a:gd name="T32" fmla="*/ 1202620694 w 19559"/>
              <a:gd name="T33" fmla="*/ 2147483646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8AA5EE16-F358-EA49-AD52-309A6890C850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7B5368D4-D7A7-DF49-9A42-D4817D29F45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203FE9F-D413-5B41-86F8-D0D0ED2A8C9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EF32EE7-DCC8-C846-841F-2B992839B67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1026838-A55F-A348-B1BC-B44A4362A0B5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DE07877-B1D6-6148-86B5-834345DBFD7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BE3AB3D-25AF-B340-AADF-F444137E897A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3A1EE864-7857-6143-A187-BA137D09A8D6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09CCF304-90AD-7D45-9039-62E90F47CC86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126BC1B9-2C9B-A841-A849-215F4B31BA9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515C5923-9023-AE4D-B45E-EC50054ACB7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B228E8A9-7396-074E-96D9-C98695290B89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78218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7289A74D-8237-0448-B8BA-9253117F9D9F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2147483646 w 25400"/>
              <a:gd name="T1" fmla="*/ 2147483646 h 14300"/>
              <a:gd name="T2" fmla="*/ 2147483646 w 25400"/>
              <a:gd name="T3" fmla="*/ 2147483646 h 14300"/>
              <a:gd name="T4" fmla="*/ 2147483646 w 25400"/>
              <a:gd name="T5" fmla="*/ 2147483646 h 14300"/>
              <a:gd name="T6" fmla="*/ 2147483646 w 25400"/>
              <a:gd name="T7" fmla="*/ 2147483646 h 14300"/>
              <a:gd name="T8" fmla="*/ 2147483646 w 25400"/>
              <a:gd name="T9" fmla="*/ 2147483646 h 14300"/>
              <a:gd name="T10" fmla="*/ 2147483646 w 25400"/>
              <a:gd name="T11" fmla="*/ 2018686830 h 14300"/>
              <a:gd name="T12" fmla="*/ 2147483646 w 25400"/>
              <a:gd name="T13" fmla="*/ 1816519224 h 14300"/>
              <a:gd name="T14" fmla="*/ 2147483646 w 25400"/>
              <a:gd name="T15" fmla="*/ 1467843158 h 14300"/>
              <a:gd name="T16" fmla="*/ 2147483646 w 25400"/>
              <a:gd name="T17" fmla="*/ 1265675552 h 14300"/>
              <a:gd name="T18" fmla="*/ 2147483646 w 25400"/>
              <a:gd name="T19" fmla="*/ 917229684 h 14300"/>
              <a:gd name="T20" fmla="*/ 2147483646 w 25400"/>
              <a:gd name="T21" fmla="*/ 715062079 h 14300"/>
              <a:gd name="T22" fmla="*/ 2147483646 w 25400"/>
              <a:gd name="T23" fmla="*/ 366615731 h 14300"/>
              <a:gd name="T24" fmla="*/ 2147483646 w 25400"/>
              <a:gd name="T25" fmla="*/ 164678324 h 14300"/>
              <a:gd name="T26" fmla="*/ 2147483646 w 25400"/>
              <a:gd name="T27" fmla="*/ 11039941 h 14300"/>
              <a:gd name="T28" fmla="*/ 2147483646 w 25400"/>
              <a:gd name="T29" fmla="*/ 0 h 14300"/>
              <a:gd name="T30" fmla="*/ 0 w 25400"/>
              <a:gd name="T31" fmla="*/ 0 h 14300"/>
              <a:gd name="T32" fmla="*/ 0 w 25400"/>
              <a:gd name="T33" fmla="*/ 2147483646 h 14300"/>
              <a:gd name="T34" fmla="*/ 2147483646 w 25400"/>
              <a:gd name="T35" fmla="*/ 2147483646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115DAC98-0F82-B44D-9B8F-464F56296F29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1DE7A58-20C6-BE4C-9DAD-F4598525D2D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C844C73-5A68-8540-A666-970B1E160FB7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51AB21C-6F48-B74A-B33F-1B5AAC2580E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AE4D77-4223-7E4C-B393-A3DA47BAF420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E084152-53E0-1745-9748-03FC8570341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DC7480E8-B16D-D445-BFA5-5DA147720E57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B4D00001-8B05-9742-84FF-037A1DF204B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BDE5082-EB6F-A246-9CF5-2FB1E41E5BC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E7ECA8EE-1530-794E-BB52-F9F4E3F79F69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A8DD3A5-D81F-BB43-9710-6BFD1A4CB8B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223958E-ED15-8246-99C6-3B5599FC89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04231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C58BEE1E-F5E1-374A-96BE-4D0665BF4027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1484978791 h 8063"/>
              <a:gd name="T2" fmla="*/ 585216000 w 25400"/>
              <a:gd name="T3" fmla="*/ 1874942780 h 8063"/>
              <a:gd name="T4" fmla="*/ 1170432000 w 25400"/>
              <a:gd name="T5" fmla="*/ 1484978791 h 8063"/>
              <a:gd name="T6" fmla="*/ 1755648000 w 25400"/>
              <a:gd name="T7" fmla="*/ 1874942780 h 8063"/>
              <a:gd name="T8" fmla="*/ 2147483646 w 25400"/>
              <a:gd name="T9" fmla="*/ 1484978791 h 8063"/>
              <a:gd name="T10" fmla="*/ 2147483646 w 25400"/>
              <a:gd name="T11" fmla="*/ 1874942780 h 8063"/>
              <a:gd name="T12" fmla="*/ 2147483646 w 25400"/>
              <a:gd name="T13" fmla="*/ 1484978791 h 8063"/>
              <a:gd name="T14" fmla="*/ 2147483646 w 25400"/>
              <a:gd name="T15" fmla="*/ 1874942780 h 8063"/>
              <a:gd name="T16" fmla="*/ 2147483646 w 25400"/>
              <a:gd name="T17" fmla="*/ 1484978791 h 8063"/>
              <a:gd name="T18" fmla="*/ 2147483646 w 25400"/>
              <a:gd name="T19" fmla="*/ 1874942780 h 8063"/>
              <a:gd name="T20" fmla="*/ 2147483646 w 25400"/>
              <a:gd name="T21" fmla="*/ 1484978791 h 8063"/>
              <a:gd name="T22" fmla="*/ 2147483646 w 25400"/>
              <a:gd name="T23" fmla="*/ 0 h 8063"/>
              <a:gd name="T24" fmla="*/ 0 w 25400"/>
              <a:gd name="T25" fmla="*/ 0 h 8063"/>
              <a:gd name="T26" fmla="*/ 0 w 25400"/>
              <a:gd name="T27" fmla="*/ 1484978791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1E07C2C7-F69E-F440-B87F-34D0E1FDF58D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302E1F0-A05E-DE45-ABB1-6638B5663BA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27E16A8-7D94-494B-A92F-1C96EB1DBD6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3D603D6-3774-B742-AC81-1DDCA1AFFA4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46C060-9BA5-424F-A44F-F32B72168BFC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7C72C87-C94E-0D4F-BF8D-3CDD9F0E9B29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FF6C613-AF8F-634D-A255-4275AC076CAA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A825E4C0-AA46-E948-9032-B5AD6532256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1B134536-341A-2440-BBF4-40AB88FCC41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787EB8D0-973D-9D44-AB5F-BDB43A28A97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6BDE164-4D25-A24B-A613-C7438C71E1B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21809EA1-32DE-B449-B5EF-B7522442BF34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96866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205B68A2-C462-2C49-A47B-8A211807D727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2147483646 h 11590"/>
              <a:gd name="T2" fmla="*/ 585349832 w 25400"/>
              <a:gd name="T3" fmla="*/ 2147483646 h 11590"/>
              <a:gd name="T4" fmla="*/ 1170699663 w 25400"/>
              <a:gd name="T5" fmla="*/ 2147483646 h 11590"/>
              <a:gd name="T6" fmla="*/ 1756049495 w 25400"/>
              <a:gd name="T7" fmla="*/ 2147483646 h 11590"/>
              <a:gd name="T8" fmla="*/ 2147483646 w 25400"/>
              <a:gd name="T9" fmla="*/ 2147483646 h 11590"/>
              <a:gd name="T10" fmla="*/ 2147483646 w 25400"/>
              <a:gd name="T11" fmla="*/ 2147483646 h 11590"/>
              <a:gd name="T12" fmla="*/ 2147483646 w 25400"/>
              <a:gd name="T13" fmla="*/ 2147483646 h 11590"/>
              <a:gd name="T14" fmla="*/ 2147483646 w 25400"/>
              <a:gd name="T15" fmla="*/ 2147483646 h 11590"/>
              <a:gd name="T16" fmla="*/ 2147483646 w 25400"/>
              <a:gd name="T17" fmla="*/ 2147483646 h 11590"/>
              <a:gd name="T18" fmla="*/ 2147483646 w 25400"/>
              <a:gd name="T19" fmla="*/ 2147483646 h 11590"/>
              <a:gd name="T20" fmla="*/ 2147483646 w 25400"/>
              <a:gd name="T21" fmla="*/ 2147483646 h 11590"/>
              <a:gd name="T22" fmla="*/ 2147483646 w 25400"/>
              <a:gd name="T23" fmla="*/ 0 h 11590"/>
              <a:gd name="T24" fmla="*/ 0 w 25400"/>
              <a:gd name="T25" fmla="*/ 0 h 11590"/>
              <a:gd name="T26" fmla="*/ 0 w 25400"/>
              <a:gd name="T27" fmla="*/ 2147483646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C70C95C2-C154-FA49-AA2C-947486204EE1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A851B45-D61D-6E47-A970-44C6603CF96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CC1289C-FCC9-EF41-BDC9-047380FB54B2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93F42DE-F40D-CB42-BFC7-DEA9AF5A31E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4F2E86C-C9FE-2F47-8D05-FBF17BF2E1C0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785671F-77FE-9644-B032-D2B680E25DDF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82249F3-8262-9545-87E1-669C4AEE861D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90AE5BA1-F494-7F44-9769-D0BAC7EEA0B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EA8C6A9-9221-154F-9285-EA5799BC7BF5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F6D8D34F-292D-9040-96BD-FF5B231009D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F8218D8-4935-A842-B887-337BB517286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3AEB112-D717-5A4B-A9D9-2847AD5578E0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54001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93B92F6B-5854-0D4C-B67C-ED969610CBE6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2147483646 w 15203"/>
              <a:gd name="T1" fmla="*/ 2147483646 h 14300"/>
              <a:gd name="T2" fmla="*/ 2147483646 w 15203"/>
              <a:gd name="T3" fmla="*/ 2147483646 h 14300"/>
              <a:gd name="T4" fmla="*/ 2147483646 w 15203"/>
              <a:gd name="T5" fmla="*/ 2147483646 h 14300"/>
              <a:gd name="T6" fmla="*/ 2147483646 w 15203"/>
              <a:gd name="T7" fmla="*/ 2052956687 h 14300"/>
              <a:gd name="T8" fmla="*/ 2147483646 w 15203"/>
              <a:gd name="T9" fmla="*/ 1640111322 h 14300"/>
              <a:gd name="T10" fmla="*/ 2147483646 w 15203"/>
              <a:gd name="T11" fmla="*/ 1227036237 h 14300"/>
              <a:gd name="T12" fmla="*/ 2147483646 w 15203"/>
              <a:gd name="T13" fmla="*/ 814190872 h 14300"/>
              <a:gd name="T14" fmla="*/ 2147483646 w 15203"/>
              <a:gd name="T15" fmla="*/ 401115308 h 14300"/>
              <a:gd name="T16" fmla="*/ 2147483646 w 15203"/>
              <a:gd name="T17" fmla="*/ 0 h 14300"/>
              <a:gd name="T18" fmla="*/ 0 w 15203"/>
              <a:gd name="T19" fmla="*/ 0 h 14300"/>
              <a:gd name="T20" fmla="*/ 0 w 15203"/>
              <a:gd name="T21" fmla="*/ 752321641 h 14300"/>
              <a:gd name="T22" fmla="*/ 0 w 15203"/>
              <a:gd name="T23" fmla="*/ 2147483646 h 14300"/>
              <a:gd name="T24" fmla="*/ 2147483646 w 15203"/>
              <a:gd name="T25" fmla="*/ 2147483646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45C1B0A-14B5-1243-AA62-02D50B40BC2F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E1E4A6E-9ED5-CA47-BF4E-D8FDE9C998E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F1F3282-BC26-A24C-A7A6-C62E38D600C2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B4ECB6-9239-1049-A639-388DA039090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DE6E8E20-8446-8043-9ADC-3A3523B0A6A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C8E9166-5796-A64B-BCA4-C780A9B0A76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845C36E-3781-E540-8D0F-4B09B0CFCBFF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7216D16C-428D-9745-A479-BA8174CB54D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ED16343-49BD-8B4E-9E36-B253201CBB46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55DE7C8-FD40-DD4B-AF3C-CC0B6140C475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44E67A0C-3E15-0140-BE1B-EB418FFFE9E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FF1653C3-A676-1342-80CB-CE3ABB40EA5F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04587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DF0A92B6-0F04-5A47-87E2-DC42CB1CB7B1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2147483646 h 14300"/>
              <a:gd name="T4" fmla="*/ 2147483646 w 20142"/>
              <a:gd name="T5" fmla="*/ 2147483646 h 14300"/>
              <a:gd name="T6" fmla="*/ 2147483646 w 20142"/>
              <a:gd name="T7" fmla="*/ 2147483646 h 14300"/>
              <a:gd name="T8" fmla="*/ 2147483646 w 20142"/>
              <a:gd name="T9" fmla="*/ 2147483646 h 14300"/>
              <a:gd name="T10" fmla="*/ 2147483646 w 20142"/>
              <a:gd name="T11" fmla="*/ 2052956687 h 14300"/>
              <a:gd name="T12" fmla="*/ 2147483646 w 20142"/>
              <a:gd name="T13" fmla="*/ 1640111322 h 14300"/>
              <a:gd name="T14" fmla="*/ 2147483646 w 20142"/>
              <a:gd name="T15" fmla="*/ 1227036237 h 14300"/>
              <a:gd name="T16" fmla="*/ 2147483646 w 20142"/>
              <a:gd name="T17" fmla="*/ 814190872 h 14300"/>
              <a:gd name="T18" fmla="*/ 2147483646 w 20142"/>
              <a:gd name="T19" fmla="*/ 401115308 h 14300"/>
              <a:gd name="T20" fmla="*/ 2147483646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F58888F1-58E0-CC43-BACA-B03FCDCF0594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605985B-CA75-8744-B725-1E77F7869B8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85CE20E-C54C-D140-A2C1-C10360E3D0B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DEB9912-E28E-1C47-8B5E-BA628F3213C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42EBA7B3-58F1-E64C-ABD0-3FEBA9248B71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12DC70E-3C9C-FC4A-AC07-EBFF9CD0F8EB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47792FA-D23C-D848-BA68-135C4F22FE1D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4982CDA5-F4CC-194E-93F0-4C76A08885E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DC76EFD2-3137-8748-8ACC-F8338C9DB6A2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EB73489-7183-8E43-9145-6DE5742BDE20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97F82CA5-35C3-2D4B-9EB6-3B39B976C6E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BA69AA85-9418-CC42-A415-9C4296356794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02682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AA854A71-43D0-9845-92C6-6BCC5CB22AF0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2147483646 h 14293"/>
              <a:gd name="T2" fmla="*/ 1306865788 w 20470"/>
              <a:gd name="T3" fmla="*/ 2147483646 h 14293"/>
              <a:gd name="T4" fmla="*/ 1219956061 w 20470"/>
              <a:gd name="T5" fmla="*/ 2147483646 h 14293"/>
              <a:gd name="T6" fmla="*/ 1258122439 w 20470"/>
              <a:gd name="T7" fmla="*/ 2147483646 h 14293"/>
              <a:gd name="T8" fmla="*/ 1458842727 w 20470"/>
              <a:gd name="T9" fmla="*/ 2147483646 h 14293"/>
              <a:gd name="T10" fmla="*/ 1820277056 w 20470"/>
              <a:gd name="T11" fmla="*/ 2147483646 h 14293"/>
              <a:gd name="T12" fmla="*/ 2012030559 w 20470"/>
              <a:gd name="T13" fmla="*/ 2147483646 h 14293"/>
              <a:gd name="T14" fmla="*/ 2051117111 w 20470"/>
              <a:gd name="T15" fmla="*/ 2147483646 h 14293"/>
              <a:gd name="T16" fmla="*/ 1877067495 w 20470"/>
              <a:gd name="T17" fmla="*/ 2147483646 h 14293"/>
              <a:gd name="T18" fmla="*/ 1915234352 w 20470"/>
              <a:gd name="T19" fmla="*/ 2147483646 h 14293"/>
              <a:gd name="T20" fmla="*/ 2115954161 w 20470"/>
              <a:gd name="T21" fmla="*/ 2147483646 h 14293"/>
              <a:gd name="T22" fmla="*/ 2147483646 w 20470"/>
              <a:gd name="T23" fmla="*/ 2147483646 h 14293"/>
              <a:gd name="T24" fmla="*/ 2147483646 w 20470"/>
              <a:gd name="T25" fmla="*/ 2147483646 h 14293"/>
              <a:gd name="T26" fmla="*/ 2147483646 w 20470"/>
              <a:gd name="T27" fmla="*/ 2147483646 h 14293"/>
              <a:gd name="T28" fmla="*/ 2147483646 w 20470"/>
              <a:gd name="T29" fmla="*/ 1795967359 h 14293"/>
              <a:gd name="T30" fmla="*/ 2147483646 w 20470"/>
              <a:gd name="T31" fmla="*/ 1594752977 h 14293"/>
              <a:gd name="T32" fmla="*/ 2147483646 w 20470"/>
              <a:gd name="T33" fmla="*/ 1556766000 h 14293"/>
              <a:gd name="T34" fmla="*/ 2147483646 w 20470"/>
              <a:gd name="T35" fmla="*/ 1734037599 h 14293"/>
              <a:gd name="T36" fmla="*/ 2147483646 w 20470"/>
              <a:gd name="T37" fmla="*/ 1693748468 h 14293"/>
              <a:gd name="T38" fmla="*/ 2147483646 w 20470"/>
              <a:gd name="T39" fmla="*/ 1496447460 h 14293"/>
              <a:gd name="T40" fmla="*/ 2147483646 w 20470"/>
              <a:gd name="T41" fmla="*/ 1139141965 h 14293"/>
              <a:gd name="T42" fmla="*/ 2147483646 w 20470"/>
              <a:gd name="T43" fmla="*/ 938157415 h 14293"/>
              <a:gd name="T44" fmla="*/ 2147483646 w 20470"/>
              <a:gd name="T45" fmla="*/ 900170918 h 14293"/>
              <a:gd name="T46" fmla="*/ 2147483646 w 20470"/>
              <a:gd name="T47" fmla="*/ 1076521271 h 14293"/>
              <a:gd name="T48" fmla="*/ 2147483646 w 20470"/>
              <a:gd name="T49" fmla="*/ 1035771998 h 14293"/>
              <a:gd name="T50" fmla="*/ 2147483646 w 20470"/>
              <a:gd name="T51" fmla="*/ 838470989 h 14293"/>
              <a:gd name="T52" fmla="*/ 2147483646 w 20470"/>
              <a:gd name="T53" fmla="*/ 481165494 h 14293"/>
              <a:gd name="T54" fmla="*/ 2147483646 w 20470"/>
              <a:gd name="T55" fmla="*/ 280180944 h 14293"/>
              <a:gd name="T56" fmla="*/ 2147483646 w 20470"/>
              <a:gd name="T57" fmla="*/ 241964135 h 14293"/>
              <a:gd name="T58" fmla="*/ 2147483646 w 20470"/>
              <a:gd name="T59" fmla="*/ 418544800 h 14293"/>
              <a:gd name="T60" fmla="*/ 2147483646 w 20470"/>
              <a:gd name="T61" fmla="*/ 377334904 h 14293"/>
              <a:gd name="T62" fmla="*/ 2147483646 w 20470"/>
              <a:gd name="T63" fmla="*/ 180264207 h 14293"/>
              <a:gd name="T64" fmla="*/ 2147483646 w 20470"/>
              <a:gd name="T65" fmla="*/ 0 h 14293"/>
              <a:gd name="T66" fmla="*/ 0 w 20470"/>
              <a:gd name="T67" fmla="*/ 0 h 14293"/>
              <a:gd name="T68" fmla="*/ 0 w 20470"/>
              <a:gd name="T69" fmla="*/ 2147483646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0988A391-1F69-974A-8419-C8FDF0709EC2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7C732B7F-BAA0-A64E-B88D-066458AEB1D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D239F9A7-6A92-A846-9F47-10169A31DAA9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39A8D24-B919-E649-A40A-0ED2E325BE1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22A7C70-EEAA-B54A-8F8C-D2F9FAEDCD16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80FD919-BDF5-C647-92E4-1F582B3D974D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909F2D3-42A8-664C-9708-1F8A108F5057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9424FB92-FC37-6943-A5DC-248AAED48F1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4DAC726-8A1B-1948-A331-3058457C2C56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71306877-0035-9E4A-8676-902F843E0B7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25C8F58D-CF64-D542-BA0E-A52299F6282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7630E89-F652-0947-837C-E1D9C71DC629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2432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0FEB988D-1805-DF42-BAAA-B48015F55D44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2147483646 h 14293"/>
              <a:gd name="T2" fmla="*/ 2147483646 w 25400"/>
              <a:gd name="T3" fmla="*/ 2147483646 h 14293"/>
              <a:gd name="T4" fmla="*/ 2147483646 w 25400"/>
              <a:gd name="T5" fmla="*/ 2147483646 h 14293"/>
              <a:gd name="T6" fmla="*/ 2147483646 w 25400"/>
              <a:gd name="T7" fmla="*/ 2147483646 h 14293"/>
              <a:gd name="T8" fmla="*/ 2147483646 w 25400"/>
              <a:gd name="T9" fmla="*/ 2147483646 h 14293"/>
              <a:gd name="T10" fmla="*/ 2147483646 w 25400"/>
              <a:gd name="T11" fmla="*/ 2147483646 h 14293"/>
              <a:gd name="T12" fmla="*/ 2147483646 w 25400"/>
              <a:gd name="T13" fmla="*/ 2147483646 h 14293"/>
              <a:gd name="T14" fmla="*/ 2147483646 w 25400"/>
              <a:gd name="T15" fmla="*/ 2147483646 h 14293"/>
              <a:gd name="T16" fmla="*/ 2147483646 w 25400"/>
              <a:gd name="T17" fmla="*/ 2147483646 h 14293"/>
              <a:gd name="T18" fmla="*/ 2147483646 w 25400"/>
              <a:gd name="T19" fmla="*/ 2147483646 h 14293"/>
              <a:gd name="T20" fmla="*/ 2147483646 w 25400"/>
              <a:gd name="T21" fmla="*/ 2147483646 h 14293"/>
              <a:gd name="T22" fmla="*/ 2147483646 w 25400"/>
              <a:gd name="T23" fmla="*/ 2147483646 h 14293"/>
              <a:gd name="T24" fmla="*/ 2147483646 w 25400"/>
              <a:gd name="T25" fmla="*/ 2147483646 h 14293"/>
              <a:gd name="T26" fmla="*/ 2147483646 w 25400"/>
              <a:gd name="T27" fmla="*/ 2147483646 h 14293"/>
              <a:gd name="T28" fmla="*/ 2147483646 w 25400"/>
              <a:gd name="T29" fmla="*/ 1795967359 h 14293"/>
              <a:gd name="T30" fmla="*/ 2147483646 w 25400"/>
              <a:gd name="T31" fmla="*/ 1594752977 h 14293"/>
              <a:gd name="T32" fmla="*/ 2147483646 w 25400"/>
              <a:gd name="T33" fmla="*/ 1556766000 h 14293"/>
              <a:gd name="T34" fmla="*/ 2147483646 w 25400"/>
              <a:gd name="T35" fmla="*/ 1734037599 h 14293"/>
              <a:gd name="T36" fmla="*/ 2147483646 w 25400"/>
              <a:gd name="T37" fmla="*/ 1693748468 h 14293"/>
              <a:gd name="T38" fmla="*/ 2147483646 w 25400"/>
              <a:gd name="T39" fmla="*/ 1496447460 h 14293"/>
              <a:gd name="T40" fmla="*/ 2147483646 w 25400"/>
              <a:gd name="T41" fmla="*/ 1139141965 h 14293"/>
              <a:gd name="T42" fmla="*/ 2147483646 w 25400"/>
              <a:gd name="T43" fmla="*/ 938157415 h 14293"/>
              <a:gd name="T44" fmla="*/ 2147483646 w 25400"/>
              <a:gd name="T45" fmla="*/ 900170918 h 14293"/>
              <a:gd name="T46" fmla="*/ 2147483646 w 25400"/>
              <a:gd name="T47" fmla="*/ 1076521271 h 14293"/>
              <a:gd name="T48" fmla="*/ 2147483646 w 25400"/>
              <a:gd name="T49" fmla="*/ 1035771998 h 14293"/>
              <a:gd name="T50" fmla="*/ 2147483646 w 25400"/>
              <a:gd name="T51" fmla="*/ 838470989 h 14293"/>
              <a:gd name="T52" fmla="*/ 2147483646 w 25400"/>
              <a:gd name="T53" fmla="*/ 481165494 h 14293"/>
              <a:gd name="T54" fmla="*/ 2147483646 w 25400"/>
              <a:gd name="T55" fmla="*/ 280180944 h 14293"/>
              <a:gd name="T56" fmla="*/ 2147483646 w 25400"/>
              <a:gd name="T57" fmla="*/ 241964135 h 14293"/>
              <a:gd name="T58" fmla="*/ 2147483646 w 25400"/>
              <a:gd name="T59" fmla="*/ 418544800 h 14293"/>
              <a:gd name="T60" fmla="*/ 2147483646 w 25400"/>
              <a:gd name="T61" fmla="*/ 422919276 h 14293"/>
              <a:gd name="T62" fmla="*/ 2147483646 w 25400"/>
              <a:gd name="T63" fmla="*/ 0 h 14293"/>
              <a:gd name="T64" fmla="*/ 0 w 25400"/>
              <a:gd name="T65" fmla="*/ 0 h 14293"/>
              <a:gd name="T66" fmla="*/ 0 w 25400"/>
              <a:gd name="T67" fmla="*/ 2147483646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B330C6A-3042-D940-89FB-E9C87AB6D8A4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4B69375-4353-6440-95CA-FB7856A973A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81E5E26-F3C4-4247-8DC4-4B909E2C6B67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3C35A74-C823-E744-AF4F-898C231052E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DFBA349-96B1-A346-BE74-19BB3B13D189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0DED2E2-D7C8-CD4F-8938-10AB88EE162B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D4D08EEB-14CB-0443-8654-60E66414EC34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A6BF7231-5F3F-D44D-963A-00EF67B2A52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A28A515-F8C6-F94A-AD46-B7CFC02CD7E7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1EAD7EA-B89A-524F-AE25-995AB7E08D0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7CF6D9E7-3105-594D-B019-FD87FEE6E90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6D2ABBEB-E90D-F34C-86DD-E514C9AD09BB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00913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4B4BCA79-F285-6948-B990-8C06D70C0A5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6240358 w 20233"/>
              <a:gd name="T1" fmla="*/ 3005491 h 14300"/>
              <a:gd name="T2" fmla="*/ 6240358 w 20233"/>
              <a:gd name="T3" fmla="*/ 2147483646 h 14300"/>
              <a:gd name="T4" fmla="*/ 1735565616 w 20233"/>
              <a:gd name="T5" fmla="*/ 2147483646 h 14300"/>
              <a:gd name="T6" fmla="*/ 1734641172 w 20233"/>
              <a:gd name="T7" fmla="*/ 2147483646 h 14300"/>
              <a:gd name="T8" fmla="*/ 2147483646 w 20233"/>
              <a:gd name="T9" fmla="*/ 2147483646 h 14300"/>
              <a:gd name="T10" fmla="*/ 2147483646 w 20233"/>
              <a:gd name="T11" fmla="*/ 2147483646 h 14300"/>
              <a:gd name="T12" fmla="*/ 2147483646 w 20233"/>
              <a:gd name="T13" fmla="*/ 2147483646 h 14300"/>
              <a:gd name="T14" fmla="*/ 2147483646 w 20233"/>
              <a:gd name="T15" fmla="*/ 2100345285 h 14300"/>
              <a:gd name="T16" fmla="*/ 2147483646 w 20233"/>
              <a:gd name="T17" fmla="*/ 2101501132 h 14300"/>
              <a:gd name="T18" fmla="*/ 2147483646 w 20233"/>
              <a:gd name="T19" fmla="*/ 1680044867 h 14300"/>
              <a:gd name="T20" fmla="*/ 2147483646 w 20233"/>
              <a:gd name="T21" fmla="*/ 1681200714 h 14300"/>
              <a:gd name="T22" fmla="*/ 2147483646 w 20233"/>
              <a:gd name="T23" fmla="*/ 1259975713 h 14300"/>
              <a:gd name="T24" fmla="*/ 2147483646 w 20233"/>
              <a:gd name="T25" fmla="*/ 1261132041 h 14300"/>
              <a:gd name="T26" fmla="*/ 2147483646 w 20233"/>
              <a:gd name="T27" fmla="*/ 839675775 h 14300"/>
              <a:gd name="T28" fmla="*/ 2147483646 w 20233"/>
              <a:gd name="T29" fmla="*/ 840831622 h 14300"/>
              <a:gd name="T30" fmla="*/ 2147483646 w 20233"/>
              <a:gd name="T31" fmla="*/ 419606622 h 14300"/>
              <a:gd name="T32" fmla="*/ 2147483646 w 20233"/>
              <a:gd name="T33" fmla="*/ 420762469 h 14300"/>
              <a:gd name="T34" fmla="*/ 2147483646 w 20233"/>
              <a:gd name="T35" fmla="*/ 0 h 14300"/>
              <a:gd name="T36" fmla="*/ 6240358 w 20233"/>
              <a:gd name="T37" fmla="*/ 300549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313928A-4159-8641-9E53-DDE0EA64767A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6D13761-C54D-4345-9CCA-2F3EC2A6921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AF7ADAC-1A0B-F24B-9CF2-27320C104BC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C880DE-68B1-AE45-AF76-625E3ADE33B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962A604-A3DF-1D49-8F4B-B48EC22788A5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88DBFD0D-C45A-9A4C-AA7C-BE87E113B7B3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76036EB-A85E-BB47-A383-2B3FB48CBB9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10537C06-4F34-FB4E-9BB2-65559D82A03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6D672AE-62B9-0147-A156-DD8305403820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A9E86A0C-53B6-A44F-9A13-6455C2BCC288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9A8A2E02-21AB-A146-B5DC-1C8CCDE40D2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1DF6EB33-EA17-1049-8EB2-3B7570C7B5CD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04900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08F3BDFA-7F8A-FF47-9910-2D3836D7F582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2147483646 h 14300"/>
              <a:gd name="T4" fmla="*/ 2147483646 w 25400"/>
              <a:gd name="T5" fmla="*/ 2147483646 h 14300"/>
              <a:gd name="T6" fmla="*/ 2147483646 w 25400"/>
              <a:gd name="T7" fmla="*/ 2147483646 h 14300"/>
              <a:gd name="T8" fmla="*/ 2147483646 w 25400"/>
              <a:gd name="T9" fmla="*/ 2147483646 h 14300"/>
              <a:gd name="T10" fmla="*/ 2147483646 w 25400"/>
              <a:gd name="T11" fmla="*/ 2147483646 h 14300"/>
              <a:gd name="T12" fmla="*/ 2147483646 w 25400"/>
              <a:gd name="T13" fmla="*/ 2147483646 h 14300"/>
              <a:gd name="T14" fmla="*/ 2147483646 w 25400"/>
              <a:gd name="T15" fmla="*/ 2089526133 h 14300"/>
              <a:gd name="T16" fmla="*/ 2147483646 w 25400"/>
              <a:gd name="T17" fmla="*/ 2090676167 h 14300"/>
              <a:gd name="T18" fmla="*/ 2147483646 w 25400"/>
              <a:gd name="T19" fmla="*/ 1671390996 h 14300"/>
              <a:gd name="T20" fmla="*/ 2147483646 w 25400"/>
              <a:gd name="T21" fmla="*/ 1672541030 h 14300"/>
              <a:gd name="T22" fmla="*/ 2147483646 w 25400"/>
              <a:gd name="T23" fmla="*/ 1253485577 h 14300"/>
              <a:gd name="T24" fmla="*/ 2147483646 w 25400"/>
              <a:gd name="T25" fmla="*/ 1254635611 h 14300"/>
              <a:gd name="T26" fmla="*/ 2147483646 w 25400"/>
              <a:gd name="T27" fmla="*/ 835350440 h 14300"/>
              <a:gd name="T28" fmla="*/ 2147483646 w 25400"/>
              <a:gd name="T29" fmla="*/ 836500474 h 14300"/>
              <a:gd name="T30" fmla="*/ 2147483646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018A6C73-D388-174A-A6D4-F546679200C0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D06D49F-1E6E-E445-B1CE-3A97E053305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BCF2D22-53EF-664C-86F2-8AC41D4E726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E1C52E2-7ABF-F945-BBBF-84D2E7C6AE2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7385514-CBA1-F74D-BB1D-2357DBF100B8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880C3A02-FD0B-B343-A688-0021D4D435A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D5727D6-ECDB-5041-8F7E-6D6B8422A1BA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425622E2-5921-F346-A578-34FBE7C6BA5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1DE4D10-57C5-1C4F-90DC-2D2220228229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DA91A8E-8F28-834D-9256-9FAB624EEA2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B5F6EC6E-488A-7C4C-9822-49E16AD308F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B976A9F-F8D8-2A40-A443-37200EA8D92E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907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23BF0FB7-0EB0-164D-8DE9-E1145C61B232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9CC9A082-984E-6C40-83BA-429A1BB240C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70062B96-93E1-D441-B449-033DB15EA2A4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30BA2355-11D9-1E47-9E5D-E29C74BE630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0D50614E-98F3-EF41-9C79-952694EDDB2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FAF527A3-74F8-B242-AF3F-F384DBDBBA8C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5ACD062F-147A-144A-B0DF-A0DE728AC47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BE4ABE4C-8D67-5A46-9344-7A27CE528C2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1F6C65A-3A06-424D-8787-74EABB89E524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C993A04E-95ED-A14B-8A3C-4C5C6F7D5D2C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B2CFB702-37FD-2C42-AAD4-CEF9736C2AF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D2F5248C-9797-CB43-A484-B14C627E3AFA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1EBABECF-22C8-6A42-BE57-5D5193A47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FA1A34B-2397-CC43-BFE1-1A2200CCE509}" type="datetime1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38DC849B-37B1-C245-AD33-EF63AC326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1232DE35-40DC-F94D-AF6B-F18DF94B3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1A1E6C-6968-2B48-9E19-4AC383BFAED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67573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DB0290CA-8E08-024E-9E2E-92EF1CB52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F6E54-9EC5-9441-B5C2-CBE13C0B82E3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CBBB7398-DF57-1943-8F1B-6D7EB84EB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18B6A349-5DBE-D14A-B695-48960A750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9ED24-BAC9-B543-915F-810D51F27B6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48888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3DB8386C-A887-1343-9009-64DEAC5ECE51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81C43289-A9D4-0049-B62A-01FCD520E76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0AA2B1DC-57A1-8C42-BD1F-994D78FEB17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710FFD31-AD60-4248-B96D-DFDBE5B46E1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A7EF50FA-553B-E94C-9DCC-47741A086C0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CB618037-0BC9-5C43-90FB-5CA22D5875F6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96428DBA-0726-2C46-8D18-1D30AEEB514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6A816860-DD06-F442-BF9D-47A684ADABC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7A5E8EC4-36E1-0A48-BBD4-89751A0BF114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A3F46C9-CFAD-CA4B-B972-7A6CA67A685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DE112AF3-BA1A-E440-9364-77065E4AC4B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EBF221C1-3DD1-D647-918B-30C7DEAE70A7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CD7393F0-80F9-F840-86DB-EABB703F5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F12C8D-DA4F-B144-9810-156D558C8DF4}" type="datetime1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6E4A8D3E-325B-8241-8B9B-969935EC4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8A43983C-6311-5949-A385-4FF0308F4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437F686-FEC7-DF4F-8417-6BC1FE3CC93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54936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CB1187-50F1-1041-BB47-0FAB711C7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E7EBA-9E6A-D44D-B9A8-E99479293385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208463D-2BD8-204D-B795-A2842742F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1218A64-1859-C340-A271-5409941BC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99F25-12A7-AA4B-872C-C9003A662F9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37814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88FEFF48-2882-BF40-B3A1-F6C725D97555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52013840 w 2359"/>
              <a:gd name="T1" fmla="*/ 0 h 14300"/>
              <a:gd name="T2" fmla="*/ 0 w 2359"/>
              <a:gd name="T3" fmla="*/ 163068373 h 14300"/>
              <a:gd name="T4" fmla="*/ 55996928 w 2359"/>
              <a:gd name="T5" fmla="*/ 370065833 h 14300"/>
              <a:gd name="T6" fmla="*/ 0 w 2359"/>
              <a:gd name="T7" fmla="*/ 577063293 h 14300"/>
              <a:gd name="T8" fmla="*/ 55996928 w 2359"/>
              <a:gd name="T9" fmla="*/ 784061232 h 14300"/>
              <a:gd name="T10" fmla="*/ 0 w 2359"/>
              <a:gd name="T11" fmla="*/ 990828493 h 14300"/>
              <a:gd name="T12" fmla="*/ 55996928 w 2359"/>
              <a:gd name="T13" fmla="*/ 1197826433 h 14300"/>
              <a:gd name="T14" fmla="*/ 55996928 w 2359"/>
              <a:gd name="T15" fmla="*/ 1208406457 h 14300"/>
              <a:gd name="T16" fmla="*/ 0 w 2359"/>
              <a:gd name="T17" fmla="*/ 1415403916 h 14300"/>
              <a:gd name="T18" fmla="*/ 55996928 w 2359"/>
              <a:gd name="T19" fmla="*/ 1622171657 h 14300"/>
              <a:gd name="T20" fmla="*/ 0 w 2359"/>
              <a:gd name="T21" fmla="*/ 1829169117 h 14300"/>
              <a:gd name="T22" fmla="*/ 55996928 w 2359"/>
              <a:gd name="T23" fmla="*/ 2036166577 h 14300"/>
              <a:gd name="T24" fmla="*/ 0 w 2359"/>
              <a:gd name="T25" fmla="*/ 2147483646 h 14300"/>
              <a:gd name="T26" fmla="*/ 55996928 w 2359"/>
              <a:gd name="T27" fmla="*/ 2147483646 h 14300"/>
              <a:gd name="T28" fmla="*/ 0 w 2359"/>
              <a:gd name="T29" fmla="*/ 2147483646 h 14300"/>
              <a:gd name="T30" fmla="*/ 55996928 w 2359"/>
              <a:gd name="T31" fmla="*/ 2147483646 h 14300"/>
              <a:gd name="T32" fmla="*/ 0 w 2359"/>
              <a:gd name="T33" fmla="*/ 2147483646 h 14300"/>
              <a:gd name="T34" fmla="*/ 55996928 w 2359"/>
              <a:gd name="T35" fmla="*/ 2147483646 h 14300"/>
              <a:gd name="T36" fmla="*/ 55762742 w 2359"/>
              <a:gd name="T37" fmla="*/ 2147483646 h 14300"/>
              <a:gd name="T38" fmla="*/ 552705173 w 2359"/>
              <a:gd name="T39" fmla="*/ 2147483646 h 14300"/>
              <a:gd name="T40" fmla="*/ 552705173 w 2359"/>
              <a:gd name="T41" fmla="*/ 0 h 14300"/>
              <a:gd name="T42" fmla="*/ 52013840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4560A037-0B21-574F-88EB-2D541613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3D344-F3C6-4B4B-898D-A237DD76EEB4}" type="datetime1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3212DDEC-6EC6-9D4B-85B5-9CD7C355A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09713298-BD42-8C4A-B39F-A568FCE7E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FB18659-FA91-5E45-8A86-F0E0F29B655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90793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1C36E015-38B5-2242-B318-FB4881B31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89B94-BA20-404A-B158-7DD8C78E5CCB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2FFB7A1C-1BA8-7B4C-8B9C-F0DB388C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EC9A86C9-880D-1A44-A4C5-258EA7159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026B4-21A3-5849-9017-3DEB780D53A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74157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3AD4D164-1070-6143-BEA1-2AB5735DDA9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82B8-6557-5143-9A3A-3ECDE9CB6523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1116959E-5043-F44E-AE80-5AD59AC293B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3F04B90B-A471-324A-814E-F45AB70D28F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35A28-042B-574D-9C32-BD571C3FB4C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300826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60E59D32-13FC-E54D-9146-2AACD9C89E5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E9DF-D069-1E42-A5F7-A42CAC862011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E24E1775-1CED-5349-A361-4474C58ACF9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B40F82D-90EF-6D4E-A34C-B3033C0E6E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32DC5-811F-EE44-8167-475567266B2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42747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75049D27-4427-AD46-8BC7-A321B73C3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BC31B-26CE-2A49-8A0D-91EDB72EBE64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C5969E96-43CF-B840-B1C2-B1384537A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4AA1A6FC-1F23-AB40-ABD4-BE5120D93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5647-A26E-AA49-B040-B1840D8DD7A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32550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01B7121E-A397-A74D-AD5B-50BFC149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476BD-ACDA-E84B-9338-61496F5B37D7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41D83A55-06E7-034B-9E64-4414B4FFF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45B86D31-B69E-804A-BF98-5E670A2E9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9A1C4-B1B6-B542-B3C1-45A3B166DDE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885908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E6879746-B8EB-884E-AF7B-B78E8B1702FB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1202620694 w 19559"/>
              <a:gd name="T1" fmla="*/ 2147483646 h 14300"/>
              <a:gd name="T2" fmla="*/ 1302493304 w 19559"/>
              <a:gd name="T3" fmla="*/ 2147483646 h 14300"/>
              <a:gd name="T4" fmla="*/ 1651931459 w 19559"/>
              <a:gd name="T5" fmla="*/ 2147483646 h 14300"/>
              <a:gd name="T6" fmla="*/ 1854674889 w 19559"/>
              <a:gd name="T7" fmla="*/ 2147483646 h 14300"/>
              <a:gd name="T8" fmla="*/ 2147483646 w 19559"/>
              <a:gd name="T9" fmla="*/ 2147483646 h 14300"/>
              <a:gd name="T10" fmla="*/ 2147483646 w 19559"/>
              <a:gd name="T11" fmla="*/ 2018686830 h 14300"/>
              <a:gd name="T12" fmla="*/ 2147483646 w 19559"/>
              <a:gd name="T13" fmla="*/ 1816519224 h 14300"/>
              <a:gd name="T14" fmla="*/ 2147483646 w 19559"/>
              <a:gd name="T15" fmla="*/ 1467843158 h 14300"/>
              <a:gd name="T16" fmla="*/ 2147483646 w 19559"/>
              <a:gd name="T17" fmla="*/ 1265675552 h 14300"/>
              <a:gd name="T18" fmla="*/ 2147483646 w 19559"/>
              <a:gd name="T19" fmla="*/ 917229684 h 14300"/>
              <a:gd name="T20" fmla="*/ 2147483646 w 19559"/>
              <a:gd name="T21" fmla="*/ 715062079 h 14300"/>
              <a:gd name="T22" fmla="*/ 2147483646 w 19559"/>
              <a:gd name="T23" fmla="*/ 366615731 h 14300"/>
              <a:gd name="T24" fmla="*/ 2147483646 w 19559"/>
              <a:gd name="T25" fmla="*/ 164678324 h 14300"/>
              <a:gd name="T26" fmla="*/ 2147483646 w 19559"/>
              <a:gd name="T27" fmla="*/ 0 h 14300"/>
              <a:gd name="T28" fmla="*/ 0 w 19559"/>
              <a:gd name="T29" fmla="*/ 0 h 14300"/>
              <a:gd name="T30" fmla="*/ 0 w 19559"/>
              <a:gd name="T31" fmla="*/ 2147483646 h 14300"/>
              <a:gd name="T32" fmla="*/ 1202620694 w 19559"/>
              <a:gd name="T33" fmla="*/ 2147483646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9B8A6BB4-EEA6-EF45-BF28-FB18FDA966F2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ED67AAB-AF16-594B-878E-EF3533F2D74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9CE9A4E-A03B-354F-8414-1748C02C9BD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7BB90FA-0CA1-D946-A182-932EF799785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27BD8C5-83A9-FB49-B39A-CDE9803E0792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B9F1E13-2A7F-3041-96C4-20BF24B378C3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27896C8-0E9B-EB4F-A0BF-D0D28A09109B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1167786E-3258-6747-9FAD-4F51E14A896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D59A392-AFE5-894F-AC9A-086B8E232292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BC9937A5-0181-2F43-B3F9-5BBF9E89D94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1ECADD16-758B-A640-89C6-EBAB42EDBDD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76C0F365-A963-7841-971F-3D5D3E427E7C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1211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593CA356-E177-0F43-97AC-8C704F4FA0DE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254D8541-0949-0243-8275-A1E9BD53396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635A1974-627D-D648-835D-4F95C2A66E5E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42102F3C-F48E-D041-B57C-94BD2F64CBB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B19556AF-2923-D24B-860B-CF8A247495E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9949E8AF-9D43-DF4C-BBAB-8AF9B09E31A0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1174F93E-7381-6E4A-A70F-DEC24033CF2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D8C45D1D-CADB-5942-A259-7FDF2C360B3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F0A16D9B-108C-5C4A-A304-C02186C7660D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5DB44975-9BFE-1145-AE56-0D5D15012E16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C6BC2EC-BF9A-7344-8121-E4167C644AF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D4AD8C8-AE8F-534E-83DE-9BF80D1987E6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0ADFD305-8E6C-8E4B-A35F-7F2628FD0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4AD0787-8156-EB43-81F5-6FB02A81D1B8}" type="datetime1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3CB86E5D-431D-E74C-935C-CD66E134A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4ECD76C1-92F4-C14C-8738-B40BDBFE1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3CB3E92-6A96-8E4D-9A1F-FF1A0FD3942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375665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87122B99-D2F2-894A-B4D1-5C9ACF708BA3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2147483646 w 25400"/>
              <a:gd name="T1" fmla="*/ 2147483646 h 14300"/>
              <a:gd name="T2" fmla="*/ 2147483646 w 25400"/>
              <a:gd name="T3" fmla="*/ 2147483646 h 14300"/>
              <a:gd name="T4" fmla="*/ 2147483646 w 25400"/>
              <a:gd name="T5" fmla="*/ 2147483646 h 14300"/>
              <a:gd name="T6" fmla="*/ 2147483646 w 25400"/>
              <a:gd name="T7" fmla="*/ 2147483646 h 14300"/>
              <a:gd name="T8" fmla="*/ 2147483646 w 25400"/>
              <a:gd name="T9" fmla="*/ 2147483646 h 14300"/>
              <a:gd name="T10" fmla="*/ 2147483646 w 25400"/>
              <a:gd name="T11" fmla="*/ 2018686830 h 14300"/>
              <a:gd name="T12" fmla="*/ 2147483646 w 25400"/>
              <a:gd name="T13" fmla="*/ 1816519224 h 14300"/>
              <a:gd name="T14" fmla="*/ 2147483646 w 25400"/>
              <a:gd name="T15" fmla="*/ 1467843158 h 14300"/>
              <a:gd name="T16" fmla="*/ 2147483646 w 25400"/>
              <a:gd name="T17" fmla="*/ 1265675552 h 14300"/>
              <a:gd name="T18" fmla="*/ 2147483646 w 25400"/>
              <a:gd name="T19" fmla="*/ 917229684 h 14300"/>
              <a:gd name="T20" fmla="*/ 2147483646 w 25400"/>
              <a:gd name="T21" fmla="*/ 715062079 h 14300"/>
              <a:gd name="T22" fmla="*/ 2147483646 w 25400"/>
              <a:gd name="T23" fmla="*/ 366615731 h 14300"/>
              <a:gd name="T24" fmla="*/ 2147483646 w 25400"/>
              <a:gd name="T25" fmla="*/ 164678324 h 14300"/>
              <a:gd name="T26" fmla="*/ 2147483646 w 25400"/>
              <a:gd name="T27" fmla="*/ 11039941 h 14300"/>
              <a:gd name="T28" fmla="*/ 2147483646 w 25400"/>
              <a:gd name="T29" fmla="*/ 0 h 14300"/>
              <a:gd name="T30" fmla="*/ 0 w 25400"/>
              <a:gd name="T31" fmla="*/ 0 h 14300"/>
              <a:gd name="T32" fmla="*/ 0 w 25400"/>
              <a:gd name="T33" fmla="*/ 2147483646 h 14300"/>
              <a:gd name="T34" fmla="*/ 2147483646 w 25400"/>
              <a:gd name="T35" fmla="*/ 2147483646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00B7ABF4-F4CE-7747-995D-ADC825C3F4A9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C8BDA53-A3CF-CD4E-BBAF-9EDBAF21C1C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1D6009F-C9D4-DB42-90A2-988D68F1FFF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189C8FC-77F3-D045-A88B-B4FCBA9F173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BBACA01-CAA9-4147-B59D-8FD2D35F90B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877B54B-F152-6C46-9FB5-1278832F4FDA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A27C712-A89A-1D4B-8F45-BAD9BD53D1D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FABDF27-ECAE-604A-9E9A-DA9434304A9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18C98AE-78D3-9948-ADA9-E422CCDA6738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A14B7AB1-3C60-7243-80AF-1143298FCF0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CA9A25B-3DB7-6C43-9DAB-F9374407E32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D6D5F953-ED5B-7A40-A002-5D241E705C36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296202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59CE684-3445-A349-B408-FC0F9AE63151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1484978791 h 8063"/>
              <a:gd name="T2" fmla="*/ 585216000 w 25400"/>
              <a:gd name="T3" fmla="*/ 1874942780 h 8063"/>
              <a:gd name="T4" fmla="*/ 1170432000 w 25400"/>
              <a:gd name="T5" fmla="*/ 1484978791 h 8063"/>
              <a:gd name="T6" fmla="*/ 1755648000 w 25400"/>
              <a:gd name="T7" fmla="*/ 1874942780 h 8063"/>
              <a:gd name="T8" fmla="*/ 2147483646 w 25400"/>
              <a:gd name="T9" fmla="*/ 1484978791 h 8063"/>
              <a:gd name="T10" fmla="*/ 2147483646 w 25400"/>
              <a:gd name="T11" fmla="*/ 1874942780 h 8063"/>
              <a:gd name="T12" fmla="*/ 2147483646 w 25400"/>
              <a:gd name="T13" fmla="*/ 1484978791 h 8063"/>
              <a:gd name="T14" fmla="*/ 2147483646 w 25400"/>
              <a:gd name="T15" fmla="*/ 1874942780 h 8063"/>
              <a:gd name="T16" fmla="*/ 2147483646 w 25400"/>
              <a:gd name="T17" fmla="*/ 1484978791 h 8063"/>
              <a:gd name="T18" fmla="*/ 2147483646 w 25400"/>
              <a:gd name="T19" fmla="*/ 1874942780 h 8063"/>
              <a:gd name="T20" fmla="*/ 2147483646 w 25400"/>
              <a:gd name="T21" fmla="*/ 1484978791 h 8063"/>
              <a:gd name="T22" fmla="*/ 2147483646 w 25400"/>
              <a:gd name="T23" fmla="*/ 0 h 8063"/>
              <a:gd name="T24" fmla="*/ 0 w 25400"/>
              <a:gd name="T25" fmla="*/ 0 h 8063"/>
              <a:gd name="T26" fmla="*/ 0 w 25400"/>
              <a:gd name="T27" fmla="*/ 1484978791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B594D053-CAA3-124B-A248-54FBD5431818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A62D8D1-F988-AB42-AE97-EDCC14FEFC1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F966D78-CF6D-FF43-BCD7-EAA6D494185B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5B2A524-6334-374C-8276-83D79F0B5D0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C029C37-5399-4B48-994F-458C2441829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89DDBED-8774-EF4F-9AE1-BBF695CC721A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3657B50-C9AE-0A47-8640-59D91CF79090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0047D908-052E-564A-93D9-C0C4528AC24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9A8A33F-4A4D-1240-A7F0-475CCA170D1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8FA1113-518E-B047-9036-64AE92D188F0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B56C1108-E32D-0C41-9E13-B37E2649275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E4359BCE-FAB3-3B4F-A83F-565FB6764069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770972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5FF2C10D-31F1-D542-99F4-7BE1672E513B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2147483646 h 11590"/>
              <a:gd name="T2" fmla="*/ 585349832 w 25400"/>
              <a:gd name="T3" fmla="*/ 2147483646 h 11590"/>
              <a:gd name="T4" fmla="*/ 1170699663 w 25400"/>
              <a:gd name="T5" fmla="*/ 2147483646 h 11590"/>
              <a:gd name="T6" fmla="*/ 1756049495 w 25400"/>
              <a:gd name="T7" fmla="*/ 2147483646 h 11590"/>
              <a:gd name="T8" fmla="*/ 2147483646 w 25400"/>
              <a:gd name="T9" fmla="*/ 2147483646 h 11590"/>
              <a:gd name="T10" fmla="*/ 2147483646 w 25400"/>
              <a:gd name="T11" fmla="*/ 2147483646 h 11590"/>
              <a:gd name="T12" fmla="*/ 2147483646 w 25400"/>
              <a:gd name="T13" fmla="*/ 2147483646 h 11590"/>
              <a:gd name="T14" fmla="*/ 2147483646 w 25400"/>
              <a:gd name="T15" fmla="*/ 2147483646 h 11590"/>
              <a:gd name="T16" fmla="*/ 2147483646 w 25400"/>
              <a:gd name="T17" fmla="*/ 2147483646 h 11590"/>
              <a:gd name="T18" fmla="*/ 2147483646 w 25400"/>
              <a:gd name="T19" fmla="*/ 2147483646 h 11590"/>
              <a:gd name="T20" fmla="*/ 2147483646 w 25400"/>
              <a:gd name="T21" fmla="*/ 2147483646 h 11590"/>
              <a:gd name="T22" fmla="*/ 2147483646 w 25400"/>
              <a:gd name="T23" fmla="*/ 0 h 11590"/>
              <a:gd name="T24" fmla="*/ 0 w 25400"/>
              <a:gd name="T25" fmla="*/ 0 h 11590"/>
              <a:gd name="T26" fmla="*/ 0 w 25400"/>
              <a:gd name="T27" fmla="*/ 2147483646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D5FEE065-3F10-954A-ABFB-61294995B07C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1945AFA-F801-6949-93D4-3F160857295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AD21A0D-E4BB-4649-9920-AC11107EAE2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6A8CC55-ABE2-1D49-BC87-AA690312423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5D06264-F627-DB41-9606-ED26FA869838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2E2E5A7-A94A-8047-89DF-BD90D52F827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F579C93-C027-454D-93D6-7E65EFD08410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089B2B3-B52D-7F44-8123-CBA1EC8B704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DE30173E-DEB1-2546-90E9-857A773BFD76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5DCE0D3C-F9C2-B046-BC36-175C5A3BC6C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49EE4E09-1121-4C47-94E7-8858474E8A0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C56BE14-7FF0-6949-8FF3-87D4A7C643C0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15383504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C1D46BA6-8D44-F744-B23E-F6ACB844B889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2147483646 w 15203"/>
              <a:gd name="T1" fmla="*/ 2147483646 h 14300"/>
              <a:gd name="T2" fmla="*/ 2147483646 w 15203"/>
              <a:gd name="T3" fmla="*/ 2147483646 h 14300"/>
              <a:gd name="T4" fmla="*/ 2147483646 w 15203"/>
              <a:gd name="T5" fmla="*/ 2147483646 h 14300"/>
              <a:gd name="T6" fmla="*/ 2147483646 w 15203"/>
              <a:gd name="T7" fmla="*/ 2052956687 h 14300"/>
              <a:gd name="T8" fmla="*/ 2147483646 w 15203"/>
              <a:gd name="T9" fmla="*/ 1640111322 h 14300"/>
              <a:gd name="T10" fmla="*/ 2147483646 w 15203"/>
              <a:gd name="T11" fmla="*/ 1227036237 h 14300"/>
              <a:gd name="T12" fmla="*/ 2147483646 w 15203"/>
              <a:gd name="T13" fmla="*/ 814190872 h 14300"/>
              <a:gd name="T14" fmla="*/ 2147483646 w 15203"/>
              <a:gd name="T15" fmla="*/ 401115308 h 14300"/>
              <a:gd name="T16" fmla="*/ 2147483646 w 15203"/>
              <a:gd name="T17" fmla="*/ 0 h 14300"/>
              <a:gd name="T18" fmla="*/ 0 w 15203"/>
              <a:gd name="T19" fmla="*/ 0 h 14300"/>
              <a:gd name="T20" fmla="*/ 0 w 15203"/>
              <a:gd name="T21" fmla="*/ 752321641 h 14300"/>
              <a:gd name="T22" fmla="*/ 0 w 15203"/>
              <a:gd name="T23" fmla="*/ 2147483646 h 14300"/>
              <a:gd name="T24" fmla="*/ 2147483646 w 15203"/>
              <a:gd name="T25" fmla="*/ 2147483646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746EC615-8869-C048-AFD2-42659EDC0EDE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C11F2A5-AB13-9C4A-B324-C4088DAB512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C340D4D-0E91-C445-94D3-4DF57649DA0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2C4B2FE-29AF-D74E-AD56-5A45B16288D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D8EFDA48-35D0-804E-A0F4-96FE2A603BB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51DA428-90FF-294A-9191-FDE39D06D96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CBB5F349-7B6E-4C41-9A7B-04E2841D202C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72E42CAD-9720-2948-AA7D-0C6EBEDF2B8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1C992A6D-2926-BD4F-95C5-49D7C0276A96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AFE7D9D-6BB9-9F43-B2F0-334A39FE09F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58FA5A8D-7D49-DB40-95D6-BFBEAE5B06D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14BCB445-C549-3B4B-AE1D-8E280F7BF414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639973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A9B10385-00DD-9642-8346-B2AA4BAFBED1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2147483646 h 14300"/>
              <a:gd name="T4" fmla="*/ 2147483646 w 20142"/>
              <a:gd name="T5" fmla="*/ 2147483646 h 14300"/>
              <a:gd name="T6" fmla="*/ 2147483646 w 20142"/>
              <a:gd name="T7" fmla="*/ 2147483646 h 14300"/>
              <a:gd name="T8" fmla="*/ 2147483646 w 20142"/>
              <a:gd name="T9" fmla="*/ 2147483646 h 14300"/>
              <a:gd name="T10" fmla="*/ 2147483646 w 20142"/>
              <a:gd name="T11" fmla="*/ 2052956687 h 14300"/>
              <a:gd name="T12" fmla="*/ 2147483646 w 20142"/>
              <a:gd name="T13" fmla="*/ 1640111322 h 14300"/>
              <a:gd name="T14" fmla="*/ 2147483646 w 20142"/>
              <a:gd name="T15" fmla="*/ 1227036237 h 14300"/>
              <a:gd name="T16" fmla="*/ 2147483646 w 20142"/>
              <a:gd name="T17" fmla="*/ 814190872 h 14300"/>
              <a:gd name="T18" fmla="*/ 2147483646 w 20142"/>
              <a:gd name="T19" fmla="*/ 401115308 h 14300"/>
              <a:gd name="T20" fmla="*/ 2147483646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5DCBAF33-79C3-4B47-9E29-4140ADB3D130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9E6CA55-91D7-154A-B5AA-32F15989FD3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EC1024F-C101-5943-9EB0-13F04008BEF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24DFE52-7D46-4047-9456-96F20EB076F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25F7EAC-3B69-2F46-9AEC-01729B802AE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79870DD-59D8-1740-8CD2-5D517F60867A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AB70703-C760-444C-9E4F-C5131AB358EB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C7BF081C-E930-AA46-9C33-6D13AD9479E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7054B52-A3CA-2743-A7D2-A5C3A39F9719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42FCFED9-7763-5140-9E09-2458FEC969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BCD8F0CB-CBAA-EB4E-8763-E8115495842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012AEAE-C37A-BF48-ABD8-A57FAA06B9B6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257030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344C58AA-C39D-A64D-AB6B-A4CA0DF101EA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2147483646 h 14293"/>
              <a:gd name="T2" fmla="*/ 1306865788 w 20470"/>
              <a:gd name="T3" fmla="*/ 2147483646 h 14293"/>
              <a:gd name="T4" fmla="*/ 1219956061 w 20470"/>
              <a:gd name="T5" fmla="*/ 2147483646 h 14293"/>
              <a:gd name="T6" fmla="*/ 1258122439 w 20470"/>
              <a:gd name="T7" fmla="*/ 2147483646 h 14293"/>
              <a:gd name="T8" fmla="*/ 1458842727 w 20470"/>
              <a:gd name="T9" fmla="*/ 2147483646 h 14293"/>
              <a:gd name="T10" fmla="*/ 1820277056 w 20470"/>
              <a:gd name="T11" fmla="*/ 2147483646 h 14293"/>
              <a:gd name="T12" fmla="*/ 2012030559 w 20470"/>
              <a:gd name="T13" fmla="*/ 2147483646 h 14293"/>
              <a:gd name="T14" fmla="*/ 2051117111 w 20470"/>
              <a:gd name="T15" fmla="*/ 2147483646 h 14293"/>
              <a:gd name="T16" fmla="*/ 1877067495 w 20470"/>
              <a:gd name="T17" fmla="*/ 2147483646 h 14293"/>
              <a:gd name="T18" fmla="*/ 1915234352 w 20470"/>
              <a:gd name="T19" fmla="*/ 2147483646 h 14293"/>
              <a:gd name="T20" fmla="*/ 2115954161 w 20470"/>
              <a:gd name="T21" fmla="*/ 2147483646 h 14293"/>
              <a:gd name="T22" fmla="*/ 2147483646 w 20470"/>
              <a:gd name="T23" fmla="*/ 2147483646 h 14293"/>
              <a:gd name="T24" fmla="*/ 2147483646 w 20470"/>
              <a:gd name="T25" fmla="*/ 2147483646 h 14293"/>
              <a:gd name="T26" fmla="*/ 2147483646 w 20470"/>
              <a:gd name="T27" fmla="*/ 2147483646 h 14293"/>
              <a:gd name="T28" fmla="*/ 2147483646 w 20470"/>
              <a:gd name="T29" fmla="*/ 1795967359 h 14293"/>
              <a:gd name="T30" fmla="*/ 2147483646 w 20470"/>
              <a:gd name="T31" fmla="*/ 1594752977 h 14293"/>
              <a:gd name="T32" fmla="*/ 2147483646 w 20470"/>
              <a:gd name="T33" fmla="*/ 1556766000 h 14293"/>
              <a:gd name="T34" fmla="*/ 2147483646 w 20470"/>
              <a:gd name="T35" fmla="*/ 1734037599 h 14293"/>
              <a:gd name="T36" fmla="*/ 2147483646 w 20470"/>
              <a:gd name="T37" fmla="*/ 1693748468 h 14293"/>
              <a:gd name="T38" fmla="*/ 2147483646 w 20470"/>
              <a:gd name="T39" fmla="*/ 1496447460 h 14293"/>
              <a:gd name="T40" fmla="*/ 2147483646 w 20470"/>
              <a:gd name="T41" fmla="*/ 1139141965 h 14293"/>
              <a:gd name="T42" fmla="*/ 2147483646 w 20470"/>
              <a:gd name="T43" fmla="*/ 938157415 h 14293"/>
              <a:gd name="T44" fmla="*/ 2147483646 w 20470"/>
              <a:gd name="T45" fmla="*/ 900170918 h 14293"/>
              <a:gd name="T46" fmla="*/ 2147483646 w 20470"/>
              <a:gd name="T47" fmla="*/ 1076521271 h 14293"/>
              <a:gd name="T48" fmla="*/ 2147483646 w 20470"/>
              <a:gd name="T49" fmla="*/ 1035771998 h 14293"/>
              <a:gd name="T50" fmla="*/ 2147483646 w 20470"/>
              <a:gd name="T51" fmla="*/ 838470989 h 14293"/>
              <a:gd name="T52" fmla="*/ 2147483646 w 20470"/>
              <a:gd name="T53" fmla="*/ 481165494 h 14293"/>
              <a:gd name="T54" fmla="*/ 2147483646 w 20470"/>
              <a:gd name="T55" fmla="*/ 280180944 h 14293"/>
              <a:gd name="T56" fmla="*/ 2147483646 w 20470"/>
              <a:gd name="T57" fmla="*/ 241964135 h 14293"/>
              <a:gd name="T58" fmla="*/ 2147483646 w 20470"/>
              <a:gd name="T59" fmla="*/ 418544800 h 14293"/>
              <a:gd name="T60" fmla="*/ 2147483646 w 20470"/>
              <a:gd name="T61" fmla="*/ 377334904 h 14293"/>
              <a:gd name="T62" fmla="*/ 2147483646 w 20470"/>
              <a:gd name="T63" fmla="*/ 180264207 h 14293"/>
              <a:gd name="T64" fmla="*/ 2147483646 w 20470"/>
              <a:gd name="T65" fmla="*/ 0 h 14293"/>
              <a:gd name="T66" fmla="*/ 0 w 20470"/>
              <a:gd name="T67" fmla="*/ 0 h 14293"/>
              <a:gd name="T68" fmla="*/ 0 w 20470"/>
              <a:gd name="T69" fmla="*/ 2147483646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30BC116C-DB35-864F-A296-ECDA07DD2F6A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DA7868B-DA2D-8E4A-9C1E-3A0DA5894D5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329AA32-AAB1-7344-9431-83C27CF50DA9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5D3F623-C7DB-6C4E-BFAD-977669CF2C6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1095517-A734-8146-B4DC-56E869B1028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16FB6D5-362A-E440-9F9D-A96E01F77100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D44FF57-F4AD-A24A-8C1C-B7A314E9FC96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725AFB1E-83C5-BA4F-B311-FE162D2697E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9230292-E9D3-3F45-9975-1C1929B3A79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AF549973-0A03-6C47-A155-5F221C0025B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69AE071E-372C-E34E-89A0-E62EAB8F4AA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217F42A-544F-DD4B-BD07-295854507094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4005768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D79E88CE-5C2D-5D40-B38F-2E881AF0DDB0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2147483646 h 14293"/>
              <a:gd name="T2" fmla="*/ 2147483646 w 25400"/>
              <a:gd name="T3" fmla="*/ 2147483646 h 14293"/>
              <a:gd name="T4" fmla="*/ 2147483646 w 25400"/>
              <a:gd name="T5" fmla="*/ 2147483646 h 14293"/>
              <a:gd name="T6" fmla="*/ 2147483646 w 25400"/>
              <a:gd name="T7" fmla="*/ 2147483646 h 14293"/>
              <a:gd name="T8" fmla="*/ 2147483646 w 25400"/>
              <a:gd name="T9" fmla="*/ 2147483646 h 14293"/>
              <a:gd name="T10" fmla="*/ 2147483646 w 25400"/>
              <a:gd name="T11" fmla="*/ 2147483646 h 14293"/>
              <a:gd name="T12" fmla="*/ 2147483646 w 25400"/>
              <a:gd name="T13" fmla="*/ 2147483646 h 14293"/>
              <a:gd name="T14" fmla="*/ 2147483646 w 25400"/>
              <a:gd name="T15" fmla="*/ 2147483646 h 14293"/>
              <a:gd name="T16" fmla="*/ 2147483646 w 25400"/>
              <a:gd name="T17" fmla="*/ 2147483646 h 14293"/>
              <a:gd name="T18" fmla="*/ 2147483646 w 25400"/>
              <a:gd name="T19" fmla="*/ 2147483646 h 14293"/>
              <a:gd name="T20" fmla="*/ 2147483646 w 25400"/>
              <a:gd name="T21" fmla="*/ 2147483646 h 14293"/>
              <a:gd name="T22" fmla="*/ 2147483646 w 25400"/>
              <a:gd name="T23" fmla="*/ 2147483646 h 14293"/>
              <a:gd name="T24" fmla="*/ 2147483646 w 25400"/>
              <a:gd name="T25" fmla="*/ 2147483646 h 14293"/>
              <a:gd name="T26" fmla="*/ 2147483646 w 25400"/>
              <a:gd name="T27" fmla="*/ 2147483646 h 14293"/>
              <a:gd name="T28" fmla="*/ 2147483646 w 25400"/>
              <a:gd name="T29" fmla="*/ 1795967359 h 14293"/>
              <a:gd name="T30" fmla="*/ 2147483646 w 25400"/>
              <a:gd name="T31" fmla="*/ 1594752977 h 14293"/>
              <a:gd name="T32" fmla="*/ 2147483646 w 25400"/>
              <a:gd name="T33" fmla="*/ 1556766000 h 14293"/>
              <a:gd name="T34" fmla="*/ 2147483646 w 25400"/>
              <a:gd name="T35" fmla="*/ 1734037599 h 14293"/>
              <a:gd name="T36" fmla="*/ 2147483646 w 25400"/>
              <a:gd name="T37" fmla="*/ 1693748468 h 14293"/>
              <a:gd name="T38" fmla="*/ 2147483646 w 25400"/>
              <a:gd name="T39" fmla="*/ 1496447460 h 14293"/>
              <a:gd name="T40" fmla="*/ 2147483646 w 25400"/>
              <a:gd name="T41" fmla="*/ 1139141965 h 14293"/>
              <a:gd name="T42" fmla="*/ 2147483646 w 25400"/>
              <a:gd name="T43" fmla="*/ 938157415 h 14293"/>
              <a:gd name="T44" fmla="*/ 2147483646 w 25400"/>
              <a:gd name="T45" fmla="*/ 900170918 h 14293"/>
              <a:gd name="T46" fmla="*/ 2147483646 w 25400"/>
              <a:gd name="T47" fmla="*/ 1076521271 h 14293"/>
              <a:gd name="T48" fmla="*/ 2147483646 w 25400"/>
              <a:gd name="T49" fmla="*/ 1035771998 h 14293"/>
              <a:gd name="T50" fmla="*/ 2147483646 w 25400"/>
              <a:gd name="T51" fmla="*/ 838470989 h 14293"/>
              <a:gd name="T52" fmla="*/ 2147483646 w 25400"/>
              <a:gd name="T53" fmla="*/ 481165494 h 14293"/>
              <a:gd name="T54" fmla="*/ 2147483646 w 25400"/>
              <a:gd name="T55" fmla="*/ 280180944 h 14293"/>
              <a:gd name="T56" fmla="*/ 2147483646 w 25400"/>
              <a:gd name="T57" fmla="*/ 241964135 h 14293"/>
              <a:gd name="T58" fmla="*/ 2147483646 w 25400"/>
              <a:gd name="T59" fmla="*/ 418544800 h 14293"/>
              <a:gd name="T60" fmla="*/ 2147483646 w 25400"/>
              <a:gd name="T61" fmla="*/ 422919276 h 14293"/>
              <a:gd name="T62" fmla="*/ 2147483646 w 25400"/>
              <a:gd name="T63" fmla="*/ 0 h 14293"/>
              <a:gd name="T64" fmla="*/ 0 w 25400"/>
              <a:gd name="T65" fmla="*/ 0 h 14293"/>
              <a:gd name="T66" fmla="*/ 0 w 25400"/>
              <a:gd name="T67" fmla="*/ 2147483646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F450C314-EA30-294C-BDDD-08E4DE67707A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FC9AC34-EE00-E148-ADBD-E2C7B77C3A7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D541FB03-9B5A-AE49-B4E9-1C34EA311782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C0001F-9B8C-0B4E-826C-92A6D281856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5B6C218-0517-4E41-A6B3-42477FCACF8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22B84E5-1653-4F4B-B9FB-C2F06B75AD5D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241D0BD-D7E4-484D-AF81-0D63206CB97B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9FE67444-0C9B-DE4A-8D8A-2E5383C7A58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13F5229B-0E09-3845-BDF1-7BB3A35A5049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AF2978FF-C672-3E42-8C4A-45188396F2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4C92B86-A9D3-D94B-A9C6-C50897818E7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70646021-13D2-7D45-85D3-4F63C854B150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6806492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F36AE19B-25D0-9741-AFD3-331AA5CDD2C7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6240358 w 20233"/>
              <a:gd name="T1" fmla="*/ 3005491 h 14300"/>
              <a:gd name="T2" fmla="*/ 6240358 w 20233"/>
              <a:gd name="T3" fmla="*/ 2147483646 h 14300"/>
              <a:gd name="T4" fmla="*/ 1735565616 w 20233"/>
              <a:gd name="T5" fmla="*/ 2147483646 h 14300"/>
              <a:gd name="T6" fmla="*/ 1734641172 w 20233"/>
              <a:gd name="T7" fmla="*/ 2147483646 h 14300"/>
              <a:gd name="T8" fmla="*/ 2147483646 w 20233"/>
              <a:gd name="T9" fmla="*/ 2147483646 h 14300"/>
              <a:gd name="T10" fmla="*/ 2147483646 w 20233"/>
              <a:gd name="T11" fmla="*/ 2147483646 h 14300"/>
              <a:gd name="T12" fmla="*/ 2147483646 w 20233"/>
              <a:gd name="T13" fmla="*/ 2147483646 h 14300"/>
              <a:gd name="T14" fmla="*/ 2147483646 w 20233"/>
              <a:gd name="T15" fmla="*/ 2100345285 h 14300"/>
              <a:gd name="T16" fmla="*/ 2147483646 w 20233"/>
              <a:gd name="T17" fmla="*/ 2101501132 h 14300"/>
              <a:gd name="T18" fmla="*/ 2147483646 w 20233"/>
              <a:gd name="T19" fmla="*/ 1680044867 h 14300"/>
              <a:gd name="T20" fmla="*/ 2147483646 w 20233"/>
              <a:gd name="T21" fmla="*/ 1681200714 h 14300"/>
              <a:gd name="T22" fmla="*/ 2147483646 w 20233"/>
              <a:gd name="T23" fmla="*/ 1259975713 h 14300"/>
              <a:gd name="T24" fmla="*/ 2147483646 w 20233"/>
              <a:gd name="T25" fmla="*/ 1261132041 h 14300"/>
              <a:gd name="T26" fmla="*/ 2147483646 w 20233"/>
              <a:gd name="T27" fmla="*/ 839675775 h 14300"/>
              <a:gd name="T28" fmla="*/ 2147483646 w 20233"/>
              <a:gd name="T29" fmla="*/ 840831622 h 14300"/>
              <a:gd name="T30" fmla="*/ 2147483646 w 20233"/>
              <a:gd name="T31" fmla="*/ 419606622 h 14300"/>
              <a:gd name="T32" fmla="*/ 2147483646 w 20233"/>
              <a:gd name="T33" fmla="*/ 420762469 h 14300"/>
              <a:gd name="T34" fmla="*/ 2147483646 w 20233"/>
              <a:gd name="T35" fmla="*/ 0 h 14300"/>
              <a:gd name="T36" fmla="*/ 6240358 w 20233"/>
              <a:gd name="T37" fmla="*/ 300549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1CE39D50-F156-114C-9946-3F910BCFADD2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2728A40-9FD6-954F-92ED-ED2E35B1374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321139C-514A-FB43-9C17-CBC1BDAA8569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D0F4833-3C5F-2C42-870B-A4CBC4DAAE5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9C706DE-5CAE-894F-B66F-88570DD03229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693DAD1-738C-6447-8010-24BDB53A190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3A78055-D6BD-FC42-9655-859D683050DD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77D7FD9-5F47-5040-9BFE-024C58A33A6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83C2B4E-5EEB-C148-8E70-333332A634E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431C8AA-147B-C84A-8F8E-B8D143A39974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5267E47-8E18-F747-B92C-C7EFDB159A6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F597E80B-34A9-784B-8C60-4D4A13DBE52D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6338615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61CB7F88-77C4-C240-9BD5-E6F8DE573B3E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2147483646 h 14300"/>
              <a:gd name="T4" fmla="*/ 2147483646 w 25400"/>
              <a:gd name="T5" fmla="*/ 2147483646 h 14300"/>
              <a:gd name="T6" fmla="*/ 2147483646 w 25400"/>
              <a:gd name="T7" fmla="*/ 2147483646 h 14300"/>
              <a:gd name="T8" fmla="*/ 2147483646 w 25400"/>
              <a:gd name="T9" fmla="*/ 2147483646 h 14300"/>
              <a:gd name="T10" fmla="*/ 2147483646 w 25400"/>
              <a:gd name="T11" fmla="*/ 2147483646 h 14300"/>
              <a:gd name="T12" fmla="*/ 2147483646 w 25400"/>
              <a:gd name="T13" fmla="*/ 2147483646 h 14300"/>
              <a:gd name="T14" fmla="*/ 2147483646 w 25400"/>
              <a:gd name="T15" fmla="*/ 2089526133 h 14300"/>
              <a:gd name="T16" fmla="*/ 2147483646 w 25400"/>
              <a:gd name="T17" fmla="*/ 2090676167 h 14300"/>
              <a:gd name="T18" fmla="*/ 2147483646 w 25400"/>
              <a:gd name="T19" fmla="*/ 1671390996 h 14300"/>
              <a:gd name="T20" fmla="*/ 2147483646 w 25400"/>
              <a:gd name="T21" fmla="*/ 1672541030 h 14300"/>
              <a:gd name="T22" fmla="*/ 2147483646 w 25400"/>
              <a:gd name="T23" fmla="*/ 1253485577 h 14300"/>
              <a:gd name="T24" fmla="*/ 2147483646 w 25400"/>
              <a:gd name="T25" fmla="*/ 1254635611 h 14300"/>
              <a:gd name="T26" fmla="*/ 2147483646 w 25400"/>
              <a:gd name="T27" fmla="*/ 835350440 h 14300"/>
              <a:gd name="T28" fmla="*/ 2147483646 w 25400"/>
              <a:gd name="T29" fmla="*/ 836500474 h 14300"/>
              <a:gd name="T30" fmla="*/ 2147483646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F6DF14DA-8AFF-DE42-BC78-C58E15E931BD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7089D99-244B-3B4D-931B-240945F1063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1D46479-B0AF-F24C-A9E8-14C6EFD14D1B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16CB5F4-81FE-8D4C-B3D7-8C9CB89F0906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D8F44F81-9B51-004C-BD91-F0268303AD50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54C40A7-DB47-DA4F-BDA3-A13979BBDB02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B4FC4BF-7079-7F45-ACCC-955F009E4A7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A87C3040-847F-8741-879B-14D5E59DF55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A67B998-E5AC-284B-BFC7-347DD1659F67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D681BC7-71EF-F34C-8CE0-0C3C5C2230A4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5F7A0749-FEBA-A240-953C-FB0D09A412A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D3D39D96-D4EA-1341-B8AE-51F8C3151C9C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124808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D13761BF-F66C-2F44-8667-BC6000C91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3A76-E85C-8F42-BA84-04C8C6D98BA8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577472FB-2C69-DE4D-9C00-99B37485E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2CABFF9B-3874-D043-9C3E-D991FFF91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D6D9-F3D5-C44D-A85B-56FF48416D9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4574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39C16803-3DFD-2444-B137-C13C00D500AD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4D4AE324-A4A0-1742-AF85-B1A72AE72ED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6FBF3435-B4AD-5042-B3A8-AE5EBFD0D2E7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D38D4AC0-FE35-1745-B88B-EAF82633B40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84CB9EAF-8B4D-284E-937B-D2514CDCC225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8373BE55-F2F5-3641-A4D3-F84540B4190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A710EE63-C713-974F-92A2-1071575ECB2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8A7B2164-4195-2445-A7B0-5BB4BA79A23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B437C67C-B22E-6641-8F7A-2949CBB5967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1E297872-C3D9-0E4B-B1C7-7447C5CCEF95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D2D6358-65A0-3B46-BC14-88313C406BF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42B43803-D00D-244C-9227-122DA6D6ADB6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342F8A62-DFFF-7D45-BDD9-D5743AD6B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5A7596-C1F6-B94C-A819-9C0869281973}" type="datetime1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6456A532-0813-3548-8E83-6F5D6C490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199AE858-E347-A74D-B9B2-3ADCE8D6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5EBF97-81AE-454F-B79D-33516FAD8CA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7352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0FC656B6-2329-DF41-974E-3EEE0F6493C9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8C84629-253A-D047-AAE8-640FB8BF98E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7E007EDF-80F2-784D-89B0-E9CA6474A2E2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FB89F411-539C-AC4F-B553-ABF22AB13B7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C5110CB0-2C99-CC4C-B69F-4D09C1E0F581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31125939-31B8-D14E-88B5-C7A80082D321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134F25DE-48E2-6D4F-89A2-8CA477F10470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36B4E865-9031-6445-9DE7-639BE1C2076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71F421B-CE4A-2646-BE21-D81BD3D33027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862561F-94C7-E844-8F4C-B10056B074E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92962B35-DEB9-6744-97A0-DD40CA5DFAD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1E51FB5B-7EB6-A546-9193-5C44743E600F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EA300CC3-438E-1543-863D-30BA5B619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73B332-1684-AE4A-BEF8-A5D3D7269BA7}" type="datetime1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BF319FF2-4C59-044B-9DE1-95FFC08FD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11EBC6B4-5551-3F4B-9466-92BB3035A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31F21A2-5C02-1146-9F1F-1F1355ABC17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18035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42BA5F2-DB93-EC42-B41C-73EBEC0D7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C3468-FB2D-4C46-A456-739B80C6001D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82A4BE0-2DB3-8649-BC51-662368B58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6EE1C20-3272-B147-8FCB-A30AAAFAB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408E6-D391-9C45-AD18-209397017E7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474255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F9905C2C-264C-6447-A18E-113AE1481ACF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14741065 w 2885"/>
              <a:gd name="T1" fmla="*/ 0 h 14300"/>
              <a:gd name="T2" fmla="*/ 8891459 w 2885"/>
              <a:gd name="T3" fmla="*/ 5750169 h 14300"/>
              <a:gd name="T4" fmla="*/ 138754739 w 2885"/>
              <a:gd name="T5" fmla="*/ 132708535 h 14300"/>
              <a:gd name="T6" fmla="*/ 8891459 w 2885"/>
              <a:gd name="T7" fmla="*/ 259437181 h 14300"/>
              <a:gd name="T8" fmla="*/ 129863280 w 2885"/>
              <a:gd name="T9" fmla="*/ 377885871 h 14300"/>
              <a:gd name="T10" fmla="*/ 0 w 2885"/>
              <a:gd name="T11" fmla="*/ 504614038 h 14300"/>
              <a:gd name="T12" fmla="*/ 129863280 w 2885"/>
              <a:gd name="T13" fmla="*/ 631572883 h 14300"/>
              <a:gd name="T14" fmla="*/ 0 w 2885"/>
              <a:gd name="T15" fmla="*/ 758531248 h 14300"/>
              <a:gd name="T16" fmla="*/ 129863280 w 2885"/>
              <a:gd name="T17" fmla="*/ 885490093 h 14300"/>
              <a:gd name="T18" fmla="*/ 0 w 2885"/>
              <a:gd name="T19" fmla="*/ 1012448458 h 14300"/>
              <a:gd name="T20" fmla="*/ 129863280 w 2885"/>
              <a:gd name="T21" fmla="*/ 1139406824 h 14300"/>
              <a:gd name="T22" fmla="*/ 0 w 2885"/>
              <a:gd name="T23" fmla="*/ 1266365669 h 14300"/>
              <a:gd name="T24" fmla="*/ 129863280 w 2885"/>
              <a:gd name="T25" fmla="*/ 1393324034 h 14300"/>
              <a:gd name="T26" fmla="*/ 0 w 2885"/>
              <a:gd name="T27" fmla="*/ 1520282879 h 14300"/>
              <a:gd name="T28" fmla="*/ 136181087 w 2885"/>
              <a:gd name="T29" fmla="*/ 1653451331 h 14300"/>
              <a:gd name="T30" fmla="*/ 8891459 w 2885"/>
              <a:gd name="T31" fmla="*/ 1777649711 h 14300"/>
              <a:gd name="T32" fmla="*/ 138754739 w 2885"/>
              <a:gd name="T33" fmla="*/ 1904608076 h 14300"/>
              <a:gd name="T34" fmla="*/ 8891459 w 2885"/>
              <a:gd name="T35" fmla="*/ 2031566921 h 14300"/>
              <a:gd name="T36" fmla="*/ 138754739 w 2885"/>
              <a:gd name="T37" fmla="*/ 2147483646 h 14300"/>
              <a:gd name="T38" fmla="*/ 8891459 w 2885"/>
              <a:gd name="T39" fmla="*/ 2147483646 h 14300"/>
              <a:gd name="T40" fmla="*/ 138754739 w 2885"/>
              <a:gd name="T41" fmla="*/ 2147483646 h 14300"/>
              <a:gd name="T42" fmla="*/ 8891459 w 2885"/>
              <a:gd name="T43" fmla="*/ 2147483646 h 14300"/>
              <a:gd name="T44" fmla="*/ 129863280 w 2885"/>
              <a:gd name="T45" fmla="*/ 2147483646 h 14300"/>
              <a:gd name="T46" fmla="*/ 0 w 2885"/>
              <a:gd name="T47" fmla="*/ 2147483646 h 14300"/>
              <a:gd name="T48" fmla="*/ 129863280 w 2885"/>
              <a:gd name="T49" fmla="*/ 2147483646 h 14300"/>
              <a:gd name="T50" fmla="*/ 0 w 2885"/>
              <a:gd name="T51" fmla="*/ 2147483646 h 14300"/>
              <a:gd name="T52" fmla="*/ 129863280 w 2885"/>
              <a:gd name="T53" fmla="*/ 2147483646 h 14300"/>
              <a:gd name="T54" fmla="*/ 3510054 w 2885"/>
              <a:gd name="T55" fmla="*/ 2147483646 h 14300"/>
              <a:gd name="T56" fmla="*/ 675055827 w 2885"/>
              <a:gd name="T57" fmla="*/ 2147483646 h 14300"/>
              <a:gd name="T58" fmla="*/ 675055827 w 2885"/>
              <a:gd name="T59" fmla="*/ 0 h 14300"/>
              <a:gd name="T60" fmla="*/ 14741065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9ABD609B-85D1-DC49-9C29-5669E5323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09B2-2420-A74B-9C42-F5A54D481269}" type="datetime1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FDBE1206-A163-4B49-99F6-23054FD4D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EED6DCCD-B335-B242-AF7B-583A14E0B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1165EBD-1262-764F-A3B9-9F5F49A6171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758499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421CA2EC-C398-4C43-8A0D-3671E05BD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5332D-F8CA-5044-A1F7-2C543B831BC4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3726F734-2F57-8F49-89DD-E089AF96E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0485CC12-3372-BE42-8288-6B425195F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7612C-A99C-7948-8C56-EB0CAAD28B5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711261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3D7C3B89-E5FD-E741-B174-1A198FD6CB0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D8348-FF31-5145-B851-14FB68D7A6F6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492ED451-06F2-DD40-86B4-0804349B855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9C0FB419-E8A8-8B41-B506-4728DA10210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C0D7B-2124-D94E-A2EF-26F2E37928A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694823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2C78A365-7CA7-B54E-974B-656897236CE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160C6-7E8B-2640-A572-8608E085A4D9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90026331-C79F-834E-9C8A-801CE51E926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8E513C4-D52A-A444-B9CF-E023080B693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59992-CC6D-E744-B772-569EF209749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7391086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147E44C3-C481-E24D-88BC-03BE6B2A4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1DE6A-34E3-A546-AE7D-D68D1C9C6446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420141FC-0F97-7242-BFEE-AECFBA1BD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0AAB8B1A-2360-AE4A-A676-877BD3EE4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D0A0B-9379-BE44-99C7-F529A0FF51C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7170158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4F8B4917-D236-BE42-9479-10724510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D3599-77AF-DF47-A13E-426D2E8C0E4F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0693988A-5AFA-6545-881C-06FC60BEB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7E9DB597-C119-CB42-971C-9FA0A56D8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D7AD4-352B-BF4F-BA21-E16EDB9AFAE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146524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8CC428B7-AB89-8F4A-B85F-DBEC2259B519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1202620694 w 19559"/>
              <a:gd name="T1" fmla="*/ 2147483646 h 14300"/>
              <a:gd name="T2" fmla="*/ 1302493304 w 19559"/>
              <a:gd name="T3" fmla="*/ 2147483646 h 14300"/>
              <a:gd name="T4" fmla="*/ 1651931459 w 19559"/>
              <a:gd name="T5" fmla="*/ 2147483646 h 14300"/>
              <a:gd name="T6" fmla="*/ 1854674889 w 19559"/>
              <a:gd name="T7" fmla="*/ 2147483646 h 14300"/>
              <a:gd name="T8" fmla="*/ 2147483646 w 19559"/>
              <a:gd name="T9" fmla="*/ 2147483646 h 14300"/>
              <a:gd name="T10" fmla="*/ 2147483646 w 19559"/>
              <a:gd name="T11" fmla="*/ 2018686830 h 14300"/>
              <a:gd name="T12" fmla="*/ 2147483646 w 19559"/>
              <a:gd name="T13" fmla="*/ 1816519224 h 14300"/>
              <a:gd name="T14" fmla="*/ 2147483646 w 19559"/>
              <a:gd name="T15" fmla="*/ 1467843158 h 14300"/>
              <a:gd name="T16" fmla="*/ 2147483646 w 19559"/>
              <a:gd name="T17" fmla="*/ 1265675552 h 14300"/>
              <a:gd name="T18" fmla="*/ 2147483646 w 19559"/>
              <a:gd name="T19" fmla="*/ 917229684 h 14300"/>
              <a:gd name="T20" fmla="*/ 2147483646 w 19559"/>
              <a:gd name="T21" fmla="*/ 715062079 h 14300"/>
              <a:gd name="T22" fmla="*/ 2147483646 w 19559"/>
              <a:gd name="T23" fmla="*/ 366615731 h 14300"/>
              <a:gd name="T24" fmla="*/ 2147483646 w 19559"/>
              <a:gd name="T25" fmla="*/ 164678324 h 14300"/>
              <a:gd name="T26" fmla="*/ 2147483646 w 19559"/>
              <a:gd name="T27" fmla="*/ 0 h 14300"/>
              <a:gd name="T28" fmla="*/ 0 w 19559"/>
              <a:gd name="T29" fmla="*/ 0 h 14300"/>
              <a:gd name="T30" fmla="*/ 0 w 19559"/>
              <a:gd name="T31" fmla="*/ 2147483646 h 14300"/>
              <a:gd name="T32" fmla="*/ 1202620694 w 19559"/>
              <a:gd name="T33" fmla="*/ 2147483646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337E3CFC-E7DB-4D4A-95FB-303DB15B8C6E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A2DC243-7E59-AD44-A482-2996FDC689A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ADBDA1D-007C-314F-B9D5-C57FA3BC548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4622937-CDD2-CB49-85A0-3F3FC9C08E1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69D51699-71E4-1B42-B64C-684956C2A661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3B96169-FB4D-4E40-A5AB-CAC0F77868A9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E1718BE-F6E9-3E46-A2E2-C091941C68DD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2CC32A3-AF1E-8A49-82E9-C77712B67B0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D6306CBF-047A-F94A-8486-8D20AA5EAE50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F317835-AA69-BB43-8EA3-017B2724789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6E218E8E-3892-9449-905E-65CF5A01F97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9D79493-4669-EE46-9AC8-1971F62B41B9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2872972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862038F-20ED-5D43-AF2A-BFDB5977C9B6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2147483646 w 25400"/>
              <a:gd name="T1" fmla="*/ 2147483646 h 14300"/>
              <a:gd name="T2" fmla="*/ 2147483646 w 25400"/>
              <a:gd name="T3" fmla="*/ 2147483646 h 14300"/>
              <a:gd name="T4" fmla="*/ 2147483646 w 25400"/>
              <a:gd name="T5" fmla="*/ 2147483646 h 14300"/>
              <a:gd name="T6" fmla="*/ 2147483646 w 25400"/>
              <a:gd name="T7" fmla="*/ 2147483646 h 14300"/>
              <a:gd name="T8" fmla="*/ 2147483646 w 25400"/>
              <a:gd name="T9" fmla="*/ 2147483646 h 14300"/>
              <a:gd name="T10" fmla="*/ 2147483646 w 25400"/>
              <a:gd name="T11" fmla="*/ 2018686830 h 14300"/>
              <a:gd name="T12" fmla="*/ 2147483646 w 25400"/>
              <a:gd name="T13" fmla="*/ 1816519224 h 14300"/>
              <a:gd name="T14" fmla="*/ 2147483646 w 25400"/>
              <a:gd name="T15" fmla="*/ 1467843158 h 14300"/>
              <a:gd name="T16" fmla="*/ 2147483646 w 25400"/>
              <a:gd name="T17" fmla="*/ 1265675552 h 14300"/>
              <a:gd name="T18" fmla="*/ 2147483646 w 25400"/>
              <a:gd name="T19" fmla="*/ 917229684 h 14300"/>
              <a:gd name="T20" fmla="*/ 2147483646 w 25400"/>
              <a:gd name="T21" fmla="*/ 715062079 h 14300"/>
              <a:gd name="T22" fmla="*/ 2147483646 w 25400"/>
              <a:gd name="T23" fmla="*/ 366615731 h 14300"/>
              <a:gd name="T24" fmla="*/ 2147483646 w 25400"/>
              <a:gd name="T25" fmla="*/ 164678324 h 14300"/>
              <a:gd name="T26" fmla="*/ 2147483646 w 25400"/>
              <a:gd name="T27" fmla="*/ 11039941 h 14300"/>
              <a:gd name="T28" fmla="*/ 2147483646 w 25400"/>
              <a:gd name="T29" fmla="*/ 0 h 14300"/>
              <a:gd name="T30" fmla="*/ 0 w 25400"/>
              <a:gd name="T31" fmla="*/ 0 h 14300"/>
              <a:gd name="T32" fmla="*/ 0 w 25400"/>
              <a:gd name="T33" fmla="*/ 2147483646 h 14300"/>
              <a:gd name="T34" fmla="*/ 2147483646 w 25400"/>
              <a:gd name="T35" fmla="*/ 2147483646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48D47A9-7746-EC45-BF55-D6B7817A7337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C350FE0-FE4F-9249-B2D0-AACB81AEF46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F6E7F9D-9BD8-7F43-BE9A-182DF99D75C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FCE1EB3-F218-9846-BD85-2329EC916D6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C568DD8-3460-4840-A113-628ED98707B3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D93FACC-14BF-4D4C-A0C4-2401C1ADDA2A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4EB5E6B-77F7-D643-A640-ED8D458CF91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44B08DEE-90BD-3E48-B85B-CEB92921805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D152D6A-C0B3-C544-8998-293E7A220DEA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1FBC4C2-ABD4-8B4E-ACB7-FDF89E2C86D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C9BA0F8E-D6D0-244D-8E8B-1406836D349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E70B44D-7B54-EC43-A3EE-2A48D92A029D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17377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jektin opit ja palautteet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C7A2BB8F-4C2B-0D44-B135-62BC4497B0A0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05CD37A7-26A4-0241-8C89-C5BD305F648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C990EC93-A1BA-B748-9823-97E03A929B9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6C0F144C-DDBB-CF4D-A564-676719D50C5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D310538A-9E0E-2548-97C9-5FCD47181F8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064EAED-E44B-3B45-A311-F630A333EF29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48EAAE89-9802-2949-965D-3A1456957815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E2D26F96-564F-F34F-88E8-B8FA96800D1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FAC812F9-8129-7749-8748-D84967DFA752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E1C313F6-FEDE-2C4C-9705-32F3F7F7918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7A6607C3-DD2D-8148-8E46-3078585D94C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6373C8CF-D0DD-6844-9003-DBF1C16E3E24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815FED5F-74F0-774D-8349-1B8F7E716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0F0940-EE49-2A47-96C6-D03C810E5B58}" type="datetime1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F188DF62-0157-A643-A697-CE1E7862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14EC941C-ED5E-EE43-9A99-ADC2DEC9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1BD7A11-E96E-A647-A6EE-E88936E27E5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04636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90D5334-14FA-FA43-AB65-B197DFC95967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1484978791 h 8063"/>
              <a:gd name="T2" fmla="*/ 585216000 w 25400"/>
              <a:gd name="T3" fmla="*/ 1874942780 h 8063"/>
              <a:gd name="T4" fmla="*/ 1170432000 w 25400"/>
              <a:gd name="T5" fmla="*/ 1484978791 h 8063"/>
              <a:gd name="T6" fmla="*/ 1755648000 w 25400"/>
              <a:gd name="T7" fmla="*/ 1874942780 h 8063"/>
              <a:gd name="T8" fmla="*/ 2147483646 w 25400"/>
              <a:gd name="T9" fmla="*/ 1484978791 h 8063"/>
              <a:gd name="T10" fmla="*/ 2147483646 w 25400"/>
              <a:gd name="T11" fmla="*/ 1874942780 h 8063"/>
              <a:gd name="T12" fmla="*/ 2147483646 w 25400"/>
              <a:gd name="T13" fmla="*/ 1484978791 h 8063"/>
              <a:gd name="T14" fmla="*/ 2147483646 w 25400"/>
              <a:gd name="T15" fmla="*/ 1874942780 h 8063"/>
              <a:gd name="T16" fmla="*/ 2147483646 w 25400"/>
              <a:gd name="T17" fmla="*/ 1484978791 h 8063"/>
              <a:gd name="T18" fmla="*/ 2147483646 w 25400"/>
              <a:gd name="T19" fmla="*/ 1874942780 h 8063"/>
              <a:gd name="T20" fmla="*/ 2147483646 w 25400"/>
              <a:gd name="T21" fmla="*/ 1484978791 h 8063"/>
              <a:gd name="T22" fmla="*/ 2147483646 w 25400"/>
              <a:gd name="T23" fmla="*/ 0 h 8063"/>
              <a:gd name="T24" fmla="*/ 0 w 25400"/>
              <a:gd name="T25" fmla="*/ 0 h 8063"/>
              <a:gd name="T26" fmla="*/ 0 w 25400"/>
              <a:gd name="T27" fmla="*/ 1484978791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88586A3-9228-7441-993D-AA21B65703DE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6062CB8-9D81-694C-B527-8538388CCEF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5AE01C4-8CE5-DD44-B5BE-10B882B7FA7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2D513F7-4D77-1D41-B290-3775D50DB95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86592EC-EE24-AF4F-9EEF-18C5F74D9ADD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E34D014-1D81-734E-B9A1-671EDFDD97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2267212-97F3-E94C-9EFE-3B359A11859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32F47357-E639-654E-90CE-A06469878E6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7479A29B-9C77-B945-B4B1-F89CA63EC7B3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F25A13A3-91B2-E14F-B55D-63215168BF54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8A43FC7-A6D9-D64F-9B08-FC5B88B39D4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C8785D4-05CB-0747-A171-D2ACC04B4B3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8561489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33B4A94-0BB9-7746-8CC2-3E71C3631CB5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2147483646 h 11590"/>
              <a:gd name="T2" fmla="*/ 585349832 w 25400"/>
              <a:gd name="T3" fmla="*/ 2147483646 h 11590"/>
              <a:gd name="T4" fmla="*/ 1170699663 w 25400"/>
              <a:gd name="T5" fmla="*/ 2147483646 h 11590"/>
              <a:gd name="T6" fmla="*/ 1756049495 w 25400"/>
              <a:gd name="T7" fmla="*/ 2147483646 h 11590"/>
              <a:gd name="T8" fmla="*/ 2147483646 w 25400"/>
              <a:gd name="T9" fmla="*/ 2147483646 h 11590"/>
              <a:gd name="T10" fmla="*/ 2147483646 w 25400"/>
              <a:gd name="T11" fmla="*/ 2147483646 h 11590"/>
              <a:gd name="T12" fmla="*/ 2147483646 w 25400"/>
              <a:gd name="T13" fmla="*/ 2147483646 h 11590"/>
              <a:gd name="T14" fmla="*/ 2147483646 w 25400"/>
              <a:gd name="T15" fmla="*/ 2147483646 h 11590"/>
              <a:gd name="T16" fmla="*/ 2147483646 w 25400"/>
              <a:gd name="T17" fmla="*/ 2147483646 h 11590"/>
              <a:gd name="T18" fmla="*/ 2147483646 w 25400"/>
              <a:gd name="T19" fmla="*/ 2147483646 h 11590"/>
              <a:gd name="T20" fmla="*/ 2147483646 w 25400"/>
              <a:gd name="T21" fmla="*/ 2147483646 h 11590"/>
              <a:gd name="T22" fmla="*/ 2147483646 w 25400"/>
              <a:gd name="T23" fmla="*/ 0 h 11590"/>
              <a:gd name="T24" fmla="*/ 0 w 25400"/>
              <a:gd name="T25" fmla="*/ 0 h 11590"/>
              <a:gd name="T26" fmla="*/ 0 w 25400"/>
              <a:gd name="T27" fmla="*/ 2147483646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64ECD9A-1D1E-D64C-92E4-827882340526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3C92FE6-7517-6943-BC55-6AA1E4DC6B7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DD85208E-BB02-1145-8984-626172A8F62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F515B6-B751-744C-9C71-7405E102E44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81CC234-FAE1-6345-99E9-BD04FE754182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A94C35D-EA98-464F-B086-32AF6FDDAA35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41E87D3-E9D2-9046-BF5D-4CC555A41CDC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B0997062-39A9-E24E-83CA-1DCC5FA1BB2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77EEBF52-A524-F241-A09C-9A889594804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B2131FE6-5D92-A54C-91AA-F6EF1CD1A9EF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4A998505-C191-264A-A124-A881FA1FE52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53BE6D0-EE92-1F4C-8792-F7B4EE07D399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4198823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0D056C6B-4137-5A4B-9BA0-A30BB6370479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2147483646 w 15203"/>
              <a:gd name="T1" fmla="*/ 2147483646 h 14300"/>
              <a:gd name="T2" fmla="*/ 2147483646 w 15203"/>
              <a:gd name="T3" fmla="*/ 2147483646 h 14300"/>
              <a:gd name="T4" fmla="*/ 2147483646 w 15203"/>
              <a:gd name="T5" fmla="*/ 2147483646 h 14300"/>
              <a:gd name="T6" fmla="*/ 2147483646 w 15203"/>
              <a:gd name="T7" fmla="*/ 2052956687 h 14300"/>
              <a:gd name="T8" fmla="*/ 2147483646 w 15203"/>
              <a:gd name="T9" fmla="*/ 1640111322 h 14300"/>
              <a:gd name="T10" fmla="*/ 2147483646 w 15203"/>
              <a:gd name="T11" fmla="*/ 1227036237 h 14300"/>
              <a:gd name="T12" fmla="*/ 2147483646 w 15203"/>
              <a:gd name="T13" fmla="*/ 814190872 h 14300"/>
              <a:gd name="T14" fmla="*/ 2147483646 w 15203"/>
              <a:gd name="T15" fmla="*/ 401115308 h 14300"/>
              <a:gd name="T16" fmla="*/ 2147483646 w 15203"/>
              <a:gd name="T17" fmla="*/ 0 h 14300"/>
              <a:gd name="T18" fmla="*/ 0 w 15203"/>
              <a:gd name="T19" fmla="*/ 0 h 14300"/>
              <a:gd name="T20" fmla="*/ 0 w 15203"/>
              <a:gd name="T21" fmla="*/ 752321641 h 14300"/>
              <a:gd name="T22" fmla="*/ 0 w 15203"/>
              <a:gd name="T23" fmla="*/ 2147483646 h 14300"/>
              <a:gd name="T24" fmla="*/ 2147483646 w 15203"/>
              <a:gd name="T25" fmla="*/ 2147483646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4F4F60EE-7379-0743-9A4B-9FDC25E6D332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47A1EAC-4F2C-5A40-99AD-BEB1F3348B4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CFDD4AD-16BC-B04F-A85C-2602C0A1DD7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32C6F3-BEA3-A643-96A6-77751C74A44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5EADF5C-FAF7-8547-A3B4-7BF325BD88D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60C52F9-B059-0F48-A90E-9803D99B247E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DEEB4B3-4CA2-4848-A546-C2E23FE83BA6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4BB4709B-6CAE-2C4D-BC09-6EDA2A0CC1A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4BBF7C44-50DC-A041-A0B1-C979CC6DF9E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4A77A7A-9E20-F44F-84B8-2A06B5C495E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8F2EE97-5757-4047-81FB-ED42A10F762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8192054-A21C-2742-A688-B120F18F2F11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1844820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EBFDF15E-9F07-104E-96DD-9352084827CF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2147483646 h 14300"/>
              <a:gd name="T4" fmla="*/ 2147483646 w 20142"/>
              <a:gd name="T5" fmla="*/ 2147483646 h 14300"/>
              <a:gd name="T6" fmla="*/ 2147483646 w 20142"/>
              <a:gd name="T7" fmla="*/ 2147483646 h 14300"/>
              <a:gd name="T8" fmla="*/ 2147483646 w 20142"/>
              <a:gd name="T9" fmla="*/ 2147483646 h 14300"/>
              <a:gd name="T10" fmla="*/ 2147483646 w 20142"/>
              <a:gd name="T11" fmla="*/ 2052956687 h 14300"/>
              <a:gd name="T12" fmla="*/ 2147483646 w 20142"/>
              <a:gd name="T13" fmla="*/ 1640111322 h 14300"/>
              <a:gd name="T14" fmla="*/ 2147483646 w 20142"/>
              <a:gd name="T15" fmla="*/ 1227036237 h 14300"/>
              <a:gd name="T16" fmla="*/ 2147483646 w 20142"/>
              <a:gd name="T17" fmla="*/ 814190872 h 14300"/>
              <a:gd name="T18" fmla="*/ 2147483646 w 20142"/>
              <a:gd name="T19" fmla="*/ 401115308 h 14300"/>
              <a:gd name="T20" fmla="*/ 2147483646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6D383EFD-C266-C546-87E8-12FB043E470F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3D2DA521-4B54-914F-B9E1-A4F3C0A4423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D0DF5481-4AEA-4644-98B5-ED3A4427582F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0B34FE-7A0F-714B-8125-77DF6CDA0EB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D029219-844C-174E-B439-33118811303D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089DD35-3570-9545-99FB-FEC506C878D0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A13CF1D-112C-6A40-87AA-9C6E0F871ECF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128647A-7066-C94F-8915-5F56800F4E5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B700F0A-2081-9D40-B27D-7212B54C120A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B210209E-F90C-A747-A470-B882B8D57C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019032C-C5D9-BD43-A056-9454C8C43C3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DFEC84E3-4862-2540-BFC7-E38470740473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8582039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B329BF6-6AD6-464A-895D-A2AD1FC43EDD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2147483646 h 14293"/>
              <a:gd name="T2" fmla="*/ 1306865788 w 20470"/>
              <a:gd name="T3" fmla="*/ 2147483646 h 14293"/>
              <a:gd name="T4" fmla="*/ 1219956061 w 20470"/>
              <a:gd name="T5" fmla="*/ 2147483646 h 14293"/>
              <a:gd name="T6" fmla="*/ 1258122439 w 20470"/>
              <a:gd name="T7" fmla="*/ 2147483646 h 14293"/>
              <a:gd name="T8" fmla="*/ 1458842727 w 20470"/>
              <a:gd name="T9" fmla="*/ 2147483646 h 14293"/>
              <a:gd name="T10" fmla="*/ 1820277056 w 20470"/>
              <a:gd name="T11" fmla="*/ 2147483646 h 14293"/>
              <a:gd name="T12" fmla="*/ 2012030559 w 20470"/>
              <a:gd name="T13" fmla="*/ 2147483646 h 14293"/>
              <a:gd name="T14" fmla="*/ 2051117111 w 20470"/>
              <a:gd name="T15" fmla="*/ 2147483646 h 14293"/>
              <a:gd name="T16" fmla="*/ 1877067495 w 20470"/>
              <a:gd name="T17" fmla="*/ 2147483646 h 14293"/>
              <a:gd name="T18" fmla="*/ 1915234352 w 20470"/>
              <a:gd name="T19" fmla="*/ 2147483646 h 14293"/>
              <a:gd name="T20" fmla="*/ 2115954161 w 20470"/>
              <a:gd name="T21" fmla="*/ 2147483646 h 14293"/>
              <a:gd name="T22" fmla="*/ 2147483646 w 20470"/>
              <a:gd name="T23" fmla="*/ 2147483646 h 14293"/>
              <a:gd name="T24" fmla="*/ 2147483646 w 20470"/>
              <a:gd name="T25" fmla="*/ 2147483646 h 14293"/>
              <a:gd name="T26" fmla="*/ 2147483646 w 20470"/>
              <a:gd name="T27" fmla="*/ 2147483646 h 14293"/>
              <a:gd name="T28" fmla="*/ 2147483646 w 20470"/>
              <a:gd name="T29" fmla="*/ 1795967359 h 14293"/>
              <a:gd name="T30" fmla="*/ 2147483646 w 20470"/>
              <a:gd name="T31" fmla="*/ 1594752977 h 14293"/>
              <a:gd name="T32" fmla="*/ 2147483646 w 20470"/>
              <a:gd name="T33" fmla="*/ 1556766000 h 14293"/>
              <a:gd name="T34" fmla="*/ 2147483646 w 20470"/>
              <a:gd name="T35" fmla="*/ 1734037599 h 14293"/>
              <a:gd name="T36" fmla="*/ 2147483646 w 20470"/>
              <a:gd name="T37" fmla="*/ 1693748468 h 14293"/>
              <a:gd name="T38" fmla="*/ 2147483646 w 20470"/>
              <a:gd name="T39" fmla="*/ 1496447460 h 14293"/>
              <a:gd name="T40" fmla="*/ 2147483646 w 20470"/>
              <a:gd name="T41" fmla="*/ 1139141965 h 14293"/>
              <a:gd name="T42" fmla="*/ 2147483646 w 20470"/>
              <a:gd name="T43" fmla="*/ 938157415 h 14293"/>
              <a:gd name="T44" fmla="*/ 2147483646 w 20470"/>
              <a:gd name="T45" fmla="*/ 900170918 h 14293"/>
              <a:gd name="T46" fmla="*/ 2147483646 w 20470"/>
              <a:gd name="T47" fmla="*/ 1076521271 h 14293"/>
              <a:gd name="T48" fmla="*/ 2147483646 w 20470"/>
              <a:gd name="T49" fmla="*/ 1035771998 h 14293"/>
              <a:gd name="T50" fmla="*/ 2147483646 w 20470"/>
              <a:gd name="T51" fmla="*/ 838470989 h 14293"/>
              <a:gd name="T52" fmla="*/ 2147483646 w 20470"/>
              <a:gd name="T53" fmla="*/ 481165494 h 14293"/>
              <a:gd name="T54" fmla="*/ 2147483646 w 20470"/>
              <a:gd name="T55" fmla="*/ 280180944 h 14293"/>
              <a:gd name="T56" fmla="*/ 2147483646 w 20470"/>
              <a:gd name="T57" fmla="*/ 241964135 h 14293"/>
              <a:gd name="T58" fmla="*/ 2147483646 w 20470"/>
              <a:gd name="T59" fmla="*/ 418544800 h 14293"/>
              <a:gd name="T60" fmla="*/ 2147483646 w 20470"/>
              <a:gd name="T61" fmla="*/ 377334904 h 14293"/>
              <a:gd name="T62" fmla="*/ 2147483646 w 20470"/>
              <a:gd name="T63" fmla="*/ 180264207 h 14293"/>
              <a:gd name="T64" fmla="*/ 2147483646 w 20470"/>
              <a:gd name="T65" fmla="*/ 0 h 14293"/>
              <a:gd name="T66" fmla="*/ 0 w 20470"/>
              <a:gd name="T67" fmla="*/ 0 h 14293"/>
              <a:gd name="T68" fmla="*/ 0 w 20470"/>
              <a:gd name="T69" fmla="*/ 2147483646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5A108B8-BEF9-DD44-8D2B-9F9BA6FE98A5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ACFC253-4FEF-A047-A411-E40694F963C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9FFBDE4-6679-9B4E-9EA0-0CEC4777BB1C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6B36516-A261-1849-B895-25EF1E845F8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B90468A-E7C6-6540-8547-18D92267FAF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0508C38-6817-4E44-B432-29D6A7759CA3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0BF0471-557E-6346-B87C-F12FE1136121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684E02FD-00D4-4F4B-BF9D-AAD40ADED80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A64697E-9099-9742-8417-3F003E95DD67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8A9D2E0A-86CC-4741-BADD-B643B31589B9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C3FEB43C-D94C-4F42-9DF3-209BAAA210B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AD1A276-9B62-8748-8F88-6430DCBE8441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7896257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D966EF28-0812-6746-B38A-83630A6E8471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2147483646 h 14293"/>
              <a:gd name="T2" fmla="*/ 2147483646 w 25400"/>
              <a:gd name="T3" fmla="*/ 2147483646 h 14293"/>
              <a:gd name="T4" fmla="*/ 2147483646 w 25400"/>
              <a:gd name="T5" fmla="*/ 2147483646 h 14293"/>
              <a:gd name="T6" fmla="*/ 2147483646 w 25400"/>
              <a:gd name="T7" fmla="*/ 2147483646 h 14293"/>
              <a:gd name="T8" fmla="*/ 2147483646 w 25400"/>
              <a:gd name="T9" fmla="*/ 2147483646 h 14293"/>
              <a:gd name="T10" fmla="*/ 2147483646 w 25400"/>
              <a:gd name="T11" fmla="*/ 2147483646 h 14293"/>
              <a:gd name="T12" fmla="*/ 2147483646 w 25400"/>
              <a:gd name="T13" fmla="*/ 2147483646 h 14293"/>
              <a:gd name="T14" fmla="*/ 2147483646 w 25400"/>
              <a:gd name="T15" fmla="*/ 2147483646 h 14293"/>
              <a:gd name="T16" fmla="*/ 2147483646 w 25400"/>
              <a:gd name="T17" fmla="*/ 2147483646 h 14293"/>
              <a:gd name="T18" fmla="*/ 2147483646 w 25400"/>
              <a:gd name="T19" fmla="*/ 2147483646 h 14293"/>
              <a:gd name="T20" fmla="*/ 2147483646 w 25400"/>
              <a:gd name="T21" fmla="*/ 2147483646 h 14293"/>
              <a:gd name="T22" fmla="*/ 2147483646 w 25400"/>
              <a:gd name="T23" fmla="*/ 2147483646 h 14293"/>
              <a:gd name="T24" fmla="*/ 2147483646 w 25400"/>
              <a:gd name="T25" fmla="*/ 2147483646 h 14293"/>
              <a:gd name="T26" fmla="*/ 2147483646 w 25400"/>
              <a:gd name="T27" fmla="*/ 2147483646 h 14293"/>
              <a:gd name="T28" fmla="*/ 2147483646 w 25400"/>
              <a:gd name="T29" fmla="*/ 1795967359 h 14293"/>
              <a:gd name="T30" fmla="*/ 2147483646 w 25400"/>
              <a:gd name="T31" fmla="*/ 1594752977 h 14293"/>
              <a:gd name="T32" fmla="*/ 2147483646 w 25400"/>
              <a:gd name="T33" fmla="*/ 1556766000 h 14293"/>
              <a:gd name="T34" fmla="*/ 2147483646 w 25400"/>
              <a:gd name="T35" fmla="*/ 1734037599 h 14293"/>
              <a:gd name="T36" fmla="*/ 2147483646 w 25400"/>
              <a:gd name="T37" fmla="*/ 1693748468 h 14293"/>
              <a:gd name="T38" fmla="*/ 2147483646 w 25400"/>
              <a:gd name="T39" fmla="*/ 1496447460 h 14293"/>
              <a:gd name="T40" fmla="*/ 2147483646 w 25400"/>
              <a:gd name="T41" fmla="*/ 1139141965 h 14293"/>
              <a:gd name="T42" fmla="*/ 2147483646 w 25400"/>
              <a:gd name="T43" fmla="*/ 938157415 h 14293"/>
              <a:gd name="T44" fmla="*/ 2147483646 w 25400"/>
              <a:gd name="T45" fmla="*/ 900170918 h 14293"/>
              <a:gd name="T46" fmla="*/ 2147483646 w 25400"/>
              <a:gd name="T47" fmla="*/ 1076521271 h 14293"/>
              <a:gd name="T48" fmla="*/ 2147483646 w 25400"/>
              <a:gd name="T49" fmla="*/ 1035771998 h 14293"/>
              <a:gd name="T50" fmla="*/ 2147483646 w 25400"/>
              <a:gd name="T51" fmla="*/ 838470989 h 14293"/>
              <a:gd name="T52" fmla="*/ 2147483646 w 25400"/>
              <a:gd name="T53" fmla="*/ 481165494 h 14293"/>
              <a:gd name="T54" fmla="*/ 2147483646 w 25400"/>
              <a:gd name="T55" fmla="*/ 280180944 h 14293"/>
              <a:gd name="T56" fmla="*/ 2147483646 w 25400"/>
              <a:gd name="T57" fmla="*/ 241964135 h 14293"/>
              <a:gd name="T58" fmla="*/ 2147483646 w 25400"/>
              <a:gd name="T59" fmla="*/ 418544800 h 14293"/>
              <a:gd name="T60" fmla="*/ 2147483646 w 25400"/>
              <a:gd name="T61" fmla="*/ 422919276 h 14293"/>
              <a:gd name="T62" fmla="*/ 2147483646 w 25400"/>
              <a:gd name="T63" fmla="*/ 0 h 14293"/>
              <a:gd name="T64" fmla="*/ 0 w 25400"/>
              <a:gd name="T65" fmla="*/ 0 h 14293"/>
              <a:gd name="T66" fmla="*/ 0 w 25400"/>
              <a:gd name="T67" fmla="*/ 2147483646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545B714D-596D-2340-86B9-A2BAA39C7F86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7131D29-15C6-EC4B-AA51-E8E7D2046F3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8DACE1D-ABBE-6249-B2E9-1D30E4DA00EB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6F7351-21AA-C447-B1FA-36D968854B7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CB2E564-64C0-A64F-BE7F-20DB8E931A03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228F4A1-9867-1248-8ECD-E3DAB3121CE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D33DC02-DF0C-DD4A-A5CE-55655CFD8764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6670E061-CAA1-E141-B856-4ADFAE5B9C5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C2338D0-4EF6-1040-B4C4-E786F5EF58A9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55260B98-7B8C-AE43-A19B-FD1E224A72EF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B27C733-81B7-4E4D-B588-C2CF114C3A3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ED43B3D3-E5BD-CC4A-9F08-BED40E4E032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6492806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2543D4DE-5B6F-1548-A6EF-F8E453CFD8F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6240358 w 20233"/>
              <a:gd name="T1" fmla="*/ 3005491 h 14300"/>
              <a:gd name="T2" fmla="*/ 6240358 w 20233"/>
              <a:gd name="T3" fmla="*/ 2147483646 h 14300"/>
              <a:gd name="T4" fmla="*/ 1735565616 w 20233"/>
              <a:gd name="T5" fmla="*/ 2147483646 h 14300"/>
              <a:gd name="T6" fmla="*/ 1734641172 w 20233"/>
              <a:gd name="T7" fmla="*/ 2147483646 h 14300"/>
              <a:gd name="T8" fmla="*/ 2147483646 w 20233"/>
              <a:gd name="T9" fmla="*/ 2147483646 h 14300"/>
              <a:gd name="T10" fmla="*/ 2147483646 w 20233"/>
              <a:gd name="T11" fmla="*/ 2147483646 h 14300"/>
              <a:gd name="T12" fmla="*/ 2147483646 w 20233"/>
              <a:gd name="T13" fmla="*/ 2147483646 h 14300"/>
              <a:gd name="T14" fmla="*/ 2147483646 w 20233"/>
              <a:gd name="T15" fmla="*/ 2100345285 h 14300"/>
              <a:gd name="T16" fmla="*/ 2147483646 w 20233"/>
              <a:gd name="T17" fmla="*/ 2101501132 h 14300"/>
              <a:gd name="T18" fmla="*/ 2147483646 w 20233"/>
              <a:gd name="T19" fmla="*/ 1680044867 h 14300"/>
              <a:gd name="T20" fmla="*/ 2147483646 w 20233"/>
              <a:gd name="T21" fmla="*/ 1681200714 h 14300"/>
              <a:gd name="T22" fmla="*/ 2147483646 w 20233"/>
              <a:gd name="T23" fmla="*/ 1259975713 h 14300"/>
              <a:gd name="T24" fmla="*/ 2147483646 w 20233"/>
              <a:gd name="T25" fmla="*/ 1261132041 h 14300"/>
              <a:gd name="T26" fmla="*/ 2147483646 w 20233"/>
              <a:gd name="T27" fmla="*/ 839675775 h 14300"/>
              <a:gd name="T28" fmla="*/ 2147483646 w 20233"/>
              <a:gd name="T29" fmla="*/ 840831622 h 14300"/>
              <a:gd name="T30" fmla="*/ 2147483646 w 20233"/>
              <a:gd name="T31" fmla="*/ 419606622 h 14300"/>
              <a:gd name="T32" fmla="*/ 2147483646 w 20233"/>
              <a:gd name="T33" fmla="*/ 420762469 h 14300"/>
              <a:gd name="T34" fmla="*/ 2147483646 w 20233"/>
              <a:gd name="T35" fmla="*/ 0 h 14300"/>
              <a:gd name="T36" fmla="*/ 6240358 w 20233"/>
              <a:gd name="T37" fmla="*/ 300549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08FC238B-BFA5-C34A-A223-2DE4D22FA6B6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70AFCE7E-E449-824D-8EE5-09B082CBE25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321D00B-9C76-E344-9F25-8C6AC5493AB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9E30390-B1CD-5343-9548-B41ADB7048D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FD44E75-D80E-B34B-A8FF-52A85AF396E9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2780334-9CEE-914D-B2E0-4F2F8D5747A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01F984C-F5EE-B14F-81AD-29B5A9400200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5AFCB33F-41B0-1344-B907-F01A63E6A75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D474253C-F0FE-5044-BAA4-B9FA5BF8CFAA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1288E46-363D-6944-8BDE-F87C5E072605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F5D3696-185F-7F43-8D06-37E6E3F8B9E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0249C1B9-1E6E-634F-999C-DDDDFE0DD0DA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4405267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0198CBC9-9B2D-4B42-A602-0ECC51A0F8BA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2147483646 h 14300"/>
              <a:gd name="T4" fmla="*/ 2147483646 w 25400"/>
              <a:gd name="T5" fmla="*/ 2147483646 h 14300"/>
              <a:gd name="T6" fmla="*/ 2147483646 w 25400"/>
              <a:gd name="T7" fmla="*/ 2147483646 h 14300"/>
              <a:gd name="T8" fmla="*/ 2147483646 w 25400"/>
              <a:gd name="T9" fmla="*/ 2147483646 h 14300"/>
              <a:gd name="T10" fmla="*/ 2147483646 w 25400"/>
              <a:gd name="T11" fmla="*/ 2147483646 h 14300"/>
              <a:gd name="T12" fmla="*/ 2147483646 w 25400"/>
              <a:gd name="T13" fmla="*/ 2147483646 h 14300"/>
              <a:gd name="T14" fmla="*/ 2147483646 w 25400"/>
              <a:gd name="T15" fmla="*/ 2089526133 h 14300"/>
              <a:gd name="T16" fmla="*/ 2147483646 w 25400"/>
              <a:gd name="T17" fmla="*/ 2090676167 h 14300"/>
              <a:gd name="T18" fmla="*/ 2147483646 w 25400"/>
              <a:gd name="T19" fmla="*/ 1671390996 h 14300"/>
              <a:gd name="T20" fmla="*/ 2147483646 w 25400"/>
              <a:gd name="T21" fmla="*/ 1672541030 h 14300"/>
              <a:gd name="T22" fmla="*/ 2147483646 w 25400"/>
              <a:gd name="T23" fmla="*/ 1253485577 h 14300"/>
              <a:gd name="T24" fmla="*/ 2147483646 w 25400"/>
              <a:gd name="T25" fmla="*/ 1254635611 h 14300"/>
              <a:gd name="T26" fmla="*/ 2147483646 w 25400"/>
              <a:gd name="T27" fmla="*/ 835350440 h 14300"/>
              <a:gd name="T28" fmla="*/ 2147483646 w 25400"/>
              <a:gd name="T29" fmla="*/ 836500474 h 14300"/>
              <a:gd name="T30" fmla="*/ 2147483646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008FE38B-BE1A-B742-8221-A392678BAA0F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CC23E7A-81B2-094A-A8A9-7B2C9A13BFA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DC8A0CE-B74D-7E43-A127-F7218EA03A9F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C2F3A6-5C6D-C24D-9B95-C669D82E2AA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F2D8B54-319D-9B49-B323-AFEF6C5CDD50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5735243-DF29-D14C-A8BB-3D3C1F8E6CC9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B9DDA02-E357-F240-BD77-F31034859671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2C66098-480F-D44F-A743-F29E3DF85E1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E644C07-8AA0-C242-B948-053EDB226224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FEB4D71-6FEE-6F47-9E15-0A4D7636D169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DC089F8-335A-ED49-B9DE-28B75C5DA02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36EFFC85-F92F-5B41-A824-DA2577B99AA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8219726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903D7D53-46A4-3143-99DD-FC6728B9F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E2AF6-5A52-CA47-A9FF-4D4D05CFA999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01E8BBAA-C232-F94A-A68C-BE1B03D5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7CB41934-8E7C-CC47-9298-108FC460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0EC95-FA4D-C349-B791-B7A7FA0FC63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034965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DD55EEFD-E582-294C-BCDC-07DF44E7659E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B73BA208-7F8D-C547-B89F-6336D937CA8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88F8E546-218F-4F45-ACFF-E6873D42EE94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572B999-172D-D14E-A5B9-641088C102F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8E2C0146-6F97-3F42-B3F3-0C75F4BA5752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C5FB946C-6136-1040-ABB9-4E8C82BA76C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2BEE1481-7A50-9C4C-9AD8-884FB64B28A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DC784CF2-57EE-4645-9CB2-154087E8982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ACCEBE39-75D7-304E-94AE-82A7A1AFFA2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F42D90E7-ABDE-BC46-8D75-F3699F8186E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DD5267E-79B7-F048-B4F0-62F70CDB3B4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86DFF427-419B-E646-A8FE-E74E53C01FFE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86504484-DA3B-B642-AF97-C1A06B1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6877987-6CAF-C142-8B1C-89E7BE7F6267}" type="datetime1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93215B1E-96C9-064D-A53D-12E10FB8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35055C11-9C96-F847-9873-B02DCE9EB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1BAE439-3398-3E41-8BC6-FE1C8FB8A0A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847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C7A2BB8F-4C2B-0D44-B135-62BC4497B0A0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05CD37A7-26A4-0241-8C89-C5BD305F648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C990EC93-A1BA-B748-9823-97E03A929B9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6C0F144C-DDBB-CF4D-A564-676719D50C5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D310538A-9E0E-2548-97C9-5FCD47181F8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064EAED-E44B-3B45-A311-F630A333EF29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48EAAE89-9802-2949-965D-3A1456957815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E2D26F96-564F-F34F-88E8-B8FA96800D1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FAC812F9-8129-7749-8748-D84967DFA752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E1C313F6-FEDE-2C4C-9705-32F3F7F7918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7A6607C3-DD2D-8148-8E46-3078585D94C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6373C8CF-D0DD-6844-9003-DBF1C16E3E24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815FED5F-74F0-774D-8349-1B8F7E716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0F0940-EE49-2A47-96C6-D03C810E5B58}" type="datetime1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F188DF62-0157-A643-A697-CE1E7862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14EC941C-ED5E-EE43-9A99-ADC2DEC9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1BD7A11-E96E-A647-A6EE-E88936E27E5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7453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FF27DB-4B64-BC46-85CA-3823275B0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C35E5-D561-C847-8061-54F71D9DB71A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40E915B-69E2-C148-8B11-21F7F6257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6B0E25-AE12-8148-B83C-980220BEB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B7C29-DB73-8547-9811-176A6939CD8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825581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>
            <a:extLst>
              <a:ext uri="{FF2B5EF4-FFF2-40B4-BE49-F238E27FC236}">
                <a16:creationId xmlns:a16="http://schemas.microsoft.com/office/drawing/2014/main" id="{09E44C3C-E982-5940-B925-E61962AD20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EA4472A0-8557-EC4D-A929-269AFC1D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304AC-666D-5845-8EDB-44D8D3ACAD25}" type="datetime1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444F33DF-2200-5346-8E7C-C932D53D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10F6AB39-1B11-FC40-B81E-0F388C6C5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6B87487-27E2-844C-9320-20C4C0389E5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56158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2E7784DB-A40F-6948-BB3A-B74118FF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D3EE5-79E7-154F-B267-779DC33A7C41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B5E288BB-20AA-3B4B-813B-B692295BC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B2F546B8-064D-2E4C-B78C-6C8D0118A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87829-B4A3-C34F-A5BD-387FB5956A4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8901108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A3D13DC7-4787-E644-BCB5-4CC184DBDAF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7228B-75B1-8147-8349-EADC58DBAFD8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86E0C2D-C2E1-9D40-A012-7E1CEC63F1C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08B0320B-98E9-F144-8DFA-DB78C982727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0853A-84D0-C34B-96A8-B31EE15E18D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719837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55CECEBA-4098-734F-A645-CB502AB8617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04F6E-0174-E641-B167-4486AEF7A3C1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391DF5C6-B080-D84B-B9F3-A3C6612F60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02A90598-6250-124F-8369-95DD1456609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FCB40-8DBD-AA43-938C-34E5B6960BF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17191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34C82A33-B5C4-E044-9686-8CA604678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B61A5-20BD-AD4D-A8EE-D9AF440B10DC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7569114C-6352-2944-A840-417133D9C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870CB56D-AFA3-9541-8E15-5D0E04D6A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78AC8-DCCB-3643-88B8-AE62391B263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2797368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D882121D-3BB8-8248-BB5A-A95A3B7ED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DEE51-2B40-AD47-B5B5-D86CC1B8FEB9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1657AC71-099F-C24B-A86C-793D30436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265DB19B-52FE-2141-85CA-3A6C95C5C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F036-729F-894D-B012-D4A43E382C2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92306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522C056B-AD02-CC41-9BAC-591688D06BB1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1202620694 w 19559"/>
              <a:gd name="T1" fmla="*/ 2147483646 h 14300"/>
              <a:gd name="T2" fmla="*/ 1302493304 w 19559"/>
              <a:gd name="T3" fmla="*/ 2147483646 h 14300"/>
              <a:gd name="T4" fmla="*/ 1651931459 w 19559"/>
              <a:gd name="T5" fmla="*/ 2147483646 h 14300"/>
              <a:gd name="T6" fmla="*/ 1854674889 w 19559"/>
              <a:gd name="T7" fmla="*/ 2147483646 h 14300"/>
              <a:gd name="T8" fmla="*/ 2147483646 w 19559"/>
              <a:gd name="T9" fmla="*/ 2147483646 h 14300"/>
              <a:gd name="T10" fmla="*/ 2147483646 w 19559"/>
              <a:gd name="T11" fmla="*/ 2018686830 h 14300"/>
              <a:gd name="T12" fmla="*/ 2147483646 w 19559"/>
              <a:gd name="T13" fmla="*/ 1816519224 h 14300"/>
              <a:gd name="T14" fmla="*/ 2147483646 w 19559"/>
              <a:gd name="T15" fmla="*/ 1467843158 h 14300"/>
              <a:gd name="T16" fmla="*/ 2147483646 w 19559"/>
              <a:gd name="T17" fmla="*/ 1265675552 h 14300"/>
              <a:gd name="T18" fmla="*/ 2147483646 w 19559"/>
              <a:gd name="T19" fmla="*/ 917229684 h 14300"/>
              <a:gd name="T20" fmla="*/ 2147483646 w 19559"/>
              <a:gd name="T21" fmla="*/ 715062079 h 14300"/>
              <a:gd name="T22" fmla="*/ 2147483646 w 19559"/>
              <a:gd name="T23" fmla="*/ 366615731 h 14300"/>
              <a:gd name="T24" fmla="*/ 2147483646 w 19559"/>
              <a:gd name="T25" fmla="*/ 164678324 h 14300"/>
              <a:gd name="T26" fmla="*/ 2147483646 w 19559"/>
              <a:gd name="T27" fmla="*/ 0 h 14300"/>
              <a:gd name="T28" fmla="*/ 0 w 19559"/>
              <a:gd name="T29" fmla="*/ 0 h 14300"/>
              <a:gd name="T30" fmla="*/ 0 w 19559"/>
              <a:gd name="T31" fmla="*/ 2147483646 h 14300"/>
              <a:gd name="T32" fmla="*/ 1202620694 w 19559"/>
              <a:gd name="T33" fmla="*/ 2147483646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DA35A674-9678-AD44-90CB-71ACC939F041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C4FFD00-4B00-8B41-B159-532195C0641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F8B3C3F-FB51-B54D-9E66-7A26B807B164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1DF265A-F4A2-734A-8647-1CA830F57786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1B23E4D-9B7A-684E-BD8D-B2E7BF7507C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9D5D103-D602-3E4D-A4A8-EF1F82FDBA3D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C1B58410-E822-C04C-9795-78BE03687127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1CCFB153-7E53-1D48-84FD-5A0D5EE4EC0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1D6A16C-26F1-0B49-B923-6F5B18E12104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FCDA07B8-04C9-914A-859E-24845E889A9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1915335C-AB34-1B48-941F-7FF7EF4CF37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B790AF0D-AF2C-E043-9F3D-4C2B3298461B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9093754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6BD61C03-048B-B849-92D5-D1FDB0F1703E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2147483646 w 25400"/>
              <a:gd name="T1" fmla="*/ 2147483646 h 14300"/>
              <a:gd name="T2" fmla="*/ 2147483646 w 25400"/>
              <a:gd name="T3" fmla="*/ 2147483646 h 14300"/>
              <a:gd name="T4" fmla="*/ 2147483646 w 25400"/>
              <a:gd name="T5" fmla="*/ 2147483646 h 14300"/>
              <a:gd name="T6" fmla="*/ 2147483646 w 25400"/>
              <a:gd name="T7" fmla="*/ 2147483646 h 14300"/>
              <a:gd name="T8" fmla="*/ 2147483646 w 25400"/>
              <a:gd name="T9" fmla="*/ 2147483646 h 14300"/>
              <a:gd name="T10" fmla="*/ 2147483646 w 25400"/>
              <a:gd name="T11" fmla="*/ 2018686830 h 14300"/>
              <a:gd name="T12" fmla="*/ 2147483646 w 25400"/>
              <a:gd name="T13" fmla="*/ 1816519224 h 14300"/>
              <a:gd name="T14" fmla="*/ 2147483646 w 25400"/>
              <a:gd name="T15" fmla="*/ 1467843158 h 14300"/>
              <a:gd name="T16" fmla="*/ 2147483646 w 25400"/>
              <a:gd name="T17" fmla="*/ 1265675552 h 14300"/>
              <a:gd name="T18" fmla="*/ 2147483646 w 25400"/>
              <a:gd name="T19" fmla="*/ 917229684 h 14300"/>
              <a:gd name="T20" fmla="*/ 2147483646 w 25400"/>
              <a:gd name="T21" fmla="*/ 715062079 h 14300"/>
              <a:gd name="T22" fmla="*/ 2147483646 w 25400"/>
              <a:gd name="T23" fmla="*/ 366615731 h 14300"/>
              <a:gd name="T24" fmla="*/ 2147483646 w 25400"/>
              <a:gd name="T25" fmla="*/ 164678324 h 14300"/>
              <a:gd name="T26" fmla="*/ 2147483646 w 25400"/>
              <a:gd name="T27" fmla="*/ 11039941 h 14300"/>
              <a:gd name="T28" fmla="*/ 2147483646 w 25400"/>
              <a:gd name="T29" fmla="*/ 0 h 14300"/>
              <a:gd name="T30" fmla="*/ 0 w 25400"/>
              <a:gd name="T31" fmla="*/ 0 h 14300"/>
              <a:gd name="T32" fmla="*/ 0 w 25400"/>
              <a:gd name="T33" fmla="*/ 2147483646 h 14300"/>
              <a:gd name="T34" fmla="*/ 2147483646 w 25400"/>
              <a:gd name="T35" fmla="*/ 2147483646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5B294887-4E80-754A-9705-B3C351BE23C3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8A03D70-27BF-754F-9B0D-C96A4B5893F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950A5B1-41D0-1D44-8A63-4647D929B21E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2968A5-08FB-1541-BEEE-C8B1BF3A3D0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2B62754-94AF-E143-82C7-1C5B0B55C6BD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4532759-349B-7642-B912-CBB3D61B3E6B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9BF41E0-5652-8845-B252-EF28916082EC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078B95CB-C497-DC4F-9A86-F1E31B4544C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CEEB2F1-5F72-0840-83C3-838C98B80375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824348FE-C8CA-3B4F-B8E2-C37F6E9CB32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B307CDEF-22EC-584D-BF74-BAF055AA523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34852F49-08B0-5B4F-A2A0-153555D83EEB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4598221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C6F51A09-36D6-AB4F-8BCD-0CDF96B5F109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1484978791 h 8063"/>
              <a:gd name="T2" fmla="*/ 585216000 w 25400"/>
              <a:gd name="T3" fmla="*/ 1874942780 h 8063"/>
              <a:gd name="T4" fmla="*/ 1170432000 w 25400"/>
              <a:gd name="T5" fmla="*/ 1484978791 h 8063"/>
              <a:gd name="T6" fmla="*/ 1755648000 w 25400"/>
              <a:gd name="T7" fmla="*/ 1874942780 h 8063"/>
              <a:gd name="T8" fmla="*/ 2147483646 w 25400"/>
              <a:gd name="T9" fmla="*/ 1484978791 h 8063"/>
              <a:gd name="T10" fmla="*/ 2147483646 w 25400"/>
              <a:gd name="T11" fmla="*/ 1874942780 h 8063"/>
              <a:gd name="T12" fmla="*/ 2147483646 w 25400"/>
              <a:gd name="T13" fmla="*/ 1484978791 h 8063"/>
              <a:gd name="T14" fmla="*/ 2147483646 w 25400"/>
              <a:gd name="T15" fmla="*/ 1874942780 h 8063"/>
              <a:gd name="T16" fmla="*/ 2147483646 w 25400"/>
              <a:gd name="T17" fmla="*/ 1484978791 h 8063"/>
              <a:gd name="T18" fmla="*/ 2147483646 w 25400"/>
              <a:gd name="T19" fmla="*/ 1874942780 h 8063"/>
              <a:gd name="T20" fmla="*/ 2147483646 w 25400"/>
              <a:gd name="T21" fmla="*/ 1484978791 h 8063"/>
              <a:gd name="T22" fmla="*/ 2147483646 w 25400"/>
              <a:gd name="T23" fmla="*/ 0 h 8063"/>
              <a:gd name="T24" fmla="*/ 0 w 25400"/>
              <a:gd name="T25" fmla="*/ 0 h 8063"/>
              <a:gd name="T26" fmla="*/ 0 w 25400"/>
              <a:gd name="T27" fmla="*/ 1484978791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654C47F4-46DC-F149-BFD2-BBE25EA17E16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787E86E-E8C9-A249-B25D-61C20214E31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350BF2E-93A7-3E49-B859-452F4288BEF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A472E20-5550-6641-A8D4-9CDA738CF2F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8D20E5E-539C-E745-BDC8-1DFD8BDE22B2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86B2706C-580B-8642-857A-CADBF30FAD7C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8708B44-A5B2-A543-ACCA-9FAE5FE8AEF8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62B82225-6022-704E-B0A5-87C827FC3BD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40503F1-0B16-2F4C-B7C3-D6618849E129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310C3111-51E2-0C44-B466-5AA9A4317CC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748F1C03-A233-E749-BDD6-B88EF1CA301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06EF1240-FDCA-624C-9484-64EA8E6CE08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6554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D3BCF45F-058B-F54B-864B-4384C94D5594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D7BEB1A6-BDF9-B549-A569-D84503CBAC9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4CAA62F5-2744-BA48-BB9B-8AED188DAD71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CCD41613-CE7B-DB4F-895E-CA034746A96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BB25BB9C-C565-894C-B40C-7F6FD86131C0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7D332ED0-3A61-AA43-B232-616A336C99B3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47E88615-EB04-1A4F-923F-96F9FC27204F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3839D75D-4484-2848-BCDC-EF364FB2CFC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A44A91D2-4267-E24E-A342-3C4325628897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4F8575DC-3F85-324B-BB50-B164E983812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2DB2E5B7-E8AE-BA4F-8632-E690AA6A80F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D5A4ABDC-B8EE-6E4A-88DF-8EE4F8C27E83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4831BCAE-0148-C84C-84AD-B60B4989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C00892-E6AE-C840-895B-EA3590B0A59F}" type="datetime1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F5C5C293-3B83-5F41-8443-3863C5AF3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FEEF590B-916C-D745-8A4E-429A85052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6BD388D-F077-C146-BDB8-5E4EB72EE7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290656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9CCD1A77-817B-4743-BC31-5CA5E27D0E59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2147483646 h 11590"/>
              <a:gd name="T2" fmla="*/ 585349832 w 25400"/>
              <a:gd name="T3" fmla="*/ 2147483646 h 11590"/>
              <a:gd name="T4" fmla="*/ 1170699663 w 25400"/>
              <a:gd name="T5" fmla="*/ 2147483646 h 11590"/>
              <a:gd name="T6" fmla="*/ 1756049495 w 25400"/>
              <a:gd name="T7" fmla="*/ 2147483646 h 11590"/>
              <a:gd name="T8" fmla="*/ 2147483646 w 25400"/>
              <a:gd name="T9" fmla="*/ 2147483646 h 11590"/>
              <a:gd name="T10" fmla="*/ 2147483646 w 25400"/>
              <a:gd name="T11" fmla="*/ 2147483646 h 11590"/>
              <a:gd name="T12" fmla="*/ 2147483646 w 25400"/>
              <a:gd name="T13" fmla="*/ 2147483646 h 11590"/>
              <a:gd name="T14" fmla="*/ 2147483646 w 25400"/>
              <a:gd name="T15" fmla="*/ 2147483646 h 11590"/>
              <a:gd name="T16" fmla="*/ 2147483646 w 25400"/>
              <a:gd name="T17" fmla="*/ 2147483646 h 11590"/>
              <a:gd name="T18" fmla="*/ 2147483646 w 25400"/>
              <a:gd name="T19" fmla="*/ 2147483646 h 11590"/>
              <a:gd name="T20" fmla="*/ 2147483646 w 25400"/>
              <a:gd name="T21" fmla="*/ 2147483646 h 11590"/>
              <a:gd name="T22" fmla="*/ 2147483646 w 25400"/>
              <a:gd name="T23" fmla="*/ 0 h 11590"/>
              <a:gd name="T24" fmla="*/ 0 w 25400"/>
              <a:gd name="T25" fmla="*/ 0 h 11590"/>
              <a:gd name="T26" fmla="*/ 0 w 25400"/>
              <a:gd name="T27" fmla="*/ 2147483646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15E9DACE-D079-784B-977D-129D0FA05157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048B4A1-8FB0-C544-B206-5E6D87474E4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2C04AFBF-C025-F24E-A614-3B3D93DEA2B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C797742-D8DE-214F-873A-B5DF6F96F20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9415CFD-4605-4C44-8E59-55B427BEF86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244F9F7-6BE6-0047-8069-3F897E1689CB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27680862-6F3A-C147-8E57-A11266DD9EC0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9A6A094-CCB3-5346-9289-4459110D5E4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7E16FCC4-89F3-A84B-BD4B-1D08DF8A0D1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478852C8-3E45-B84A-B083-B360E8DD0D1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CB0453E8-50E4-BA4F-BE94-1CC5DB7CB90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1CA86B32-CCC8-A746-8962-BE6C8E5043C8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2140909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9BC2C2EF-95A0-B148-ADD4-877B83D9ADA2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2147483646 w 15203"/>
              <a:gd name="T1" fmla="*/ 2147483646 h 14300"/>
              <a:gd name="T2" fmla="*/ 2147483646 w 15203"/>
              <a:gd name="T3" fmla="*/ 2147483646 h 14300"/>
              <a:gd name="T4" fmla="*/ 2147483646 w 15203"/>
              <a:gd name="T5" fmla="*/ 2147483646 h 14300"/>
              <a:gd name="T6" fmla="*/ 2147483646 w 15203"/>
              <a:gd name="T7" fmla="*/ 2052956687 h 14300"/>
              <a:gd name="T8" fmla="*/ 2147483646 w 15203"/>
              <a:gd name="T9" fmla="*/ 1640111322 h 14300"/>
              <a:gd name="T10" fmla="*/ 2147483646 w 15203"/>
              <a:gd name="T11" fmla="*/ 1227036237 h 14300"/>
              <a:gd name="T12" fmla="*/ 2147483646 w 15203"/>
              <a:gd name="T13" fmla="*/ 814190872 h 14300"/>
              <a:gd name="T14" fmla="*/ 2147483646 w 15203"/>
              <a:gd name="T15" fmla="*/ 401115308 h 14300"/>
              <a:gd name="T16" fmla="*/ 2147483646 w 15203"/>
              <a:gd name="T17" fmla="*/ 0 h 14300"/>
              <a:gd name="T18" fmla="*/ 0 w 15203"/>
              <a:gd name="T19" fmla="*/ 0 h 14300"/>
              <a:gd name="T20" fmla="*/ 0 w 15203"/>
              <a:gd name="T21" fmla="*/ 752321641 h 14300"/>
              <a:gd name="T22" fmla="*/ 0 w 15203"/>
              <a:gd name="T23" fmla="*/ 2147483646 h 14300"/>
              <a:gd name="T24" fmla="*/ 2147483646 w 15203"/>
              <a:gd name="T25" fmla="*/ 2147483646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F445306D-A78A-9F4F-B1B3-EA2F86E77CEC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7012CC7-E778-C040-94E4-BB46389A27A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0D4A0DB-E445-3C46-B4D7-5C40BEFAA7A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7A2E7C2-BB76-0F45-A122-9F427FDD051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D3792347-C3C0-0842-A4A2-CCB4999BEF6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62C4EEF-EA4D-6B44-AEF9-DBD79CB7061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A4FE435-7B5D-664F-B403-0654E734D639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751307D-9B57-284F-9717-428259C4838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5F043FC1-CD2D-054E-B2F3-1AC748A45F6D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E15754D2-94A0-C145-9051-CAB5AB31C77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44553EEE-1D58-334E-A194-94B9F59CBA3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D691404-FA52-0640-B57A-57C45E8C7ED1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33897211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642CCEBD-ED22-AD4E-88DA-F8370BFD4E97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2147483646 h 14300"/>
              <a:gd name="T4" fmla="*/ 2147483646 w 20142"/>
              <a:gd name="T5" fmla="*/ 2147483646 h 14300"/>
              <a:gd name="T6" fmla="*/ 2147483646 w 20142"/>
              <a:gd name="T7" fmla="*/ 2147483646 h 14300"/>
              <a:gd name="T8" fmla="*/ 2147483646 w 20142"/>
              <a:gd name="T9" fmla="*/ 2147483646 h 14300"/>
              <a:gd name="T10" fmla="*/ 2147483646 w 20142"/>
              <a:gd name="T11" fmla="*/ 2052956687 h 14300"/>
              <a:gd name="T12" fmla="*/ 2147483646 w 20142"/>
              <a:gd name="T13" fmla="*/ 1640111322 h 14300"/>
              <a:gd name="T14" fmla="*/ 2147483646 w 20142"/>
              <a:gd name="T15" fmla="*/ 1227036237 h 14300"/>
              <a:gd name="T16" fmla="*/ 2147483646 w 20142"/>
              <a:gd name="T17" fmla="*/ 814190872 h 14300"/>
              <a:gd name="T18" fmla="*/ 2147483646 w 20142"/>
              <a:gd name="T19" fmla="*/ 401115308 h 14300"/>
              <a:gd name="T20" fmla="*/ 2147483646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1BEDDB5D-53DC-2146-B6C3-9E490AA8F6AD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5B86A0-7EA5-264E-97B0-F93A702A4D3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275AE1-BF36-2649-9EEF-A10F993A33B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6799A68-9308-6546-A9B2-33EC0965AD7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7869CAF-4701-0D48-8B95-027A4CBAAF4D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F2ABFB3-8148-DE4C-86C0-1779373F2046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EC043F3-F492-9B4C-97EA-E8FE7388F3E7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7339A8D-04B4-5D48-A5C0-796463F2E8E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6EF6C24-6D2C-0743-BCDE-35622E86CCDA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349B5E1D-8F23-AF49-8CA5-922471DDE1C6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E3DAE54C-0582-DC43-9A7E-4D3C38D4918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162A3F3D-8950-F242-8294-7C8FAAEF452F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1890195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8B4EB25E-A024-5A44-A9BC-7F8067073505}"/>
              </a:ext>
            </a:extLst>
          </p:cNvPr>
          <p:cNvSpPr>
            <a:spLocks/>
          </p:cNvSpPr>
          <p:nvPr userDrawn="1"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2147483646 h 14293"/>
              <a:gd name="T2" fmla="*/ 1306865788 w 20470"/>
              <a:gd name="T3" fmla="*/ 2147483646 h 14293"/>
              <a:gd name="T4" fmla="*/ 1219956061 w 20470"/>
              <a:gd name="T5" fmla="*/ 2147483646 h 14293"/>
              <a:gd name="T6" fmla="*/ 1258122439 w 20470"/>
              <a:gd name="T7" fmla="*/ 2147483646 h 14293"/>
              <a:gd name="T8" fmla="*/ 1458842727 w 20470"/>
              <a:gd name="T9" fmla="*/ 2147483646 h 14293"/>
              <a:gd name="T10" fmla="*/ 1820277056 w 20470"/>
              <a:gd name="T11" fmla="*/ 2147483646 h 14293"/>
              <a:gd name="T12" fmla="*/ 2012030559 w 20470"/>
              <a:gd name="T13" fmla="*/ 2147483646 h 14293"/>
              <a:gd name="T14" fmla="*/ 2051117111 w 20470"/>
              <a:gd name="T15" fmla="*/ 2147483646 h 14293"/>
              <a:gd name="T16" fmla="*/ 1877067495 w 20470"/>
              <a:gd name="T17" fmla="*/ 2147483646 h 14293"/>
              <a:gd name="T18" fmla="*/ 1915234352 w 20470"/>
              <a:gd name="T19" fmla="*/ 2147483646 h 14293"/>
              <a:gd name="T20" fmla="*/ 2115954161 w 20470"/>
              <a:gd name="T21" fmla="*/ 2147483646 h 14293"/>
              <a:gd name="T22" fmla="*/ 2147483646 w 20470"/>
              <a:gd name="T23" fmla="*/ 2147483646 h 14293"/>
              <a:gd name="T24" fmla="*/ 2147483646 w 20470"/>
              <a:gd name="T25" fmla="*/ 2147483646 h 14293"/>
              <a:gd name="T26" fmla="*/ 2147483646 w 20470"/>
              <a:gd name="T27" fmla="*/ 2147483646 h 14293"/>
              <a:gd name="T28" fmla="*/ 2147483646 w 20470"/>
              <a:gd name="T29" fmla="*/ 1795967359 h 14293"/>
              <a:gd name="T30" fmla="*/ 2147483646 w 20470"/>
              <a:gd name="T31" fmla="*/ 1594752977 h 14293"/>
              <a:gd name="T32" fmla="*/ 2147483646 w 20470"/>
              <a:gd name="T33" fmla="*/ 1556766000 h 14293"/>
              <a:gd name="T34" fmla="*/ 2147483646 w 20470"/>
              <a:gd name="T35" fmla="*/ 1734037599 h 14293"/>
              <a:gd name="T36" fmla="*/ 2147483646 w 20470"/>
              <a:gd name="T37" fmla="*/ 1693748468 h 14293"/>
              <a:gd name="T38" fmla="*/ 2147483646 w 20470"/>
              <a:gd name="T39" fmla="*/ 1496447460 h 14293"/>
              <a:gd name="T40" fmla="*/ 2147483646 w 20470"/>
              <a:gd name="T41" fmla="*/ 1139141965 h 14293"/>
              <a:gd name="T42" fmla="*/ 2147483646 w 20470"/>
              <a:gd name="T43" fmla="*/ 938157415 h 14293"/>
              <a:gd name="T44" fmla="*/ 2147483646 w 20470"/>
              <a:gd name="T45" fmla="*/ 900170918 h 14293"/>
              <a:gd name="T46" fmla="*/ 2147483646 w 20470"/>
              <a:gd name="T47" fmla="*/ 1076521271 h 14293"/>
              <a:gd name="T48" fmla="*/ 2147483646 w 20470"/>
              <a:gd name="T49" fmla="*/ 1035771998 h 14293"/>
              <a:gd name="T50" fmla="*/ 2147483646 w 20470"/>
              <a:gd name="T51" fmla="*/ 838470989 h 14293"/>
              <a:gd name="T52" fmla="*/ 2147483646 w 20470"/>
              <a:gd name="T53" fmla="*/ 481165494 h 14293"/>
              <a:gd name="T54" fmla="*/ 2147483646 w 20470"/>
              <a:gd name="T55" fmla="*/ 280180944 h 14293"/>
              <a:gd name="T56" fmla="*/ 2147483646 w 20470"/>
              <a:gd name="T57" fmla="*/ 241964135 h 14293"/>
              <a:gd name="T58" fmla="*/ 2147483646 w 20470"/>
              <a:gd name="T59" fmla="*/ 418544800 h 14293"/>
              <a:gd name="T60" fmla="*/ 2147483646 w 20470"/>
              <a:gd name="T61" fmla="*/ 377334904 h 14293"/>
              <a:gd name="T62" fmla="*/ 2147483646 w 20470"/>
              <a:gd name="T63" fmla="*/ 180264207 h 14293"/>
              <a:gd name="T64" fmla="*/ 2147483646 w 20470"/>
              <a:gd name="T65" fmla="*/ 0 h 14293"/>
              <a:gd name="T66" fmla="*/ 0 w 20470"/>
              <a:gd name="T67" fmla="*/ 0 h 14293"/>
              <a:gd name="T68" fmla="*/ 0 w 20470"/>
              <a:gd name="T69" fmla="*/ 2147483646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BAE0904B-694F-594C-8119-18780BFB8DC0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E527E955-A402-E24C-A949-10A6F8F983A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38233CA-2FE3-794A-9312-A2F265B751C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410B714-8394-C04B-AD8E-67BEE2B551A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34876CC-3F52-FD45-B9AA-0D625F6D8E2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A42CFDA-8C01-3C4B-AFBA-11F3E933F7EB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C5AD9BE-4760-924D-8B4F-0E1D41DC21B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1A970450-A5E5-4544-A4A9-CD092D1E591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DF65422-315B-AC4A-8CA5-E1B89691FB83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75FE0CF-7DCF-4349-B17A-02AD58EBEAE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477BF2C4-3C4D-754E-AF85-1D4C73A12C8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D3B24D71-DCA5-2C43-8BAF-39F30EDCE2A1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8084272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3B937CF1-0D70-884D-ADEA-D1339C2111CC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2147483646 h 14293"/>
              <a:gd name="T2" fmla="*/ 2147483646 w 25400"/>
              <a:gd name="T3" fmla="*/ 2147483646 h 14293"/>
              <a:gd name="T4" fmla="*/ 2147483646 w 25400"/>
              <a:gd name="T5" fmla="*/ 2147483646 h 14293"/>
              <a:gd name="T6" fmla="*/ 2147483646 w 25400"/>
              <a:gd name="T7" fmla="*/ 2147483646 h 14293"/>
              <a:gd name="T8" fmla="*/ 2147483646 w 25400"/>
              <a:gd name="T9" fmla="*/ 2147483646 h 14293"/>
              <a:gd name="T10" fmla="*/ 2147483646 w 25400"/>
              <a:gd name="T11" fmla="*/ 2147483646 h 14293"/>
              <a:gd name="T12" fmla="*/ 2147483646 w 25400"/>
              <a:gd name="T13" fmla="*/ 2147483646 h 14293"/>
              <a:gd name="T14" fmla="*/ 2147483646 w 25400"/>
              <a:gd name="T15" fmla="*/ 2147483646 h 14293"/>
              <a:gd name="T16" fmla="*/ 2147483646 w 25400"/>
              <a:gd name="T17" fmla="*/ 2147483646 h 14293"/>
              <a:gd name="T18" fmla="*/ 2147483646 w 25400"/>
              <a:gd name="T19" fmla="*/ 2147483646 h 14293"/>
              <a:gd name="T20" fmla="*/ 2147483646 w 25400"/>
              <a:gd name="T21" fmla="*/ 2147483646 h 14293"/>
              <a:gd name="T22" fmla="*/ 2147483646 w 25400"/>
              <a:gd name="T23" fmla="*/ 2147483646 h 14293"/>
              <a:gd name="T24" fmla="*/ 2147483646 w 25400"/>
              <a:gd name="T25" fmla="*/ 2147483646 h 14293"/>
              <a:gd name="T26" fmla="*/ 2147483646 w 25400"/>
              <a:gd name="T27" fmla="*/ 2147483646 h 14293"/>
              <a:gd name="T28" fmla="*/ 2147483646 w 25400"/>
              <a:gd name="T29" fmla="*/ 1795967359 h 14293"/>
              <a:gd name="T30" fmla="*/ 2147483646 w 25400"/>
              <a:gd name="T31" fmla="*/ 1594752977 h 14293"/>
              <a:gd name="T32" fmla="*/ 2147483646 w 25400"/>
              <a:gd name="T33" fmla="*/ 1556766000 h 14293"/>
              <a:gd name="T34" fmla="*/ 2147483646 w 25400"/>
              <a:gd name="T35" fmla="*/ 1734037599 h 14293"/>
              <a:gd name="T36" fmla="*/ 2147483646 w 25400"/>
              <a:gd name="T37" fmla="*/ 1693748468 h 14293"/>
              <a:gd name="T38" fmla="*/ 2147483646 w 25400"/>
              <a:gd name="T39" fmla="*/ 1496447460 h 14293"/>
              <a:gd name="T40" fmla="*/ 2147483646 w 25400"/>
              <a:gd name="T41" fmla="*/ 1139141965 h 14293"/>
              <a:gd name="T42" fmla="*/ 2147483646 w 25400"/>
              <a:gd name="T43" fmla="*/ 938157415 h 14293"/>
              <a:gd name="T44" fmla="*/ 2147483646 w 25400"/>
              <a:gd name="T45" fmla="*/ 900170918 h 14293"/>
              <a:gd name="T46" fmla="*/ 2147483646 w 25400"/>
              <a:gd name="T47" fmla="*/ 1076521271 h 14293"/>
              <a:gd name="T48" fmla="*/ 2147483646 w 25400"/>
              <a:gd name="T49" fmla="*/ 1035771998 h 14293"/>
              <a:gd name="T50" fmla="*/ 2147483646 w 25400"/>
              <a:gd name="T51" fmla="*/ 838470989 h 14293"/>
              <a:gd name="T52" fmla="*/ 2147483646 w 25400"/>
              <a:gd name="T53" fmla="*/ 481165494 h 14293"/>
              <a:gd name="T54" fmla="*/ 2147483646 w 25400"/>
              <a:gd name="T55" fmla="*/ 280180944 h 14293"/>
              <a:gd name="T56" fmla="*/ 2147483646 w 25400"/>
              <a:gd name="T57" fmla="*/ 241964135 h 14293"/>
              <a:gd name="T58" fmla="*/ 2147483646 w 25400"/>
              <a:gd name="T59" fmla="*/ 418544800 h 14293"/>
              <a:gd name="T60" fmla="*/ 2147483646 w 25400"/>
              <a:gd name="T61" fmla="*/ 422919276 h 14293"/>
              <a:gd name="T62" fmla="*/ 2147483646 w 25400"/>
              <a:gd name="T63" fmla="*/ 0 h 14293"/>
              <a:gd name="T64" fmla="*/ 0 w 25400"/>
              <a:gd name="T65" fmla="*/ 0 h 14293"/>
              <a:gd name="T66" fmla="*/ 0 w 25400"/>
              <a:gd name="T67" fmla="*/ 2147483646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57D58742-6E03-3741-A17D-7EB80FEF3CA8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71CBB69-7208-1641-9E7A-DEA53312F35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D42D300-3E0B-FC4D-9A9F-905553935573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8A5AA09-75D6-994C-AFB8-CE4C6803BD4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AF98BE5-330E-5E4D-9D72-B963FA175C3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411A488-8227-0542-94AE-3D862D837A91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3BC5269-840F-454A-9F80-5443CD54ABC4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C10EDD8-6D5D-C348-8631-BAB41ADC5D1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D9AE35EB-EBDF-AB4D-BC8A-FBC39D4306C3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B88EF616-1268-D94B-A116-0EE2212A9EF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471DC9C3-D618-9B45-9E2E-B0013540349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E008822-F9FB-8647-B4B5-EF8F03E9F5E1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1568685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A68C2C5E-4F5C-074E-94F5-2699202612E3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6240358 w 20233"/>
              <a:gd name="T1" fmla="*/ 3005491 h 14300"/>
              <a:gd name="T2" fmla="*/ 6240358 w 20233"/>
              <a:gd name="T3" fmla="*/ 2147483646 h 14300"/>
              <a:gd name="T4" fmla="*/ 1735565616 w 20233"/>
              <a:gd name="T5" fmla="*/ 2147483646 h 14300"/>
              <a:gd name="T6" fmla="*/ 1734641172 w 20233"/>
              <a:gd name="T7" fmla="*/ 2147483646 h 14300"/>
              <a:gd name="T8" fmla="*/ 2147483646 w 20233"/>
              <a:gd name="T9" fmla="*/ 2147483646 h 14300"/>
              <a:gd name="T10" fmla="*/ 2147483646 w 20233"/>
              <a:gd name="T11" fmla="*/ 2147483646 h 14300"/>
              <a:gd name="T12" fmla="*/ 2147483646 w 20233"/>
              <a:gd name="T13" fmla="*/ 2147483646 h 14300"/>
              <a:gd name="T14" fmla="*/ 2147483646 w 20233"/>
              <a:gd name="T15" fmla="*/ 2100345285 h 14300"/>
              <a:gd name="T16" fmla="*/ 2147483646 w 20233"/>
              <a:gd name="T17" fmla="*/ 2101501132 h 14300"/>
              <a:gd name="T18" fmla="*/ 2147483646 w 20233"/>
              <a:gd name="T19" fmla="*/ 1680044867 h 14300"/>
              <a:gd name="T20" fmla="*/ 2147483646 w 20233"/>
              <a:gd name="T21" fmla="*/ 1681200714 h 14300"/>
              <a:gd name="T22" fmla="*/ 2147483646 w 20233"/>
              <a:gd name="T23" fmla="*/ 1259975713 h 14300"/>
              <a:gd name="T24" fmla="*/ 2147483646 w 20233"/>
              <a:gd name="T25" fmla="*/ 1261132041 h 14300"/>
              <a:gd name="T26" fmla="*/ 2147483646 w 20233"/>
              <a:gd name="T27" fmla="*/ 839675775 h 14300"/>
              <a:gd name="T28" fmla="*/ 2147483646 w 20233"/>
              <a:gd name="T29" fmla="*/ 840831622 h 14300"/>
              <a:gd name="T30" fmla="*/ 2147483646 w 20233"/>
              <a:gd name="T31" fmla="*/ 419606622 h 14300"/>
              <a:gd name="T32" fmla="*/ 2147483646 w 20233"/>
              <a:gd name="T33" fmla="*/ 420762469 h 14300"/>
              <a:gd name="T34" fmla="*/ 2147483646 w 20233"/>
              <a:gd name="T35" fmla="*/ 0 h 14300"/>
              <a:gd name="T36" fmla="*/ 6240358 w 20233"/>
              <a:gd name="T37" fmla="*/ 300549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E918224-DD1A-7143-B564-5525F5FEB8A9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C41FDFA-A5EF-2140-A229-83610A9989B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4AFDC52-54A7-0E47-BFCE-83FE02377D8C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BB06680-1308-6C4A-942B-5C1C97475CB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A6118E1-35CA-564D-B964-BF0183453A80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0FB47ADB-3197-2745-A325-5FCCE63E24BB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CB929E4-832B-8444-8B9D-DC655CE9807D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5CC2C745-060E-D54A-9AF3-6FE8519CE1A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1DD69303-1BFB-0F4E-A915-A463959A32E4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1F08AE5-101F-4A4E-A338-D6D7B0A5E3E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FD9D26C4-A6E9-2E4B-B8C7-14D49A5B8B4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D169C39-9099-EF4A-8AD3-FB43F32B5DD1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1176668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EE9488F9-8139-A744-963D-CB6DD0AEF275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2147483646 h 14300"/>
              <a:gd name="T4" fmla="*/ 2147483646 w 25400"/>
              <a:gd name="T5" fmla="*/ 2147483646 h 14300"/>
              <a:gd name="T6" fmla="*/ 2147483646 w 25400"/>
              <a:gd name="T7" fmla="*/ 2147483646 h 14300"/>
              <a:gd name="T8" fmla="*/ 2147483646 w 25400"/>
              <a:gd name="T9" fmla="*/ 2147483646 h 14300"/>
              <a:gd name="T10" fmla="*/ 2147483646 w 25400"/>
              <a:gd name="T11" fmla="*/ 2147483646 h 14300"/>
              <a:gd name="T12" fmla="*/ 2147483646 w 25400"/>
              <a:gd name="T13" fmla="*/ 2147483646 h 14300"/>
              <a:gd name="T14" fmla="*/ 2147483646 w 25400"/>
              <a:gd name="T15" fmla="*/ 2089526133 h 14300"/>
              <a:gd name="T16" fmla="*/ 2147483646 w 25400"/>
              <a:gd name="T17" fmla="*/ 2090676167 h 14300"/>
              <a:gd name="T18" fmla="*/ 2147483646 w 25400"/>
              <a:gd name="T19" fmla="*/ 1671390996 h 14300"/>
              <a:gd name="T20" fmla="*/ 2147483646 w 25400"/>
              <a:gd name="T21" fmla="*/ 1672541030 h 14300"/>
              <a:gd name="T22" fmla="*/ 2147483646 w 25400"/>
              <a:gd name="T23" fmla="*/ 1253485577 h 14300"/>
              <a:gd name="T24" fmla="*/ 2147483646 w 25400"/>
              <a:gd name="T25" fmla="*/ 1254635611 h 14300"/>
              <a:gd name="T26" fmla="*/ 2147483646 w 25400"/>
              <a:gd name="T27" fmla="*/ 835350440 h 14300"/>
              <a:gd name="T28" fmla="*/ 2147483646 w 25400"/>
              <a:gd name="T29" fmla="*/ 836500474 h 14300"/>
              <a:gd name="T30" fmla="*/ 2147483646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039DBE22-4E66-AC41-BEE3-B6F231E7540E}"/>
              </a:ext>
            </a:extLst>
          </p:cNvPr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ED1CDF8F-4CFB-224E-B1F0-37C2D041418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235B8C5-0D59-D14B-B31F-3BB47CBB004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60D637B-6909-C646-B8EF-46902451176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AECA385-29B5-A84E-A7A2-BCBE670AF7F8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2904FE1-EB33-9644-A1DD-1CCE77E6087D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D16EFCBC-1DD3-E144-8861-D2E6198B1036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A53B5448-BC6F-AE40-BEA1-FBB7FAFB973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5D6347D4-136C-974C-A226-77A75391DC08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E0AFB0C-F487-0E43-AFA9-DF8A78FDB0B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7CF21C90-8EEF-6A4A-96F2-49385E0756F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1FAF4DEF-9CF4-AB4A-93A9-4CDF2AC7003F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6316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1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1.xml"/><Relationship Id="rId16" Type="http://schemas.openxmlformats.org/officeDocument/2006/relationships/slideLayout" Target="../slideLayouts/slideLayout55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49.xml"/><Relationship Id="rId19" Type="http://schemas.openxmlformats.org/officeDocument/2006/relationships/slideLayout" Target="../slideLayouts/slideLayout58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slideLayout" Target="../slideLayouts/slideLayout71.xml"/><Relationship Id="rId1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1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0.xml"/><Relationship Id="rId16" Type="http://schemas.openxmlformats.org/officeDocument/2006/relationships/slideLayout" Target="../slideLayouts/slideLayout74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68.xml"/><Relationship Id="rId19" Type="http://schemas.openxmlformats.org/officeDocument/2006/relationships/slideLayout" Target="../slideLayouts/slideLayout77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slideLayout" Target="../slideLayouts/slideLayout7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slideLayout" Target="../slideLayouts/slideLayout90.xml"/><Relationship Id="rId18" Type="http://schemas.openxmlformats.org/officeDocument/2006/relationships/slideLayout" Target="../slideLayouts/slideLayout9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17" Type="http://schemas.openxmlformats.org/officeDocument/2006/relationships/slideLayout" Target="../slideLayouts/slideLayout94.xml"/><Relationship Id="rId2" Type="http://schemas.openxmlformats.org/officeDocument/2006/relationships/slideLayout" Target="../slideLayouts/slideLayout79.xml"/><Relationship Id="rId16" Type="http://schemas.openxmlformats.org/officeDocument/2006/relationships/slideLayout" Target="../slideLayouts/slideLayout93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87.xml"/><Relationship Id="rId19" Type="http://schemas.openxmlformats.org/officeDocument/2006/relationships/slideLayout" Target="../slideLayouts/slideLayout96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slideLayout" Target="../slideLayouts/slideLayout9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>
            <a:extLst>
              <a:ext uri="{FF2B5EF4-FFF2-40B4-BE49-F238E27FC236}">
                <a16:creationId xmlns:a16="http://schemas.microsoft.com/office/drawing/2014/main" id="{61E0872D-12A6-7040-A038-B8D87DF52E6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7" name="Tekstin paikkamerkki 2">
            <a:extLst>
              <a:ext uri="{FF2B5EF4-FFF2-40B4-BE49-F238E27FC236}">
                <a16:creationId xmlns:a16="http://schemas.microsoft.com/office/drawing/2014/main" id="{BBFFD67E-9F7E-1645-9915-D9CD973426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47745B7-B4A6-6849-9E8C-FB4742404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4C47AB5E-A5B3-1149-BBFD-0E30D93B1E7A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399D890-D74C-7A42-AC89-A56B859B61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23E8190-4DB8-7446-B96F-2AEF9BE409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CD91CE02-FF25-A547-85B7-B39A78830B2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1031" name="Ryhmä 6">
            <a:extLst>
              <a:ext uri="{FF2B5EF4-FFF2-40B4-BE49-F238E27FC236}">
                <a16:creationId xmlns:a16="http://schemas.microsoft.com/office/drawing/2014/main" id="{6C5D4F43-7B4B-6248-BB03-2E1E3C84735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1032" name="Freeform 5">
              <a:extLst>
                <a:ext uri="{FF2B5EF4-FFF2-40B4-BE49-F238E27FC236}">
                  <a16:creationId xmlns:a16="http://schemas.microsoft.com/office/drawing/2014/main" id="{3DE23506-FB8F-434B-9268-C75B6DB48CF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2147483646 w 32573"/>
                <a:gd name="T1" fmla="*/ 1900936149 h 15116"/>
                <a:gd name="T2" fmla="*/ 2147483646 w 32573"/>
                <a:gd name="T3" fmla="*/ 1766399340 h 15116"/>
                <a:gd name="T4" fmla="*/ 2147483646 w 32573"/>
                <a:gd name="T5" fmla="*/ 1766399340 h 15116"/>
                <a:gd name="T6" fmla="*/ 2147483646 w 32573"/>
                <a:gd name="T7" fmla="*/ 1253079091 h 15116"/>
                <a:gd name="T8" fmla="*/ 2147483646 w 32573"/>
                <a:gd name="T9" fmla="*/ 0 h 15116"/>
                <a:gd name="T10" fmla="*/ 0 w 32573"/>
                <a:gd name="T11" fmla="*/ 0 h 15116"/>
                <a:gd name="T12" fmla="*/ 0 w 32573"/>
                <a:gd name="T13" fmla="*/ 1253079091 h 15116"/>
                <a:gd name="T14" fmla="*/ 515000394 w 32573"/>
                <a:gd name="T15" fmla="*/ 1766399340 h 15116"/>
                <a:gd name="T16" fmla="*/ 1738385627 w 32573"/>
                <a:gd name="T17" fmla="*/ 1766399340 h 15116"/>
                <a:gd name="T18" fmla="*/ 2063894922 w 32573"/>
                <a:gd name="T19" fmla="*/ 1900936149 h 15116"/>
                <a:gd name="T20" fmla="*/ 2128140367 w 32573"/>
                <a:gd name="T21" fmla="*/ 1964890130 h 15116"/>
                <a:gd name="T22" fmla="*/ 2147483646 w 32573"/>
                <a:gd name="T23" fmla="*/ 1900936149 h 15116"/>
                <a:gd name="T24" fmla="*/ 2147483646 w 32573"/>
                <a:gd name="T25" fmla="*/ 122058238 h 15116"/>
                <a:gd name="T26" fmla="*/ 2147483646 w 32573"/>
                <a:gd name="T27" fmla="*/ 1253079091 h 15116"/>
                <a:gd name="T28" fmla="*/ 2147483646 w 32573"/>
                <a:gd name="T29" fmla="*/ 1644341101 h 15116"/>
                <a:gd name="T30" fmla="*/ 2147483646 w 32573"/>
                <a:gd name="T31" fmla="*/ 1644341101 h 15116"/>
                <a:gd name="T32" fmla="*/ 2128140367 w 32573"/>
                <a:gd name="T33" fmla="*/ 1793566577 h 15116"/>
                <a:gd name="T34" fmla="*/ 1738385627 w 32573"/>
                <a:gd name="T35" fmla="*/ 1644341101 h 15116"/>
                <a:gd name="T36" fmla="*/ 515000394 w 32573"/>
                <a:gd name="T37" fmla="*/ 1644341101 h 15116"/>
                <a:gd name="T38" fmla="*/ 121871444 w 32573"/>
                <a:gd name="T39" fmla="*/ 1253079091 h 15116"/>
                <a:gd name="T40" fmla="*/ 121871444 w 32573"/>
                <a:gd name="T41" fmla="*/ 122058238 h 15116"/>
                <a:gd name="T42" fmla="*/ 2147483646 w 32573"/>
                <a:gd name="T43" fmla="*/ 122058238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33" name="Freeform 6">
              <a:extLst>
                <a:ext uri="{FF2B5EF4-FFF2-40B4-BE49-F238E27FC236}">
                  <a16:creationId xmlns:a16="http://schemas.microsoft.com/office/drawing/2014/main" id="{E98052C0-6041-C945-B639-7987A4C02A0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36213483 w 1048"/>
                <a:gd name="T1" fmla="*/ 65425671 h 1009"/>
                <a:gd name="T2" fmla="*/ 68236709 w 1048"/>
                <a:gd name="T3" fmla="*/ 130981048 h 1009"/>
                <a:gd name="T4" fmla="*/ 0 w 1048"/>
                <a:gd name="T5" fmla="*/ 65425671 h 1009"/>
                <a:gd name="T6" fmla="*/ 68236709 w 1048"/>
                <a:gd name="T7" fmla="*/ 0 h 1009"/>
                <a:gd name="T8" fmla="*/ 136213483 w 1048"/>
                <a:gd name="T9" fmla="*/ 65425671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>
              <a:extLst>
                <a:ext uri="{FF2B5EF4-FFF2-40B4-BE49-F238E27FC236}">
                  <a16:creationId xmlns:a16="http://schemas.microsoft.com/office/drawing/2014/main" id="{D0EE43C6-B8DF-D747-976D-5D9A6E00132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96034" y="2783198"/>
              <a:ext cx="324038" cy="11777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1035" name="Freeform 8">
              <a:extLst>
                <a:ext uri="{FF2B5EF4-FFF2-40B4-BE49-F238E27FC236}">
                  <a16:creationId xmlns:a16="http://schemas.microsoft.com/office/drawing/2014/main" id="{7B837FD0-25EF-BC42-AB63-416055C4FBB5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249840248 w 3105"/>
                <a:gd name="T1" fmla="*/ 349164753 h 4625"/>
                <a:gd name="T2" fmla="*/ 403407980 w 3105"/>
                <a:gd name="T3" fmla="*/ 601895953 h 4625"/>
                <a:gd name="T4" fmla="*/ 275564631 w 3105"/>
                <a:gd name="T5" fmla="*/ 601895953 h 4625"/>
                <a:gd name="T6" fmla="*/ 172536617 w 3105"/>
                <a:gd name="T7" fmla="*/ 434015747 h 4625"/>
                <a:gd name="T8" fmla="*/ 117059856 w 3105"/>
                <a:gd name="T9" fmla="*/ 504681739 h 4625"/>
                <a:gd name="T10" fmla="*/ 117059856 w 3105"/>
                <a:gd name="T11" fmla="*/ 601895953 h 4625"/>
                <a:gd name="T12" fmla="*/ 0 w 3105"/>
                <a:gd name="T13" fmla="*/ 601895953 h 4625"/>
                <a:gd name="T14" fmla="*/ 0 w 3105"/>
                <a:gd name="T15" fmla="*/ 0 h 4625"/>
                <a:gd name="T16" fmla="*/ 117059856 w 3105"/>
                <a:gd name="T17" fmla="*/ 0 h 4625"/>
                <a:gd name="T18" fmla="*/ 117059856 w 3105"/>
                <a:gd name="T19" fmla="*/ 277718101 h 4625"/>
                <a:gd name="T20" fmla="*/ 111213405 w 3105"/>
                <a:gd name="T21" fmla="*/ 380788711 h 4625"/>
                <a:gd name="T22" fmla="*/ 113681746 w 3105"/>
                <a:gd name="T23" fmla="*/ 380788711 h 4625"/>
                <a:gd name="T24" fmla="*/ 164351226 w 3105"/>
                <a:gd name="T25" fmla="*/ 302574773 h 4625"/>
                <a:gd name="T26" fmla="*/ 253997644 w 3105"/>
                <a:gd name="T27" fmla="*/ 182846229 h 4625"/>
                <a:gd name="T28" fmla="*/ 390935432 w 3105"/>
                <a:gd name="T29" fmla="*/ 182846229 h 4625"/>
                <a:gd name="T30" fmla="*/ 249840248 w 3105"/>
                <a:gd name="T31" fmla="*/ 349164753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36" name="Freeform 9">
              <a:extLst>
                <a:ext uri="{FF2B5EF4-FFF2-40B4-BE49-F238E27FC236}">
                  <a16:creationId xmlns:a16="http://schemas.microsoft.com/office/drawing/2014/main" id="{29D85B1A-88B0-9941-BC59-0811839441EB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370161795 w 2850"/>
                <a:gd name="T1" fmla="*/ 160334704 h 3296"/>
                <a:gd name="T2" fmla="*/ 238981805 w 2850"/>
                <a:gd name="T3" fmla="*/ 0 h 3296"/>
                <a:gd name="T4" fmla="*/ 113776010 w 2850"/>
                <a:gd name="T5" fmla="*/ 78995991 h 3296"/>
                <a:gd name="T6" fmla="*/ 111178315 w 2850"/>
                <a:gd name="T7" fmla="*/ 78995991 h 3296"/>
                <a:gd name="T8" fmla="*/ 117023129 w 2850"/>
                <a:gd name="T9" fmla="*/ 9890733 h 3296"/>
                <a:gd name="T10" fmla="*/ 0 w 2850"/>
                <a:gd name="T11" fmla="*/ 9890733 h 3296"/>
                <a:gd name="T12" fmla="*/ 0 w 2850"/>
                <a:gd name="T13" fmla="*/ 428947623 h 3296"/>
                <a:gd name="T14" fmla="*/ 117023129 w 2850"/>
                <a:gd name="T15" fmla="*/ 428947623 h 3296"/>
                <a:gd name="T16" fmla="*/ 117023129 w 2850"/>
                <a:gd name="T17" fmla="*/ 180376632 h 3296"/>
                <a:gd name="T18" fmla="*/ 189237101 w 2850"/>
                <a:gd name="T19" fmla="*/ 98907687 h 3296"/>
                <a:gd name="T20" fmla="*/ 252229401 w 2850"/>
                <a:gd name="T21" fmla="*/ 183760484 h 3296"/>
                <a:gd name="T22" fmla="*/ 252229401 w 2850"/>
                <a:gd name="T23" fmla="*/ 428947623 h 3296"/>
                <a:gd name="T24" fmla="*/ 370161795 w 2850"/>
                <a:gd name="T25" fmla="*/ 428947623 h 3296"/>
                <a:gd name="T26" fmla="*/ 370161795 w 2850"/>
                <a:gd name="T27" fmla="*/ 160334704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37" name="Freeform 10">
              <a:extLst>
                <a:ext uri="{FF2B5EF4-FFF2-40B4-BE49-F238E27FC236}">
                  <a16:creationId xmlns:a16="http://schemas.microsoft.com/office/drawing/2014/main" id="{FC690A2C-1F06-F34B-9100-8B270D8DD12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36343582 w 1047"/>
                <a:gd name="T1" fmla="*/ 65425671 h 1009"/>
                <a:gd name="T2" fmla="*/ 68236927 w 1047"/>
                <a:gd name="T3" fmla="*/ 130981048 h 1009"/>
                <a:gd name="T4" fmla="*/ 0 w 1047"/>
                <a:gd name="T5" fmla="*/ 65425671 h 1009"/>
                <a:gd name="T6" fmla="*/ 68236927 w 1047"/>
                <a:gd name="T7" fmla="*/ 0 h 1009"/>
                <a:gd name="T8" fmla="*/ 136343582 w 1047"/>
                <a:gd name="T9" fmla="*/ 65425671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>
              <a:extLst>
                <a:ext uri="{FF2B5EF4-FFF2-40B4-BE49-F238E27FC236}">
                  <a16:creationId xmlns:a16="http://schemas.microsoft.com/office/drawing/2014/main" id="{13B81E49-BBC7-E348-9335-62CC2A83958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6210" y="2783198"/>
              <a:ext cx="324038" cy="11777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fi-FI" altLang="fi-FI"/>
            </a:p>
          </p:txBody>
        </p:sp>
        <p:sp>
          <p:nvSpPr>
            <p:cNvPr id="1039" name="Freeform 12">
              <a:extLst>
                <a:ext uri="{FF2B5EF4-FFF2-40B4-BE49-F238E27FC236}">
                  <a16:creationId xmlns:a16="http://schemas.microsoft.com/office/drawing/2014/main" id="{8016351B-D023-8942-9F39-B3AC080C073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63057335 w 2907"/>
                <a:gd name="T1" fmla="*/ 312194680 h 3373"/>
                <a:gd name="T2" fmla="*/ 162770684 w 2907"/>
                <a:gd name="T3" fmla="*/ 256566133 h 3373"/>
                <a:gd name="T4" fmla="*/ 20784880 w 2907"/>
                <a:gd name="T5" fmla="*/ 128672966 h 3373"/>
                <a:gd name="T6" fmla="*/ 185893629 w 2907"/>
                <a:gd name="T7" fmla="*/ 0 h 3373"/>
                <a:gd name="T8" fmla="*/ 377633320 w 2907"/>
                <a:gd name="T9" fmla="*/ 95400099 h 3373"/>
                <a:gd name="T10" fmla="*/ 277087165 w 2907"/>
                <a:gd name="T11" fmla="*/ 151938232 h 3373"/>
                <a:gd name="T12" fmla="*/ 190050749 w 2907"/>
                <a:gd name="T13" fmla="*/ 85392138 h 3373"/>
                <a:gd name="T14" fmla="*/ 135360866 w 2907"/>
                <a:gd name="T15" fmla="*/ 122824293 h 3373"/>
                <a:gd name="T16" fmla="*/ 252405029 w 2907"/>
                <a:gd name="T17" fmla="*/ 177672681 h 3373"/>
                <a:gd name="T18" fmla="*/ 377633320 w 2907"/>
                <a:gd name="T19" fmla="*/ 304656263 h 3373"/>
                <a:gd name="T20" fmla="*/ 209146687 w 2907"/>
                <a:gd name="T21" fmla="*/ 438398103 h 3373"/>
                <a:gd name="T22" fmla="*/ 0 w 2907"/>
                <a:gd name="T23" fmla="*/ 330520859 h 3373"/>
                <a:gd name="T24" fmla="*/ 102105346 w 2907"/>
                <a:gd name="T25" fmla="*/ 273202567 h 3373"/>
                <a:gd name="T26" fmla="*/ 207587857 w 2907"/>
                <a:gd name="T27" fmla="*/ 352876179 h 3373"/>
                <a:gd name="T28" fmla="*/ 263057335 w 2907"/>
                <a:gd name="T29" fmla="*/ 312194680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40" name="Freeform 13">
              <a:extLst>
                <a:ext uri="{FF2B5EF4-FFF2-40B4-BE49-F238E27FC236}">
                  <a16:creationId xmlns:a16="http://schemas.microsoft.com/office/drawing/2014/main" id="{A8358059-CC88-3547-941C-CAE9D0B41AF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117615058 w 1565"/>
                <a:gd name="T1" fmla="*/ 0 h 4657"/>
                <a:gd name="T2" fmla="*/ 0 w 1565"/>
                <a:gd name="T3" fmla="*/ 0 h 4657"/>
                <a:gd name="T4" fmla="*/ 0 w 1565"/>
                <a:gd name="T5" fmla="*/ 481139008 h 4657"/>
                <a:gd name="T6" fmla="*/ 27750346 w 1565"/>
                <a:gd name="T7" fmla="*/ 575133720 h 4657"/>
                <a:gd name="T8" fmla="*/ 115929410 w 1565"/>
                <a:gd name="T9" fmla="*/ 604604623 h 4657"/>
                <a:gd name="T10" fmla="*/ 158203477 w 1565"/>
                <a:gd name="T11" fmla="*/ 600060687 h 4657"/>
                <a:gd name="T12" fmla="*/ 192956409 w 1565"/>
                <a:gd name="T13" fmla="*/ 587207883 h 4657"/>
                <a:gd name="T14" fmla="*/ 202941377 w 1565"/>
                <a:gd name="T15" fmla="*/ 508402620 h 4657"/>
                <a:gd name="T16" fmla="*/ 178562326 w 1565"/>
                <a:gd name="T17" fmla="*/ 515413273 h 4657"/>
                <a:gd name="T18" fmla="*/ 154053997 w 1565"/>
                <a:gd name="T19" fmla="*/ 517490490 h 4657"/>
                <a:gd name="T20" fmla="*/ 126303291 w 1565"/>
                <a:gd name="T21" fmla="*/ 505935902 h 4657"/>
                <a:gd name="T22" fmla="*/ 117615058 w 1565"/>
                <a:gd name="T23" fmla="*/ 464391556 h 4657"/>
                <a:gd name="T24" fmla="*/ 117615058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41" name="Freeform 14">
              <a:extLst>
                <a:ext uri="{FF2B5EF4-FFF2-40B4-BE49-F238E27FC236}">
                  <a16:creationId xmlns:a16="http://schemas.microsoft.com/office/drawing/2014/main" id="{CD73257E-431A-8B49-AD7B-EF5B089E4DC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200117061 w 2977"/>
                <a:gd name="T1" fmla="*/ 84612339 h 3373"/>
                <a:gd name="T2" fmla="*/ 112922993 w 2977"/>
                <a:gd name="T3" fmla="*/ 172603807 h 3373"/>
                <a:gd name="T4" fmla="*/ 278084635 w 2977"/>
                <a:gd name="T5" fmla="*/ 172603807 h 3373"/>
                <a:gd name="T6" fmla="*/ 200117061 w 2977"/>
                <a:gd name="T7" fmla="*/ 84612339 h 3373"/>
                <a:gd name="T8" fmla="*/ 381001775 w 2977"/>
                <a:gd name="T9" fmla="*/ 250717460 h 3373"/>
                <a:gd name="T10" fmla="*/ 110454063 w 2977"/>
                <a:gd name="T11" fmla="*/ 250717460 h 3373"/>
                <a:gd name="T12" fmla="*/ 202585991 w 2977"/>
                <a:gd name="T13" fmla="*/ 351966233 h 3373"/>
                <a:gd name="T14" fmla="*/ 283152628 w 2977"/>
                <a:gd name="T15" fmla="*/ 283080742 h 3373"/>
                <a:gd name="T16" fmla="*/ 381781494 w 2977"/>
                <a:gd name="T17" fmla="*/ 338708928 h 3373"/>
                <a:gd name="T18" fmla="*/ 202585991 w 2977"/>
                <a:gd name="T19" fmla="*/ 438398103 h 3373"/>
                <a:gd name="T20" fmla="*/ 0 w 2977"/>
                <a:gd name="T21" fmla="*/ 219133978 h 3373"/>
                <a:gd name="T22" fmla="*/ 200117061 w 2977"/>
                <a:gd name="T23" fmla="*/ 0 h 3373"/>
                <a:gd name="T24" fmla="*/ 386849487 w 2977"/>
                <a:gd name="T25" fmla="*/ 193399529 h 3373"/>
                <a:gd name="T26" fmla="*/ 381001775 w 2977"/>
                <a:gd name="T27" fmla="*/ 250717460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42" name="Freeform 15">
              <a:extLst>
                <a:ext uri="{FF2B5EF4-FFF2-40B4-BE49-F238E27FC236}">
                  <a16:creationId xmlns:a16="http://schemas.microsoft.com/office/drawing/2014/main" id="{06CA2676-A2CB-2948-B97B-CB45510F7D21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350454360 w 3641"/>
                <a:gd name="T1" fmla="*/ 574741589 h 4420"/>
                <a:gd name="T2" fmla="*/ 472244473 w 3641"/>
                <a:gd name="T3" fmla="*/ 574741589 h 4420"/>
                <a:gd name="T4" fmla="*/ 472244473 w 3641"/>
                <a:gd name="T5" fmla="*/ 0 h 4420"/>
                <a:gd name="T6" fmla="*/ 350454360 w 3641"/>
                <a:gd name="T7" fmla="*/ 0 h 4420"/>
                <a:gd name="T8" fmla="*/ 350454360 w 3641"/>
                <a:gd name="T9" fmla="*/ 227555984 h 4420"/>
                <a:gd name="T10" fmla="*/ 121790113 w 3641"/>
                <a:gd name="T11" fmla="*/ 227555984 h 4420"/>
                <a:gd name="T12" fmla="*/ 121790113 w 3641"/>
                <a:gd name="T13" fmla="*/ 0 h 4420"/>
                <a:gd name="T14" fmla="*/ 0 w 3641"/>
                <a:gd name="T15" fmla="*/ 0 h 4420"/>
                <a:gd name="T16" fmla="*/ 0 w 3641"/>
                <a:gd name="T17" fmla="*/ 574741589 h 4420"/>
                <a:gd name="T18" fmla="*/ 121790113 w 3641"/>
                <a:gd name="T19" fmla="*/ 574741589 h 4420"/>
                <a:gd name="T20" fmla="*/ 121790113 w 3641"/>
                <a:gd name="T21" fmla="*/ 336262684 h 4420"/>
                <a:gd name="T22" fmla="*/ 350454360 w 3641"/>
                <a:gd name="T23" fmla="*/ 336262684 h 4420"/>
                <a:gd name="T24" fmla="*/ 350454360 w 3641"/>
                <a:gd name="T25" fmla="*/ 574741589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69" r:id="rId7"/>
    <p:sldLayoutId id="2147484011" r:id="rId8"/>
    <p:sldLayoutId id="2147484012" r:id="rId9"/>
    <p:sldLayoutId id="2147483975" r:id="rId10"/>
    <p:sldLayoutId id="2147484013" r:id="rId11"/>
    <p:sldLayoutId id="2147484014" r:id="rId12"/>
    <p:sldLayoutId id="2147484015" r:id="rId13"/>
    <p:sldLayoutId id="2147484016" r:id="rId14"/>
    <p:sldLayoutId id="2147484017" r:id="rId15"/>
    <p:sldLayoutId id="2147484068" r:id="rId16"/>
    <p:sldLayoutId id="2147484067" r:id="rId17"/>
    <p:sldLayoutId id="2147483976" r:id="rId18"/>
    <p:sldLayoutId id="2147483977" r:id="rId19"/>
    <p:sldLayoutId id="2147483978" r:id="rId20"/>
    <p:sldLayoutId id="2147483979" r:id="rId21"/>
    <p:sldLayoutId id="2147483980" r:id="rId22"/>
    <p:sldLayoutId id="2147483981" r:id="rId23"/>
    <p:sldLayoutId id="2147483982" r:id="rId24"/>
    <p:sldLayoutId id="2147484018" r:id="rId25"/>
    <p:sldLayoutId id="2147484019" r:id="rId26"/>
    <p:sldLayoutId id="2147484020" r:id="rId27"/>
    <p:sldLayoutId id="2147483983" r:id="rId28"/>
    <p:sldLayoutId id="2147483984" r:id="rId29"/>
    <p:sldLayoutId id="2147484021" r:id="rId30"/>
    <p:sldLayoutId id="2147484022" r:id="rId31"/>
    <p:sldLayoutId id="2147484023" r:id="rId32"/>
    <p:sldLayoutId id="2147484024" r:id="rId33"/>
    <p:sldLayoutId id="2147484025" r:id="rId34"/>
    <p:sldLayoutId id="2147484026" r:id="rId35"/>
    <p:sldLayoutId id="2147484027" r:id="rId36"/>
    <p:sldLayoutId id="2147484028" r:id="rId37"/>
    <p:sldLayoutId id="2147484029" r:id="rId38"/>
    <p:sldLayoutId id="2147484030" r:id="rId39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604020202020204" pitchFamily="34" charset="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Otsikon paikkamerkki 1">
            <a:extLst>
              <a:ext uri="{FF2B5EF4-FFF2-40B4-BE49-F238E27FC236}">
                <a16:creationId xmlns:a16="http://schemas.microsoft.com/office/drawing/2014/main" id="{CB55AD00-F920-9A42-A432-27BBBC27C5B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7891" name="Tekstin paikkamerkki 2">
            <a:extLst>
              <a:ext uri="{FF2B5EF4-FFF2-40B4-BE49-F238E27FC236}">
                <a16:creationId xmlns:a16="http://schemas.microsoft.com/office/drawing/2014/main" id="{3A0C726E-DF05-1546-AE24-EA95362AED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32B202B-0A1E-F041-868D-33F82A6AA8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6A0C1A0E-BE46-124C-80A3-9CBF43435CCE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B3B35A6-87D3-6945-8C3A-9C211A4257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B28DA7C-22B4-064A-8BD5-E1BA5D3386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F2A5173E-91C7-FB4D-832B-6BBF1349DAB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09EC5B30-E04D-3044-9B3A-8A2068E5BD6D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CFB322F7-D3FB-5D47-B06E-8326F138DEC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DA56769-26B8-BE4E-A6CB-50B3CCB2253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5369189-B5BC-5D4F-BB36-C21091B41E9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902FAE0E-9D1F-D74A-BB61-2B65F131A8D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47B4C94F-EFC5-B94B-942B-40531479FC70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84A24ED2-7579-A24B-AD86-510B2BEBA15B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A5BBE234-ABBC-D144-8A65-C39805EC6E0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6366BD95-9111-9F42-9809-AC071C6AE02C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C3835F49-777E-7F43-8969-0FEE753B2226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6C0792FA-34DB-4A43-ABB8-555AA864A1D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EB425957-3DC7-EF40-98BD-B82B2751BF7C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4031" r:id="rId2"/>
    <p:sldLayoutId id="2147483986" r:id="rId3"/>
    <p:sldLayoutId id="2147484032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4033" r:id="rId10"/>
    <p:sldLayoutId id="2147484034" r:id="rId11"/>
    <p:sldLayoutId id="2147484035" r:id="rId12"/>
    <p:sldLayoutId id="2147484036" r:id="rId13"/>
    <p:sldLayoutId id="2147484037" r:id="rId14"/>
    <p:sldLayoutId id="2147484038" r:id="rId15"/>
    <p:sldLayoutId id="2147484039" r:id="rId16"/>
    <p:sldLayoutId id="2147484040" r:id="rId17"/>
    <p:sldLayoutId id="2147484041" r:id="rId18"/>
    <p:sldLayoutId id="2147484042" r:id="rId19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604020202020204" pitchFamily="34" charset="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Otsikon paikkamerkki 1">
            <a:extLst>
              <a:ext uri="{FF2B5EF4-FFF2-40B4-BE49-F238E27FC236}">
                <a16:creationId xmlns:a16="http://schemas.microsoft.com/office/drawing/2014/main" id="{C4083F02-7730-284E-BA9F-4CA7BBBF72F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8371" name="Tekstin paikkamerkki 2">
            <a:extLst>
              <a:ext uri="{FF2B5EF4-FFF2-40B4-BE49-F238E27FC236}">
                <a16:creationId xmlns:a16="http://schemas.microsoft.com/office/drawing/2014/main" id="{35AFF814-AC76-A746-9EF5-044C2933A1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4316D0-D4E4-2840-A141-B248CC1DFE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FC6F39FE-BCD8-3B42-A242-3306F07B3920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2E7C890-945D-7144-AE71-B0C559C1B6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FAB942D-6E3D-B24B-BEBC-F20056D114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F1C740F2-AD14-D24B-BFFF-9A08366D640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9C8B9CAF-D532-4949-83DC-A0743FF77C09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2B3A0C84-E9FB-CB4B-A6D8-D54FA6E0512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3353CF6-8FED-6A4E-9303-880B19E5BC0C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05659588-B822-D648-B29C-0DD890FDBD9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F37B59D8-FF6E-F54E-99A3-D43898DC72D9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FF27DF45-0F05-A143-9DE9-1C3CBA0C1FEE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CC908269-2CDE-BE4D-BAD8-FB8EEEA5B435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554BF213-E2A0-8241-9017-F6998FB9E66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5D9CB320-F946-1946-9779-B579900AC50C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B8290B04-8B98-034E-BD5B-1412B2971AA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2B6C1711-39DB-B447-B2FC-AB1B2504976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861AB747-61B0-4A48-85BF-095731E55EEB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4043" r:id="rId2"/>
    <p:sldLayoutId id="2147483993" r:id="rId3"/>
    <p:sldLayoutId id="2147484044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4045" r:id="rId10"/>
    <p:sldLayoutId id="2147484046" r:id="rId11"/>
    <p:sldLayoutId id="2147484047" r:id="rId12"/>
    <p:sldLayoutId id="2147484048" r:id="rId13"/>
    <p:sldLayoutId id="2147484049" r:id="rId14"/>
    <p:sldLayoutId id="2147484050" r:id="rId15"/>
    <p:sldLayoutId id="2147484051" r:id="rId16"/>
    <p:sldLayoutId id="2147484052" r:id="rId17"/>
    <p:sldLayoutId id="2147484053" r:id="rId18"/>
    <p:sldLayoutId id="2147484054" r:id="rId19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604020202020204" pitchFamily="34" charset="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Otsikon paikkamerkki 1">
            <a:extLst>
              <a:ext uri="{FF2B5EF4-FFF2-40B4-BE49-F238E27FC236}">
                <a16:creationId xmlns:a16="http://schemas.microsoft.com/office/drawing/2014/main" id="{6619DE1D-77D2-894F-AE68-0D237A086E8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78851" name="Tekstin paikkamerkki 2">
            <a:extLst>
              <a:ext uri="{FF2B5EF4-FFF2-40B4-BE49-F238E27FC236}">
                <a16:creationId xmlns:a16="http://schemas.microsoft.com/office/drawing/2014/main" id="{01F58901-D05C-D54B-8721-F4329BE2B8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813F63-58D1-0141-99EE-C0ADC4A81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16A02EF0-9951-D64F-91D3-C5D3D4B3124B}" type="datetime1">
              <a:rPr lang="fi-FI" smtClean="0"/>
              <a:t>26.11.2021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13CC1D0-97CB-B441-BB0E-F6FE5D1288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45C5770-0397-A942-A798-AAE8065E3F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957522B0-61FC-2F4B-A2C1-EE4D041E1F2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24E098E6-31C8-164A-8F46-7370FB65EC74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6D386E4-DCF2-6E4A-8E68-DDC7D66E70A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6E1D7C50-B662-7144-81CF-9CC0F122DC7F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FBC7DD14-DAE1-3E46-9E5A-EA2A06999D4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235470DF-8ACF-A240-A307-F245930E10C8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0E683DE2-6F26-6245-9760-187BA4E7CDAF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395F6E94-C46C-7842-A3EA-3DC111638AE1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3F84031E-E0ED-D644-8571-40A599EB05E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51BF0BA5-973F-FF4E-8DF1-185877104730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92989F9F-F1D3-A74C-9B36-DDA76EC5B8F7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296B1CE3-B2F0-734A-89F0-58B2850AA2C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A8CF7F6B-C409-9B46-B616-1A66D26FBFAD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55" r:id="rId2"/>
    <p:sldLayoutId id="2147484000" r:id="rId3"/>
    <p:sldLayoutId id="2147484056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57" r:id="rId10"/>
    <p:sldLayoutId id="2147484058" r:id="rId11"/>
    <p:sldLayoutId id="2147484059" r:id="rId12"/>
    <p:sldLayoutId id="2147484060" r:id="rId13"/>
    <p:sldLayoutId id="2147484061" r:id="rId14"/>
    <p:sldLayoutId id="2147484062" r:id="rId15"/>
    <p:sldLayoutId id="2147484063" r:id="rId16"/>
    <p:sldLayoutId id="2147484064" r:id="rId17"/>
    <p:sldLayoutId id="2147484065" r:id="rId18"/>
    <p:sldLayoutId id="2147484066" r:id="rId19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604020202020204" pitchFamily="34" charset="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5468A5-336F-464D-B031-2F6973D42E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6600" dirty="0">
                <a:solidFill>
                  <a:schemeClr val="bg1"/>
                </a:solidFill>
              </a:rPr>
              <a:t>[Ohjelman/projektin nimi]</a:t>
            </a:r>
            <a:endParaRPr lang="fi-FI" sz="4800" dirty="0">
              <a:solidFill>
                <a:schemeClr val="tx1"/>
              </a:solidFill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A6E2BEE-8B21-AF42-959B-BAE9234BB2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3492" y="4529532"/>
            <a:ext cx="10709478" cy="972000"/>
          </a:xfrm>
        </p:spPr>
        <p:txBody>
          <a:bodyPr rtlCol="0" anchor="b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fi-FI" dirty="0"/>
            </a:br>
            <a:endParaRPr lang="fi-FI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3600" dirty="0"/>
              <a:t>Loppuraportti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Ohjelman/projektin omistaja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Ohjelmajohtaja/projektipäällikkö: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Projektin omistaja: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Päivämäärä: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Hyväksyjä ja pvm:</a:t>
            </a:r>
          </a:p>
        </p:txBody>
      </p:sp>
    </p:spTree>
    <p:extLst>
      <p:ext uri="{BB962C8B-B14F-4D97-AF65-F5344CB8AC3E}">
        <p14:creationId xmlns:p14="http://schemas.microsoft.com/office/powerpoint/2010/main" val="3771516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2.1 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Aikataulun hallinta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0FC8FE16-DA08-BB41-A0B0-5670E7983084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485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2.2 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Kustannus ja resurssinhallinta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33E12FDB-1566-3244-A4C4-925753AEA2D0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4" name="Sisällön paikkamerkki 13">
            <a:extLst>
              <a:ext uri="{FF2B5EF4-FFF2-40B4-BE49-F238E27FC236}">
                <a16:creationId xmlns:a16="http://schemas.microsoft.com/office/drawing/2014/main" id="{8DAEB93C-EAF8-8646-A5BF-113FDD325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78012"/>
            <a:ext cx="11234738" cy="49799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52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2.2.1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Työmäärät ja tehtävien tekijät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C8E6EFC-A31C-244D-9498-D92F3178C6E9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12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C965A8F8-9BA8-784B-A745-7D586F8EB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109316"/>
              </p:ext>
            </p:extLst>
          </p:nvPr>
        </p:nvGraphicFramePr>
        <p:xfrm>
          <a:off x="467994" y="1783859"/>
          <a:ext cx="10092429" cy="4150780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5055716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2476032">
                  <a:extLst>
                    <a:ext uri="{9D8B030D-6E8A-4147-A177-3AD203B41FA5}">
                      <a16:colId xmlns:a16="http://schemas.microsoft.com/office/drawing/2014/main" val="3867680718"/>
                    </a:ext>
                  </a:extLst>
                </a:gridCol>
                <a:gridCol w="2560681">
                  <a:extLst>
                    <a:ext uri="{9D8B030D-6E8A-4147-A177-3AD203B41FA5}">
                      <a16:colId xmlns:a16="http://schemas.microsoft.com/office/drawing/2014/main" val="2110151426"/>
                    </a:ext>
                  </a:extLst>
                </a:gridCol>
              </a:tblGrid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1" u="none" strike="noStrike" kern="1200" baseline="0" dirty="0">
                          <a:solidFill>
                            <a:schemeClr val="tx1"/>
                          </a:solidFill>
                        </a:rPr>
                        <a:t>Tehtävät</a:t>
                      </a:r>
                      <a:endParaRPr lang="fi-FI" sz="1400" b="1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400" b="1" u="none" strike="noStrike" kern="1200" baseline="0" dirty="0">
                          <a:solidFill>
                            <a:schemeClr val="tx1"/>
                          </a:solidFill>
                        </a:rPr>
                        <a:t>Suunniteltu aika*</a:t>
                      </a:r>
                      <a:endParaRPr lang="fi-FI" sz="1400" b="1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b="1" u="none" strike="noStrike" kern="1200" baseline="0" dirty="0">
                          <a:solidFill>
                            <a:schemeClr val="tx1"/>
                          </a:solidFill>
                        </a:rPr>
                        <a:t>Toteutunut aika*</a:t>
                      </a:r>
                      <a:endParaRPr lang="fi-FI" sz="1600" b="1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6969929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325294042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1793281099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349518804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179584313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1511365835"/>
                  </a:ext>
                </a:extLst>
              </a:tr>
            </a:tbl>
          </a:graphicData>
        </a:graphic>
      </p:graphicFrame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BB368F6D-9065-0E48-8FB1-A82FCE70E1BA}"/>
              </a:ext>
            </a:extLst>
          </p:cNvPr>
          <p:cNvSpPr txBox="1">
            <a:spLocks/>
          </p:cNvSpPr>
          <p:nvPr/>
        </p:nvSpPr>
        <p:spPr bwMode="auto">
          <a:xfrm>
            <a:off x="6456040" y="6020997"/>
            <a:ext cx="4114800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*</a:t>
            </a:r>
            <a:r>
              <a:rPr lang="fi-FI" altLang="fi-FI" sz="1300" dirty="0" err="1">
                <a:solidFill>
                  <a:srgbClr val="000000"/>
                </a:solidFill>
              </a:rPr>
              <a:t>Henkilötyöpäiivät</a:t>
            </a:r>
            <a:r>
              <a:rPr lang="fi-FI" altLang="fi-FI" sz="1300" dirty="0">
                <a:solidFill>
                  <a:srgbClr val="000000"/>
                </a:solidFill>
              </a:rPr>
              <a:t> tai -tunnit</a:t>
            </a:r>
          </a:p>
        </p:txBody>
      </p:sp>
    </p:spTree>
    <p:extLst>
      <p:ext uri="{BB962C8B-B14F-4D97-AF65-F5344CB8AC3E}">
        <p14:creationId xmlns:p14="http://schemas.microsoft.com/office/powerpoint/2010/main" val="3768295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2.2.2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Todelliset kustannukset ja budjetti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C37134D6-3633-404F-AF93-AD05FF389445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13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8F7E2401-7A6D-A244-90D7-5B23B5C9C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163390"/>
              </p:ext>
            </p:extLst>
          </p:nvPr>
        </p:nvGraphicFramePr>
        <p:xfrm>
          <a:off x="467995" y="1783859"/>
          <a:ext cx="8389134" cy="2655830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4202465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2058153">
                  <a:extLst>
                    <a:ext uri="{9D8B030D-6E8A-4147-A177-3AD203B41FA5}">
                      <a16:colId xmlns:a16="http://schemas.microsoft.com/office/drawing/2014/main" val="3867680718"/>
                    </a:ext>
                  </a:extLst>
                </a:gridCol>
                <a:gridCol w="2128516">
                  <a:extLst>
                    <a:ext uri="{9D8B030D-6E8A-4147-A177-3AD203B41FA5}">
                      <a16:colId xmlns:a16="http://schemas.microsoft.com/office/drawing/2014/main" val="2110151426"/>
                    </a:ext>
                  </a:extLst>
                </a:gridCol>
              </a:tblGrid>
              <a:tr h="415078">
                <a:tc>
                  <a:txBody>
                    <a:bodyPr/>
                    <a:lstStyle/>
                    <a:p>
                      <a:pPr rtl="0"/>
                      <a:endParaRPr lang="fi-FI" sz="1400" b="1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b="0" u="none" strike="noStrike" kern="1200" baseline="0" dirty="0">
                          <a:solidFill>
                            <a:schemeClr val="tx1"/>
                          </a:solidFill>
                        </a:rPr>
                        <a:t>Budjetti</a:t>
                      </a:r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u="none" strike="noStrike" kern="1200" baseline="0" dirty="0">
                          <a:solidFill>
                            <a:schemeClr val="tx1"/>
                          </a:solidFill>
                        </a:rPr>
                        <a:t>Toteutunut</a:t>
                      </a:r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u="none" strike="noStrike" kern="1200" baseline="0" dirty="0">
                          <a:solidFill>
                            <a:schemeClr val="tx1"/>
                          </a:solidFill>
                        </a:rPr>
                        <a:t>Oman henkilöstön henkilötyöpäivien kustannukset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u="none" strike="noStrike" kern="1200" baseline="0" dirty="0">
                          <a:solidFill>
                            <a:schemeClr val="tx1"/>
                          </a:solidFill>
                        </a:rPr>
                        <a:t>Ulkopuoliset henkilötyöpäiväkustannukset </a:t>
                      </a:r>
                      <a:br>
                        <a:rPr lang="fi-FI" sz="1400" b="0" u="none" strike="noStrike" kern="12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1400" b="0" u="none" strike="noStrike" kern="1200" baseline="0" dirty="0">
                          <a:solidFill>
                            <a:schemeClr val="tx1"/>
                          </a:solidFill>
                        </a:rPr>
                        <a:t>(esim. konsulttikustannukset)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u="none" strike="noStrike" kern="1200" baseline="0" dirty="0">
                          <a:solidFill>
                            <a:schemeClr val="tx1"/>
                          </a:solidFill>
                        </a:rPr>
                        <a:t>Investoinnit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u="none" strike="noStrike" kern="1200" baseline="0" dirty="0">
                          <a:solidFill>
                            <a:schemeClr val="tx1"/>
                          </a:solidFill>
                        </a:rPr>
                        <a:t>Muut ulkoiset kustannukset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6969929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u="none" strike="noStrike" kern="1200" baseline="0" dirty="0">
                          <a:solidFill>
                            <a:schemeClr val="tx1"/>
                          </a:solidFill>
                        </a:rPr>
                        <a:t>YHTEENSÄ</a:t>
                      </a:r>
                      <a:endParaRPr lang="fi-FI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 EUR</a:t>
                      </a:r>
                      <a:endParaRPr kumimoji="0" lang="fi-FI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 EUR</a:t>
                      </a:r>
                      <a:endParaRPr kumimoji="0" lang="fi-FI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3252940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86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2.3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Muuta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60DBD29A-987A-C342-A4DD-219E3F3373B1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4" name="Sisällön paikkamerkki 13">
            <a:extLst>
              <a:ext uri="{FF2B5EF4-FFF2-40B4-BE49-F238E27FC236}">
                <a16:creationId xmlns:a16="http://schemas.microsoft.com/office/drawing/2014/main" id="{8DAEB93C-EAF8-8646-A5BF-113FDD325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78012"/>
            <a:ext cx="11234738" cy="497998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302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EAB9BB-25FB-2346-A392-7B525EEC8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600" dirty="0"/>
              <a:t>3	Projektin </a:t>
            </a:r>
            <a:br>
              <a:rPr lang="fi-FI" sz="6600" dirty="0"/>
            </a:br>
            <a:r>
              <a:rPr lang="fi-FI" sz="6600" dirty="0"/>
              <a:t>	dokumentointi</a:t>
            </a:r>
            <a:endParaRPr lang="en-US" dirty="0"/>
          </a:p>
        </p:txBody>
      </p:sp>
      <p:sp>
        <p:nvSpPr>
          <p:cNvPr id="106497" name="Date Placeholder 1">
            <a:extLst>
              <a:ext uri="{FF2B5EF4-FFF2-40B4-BE49-F238E27FC236}">
                <a16:creationId xmlns:a16="http://schemas.microsoft.com/office/drawing/2014/main" id="{57D0CE80-A9AF-3E45-B614-4D996AE5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2DA7640F-090B-FA4E-A269-A3F9E290E176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6498" name="Footer Placeholder 2">
            <a:extLst>
              <a:ext uri="{FF2B5EF4-FFF2-40B4-BE49-F238E27FC236}">
                <a16:creationId xmlns:a16="http://schemas.microsoft.com/office/drawing/2014/main" id="{ED90829F-602F-054E-9F6E-9512D94D0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6499" name="Slide Number Placeholder 3">
            <a:extLst>
              <a:ext uri="{FF2B5EF4-FFF2-40B4-BE49-F238E27FC236}">
                <a16:creationId xmlns:a16="http://schemas.microsoft.com/office/drawing/2014/main" id="{44CA80C3-AC3F-4D43-824B-3ACE302A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CD87F5C-0565-8044-AB7B-3C0131F5E8C5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288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3.1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Dokumentaatio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712FC1A8-5F04-8B43-9BB1-5382E2D0D82F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16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4" name="Sisällön paikkamerkki 13">
            <a:extLst>
              <a:ext uri="{FF2B5EF4-FFF2-40B4-BE49-F238E27FC236}">
                <a16:creationId xmlns:a16="http://schemas.microsoft.com/office/drawing/2014/main" id="{8DAEB93C-EAF8-8646-A5BF-113FDD325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78012"/>
            <a:ext cx="7503459" cy="497998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52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EAB9BB-25FB-2346-A392-7B525EEC8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600" dirty="0">
                <a:solidFill>
                  <a:schemeClr val="tx1"/>
                </a:solidFill>
              </a:rPr>
              <a:t>4	Projektin </a:t>
            </a:r>
            <a:br>
              <a:rPr lang="fi-FI" sz="6600" dirty="0">
                <a:solidFill>
                  <a:schemeClr val="tx1"/>
                </a:solidFill>
              </a:rPr>
            </a:br>
            <a:r>
              <a:rPr lang="fi-FI" sz="6600" dirty="0">
                <a:solidFill>
                  <a:schemeClr val="tx1"/>
                </a:solidFill>
              </a:rPr>
              <a:t>	opit ja palautteet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6497" name="Date Placeholder 1">
            <a:extLst>
              <a:ext uri="{FF2B5EF4-FFF2-40B4-BE49-F238E27FC236}">
                <a16:creationId xmlns:a16="http://schemas.microsoft.com/office/drawing/2014/main" id="{57D0CE80-A9AF-3E45-B614-4D996AE5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3EF45628-26B5-564D-A91B-7FF70C2D4398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6498" name="Footer Placeholder 2">
            <a:extLst>
              <a:ext uri="{FF2B5EF4-FFF2-40B4-BE49-F238E27FC236}">
                <a16:creationId xmlns:a16="http://schemas.microsoft.com/office/drawing/2014/main" id="{ED90829F-602F-054E-9F6E-9512D94D0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6499" name="Slide Number Placeholder 3">
            <a:extLst>
              <a:ext uri="{FF2B5EF4-FFF2-40B4-BE49-F238E27FC236}">
                <a16:creationId xmlns:a16="http://schemas.microsoft.com/office/drawing/2014/main" id="{44CA80C3-AC3F-4D43-824B-3ACE302A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CD87F5C-0565-8044-AB7B-3C0131F5E8C5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17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1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4.1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Tärkeimmät opit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F10F8638-E4B5-7740-A20E-8D017A81BC0D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18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4" name="Sisällön paikkamerkki 13">
            <a:extLst>
              <a:ext uri="{FF2B5EF4-FFF2-40B4-BE49-F238E27FC236}">
                <a16:creationId xmlns:a16="http://schemas.microsoft.com/office/drawing/2014/main" id="{8DAEB93C-EAF8-8646-A5BF-113FDD325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78012"/>
            <a:ext cx="8148918" cy="497998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029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EAB9BB-25FB-2346-A392-7B525EEC8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600" dirty="0">
                <a:solidFill>
                  <a:schemeClr val="tx1"/>
                </a:solidFill>
              </a:rPr>
              <a:t>5	Projektin </a:t>
            </a:r>
            <a:br>
              <a:rPr lang="fi-FI" sz="6600" dirty="0">
                <a:solidFill>
                  <a:schemeClr val="tx1"/>
                </a:solidFill>
              </a:rPr>
            </a:br>
            <a:r>
              <a:rPr lang="fi-FI" sz="6600" dirty="0">
                <a:solidFill>
                  <a:schemeClr val="tx1"/>
                </a:solidFill>
              </a:rPr>
              <a:t>	jälkeiset vastuut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6497" name="Date Placeholder 1">
            <a:extLst>
              <a:ext uri="{FF2B5EF4-FFF2-40B4-BE49-F238E27FC236}">
                <a16:creationId xmlns:a16="http://schemas.microsoft.com/office/drawing/2014/main" id="{57D0CE80-A9AF-3E45-B614-4D996AE5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5A63DC12-14B9-1244-ADB6-FC1E6A9172AD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6498" name="Footer Placeholder 2">
            <a:extLst>
              <a:ext uri="{FF2B5EF4-FFF2-40B4-BE49-F238E27FC236}">
                <a16:creationId xmlns:a16="http://schemas.microsoft.com/office/drawing/2014/main" id="{ED90829F-602F-054E-9F6E-9512D94D0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6499" name="Slide Number Placeholder 3">
            <a:extLst>
              <a:ext uri="{FF2B5EF4-FFF2-40B4-BE49-F238E27FC236}">
                <a16:creationId xmlns:a16="http://schemas.microsoft.com/office/drawing/2014/main" id="{44CA80C3-AC3F-4D43-824B-3ACE302A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CD87F5C-0565-8044-AB7B-3C0131F5E8C5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19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0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6CA0C5E4-2856-4CC1-8834-0A583C8EB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Yhteenveto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4D05579-5102-44D7-B2F4-019B55F05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7232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5.1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Luovutus linjaorganisaatiolle</a:t>
            </a:r>
          </a:p>
        </p:txBody>
      </p:sp>
      <p:sp>
        <p:nvSpPr>
          <p:cNvPr id="14" name="Sisällön paikkamerkki 13">
            <a:extLst>
              <a:ext uri="{FF2B5EF4-FFF2-40B4-BE49-F238E27FC236}">
                <a16:creationId xmlns:a16="http://schemas.microsoft.com/office/drawing/2014/main" id="{8DAEB93C-EAF8-8646-A5BF-113FDD325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0EA1D15-4B90-6944-B9D0-572EA9989551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20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143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5.2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Kysymykset ja jälkihoito</a:t>
            </a:r>
          </a:p>
        </p:txBody>
      </p:sp>
      <p:sp>
        <p:nvSpPr>
          <p:cNvPr id="14" name="Sisällön paikkamerkki 13">
            <a:extLst>
              <a:ext uri="{FF2B5EF4-FFF2-40B4-BE49-F238E27FC236}">
                <a16:creationId xmlns:a16="http://schemas.microsoft.com/office/drawing/2014/main" id="{8DAEB93C-EAF8-8646-A5BF-113FDD325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46B14F77-FCFC-7548-B864-D504FF690ECD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21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541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5.3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Ideoita jatkokehitykselle</a:t>
            </a:r>
          </a:p>
        </p:txBody>
      </p:sp>
      <p:sp>
        <p:nvSpPr>
          <p:cNvPr id="14" name="Sisällön paikkamerkki 13">
            <a:extLst>
              <a:ext uri="{FF2B5EF4-FFF2-40B4-BE49-F238E27FC236}">
                <a16:creationId xmlns:a16="http://schemas.microsoft.com/office/drawing/2014/main" id="{8DAEB93C-EAF8-8646-A5BF-113FDD325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D1D3902F-AE33-8F4E-B337-36B2C426B934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22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428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EAB9BB-25FB-2346-A392-7B525EEC8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600" dirty="0"/>
              <a:t>6	Liitteet</a:t>
            </a:r>
            <a:endParaRPr lang="en-US" dirty="0"/>
          </a:p>
        </p:txBody>
      </p:sp>
      <p:sp>
        <p:nvSpPr>
          <p:cNvPr id="106497" name="Date Placeholder 1">
            <a:extLst>
              <a:ext uri="{FF2B5EF4-FFF2-40B4-BE49-F238E27FC236}">
                <a16:creationId xmlns:a16="http://schemas.microsoft.com/office/drawing/2014/main" id="{57D0CE80-A9AF-3E45-B614-4D996AE5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706F9F63-C390-4B49-BB4F-6A3FC93C9C6E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6498" name="Footer Placeholder 2">
            <a:extLst>
              <a:ext uri="{FF2B5EF4-FFF2-40B4-BE49-F238E27FC236}">
                <a16:creationId xmlns:a16="http://schemas.microsoft.com/office/drawing/2014/main" id="{ED90829F-602F-054E-9F6E-9512D94D0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6499" name="Slide Number Placeholder 3">
            <a:extLst>
              <a:ext uri="{FF2B5EF4-FFF2-40B4-BE49-F238E27FC236}">
                <a16:creationId xmlns:a16="http://schemas.microsoft.com/office/drawing/2014/main" id="{44CA80C3-AC3F-4D43-824B-3ACE302A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CD87F5C-0565-8044-AB7B-3C0131F5E8C5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23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120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6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Liiteluettelo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7675BF3-C733-0248-B2BE-785784E08221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24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4" name="Sisällön paikkamerkki 13">
            <a:extLst>
              <a:ext uri="{FF2B5EF4-FFF2-40B4-BE49-F238E27FC236}">
                <a16:creationId xmlns:a16="http://schemas.microsoft.com/office/drawing/2014/main" id="{8DAEB93C-EAF8-8646-A5BF-113FDD325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78012"/>
            <a:ext cx="8148918" cy="49799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6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Keskeisimmät 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jatkokehitysehdotukset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94A41DB-C8DC-4C38-B157-9A11DB5D2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74AB9301-D0A0-0E4B-A186-B7CFCEF9A081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3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039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Sisällysluettelo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D705F115-577F-3D4F-9FE7-F5FFEE273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b="1" dirty="0"/>
              <a:t>1	</a:t>
            </a:r>
            <a:r>
              <a:rPr lang="en-US" sz="1400" b="1" dirty="0" err="1"/>
              <a:t>Ohjelman</a:t>
            </a:r>
            <a:r>
              <a:rPr lang="en-US" sz="1400" b="1" dirty="0"/>
              <a:t>/</a:t>
            </a:r>
            <a:r>
              <a:rPr lang="en-US" sz="1400" b="1" dirty="0" err="1"/>
              <a:t>projektin</a:t>
            </a:r>
            <a:r>
              <a:rPr lang="en-US" sz="1400" b="1" dirty="0"/>
              <a:t> </a:t>
            </a:r>
            <a:r>
              <a:rPr lang="en-US" sz="1400" b="1" dirty="0" err="1"/>
              <a:t>yhteenveto</a:t>
            </a:r>
            <a:r>
              <a:rPr lang="en-US" sz="1400" b="1" dirty="0"/>
              <a:t>	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1.1	</a:t>
            </a:r>
            <a:r>
              <a:rPr lang="en-US" sz="1400" dirty="0" err="1"/>
              <a:t>Yleiskuvaus</a:t>
            </a:r>
            <a:r>
              <a:rPr lang="en-US" sz="1400" dirty="0"/>
              <a:t>	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1.2	</a:t>
            </a:r>
            <a:r>
              <a:rPr lang="en-US" sz="1400" dirty="0" err="1"/>
              <a:t>Toteutuksen</a:t>
            </a:r>
            <a:r>
              <a:rPr lang="en-US" sz="1400" dirty="0"/>
              <a:t> </a:t>
            </a:r>
            <a:r>
              <a:rPr lang="en-US" sz="1400" dirty="0" err="1"/>
              <a:t>tavoitteet</a:t>
            </a:r>
            <a:r>
              <a:rPr lang="en-US" sz="1400" dirty="0"/>
              <a:t>	</a:t>
            </a:r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1.3	</a:t>
            </a:r>
            <a:r>
              <a:rPr lang="en-US" sz="1400" dirty="0" err="1"/>
              <a:t>Hyötytavoitteiden</a:t>
            </a:r>
            <a:r>
              <a:rPr lang="en-US" sz="1400" dirty="0"/>
              <a:t> </a:t>
            </a:r>
            <a:r>
              <a:rPr lang="en-US" sz="1400" dirty="0" err="1"/>
              <a:t>mittaaminen</a:t>
            </a:r>
            <a:r>
              <a:rPr lang="en-US" sz="1400" dirty="0"/>
              <a:t>	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b="1" dirty="0"/>
              <a:t>2	</a:t>
            </a:r>
            <a:r>
              <a:rPr lang="en-US" sz="1400" b="1" dirty="0" err="1"/>
              <a:t>Ohjelman</a:t>
            </a:r>
            <a:r>
              <a:rPr lang="en-US" sz="1400" b="1" dirty="0"/>
              <a:t>/</a:t>
            </a:r>
            <a:r>
              <a:rPr lang="en-US" sz="1400" b="1" dirty="0" err="1"/>
              <a:t>projektin</a:t>
            </a:r>
            <a:r>
              <a:rPr lang="en-US" sz="1400" b="1" dirty="0"/>
              <a:t> </a:t>
            </a:r>
            <a:r>
              <a:rPr lang="en-US" sz="1400" b="1" dirty="0" err="1"/>
              <a:t>toteutus</a:t>
            </a:r>
            <a:r>
              <a:rPr lang="en-US" sz="1400" b="1" dirty="0"/>
              <a:t>	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2.1	</a:t>
            </a:r>
            <a:r>
              <a:rPr lang="en-US" sz="1400" dirty="0" err="1"/>
              <a:t>Aikataulun</a:t>
            </a:r>
            <a:r>
              <a:rPr lang="en-US" sz="1400" dirty="0"/>
              <a:t> </a:t>
            </a:r>
            <a:r>
              <a:rPr lang="en-US" sz="1400" dirty="0" err="1"/>
              <a:t>hallinta</a:t>
            </a:r>
            <a:r>
              <a:rPr lang="en-US" sz="1400" dirty="0"/>
              <a:t>	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2.2	</a:t>
            </a:r>
            <a:r>
              <a:rPr lang="en-US" sz="1400" dirty="0" err="1"/>
              <a:t>Kustannus</a:t>
            </a:r>
            <a:r>
              <a:rPr lang="en-US" sz="1400" dirty="0"/>
              <a:t>- ja </a:t>
            </a:r>
            <a:r>
              <a:rPr lang="en-US" sz="1400" dirty="0" err="1"/>
              <a:t>resurssienhallinta</a:t>
            </a:r>
            <a:r>
              <a:rPr lang="en-US" sz="1400" dirty="0"/>
              <a:t>	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2.2.1	</a:t>
            </a:r>
            <a:r>
              <a:rPr lang="en-US" sz="1400" dirty="0" err="1"/>
              <a:t>Työmäärät</a:t>
            </a:r>
            <a:r>
              <a:rPr lang="en-US" sz="1400" dirty="0"/>
              <a:t> ja </a:t>
            </a:r>
            <a:r>
              <a:rPr lang="en-US" sz="1400" dirty="0" err="1"/>
              <a:t>tehtävien</a:t>
            </a:r>
            <a:r>
              <a:rPr lang="en-US" sz="1400" dirty="0"/>
              <a:t> </a:t>
            </a:r>
            <a:r>
              <a:rPr lang="en-US" sz="1400" dirty="0" err="1"/>
              <a:t>tekijät</a:t>
            </a:r>
            <a:r>
              <a:rPr lang="en-US" sz="1400" dirty="0"/>
              <a:t>	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2.2.2	</a:t>
            </a:r>
            <a:r>
              <a:rPr lang="en-US" sz="1400" dirty="0" err="1"/>
              <a:t>Todelliset</a:t>
            </a:r>
            <a:r>
              <a:rPr lang="en-US" sz="1400" dirty="0"/>
              <a:t> </a:t>
            </a:r>
            <a:r>
              <a:rPr lang="en-US" sz="1400" dirty="0" err="1"/>
              <a:t>kustannukset</a:t>
            </a:r>
            <a:r>
              <a:rPr lang="en-US" sz="1400" dirty="0"/>
              <a:t> ja </a:t>
            </a:r>
            <a:r>
              <a:rPr lang="en-US" sz="1400" dirty="0" err="1"/>
              <a:t>budjetti</a:t>
            </a:r>
            <a:r>
              <a:rPr lang="en-US" sz="1400" dirty="0"/>
              <a:t>	</a:t>
            </a:r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2.3	</a:t>
            </a:r>
            <a:r>
              <a:rPr lang="en-US" sz="1400" dirty="0" err="1"/>
              <a:t>Muuta</a:t>
            </a:r>
            <a:r>
              <a:rPr lang="en-US" sz="1400" dirty="0"/>
              <a:t>	</a:t>
            </a:r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b="1" dirty="0"/>
              <a:t>3	</a:t>
            </a:r>
            <a:r>
              <a:rPr lang="en-US" sz="1400" b="1" dirty="0" err="1"/>
              <a:t>Ohjelman</a:t>
            </a:r>
            <a:r>
              <a:rPr lang="en-US" sz="1400" b="1" dirty="0"/>
              <a:t>/</a:t>
            </a:r>
            <a:r>
              <a:rPr lang="en-US" sz="1400" b="1" dirty="0" err="1"/>
              <a:t>projektin</a:t>
            </a:r>
            <a:r>
              <a:rPr lang="en-US" sz="1400" b="1" dirty="0"/>
              <a:t> </a:t>
            </a:r>
            <a:r>
              <a:rPr lang="en-US" sz="1400" b="1" dirty="0" err="1"/>
              <a:t>dokumentointi</a:t>
            </a:r>
            <a:r>
              <a:rPr lang="en-US" sz="1400" b="1" dirty="0"/>
              <a:t>	</a:t>
            </a:r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3.1	</a:t>
            </a:r>
            <a:r>
              <a:rPr lang="en-US" sz="1400" dirty="0" err="1"/>
              <a:t>Dokumentaatio</a:t>
            </a:r>
            <a:r>
              <a:rPr lang="en-US" sz="1400" dirty="0"/>
              <a:t>	</a:t>
            </a:r>
            <a:endParaRPr lang="en-US" sz="1400" b="1" dirty="0"/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b="1" dirty="0"/>
              <a:t>4	</a:t>
            </a:r>
            <a:r>
              <a:rPr lang="en-US" sz="1400" b="1" dirty="0" err="1"/>
              <a:t>Ohjelman</a:t>
            </a:r>
            <a:r>
              <a:rPr lang="en-US" sz="1400" b="1" dirty="0"/>
              <a:t>/</a:t>
            </a:r>
            <a:r>
              <a:rPr lang="en-US" sz="1400" b="1" dirty="0" err="1"/>
              <a:t>projektin</a:t>
            </a:r>
            <a:r>
              <a:rPr lang="en-US" sz="1400" b="1" dirty="0"/>
              <a:t> </a:t>
            </a:r>
            <a:r>
              <a:rPr lang="en-US" sz="1400" b="1" dirty="0" err="1"/>
              <a:t>opit</a:t>
            </a:r>
            <a:r>
              <a:rPr lang="en-US" sz="1400" b="1" dirty="0"/>
              <a:t> ja </a:t>
            </a:r>
            <a:r>
              <a:rPr lang="en-US" sz="1400" b="1" dirty="0" err="1"/>
              <a:t>palautteet</a:t>
            </a:r>
            <a:r>
              <a:rPr lang="en-US" sz="1400" b="1" dirty="0"/>
              <a:t>	</a:t>
            </a:r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4.1	</a:t>
            </a:r>
            <a:r>
              <a:rPr lang="en-US" sz="1400" dirty="0" err="1"/>
              <a:t>Tärkeimmät</a:t>
            </a:r>
            <a:r>
              <a:rPr lang="en-US" sz="1400" dirty="0"/>
              <a:t> </a:t>
            </a:r>
            <a:r>
              <a:rPr lang="en-US" sz="1400" dirty="0" err="1"/>
              <a:t>opit</a:t>
            </a:r>
            <a:r>
              <a:rPr lang="en-US" sz="1400" dirty="0"/>
              <a:t>	</a:t>
            </a:r>
            <a:endParaRPr lang="en-US" sz="1400" b="1" dirty="0"/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b="1" dirty="0"/>
              <a:t>5	</a:t>
            </a:r>
            <a:r>
              <a:rPr lang="en-US" sz="1400" b="1" dirty="0" err="1"/>
              <a:t>Ohjelman</a:t>
            </a:r>
            <a:r>
              <a:rPr lang="en-US" sz="1400" b="1" dirty="0"/>
              <a:t>/</a:t>
            </a:r>
            <a:r>
              <a:rPr lang="en-US" sz="1400" b="1" dirty="0" err="1"/>
              <a:t>projektin</a:t>
            </a:r>
            <a:r>
              <a:rPr lang="en-US" sz="1400" b="1" dirty="0"/>
              <a:t> </a:t>
            </a:r>
            <a:r>
              <a:rPr lang="en-US" sz="1400" b="1" dirty="0" err="1"/>
              <a:t>jälkihoito</a:t>
            </a:r>
            <a:r>
              <a:rPr lang="en-US" sz="1400" b="1" dirty="0"/>
              <a:t>	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5.1	</a:t>
            </a:r>
            <a:r>
              <a:rPr lang="en-US" sz="1400" dirty="0" err="1"/>
              <a:t>Luovutus</a:t>
            </a:r>
            <a:r>
              <a:rPr lang="en-US" sz="1400" dirty="0"/>
              <a:t> </a:t>
            </a:r>
            <a:r>
              <a:rPr lang="en-US" sz="1400" dirty="0" err="1"/>
              <a:t>linjaorganisaatiolle</a:t>
            </a:r>
            <a:r>
              <a:rPr lang="en-US" sz="1400" dirty="0"/>
              <a:t>	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5.2	</a:t>
            </a:r>
            <a:r>
              <a:rPr lang="en-US" sz="1400" dirty="0" err="1"/>
              <a:t>Kysymykset</a:t>
            </a:r>
            <a:r>
              <a:rPr lang="en-US" sz="1400" dirty="0"/>
              <a:t> ja </a:t>
            </a:r>
            <a:r>
              <a:rPr lang="en-US" sz="1400" dirty="0" err="1"/>
              <a:t>jälkihoito</a:t>
            </a:r>
            <a:r>
              <a:rPr lang="en-US" sz="1400" dirty="0"/>
              <a:t>	</a:t>
            </a:r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5.3	</a:t>
            </a:r>
            <a:r>
              <a:rPr lang="en-US" sz="1400" dirty="0" err="1"/>
              <a:t>Ideoita</a:t>
            </a:r>
            <a:r>
              <a:rPr lang="en-US" sz="1400" dirty="0"/>
              <a:t> </a:t>
            </a:r>
            <a:r>
              <a:rPr lang="en-US" sz="1400" dirty="0" err="1"/>
              <a:t>jatkokehitykselle</a:t>
            </a:r>
            <a:r>
              <a:rPr lang="en-US" sz="1400" dirty="0"/>
              <a:t> </a:t>
            </a:r>
            <a:r>
              <a:rPr lang="en-US" sz="1400" dirty="0" err="1"/>
              <a:t>jne</a:t>
            </a:r>
            <a:r>
              <a:rPr lang="en-US" sz="1400" dirty="0"/>
              <a:t>.	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b="1" dirty="0"/>
              <a:t>6	</a:t>
            </a:r>
            <a:r>
              <a:rPr lang="en-US" sz="1400" b="1" dirty="0" err="1"/>
              <a:t>Liitteet</a:t>
            </a:r>
            <a:r>
              <a:rPr lang="en-US" sz="1400" b="1" dirty="0"/>
              <a:t>	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6.1	</a:t>
            </a:r>
            <a:r>
              <a:rPr lang="en-US" sz="1400" dirty="0" err="1"/>
              <a:t>Liiteluettelo</a:t>
            </a:r>
            <a:r>
              <a:rPr lang="en-US" sz="1400" dirty="0"/>
              <a:t>	</a:t>
            </a:r>
            <a:endParaRPr lang="en-US" sz="1400" b="1" dirty="0"/>
          </a:p>
          <a:p>
            <a:pPr marL="342900" indent="-342900" defTabSz="720000">
              <a:buAutoNum type="arabicPlain" startAt="6"/>
              <a:tabLst>
                <a:tab pos="720000" algn="l"/>
                <a:tab pos="4320000" algn="r"/>
              </a:tabLst>
            </a:pPr>
            <a:endParaRPr lang="en-US" sz="1400" b="1" dirty="0"/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endParaRPr lang="en-US" sz="1400" dirty="0"/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endParaRPr lang="en-US" sz="1400" dirty="0"/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endParaRPr lang="en-US" sz="1400" dirty="0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08803A4B-30C2-5D42-AE35-12C3C0B31DD8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119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EAB9BB-25FB-2346-A392-7B525EEC8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600" dirty="0"/>
              <a:t>1	Ohjelman/projektin </a:t>
            </a:r>
            <a:br>
              <a:rPr lang="fi-FI" sz="6600" dirty="0"/>
            </a:br>
            <a:r>
              <a:rPr lang="fi-FI" sz="6600" dirty="0"/>
              <a:t>	yhteenveto</a:t>
            </a:r>
            <a:endParaRPr lang="en-US" dirty="0"/>
          </a:p>
        </p:txBody>
      </p:sp>
      <p:sp>
        <p:nvSpPr>
          <p:cNvPr id="106497" name="Date Placeholder 1">
            <a:extLst>
              <a:ext uri="{FF2B5EF4-FFF2-40B4-BE49-F238E27FC236}">
                <a16:creationId xmlns:a16="http://schemas.microsoft.com/office/drawing/2014/main" id="{57D0CE80-A9AF-3E45-B614-4D996AE5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59B3CE96-6F59-BD47-85C5-A8815FC88E86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6498" name="Footer Placeholder 2">
            <a:extLst>
              <a:ext uri="{FF2B5EF4-FFF2-40B4-BE49-F238E27FC236}">
                <a16:creationId xmlns:a16="http://schemas.microsoft.com/office/drawing/2014/main" id="{ED90829F-602F-054E-9F6E-9512D94D0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6499" name="Slide Number Placeholder 3">
            <a:extLst>
              <a:ext uri="{FF2B5EF4-FFF2-40B4-BE49-F238E27FC236}">
                <a16:creationId xmlns:a16="http://schemas.microsoft.com/office/drawing/2014/main" id="{44CA80C3-AC3F-4D43-824B-3ACE302A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CD87F5C-0565-8044-AB7B-3C0131F5E8C5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376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1.1 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Yleiskuvaus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9B29BD6-EFDA-4DA3-8D3F-271290BB7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F5FD2FD0-BC40-D14E-B9C6-3C85B5DBA327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6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687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1.2 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Toteutuksen tavoitteet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E2DE98A-D163-49FC-8B1A-657BF7EC2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7BDD970D-804E-FD44-8989-B5FACBD39EC7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23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1.3 </a:t>
            </a:r>
            <a:br>
              <a:rPr lang="fi-FI" altLang="fi-FI" dirty="0">
                <a:latin typeface="Arial Black" panose="020B0604020202020204" pitchFamily="34" charset="0"/>
              </a:rPr>
            </a:br>
            <a:r>
              <a:rPr lang="fi-FI" altLang="fi-FI" dirty="0">
                <a:latin typeface="Arial Black" panose="020B0604020202020204" pitchFamily="34" charset="0"/>
              </a:rPr>
              <a:t>Hyötytavoitteiden mittaaminen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6903153-AE29-4796-A067-3BC160455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1678F1AE-0555-3A4F-ADC9-F4021B700E43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345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EAB9BB-25FB-2346-A392-7B525EEC8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600" dirty="0">
                <a:solidFill>
                  <a:schemeClr val="tx1"/>
                </a:solidFill>
                <a:latin typeface="Arial Black" panose="020B0A04020102020204" pitchFamily="34" charset="0"/>
              </a:rPr>
              <a:t>2	Projektin </a:t>
            </a:r>
            <a:br>
              <a:rPr lang="fi-FI" sz="66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fi-FI" sz="6600" dirty="0">
                <a:solidFill>
                  <a:schemeClr val="tx1"/>
                </a:solidFill>
                <a:latin typeface="Arial Black" panose="020B0A04020102020204" pitchFamily="34" charset="0"/>
              </a:rPr>
              <a:t>	toteutus</a:t>
            </a:r>
            <a:endParaRPr lang="en-US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06497" name="Date Placeholder 1">
            <a:extLst>
              <a:ext uri="{FF2B5EF4-FFF2-40B4-BE49-F238E27FC236}">
                <a16:creationId xmlns:a16="http://schemas.microsoft.com/office/drawing/2014/main" id="{57D0CE80-A9AF-3E45-B614-4D996AE5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1ADCBE38-9A53-654D-B0FB-9E0CFB62F06C}" type="datetime1">
              <a:rPr lang="fi-FI" altLang="fi-FI" sz="1300" smtClean="0">
                <a:solidFill>
                  <a:srgbClr val="000000"/>
                </a:solidFill>
              </a:rPr>
              <a:t>26.11.2021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6498" name="Footer Placeholder 2">
            <a:extLst>
              <a:ext uri="{FF2B5EF4-FFF2-40B4-BE49-F238E27FC236}">
                <a16:creationId xmlns:a16="http://schemas.microsoft.com/office/drawing/2014/main" id="{ED90829F-602F-054E-9F6E-9512D94D0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6499" name="Slide Number Placeholder 3">
            <a:extLst>
              <a:ext uri="{FF2B5EF4-FFF2-40B4-BE49-F238E27FC236}">
                <a16:creationId xmlns:a16="http://schemas.microsoft.com/office/drawing/2014/main" id="{44CA80C3-AC3F-4D43-824B-3ACE302A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CD87F5C-0565-8044-AB7B-3C0131F5E8C5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006899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KI_presentation" id="{3718C63E-2774-2F49-BDE0-593B8628DB43}" vid="{B589FADD-51C4-C649-AE89-0E60A3A9D544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KI_presentation" id="{3718C63E-2774-2F49-BDE0-593B8628DB43}" vid="{80A303D3-80D4-BB4A-9F3E-19A365AD309C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HKI_presentation" id="{3718C63E-2774-2F49-BDE0-593B8628DB43}" vid="{262FDA4B-F901-B141-8882-79AF687682C9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KI_presentation" id="{3718C63E-2774-2F49-BDE0-593B8628DB43}" vid="{00BB623D-8CA2-CE4A-887B-EA5D81084568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6040D5B0FCB9F4E931062A767F9A93F" ma:contentTypeVersion="4" ma:contentTypeDescription="Luo uusi asiakirja." ma:contentTypeScope="" ma:versionID="5fdfb09e25de07dc95d1d46f16c93451">
  <xsd:schema xmlns:xsd="http://www.w3.org/2001/XMLSchema" xmlns:xs="http://www.w3.org/2001/XMLSchema" xmlns:p="http://schemas.microsoft.com/office/2006/metadata/properties" xmlns:ns2="671d250b-b48a-4cbe-b340-7750646ce404" xmlns:ns3="b91525f7-2e7c-4ec0-88b2-a11e0f1f5a32" targetNamespace="http://schemas.microsoft.com/office/2006/metadata/properties" ma:root="true" ma:fieldsID="9389ede95a9c2568dbf961331bdaffb2" ns2:_="" ns3:_="">
    <xsd:import namespace="671d250b-b48a-4cbe-b340-7750646ce404"/>
    <xsd:import namespace="b91525f7-2e7c-4ec0-88b2-a11e0f1f5a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d250b-b48a-4cbe-b340-7750646ce4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1525f7-2e7c-4ec0-88b2-a11e0f1f5a3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4C3186-29DF-41AA-8A62-1800325621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90BE21-92ED-4781-B88A-0E04E04D6A9F}">
  <ds:schemaRefs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  <ds:schemaRef ds:uri="e119e4da-bb27-40ec-9539-01a34045be78"/>
  </ds:schemaRefs>
</ds:datastoreItem>
</file>

<file path=customXml/itemProps3.xml><?xml version="1.0" encoding="utf-8"?>
<ds:datastoreItem xmlns:ds="http://schemas.openxmlformats.org/officeDocument/2006/customXml" ds:itemID="{C994F336-6409-4DE1-BF8C-DC17E6446D3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7535</TotalTime>
  <Words>688</Words>
  <Application>Microsoft Office PowerPoint</Application>
  <PresentationFormat>Laajakuva</PresentationFormat>
  <Paragraphs>175</Paragraphs>
  <Slides>24</Slides>
  <Notes>16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24</vt:i4>
      </vt:variant>
    </vt:vector>
  </HeadingPairs>
  <TitlesOfParts>
    <vt:vector size="31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[Ohjelman/projektin nimi]</vt:lpstr>
      <vt:lpstr>Yhteenveto</vt:lpstr>
      <vt:lpstr>Keskeisimmät  jatkokehitysehdotukset</vt:lpstr>
      <vt:lpstr>Sisällysluettelo</vt:lpstr>
      <vt:lpstr>1 Ohjelman/projektin   yhteenveto</vt:lpstr>
      <vt:lpstr>1.1  Yleiskuvaus</vt:lpstr>
      <vt:lpstr>1.2  Toteutuksen tavoitteet</vt:lpstr>
      <vt:lpstr>1.3  Hyötytavoitteiden mittaaminen</vt:lpstr>
      <vt:lpstr>2 Projektin   toteutus</vt:lpstr>
      <vt:lpstr>2.1  Aikataulun hallinta</vt:lpstr>
      <vt:lpstr>2.2  Kustannus ja resurssinhallinta</vt:lpstr>
      <vt:lpstr>2.2.1 Työmäärät ja tehtävien tekijät</vt:lpstr>
      <vt:lpstr>2.2.2 Todelliset kustannukset ja budjetti</vt:lpstr>
      <vt:lpstr>2.3 Muuta</vt:lpstr>
      <vt:lpstr>3 Projektin   dokumentointi</vt:lpstr>
      <vt:lpstr>3.1 Dokumentaatio</vt:lpstr>
      <vt:lpstr>4 Projektin   opit ja palautteet</vt:lpstr>
      <vt:lpstr>4.1 Tärkeimmät opit</vt:lpstr>
      <vt:lpstr>5 Projektin   jälkeiset vastuut</vt:lpstr>
      <vt:lpstr>5.1 Luovutus linjaorganisaatiolle</vt:lpstr>
      <vt:lpstr>5.2 Kysymykset ja jälkihoito</vt:lpstr>
      <vt:lpstr>5.3 Ideoita jatkokehitykselle</vt:lpstr>
      <vt:lpstr>6 Liitteet</vt:lpstr>
      <vt:lpstr>6 Liiteluettelo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Asettelumallit</dc:title>
  <dc:creator>tino.nyman@werklig.com</dc:creator>
  <cp:lastModifiedBy>Majuri Päivi</cp:lastModifiedBy>
  <cp:revision>144</cp:revision>
  <cp:lastPrinted>2020-03-04T07:50:37Z</cp:lastPrinted>
  <dcterms:created xsi:type="dcterms:W3CDTF">2017-05-02T11:58:37Z</dcterms:created>
  <dcterms:modified xsi:type="dcterms:W3CDTF">2021-11-26T09:04:10Z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0x010100F6040D5B0FCB9F4E931062A767F9A93F</vt:lpwstr>
  </property>
</Properties>
</file>