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1" r:id="rId2"/>
    <p:sldId id="269" r:id="rId3"/>
    <p:sldId id="270" r:id="rId4"/>
    <p:sldId id="271" r:id="rId5"/>
  </p:sldIdLst>
  <p:sldSz cx="12192000" cy="6858000"/>
  <p:notesSz cx="6858000" cy="9144000"/>
  <p:defaultTextStyle>
    <a:defPPr>
      <a:defRPr lang="fi-FI">
        <a:uFillTx/>
      </a:defRPr>
    </a:defPPr>
    <a:lvl1pPr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5pPr>
    <a:lvl6pPr marL="2286000" algn="l" defTabSz="914400" rtl="0" eaLnBrk="1" latinLnBrk="0" hangingPunct="1">
      <a:defRPr kern="1200">
        <a:solidFill>
          <a:schemeClr val="tx1"/>
        </a:solidFill>
        <a:uFillTx/>
        <a:latin typeface="Arial" panose="020B0604020202020204" pitchFamily="34" charset="0"/>
        <a:ea typeface="+mn-ea"/>
        <a:cs typeface="+mn-cs"/>
      </a:defRPr>
    </a:lvl6pPr>
    <a:lvl7pPr marL="2743200" algn="l" defTabSz="914400" rtl="0" eaLnBrk="1" latinLnBrk="0" hangingPunct="1">
      <a:defRPr kern="1200">
        <a:solidFill>
          <a:schemeClr val="tx1"/>
        </a:solidFill>
        <a:uFillTx/>
        <a:latin typeface="Arial" panose="020B0604020202020204" pitchFamily="34" charset="0"/>
        <a:ea typeface="+mn-ea"/>
        <a:cs typeface="+mn-cs"/>
      </a:defRPr>
    </a:lvl7pPr>
    <a:lvl8pPr marL="3200400" algn="l" defTabSz="914400" rtl="0" eaLnBrk="1" latinLnBrk="0" hangingPunct="1">
      <a:defRPr kern="1200">
        <a:solidFill>
          <a:schemeClr val="tx1"/>
        </a:solidFill>
        <a:uFillTx/>
        <a:latin typeface="Arial" panose="020B0604020202020204" pitchFamily="34" charset="0"/>
        <a:ea typeface="+mn-ea"/>
        <a:cs typeface="+mn-cs"/>
      </a:defRPr>
    </a:lvl8pPr>
    <a:lvl9pPr marL="3657600" algn="l" defTabSz="914400" rtl="0" eaLnBrk="1" latinLnBrk="0" hangingPunct="1">
      <a:defRPr kern="1200">
        <a:solidFill>
          <a:schemeClr val="tx1"/>
        </a:solidFill>
        <a:uFillTx/>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75" autoAdjust="0"/>
    <p:restoredTop sz="92077" autoAdjust="0"/>
  </p:normalViewPr>
  <p:slideViewPr>
    <p:cSldViewPr snapToGrid="0">
      <p:cViewPr>
        <p:scale>
          <a:sx n="95" d="100"/>
          <a:sy n="95" d="100"/>
        </p:scale>
        <p:origin x="92"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uFillTx/>
                <a:latin typeface="+mn-lt"/>
              </a:defRPr>
            </a:lvl1pPr>
          </a:lstStyle>
          <a:p>
            <a:pPr>
              <a:defRPr>
                <a:uFillTx/>
              </a:defRPr>
            </a:pPr>
            <a:endParaRPr lang="fi-FI">
              <a:uFillTx/>
            </a:endParaRPr>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uFillTx/>
                <a:latin typeface="+mn-lt"/>
              </a:defRPr>
            </a:lvl1pPr>
          </a:lstStyle>
          <a:p>
            <a:pPr>
              <a:defRPr>
                <a:uFillTx/>
              </a:defRPr>
            </a:pPr>
            <a:fld id="{42956EC9-597C-40E3-B3F5-EAB7A3B6821A}" type="datetimeFigureOut">
              <a:rPr lang="fi-FI">
                <a:uFillTx/>
              </a:rPr>
              <a:pPr>
                <a:defRPr>
                  <a:uFillTx/>
                </a:defRPr>
              </a:pPr>
              <a:t>8.11.2019</a:t>
            </a:fld>
            <a:endParaRPr lang="fi-FI">
              <a:uFillTx/>
            </a:endParaRPr>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srgbClr val="000000"/>
            </a:solidFill>
          </a:ln>
        </p:spPr>
        <p:txBody>
          <a:bodyPr vert="horz" lIns="91440" tIns="45720" rIns="91440" bIns="45720" rtlCol="0" anchor="ctr"/>
          <a:lstStyle/>
          <a:p>
            <a:pPr lvl="0"/>
            <a:endParaRPr lang="fi-FI" noProof="0">
              <a:uFillTx/>
            </a:endParaRPr>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a:uFillTx/>
              </a:rPr>
              <a:t>Muokkaa tekstin perustyylejä napsauttamalla</a:t>
            </a:r>
          </a:p>
          <a:p>
            <a:pPr lvl="1"/>
            <a:r>
              <a:rPr lang="fi-FI" noProof="0">
                <a:uFillTx/>
              </a:rPr>
              <a:t>toinen taso</a:t>
            </a:r>
          </a:p>
          <a:p>
            <a:pPr lvl="2"/>
            <a:r>
              <a:rPr lang="fi-FI" noProof="0">
                <a:uFillTx/>
              </a:rPr>
              <a:t>kolmas taso</a:t>
            </a:r>
          </a:p>
          <a:p>
            <a:pPr lvl="3"/>
            <a:r>
              <a:rPr lang="fi-FI" noProof="0">
                <a:uFillTx/>
              </a:rPr>
              <a:t>neljäs taso</a:t>
            </a:r>
          </a:p>
          <a:p>
            <a:pPr lvl="4"/>
            <a:r>
              <a:rPr lang="fi-FI" noProof="0">
                <a:uFillTx/>
              </a:rPr>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uFillTx/>
                <a:latin typeface="+mn-lt"/>
              </a:defRPr>
            </a:lvl1pPr>
          </a:lstStyle>
          <a:p>
            <a:pPr>
              <a:defRPr>
                <a:uFillTx/>
              </a:defRPr>
            </a:pPr>
            <a:endParaRPr lang="fi-FI">
              <a:uFillTx/>
            </a:endParaRPr>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uFillTx/>
                <a:latin typeface="+mn-lt"/>
              </a:defRPr>
            </a:lvl1pPr>
          </a:lstStyle>
          <a:p>
            <a:pPr>
              <a:defRPr>
                <a:uFillTx/>
              </a:defRPr>
            </a:pPr>
            <a:fld id="{3F52220B-28E9-4D5F-AEAE-7B1EBEECD88E}" type="slidenum">
              <a:rPr lang="fi-FI">
                <a:uFillTx/>
              </a:rPr>
              <a:pPr>
                <a:defRPr>
                  <a:uFillTx/>
                </a:defRPr>
              </a:pPr>
              <a:t>‹#›</a:t>
            </a:fld>
            <a:endParaRPr lang="fi-FI">
              <a:uFillTx/>
            </a:endParaRPr>
          </a:p>
        </p:txBody>
      </p:sp>
    </p:spTree>
    <p:extLst>
      <p:ext uri="{BB962C8B-B14F-4D97-AF65-F5344CB8AC3E}">
        <p14:creationId xmlns:p14="http://schemas.microsoft.com/office/powerpoint/2010/main" val="9238069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uFillTx/>
        <a:latin typeface="+mn-lt"/>
        <a:ea typeface="+mn-ea"/>
        <a:cs typeface="+mn-cs"/>
      </a:defRPr>
    </a:lvl1pPr>
    <a:lvl2pPr marL="457200" algn="l" rtl="0" fontAlgn="base">
      <a:spcBef>
        <a:spcPct val="30000"/>
      </a:spcBef>
      <a:spcAft>
        <a:spcPct val="0"/>
      </a:spcAft>
      <a:defRPr sz="1200" kern="1200">
        <a:solidFill>
          <a:schemeClr val="tx1"/>
        </a:solidFill>
        <a:uFillTx/>
        <a:latin typeface="+mn-lt"/>
        <a:ea typeface="+mn-ea"/>
        <a:cs typeface="+mn-cs"/>
      </a:defRPr>
    </a:lvl2pPr>
    <a:lvl3pPr marL="914400" algn="l" rtl="0" fontAlgn="base">
      <a:spcBef>
        <a:spcPct val="30000"/>
      </a:spcBef>
      <a:spcAft>
        <a:spcPct val="0"/>
      </a:spcAft>
      <a:defRPr sz="1200" kern="1200">
        <a:solidFill>
          <a:schemeClr val="tx1"/>
        </a:solidFill>
        <a:uFillTx/>
        <a:latin typeface="+mn-lt"/>
        <a:ea typeface="+mn-ea"/>
        <a:cs typeface="+mn-cs"/>
      </a:defRPr>
    </a:lvl3pPr>
    <a:lvl4pPr marL="1371600" algn="l" rtl="0" fontAlgn="base">
      <a:spcBef>
        <a:spcPct val="30000"/>
      </a:spcBef>
      <a:spcAft>
        <a:spcPct val="0"/>
      </a:spcAft>
      <a:defRPr sz="1200" kern="1200">
        <a:solidFill>
          <a:schemeClr val="tx1"/>
        </a:solidFill>
        <a:uFillTx/>
        <a:latin typeface="+mn-lt"/>
        <a:ea typeface="+mn-ea"/>
        <a:cs typeface="+mn-cs"/>
      </a:defRPr>
    </a:lvl4pPr>
    <a:lvl5pPr marL="1828800" algn="l" rtl="0" fontAlgn="base">
      <a:spcBef>
        <a:spcPct val="30000"/>
      </a:spcBef>
      <a:spcAft>
        <a:spcPct val="0"/>
      </a:spcAft>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Kehmet-kansilehti">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grpSp>
      <p:sp>
        <p:nvSpPr>
          <p:cNvPr id="2" name="Otsikko 1"/>
          <p:cNvSpPr>
            <a:spLocks noGrp="1"/>
          </p:cNvSpPr>
          <p:nvPr>
            <p:ph type="ctrTitle"/>
          </p:nvPr>
        </p:nvSpPr>
        <p:spPr>
          <a:xfrm>
            <a:off x="486383" y="457200"/>
            <a:ext cx="8324242" cy="1981200"/>
          </a:xfrm>
        </p:spPr>
        <p:txBody>
          <a:bodyPr/>
          <a:lstStyle>
            <a:lvl1pPr algn="l">
              <a:lnSpc>
                <a:spcPct val="85000"/>
              </a:lnSpc>
              <a:defRPr sz="7000">
                <a:solidFill>
                  <a:srgbClr val="FFFFFF"/>
                </a:solidFill>
                <a:uFillTx/>
                <a:latin typeface="+mj-lt"/>
              </a:defRPr>
            </a:lvl1pPr>
          </a:lstStyle>
          <a:p>
            <a:r>
              <a:rPr lang="fi-FI" noProof="0" dirty="0">
                <a:uFillTx/>
              </a:rPr>
              <a:t>Muokkaa </a:t>
            </a:r>
            <a:r>
              <a:rPr lang="fi-FI" noProof="0" dirty="0" err="1">
                <a:uFillTx/>
              </a:rPr>
              <a:t>perustyyl</a:t>
            </a:r>
            <a:r>
              <a:rPr lang="fi-FI" noProof="0" dirty="0">
                <a:uFillTx/>
              </a:rPr>
              <a:t>. </a:t>
            </a:r>
            <a:r>
              <a:rPr lang="fi-FI" noProof="0" dirty="0" err="1">
                <a:uFillTx/>
              </a:rPr>
              <a:t>napsautt</a:t>
            </a:r>
            <a:r>
              <a:rPr lang="fi-FI" noProof="0" dirty="0">
                <a:uFillTx/>
              </a:rPr>
              <a:t>.</a:t>
            </a: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6B7A6C68-645B-4F41-ABC8-019B81F00910}" type="datetime1">
              <a:rPr lang="fi-FI" noProof="0">
                <a:uFillTx/>
              </a:rPr>
              <a:pPr>
                <a:defRPr>
                  <a:uFillTx/>
                </a:defRPr>
              </a:pPr>
              <a:t>8.11.2019</a:t>
            </a:fld>
            <a:endParaRPr lang="fi-FI" noProof="0" dirty="0">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noProof="0" dirty="0">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809E99C8-8CCD-4720-861E-909799E61B02}" type="slidenum">
              <a:rPr lang="fi-FI" noProof="0">
                <a:uFillTx/>
              </a:rPr>
              <a:pPr>
                <a:defRPr>
                  <a:uFillTx/>
                </a:defRPr>
              </a:pPr>
              <a:t>‹#›</a:t>
            </a:fld>
            <a:endParaRPr lang="fi-FI" noProof="0" dirty="0">
              <a:uFillTx/>
            </a:endParaRPr>
          </a:p>
        </p:txBody>
      </p:sp>
      <p:grpSp>
        <p:nvGrpSpPr>
          <p:cNvPr id="19" name="Ryhmä 18"/>
          <p:cNvGrpSpPr>
            <a:grpSpLocks noChangeAspect="1"/>
          </p:cNvGrpSpPr>
          <p:nvPr userDrawn="1"/>
        </p:nvGrpSpPr>
        <p:grpSpPr>
          <a:xfrm>
            <a:off x="8485693" y="2245393"/>
            <a:ext cx="3471523" cy="2323432"/>
            <a:chOff x="5676903" y="1810547"/>
            <a:chExt cx="5997572" cy="4014075"/>
          </a:xfrm>
        </p:grpSpPr>
        <p:grpSp>
          <p:nvGrpSpPr>
            <p:cNvPr id="20" name="Ryhmä 19"/>
            <p:cNvGrpSpPr/>
            <p:nvPr/>
          </p:nvGrpSpPr>
          <p:grpSpPr>
            <a:xfrm>
              <a:off x="9644984" y="2713992"/>
              <a:ext cx="2029491" cy="2778661"/>
              <a:chOff x="9733920" y="2165958"/>
              <a:chExt cx="2029491" cy="2778661"/>
            </a:xfrm>
          </p:grpSpPr>
          <p:pic>
            <p:nvPicPr>
              <p:cNvPr id="23" name="Kuva 22"/>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4" name="Kuva 23"/>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1" name="Kuva 20"/>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2" name="Kuva 21"/>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
        <p:nvSpPr>
          <p:cNvPr id="25" name="Tekstin paikkamerkki 11"/>
          <p:cNvSpPr>
            <a:spLocks noGrp="1"/>
          </p:cNvSpPr>
          <p:nvPr>
            <p:ph type="body" sz="quarter" idx="13"/>
          </p:nvPr>
        </p:nvSpPr>
        <p:spPr>
          <a:xfrm>
            <a:off x="486382" y="2667510"/>
            <a:ext cx="7925003" cy="1337700"/>
          </a:xfrm>
        </p:spPr>
        <p:txBody>
          <a:bodyPr/>
          <a:lstStyle>
            <a:lvl1pPr marL="0" indent="0">
              <a:buNone/>
              <a:defRPr sz="4000" b="1">
                <a:solidFill>
                  <a:srgbClr val="FFFFFF"/>
                </a:solidFill>
                <a:uFillTx/>
                <a:latin typeface="+mj-lt"/>
              </a:defRPr>
            </a:lvl1pPr>
          </a:lstStyle>
          <a:p>
            <a:pPr lvl="0"/>
            <a:r>
              <a:rPr lang="fi-FI" dirty="0">
                <a:uFillTx/>
              </a:rPr>
              <a:t>Muokkaa tekstin perustyylejä napsauttamalla</a:t>
            </a:r>
          </a:p>
        </p:txBody>
      </p:sp>
      <p:sp>
        <p:nvSpPr>
          <p:cNvPr id="26" name="Tekstin paikkamerkki 11"/>
          <p:cNvSpPr>
            <a:spLocks noGrp="1"/>
          </p:cNvSpPr>
          <p:nvPr>
            <p:ph type="body" sz="quarter" idx="14"/>
          </p:nvPr>
        </p:nvSpPr>
        <p:spPr>
          <a:xfrm>
            <a:off x="486382" y="4216228"/>
            <a:ext cx="7925003" cy="972000"/>
          </a:xfrm>
        </p:spPr>
        <p:txBody>
          <a:bodyPr/>
          <a:lstStyle>
            <a:lvl1pPr marL="0" indent="0">
              <a:buNone/>
              <a:defRPr b="1">
                <a:solidFill>
                  <a:srgbClr val="FFFFFF"/>
                </a:solidFill>
                <a:uFillTx/>
                <a:latin typeface="+mj-lt"/>
              </a:defRPr>
            </a:lvl1pPr>
          </a:lstStyle>
          <a:p>
            <a:pPr lvl="0"/>
            <a:r>
              <a:rPr lang="fi-FI" dirty="0">
                <a:uFillTx/>
              </a:rPr>
              <a:t>Muokkaa tekstin perustyylejä napsauttamalla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ehmet-kolme-kuvaa-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dirty="0">
              <a:uFillTx/>
            </a:endParaRPr>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6" name="Päivämäärän paikkamerkki 3"/>
          <p:cNvSpPr>
            <a:spLocks noGrp="1"/>
          </p:cNvSpPr>
          <p:nvPr>
            <p:ph type="dt" sz="half" idx="16"/>
          </p:nvPr>
        </p:nvSpPr>
        <p:spPr/>
        <p:txBody>
          <a:bodyPr/>
          <a:lstStyle>
            <a:lvl1pPr>
              <a:defRPr>
                <a:uFillTx/>
              </a:defRPr>
            </a:lvl1pPr>
          </a:lstStyle>
          <a:p>
            <a:pPr>
              <a:defRPr>
                <a:uFillTx/>
              </a:defRPr>
            </a:pPr>
            <a:fld id="{8C31F623-B4BB-4BA9-94B0-5FCD5E9CC118}" type="datetime1">
              <a:rPr lang="fi-FI">
                <a:uFillTx/>
              </a:rPr>
              <a:pPr>
                <a:defRPr>
                  <a:uFillTx/>
                </a:defRPr>
              </a:pPr>
              <a:t>8.11.2019</a:t>
            </a:fld>
            <a:endParaRPr lang="fi-FI" dirty="0">
              <a:uFillTx/>
            </a:endParaRPr>
          </a:p>
        </p:txBody>
      </p:sp>
      <p:sp>
        <p:nvSpPr>
          <p:cNvPr id="7" name="Alatunnisteen paikkamerkki 4"/>
          <p:cNvSpPr>
            <a:spLocks noGrp="1"/>
          </p:cNvSpPr>
          <p:nvPr>
            <p:ph type="ftr" sz="quarter" idx="17"/>
          </p:nvPr>
        </p:nvSpPr>
        <p:spPr/>
        <p:txBody>
          <a:bodyPr/>
          <a:lstStyle>
            <a:lvl1pPr>
              <a:defRPr>
                <a:uFillTx/>
              </a:defRPr>
            </a:lvl1pPr>
          </a:lstStyle>
          <a:p>
            <a:pPr>
              <a:defRPr>
                <a:uFillTx/>
              </a:defRPr>
            </a:pPr>
            <a:r>
              <a:rPr lang="fi-FI">
                <a:uFillTx/>
              </a:rPr>
              <a:t>Etunimi Sukunimi</a:t>
            </a:r>
            <a:endParaRPr lang="fi-FI" dirty="0">
              <a:uFillTx/>
            </a:endParaRPr>
          </a:p>
        </p:txBody>
      </p:sp>
      <p:sp>
        <p:nvSpPr>
          <p:cNvPr id="10" name="Dian numeron paikkamerkki 5"/>
          <p:cNvSpPr>
            <a:spLocks noGrp="1"/>
          </p:cNvSpPr>
          <p:nvPr>
            <p:ph type="sldNum" sz="quarter" idx="18"/>
          </p:nvPr>
        </p:nvSpPr>
        <p:spPr/>
        <p:txBody>
          <a:bodyPr/>
          <a:lstStyle>
            <a:lvl1pPr>
              <a:defRPr>
                <a:uFillTx/>
              </a:defRPr>
            </a:lvl1pPr>
          </a:lstStyle>
          <a:p>
            <a:pPr>
              <a:defRPr>
                <a:uFillTx/>
              </a:defRPr>
            </a:pPr>
            <a:fld id="{38FE3441-211B-4FAE-844A-6F0F418E8983}" type="slidenum">
              <a:rPr lang="fi-FI">
                <a:uFillTx/>
              </a:rPr>
              <a:pPr>
                <a:defRPr>
                  <a:uFillTx/>
                </a:defRPr>
              </a:pPr>
              <a:t>‹#›</a:t>
            </a:fld>
            <a:endParaRPr lang="fi-FI" dirty="0">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hmet-kuusi-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0" name="Päivämäärän paikkamerkki 3"/>
          <p:cNvSpPr>
            <a:spLocks noGrp="1"/>
          </p:cNvSpPr>
          <p:nvPr>
            <p:ph type="dt" sz="half" idx="19"/>
          </p:nvPr>
        </p:nvSpPr>
        <p:spPr/>
        <p:txBody>
          <a:bodyPr/>
          <a:lstStyle>
            <a:lvl1pPr>
              <a:defRPr>
                <a:uFillTx/>
              </a:defRPr>
            </a:lvl1pPr>
          </a:lstStyle>
          <a:p>
            <a:pPr>
              <a:defRPr>
                <a:uFillTx/>
              </a:defRPr>
            </a:pPr>
            <a:fld id="{3D382C77-360B-40F4-9F3F-4C48F04B9639}" type="datetime1">
              <a:rPr lang="fi-FI">
                <a:uFillTx/>
              </a:rPr>
              <a:pPr>
                <a:defRPr>
                  <a:uFillTx/>
                </a:defRPr>
              </a:pPr>
              <a:t>8.11.2019</a:t>
            </a:fld>
            <a:endParaRPr lang="fi-FI" dirty="0">
              <a:uFillTx/>
            </a:endParaRPr>
          </a:p>
        </p:txBody>
      </p:sp>
      <p:sp>
        <p:nvSpPr>
          <p:cNvPr id="15" name="Alatunnisteen paikkamerkki 4"/>
          <p:cNvSpPr>
            <a:spLocks noGrp="1"/>
          </p:cNvSpPr>
          <p:nvPr>
            <p:ph type="ftr" sz="quarter" idx="20"/>
          </p:nvPr>
        </p:nvSpPr>
        <p:spPr/>
        <p:txBody>
          <a:bodyPr/>
          <a:lstStyle>
            <a:lvl1pPr>
              <a:defRPr>
                <a:uFillTx/>
              </a:defRPr>
            </a:lvl1pPr>
          </a:lstStyle>
          <a:p>
            <a:pPr>
              <a:defRPr>
                <a:uFillTx/>
              </a:defRPr>
            </a:pPr>
            <a:r>
              <a:rPr lang="fi-FI">
                <a:uFillTx/>
              </a:rPr>
              <a:t>Etunimi Sukunimi</a:t>
            </a:r>
            <a:endParaRPr lang="fi-FI" dirty="0">
              <a:uFillTx/>
            </a:endParaRPr>
          </a:p>
        </p:txBody>
      </p:sp>
      <p:sp>
        <p:nvSpPr>
          <p:cNvPr id="16" name="Dian numeron paikkamerkki 5"/>
          <p:cNvSpPr>
            <a:spLocks noGrp="1"/>
          </p:cNvSpPr>
          <p:nvPr>
            <p:ph type="sldNum" sz="quarter" idx="21"/>
          </p:nvPr>
        </p:nvSpPr>
        <p:spPr/>
        <p:txBody>
          <a:bodyPr/>
          <a:lstStyle>
            <a:lvl1pPr>
              <a:defRPr>
                <a:uFillTx/>
              </a:defRPr>
            </a:lvl1pPr>
          </a:lstStyle>
          <a:p>
            <a:pPr>
              <a:defRPr>
                <a:uFillTx/>
              </a:defRPr>
            </a:pPr>
            <a:fld id="{93D146FE-DE78-43ED-B92F-F451ED1A685F}" type="slidenum">
              <a:rPr lang="fi-FI">
                <a:uFillTx/>
              </a:rPr>
              <a:pPr>
                <a:defRPr>
                  <a:uFillTx/>
                </a:defRPr>
              </a:pPr>
              <a:t>‹#›</a:t>
            </a:fld>
            <a:endParaRPr lang="fi-FI" dirty="0">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hmet-kuvapohja-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p:spPr>
        <p:txBody>
          <a:bodyPr/>
          <a:lstStyle/>
          <a:p>
            <a:endParaRPr lang="fi-FI">
              <a:uFillTx/>
            </a:endParaRPr>
          </a:p>
        </p:txBody>
      </p:sp>
      <p:grpSp>
        <p:nvGrpSpPr>
          <p:cNvPr id="4" name="Ryhmä 8"/>
          <p:cNvGrpSpPr/>
          <p:nvPr/>
        </p:nvGrpSpPr>
        <p:grpSpPr>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p:spPr>
          <p:txBody>
            <a:bodyPr lIns="0" tIns="0" rIns="0" bIns="0"/>
            <a:lstStyle/>
            <a:p>
              <a:endParaRPr lang="fi-FI">
                <a:uFillTx/>
              </a:endParaRPr>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p:spPr>
          <p:txBody>
            <a:bodyPr lIns="0" tIns="0" rIns="0" bIns="0"/>
            <a:lstStyle/>
            <a:p>
              <a:endParaRPr lang="fi-FI">
                <a:uFillTx/>
              </a:endParaRPr>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p:spPr>
          <p:txBody>
            <a:bodyPr lIns="0" tIns="0" rIns="0" bIns="0"/>
            <a:lstStyle/>
            <a:p>
              <a:endParaRPr lang="fi-FI">
                <a:uFillTx/>
              </a:endParaRPr>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p:spPr>
          <p:txBody>
            <a:bodyPr lIns="0" tIns="0" rIns="0" bIns="0"/>
            <a:lstStyle/>
            <a:p>
              <a:endParaRPr lang="fi-FI">
                <a:uFillTx/>
              </a:endParaRPr>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p:spPr>
          <p:txBody>
            <a:bodyPr lIns="0" tIns="0" rIns="0" bIns="0"/>
            <a:lstStyle/>
            <a:p>
              <a:endParaRPr lang="fi-FI">
                <a:uFillTx/>
              </a:endParaRPr>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p:spPr>
          <p:txBody>
            <a:bodyPr lIns="0" tIns="0" rIns="0" bIns="0"/>
            <a:lstStyle/>
            <a:p>
              <a:endParaRPr lang="fi-FI">
                <a:uFillTx/>
              </a:endParaRPr>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p:spPr>
          <p:txBody>
            <a:bodyPr lIns="0" tIns="0" rIns="0" bIns="0"/>
            <a:lstStyle/>
            <a:p>
              <a:endParaRPr lang="fi-FI">
                <a:uFillTx/>
              </a:endParaRPr>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p:spPr>
          <p:txBody>
            <a:bodyPr lIns="0" tIns="0" rIns="0" bIns="0"/>
            <a:lstStyle/>
            <a:p>
              <a:endParaRPr lang="fi-FI">
                <a:uFillTx/>
              </a:endParaRPr>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p:spPr>
          <p:txBody>
            <a:bodyPr lIns="0" tIns="0" rIns="0" bIns="0"/>
            <a:lstStyle/>
            <a:p>
              <a:endParaRPr lang="fi-FI">
                <a:uFillTx/>
              </a:endParaRPr>
            </a:p>
          </p:txBody>
        </p:sp>
      </p:gr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6" name="Päivämäärän paikkamerkki 2"/>
          <p:cNvSpPr>
            <a:spLocks noGrp="1"/>
          </p:cNvSpPr>
          <p:nvPr>
            <p:ph type="dt" sz="half" idx="10"/>
          </p:nvPr>
        </p:nvSpPr>
        <p:spPr/>
        <p:txBody>
          <a:bodyPr/>
          <a:lstStyle>
            <a:lvl1pPr>
              <a:defRPr>
                <a:uFillTx/>
              </a:defRPr>
            </a:lvl1pPr>
          </a:lstStyle>
          <a:p>
            <a:pPr>
              <a:defRPr>
                <a:uFillTx/>
              </a:defRPr>
            </a:pPr>
            <a:fld id="{1D603583-DBA3-4E51-9577-D003BE5B364F}" type="datetime1">
              <a:rPr lang="fi-FI">
                <a:uFillTx/>
              </a:rPr>
              <a:pPr>
                <a:defRPr>
                  <a:uFillTx/>
                </a:defRPr>
              </a:pPr>
              <a:t>8.11.2019</a:t>
            </a:fld>
            <a:endParaRPr lang="fi-FI">
              <a:uFillTx/>
            </a:endParaRPr>
          </a:p>
        </p:txBody>
      </p:sp>
      <p:sp>
        <p:nvSpPr>
          <p:cNvPr id="17" name="Alatunnisteen paikkamerkki 3"/>
          <p:cNvSpPr>
            <a:spLocks noGrp="1"/>
          </p:cNvSpPr>
          <p:nvPr>
            <p:ph type="ftr" sz="quarter" idx="11"/>
          </p:nvPr>
        </p:nvSpPr>
        <p:spPr/>
        <p:txBody>
          <a:bodyPr/>
          <a:lstStyle>
            <a:lvl1pPr>
              <a:defRPr>
                <a:uFillTx/>
              </a:defRPr>
            </a:lvl1pPr>
          </a:lstStyle>
          <a:p>
            <a:pPr>
              <a:defRPr>
                <a:uFillTx/>
              </a:defRPr>
            </a:pPr>
            <a:r>
              <a:rPr lang="fi-FI">
                <a:uFillTx/>
              </a:rPr>
              <a:t>Etunimi Sukunimi</a:t>
            </a:r>
          </a:p>
        </p:txBody>
      </p:sp>
      <p:sp>
        <p:nvSpPr>
          <p:cNvPr id="18" name="Dian numeron paikkamerkki 4"/>
          <p:cNvSpPr>
            <a:spLocks noGrp="1"/>
          </p:cNvSpPr>
          <p:nvPr>
            <p:ph type="sldNum" sz="quarter" idx="12"/>
          </p:nvPr>
        </p:nvSpPr>
        <p:spPr/>
        <p:txBody>
          <a:bodyPr/>
          <a:lstStyle>
            <a:lvl1pPr>
              <a:defRPr>
                <a:uFillTx/>
              </a:defRPr>
            </a:lvl1pPr>
          </a:lstStyle>
          <a:p>
            <a:pPr>
              <a:defRPr>
                <a:uFillTx/>
              </a:defRPr>
            </a:pPr>
            <a:fld id="{BED33C52-3939-4B31-8F57-2F1453C47137}" type="slidenum">
              <a:rPr lang="fi-FI">
                <a:uFillTx/>
              </a:rPr>
              <a:pPr>
                <a:defRPr>
                  <a:uFillTx/>
                </a:defRPr>
              </a:pPr>
              <a:t>‹#›</a:t>
            </a:fld>
            <a:endParaRPr lang="fi-FI">
              <a:uFillTx/>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ehmet-kuvapohj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p:txBody>
          <a:bodyPr/>
          <a:lstStyle/>
          <a:p>
            <a:r>
              <a:rPr lang="fi-FI">
                <a:uFillTx/>
              </a:rPr>
              <a:t>Muokkaa perustyyl. napsautt.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Kehme-vain-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Päivämäärän paikkamerkki 3"/>
          <p:cNvSpPr>
            <a:spLocks noGrp="1"/>
          </p:cNvSpPr>
          <p:nvPr>
            <p:ph type="dt" sz="half" idx="10"/>
          </p:nvPr>
        </p:nvSpPr>
        <p:spPr/>
        <p:txBody>
          <a:bodyPr/>
          <a:lstStyle>
            <a:lvl1pPr>
              <a:defRPr>
                <a:uFillTx/>
              </a:defRPr>
            </a:lvl1pPr>
          </a:lstStyle>
          <a:p>
            <a:pPr>
              <a:defRPr>
                <a:uFillTx/>
              </a:defRPr>
            </a:pPr>
            <a:fld id="{78FF4F39-16EF-4CAE-8D7D-D7E28F08240C}" type="datetime1">
              <a:rPr lang="fi-FI">
                <a:uFillTx/>
              </a:rPr>
              <a:pPr>
                <a:defRPr>
                  <a:uFillTx/>
                </a:defRPr>
              </a:pPr>
              <a:t>8.11.2019</a:t>
            </a:fld>
            <a:endParaRPr lang="fi-FI" dirty="0">
              <a:uFillTx/>
            </a:endParaRPr>
          </a:p>
        </p:txBody>
      </p:sp>
      <p:sp>
        <p:nvSpPr>
          <p:cNvPr id="4"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5" name="Dian numeron paikkamerkki 5"/>
          <p:cNvSpPr>
            <a:spLocks noGrp="1"/>
          </p:cNvSpPr>
          <p:nvPr>
            <p:ph type="sldNum" sz="quarter" idx="12"/>
          </p:nvPr>
        </p:nvSpPr>
        <p:spPr/>
        <p:txBody>
          <a:bodyPr/>
          <a:lstStyle>
            <a:lvl1pPr>
              <a:defRPr>
                <a:uFillTx/>
              </a:defRPr>
            </a:lvl1pPr>
          </a:lstStyle>
          <a:p>
            <a:pPr>
              <a:defRPr>
                <a:uFillTx/>
              </a:defRPr>
            </a:pPr>
            <a:fld id="{CE842C2E-1894-47C6-8C45-A75AB5596D31}" type="slidenum">
              <a:rPr lang="fi-FI">
                <a:uFillTx/>
              </a:rPr>
              <a:pPr>
                <a:defRPr>
                  <a:uFillTx/>
                </a:defRPr>
              </a:pPr>
              <a:t>‹#›</a:t>
            </a:fld>
            <a:endParaRPr lang="fi-FI" dirty="0">
              <a:uFillTx/>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Kehmet-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uFillTx/>
              </a:defRPr>
            </a:lvl1pPr>
          </a:lstStyle>
          <a:p>
            <a:pPr>
              <a:defRPr>
                <a:uFillTx/>
              </a:defRPr>
            </a:pPr>
            <a:fld id="{D28D144D-A55D-46C5-A00D-1C253264F70D}" type="datetime1">
              <a:rPr lang="fi-FI">
                <a:uFillTx/>
              </a:rPr>
              <a:pPr>
                <a:defRPr>
                  <a:uFillTx/>
                </a:defRPr>
              </a:pPr>
              <a:t>8.11.2019</a:t>
            </a:fld>
            <a:endParaRPr lang="fi-FI" dirty="0">
              <a:uFillTx/>
            </a:endParaRPr>
          </a:p>
        </p:txBody>
      </p:sp>
      <p:sp>
        <p:nvSpPr>
          <p:cNvPr id="3"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4" name="Dian numeron paikkamerkki 5"/>
          <p:cNvSpPr>
            <a:spLocks noGrp="1"/>
          </p:cNvSpPr>
          <p:nvPr>
            <p:ph type="sldNum" sz="quarter" idx="12"/>
          </p:nvPr>
        </p:nvSpPr>
        <p:spPr/>
        <p:txBody>
          <a:bodyPr/>
          <a:lstStyle>
            <a:lvl1pPr>
              <a:defRPr>
                <a:uFillTx/>
              </a:defRPr>
            </a:lvl1pPr>
          </a:lstStyle>
          <a:p>
            <a:pPr>
              <a:defRPr>
                <a:uFillTx/>
              </a:defRPr>
            </a:pPr>
            <a:fld id="{D978BA27-5A6D-4D9A-B51A-B3F539A5E9A6}" type="slidenum">
              <a:rPr lang="fi-FI">
                <a:uFillTx/>
              </a:rPr>
              <a:pPr>
                <a:defRPr>
                  <a:uFillTx/>
                </a:defRPr>
              </a:pPr>
              <a:t>‹#›</a:t>
            </a:fld>
            <a:endParaRPr lang="fi-FI" dirty="0">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Kehmet-sisällysluettelo">
    <p:bg>
      <p:bgPr>
        <a:solidFill>
          <a:srgbClr val="0072C6"/>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grpSp>
      <p:sp>
        <p:nvSpPr>
          <p:cNvPr id="2" name="Otsikko 1"/>
          <p:cNvSpPr>
            <a:spLocks noGrp="1"/>
          </p:cNvSpPr>
          <p:nvPr>
            <p:ph type="ctrTitle"/>
          </p:nvPr>
        </p:nvSpPr>
        <p:spPr>
          <a:xfrm>
            <a:off x="486383" y="457200"/>
            <a:ext cx="9680301" cy="1961147"/>
          </a:xfrm>
        </p:spPr>
        <p:txBody>
          <a:bodyPr/>
          <a:lstStyle>
            <a:lvl1pPr algn="l">
              <a:lnSpc>
                <a:spcPct val="85000"/>
              </a:lnSpc>
              <a:defRPr sz="7000">
                <a:solidFill>
                  <a:srgbClr val="FFFFFF"/>
                </a:solidFill>
                <a:uFillTx/>
                <a:latin typeface="+mj-lt"/>
              </a:defRPr>
            </a:lvl1p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A83171E9-DB45-4935-8103-E2FD507E4EE6}" type="datetime1">
              <a:rPr lang="fi-FI">
                <a:uFillTx/>
              </a:rPr>
              <a:pPr>
                <a:defRPr>
                  <a:uFillTx/>
                </a:defRPr>
              </a:pPr>
              <a:t>8.11.2019</a:t>
            </a:fld>
            <a:endParaRPr lang="fi-FI">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69E0BBBE-72AA-48AE-B8C9-683FB2D14905}" type="slidenum">
              <a:rPr lang="fi-FI">
                <a:uFillTx/>
              </a:rPr>
              <a:pPr>
                <a:defRPr>
                  <a:uFillTx/>
                </a:defRPr>
              </a:pPr>
              <a:t>‹#›</a:t>
            </a:fld>
            <a:endParaRPr lang="fi-FI">
              <a:uFillTx/>
            </a:endParaRPr>
          </a:p>
        </p:txBody>
      </p:sp>
      <p:grpSp>
        <p:nvGrpSpPr>
          <p:cNvPr id="18" name="Ryhmä 17"/>
          <p:cNvGrpSpPr>
            <a:grpSpLocks noChangeAspect="1"/>
          </p:cNvGrpSpPr>
          <p:nvPr userDrawn="1"/>
        </p:nvGrpSpPr>
        <p:grpSpPr>
          <a:xfrm>
            <a:off x="10258648" y="105915"/>
            <a:ext cx="1778500" cy="1190320"/>
            <a:chOff x="5676903" y="1810547"/>
            <a:chExt cx="5997572" cy="4014075"/>
          </a:xfrm>
        </p:grpSpPr>
        <p:grpSp>
          <p:nvGrpSpPr>
            <p:cNvPr id="19" name="Ryhmä 18"/>
            <p:cNvGrpSpPr/>
            <p:nvPr/>
          </p:nvGrpSpPr>
          <p:grpSpPr>
            <a:xfrm>
              <a:off x="9644984" y="2713992"/>
              <a:ext cx="2029491" cy="2778661"/>
              <a:chOff x="9733920" y="2165958"/>
              <a:chExt cx="2029491" cy="2778661"/>
            </a:xfrm>
          </p:grpSpPr>
          <p:pic>
            <p:nvPicPr>
              <p:cNvPr id="22" name="Kuva 21"/>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3" name="Kuva 22"/>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0" name="Kuva 19"/>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1" name="Kuva 20"/>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
        <p:nvSpPr>
          <p:cNvPr id="25" name="Tekstin paikkamerkki 11"/>
          <p:cNvSpPr>
            <a:spLocks noGrp="1"/>
          </p:cNvSpPr>
          <p:nvPr>
            <p:ph type="body" sz="quarter" idx="13"/>
          </p:nvPr>
        </p:nvSpPr>
        <p:spPr>
          <a:xfrm>
            <a:off x="486382" y="2667510"/>
            <a:ext cx="7925003" cy="3215932"/>
          </a:xfrm>
        </p:spPr>
        <p:txBody>
          <a:bodyPr/>
          <a:lstStyle>
            <a:lvl1pPr marL="0" indent="0">
              <a:buNone/>
              <a:defRPr sz="4000" b="1">
                <a:solidFill>
                  <a:srgbClr val="FFFFFF"/>
                </a:solidFill>
                <a:uFillTx/>
                <a:latin typeface="+mj-lt"/>
              </a:defRPr>
            </a:lvl1pPr>
          </a:lstStyle>
          <a:p>
            <a:pPr lvl="0"/>
            <a:r>
              <a:rPr lang="fi-FI" dirty="0">
                <a:uFillTx/>
              </a:rPr>
              <a:t>Muokkaa tekstin perustyylejä napsauttamalla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Kehmet-väliotsikko">
    <p:bg>
      <p:bgPr>
        <a:solidFill>
          <a:srgbClr val="0072C6"/>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uFillTx/>
                <a:latin typeface="+mj-lt"/>
              </a:defRPr>
            </a:lvl1pPr>
          </a:lstStyle>
          <a:p>
            <a:r>
              <a:rPr lang="fi-FI">
                <a:uFillTx/>
              </a:rPr>
              <a:t>Muokkaa perustyyl. napsautt.</a:t>
            </a:r>
            <a:endParaRPr lang="fi-FI" dirty="0">
              <a:uFillTx/>
            </a:endParaRP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9D270131-D298-4E66-8347-236AF470D665}" type="datetime1">
              <a:rPr lang="fi-FI">
                <a:uFillTx/>
              </a:rPr>
              <a:pPr>
                <a:defRPr>
                  <a:uFillTx/>
                </a:defRPr>
              </a:pPr>
              <a:t>8.11.2019</a:t>
            </a:fld>
            <a:endParaRPr lang="fi-FI">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2721E670-1F5B-4A49-8DE6-16F3E62BC8C2}" type="slidenum">
              <a:rPr lang="fi-FI">
                <a:uFillTx/>
              </a:rPr>
              <a:pPr>
                <a:defRPr>
                  <a:uFillTx/>
                </a:defRPr>
              </a:pPr>
              <a:t>‹#›</a:t>
            </a:fld>
            <a:endParaRPr lang="fi-FI">
              <a:uFillTx/>
            </a:endParaRPr>
          </a:p>
        </p:txBody>
      </p:sp>
      <p:grpSp>
        <p:nvGrpSpPr>
          <p:cNvPr id="18" name="Ryhmä 17"/>
          <p:cNvGrpSpPr>
            <a:grpSpLocks noChangeAspect="1"/>
          </p:cNvGrpSpPr>
          <p:nvPr userDrawn="1"/>
        </p:nvGrpSpPr>
        <p:grpSpPr>
          <a:xfrm>
            <a:off x="10258648" y="105915"/>
            <a:ext cx="1778500" cy="1190320"/>
            <a:chOff x="5676903" y="1810547"/>
            <a:chExt cx="5997572" cy="4014075"/>
          </a:xfrm>
        </p:grpSpPr>
        <p:grpSp>
          <p:nvGrpSpPr>
            <p:cNvPr id="19" name="Ryhmä 18"/>
            <p:cNvGrpSpPr/>
            <p:nvPr/>
          </p:nvGrpSpPr>
          <p:grpSpPr>
            <a:xfrm>
              <a:off x="9644984" y="2713992"/>
              <a:ext cx="2029491" cy="2778661"/>
              <a:chOff x="9733920" y="2165958"/>
              <a:chExt cx="2029491" cy="2778661"/>
            </a:xfrm>
          </p:grpSpPr>
          <p:pic>
            <p:nvPicPr>
              <p:cNvPr id="22" name="Kuva 21"/>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3" name="Kuva 22"/>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0" name="Kuva 19"/>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1" name="Kuva 20"/>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ehmet-otsikko-ja-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7988"/>
            <a:ext cx="11234738" cy="662824"/>
          </a:xfrm>
        </p:spPr>
        <p:txBody>
          <a:body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3" name="Sisällön paikkamerkki 2"/>
          <p:cNvSpPr>
            <a:spLocks noGrp="1"/>
          </p:cNvSpPr>
          <p:nvPr>
            <p:ph idx="1"/>
          </p:nvPr>
        </p:nvSpPr>
        <p:spPr>
          <a:xfrm>
            <a:off x="457200" y="1560011"/>
            <a:ext cx="11234738" cy="4616951"/>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Päivämäärän paikkamerkki 3"/>
          <p:cNvSpPr>
            <a:spLocks noGrp="1"/>
          </p:cNvSpPr>
          <p:nvPr>
            <p:ph type="dt" sz="half" idx="10"/>
          </p:nvPr>
        </p:nvSpPr>
        <p:spPr/>
        <p:txBody>
          <a:bodyPr/>
          <a:lstStyle>
            <a:lvl1pPr>
              <a:defRPr>
                <a:uFillTx/>
              </a:defRPr>
            </a:lvl1pPr>
          </a:lstStyle>
          <a:p>
            <a:pPr>
              <a:defRPr>
                <a:uFillTx/>
              </a:defRPr>
            </a:pPr>
            <a:fld id="{72D3E8FF-0D86-4156-9F0A-94F0D78AD399}" type="datetime1">
              <a:rPr lang="fi-FI">
                <a:uFillTx/>
              </a:rPr>
              <a:pPr>
                <a:defRPr>
                  <a:uFillTx/>
                </a:defRPr>
              </a:pPr>
              <a:t>8.11.2019</a:t>
            </a:fld>
            <a:endParaRPr lang="fi-FI" dirty="0">
              <a:uFillTx/>
            </a:endParaRPr>
          </a:p>
        </p:txBody>
      </p:sp>
      <p:sp>
        <p:nvSpPr>
          <p:cNvPr id="5"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12"/>
          </p:nvPr>
        </p:nvSpPr>
        <p:spPr/>
        <p:txBody>
          <a:bodyPr/>
          <a:lstStyle>
            <a:lvl1pPr>
              <a:defRPr>
                <a:uFillTx/>
              </a:defRPr>
            </a:lvl1pPr>
          </a:lstStyle>
          <a:p>
            <a:pPr>
              <a:defRPr>
                <a:uFillTx/>
              </a:defRPr>
            </a:pPr>
            <a:fld id="{13CFDC6C-3633-4E4E-A1CE-7741E7EBFD50}" type="slidenum">
              <a:rPr lang="fi-FI">
                <a:uFillTx/>
              </a:rPr>
              <a:pPr>
                <a:defRPr>
                  <a:uFillTx/>
                </a:defRPr>
              </a:pPr>
              <a:t>‹#›</a:t>
            </a:fld>
            <a:endParaRPr lang="fi-FI" dirty="0">
              <a:uFillTx/>
            </a:endParaRPr>
          </a:p>
        </p:txBody>
      </p:sp>
      <p:sp>
        <p:nvSpPr>
          <p:cNvPr id="9" name="Sisällön paikkamerkki 2"/>
          <p:cNvSpPr>
            <a:spLocks noGrp="1"/>
          </p:cNvSpPr>
          <p:nvPr>
            <p:ph idx="13" hasCustomPrompt="1"/>
          </p:nvPr>
        </p:nvSpPr>
        <p:spPr>
          <a:xfrm>
            <a:off x="457200" y="1070812"/>
            <a:ext cx="11234738" cy="445252"/>
          </a:xfrm>
        </p:spPr>
        <p:txBody>
          <a:bodyPr/>
          <a:lstStyle>
            <a:lvl1pPr marL="0" indent="0">
              <a:buNone/>
              <a:defRPr sz="1400">
                <a:uFillTx/>
              </a:defRPr>
            </a:lvl1pPr>
          </a:lstStyle>
          <a:p>
            <a:pPr lvl="0"/>
            <a:r>
              <a:rPr lang="fi-FI" dirty="0">
                <a:uFillTx/>
              </a:rPr>
              <a:t>[muokkaa ohje tähän]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ehmet-kaksi-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Sisällön paikkamerkki 2"/>
          <p:cNvSpPr>
            <a:spLocks noGrp="1"/>
          </p:cNvSpPr>
          <p:nvPr>
            <p:ph sz="half" idx="1"/>
          </p:nvPr>
        </p:nvSpPr>
        <p:spPr>
          <a:xfrm>
            <a:off x="457200" y="1323474"/>
            <a:ext cx="5364000" cy="4854126"/>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Sisällön paikkamerkki 3"/>
          <p:cNvSpPr>
            <a:spLocks noGrp="1"/>
          </p:cNvSpPr>
          <p:nvPr>
            <p:ph sz="half" idx="2"/>
          </p:nvPr>
        </p:nvSpPr>
        <p:spPr>
          <a:xfrm>
            <a:off x="6172200" y="1323474"/>
            <a:ext cx="5364000" cy="4854126"/>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p>
        </p:txBody>
      </p:sp>
      <p:sp>
        <p:nvSpPr>
          <p:cNvPr id="5" name="Päivämäärän paikkamerkki 3"/>
          <p:cNvSpPr>
            <a:spLocks noGrp="1"/>
          </p:cNvSpPr>
          <p:nvPr>
            <p:ph type="dt" sz="half" idx="10"/>
          </p:nvPr>
        </p:nvSpPr>
        <p:spPr/>
        <p:txBody>
          <a:bodyPr/>
          <a:lstStyle>
            <a:lvl1pPr>
              <a:defRPr>
                <a:uFillTx/>
              </a:defRPr>
            </a:lvl1pPr>
          </a:lstStyle>
          <a:p>
            <a:pPr>
              <a:defRPr>
                <a:uFillTx/>
              </a:defRPr>
            </a:pPr>
            <a:fld id="{71E289CD-BC0E-4898-812E-A6A43EF32DBA}" type="datetime1">
              <a:rPr lang="fi-FI">
                <a:uFillTx/>
              </a:rPr>
              <a:pPr>
                <a:defRPr>
                  <a:uFillTx/>
                </a:defRPr>
              </a:pPr>
              <a:t>8.11.2019</a:t>
            </a:fld>
            <a:endParaRPr lang="fi-FI" dirty="0">
              <a:uFillTx/>
            </a:endParaRPr>
          </a:p>
        </p:txBody>
      </p:sp>
      <p:sp>
        <p:nvSpPr>
          <p:cNvPr id="6"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7" name="Dian numeron paikkamerkki 5"/>
          <p:cNvSpPr>
            <a:spLocks noGrp="1"/>
          </p:cNvSpPr>
          <p:nvPr>
            <p:ph type="sldNum" sz="quarter" idx="12"/>
          </p:nvPr>
        </p:nvSpPr>
        <p:spPr/>
        <p:txBody>
          <a:bodyPr/>
          <a:lstStyle>
            <a:lvl1pPr>
              <a:defRPr>
                <a:uFillTx/>
              </a:defRPr>
            </a:lvl1pPr>
          </a:lstStyle>
          <a:p>
            <a:pPr>
              <a:defRPr>
                <a:uFillTx/>
              </a:defRPr>
            </a:pPr>
            <a:fld id="{E8ACFB45-9A1F-4BF1-AEB1-168A3EE59D06}" type="slidenum">
              <a:rPr lang="fi-FI">
                <a:uFillTx/>
              </a:rPr>
              <a:pPr>
                <a:defRPr>
                  <a:uFillTx/>
                </a:defRPr>
              </a:pPr>
              <a:t>‹#›</a:t>
            </a:fld>
            <a:endParaRPr lang="fi-FI" dirty="0">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ehmet-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Sisällön paikkamerkki 3"/>
          <p:cNvSpPr>
            <a:spLocks noGrp="1"/>
          </p:cNvSpPr>
          <p:nvPr>
            <p:ph sz="half" idx="2"/>
          </p:nvPr>
        </p:nvSpPr>
        <p:spPr>
          <a:xfrm>
            <a:off x="6172200" y="1935804"/>
            <a:ext cx="5364000" cy="4241795"/>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uFillTx/>
                <a:latin typeface="Arial Black" panose="020B0A04020102020204" pitchFamily="34" charset="0"/>
              </a:defRPr>
            </a:lvl1pPr>
          </a:lstStyle>
          <a:p>
            <a:pPr lvl="0"/>
            <a:r>
              <a:rPr lang="fi-FI">
                <a:uFillTx/>
              </a:rPr>
              <a:t>Muokkaa tekstin perustyylejä napsauttamalla</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uFillTx/>
                <a:latin typeface="Arial Black" panose="020B0A04020102020204" pitchFamily="34" charset="0"/>
              </a:defRPr>
            </a:lvl1pPr>
          </a:lstStyle>
          <a:p>
            <a:pPr lvl="0"/>
            <a:r>
              <a:rPr lang="fi-FI">
                <a:uFillTx/>
              </a:rPr>
              <a:t>Muokkaa tekstin perustyylejä napsauttamalla</a:t>
            </a:r>
          </a:p>
        </p:txBody>
      </p:sp>
      <p:sp>
        <p:nvSpPr>
          <p:cNvPr id="7" name="Päivämäärän paikkamerkki 3"/>
          <p:cNvSpPr>
            <a:spLocks noGrp="1"/>
          </p:cNvSpPr>
          <p:nvPr>
            <p:ph type="dt" sz="half" idx="15"/>
          </p:nvPr>
        </p:nvSpPr>
        <p:spPr/>
        <p:txBody>
          <a:bodyPr/>
          <a:lstStyle>
            <a:lvl1pPr>
              <a:defRPr>
                <a:uFillTx/>
              </a:defRPr>
            </a:lvl1pPr>
          </a:lstStyle>
          <a:p>
            <a:pPr>
              <a:defRPr>
                <a:uFillTx/>
              </a:defRPr>
            </a:pPr>
            <a:fld id="{AE3CF9F1-E9BA-4577-88F3-3C23F9C0C1A0}" type="datetime1">
              <a:rPr lang="fi-FI">
                <a:uFillTx/>
              </a:rPr>
              <a:pPr>
                <a:defRPr>
                  <a:uFillTx/>
                </a:defRPr>
              </a:pPr>
              <a:t>8.11.2019</a:t>
            </a:fld>
            <a:endParaRPr lang="fi-FI" dirty="0">
              <a:uFillTx/>
            </a:endParaRPr>
          </a:p>
        </p:txBody>
      </p:sp>
      <p:sp>
        <p:nvSpPr>
          <p:cNvPr id="8" name="Alatunnisteen paikkamerkki 4"/>
          <p:cNvSpPr>
            <a:spLocks noGrp="1"/>
          </p:cNvSpPr>
          <p:nvPr>
            <p:ph type="ftr" sz="quarter" idx="16"/>
          </p:nvPr>
        </p:nvSpPr>
        <p:spPr/>
        <p:txBody>
          <a:bodyPr/>
          <a:lstStyle>
            <a:lvl1pPr>
              <a:defRPr>
                <a:uFillTx/>
              </a:defRPr>
            </a:lvl1pPr>
          </a:lstStyle>
          <a:p>
            <a:pPr>
              <a:defRPr>
                <a:uFillTx/>
              </a:defRPr>
            </a:pPr>
            <a:r>
              <a:rPr lang="fi-FI">
                <a:uFillTx/>
              </a:rPr>
              <a:t>Etunimi Sukunimi</a:t>
            </a:r>
            <a:endParaRPr lang="fi-FI" dirty="0">
              <a:uFillTx/>
            </a:endParaRPr>
          </a:p>
        </p:txBody>
      </p:sp>
      <p:sp>
        <p:nvSpPr>
          <p:cNvPr id="9" name="Dian numeron paikkamerkki 5"/>
          <p:cNvSpPr>
            <a:spLocks noGrp="1"/>
          </p:cNvSpPr>
          <p:nvPr>
            <p:ph type="sldNum" sz="quarter" idx="17"/>
          </p:nvPr>
        </p:nvSpPr>
        <p:spPr/>
        <p:txBody>
          <a:bodyPr/>
          <a:lstStyle>
            <a:lvl1pPr>
              <a:defRPr>
                <a:uFillTx/>
              </a:defRPr>
            </a:lvl1pPr>
          </a:lstStyle>
          <a:p>
            <a:pPr>
              <a:defRPr>
                <a:uFillTx/>
              </a:defRPr>
            </a:pPr>
            <a:fld id="{4E379DBF-2A29-43B1-9F7E-346CAF37AC69}" type="slidenum">
              <a:rPr lang="fi-FI">
                <a:uFillTx/>
              </a:rPr>
              <a:pPr>
                <a:defRPr>
                  <a:uFillTx/>
                </a:defRPr>
              </a:pPr>
              <a:t>‹#›</a:t>
            </a:fld>
            <a:endParaRPr lang="fi-FI" dirty="0">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ehmet-sisältö-ja-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1172387"/>
          </a:xfrm>
        </p:spPr>
        <p:txBody>
          <a:body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3" name="Sisällön paikkamerkki 2"/>
          <p:cNvSpPr>
            <a:spLocks noGrp="1"/>
          </p:cNvSpPr>
          <p:nvPr>
            <p:ph sz="half" idx="1"/>
          </p:nvPr>
        </p:nvSpPr>
        <p:spPr>
          <a:xfrm>
            <a:off x="457200" y="1720516"/>
            <a:ext cx="6371618" cy="4457083"/>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uFillTx/>
              </a:defRPr>
            </a:lvl1pPr>
          </a:lstStyle>
          <a:p>
            <a:pPr lvl="0"/>
            <a:r>
              <a:rPr lang="fi-FI" noProof="0">
                <a:uFillTx/>
              </a:rPr>
              <a:t>Lisää kuva napsauttamalla kuvaketta</a:t>
            </a:r>
          </a:p>
        </p:txBody>
      </p:sp>
      <p:sp>
        <p:nvSpPr>
          <p:cNvPr id="5" name="Päivämäärän paikkamerkki 3"/>
          <p:cNvSpPr>
            <a:spLocks noGrp="1"/>
          </p:cNvSpPr>
          <p:nvPr>
            <p:ph type="dt" sz="half" idx="14"/>
          </p:nvPr>
        </p:nvSpPr>
        <p:spPr/>
        <p:txBody>
          <a:bodyPr/>
          <a:lstStyle>
            <a:lvl1pPr>
              <a:defRPr>
                <a:uFillTx/>
              </a:defRPr>
            </a:lvl1pPr>
          </a:lstStyle>
          <a:p>
            <a:pPr>
              <a:defRPr>
                <a:uFillTx/>
              </a:defRPr>
            </a:pPr>
            <a:fld id="{D83ECD06-8F20-4CE8-943F-B69CD98B9D5E}" type="datetime1">
              <a:rPr lang="fi-FI">
                <a:uFillTx/>
              </a:rPr>
              <a:pPr>
                <a:defRPr>
                  <a:uFillTx/>
                </a:defRPr>
              </a:pPr>
              <a:t>8.11.2019</a:t>
            </a:fld>
            <a:endParaRPr lang="fi-FI" dirty="0">
              <a:uFillTx/>
            </a:endParaRPr>
          </a:p>
        </p:txBody>
      </p:sp>
      <p:sp>
        <p:nvSpPr>
          <p:cNvPr id="6" name="Alatunnisteen paikkamerkki 4"/>
          <p:cNvSpPr>
            <a:spLocks noGrp="1"/>
          </p:cNvSpPr>
          <p:nvPr>
            <p:ph type="ftr" sz="quarter" idx="15"/>
          </p:nvPr>
        </p:nvSpPr>
        <p:spPr/>
        <p:txBody>
          <a:bodyPr/>
          <a:lstStyle>
            <a:lvl1pPr>
              <a:defRPr>
                <a:uFillTx/>
              </a:defRPr>
            </a:lvl1pPr>
          </a:lstStyle>
          <a:p>
            <a:pPr>
              <a:defRPr>
                <a:uFillTx/>
              </a:defRPr>
            </a:pPr>
            <a:r>
              <a:rPr lang="fi-FI">
                <a:uFillTx/>
              </a:rPr>
              <a:t>Etunimi Sukunimi</a:t>
            </a:r>
            <a:endParaRPr lang="fi-FI" dirty="0">
              <a:uFillTx/>
            </a:endParaRPr>
          </a:p>
        </p:txBody>
      </p:sp>
      <p:sp>
        <p:nvSpPr>
          <p:cNvPr id="7" name="Dian numeron paikkamerkki 5"/>
          <p:cNvSpPr>
            <a:spLocks noGrp="1"/>
          </p:cNvSpPr>
          <p:nvPr>
            <p:ph type="sldNum" sz="quarter" idx="16"/>
          </p:nvPr>
        </p:nvSpPr>
        <p:spPr/>
        <p:txBody>
          <a:bodyPr/>
          <a:lstStyle>
            <a:lvl1pPr>
              <a:defRPr>
                <a:uFillTx/>
              </a:defRPr>
            </a:lvl1pPr>
          </a:lstStyle>
          <a:p>
            <a:pPr>
              <a:defRPr>
                <a:uFillTx/>
              </a:defRPr>
            </a:pPr>
            <a:fld id="{79853895-AB2C-4C0C-8295-D1EE2770F9CD}" type="slidenum">
              <a:rPr lang="fi-FI">
                <a:uFillTx/>
              </a:rPr>
              <a:pPr>
                <a:defRPr>
                  <a:uFillTx/>
                </a:defRPr>
              </a:pPr>
              <a:t>‹#›</a:t>
            </a:fld>
            <a:endParaRPr lang="fi-FI" dirty="0">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hmet-iso-kuvapohj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4" name="Päivämäärän paikkamerkki 3"/>
          <p:cNvSpPr>
            <a:spLocks noGrp="1"/>
          </p:cNvSpPr>
          <p:nvPr>
            <p:ph type="dt" sz="half" idx="14"/>
          </p:nvPr>
        </p:nvSpPr>
        <p:spPr/>
        <p:txBody>
          <a:bodyPr/>
          <a:lstStyle>
            <a:lvl1pPr>
              <a:defRPr>
                <a:uFillTx/>
              </a:defRPr>
            </a:lvl1pPr>
          </a:lstStyle>
          <a:p>
            <a:pPr>
              <a:defRPr>
                <a:uFillTx/>
              </a:defRPr>
            </a:pPr>
            <a:fld id="{AAA1AE9D-5030-41AB-A4FF-78CB0C415936}" type="datetime1">
              <a:rPr lang="fi-FI">
                <a:uFillTx/>
              </a:rPr>
              <a:pPr>
                <a:defRPr>
                  <a:uFillTx/>
                </a:defRPr>
              </a:pPr>
              <a:t>8.11.2019</a:t>
            </a:fld>
            <a:endParaRPr lang="fi-FI" dirty="0">
              <a:uFillTx/>
            </a:endParaRPr>
          </a:p>
        </p:txBody>
      </p:sp>
      <p:sp>
        <p:nvSpPr>
          <p:cNvPr id="5" name="Alatunnisteen paikkamerkki 4"/>
          <p:cNvSpPr>
            <a:spLocks noGrp="1"/>
          </p:cNvSpPr>
          <p:nvPr>
            <p:ph type="ftr" sz="quarter" idx="15"/>
          </p:nvPr>
        </p:nvSpPr>
        <p:spPr/>
        <p:txBody>
          <a:bodyPr/>
          <a:lstStyle>
            <a:lvl1pPr>
              <a:defRPr>
                <a:uFillTx/>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16"/>
          </p:nvPr>
        </p:nvSpPr>
        <p:spPr/>
        <p:txBody>
          <a:bodyPr/>
          <a:lstStyle>
            <a:lvl1pPr>
              <a:defRPr>
                <a:uFillTx/>
              </a:defRPr>
            </a:lvl1pPr>
          </a:lstStyle>
          <a:p>
            <a:pPr>
              <a:defRPr>
                <a:uFillTx/>
              </a:defRPr>
            </a:pPr>
            <a:fld id="{10D2B2FB-3A4B-4871-9BF7-9291A37AF9F4}" type="slidenum">
              <a:rPr lang="fi-FI">
                <a:uFillTx/>
              </a:rPr>
              <a:pPr>
                <a:defRPr>
                  <a:uFillTx/>
                </a:defRPr>
              </a:pPr>
              <a:t>‹#›</a:t>
            </a:fld>
            <a:endParaRPr lang="fi-FI" dirty="0">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Kehmet-kolme-kuva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6" name="Päivämäärän paikkamerkki 3"/>
          <p:cNvSpPr>
            <a:spLocks noGrp="1"/>
          </p:cNvSpPr>
          <p:nvPr>
            <p:ph type="dt" sz="half" idx="16"/>
          </p:nvPr>
        </p:nvSpPr>
        <p:spPr/>
        <p:txBody>
          <a:bodyPr/>
          <a:lstStyle>
            <a:lvl1pPr>
              <a:defRPr>
                <a:uFillTx/>
              </a:defRPr>
            </a:lvl1pPr>
          </a:lstStyle>
          <a:p>
            <a:pPr>
              <a:defRPr>
                <a:uFillTx/>
              </a:defRPr>
            </a:pPr>
            <a:fld id="{1A0C054D-5469-4F93-96B9-22A37617ACB9}" type="datetime1">
              <a:rPr lang="fi-FI">
                <a:uFillTx/>
              </a:rPr>
              <a:pPr>
                <a:defRPr>
                  <a:uFillTx/>
                </a:defRPr>
              </a:pPr>
              <a:t>8.11.2019</a:t>
            </a:fld>
            <a:endParaRPr lang="fi-FI" dirty="0">
              <a:uFillTx/>
            </a:endParaRPr>
          </a:p>
        </p:txBody>
      </p:sp>
      <p:sp>
        <p:nvSpPr>
          <p:cNvPr id="7" name="Alatunnisteen paikkamerkki 4"/>
          <p:cNvSpPr>
            <a:spLocks noGrp="1"/>
          </p:cNvSpPr>
          <p:nvPr>
            <p:ph type="ftr" sz="quarter" idx="17"/>
          </p:nvPr>
        </p:nvSpPr>
        <p:spPr/>
        <p:txBody>
          <a:bodyPr/>
          <a:lstStyle>
            <a:lvl1pPr>
              <a:defRPr>
                <a:uFillTx/>
              </a:defRPr>
            </a:lvl1pPr>
          </a:lstStyle>
          <a:p>
            <a:pPr>
              <a:defRPr>
                <a:uFillTx/>
              </a:defRPr>
            </a:pPr>
            <a:r>
              <a:rPr lang="fi-FI">
                <a:uFillTx/>
              </a:rPr>
              <a:t>Etunimi Sukunimi</a:t>
            </a:r>
            <a:endParaRPr lang="fi-FI" dirty="0">
              <a:uFillTx/>
            </a:endParaRPr>
          </a:p>
        </p:txBody>
      </p:sp>
      <p:sp>
        <p:nvSpPr>
          <p:cNvPr id="9" name="Dian numeron paikkamerkki 5"/>
          <p:cNvSpPr>
            <a:spLocks noGrp="1"/>
          </p:cNvSpPr>
          <p:nvPr>
            <p:ph type="sldNum" sz="quarter" idx="18"/>
          </p:nvPr>
        </p:nvSpPr>
        <p:spPr/>
        <p:txBody>
          <a:bodyPr/>
          <a:lstStyle>
            <a:lvl1pPr>
              <a:defRPr>
                <a:uFillTx/>
              </a:defRPr>
            </a:lvl1pPr>
          </a:lstStyle>
          <a:p>
            <a:pPr>
              <a:defRPr>
                <a:uFillTx/>
              </a:defRPr>
            </a:pPr>
            <a:fld id="{30A1BF7D-A071-4EEB-BDBC-D210FAA6695A}" type="slidenum">
              <a:rPr lang="fi-FI">
                <a:uFillTx/>
              </a:rPr>
              <a:pPr>
                <a:defRPr>
                  <a:uFillTx/>
                </a:defRPr>
              </a:pPr>
              <a:t>‹#›</a:t>
            </a:fld>
            <a:endParaRPr lang="fi-FI" dirty="0">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p:spPr>
        <p:txBody>
          <a:bodyPr vert="horz" wrap="square" lIns="0" tIns="0" rIns="0" bIns="0" numCol="1" anchor="t" anchorCtr="0" compatLnSpc="1">
            <a:prstTxWarp prst="textNoShape">
              <a:avLst/>
            </a:prstTxWarp>
          </a:bodyPr>
          <a:lstStyle/>
          <a:p>
            <a:pPr lvl="0"/>
            <a:r>
              <a:rPr lang="fi-FI" altLang="fi-FI">
                <a:uFillTx/>
              </a:rPr>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p:spPr>
        <p:txBody>
          <a:bodyPr vert="horz" wrap="square" lIns="0" tIns="0" rIns="0" bIns="0" numCol="1" anchor="t" anchorCtr="0" compatLnSpc="1">
            <a:prstTxWarp prst="textNoShape">
              <a:avLst/>
            </a:prstTxWarp>
          </a:bodyPr>
          <a:lstStyle/>
          <a:p>
            <a:pPr lvl="0"/>
            <a:r>
              <a:rPr lang="fi-FI" altLang="fi-FI">
                <a:uFillTx/>
              </a:rPr>
              <a:t>Muokkaa tekstin perustyylejä napsauttamalla</a:t>
            </a:r>
          </a:p>
          <a:p>
            <a:pPr lvl="1"/>
            <a:r>
              <a:rPr lang="fi-FI" altLang="fi-FI">
                <a:uFillTx/>
              </a:rPr>
              <a:t>toinen taso</a:t>
            </a:r>
          </a:p>
          <a:p>
            <a:pPr lvl="2"/>
            <a:r>
              <a:rPr lang="fi-FI" altLang="fi-FI">
                <a:uFillTx/>
              </a:rPr>
              <a:t>kolmas taso</a:t>
            </a:r>
          </a:p>
          <a:p>
            <a:pPr lvl="3"/>
            <a:r>
              <a:rPr lang="fi-FI" altLang="fi-FI">
                <a:uFillTx/>
              </a:rPr>
              <a:t>neljäs taso</a:t>
            </a:r>
          </a:p>
          <a:p>
            <a:pPr lvl="4"/>
            <a:r>
              <a:rPr lang="fi-FI" altLang="fi-FI">
                <a:uFillTx/>
              </a:rPr>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uFillTx/>
                <a:latin typeface="+mn-lt"/>
              </a:defRPr>
            </a:lvl1pPr>
          </a:lstStyle>
          <a:p>
            <a:pPr>
              <a:defRPr>
                <a:uFillTx/>
              </a:defRPr>
            </a:pPr>
            <a:fld id="{21B3815A-B376-4C20-976A-CC788C852782}" type="datetime1">
              <a:rPr lang="fi-FI">
                <a:uFillTx/>
              </a:rPr>
              <a:pPr>
                <a:defRPr>
                  <a:uFillTx/>
                </a:defRPr>
              </a:pPr>
              <a:t>8.11.2019</a:t>
            </a:fld>
            <a:endParaRPr lang="fi-FI" dirty="0">
              <a:uFillTx/>
            </a:endParaRPr>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uFillTx/>
                <a:latin typeface="+mn-lt"/>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uFillTx/>
                <a:latin typeface="+mn-lt"/>
              </a:defRPr>
            </a:lvl1pPr>
          </a:lstStyle>
          <a:p>
            <a:pPr>
              <a:defRPr>
                <a:uFillTx/>
              </a:defRPr>
            </a:pPr>
            <a:fld id="{3CC8933F-2D5B-4E8A-B1D8-F79D01572547}" type="slidenum">
              <a:rPr lang="fi-FI">
                <a:uFillTx/>
              </a:rPr>
              <a:pPr>
                <a:defRPr>
                  <a:uFillTx/>
                </a:defRPr>
              </a:pPr>
              <a:t>‹#›</a:t>
            </a:fld>
            <a:endParaRPr lang="fi-FI" dirty="0">
              <a:uFillTx/>
            </a:endParaRPr>
          </a:p>
        </p:txBody>
      </p:sp>
      <p:grpSp>
        <p:nvGrpSpPr>
          <p:cNvPr id="3079" name="Ryhmä 6"/>
          <p:cNvGrpSpPr/>
          <p:nvPr/>
        </p:nvGrpSpPr>
        <p:grpSpPr>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p:spPr>
          <p:txBody>
            <a:bodyPr lIns="0" tIns="0" rIns="0" bIns="0"/>
            <a:lstStyle/>
            <a:p>
              <a:endParaRPr lang="fi-FI">
                <a:uFillTx/>
              </a:endParaRPr>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p:spPr>
          <p:txBody>
            <a:bodyPr lIns="0" tIns="0" rIns="0" bIns="0"/>
            <a:lstStyle/>
            <a:p>
              <a:endParaRPr lang="fi-FI">
                <a:uFillTx/>
              </a:endParaRPr>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p:spPr>
          <p:txBody>
            <a:bodyPr lIns="0" tIns="0" rIns="0" bIns="0"/>
            <a:lstStyle/>
            <a:p>
              <a:endParaRPr lang="fi-FI">
                <a:uFillTx/>
              </a:endParaRPr>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p:spPr>
          <p:txBody>
            <a:bodyPr lIns="0" tIns="0" rIns="0" bIns="0"/>
            <a:lstStyle/>
            <a:p>
              <a:endParaRPr lang="fi-FI">
                <a:uFillTx/>
              </a:endParaRPr>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p:spPr>
          <p:txBody>
            <a:bodyPr lIns="0" tIns="0" rIns="0" bIns="0"/>
            <a:lstStyle/>
            <a:p>
              <a:endParaRPr lang="fi-FI">
                <a:uFillTx/>
              </a:endParaRPr>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p:spPr>
          <p:txBody>
            <a:bodyPr lIns="0" tIns="0" rIns="0" bIns="0"/>
            <a:lstStyle/>
            <a:p>
              <a:endParaRPr lang="fi-FI">
                <a:uFillTx/>
              </a:endParaRPr>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p:spPr>
          <p:txBody>
            <a:bodyPr lIns="0" tIns="0" rIns="0" bIns="0"/>
            <a:lstStyle/>
            <a:p>
              <a:endParaRPr lang="fi-FI">
                <a:uFillTx/>
              </a:endParaRPr>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p:spPr>
          <p:txBody>
            <a:bodyPr lIns="0" tIns="0" rIns="0" bIns="0"/>
            <a:lstStyle/>
            <a:p>
              <a:endParaRPr lang="fi-FI">
                <a:uFillTx/>
              </a:endParaRPr>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p:spPr>
          <p:txBody>
            <a:bodyPr lIns="0" tIns="0" rIns="0" bIns="0"/>
            <a:lstStyle/>
            <a:p>
              <a:endParaRPr lang="fi-FI">
                <a:uFillTx/>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p:txStyles>
    <p:titleStyle>
      <a:lvl1pPr algn="l" rtl="0" eaLnBrk="1" fontAlgn="base" hangingPunct="1">
        <a:lnSpc>
          <a:spcPct val="90000"/>
        </a:lnSpc>
        <a:spcBef>
          <a:spcPct val="0"/>
        </a:spcBef>
        <a:spcAft>
          <a:spcPct val="0"/>
        </a:spcAft>
        <a:defRPr sz="4200" b="1" kern="1200">
          <a:solidFill>
            <a:schemeClr val="tx1"/>
          </a:solidFill>
          <a:uFillTx/>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uFillTx/>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uFillTx/>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uFillTx/>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uFillTx/>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fi-FI">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1949116"/>
            <a:ext cx="10661515" cy="3644288"/>
          </a:xfrm>
        </p:spPr>
        <p:txBody>
          <a:bodyPr/>
          <a:lstStyle/>
          <a:p>
            <a:pPr algn="ctr"/>
            <a:r>
              <a:rPr lang="fi-FI" dirty="0"/>
              <a:t>Arvoketjukartta –  kontekstin työkalu vision ja strategian perustaksi</a:t>
            </a:r>
            <a:endParaRPr lang="fi-FI" dirty="0">
              <a:uFillTx/>
            </a:endParaRPr>
          </a:p>
        </p:txBody>
      </p:sp>
      <p:sp>
        <p:nvSpPr>
          <p:cNvPr id="3" name="Päivämäärän paikkamerkki 2"/>
          <p:cNvSpPr>
            <a:spLocks noGrp="1"/>
          </p:cNvSpPr>
          <p:nvPr>
            <p:ph type="dt" sz="half" idx="10"/>
          </p:nvPr>
        </p:nvSpPr>
        <p:spPr/>
        <p:txBody>
          <a:bodyPr/>
          <a:lstStyle/>
          <a:p>
            <a:pPr>
              <a:defRPr>
                <a:uFillTx/>
              </a:defRPr>
            </a:pPr>
            <a:fld id="{9D270131-D298-4E66-8347-236AF470D665}" type="datetime1">
              <a:rPr lang="fi-FI" smtClean="0">
                <a:uFillTx/>
              </a:rPr>
              <a:pPr>
                <a:defRPr>
                  <a:uFillTx/>
                </a:defRPr>
              </a:pPr>
              <a:t>8.11.2019</a:t>
            </a:fld>
            <a:endParaRPr lang="fi-FI">
              <a:uFillTx/>
            </a:endParaRPr>
          </a:p>
        </p:txBody>
      </p:sp>
      <p:sp>
        <p:nvSpPr>
          <p:cNvPr id="4" name="Alatunnisteen paikkamerkki 3"/>
          <p:cNvSpPr>
            <a:spLocks noGrp="1"/>
          </p:cNvSpPr>
          <p:nvPr>
            <p:ph type="ftr" sz="quarter" idx="11"/>
          </p:nvPr>
        </p:nvSpPr>
        <p:spPr/>
        <p:txBody>
          <a:bodyPr/>
          <a:lstStyle/>
          <a:p>
            <a:pPr>
              <a:defRPr>
                <a:uFillTx/>
              </a:defRPr>
            </a:pPr>
            <a:r>
              <a:rPr lang="fi-FI">
                <a:uFillTx/>
              </a:rPr>
              <a:t>Etunimi Sukunimi</a:t>
            </a:r>
          </a:p>
        </p:txBody>
      </p:sp>
      <p:sp>
        <p:nvSpPr>
          <p:cNvPr id="5" name="Dian numeron paikkamerkki 4"/>
          <p:cNvSpPr>
            <a:spLocks noGrp="1"/>
          </p:cNvSpPr>
          <p:nvPr>
            <p:ph type="sldNum" sz="quarter" idx="12"/>
          </p:nvPr>
        </p:nvSpPr>
        <p:spPr/>
        <p:txBody>
          <a:bodyPr/>
          <a:lstStyle/>
          <a:p>
            <a:pPr>
              <a:defRPr>
                <a:uFillTx/>
              </a:defRPr>
            </a:pPr>
            <a:fld id="{2721E670-1F5B-4A49-8DE6-16F3E62BC8C2}" type="slidenum">
              <a:rPr lang="fi-FI" smtClean="0">
                <a:uFillTx/>
              </a:rPr>
              <a:pPr>
                <a:defRPr>
                  <a:uFillTx/>
                </a:defRPr>
              </a:pPr>
              <a:t>1</a:t>
            </a:fld>
            <a:endParaRPr lang="fi-FI">
              <a:uFillTx/>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093097" y="6237313"/>
            <a:ext cx="1413520" cy="360040"/>
          </a:xfrm>
        </p:spPr>
        <p:txBody>
          <a:bodyPr/>
          <a:lstStyle/>
          <a:p>
            <a:fld id="{C98AAD8E-CCD1-48E5-A828-E01C252C164A}" type="datetime1">
              <a:rPr lang="fi-FI" smtClean="0"/>
              <a:t>8.11.2019</a:t>
            </a:fld>
            <a:endParaRPr lang="fi-FI" dirty="0"/>
          </a:p>
        </p:txBody>
      </p:sp>
      <p:sp>
        <p:nvSpPr>
          <p:cNvPr id="4" name="Footer Placeholder 3"/>
          <p:cNvSpPr>
            <a:spLocks noGrp="1"/>
          </p:cNvSpPr>
          <p:nvPr>
            <p:ph type="ftr" sz="quarter" idx="11"/>
          </p:nvPr>
        </p:nvSpPr>
        <p:spPr>
          <a:xfrm>
            <a:off x="1559496" y="6130800"/>
            <a:ext cx="3120656" cy="466552"/>
          </a:xfrm>
        </p:spPr>
        <p:txBody>
          <a:bodyPr/>
          <a:lstStyle/>
          <a:p>
            <a:r>
              <a:rPr lang="en-US" dirty="0" err="1"/>
              <a:t>Helsingin</a:t>
            </a:r>
            <a:r>
              <a:rPr lang="en-US" dirty="0"/>
              <a:t> </a:t>
            </a:r>
            <a:r>
              <a:rPr lang="en-US" dirty="0" err="1"/>
              <a:t>kaupunki</a:t>
            </a:r>
            <a:r>
              <a:rPr lang="en-US" dirty="0"/>
              <a:t> </a:t>
            </a:r>
            <a:r>
              <a:rPr lang="en-US" dirty="0" err="1"/>
              <a:t>Kaupunginkanslia</a:t>
            </a:r>
            <a:endParaRPr lang="fi-FI" dirty="0"/>
          </a:p>
        </p:txBody>
      </p:sp>
      <p:sp>
        <p:nvSpPr>
          <p:cNvPr id="5" name="Slide Number Placeholder 4"/>
          <p:cNvSpPr>
            <a:spLocks noGrp="1"/>
          </p:cNvSpPr>
          <p:nvPr>
            <p:ph type="sldNum" sz="quarter" idx="12"/>
          </p:nvPr>
        </p:nvSpPr>
        <p:spPr/>
        <p:txBody>
          <a:bodyPr/>
          <a:lstStyle/>
          <a:p>
            <a:fld id="{B679FAD7-EF2D-4BE4-9B6F-9AA65CF7513A}" type="slidenum">
              <a:rPr lang="fi-FI" smtClean="0"/>
              <a:pPr/>
              <a:t>2</a:t>
            </a:fld>
            <a:endParaRPr lang="fi-FI"/>
          </a:p>
        </p:txBody>
      </p:sp>
      <p:cxnSp>
        <p:nvCxnSpPr>
          <p:cNvPr id="6" name="Straight Connector 5"/>
          <p:cNvCxnSpPr/>
          <p:nvPr/>
        </p:nvCxnSpPr>
        <p:spPr>
          <a:xfrm>
            <a:off x="3707790" y="1251117"/>
            <a:ext cx="0" cy="4353571"/>
          </a:xfrm>
          <a:prstGeom prst="line">
            <a:avLst/>
          </a:prstGeom>
          <a:ln>
            <a:prstDash val="dash"/>
          </a:ln>
        </p:spPr>
        <p:style>
          <a:lnRef idx="2">
            <a:schemeClr val="accent6"/>
          </a:lnRef>
          <a:fillRef idx="0">
            <a:schemeClr val="accent6"/>
          </a:fillRef>
          <a:effectRef idx="1">
            <a:schemeClr val="accent6"/>
          </a:effectRef>
          <a:fontRef idx="minor">
            <a:schemeClr val="tx1"/>
          </a:fontRef>
        </p:style>
      </p:cxnSp>
      <p:cxnSp>
        <p:nvCxnSpPr>
          <p:cNvPr id="7" name="Straight Connector 6"/>
          <p:cNvCxnSpPr/>
          <p:nvPr/>
        </p:nvCxnSpPr>
        <p:spPr>
          <a:xfrm>
            <a:off x="5662097" y="1243249"/>
            <a:ext cx="0" cy="4353571"/>
          </a:xfrm>
          <a:prstGeom prst="line">
            <a:avLst/>
          </a:prstGeom>
          <a:ln>
            <a:prstDash val="dash"/>
          </a:ln>
        </p:spPr>
        <p:style>
          <a:lnRef idx="2">
            <a:schemeClr val="accent6"/>
          </a:lnRef>
          <a:fillRef idx="0">
            <a:schemeClr val="accent6"/>
          </a:fillRef>
          <a:effectRef idx="1">
            <a:schemeClr val="accent6"/>
          </a:effectRef>
          <a:fontRef idx="minor">
            <a:schemeClr val="tx1"/>
          </a:fontRef>
        </p:style>
      </p:cxnSp>
      <p:cxnSp>
        <p:nvCxnSpPr>
          <p:cNvPr id="8" name="Straight Connector 7"/>
          <p:cNvCxnSpPr/>
          <p:nvPr/>
        </p:nvCxnSpPr>
        <p:spPr>
          <a:xfrm>
            <a:off x="7616402" y="1235381"/>
            <a:ext cx="0" cy="4353571"/>
          </a:xfrm>
          <a:prstGeom prst="line">
            <a:avLst/>
          </a:prstGeom>
          <a:ln>
            <a:prstDash val="dash"/>
          </a:ln>
        </p:spPr>
        <p:style>
          <a:lnRef idx="2">
            <a:schemeClr val="accent6"/>
          </a:lnRef>
          <a:fillRef idx="0">
            <a:schemeClr val="accent6"/>
          </a:fillRef>
          <a:effectRef idx="1">
            <a:schemeClr val="accent6"/>
          </a:effectRef>
          <a:fontRef idx="minor">
            <a:schemeClr val="tx1"/>
          </a:fontRef>
        </p:style>
      </p:cxnSp>
      <p:sp>
        <p:nvSpPr>
          <p:cNvPr id="10" name="Right Arrow 4"/>
          <p:cNvSpPr/>
          <p:nvPr/>
        </p:nvSpPr>
        <p:spPr>
          <a:xfrm>
            <a:off x="2046227" y="5755353"/>
            <a:ext cx="7675196" cy="457200"/>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r"/>
            <a:r>
              <a:rPr lang="fi-FI" dirty="0">
                <a:latin typeface="Neo Sans" panose="020B0504020202020204" pitchFamily="34" charset="0"/>
              </a:rPr>
              <a:t>Hyödykkeen evoluutio</a:t>
            </a:r>
            <a:endParaRPr lang="en-US" dirty="0">
              <a:latin typeface="Neo Sans" panose="020B0504020202020204" pitchFamily="34" charset="0"/>
            </a:endParaRPr>
          </a:p>
        </p:txBody>
      </p:sp>
      <p:sp>
        <p:nvSpPr>
          <p:cNvPr id="11" name="Right Arrow 9"/>
          <p:cNvSpPr/>
          <p:nvPr/>
        </p:nvSpPr>
        <p:spPr>
          <a:xfrm rot="16200000">
            <a:off x="-456608" y="3243790"/>
            <a:ext cx="4777442" cy="457200"/>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i-FI" dirty="0">
                <a:latin typeface="Neo Sans" panose="020B0504020202020204" pitchFamily="34" charset="0"/>
              </a:rPr>
              <a:t>Arvoketjun näkyvyys asiakkaalle</a:t>
            </a:r>
            <a:endParaRPr lang="en-US" dirty="0">
              <a:latin typeface="Neo Sans" panose="020B0504020202020204" pitchFamily="34" charset="0"/>
            </a:endParaRPr>
          </a:p>
        </p:txBody>
      </p:sp>
      <p:sp>
        <p:nvSpPr>
          <p:cNvPr id="12" name="Rectangle 11"/>
          <p:cNvSpPr/>
          <p:nvPr/>
        </p:nvSpPr>
        <p:spPr>
          <a:xfrm>
            <a:off x="2046228" y="6113286"/>
            <a:ext cx="2369559" cy="215444"/>
          </a:xfrm>
          <a:prstGeom prst="rect">
            <a:avLst/>
          </a:prstGeom>
        </p:spPr>
        <p:txBody>
          <a:bodyPr wrap="none">
            <a:spAutoFit/>
          </a:bodyPr>
          <a:lstStyle/>
          <a:p>
            <a:r>
              <a:rPr lang="fi-FI" sz="800" dirty="0">
                <a:solidFill>
                  <a:srgbClr val="404046"/>
                </a:solidFill>
                <a:latin typeface="Neo Sans" panose="020B0504020202020204" pitchFamily="34" charset="0"/>
                <a:cs typeface="Neo Sans"/>
              </a:rPr>
              <a:t>Pohjautuu Simon </a:t>
            </a:r>
            <a:r>
              <a:rPr lang="fi-FI" sz="800" dirty="0" err="1">
                <a:solidFill>
                  <a:srgbClr val="404046"/>
                </a:solidFill>
                <a:latin typeface="Neo Sans" panose="020B0504020202020204" pitchFamily="34" charset="0"/>
                <a:cs typeface="Neo Sans"/>
              </a:rPr>
              <a:t>Wardleyn</a:t>
            </a:r>
            <a:r>
              <a:rPr lang="fi-FI" sz="800" dirty="0">
                <a:solidFill>
                  <a:srgbClr val="404046"/>
                </a:solidFill>
                <a:latin typeface="Neo Sans" panose="020B0504020202020204" pitchFamily="34" charset="0"/>
                <a:cs typeface="Neo Sans"/>
              </a:rPr>
              <a:t> Value Chain </a:t>
            </a:r>
            <a:r>
              <a:rPr lang="fi-FI" sz="800" dirty="0" err="1">
                <a:solidFill>
                  <a:srgbClr val="404046"/>
                </a:solidFill>
                <a:latin typeface="Neo Sans" panose="020B0504020202020204" pitchFamily="34" charset="0"/>
                <a:cs typeface="Neo Sans"/>
              </a:rPr>
              <a:t>Map</a:t>
            </a:r>
            <a:r>
              <a:rPr lang="fi-FI" sz="800" dirty="0">
                <a:solidFill>
                  <a:srgbClr val="404046"/>
                </a:solidFill>
                <a:latin typeface="Neo Sans" panose="020B0504020202020204" pitchFamily="34" charset="0"/>
                <a:cs typeface="Neo Sans"/>
              </a:rPr>
              <a:t> malliin</a:t>
            </a:r>
            <a:endParaRPr lang="en-US" sz="800" dirty="0">
              <a:latin typeface="Neo Sans" panose="020B0504020202020204" pitchFamily="34" charset="0"/>
            </a:endParaRPr>
          </a:p>
        </p:txBody>
      </p:sp>
      <p:sp>
        <p:nvSpPr>
          <p:cNvPr id="13" name="Rectangle 12"/>
          <p:cNvSpPr/>
          <p:nvPr/>
        </p:nvSpPr>
        <p:spPr>
          <a:xfrm>
            <a:off x="2363909" y="5590875"/>
            <a:ext cx="859531"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Uusi alue</a:t>
            </a:r>
            <a:endParaRPr lang="en-US" sz="1400" dirty="0">
              <a:latin typeface="Neo Sans" panose="020B0504020202020204" pitchFamily="34" charset="0"/>
            </a:endParaRPr>
          </a:p>
        </p:txBody>
      </p:sp>
      <p:sp>
        <p:nvSpPr>
          <p:cNvPr id="14" name="Rectangle 13"/>
          <p:cNvSpPr/>
          <p:nvPr/>
        </p:nvSpPr>
        <p:spPr>
          <a:xfrm>
            <a:off x="3686995" y="5590875"/>
            <a:ext cx="2071529"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Asiakaskohtaiset ratkaisut</a:t>
            </a:r>
            <a:endParaRPr lang="en-US" sz="1400" dirty="0">
              <a:latin typeface="Neo Sans" panose="020B0504020202020204" pitchFamily="34" charset="0"/>
            </a:endParaRPr>
          </a:p>
        </p:txBody>
      </p:sp>
      <p:sp>
        <p:nvSpPr>
          <p:cNvPr id="15" name="Rectangle 14"/>
          <p:cNvSpPr/>
          <p:nvPr/>
        </p:nvSpPr>
        <p:spPr>
          <a:xfrm>
            <a:off x="6044424" y="5590875"/>
            <a:ext cx="1265283"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Valmistuotteet</a:t>
            </a:r>
            <a:endParaRPr lang="en-US" sz="1400" dirty="0">
              <a:latin typeface="Neo Sans" panose="020B0504020202020204" pitchFamily="34" charset="0"/>
            </a:endParaRPr>
          </a:p>
        </p:txBody>
      </p:sp>
      <p:sp>
        <p:nvSpPr>
          <p:cNvPr id="16" name="Rectangle 15"/>
          <p:cNvSpPr/>
          <p:nvPr/>
        </p:nvSpPr>
        <p:spPr>
          <a:xfrm>
            <a:off x="7864159" y="5590875"/>
            <a:ext cx="1260280"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Massahyödyke</a:t>
            </a:r>
            <a:endParaRPr lang="en-US" sz="1400" dirty="0">
              <a:latin typeface="Neo Sans" panose="020B0504020202020204" pitchFamily="34" charset="0"/>
            </a:endParaRPr>
          </a:p>
        </p:txBody>
      </p:sp>
      <p:sp>
        <p:nvSpPr>
          <p:cNvPr id="17" name="Oval 16"/>
          <p:cNvSpPr/>
          <p:nvPr/>
        </p:nvSpPr>
        <p:spPr>
          <a:xfrm>
            <a:off x="4925216" y="1760070"/>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wrap="none" rtlCol="0" anchor="t" anchorCtr="0"/>
          <a:lstStyle/>
          <a:p>
            <a:r>
              <a:rPr lang="fi-FI" dirty="0">
                <a:solidFill>
                  <a:schemeClr val="tx1"/>
                </a:solidFill>
                <a:latin typeface="Neo Sans" panose="020B0504020202020204" pitchFamily="34" charset="0"/>
              </a:rPr>
              <a:t>Muuttuva palvelu</a:t>
            </a:r>
            <a:endParaRPr lang="en-US" dirty="0">
              <a:solidFill>
                <a:schemeClr val="tx1"/>
              </a:solidFill>
              <a:latin typeface="Neo Sans" panose="020B0504020202020204" pitchFamily="34" charset="0"/>
            </a:endParaRPr>
          </a:p>
        </p:txBody>
      </p:sp>
      <p:sp>
        <p:nvSpPr>
          <p:cNvPr id="18" name="Oval 17"/>
          <p:cNvSpPr/>
          <p:nvPr/>
        </p:nvSpPr>
        <p:spPr>
          <a:xfrm>
            <a:off x="8236066" y="4846652"/>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wrap="none" rtlCol="0" anchor="t" anchorCtr="0"/>
          <a:lstStyle/>
          <a:p>
            <a:r>
              <a:rPr lang="fi-FI" dirty="0">
                <a:solidFill>
                  <a:schemeClr val="tx1"/>
                </a:solidFill>
                <a:latin typeface="Neo Sans" panose="020B0504020202020204" pitchFamily="34" charset="0"/>
              </a:rPr>
              <a:t>Arvoketjun alku</a:t>
            </a:r>
            <a:endParaRPr lang="en-US" dirty="0">
              <a:solidFill>
                <a:schemeClr val="tx1"/>
              </a:solidFill>
              <a:latin typeface="Neo Sans" panose="020B0504020202020204" pitchFamily="34" charset="0"/>
            </a:endParaRPr>
          </a:p>
        </p:txBody>
      </p:sp>
      <p:sp>
        <p:nvSpPr>
          <p:cNvPr id="20" name="Oval 19"/>
          <p:cNvSpPr/>
          <p:nvPr/>
        </p:nvSpPr>
        <p:spPr>
          <a:xfrm>
            <a:off x="6352219" y="3974413"/>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wrap="none" rtlCol="0" anchor="t" anchorCtr="0"/>
          <a:lstStyle/>
          <a:p>
            <a:r>
              <a:rPr lang="fi-FI" dirty="0">
                <a:solidFill>
                  <a:schemeClr val="tx1"/>
                </a:solidFill>
                <a:latin typeface="Neo Sans" panose="020B0504020202020204" pitchFamily="34" charset="0"/>
              </a:rPr>
              <a:t>2 toimija valmistuotteiden alueella</a:t>
            </a:r>
            <a:endParaRPr lang="en-US" dirty="0">
              <a:solidFill>
                <a:schemeClr val="tx1"/>
              </a:solidFill>
              <a:latin typeface="Neo Sans" panose="020B0504020202020204" pitchFamily="34" charset="0"/>
            </a:endParaRPr>
          </a:p>
        </p:txBody>
      </p:sp>
      <p:sp>
        <p:nvSpPr>
          <p:cNvPr id="21" name="Oval 20"/>
          <p:cNvSpPr/>
          <p:nvPr/>
        </p:nvSpPr>
        <p:spPr>
          <a:xfrm>
            <a:off x="6372550" y="2805406"/>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wrap="none" rtlCol="0" anchor="t" anchorCtr="0"/>
          <a:lstStyle/>
          <a:p>
            <a:r>
              <a:rPr lang="fi-FI" dirty="0">
                <a:solidFill>
                  <a:schemeClr val="tx1"/>
                </a:solidFill>
                <a:latin typeface="Neo Sans" panose="020B0504020202020204" pitchFamily="34" charset="0"/>
              </a:rPr>
              <a:t>1 toimija valmistuotteiden alueella</a:t>
            </a:r>
            <a:endParaRPr lang="en-US" dirty="0">
              <a:solidFill>
                <a:schemeClr val="tx1"/>
              </a:solidFill>
              <a:latin typeface="Neo Sans" panose="020B0504020202020204" pitchFamily="34" charset="0"/>
            </a:endParaRPr>
          </a:p>
        </p:txBody>
      </p:sp>
      <p:sp>
        <p:nvSpPr>
          <p:cNvPr id="22" name="Oval 21"/>
          <p:cNvSpPr/>
          <p:nvPr/>
        </p:nvSpPr>
        <p:spPr>
          <a:xfrm>
            <a:off x="6335765" y="1161767"/>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wrap="none" rtlCol="0" anchor="t" anchorCtr="0"/>
          <a:lstStyle/>
          <a:p>
            <a:r>
              <a:rPr lang="fi-FI" dirty="0">
                <a:solidFill>
                  <a:schemeClr val="tx1"/>
                </a:solidFill>
                <a:latin typeface="Neo Sans" panose="020B0504020202020204" pitchFamily="34" charset="0"/>
              </a:rPr>
              <a:t>Asiakkaalle välittömästi näkyvä palvelu</a:t>
            </a:r>
            <a:endParaRPr lang="en-US" dirty="0">
              <a:solidFill>
                <a:schemeClr val="tx1"/>
              </a:solidFill>
              <a:latin typeface="Neo Sans" panose="020B0504020202020204" pitchFamily="34" charset="0"/>
            </a:endParaRPr>
          </a:p>
        </p:txBody>
      </p:sp>
      <p:cxnSp>
        <p:nvCxnSpPr>
          <p:cNvPr id="23" name="Straight Connector 22"/>
          <p:cNvCxnSpPr>
            <a:stCxn id="18" idx="2"/>
            <a:endCxn id="20" idx="5"/>
          </p:cNvCxnSpPr>
          <p:nvPr/>
        </p:nvCxnSpPr>
        <p:spPr>
          <a:xfrm flipH="1" flipV="1">
            <a:off x="6793050" y="4415245"/>
            <a:ext cx="1443016" cy="689641"/>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22" idx="3"/>
            <a:endCxn id="17" idx="7"/>
          </p:cNvCxnSpPr>
          <p:nvPr/>
        </p:nvCxnSpPr>
        <p:spPr>
          <a:xfrm flipH="1">
            <a:off x="5366048" y="1602599"/>
            <a:ext cx="1045353" cy="233107"/>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21" idx="1"/>
            <a:endCxn id="17" idx="5"/>
          </p:cNvCxnSpPr>
          <p:nvPr/>
        </p:nvCxnSpPr>
        <p:spPr>
          <a:xfrm flipH="1" flipV="1">
            <a:off x="5366047" y="2200901"/>
            <a:ext cx="1082138" cy="68014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18" idx="1"/>
            <a:endCxn id="21" idx="5"/>
          </p:cNvCxnSpPr>
          <p:nvPr/>
        </p:nvCxnSpPr>
        <p:spPr>
          <a:xfrm flipH="1" flipV="1">
            <a:off x="6813381" y="3246237"/>
            <a:ext cx="1498320" cy="167605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2649709" y="1461629"/>
            <a:ext cx="516466" cy="516466"/>
          </a:xfrm>
          <a:prstGeom prst="ellipse">
            <a:avLst/>
          </a:prstGeom>
          <a:noFill/>
          <a:ln w="38100">
            <a:solidFill>
              <a:schemeClr val="accent6"/>
            </a:solidFill>
            <a:prstDash val="sysDot"/>
          </a:ln>
        </p:spPr>
        <p:style>
          <a:lnRef idx="1">
            <a:schemeClr val="accent1"/>
          </a:lnRef>
          <a:fillRef idx="3">
            <a:schemeClr val="accent1"/>
          </a:fillRef>
          <a:effectRef idx="2">
            <a:schemeClr val="accent1"/>
          </a:effectRef>
          <a:fontRef idx="minor">
            <a:schemeClr val="lt1"/>
          </a:fontRef>
        </p:style>
        <p:txBody>
          <a:bodyPr wrap="none" rtlCol="0" anchor="ctr"/>
          <a:lstStyle/>
          <a:p>
            <a:r>
              <a:rPr lang="fi-FI" b="1" dirty="0">
                <a:solidFill>
                  <a:schemeClr val="tx1"/>
                </a:solidFill>
                <a:latin typeface="Neo Sans" panose="020B0504020202020204" pitchFamily="34" charset="0"/>
              </a:rPr>
              <a:t>Strateginen mahdollisuus A)</a:t>
            </a:r>
            <a:endParaRPr lang="en-US" b="1" dirty="0">
              <a:solidFill>
                <a:schemeClr val="tx1"/>
              </a:solidFill>
              <a:latin typeface="Neo Sans" panose="020B0504020202020204" pitchFamily="34" charset="0"/>
            </a:endParaRPr>
          </a:p>
        </p:txBody>
      </p:sp>
      <p:cxnSp>
        <p:nvCxnSpPr>
          <p:cNvPr id="33" name="Straight Connector 32"/>
          <p:cNvCxnSpPr>
            <a:stCxn id="32" idx="6"/>
            <a:endCxn id="17" idx="2"/>
          </p:cNvCxnSpPr>
          <p:nvPr/>
        </p:nvCxnSpPr>
        <p:spPr>
          <a:xfrm>
            <a:off x="3166176" y="1719863"/>
            <a:ext cx="1759041" cy="298441"/>
          </a:xfrm>
          <a:prstGeom prst="line">
            <a:avLst/>
          </a:prstGeom>
          <a:ln>
            <a:prstDash val="dash"/>
          </a:ln>
        </p:spPr>
        <p:style>
          <a:lnRef idx="2">
            <a:schemeClr val="accent6"/>
          </a:lnRef>
          <a:fillRef idx="0">
            <a:schemeClr val="accent6"/>
          </a:fillRef>
          <a:effectRef idx="1">
            <a:schemeClr val="accent6"/>
          </a:effectRef>
          <a:fontRef idx="minor">
            <a:schemeClr val="tx1"/>
          </a:fontRef>
        </p:style>
      </p:cxnSp>
      <p:cxnSp>
        <p:nvCxnSpPr>
          <p:cNvPr id="34" name="Straight Connector 33"/>
          <p:cNvCxnSpPr>
            <a:stCxn id="32" idx="7"/>
            <a:endCxn id="22" idx="2"/>
          </p:cNvCxnSpPr>
          <p:nvPr/>
        </p:nvCxnSpPr>
        <p:spPr>
          <a:xfrm flipV="1">
            <a:off x="3090541" y="1420000"/>
            <a:ext cx="3245225" cy="117264"/>
          </a:xfrm>
          <a:prstGeom prst="line">
            <a:avLst/>
          </a:prstGeom>
          <a:ln>
            <a:prstDash val="dash"/>
          </a:ln>
        </p:spPr>
        <p:style>
          <a:lnRef idx="2">
            <a:schemeClr val="accent6"/>
          </a:lnRef>
          <a:fillRef idx="0">
            <a:schemeClr val="accent6"/>
          </a:fillRef>
          <a:effectRef idx="1">
            <a:schemeClr val="accent6"/>
          </a:effectRef>
          <a:fontRef idx="minor">
            <a:schemeClr val="tx1"/>
          </a:fontRef>
        </p:style>
      </p:cxnSp>
      <p:sp>
        <p:nvSpPr>
          <p:cNvPr id="35" name="Rectangle 34"/>
          <p:cNvSpPr/>
          <p:nvPr/>
        </p:nvSpPr>
        <p:spPr>
          <a:xfrm>
            <a:off x="6284837" y="836713"/>
            <a:ext cx="723403"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Asiakas</a:t>
            </a:r>
            <a:endParaRPr lang="en-US" sz="1400" dirty="0">
              <a:latin typeface="Neo Sans" panose="020B0504020202020204" pitchFamily="34" charset="0"/>
            </a:endParaRPr>
          </a:p>
        </p:txBody>
      </p:sp>
      <p:sp>
        <p:nvSpPr>
          <p:cNvPr id="41" name="Arrow: Right 40"/>
          <p:cNvSpPr/>
          <p:nvPr/>
        </p:nvSpPr>
        <p:spPr>
          <a:xfrm rot="21202736">
            <a:off x="5877588" y="1961869"/>
            <a:ext cx="1619535" cy="733663"/>
          </a:xfrm>
          <a:prstGeom prst="rightArrow">
            <a:avLst/>
          </a:prstGeom>
          <a:ln w="28575">
            <a:solidFill>
              <a:schemeClr val="accent1"/>
            </a:solidFill>
          </a:ln>
        </p:spPr>
        <p:txBody>
          <a:bodyPr wrap="square" rtlCol="0" anchor="ctr">
            <a:spAutoFit/>
          </a:bodyPr>
          <a:lstStyle/>
          <a:p>
            <a:pPr algn="ctr"/>
            <a:endParaRPr lang="en-US">
              <a:solidFill>
                <a:srgbClr val="005EB8"/>
              </a:solidFill>
            </a:endParaRPr>
          </a:p>
        </p:txBody>
      </p:sp>
      <p:sp>
        <p:nvSpPr>
          <p:cNvPr id="42" name="Oval 41"/>
          <p:cNvSpPr/>
          <p:nvPr/>
        </p:nvSpPr>
        <p:spPr>
          <a:xfrm>
            <a:off x="7498216" y="1773238"/>
            <a:ext cx="516466" cy="516466"/>
          </a:xfrm>
          <a:prstGeom prst="ellipse">
            <a:avLst/>
          </a:prstGeom>
          <a:noFill/>
          <a:ln w="38100">
            <a:solidFill>
              <a:schemeClr val="accent6"/>
            </a:solidFill>
            <a:prstDash val="sysDot"/>
          </a:ln>
        </p:spPr>
        <p:style>
          <a:lnRef idx="1">
            <a:schemeClr val="accent1"/>
          </a:lnRef>
          <a:fillRef idx="3">
            <a:schemeClr val="accent1"/>
          </a:fillRef>
          <a:effectRef idx="2">
            <a:schemeClr val="accent1"/>
          </a:effectRef>
          <a:fontRef idx="minor">
            <a:schemeClr val="lt1"/>
          </a:fontRef>
        </p:style>
        <p:txBody>
          <a:bodyPr wrap="none" rtlCol="0" anchor="ctr"/>
          <a:lstStyle/>
          <a:p>
            <a:r>
              <a:rPr lang="fi-FI" b="1" dirty="0">
                <a:solidFill>
                  <a:schemeClr val="tx1"/>
                </a:solidFill>
                <a:latin typeface="Neo Sans" panose="020B0504020202020204" pitchFamily="34" charset="0"/>
              </a:rPr>
              <a:t>Strateginen mahdollisuus B)</a:t>
            </a:r>
            <a:endParaRPr lang="en-US" b="1" dirty="0">
              <a:solidFill>
                <a:schemeClr val="tx1"/>
              </a:solidFill>
              <a:latin typeface="Neo Sans" panose="020B0504020202020204" pitchFamily="34" charset="0"/>
            </a:endParaRPr>
          </a:p>
        </p:txBody>
      </p:sp>
      <p:sp>
        <p:nvSpPr>
          <p:cNvPr id="58" name="Arrow: Right 57"/>
          <p:cNvSpPr/>
          <p:nvPr/>
        </p:nvSpPr>
        <p:spPr>
          <a:xfrm rot="11446482">
            <a:off x="3076110" y="1851437"/>
            <a:ext cx="1874185" cy="733663"/>
          </a:xfrm>
          <a:prstGeom prst="rightArrow">
            <a:avLst/>
          </a:prstGeom>
          <a:ln w="28575">
            <a:solidFill>
              <a:schemeClr val="accent1"/>
            </a:solidFill>
          </a:ln>
        </p:spPr>
        <p:txBody>
          <a:bodyPr wrap="square" rtlCol="0" anchor="ctr">
            <a:spAutoFit/>
          </a:bodyPr>
          <a:lstStyle/>
          <a:p>
            <a:pPr algn="ctr"/>
            <a:endParaRPr lang="en-US">
              <a:solidFill>
                <a:srgbClr val="005EB8"/>
              </a:solidFill>
            </a:endParaRPr>
          </a:p>
        </p:txBody>
      </p:sp>
      <p:sp>
        <p:nvSpPr>
          <p:cNvPr id="44" name="Rectangular Callout 1"/>
          <p:cNvSpPr/>
          <p:nvPr/>
        </p:nvSpPr>
        <p:spPr>
          <a:xfrm>
            <a:off x="2145661" y="3143726"/>
            <a:ext cx="3525545" cy="2422388"/>
          </a:xfrm>
          <a:prstGeom prst="wedgeRectCallout">
            <a:avLst>
              <a:gd name="adj1" fmla="val 63023"/>
              <a:gd name="adj2" fmla="val -47931"/>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Arvoketjukartta on joustava työkalu toiminnan kontekstin ja muiden toimijoiden ymmärtämiseen. Tavoite on kuvata arvoketjulle olennaiset toimijat koko arvoketjun matkalta. Tämä on olennaista jotta ymmärretään tämänhetkinen toimintaympäristö ja ennen kaikkea jotta ymmärretään miten ympäristö on muuttumassa.</a:t>
            </a:r>
          </a:p>
          <a:p>
            <a:endParaRPr lang="fi-FI" sz="1200" dirty="0">
              <a:solidFill>
                <a:schemeClr val="tx1"/>
              </a:solidFill>
              <a:latin typeface="Neo Sans" panose="020B0504020202020204" pitchFamily="34" charset="0"/>
            </a:endParaRPr>
          </a:p>
          <a:p>
            <a:r>
              <a:rPr lang="fi-FI" sz="1200" dirty="0">
                <a:solidFill>
                  <a:schemeClr val="tx1"/>
                </a:solidFill>
                <a:latin typeface="Neo Sans" panose="020B0504020202020204" pitchFamily="34" charset="0"/>
              </a:rPr>
              <a:t>Muokkaa, lisää, poista, siirrä pohjan elementtejä kunnes kartta kuvaa ympäristön jossa toimitte. Seuraavaksi miettikää miten ympäristö on muuttumassa ja miten teidän organisaation kannattaa toimia ko. muutoksessa.</a:t>
            </a:r>
          </a:p>
        </p:txBody>
      </p:sp>
      <p:sp>
        <p:nvSpPr>
          <p:cNvPr id="36" name="Title 1">
            <a:extLst>
              <a:ext uri="{FF2B5EF4-FFF2-40B4-BE49-F238E27FC236}">
                <a16:creationId xmlns:a16="http://schemas.microsoft.com/office/drawing/2014/main" id="{1C838293-11A7-4372-B6D1-F1E7027C7D58}"/>
              </a:ext>
            </a:extLst>
          </p:cNvPr>
          <p:cNvSpPr>
            <a:spLocks noGrp="1"/>
          </p:cNvSpPr>
          <p:nvPr>
            <p:ph type="title"/>
          </p:nvPr>
        </p:nvSpPr>
        <p:spPr>
          <a:xfrm>
            <a:off x="457200" y="219726"/>
            <a:ext cx="11234738" cy="787400"/>
          </a:xfrm>
        </p:spPr>
        <p:txBody>
          <a:bodyPr/>
          <a:lstStyle/>
          <a:p>
            <a:r>
              <a:rPr lang="fi-FI" dirty="0"/>
              <a:t>Arvoketjukartta – vision perusta</a:t>
            </a:r>
          </a:p>
        </p:txBody>
      </p:sp>
    </p:spTree>
    <p:extLst>
      <p:ext uri="{BB962C8B-B14F-4D97-AF65-F5344CB8AC3E}">
        <p14:creationId xmlns:p14="http://schemas.microsoft.com/office/powerpoint/2010/main" val="411921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093097" y="6237313"/>
            <a:ext cx="1413520" cy="360040"/>
          </a:xfrm>
        </p:spPr>
        <p:txBody>
          <a:bodyPr/>
          <a:lstStyle/>
          <a:p>
            <a:fld id="{C98AAD8E-CCD1-48E5-A828-E01C252C164A}" type="datetime1">
              <a:rPr lang="fi-FI" smtClean="0"/>
              <a:t>8.11.2019</a:t>
            </a:fld>
            <a:endParaRPr lang="fi-FI" dirty="0"/>
          </a:p>
        </p:txBody>
      </p:sp>
      <p:sp>
        <p:nvSpPr>
          <p:cNvPr id="4" name="Footer Placeholder 3"/>
          <p:cNvSpPr>
            <a:spLocks noGrp="1"/>
          </p:cNvSpPr>
          <p:nvPr>
            <p:ph type="ftr" sz="quarter" idx="11"/>
          </p:nvPr>
        </p:nvSpPr>
        <p:spPr>
          <a:xfrm>
            <a:off x="1559496" y="6130800"/>
            <a:ext cx="3120656" cy="466552"/>
          </a:xfrm>
        </p:spPr>
        <p:txBody>
          <a:bodyPr/>
          <a:lstStyle/>
          <a:p>
            <a:r>
              <a:rPr lang="en-US" dirty="0" err="1"/>
              <a:t>Helsingin</a:t>
            </a:r>
            <a:r>
              <a:rPr lang="en-US" dirty="0"/>
              <a:t> </a:t>
            </a:r>
            <a:r>
              <a:rPr lang="en-US" dirty="0" err="1"/>
              <a:t>kaupunki</a:t>
            </a:r>
            <a:r>
              <a:rPr lang="en-US" dirty="0"/>
              <a:t> </a:t>
            </a:r>
            <a:r>
              <a:rPr lang="en-US" dirty="0" err="1"/>
              <a:t>Kaupunginkanslia</a:t>
            </a:r>
            <a:endParaRPr lang="fi-FI" dirty="0"/>
          </a:p>
        </p:txBody>
      </p:sp>
      <p:sp>
        <p:nvSpPr>
          <p:cNvPr id="5" name="Slide Number Placeholder 4"/>
          <p:cNvSpPr>
            <a:spLocks noGrp="1"/>
          </p:cNvSpPr>
          <p:nvPr>
            <p:ph type="sldNum" sz="quarter" idx="12"/>
          </p:nvPr>
        </p:nvSpPr>
        <p:spPr/>
        <p:txBody>
          <a:bodyPr/>
          <a:lstStyle/>
          <a:p>
            <a:fld id="{B679FAD7-EF2D-4BE4-9B6F-9AA65CF7513A}" type="slidenum">
              <a:rPr lang="fi-FI" smtClean="0"/>
              <a:pPr/>
              <a:t>3</a:t>
            </a:fld>
            <a:endParaRPr lang="fi-FI"/>
          </a:p>
        </p:txBody>
      </p:sp>
      <p:cxnSp>
        <p:nvCxnSpPr>
          <p:cNvPr id="6" name="Straight Connector 5"/>
          <p:cNvCxnSpPr/>
          <p:nvPr/>
        </p:nvCxnSpPr>
        <p:spPr>
          <a:xfrm>
            <a:off x="3707790" y="1251117"/>
            <a:ext cx="0" cy="4353571"/>
          </a:xfrm>
          <a:prstGeom prst="line">
            <a:avLst/>
          </a:prstGeom>
          <a:ln>
            <a:solidFill>
              <a:schemeClr val="bg1">
                <a:lumMod val="85000"/>
              </a:schemeClr>
            </a:solidFill>
            <a:prstDash val="dash"/>
          </a:ln>
        </p:spPr>
        <p:style>
          <a:lnRef idx="2">
            <a:schemeClr val="accent6"/>
          </a:lnRef>
          <a:fillRef idx="0">
            <a:schemeClr val="accent6"/>
          </a:fillRef>
          <a:effectRef idx="1">
            <a:schemeClr val="accent6"/>
          </a:effectRef>
          <a:fontRef idx="minor">
            <a:schemeClr val="tx1"/>
          </a:fontRef>
        </p:style>
      </p:cxnSp>
      <p:cxnSp>
        <p:nvCxnSpPr>
          <p:cNvPr id="7" name="Straight Connector 6"/>
          <p:cNvCxnSpPr/>
          <p:nvPr/>
        </p:nvCxnSpPr>
        <p:spPr>
          <a:xfrm>
            <a:off x="5662097" y="1243249"/>
            <a:ext cx="0" cy="4353571"/>
          </a:xfrm>
          <a:prstGeom prst="line">
            <a:avLst/>
          </a:prstGeom>
          <a:ln>
            <a:solidFill>
              <a:schemeClr val="bg1">
                <a:lumMod val="85000"/>
              </a:schemeClr>
            </a:solidFill>
            <a:prstDash val="dash"/>
          </a:ln>
        </p:spPr>
        <p:style>
          <a:lnRef idx="2">
            <a:schemeClr val="accent6"/>
          </a:lnRef>
          <a:fillRef idx="0">
            <a:schemeClr val="accent6"/>
          </a:fillRef>
          <a:effectRef idx="1">
            <a:schemeClr val="accent6"/>
          </a:effectRef>
          <a:fontRef idx="minor">
            <a:schemeClr val="tx1"/>
          </a:fontRef>
        </p:style>
      </p:cxnSp>
      <p:cxnSp>
        <p:nvCxnSpPr>
          <p:cNvPr id="8" name="Straight Connector 7"/>
          <p:cNvCxnSpPr/>
          <p:nvPr/>
        </p:nvCxnSpPr>
        <p:spPr>
          <a:xfrm>
            <a:off x="7752184" y="1235381"/>
            <a:ext cx="0" cy="4353571"/>
          </a:xfrm>
          <a:prstGeom prst="line">
            <a:avLst/>
          </a:prstGeom>
          <a:ln>
            <a:solidFill>
              <a:schemeClr val="bg1">
                <a:lumMod val="85000"/>
              </a:schemeClr>
            </a:solidFill>
            <a:prstDash val="dash"/>
          </a:ln>
        </p:spPr>
        <p:style>
          <a:lnRef idx="2">
            <a:schemeClr val="accent6"/>
          </a:lnRef>
          <a:fillRef idx="0">
            <a:schemeClr val="accent6"/>
          </a:fillRef>
          <a:effectRef idx="1">
            <a:schemeClr val="accent6"/>
          </a:effectRef>
          <a:fontRef idx="minor">
            <a:schemeClr val="tx1"/>
          </a:fontRef>
        </p:style>
      </p:cxnSp>
      <p:sp>
        <p:nvSpPr>
          <p:cNvPr id="10" name="Right Arrow 4"/>
          <p:cNvSpPr/>
          <p:nvPr/>
        </p:nvSpPr>
        <p:spPr>
          <a:xfrm>
            <a:off x="2046227" y="5755353"/>
            <a:ext cx="7675196" cy="457200"/>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r"/>
            <a:r>
              <a:rPr lang="fi-FI" dirty="0">
                <a:latin typeface="Neo Sans" panose="020B0504020202020204" pitchFamily="34" charset="0"/>
              </a:rPr>
              <a:t>Hyödykkeen evoluutio</a:t>
            </a:r>
            <a:endParaRPr lang="en-US" dirty="0">
              <a:latin typeface="Neo Sans" panose="020B0504020202020204" pitchFamily="34" charset="0"/>
            </a:endParaRPr>
          </a:p>
        </p:txBody>
      </p:sp>
      <p:sp>
        <p:nvSpPr>
          <p:cNvPr id="11" name="Right Arrow 9"/>
          <p:cNvSpPr/>
          <p:nvPr/>
        </p:nvSpPr>
        <p:spPr>
          <a:xfrm rot="16200000">
            <a:off x="-456608" y="3243790"/>
            <a:ext cx="4777442" cy="457200"/>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i-FI" dirty="0">
                <a:latin typeface="Neo Sans" panose="020B0504020202020204" pitchFamily="34" charset="0"/>
              </a:rPr>
              <a:t>Arvoketjun näkyvyys asiakkaalle</a:t>
            </a:r>
            <a:endParaRPr lang="en-US" dirty="0">
              <a:latin typeface="Neo Sans" panose="020B0504020202020204" pitchFamily="34" charset="0"/>
            </a:endParaRPr>
          </a:p>
        </p:txBody>
      </p:sp>
      <p:sp>
        <p:nvSpPr>
          <p:cNvPr id="12" name="Rectangle 11"/>
          <p:cNvSpPr/>
          <p:nvPr/>
        </p:nvSpPr>
        <p:spPr>
          <a:xfrm>
            <a:off x="2046228" y="6113286"/>
            <a:ext cx="2369559" cy="215444"/>
          </a:xfrm>
          <a:prstGeom prst="rect">
            <a:avLst/>
          </a:prstGeom>
        </p:spPr>
        <p:txBody>
          <a:bodyPr wrap="none">
            <a:spAutoFit/>
          </a:bodyPr>
          <a:lstStyle/>
          <a:p>
            <a:r>
              <a:rPr lang="fi-FI" sz="800" dirty="0">
                <a:solidFill>
                  <a:srgbClr val="404046"/>
                </a:solidFill>
                <a:latin typeface="Neo Sans" panose="020B0504020202020204" pitchFamily="34" charset="0"/>
                <a:cs typeface="Neo Sans"/>
              </a:rPr>
              <a:t>Pohjautuu Simon </a:t>
            </a:r>
            <a:r>
              <a:rPr lang="fi-FI" sz="800" dirty="0" err="1">
                <a:solidFill>
                  <a:srgbClr val="404046"/>
                </a:solidFill>
                <a:latin typeface="Neo Sans" panose="020B0504020202020204" pitchFamily="34" charset="0"/>
                <a:cs typeface="Neo Sans"/>
              </a:rPr>
              <a:t>Wardleyn</a:t>
            </a:r>
            <a:r>
              <a:rPr lang="fi-FI" sz="800" dirty="0">
                <a:solidFill>
                  <a:srgbClr val="404046"/>
                </a:solidFill>
                <a:latin typeface="Neo Sans" panose="020B0504020202020204" pitchFamily="34" charset="0"/>
                <a:cs typeface="Neo Sans"/>
              </a:rPr>
              <a:t> Value Chain </a:t>
            </a:r>
            <a:r>
              <a:rPr lang="fi-FI" sz="800" dirty="0" err="1">
                <a:solidFill>
                  <a:srgbClr val="404046"/>
                </a:solidFill>
                <a:latin typeface="Neo Sans" panose="020B0504020202020204" pitchFamily="34" charset="0"/>
                <a:cs typeface="Neo Sans"/>
              </a:rPr>
              <a:t>Map</a:t>
            </a:r>
            <a:r>
              <a:rPr lang="fi-FI" sz="800" dirty="0">
                <a:solidFill>
                  <a:srgbClr val="404046"/>
                </a:solidFill>
                <a:latin typeface="Neo Sans" panose="020B0504020202020204" pitchFamily="34" charset="0"/>
                <a:cs typeface="Neo Sans"/>
              </a:rPr>
              <a:t> malliin</a:t>
            </a:r>
            <a:endParaRPr lang="en-US" sz="800" dirty="0">
              <a:latin typeface="Neo Sans" panose="020B0504020202020204" pitchFamily="34" charset="0"/>
            </a:endParaRPr>
          </a:p>
        </p:txBody>
      </p:sp>
      <p:sp>
        <p:nvSpPr>
          <p:cNvPr id="13" name="Rectangle 12"/>
          <p:cNvSpPr/>
          <p:nvPr/>
        </p:nvSpPr>
        <p:spPr>
          <a:xfrm>
            <a:off x="2363909" y="5590875"/>
            <a:ext cx="859531"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Uusi alue</a:t>
            </a:r>
            <a:endParaRPr lang="en-US" sz="1400" dirty="0">
              <a:latin typeface="Neo Sans" panose="020B0504020202020204" pitchFamily="34" charset="0"/>
            </a:endParaRPr>
          </a:p>
        </p:txBody>
      </p:sp>
      <p:sp>
        <p:nvSpPr>
          <p:cNvPr id="14" name="Rectangle 13"/>
          <p:cNvSpPr/>
          <p:nvPr/>
        </p:nvSpPr>
        <p:spPr>
          <a:xfrm>
            <a:off x="3686995" y="5590875"/>
            <a:ext cx="2071529"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Asiakaskohtaiset ratkaisut</a:t>
            </a:r>
            <a:endParaRPr lang="en-US" sz="1400" dirty="0">
              <a:latin typeface="Neo Sans" panose="020B0504020202020204" pitchFamily="34" charset="0"/>
            </a:endParaRPr>
          </a:p>
        </p:txBody>
      </p:sp>
      <p:sp>
        <p:nvSpPr>
          <p:cNvPr id="15" name="Rectangle 14"/>
          <p:cNvSpPr/>
          <p:nvPr/>
        </p:nvSpPr>
        <p:spPr>
          <a:xfrm>
            <a:off x="6044424" y="5590875"/>
            <a:ext cx="1265283"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Valmistuotteet</a:t>
            </a:r>
            <a:endParaRPr lang="en-US" sz="1400" dirty="0">
              <a:latin typeface="Neo Sans" panose="020B0504020202020204" pitchFamily="34" charset="0"/>
            </a:endParaRPr>
          </a:p>
        </p:txBody>
      </p:sp>
      <p:sp>
        <p:nvSpPr>
          <p:cNvPr id="16" name="Rectangle 15"/>
          <p:cNvSpPr/>
          <p:nvPr/>
        </p:nvSpPr>
        <p:spPr>
          <a:xfrm>
            <a:off x="7864159" y="5590875"/>
            <a:ext cx="1260280"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Massahyödyke</a:t>
            </a:r>
            <a:endParaRPr lang="en-US" sz="1400" dirty="0">
              <a:latin typeface="Neo Sans" panose="020B0504020202020204" pitchFamily="34" charset="0"/>
            </a:endParaRPr>
          </a:p>
        </p:txBody>
      </p:sp>
      <p:sp>
        <p:nvSpPr>
          <p:cNvPr id="17" name="Oval 16"/>
          <p:cNvSpPr/>
          <p:nvPr/>
        </p:nvSpPr>
        <p:spPr>
          <a:xfrm>
            <a:off x="4925216" y="1760070"/>
            <a:ext cx="516466" cy="516466"/>
          </a:xfrm>
          <a:prstGeom prst="ellipse">
            <a:avLst/>
          </a:prstGeom>
          <a:noFill/>
          <a:ln w="38100">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bg1">
                    <a:lumMod val="50000"/>
                  </a:schemeClr>
                </a:solidFill>
                <a:latin typeface="Neo Sans" panose="020B0504020202020204" pitchFamily="34" charset="0"/>
              </a:rPr>
              <a:t>D</a:t>
            </a:r>
            <a:endParaRPr lang="en-US" dirty="0">
              <a:solidFill>
                <a:schemeClr val="bg1">
                  <a:lumMod val="50000"/>
                </a:schemeClr>
              </a:solidFill>
              <a:latin typeface="Neo Sans" panose="020B0504020202020204" pitchFamily="34" charset="0"/>
            </a:endParaRPr>
          </a:p>
        </p:txBody>
      </p:sp>
      <p:sp>
        <p:nvSpPr>
          <p:cNvPr id="18" name="Oval 17"/>
          <p:cNvSpPr/>
          <p:nvPr/>
        </p:nvSpPr>
        <p:spPr>
          <a:xfrm>
            <a:off x="8236066" y="4846652"/>
            <a:ext cx="516466" cy="516466"/>
          </a:xfrm>
          <a:prstGeom prst="ellipse">
            <a:avLst/>
          </a:prstGeom>
          <a:noFill/>
          <a:ln w="38100">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bg1">
                    <a:lumMod val="50000"/>
                  </a:schemeClr>
                </a:solidFill>
                <a:latin typeface="Neo Sans" panose="020B0504020202020204" pitchFamily="34" charset="0"/>
              </a:rPr>
              <a:t>A</a:t>
            </a:r>
            <a:endParaRPr lang="en-US" dirty="0">
              <a:solidFill>
                <a:schemeClr val="bg1">
                  <a:lumMod val="50000"/>
                </a:schemeClr>
              </a:solidFill>
              <a:latin typeface="Neo Sans" panose="020B0504020202020204" pitchFamily="34" charset="0"/>
            </a:endParaRPr>
          </a:p>
        </p:txBody>
      </p:sp>
      <p:sp>
        <p:nvSpPr>
          <p:cNvPr id="19" name="Oval 18"/>
          <p:cNvSpPr/>
          <p:nvPr/>
        </p:nvSpPr>
        <p:spPr>
          <a:xfrm>
            <a:off x="3963965" y="3259724"/>
            <a:ext cx="516466" cy="516466"/>
          </a:xfrm>
          <a:prstGeom prst="ellipse">
            <a:avLst/>
          </a:prstGeom>
          <a:noFill/>
          <a:ln w="38100">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bg1">
                    <a:lumMod val="50000"/>
                  </a:schemeClr>
                </a:solidFill>
                <a:latin typeface="Neo Sans" panose="020B0504020202020204" pitchFamily="34" charset="0"/>
              </a:rPr>
              <a:t>E</a:t>
            </a:r>
            <a:endParaRPr lang="en-US" dirty="0">
              <a:solidFill>
                <a:schemeClr val="bg1">
                  <a:lumMod val="50000"/>
                </a:schemeClr>
              </a:solidFill>
              <a:latin typeface="Neo Sans" panose="020B0504020202020204" pitchFamily="34" charset="0"/>
            </a:endParaRPr>
          </a:p>
        </p:txBody>
      </p:sp>
      <p:sp>
        <p:nvSpPr>
          <p:cNvPr id="20" name="Oval 19"/>
          <p:cNvSpPr/>
          <p:nvPr/>
        </p:nvSpPr>
        <p:spPr>
          <a:xfrm>
            <a:off x="6352219" y="3974413"/>
            <a:ext cx="516466" cy="516466"/>
          </a:xfrm>
          <a:prstGeom prst="ellipse">
            <a:avLst/>
          </a:prstGeom>
          <a:noFill/>
          <a:ln w="38100">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bg1">
                    <a:lumMod val="50000"/>
                  </a:schemeClr>
                </a:solidFill>
                <a:latin typeface="Neo Sans" panose="020B0504020202020204" pitchFamily="34" charset="0"/>
              </a:rPr>
              <a:t>B</a:t>
            </a:r>
            <a:endParaRPr lang="en-US" dirty="0">
              <a:solidFill>
                <a:schemeClr val="bg1">
                  <a:lumMod val="50000"/>
                </a:schemeClr>
              </a:solidFill>
              <a:latin typeface="Neo Sans" panose="020B0504020202020204" pitchFamily="34" charset="0"/>
            </a:endParaRPr>
          </a:p>
        </p:txBody>
      </p:sp>
      <p:sp>
        <p:nvSpPr>
          <p:cNvPr id="21" name="Oval 20"/>
          <p:cNvSpPr/>
          <p:nvPr/>
        </p:nvSpPr>
        <p:spPr>
          <a:xfrm>
            <a:off x="6372550" y="2805406"/>
            <a:ext cx="516466" cy="516466"/>
          </a:xfrm>
          <a:prstGeom prst="ellipse">
            <a:avLst/>
          </a:prstGeom>
          <a:noFill/>
          <a:ln w="38100">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bg1">
                    <a:lumMod val="50000"/>
                  </a:schemeClr>
                </a:solidFill>
                <a:latin typeface="Neo Sans" panose="020B0504020202020204" pitchFamily="34" charset="0"/>
              </a:rPr>
              <a:t>C</a:t>
            </a:r>
            <a:endParaRPr lang="en-US" dirty="0">
              <a:solidFill>
                <a:schemeClr val="bg1">
                  <a:lumMod val="50000"/>
                </a:schemeClr>
              </a:solidFill>
              <a:latin typeface="Neo Sans" panose="020B0504020202020204" pitchFamily="34" charset="0"/>
            </a:endParaRPr>
          </a:p>
        </p:txBody>
      </p:sp>
      <p:sp>
        <p:nvSpPr>
          <p:cNvPr id="22" name="Oval 21"/>
          <p:cNvSpPr/>
          <p:nvPr/>
        </p:nvSpPr>
        <p:spPr>
          <a:xfrm>
            <a:off x="6335765" y="1161767"/>
            <a:ext cx="516466" cy="516466"/>
          </a:xfrm>
          <a:prstGeom prst="ellipse">
            <a:avLst/>
          </a:prstGeom>
          <a:noFill/>
          <a:ln w="38100">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bg1">
                    <a:lumMod val="50000"/>
                  </a:schemeClr>
                </a:solidFill>
                <a:latin typeface="Neo Sans" panose="020B0504020202020204" pitchFamily="34" charset="0"/>
              </a:rPr>
              <a:t>C</a:t>
            </a:r>
            <a:endParaRPr lang="en-US" dirty="0">
              <a:solidFill>
                <a:schemeClr val="bg1">
                  <a:lumMod val="50000"/>
                </a:schemeClr>
              </a:solidFill>
              <a:latin typeface="Neo Sans" panose="020B0504020202020204" pitchFamily="34" charset="0"/>
            </a:endParaRPr>
          </a:p>
        </p:txBody>
      </p:sp>
      <p:cxnSp>
        <p:nvCxnSpPr>
          <p:cNvPr id="23" name="Straight Connector 22"/>
          <p:cNvCxnSpPr>
            <a:stCxn id="18" idx="2"/>
            <a:endCxn id="20" idx="5"/>
          </p:cNvCxnSpPr>
          <p:nvPr/>
        </p:nvCxnSpPr>
        <p:spPr>
          <a:xfrm flipH="1" flipV="1">
            <a:off x="6793050" y="4415245"/>
            <a:ext cx="1443016" cy="689641"/>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20" idx="2"/>
            <a:endCxn id="19" idx="5"/>
          </p:cNvCxnSpPr>
          <p:nvPr/>
        </p:nvCxnSpPr>
        <p:spPr>
          <a:xfrm flipH="1" flipV="1">
            <a:off x="4404797" y="3700556"/>
            <a:ext cx="1947423" cy="532091"/>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22" idx="3"/>
            <a:endCxn id="17" idx="7"/>
          </p:cNvCxnSpPr>
          <p:nvPr/>
        </p:nvCxnSpPr>
        <p:spPr>
          <a:xfrm flipH="1">
            <a:off x="5366048" y="1602599"/>
            <a:ext cx="1045353" cy="233107"/>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7" idx="3"/>
            <a:endCxn id="19" idx="7"/>
          </p:cNvCxnSpPr>
          <p:nvPr/>
        </p:nvCxnSpPr>
        <p:spPr>
          <a:xfrm flipH="1">
            <a:off x="4404797" y="2200901"/>
            <a:ext cx="596055" cy="1134458"/>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21" idx="1"/>
            <a:endCxn id="17" idx="5"/>
          </p:cNvCxnSpPr>
          <p:nvPr/>
        </p:nvCxnSpPr>
        <p:spPr>
          <a:xfrm flipH="1" flipV="1">
            <a:off x="5366047" y="2200901"/>
            <a:ext cx="1082138" cy="680140"/>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18" idx="1"/>
            <a:endCxn id="21" idx="5"/>
          </p:cNvCxnSpPr>
          <p:nvPr/>
        </p:nvCxnSpPr>
        <p:spPr>
          <a:xfrm flipH="1" flipV="1">
            <a:off x="6813381" y="3246237"/>
            <a:ext cx="1498320" cy="1676050"/>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6284837" y="836713"/>
            <a:ext cx="723403"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Asiakas</a:t>
            </a:r>
            <a:endParaRPr lang="en-US" sz="1400" dirty="0">
              <a:latin typeface="Neo Sans" panose="020B0504020202020204" pitchFamily="34" charset="0"/>
            </a:endParaRPr>
          </a:p>
        </p:txBody>
      </p:sp>
      <p:sp>
        <p:nvSpPr>
          <p:cNvPr id="51" name="Rectangle 50"/>
          <p:cNvSpPr/>
          <p:nvPr/>
        </p:nvSpPr>
        <p:spPr>
          <a:xfrm>
            <a:off x="7209173" y="1130829"/>
            <a:ext cx="4838135" cy="2554545"/>
          </a:xfrm>
          <a:prstGeom prst="rect">
            <a:avLst/>
          </a:prstGeom>
        </p:spPr>
        <p:txBody>
          <a:bodyPr wrap="square" lIns="36000" rIns="36000">
            <a:spAutoFit/>
          </a:bodyPr>
          <a:lstStyle/>
          <a:p>
            <a:r>
              <a:rPr lang="fi-FI" sz="1600" dirty="0">
                <a:solidFill>
                  <a:schemeClr val="accent1"/>
                </a:solidFill>
                <a:latin typeface="Neo Sans"/>
                <a:cs typeface="Neo Sans"/>
              </a:rPr>
              <a:t>Arvoketjukartta toiminnan kontekstin ymmärtämiseen</a:t>
            </a:r>
          </a:p>
          <a:p>
            <a:endParaRPr lang="fi-FI" sz="1600" dirty="0">
              <a:solidFill>
                <a:schemeClr val="accent1"/>
              </a:solidFill>
              <a:latin typeface="Neo Sans"/>
              <a:cs typeface="Neo Sans"/>
            </a:endParaRPr>
          </a:p>
          <a:p>
            <a:r>
              <a:rPr lang="fi-FI" sz="1600" dirty="0">
                <a:solidFill>
                  <a:schemeClr val="accent1"/>
                </a:solidFill>
                <a:latin typeface="Neo Sans"/>
                <a:cs typeface="Neo Sans"/>
              </a:rPr>
              <a:t>Missä </a:t>
            </a:r>
            <a:r>
              <a:rPr lang="fi-FI" sz="1600" dirty="0">
                <a:solidFill>
                  <a:srgbClr val="404046"/>
                </a:solidFill>
                <a:latin typeface="Neo Sans"/>
                <a:cs typeface="Neo Sans"/>
              </a:rPr>
              <a:t>toiminta tapahtuu, k</a:t>
            </a:r>
            <a:r>
              <a:rPr lang="fi-FI" sz="1600" dirty="0">
                <a:solidFill>
                  <a:srgbClr val="404046"/>
                </a:solidFill>
                <a:latin typeface="Neo Sans"/>
              </a:rPr>
              <a:t>eitä ovat muut toimijat, miten tunnistetussa asetelmassa kannattaa toimia</a:t>
            </a:r>
          </a:p>
          <a:p>
            <a:endParaRPr lang="fi-FI" sz="1600" dirty="0">
              <a:solidFill>
                <a:srgbClr val="404046"/>
              </a:solidFill>
              <a:latin typeface="Neo Sans"/>
            </a:endParaRPr>
          </a:p>
          <a:p>
            <a:r>
              <a:rPr lang="fi-FI" sz="1600" dirty="0">
                <a:solidFill>
                  <a:schemeClr val="accent1"/>
                </a:solidFill>
                <a:latin typeface="Neo Sans"/>
                <a:cs typeface="Neo Sans"/>
              </a:rPr>
              <a:t>Miksi </a:t>
            </a:r>
            <a:r>
              <a:rPr lang="fi-FI" sz="1600" dirty="0">
                <a:solidFill>
                  <a:srgbClr val="404046"/>
                </a:solidFill>
                <a:latin typeface="Neo Sans"/>
                <a:cs typeface="Neo Sans"/>
              </a:rPr>
              <a:t>uskomme että voimme tuottaa asiakkaalle lisäarvoa kyseisellä alueella</a:t>
            </a:r>
          </a:p>
          <a:p>
            <a:endParaRPr lang="fi-FI" sz="1600" dirty="0">
              <a:solidFill>
                <a:srgbClr val="404046"/>
              </a:solidFill>
              <a:latin typeface="Neo Sans"/>
              <a:cs typeface="Neo Sans"/>
            </a:endParaRPr>
          </a:p>
          <a:p>
            <a:r>
              <a:rPr lang="fi-FI" sz="1600" dirty="0">
                <a:solidFill>
                  <a:schemeClr val="accent1"/>
                </a:solidFill>
                <a:latin typeface="Neo Sans"/>
                <a:cs typeface="Neo Sans"/>
              </a:rPr>
              <a:t>Miten </a:t>
            </a:r>
            <a:r>
              <a:rPr lang="fi-FI" sz="1600" dirty="0">
                <a:solidFill>
                  <a:srgbClr val="404046"/>
                </a:solidFill>
                <a:latin typeface="Neo Sans"/>
                <a:cs typeface="Neo Sans"/>
              </a:rPr>
              <a:t>tilannen on muuttumassa, miten voimme parantaa asemaamme valitussa pelikentässä</a:t>
            </a:r>
            <a:endParaRPr lang="fi-FI" sz="1600" dirty="0"/>
          </a:p>
        </p:txBody>
      </p:sp>
      <p:sp>
        <p:nvSpPr>
          <p:cNvPr id="52" name="Rectangular Callout 1"/>
          <p:cNvSpPr/>
          <p:nvPr/>
        </p:nvSpPr>
        <p:spPr>
          <a:xfrm>
            <a:off x="7807489" y="4276573"/>
            <a:ext cx="2849308" cy="590144"/>
          </a:xfrm>
          <a:prstGeom prst="wedgeRectCallout">
            <a:avLst>
              <a:gd name="adj1" fmla="val -38249"/>
              <a:gd name="adj2" fmla="val 197079"/>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4) Vakiintunut markkina. Ratkaisut ovat kaikkien saatavilla, osa infrastruktuuria</a:t>
            </a:r>
          </a:p>
        </p:txBody>
      </p:sp>
      <p:sp>
        <p:nvSpPr>
          <p:cNvPr id="54" name="Rectangular Callout 1"/>
          <p:cNvSpPr/>
          <p:nvPr/>
        </p:nvSpPr>
        <p:spPr>
          <a:xfrm>
            <a:off x="5712563" y="4276574"/>
            <a:ext cx="1879703" cy="590143"/>
          </a:xfrm>
          <a:prstGeom prst="wedgeRectCallout">
            <a:avLst>
              <a:gd name="adj1" fmla="val -14931"/>
              <a:gd name="adj2" fmla="val 201075"/>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3) Tuotteet ovat valmiita ja kaikkien saatavilla</a:t>
            </a:r>
          </a:p>
        </p:txBody>
      </p:sp>
      <p:sp>
        <p:nvSpPr>
          <p:cNvPr id="55" name="Rectangular Callout 1"/>
          <p:cNvSpPr/>
          <p:nvPr/>
        </p:nvSpPr>
        <p:spPr>
          <a:xfrm>
            <a:off x="3751033" y="3858027"/>
            <a:ext cx="1879703" cy="1008690"/>
          </a:xfrm>
          <a:prstGeom prst="wedgeRectCallout">
            <a:avLst>
              <a:gd name="adj1" fmla="val -12516"/>
              <a:gd name="adj2" fmla="val 134829"/>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2) Asiakkaan ongelman ratkaiseminen vaatii olemassa olevan tuotteen mukauttamista asiakkaan tarpeisiin</a:t>
            </a:r>
          </a:p>
        </p:txBody>
      </p:sp>
      <p:sp>
        <p:nvSpPr>
          <p:cNvPr id="56" name="Rectangular Callout 1"/>
          <p:cNvSpPr/>
          <p:nvPr/>
        </p:nvSpPr>
        <p:spPr>
          <a:xfrm>
            <a:off x="2058889" y="2788093"/>
            <a:ext cx="1617859" cy="2078625"/>
          </a:xfrm>
          <a:prstGeom prst="wedgeRectCallout">
            <a:avLst>
              <a:gd name="adj1" fmla="val -3809"/>
              <a:gd name="adj2" fmla="val 90811"/>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1) Uusi alue, jolla ei ole vielä vakiintuneita asiakasratkaisuita. Kehitystä tehdään jotta opitaan ja ollaan jatkossa paremmassa asemassa tarjoamassa palvelua asiakkaalle</a:t>
            </a:r>
          </a:p>
        </p:txBody>
      </p:sp>
      <p:sp>
        <p:nvSpPr>
          <p:cNvPr id="57" name="Rectangular Callout 1"/>
          <p:cNvSpPr/>
          <p:nvPr/>
        </p:nvSpPr>
        <p:spPr>
          <a:xfrm>
            <a:off x="144692" y="2173505"/>
            <a:ext cx="1485748" cy="1403413"/>
          </a:xfrm>
          <a:prstGeom prst="wedgeRectCallout">
            <a:avLst>
              <a:gd name="adj1" fmla="val 50788"/>
              <a:gd name="adj2" fmla="val -106539"/>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Mitä korkeammalla ratkaisu on, sitä todennäköisemmin asiakas seuraa palvelua tarkasti.</a:t>
            </a:r>
          </a:p>
        </p:txBody>
      </p:sp>
      <p:sp>
        <p:nvSpPr>
          <p:cNvPr id="58" name="Rectangular Callout 1"/>
          <p:cNvSpPr/>
          <p:nvPr/>
        </p:nvSpPr>
        <p:spPr>
          <a:xfrm>
            <a:off x="4799858" y="6169536"/>
            <a:ext cx="5868143" cy="627020"/>
          </a:xfrm>
          <a:prstGeom prst="wedgeRectCallout">
            <a:avLst>
              <a:gd name="adj1" fmla="val -12717"/>
              <a:gd name="adj2" fmla="val -78572"/>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Palvelut (A-E) siirtyvät ajan funktiona vasemmalta oikealle. Vasemmalla syntyy uniikkeja palveluita jotka kypsyvät asiakaskohtaisten ratkaisuiden kautta tuotteiksi, jotka vuorostaan muuntuvat ajan kanssa infrastruktuuriksi kuten esimerkiksi sähkö.</a:t>
            </a:r>
          </a:p>
        </p:txBody>
      </p:sp>
      <p:sp>
        <p:nvSpPr>
          <p:cNvPr id="59" name="Rectangular Callout 1"/>
          <p:cNvSpPr/>
          <p:nvPr/>
        </p:nvSpPr>
        <p:spPr>
          <a:xfrm>
            <a:off x="2160715" y="5017383"/>
            <a:ext cx="8399781" cy="560954"/>
          </a:xfrm>
          <a:prstGeom prst="wedgeRectCallout">
            <a:avLst>
              <a:gd name="adj1" fmla="val -10679"/>
              <a:gd name="adj2" fmla="val 31449"/>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Kullakin toiminta-alueella (1-4) toiminnan tapa on erilainen. Palveluita tuotetaan erilaisilla sykleillä ja asiakkaan oletukset tuotteista ovat erilaiset. Palvelua tuottavan organisaation pitää ymmärtää millä alueella/alueilla toimii ja mukauttaa toimintansa vastaamaan ko. alueen tarpeita.</a:t>
            </a:r>
          </a:p>
        </p:txBody>
      </p:sp>
      <p:sp>
        <p:nvSpPr>
          <p:cNvPr id="39" name="Title 1">
            <a:extLst>
              <a:ext uri="{FF2B5EF4-FFF2-40B4-BE49-F238E27FC236}">
                <a16:creationId xmlns:a16="http://schemas.microsoft.com/office/drawing/2014/main" id="{AFF5EC7F-C205-4FC6-9728-53590012B09C}"/>
              </a:ext>
            </a:extLst>
          </p:cNvPr>
          <p:cNvSpPr>
            <a:spLocks noGrp="1"/>
          </p:cNvSpPr>
          <p:nvPr>
            <p:ph type="title"/>
          </p:nvPr>
        </p:nvSpPr>
        <p:spPr>
          <a:xfrm>
            <a:off x="457200" y="219726"/>
            <a:ext cx="11234738" cy="787400"/>
          </a:xfrm>
        </p:spPr>
        <p:txBody>
          <a:bodyPr/>
          <a:lstStyle/>
          <a:p>
            <a:r>
              <a:rPr lang="fi-FI" dirty="0"/>
              <a:t>Arvoketjukartta – kuvaus työkalusta</a:t>
            </a:r>
          </a:p>
        </p:txBody>
      </p:sp>
    </p:spTree>
    <p:extLst>
      <p:ext uri="{BB962C8B-B14F-4D97-AF65-F5344CB8AC3E}">
        <p14:creationId xmlns:p14="http://schemas.microsoft.com/office/powerpoint/2010/main" val="2086659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093097" y="6237313"/>
            <a:ext cx="1413520" cy="360040"/>
          </a:xfrm>
        </p:spPr>
        <p:txBody>
          <a:bodyPr/>
          <a:lstStyle/>
          <a:p>
            <a:fld id="{C98AAD8E-CCD1-48E5-A828-E01C252C164A}" type="datetime1">
              <a:rPr lang="fi-FI" smtClean="0"/>
              <a:t>8.11.2019</a:t>
            </a:fld>
            <a:endParaRPr lang="fi-FI" dirty="0"/>
          </a:p>
        </p:txBody>
      </p:sp>
      <p:sp>
        <p:nvSpPr>
          <p:cNvPr id="4" name="Footer Placeholder 3"/>
          <p:cNvSpPr>
            <a:spLocks noGrp="1"/>
          </p:cNvSpPr>
          <p:nvPr>
            <p:ph type="ftr" sz="quarter" idx="11"/>
          </p:nvPr>
        </p:nvSpPr>
        <p:spPr>
          <a:xfrm>
            <a:off x="1559496" y="6130800"/>
            <a:ext cx="3120656" cy="466552"/>
          </a:xfrm>
        </p:spPr>
        <p:txBody>
          <a:bodyPr/>
          <a:lstStyle/>
          <a:p>
            <a:r>
              <a:rPr lang="en-US" dirty="0" err="1"/>
              <a:t>Helsingin</a:t>
            </a:r>
            <a:r>
              <a:rPr lang="en-US" dirty="0"/>
              <a:t> </a:t>
            </a:r>
            <a:r>
              <a:rPr lang="en-US" dirty="0" err="1"/>
              <a:t>kaupunki</a:t>
            </a:r>
            <a:r>
              <a:rPr lang="en-US" dirty="0"/>
              <a:t> </a:t>
            </a:r>
            <a:r>
              <a:rPr lang="en-US" dirty="0" err="1"/>
              <a:t>Kaupunginkanslia</a:t>
            </a:r>
            <a:endParaRPr lang="fi-FI" dirty="0"/>
          </a:p>
        </p:txBody>
      </p:sp>
      <p:sp>
        <p:nvSpPr>
          <p:cNvPr id="5" name="Slide Number Placeholder 4"/>
          <p:cNvSpPr>
            <a:spLocks noGrp="1"/>
          </p:cNvSpPr>
          <p:nvPr>
            <p:ph type="sldNum" sz="quarter" idx="12"/>
          </p:nvPr>
        </p:nvSpPr>
        <p:spPr/>
        <p:txBody>
          <a:bodyPr/>
          <a:lstStyle/>
          <a:p>
            <a:fld id="{B679FAD7-EF2D-4BE4-9B6F-9AA65CF7513A}" type="slidenum">
              <a:rPr lang="fi-FI" smtClean="0"/>
              <a:pPr/>
              <a:t>4</a:t>
            </a:fld>
            <a:endParaRPr lang="fi-FI"/>
          </a:p>
        </p:txBody>
      </p:sp>
      <p:cxnSp>
        <p:nvCxnSpPr>
          <p:cNvPr id="6" name="Straight Connector 5"/>
          <p:cNvCxnSpPr/>
          <p:nvPr/>
        </p:nvCxnSpPr>
        <p:spPr>
          <a:xfrm>
            <a:off x="3707790" y="1251117"/>
            <a:ext cx="0" cy="4353571"/>
          </a:xfrm>
          <a:prstGeom prst="line">
            <a:avLst/>
          </a:prstGeom>
          <a:ln>
            <a:prstDash val="dash"/>
          </a:ln>
        </p:spPr>
        <p:style>
          <a:lnRef idx="2">
            <a:schemeClr val="accent6"/>
          </a:lnRef>
          <a:fillRef idx="0">
            <a:schemeClr val="accent6"/>
          </a:fillRef>
          <a:effectRef idx="1">
            <a:schemeClr val="accent6"/>
          </a:effectRef>
          <a:fontRef idx="minor">
            <a:schemeClr val="tx1"/>
          </a:fontRef>
        </p:style>
      </p:cxnSp>
      <p:cxnSp>
        <p:nvCxnSpPr>
          <p:cNvPr id="7" name="Straight Connector 6"/>
          <p:cNvCxnSpPr/>
          <p:nvPr/>
        </p:nvCxnSpPr>
        <p:spPr>
          <a:xfrm>
            <a:off x="5662097" y="1243249"/>
            <a:ext cx="0" cy="4353571"/>
          </a:xfrm>
          <a:prstGeom prst="line">
            <a:avLst/>
          </a:prstGeom>
          <a:ln>
            <a:prstDash val="dash"/>
          </a:ln>
        </p:spPr>
        <p:style>
          <a:lnRef idx="2">
            <a:schemeClr val="accent6"/>
          </a:lnRef>
          <a:fillRef idx="0">
            <a:schemeClr val="accent6"/>
          </a:fillRef>
          <a:effectRef idx="1">
            <a:schemeClr val="accent6"/>
          </a:effectRef>
          <a:fontRef idx="minor">
            <a:schemeClr val="tx1"/>
          </a:fontRef>
        </p:style>
      </p:cxnSp>
      <p:cxnSp>
        <p:nvCxnSpPr>
          <p:cNvPr id="8" name="Straight Connector 7"/>
          <p:cNvCxnSpPr/>
          <p:nvPr/>
        </p:nvCxnSpPr>
        <p:spPr>
          <a:xfrm>
            <a:off x="7616402" y="1235381"/>
            <a:ext cx="0" cy="4353571"/>
          </a:xfrm>
          <a:prstGeom prst="line">
            <a:avLst/>
          </a:prstGeom>
          <a:ln>
            <a:prstDash val="dash"/>
          </a:ln>
        </p:spPr>
        <p:style>
          <a:lnRef idx="2">
            <a:schemeClr val="accent6"/>
          </a:lnRef>
          <a:fillRef idx="0">
            <a:schemeClr val="accent6"/>
          </a:fillRef>
          <a:effectRef idx="1">
            <a:schemeClr val="accent6"/>
          </a:effectRef>
          <a:fontRef idx="minor">
            <a:schemeClr val="tx1"/>
          </a:fontRef>
        </p:style>
      </p:cxnSp>
      <p:sp>
        <p:nvSpPr>
          <p:cNvPr id="10" name="Right Arrow 4"/>
          <p:cNvSpPr/>
          <p:nvPr/>
        </p:nvSpPr>
        <p:spPr>
          <a:xfrm>
            <a:off x="2046227" y="5755353"/>
            <a:ext cx="7675196" cy="457200"/>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r"/>
            <a:r>
              <a:rPr lang="fi-FI" dirty="0">
                <a:latin typeface="Neo Sans" panose="020B0504020202020204" pitchFamily="34" charset="0"/>
              </a:rPr>
              <a:t>Hyödykkeen evoluutio</a:t>
            </a:r>
            <a:endParaRPr lang="en-US" dirty="0">
              <a:latin typeface="Neo Sans" panose="020B0504020202020204" pitchFamily="34" charset="0"/>
            </a:endParaRPr>
          </a:p>
        </p:txBody>
      </p:sp>
      <p:sp>
        <p:nvSpPr>
          <p:cNvPr id="11" name="Right Arrow 9"/>
          <p:cNvSpPr/>
          <p:nvPr/>
        </p:nvSpPr>
        <p:spPr>
          <a:xfrm rot="16200000">
            <a:off x="-456608" y="3243790"/>
            <a:ext cx="4777442" cy="457200"/>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i-FI" dirty="0">
                <a:latin typeface="Neo Sans" panose="020B0504020202020204" pitchFamily="34" charset="0"/>
              </a:rPr>
              <a:t>Arvoketjun näkyvyys asiakkaalle</a:t>
            </a:r>
            <a:endParaRPr lang="en-US" dirty="0">
              <a:latin typeface="Neo Sans" panose="020B0504020202020204" pitchFamily="34" charset="0"/>
            </a:endParaRPr>
          </a:p>
        </p:txBody>
      </p:sp>
      <p:sp>
        <p:nvSpPr>
          <p:cNvPr id="12" name="Rectangle 11"/>
          <p:cNvSpPr/>
          <p:nvPr/>
        </p:nvSpPr>
        <p:spPr>
          <a:xfrm>
            <a:off x="2046228" y="6113286"/>
            <a:ext cx="2369559" cy="215444"/>
          </a:xfrm>
          <a:prstGeom prst="rect">
            <a:avLst/>
          </a:prstGeom>
        </p:spPr>
        <p:txBody>
          <a:bodyPr wrap="none">
            <a:spAutoFit/>
          </a:bodyPr>
          <a:lstStyle/>
          <a:p>
            <a:r>
              <a:rPr lang="fi-FI" sz="800" dirty="0">
                <a:solidFill>
                  <a:srgbClr val="404046"/>
                </a:solidFill>
                <a:latin typeface="Neo Sans" panose="020B0504020202020204" pitchFamily="34" charset="0"/>
                <a:cs typeface="Neo Sans"/>
              </a:rPr>
              <a:t>Pohjautuu Simon </a:t>
            </a:r>
            <a:r>
              <a:rPr lang="fi-FI" sz="800" dirty="0" err="1">
                <a:solidFill>
                  <a:srgbClr val="404046"/>
                </a:solidFill>
                <a:latin typeface="Neo Sans" panose="020B0504020202020204" pitchFamily="34" charset="0"/>
                <a:cs typeface="Neo Sans"/>
              </a:rPr>
              <a:t>Wardleyn</a:t>
            </a:r>
            <a:r>
              <a:rPr lang="fi-FI" sz="800" dirty="0">
                <a:solidFill>
                  <a:srgbClr val="404046"/>
                </a:solidFill>
                <a:latin typeface="Neo Sans" panose="020B0504020202020204" pitchFamily="34" charset="0"/>
                <a:cs typeface="Neo Sans"/>
              </a:rPr>
              <a:t> Value Chain </a:t>
            </a:r>
            <a:r>
              <a:rPr lang="fi-FI" sz="800" dirty="0" err="1">
                <a:solidFill>
                  <a:srgbClr val="404046"/>
                </a:solidFill>
                <a:latin typeface="Neo Sans" panose="020B0504020202020204" pitchFamily="34" charset="0"/>
                <a:cs typeface="Neo Sans"/>
              </a:rPr>
              <a:t>Map</a:t>
            </a:r>
            <a:r>
              <a:rPr lang="fi-FI" sz="800" dirty="0">
                <a:solidFill>
                  <a:srgbClr val="404046"/>
                </a:solidFill>
                <a:latin typeface="Neo Sans" panose="020B0504020202020204" pitchFamily="34" charset="0"/>
                <a:cs typeface="Neo Sans"/>
              </a:rPr>
              <a:t> malliin</a:t>
            </a:r>
            <a:endParaRPr lang="en-US" sz="800" dirty="0">
              <a:latin typeface="Neo Sans" panose="020B0504020202020204" pitchFamily="34" charset="0"/>
            </a:endParaRPr>
          </a:p>
        </p:txBody>
      </p:sp>
      <p:sp>
        <p:nvSpPr>
          <p:cNvPr id="13" name="Rectangle 12"/>
          <p:cNvSpPr/>
          <p:nvPr/>
        </p:nvSpPr>
        <p:spPr>
          <a:xfrm>
            <a:off x="2363909" y="5590875"/>
            <a:ext cx="859531"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Uusi alue</a:t>
            </a:r>
            <a:endParaRPr lang="en-US" sz="1400" dirty="0">
              <a:latin typeface="Neo Sans" panose="020B0504020202020204" pitchFamily="34" charset="0"/>
            </a:endParaRPr>
          </a:p>
        </p:txBody>
      </p:sp>
      <p:sp>
        <p:nvSpPr>
          <p:cNvPr id="14" name="Rectangle 13"/>
          <p:cNvSpPr/>
          <p:nvPr/>
        </p:nvSpPr>
        <p:spPr>
          <a:xfrm>
            <a:off x="3686995" y="5590875"/>
            <a:ext cx="2071529"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Asiakaskohtaiset ratkaisut</a:t>
            </a:r>
            <a:endParaRPr lang="en-US" sz="1400" dirty="0">
              <a:latin typeface="Neo Sans" panose="020B0504020202020204" pitchFamily="34" charset="0"/>
            </a:endParaRPr>
          </a:p>
        </p:txBody>
      </p:sp>
      <p:sp>
        <p:nvSpPr>
          <p:cNvPr id="15" name="Rectangle 14"/>
          <p:cNvSpPr/>
          <p:nvPr/>
        </p:nvSpPr>
        <p:spPr>
          <a:xfrm>
            <a:off x="6044424" y="5590875"/>
            <a:ext cx="1265283"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Valmistuotteet</a:t>
            </a:r>
            <a:endParaRPr lang="en-US" sz="1400" dirty="0">
              <a:latin typeface="Neo Sans" panose="020B0504020202020204" pitchFamily="34" charset="0"/>
            </a:endParaRPr>
          </a:p>
        </p:txBody>
      </p:sp>
      <p:sp>
        <p:nvSpPr>
          <p:cNvPr id="16" name="Rectangle 15"/>
          <p:cNvSpPr/>
          <p:nvPr/>
        </p:nvSpPr>
        <p:spPr>
          <a:xfrm>
            <a:off x="7864159" y="5590875"/>
            <a:ext cx="1260280"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Massahyödyke</a:t>
            </a:r>
            <a:endParaRPr lang="en-US" sz="1400" dirty="0">
              <a:latin typeface="Neo Sans" panose="020B0504020202020204" pitchFamily="34" charset="0"/>
            </a:endParaRPr>
          </a:p>
        </p:txBody>
      </p:sp>
      <p:sp>
        <p:nvSpPr>
          <p:cNvPr id="17" name="Oval 16"/>
          <p:cNvSpPr/>
          <p:nvPr/>
        </p:nvSpPr>
        <p:spPr>
          <a:xfrm>
            <a:off x="4925216" y="1760070"/>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latin typeface="Neo Sans" panose="020B0504020202020204" pitchFamily="34" charset="0"/>
              </a:rPr>
              <a:t>D</a:t>
            </a:r>
            <a:endParaRPr lang="en-US" dirty="0">
              <a:solidFill>
                <a:schemeClr val="tx1"/>
              </a:solidFill>
              <a:latin typeface="Neo Sans" panose="020B0504020202020204" pitchFamily="34" charset="0"/>
            </a:endParaRPr>
          </a:p>
        </p:txBody>
      </p:sp>
      <p:sp>
        <p:nvSpPr>
          <p:cNvPr id="18" name="Oval 17"/>
          <p:cNvSpPr/>
          <p:nvPr/>
        </p:nvSpPr>
        <p:spPr>
          <a:xfrm>
            <a:off x="8236066" y="4846652"/>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latin typeface="Neo Sans" panose="020B0504020202020204" pitchFamily="34" charset="0"/>
              </a:rPr>
              <a:t>A</a:t>
            </a:r>
            <a:endParaRPr lang="en-US" dirty="0">
              <a:solidFill>
                <a:schemeClr val="tx1"/>
              </a:solidFill>
              <a:latin typeface="Neo Sans" panose="020B0504020202020204" pitchFamily="34" charset="0"/>
            </a:endParaRPr>
          </a:p>
        </p:txBody>
      </p:sp>
      <p:sp>
        <p:nvSpPr>
          <p:cNvPr id="19" name="Oval 18"/>
          <p:cNvSpPr/>
          <p:nvPr/>
        </p:nvSpPr>
        <p:spPr>
          <a:xfrm>
            <a:off x="3963965" y="3259724"/>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latin typeface="Neo Sans" panose="020B0504020202020204" pitchFamily="34" charset="0"/>
              </a:rPr>
              <a:t>E</a:t>
            </a:r>
            <a:endParaRPr lang="en-US" dirty="0">
              <a:solidFill>
                <a:schemeClr val="tx1"/>
              </a:solidFill>
              <a:latin typeface="Neo Sans" panose="020B0504020202020204" pitchFamily="34" charset="0"/>
            </a:endParaRPr>
          </a:p>
        </p:txBody>
      </p:sp>
      <p:sp>
        <p:nvSpPr>
          <p:cNvPr id="20" name="Oval 19"/>
          <p:cNvSpPr/>
          <p:nvPr/>
        </p:nvSpPr>
        <p:spPr>
          <a:xfrm>
            <a:off x="6352219" y="3974413"/>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latin typeface="Neo Sans" panose="020B0504020202020204" pitchFamily="34" charset="0"/>
              </a:rPr>
              <a:t>B</a:t>
            </a:r>
            <a:endParaRPr lang="en-US" dirty="0">
              <a:solidFill>
                <a:schemeClr val="tx1"/>
              </a:solidFill>
              <a:latin typeface="Neo Sans" panose="020B0504020202020204" pitchFamily="34" charset="0"/>
            </a:endParaRPr>
          </a:p>
        </p:txBody>
      </p:sp>
      <p:sp>
        <p:nvSpPr>
          <p:cNvPr id="21" name="Oval 20"/>
          <p:cNvSpPr/>
          <p:nvPr/>
        </p:nvSpPr>
        <p:spPr>
          <a:xfrm>
            <a:off x="6372550" y="2805406"/>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latin typeface="Neo Sans" panose="020B0504020202020204" pitchFamily="34" charset="0"/>
              </a:rPr>
              <a:t>C</a:t>
            </a:r>
            <a:endParaRPr lang="en-US" dirty="0">
              <a:solidFill>
                <a:schemeClr val="tx1"/>
              </a:solidFill>
              <a:latin typeface="Neo Sans" panose="020B0504020202020204" pitchFamily="34" charset="0"/>
            </a:endParaRPr>
          </a:p>
        </p:txBody>
      </p:sp>
      <p:sp>
        <p:nvSpPr>
          <p:cNvPr id="22" name="Oval 21"/>
          <p:cNvSpPr/>
          <p:nvPr/>
        </p:nvSpPr>
        <p:spPr>
          <a:xfrm>
            <a:off x="6335765" y="1161767"/>
            <a:ext cx="516466" cy="516466"/>
          </a:xfrm>
          <a:prstGeom prst="ellipse">
            <a:avLst/>
          </a:prstGeom>
          <a:no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latin typeface="Neo Sans" panose="020B0504020202020204" pitchFamily="34" charset="0"/>
              </a:rPr>
              <a:t>C</a:t>
            </a:r>
            <a:endParaRPr lang="en-US" dirty="0">
              <a:solidFill>
                <a:schemeClr val="tx1"/>
              </a:solidFill>
              <a:latin typeface="Neo Sans" panose="020B0504020202020204" pitchFamily="34" charset="0"/>
            </a:endParaRPr>
          </a:p>
        </p:txBody>
      </p:sp>
      <p:cxnSp>
        <p:nvCxnSpPr>
          <p:cNvPr id="23" name="Straight Connector 22"/>
          <p:cNvCxnSpPr>
            <a:stCxn id="18" idx="2"/>
            <a:endCxn id="20" idx="5"/>
          </p:cNvCxnSpPr>
          <p:nvPr/>
        </p:nvCxnSpPr>
        <p:spPr>
          <a:xfrm flipH="1" flipV="1">
            <a:off x="6793050" y="4415245"/>
            <a:ext cx="1443016" cy="689641"/>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20" idx="2"/>
            <a:endCxn id="19" idx="5"/>
          </p:cNvCxnSpPr>
          <p:nvPr/>
        </p:nvCxnSpPr>
        <p:spPr>
          <a:xfrm flipH="1" flipV="1">
            <a:off x="4404797" y="3700556"/>
            <a:ext cx="1947423" cy="532091"/>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22" idx="3"/>
            <a:endCxn id="17" idx="7"/>
          </p:cNvCxnSpPr>
          <p:nvPr/>
        </p:nvCxnSpPr>
        <p:spPr>
          <a:xfrm flipH="1">
            <a:off x="5366048" y="1602599"/>
            <a:ext cx="1045353" cy="233107"/>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7" idx="3"/>
            <a:endCxn id="19" idx="7"/>
          </p:cNvCxnSpPr>
          <p:nvPr/>
        </p:nvCxnSpPr>
        <p:spPr>
          <a:xfrm flipH="1">
            <a:off x="4404797" y="2200901"/>
            <a:ext cx="596055" cy="1134458"/>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21" idx="1"/>
            <a:endCxn id="17" idx="5"/>
          </p:cNvCxnSpPr>
          <p:nvPr/>
        </p:nvCxnSpPr>
        <p:spPr>
          <a:xfrm flipH="1" flipV="1">
            <a:off x="5366047" y="2200901"/>
            <a:ext cx="1082138" cy="68014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18" idx="1"/>
            <a:endCxn id="21" idx="5"/>
          </p:cNvCxnSpPr>
          <p:nvPr/>
        </p:nvCxnSpPr>
        <p:spPr>
          <a:xfrm flipH="1" flipV="1">
            <a:off x="6813381" y="3246237"/>
            <a:ext cx="1498320" cy="167605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2649709" y="1461629"/>
            <a:ext cx="516466" cy="516466"/>
          </a:xfrm>
          <a:prstGeom prst="ellipse">
            <a:avLst/>
          </a:prstGeom>
          <a:noFill/>
          <a:ln w="38100">
            <a:solidFill>
              <a:schemeClr val="accent6"/>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latin typeface="Neo Sans" panose="020B0504020202020204" pitchFamily="34" charset="0"/>
              </a:rPr>
              <a:t>G</a:t>
            </a:r>
            <a:endParaRPr lang="en-US" dirty="0">
              <a:solidFill>
                <a:schemeClr val="tx1"/>
              </a:solidFill>
              <a:latin typeface="Neo Sans" panose="020B0504020202020204" pitchFamily="34" charset="0"/>
            </a:endParaRPr>
          </a:p>
        </p:txBody>
      </p:sp>
      <p:cxnSp>
        <p:nvCxnSpPr>
          <p:cNvPr id="33" name="Straight Connector 32"/>
          <p:cNvCxnSpPr>
            <a:stCxn id="32" idx="6"/>
            <a:endCxn id="17" idx="2"/>
          </p:cNvCxnSpPr>
          <p:nvPr/>
        </p:nvCxnSpPr>
        <p:spPr>
          <a:xfrm>
            <a:off x="3166176" y="1719863"/>
            <a:ext cx="1759041" cy="298441"/>
          </a:xfrm>
          <a:prstGeom prst="line">
            <a:avLst/>
          </a:prstGeom>
          <a:ln>
            <a:prstDash val="dash"/>
          </a:ln>
        </p:spPr>
        <p:style>
          <a:lnRef idx="2">
            <a:schemeClr val="accent6"/>
          </a:lnRef>
          <a:fillRef idx="0">
            <a:schemeClr val="accent6"/>
          </a:fillRef>
          <a:effectRef idx="1">
            <a:schemeClr val="accent6"/>
          </a:effectRef>
          <a:fontRef idx="minor">
            <a:schemeClr val="tx1"/>
          </a:fontRef>
        </p:style>
      </p:cxnSp>
      <p:cxnSp>
        <p:nvCxnSpPr>
          <p:cNvPr id="34" name="Straight Connector 33"/>
          <p:cNvCxnSpPr>
            <a:stCxn id="32" idx="7"/>
            <a:endCxn id="22" idx="2"/>
          </p:cNvCxnSpPr>
          <p:nvPr/>
        </p:nvCxnSpPr>
        <p:spPr>
          <a:xfrm flipV="1">
            <a:off x="3090541" y="1420000"/>
            <a:ext cx="3245225" cy="117264"/>
          </a:xfrm>
          <a:prstGeom prst="line">
            <a:avLst/>
          </a:prstGeom>
          <a:ln>
            <a:prstDash val="dash"/>
          </a:ln>
        </p:spPr>
        <p:style>
          <a:lnRef idx="2">
            <a:schemeClr val="accent6"/>
          </a:lnRef>
          <a:fillRef idx="0">
            <a:schemeClr val="accent6"/>
          </a:fillRef>
          <a:effectRef idx="1">
            <a:schemeClr val="accent6"/>
          </a:effectRef>
          <a:fontRef idx="minor">
            <a:schemeClr val="tx1"/>
          </a:fontRef>
        </p:style>
      </p:cxnSp>
      <p:sp>
        <p:nvSpPr>
          <p:cNvPr id="35" name="Rectangle 34"/>
          <p:cNvSpPr/>
          <p:nvPr/>
        </p:nvSpPr>
        <p:spPr>
          <a:xfrm>
            <a:off x="6284837" y="836713"/>
            <a:ext cx="723403" cy="307777"/>
          </a:xfrm>
          <a:prstGeom prst="rect">
            <a:avLst/>
          </a:prstGeom>
        </p:spPr>
        <p:txBody>
          <a:bodyPr wrap="none">
            <a:spAutoFit/>
          </a:bodyPr>
          <a:lstStyle/>
          <a:p>
            <a:pPr algn="ctr"/>
            <a:r>
              <a:rPr lang="fi-FI" sz="1400" dirty="0">
                <a:solidFill>
                  <a:srgbClr val="404046"/>
                </a:solidFill>
                <a:latin typeface="Neo Sans" panose="020B0504020202020204" pitchFamily="34" charset="0"/>
              </a:rPr>
              <a:t>Asiakas</a:t>
            </a:r>
            <a:endParaRPr lang="en-US" sz="1400" dirty="0">
              <a:latin typeface="Neo Sans" panose="020B0504020202020204" pitchFamily="34" charset="0"/>
            </a:endParaRPr>
          </a:p>
        </p:txBody>
      </p:sp>
      <p:sp>
        <p:nvSpPr>
          <p:cNvPr id="41" name="Arrow: Right 40"/>
          <p:cNvSpPr/>
          <p:nvPr/>
        </p:nvSpPr>
        <p:spPr>
          <a:xfrm>
            <a:off x="5475808" y="1659617"/>
            <a:ext cx="1990321" cy="733663"/>
          </a:xfrm>
          <a:prstGeom prst="rightArrow">
            <a:avLst/>
          </a:prstGeom>
          <a:ln w="28575">
            <a:solidFill>
              <a:schemeClr val="accent1"/>
            </a:solidFill>
          </a:ln>
        </p:spPr>
        <p:txBody>
          <a:bodyPr wrap="square" rtlCol="0" anchor="ctr">
            <a:spAutoFit/>
          </a:bodyPr>
          <a:lstStyle/>
          <a:p>
            <a:pPr algn="ctr"/>
            <a:endParaRPr lang="en-US">
              <a:solidFill>
                <a:srgbClr val="005EB8"/>
              </a:solidFill>
            </a:endParaRPr>
          </a:p>
        </p:txBody>
      </p:sp>
      <p:sp>
        <p:nvSpPr>
          <p:cNvPr id="42" name="Oval 41"/>
          <p:cNvSpPr/>
          <p:nvPr/>
        </p:nvSpPr>
        <p:spPr>
          <a:xfrm>
            <a:off x="7498216" y="1773238"/>
            <a:ext cx="516466" cy="516466"/>
          </a:xfrm>
          <a:prstGeom prst="ellipse">
            <a:avLst/>
          </a:prstGeom>
          <a:noFill/>
          <a:ln w="38100">
            <a:solidFill>
              <a:schemeClr val="accent6"/>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latin typeface="Neo Sans" panose="020B0504020202020204" pitchFamily="34" charset="0"/>
              </a:rPr>
              <a:t>F</a:t>
            </a:r>
            <a:endParaRPr lang="en-US" dirty="0">
              <a:solidFill>
                <a:schemeClr val="tx1"/>
              </a:solidFill>
              <a:latin typeface="Neo Sans" panose="020B0504020202020204" pitchFamily="34" charset="0"/>
            </a:endParaRPr>
          </a:p>
        </p:txBody>
      </p:sp>
      <p:sp>
        <p:nvSpPr>
          <p:cNvPr id="47" name="Rectangular Callout 1"/>
          <p:cNvSpPr/>
          <p:nvPr/>
        </p:nvSpPr>
        <p:spPr>
          <a:xfrm>
            <a:off x="8232992" y="4140206"/>
            <a:ext cx="2423803" cy="656946"/>
          </a:xfrm>
          <a:prstGeom prst="wedgeRectCallout">
            <a:avLst>
              <a:gd name="adj1" fmla="val -109982"/>
              <a:gd name="adj2" fmla="val -189173"/>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Valmistuote esimerkiksi tietokone, mahdollistaa helpomman rekisterien ylläpidon</a:t>
            </a:r>
          </a:p>
        </p:txBody>
      </p:sp>
      <p:sp>
        <p:nvSpPr>
          <p:cNvPr id="48" name="Rectangular Callout 1"/>
          <p:cNvSpPr/>
          <p:nvPr/>
        </p:nvSpPr>
        <p:spPr>
          <a:xfrm>
            <a:off x="9135053" y="4847064"/>
            <a:ext cx="1532946" cy="958201"/>
          </a:xfrm>
          <a:prstGeom prst="wedgeRectCallout">
            <a:avLst>
              <a:gd name="adj1" fmla="val -82415"/>
              <a:gd name="adj2" fmla="val -13557"/>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Massahyödyke, esimerkiksi sähkö, mahdollistaa muiden palveluiden syntymisen</a:t>
            </a:r>
          </a:p>
        </p:txBody>
      </p:sp>
      <p:sp>
        <p:nvSpPr>
          <p:cNvPr id="49" name="Rectangular Callout 1"/>
          <p:cNvSpPr/>
          <p:nvPr/>
        </p:nvSpPr>
        <p:spPr>
          <a:xfrm>
            <a:off x="8401094" y="1113385"/>
            <a:ext cx="2248576" cy="813295"/>
          </a:xfrm>
          <a:prstGeom prst="wedgeRectCallout">
            <a:avLst>
              <a:gd name="adj1" fmla="val -125930"/>
              <a:gd name="adj2" fmla="val -13350"/>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Mobiililaite mahdollistaa aikaisemmin tietokoneella tehdyt asiat paikasta riippumatta</a:t>
            </a:r>
          </a:p>
        </p:txBody>
      </p:sp>
      <p:sp>
        <p:nvSpPr>
          <p:cNvPr id="50" name="Rectangular Callout 1"/>
          <p:cNvSpPr/>
          <p:nvPr/>
        </p:nvSpPr>
        <p:spPr>
          <a:xfrm>
            <a:off x="2076117" y="2333968"/>
            <a:ext cx="1485900" cy="2038234"/>
          </a:xfrm>
          <a:prstGeom prst="wedgeRectCallout">
            <a:avLst>
              <a:gd name="adj1" fmla="val 8166"/>
              <a:gd name="adj2" fmla="val -70184"/>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Sosiaalinen suosittelu tuo lisää mahdollisuuksia käyttää kirjaston palveluita virtuaalisissa ja fyysisissä yhteisöissä muiden kanssa</a:t>
            </a:r>
          </a:p>
        </p:txBody>
      </p:sp>
      <p:sp>
        <p:nvSpPr>
          <p:cNvPr id="53" name="Rectangular Callout 1"/>
          <p:cNvSpPr/>
          <p:nvPr/>
        </p:nvSpPr>
        <p:spPr>
          <a:xfrm>
            <a:off x="4003841" y="4590579"/>
            <a:ext cx="1400274" cy="856106"/>
          </a:xfrm>
          <a:prstGeom prst="wedgeRectCallout">
            <a:avLst>
              <a:gd name="adj1" fmla="val -34101"/>
              <a:gd name="adj2" fmla="val -156993"/>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Asiakaskohtainen konfiguraatio logistiikka komponentille</a:t>
            </a:r>
          </a:p>
        </p:txBody>
      </p:sp>
      <p:sp>
        <p:nvSpPr>
          <p:cNvPr id="58" name="Arrow: Right 57"/>
          <p:cNvSpPr/>
          <p:nvPr/>
        </p:nvSpPr>
        <p:spPr>
          <a:xfrm rot="11338082">
            <a:off x="3050355" y="1494729"/>
            <a:ext cx="1874185" cy="733663"/>
          </a:xfrm>
          <a:prstGeom prst="rightArrow">
            <a:avLst/>
          </a:prstGeom>
          <a:ln w="28575">
            <a:solidFill>
              <a:schemeClr val="accent1"/>
            </a:solidFill>
          </a:ln>
        </p:spPr>
        <p:txBody>
          <a:bodyPr wrap="square" rtlCol="0" anchor="ctr">
            <a:spAutoFit/>
          </a:bodyPr>
          <a:lstStyle/>
          <a:p>
            <a:pPr algn="ctr"/>
            <a:endParaRPr lang="en-US">
              <a:solidFill>
                <a:srgbClr val="005EB8"/>
              </a:solidFill>
            </a:endParaRPr>
          </a:p>
        </p:txBody>
      </p:sp>
      <p:sp>
        <p:nvSpPr>
          <p:cNvPr id="59" name="Rectangular Callout 1"/>
          <p:cNvSpPr/>
          <p:nvPr/>
        </p:nvSpPr>
        <p:spPr>
          <a:xfrm>
            <a:off x="2041140" y="807542"/>
            <a:ext cx="3324907" cy="496072"/>
          </a:xfrm>
          <a:prstGeom prst="wedgeRectCallout">
            <a:avLst>
              <a:gd name="adj1" fmla="val 2120"/>
              <a:gd name="adj2" fmla="val 159900"/>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Onko meille ja asiakkaalle parempi siirtyä toimimaan uusien innovaatioiden alueelle?</a:t>
            </a:r>
          </a:p>
        </p:txBody>
      </p:sp>
      <p:sp>
        <p:nvSpPr>
          <p:cNvPr id="46" name="Rectangular Callout 1"/>
          <p:cNvSpPr/>
          <p:nvPr/>
        </p:nvSpPr>
        <p:spPr>
          <a:xfrm>
            <a:off x="8025146" y="3314533"/>
            <a:ext cx="2631649" cy="655194"/>
          </a:xfrm>
          <a:prstGeom prst="wedgeRectCallout">
            <a:avLst>
              <a:gd name="adj1" fmla="val -157000"/>
              <a:gd name="adj2" fmla="val -221692"/>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Tietotekninen asiakaskohtainen ratkaisu mahdollistaa sähköisen kirjaston lainaustoiminnan</a:t>
            </a:r>
          </a:p>
        </p:txBody>
      </p:sp>
      <p:sp>
        <p:nvSpPr>
          <p:cNvPr id="43" name="Rectangular Callout 1"/>
          <p:cNvSpPr/>
          <p:nvPr/>
        </p:nvSpPr>
        <p:spPr>
          <a:xfrm>
            <a:off x="8094017" y="2333968"/>
            <a:ext cx="3746114" cy="787134"/>
          </a:xfrm>
          <a:prstGeom prst="wedgeRectCallout">
            <a:avLst>
              <a:gd name="adj1" fmla="val -92269"/>
              <a:gd name="adj2" fmla="val -90478"/>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fi-FI"/>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r>
              <a:rPr lang="fi-FI" sz="1200" dirty="0">
                <a:solidFill>
                  <a:schemeClr val="tx1"/>
                </a:solidFill>
                <a:latin typeface="Neo Sans" panose="020B0504020202020204" pitchFamily="34" charset="0"/>
              </a:rPr>
              <a:t>Voimme tunnistaa tulossa olevan siirtymän ja kohdentaa kehityksen sen mukaisesti. Onko meille ja asiakkaalle parempi siirtyä toimimaan massahyödyke alueelle?</a:t>
            </a:r>
          </a:p>
        </p:txBody>
      </p:sp>
      <p:sp>
        <p:nvSpPr>
          <p:cNvPr id="45" name="Title 1">
            <a:extLst>
              <a:ext uri="{FF2B5EF4-FFF2-40B4-BE49-F238E27FC236}">
                <a16:creationId xmlns:a16="http://schemas.microsoft.com/office/drawing/2014/main" id="{CFEB4B8F-5658-4D43-AF97-BE1900E26A1D}"/>
              </a:ext>
            </a:extLst>
          </p:cNvPr>
          <p:cNvSpPr>
            <a:spLocks noGrp="1"/>
          </p:cNvSpPr>
          <p:nvPr>
            <p:ph type="title"/>
          </p:nvPr>
        </p:nvSpPr>
        <p:spPr>
          <a:xfrm>
            <a:off x="457200" y="219726"/>
            <a:ext cx="11234738" cy="787400"/>
          </a:xfrm>
        </p:spPr>
        <p:txBody>
          <a:bodyPr/>
          <a:lstStyle/>
          <a:p>
            <a:r>
              <a:rPr lang="fi-FI" dirty="0"/>
              <a:t>Arvoketjukartta – vision perusta</a:t>
            </a:r>
          </a:p>
        </p:txBody>
      </p:sp>
    </p:spTree>
    <p:extLst>
      <p:ext uri="{BB962C8B-B14F-4D97-AF65-F5344CB8AC3E}">
        <p14:creationId xmlns:p14="http://schemas.microsoft.com/office/powerpoint/2010/main" val="1915615125"/>
      </p:ext>
    </p:extLst>
  </p:cSld>
  <p:clrMapOvr>
    <a:masterClrMapping/>
  </p:clrMapOvr>
</p:sld>
</file>

<file path=ppt/theme/theme1.xml><?xml version="1.0" encoding="utf-8"?>
<a:theme xmlns:a="http://schemas.openxmlformats.org/drawingml/2006/main" name="Kehmet-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tee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HKI_presentation</Template>
  <TotalTime>562</TotalTime>
  <Words>463</Words>
  <Application>Microsoft Office PowerPoint</Application>
  <PresentationFormat>Widescreen</PresentationFormat>
  <Paragraphs>86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Neo Sans</vt:lpstr>
      <vt:lpstr>Kehmet-perus</vt:lpstr>
      <vt:lpstr>Arvoketjukartta –  kontekstin työkalu vision ja strategian perustaksi</vt:lpstr>
      <vt:lpstr>Arvoketjukartta – vision perusta</vt:lpstr>
      <vt:lpstr>Arvoketjukartta – kuvaus työkalusta</vt:lpstr>
      <vt:lpstr>Arvoketjukartta – vision perusta</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Uusi Helsinki-ilme PowerPoint-pohja</dc:title>
  <dc:creator>ilkka.kautto@hel.fi</dc:creator>
  <cp:lastModifiedBy>Miika Kuha</cp:lastModifiedBy>
  <cp:revision>49</cp:revision>
  <dcterms:created xsi:type="dcterms:W3CDTF">2017-05-03T10:47:49Z</dcterms:created>
  <dcterms:modified xsi:type="dcterms:W3CDTF">2019-11-08T14:12:49Z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0x01010013094D0B79839644B9CB8A9F582781E1</vt:lpwstr>
  </property>
</Properties>
</file>