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1" r:id="rId2"/>
    <p:sldId id="269" r:id="rId3"/>
    <p:sldId id="270" r:id="rId4"/>
    <p:sldId id="271" r:id="rId5"/>
  </p:sldIdLst>
  <p:sldSz cx="12192000" cy="6858000"/>
  <p:notesSz cx="6858000" cy="9144000"/>
  <p:defaultTextStyle>
    <a:defPPr>
      <a:defRPr lang="fi-FI">
        <a:uFillTx/>
      </a:defRPr>
    </a:defPPr>
    <a:lvl1pPr algn="l" rtl="0" eaLnBrk="0" fontAlgn="base" hangingPunct="0">
      <a:spcBef>
        <a:spcPct val="0"/>
      </a:spcBef>
      <a:spcAft>
        <a:spcPct val="0"/>
      </a:spcAft>
      <a:defRPr kern="1200">
        <a:solidFill>
          <a:schemeClr val="tx1"/>
        </a:solidFill>
        <a:uFillTx/>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uFillTx/>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uFillTx/>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uFillTx/>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uFillTx/>
        <a:latin typeface="Arial" panose="020B0604020202020204" pitchFamily="34" charset="0"/>
        <a:ea typeface="+mn-ea"/>
        <a:cs typeface="+mn-cs"/>
      </a:defRPr>
    </a:lvl5pPr>
    <a:lvl6pPr marL="2286000" algn="l" defTabSz="914400" rtl="0" eaLnBrk="1" latinLnBrk="0" hangingPunct="1">
      <a:defRPr kern="1200">
        <a:solidFill>
          <a:schemeClr val="tx1"/>
        </a:solidFill>
        <a:uFillTx/>
        <a:latin typeface="Arial" panose="020B0604020202020204" pitchFamily="34" charset="0"/>
        <a:ea typeface="+mn-ea"/>
        <a:cs typeface="+mn-cs"/>
      </a:defRPr>
    </a:lvl6pPr>
    <a:lvl7pPr marL="2743200" algn="l" defTabSz="914400" rtl="0" eaLnBrk="1" latinLnBrk="0" hangingPunct="1">
      <a:defRPr kern="1200">
        <a:solidFill>
          <a:schemeClr val="tx1"/>
        </a:solidFill>
        <a:uFillTx/>
        <a:latin typeface="Arial" panose="020B0604020202020204" pitchFamily="34" charset="0"/>
        <a:ea typeface="+mn-ea"/>
        <a:cs typeface="+mn-cs"/>
      </a:defRPr>
    </a:lvl7pPr>
    <a:lvl8pPr marL="3200400" algn="l" defTabSz="914400" rtl="0" eaLnBrk="1" latinLnBrk="0" hangingPunct="1">
      <a:defRPr kern="1200">
        <a:solidFill>
          <a:schemeClr val="tx1"/>
        </a:solidFill>
        <a:uFillTx/>
        <a:latin typeface="Arial" panose="020B0604020202020204" pitchFamily="34" charset="0"/>
        <a:ea typeface="+mn-ea"/>
        <a:cs typeface="+mn-cs"/>
      </a:defRPr>
    </a:lvl8pPr>
    <a:lvl9pPr marL="3657600" algn="l" defTabSz="914400" rtl="0" eaLnBrk="1" latinLnBrk="0" hangingPunct="1">
      <a:defRPr kern="1200">
        <a:solidFill>
          <a:schemeClr val="tx1"/>
        </a:solidFill>
        <a:uFillTx/>
        <a:latin typeface="Arial" panose="020B0604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675" autoAdjust="0"/>
    <p:restoredTop sz="92077" autoAdjust="0"/>
  </p:normalViewPr>
  <p:slideViewPr>
    <p:cSldViewPr snapToGrid="0">
      <p:cViewPr>
        <p:scale>
          <a:sx n="95" d="100"/>
          <a:sy n="95" d="100"/>
        </p:scale>
        <p:origin x="92" y="6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uFillTx/>
                <a:latin typeface="+mn-lt"/>
              </a:defRPr>
            </a:lvl1pPr>
          </a:lstStyle>
          <a:p>
            <a:pPr>
              <a:defRPr>
                <a:uFillTx/>
              </a:defRPr>
            </a:pPr>
            <a:endParaRPr lang="fi-FI">
              <a:uFillTx/>
            </a:endParaRPr>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uFillTx/>
                <a:latin typeface="+mn-lt"/>
              </a:defRPr>
            </a:lvl1pPr>
          </a:lstStyle>
          <a:p>
            <a:pPr>
              <a:defRPr>
                <a:uFillTx/>
              </a:defRPr>
            </a:pPr>
            <a:fld id="{42956EC9-597C-40E3-B3F5-EAB7A3B6821A}" type="datetimeFigureOut">
              <a:rPr lang="fi-FI">
                <a:uFillTx/>
              </a:rPr>
              <a:pPr>
                <a:defRPr>
                  <a:uFillTx/>
                </a:defRPr>
              </a:pPr>
              <a:t>8.11.2019</a:t>
            </a:fld>
            <a:endParaRPr lang="fi-FI">
              <a:uFillTx/>
            </a:endParaRPr>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srgbClr val="000000"/>
            </a:solidFill>
          </a:ln>
        </p:spPr>
        <p:txBody>
          <a:bodyPr vert="horz" lIns="91440" tIns="45720" rIns="91440" bIns="45720" rtlCol="0" anchor="ctr"/>
          <a:lstStyle/>
          <a:p>
            <a:pPr lvl="0"/>
            <a:endParaRPr lang="fi-FI" noProof="0">
              <a:uFillTx/>
            </a:endParaRPr>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noProof="0">
                <a:uFillTx/>
              </a:rPr>
              <a:t>Muokkaa tekstin perustyylejä napsauttamalla</a:t>
            </a:r>
          </a:p>
          <a:p>
            <a:pPr lvl="1"/>
            <a:r>
              <a:rPr lang="fi-FI" noProof="0">
                <a:uFillTx/>
              </a:rPr>
              <a:t>toinen taso</a:t>
            </a:r>
          </a:p>
          <a:p>
            <a:pPr lvl="2"/>
            <a:r>
              <a:rPr lang="fi-FI" noProof="0">
                <a:uFillTx/>
              </a:rPr>
              <a:t>kolmas taso</a:t>
            </a:r>
          </a:p>
          <a:p>
            <a:pPr lvl="3"/>
            <a:r>
              <a:rPr lang="fi-FI" noProof="0">
                <a:uFillTx/>
              </a:rPr>
              <a:t>neljäs taso</a:t>
            </a:r>
          </a:p>
          <a:p>
            <a:pPr lvl="4"/>
            <a:r>
              <a:rPr lang="fi-FI" noProof="0">
                <a:uFillTx/>
              </a:rPr>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uFillTx/>
                <a:latin typeface="+mn-lt"/>
              </a:defRPr>
            </a:lvl1pPr>
          </a:lstStyle>
          <a:p>
            <a:pPr>
              <a:defRPr>
                <a:uFillTx/>
              </a:defRPr>
            </a:pPr>
            <a:endParaRPr lang="fi-FI">
              <a:uFillTx/>
            </a:endParaRPr>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smtClean="0">
                <a:uFillTx/>
                <a:latin typeface="+mn-lt"/>
              </a:defRPr>
            </a:lvl1pPr>
          </a:lstStyle>
          <a:p>
            <a:pPr>
              <a:defRPr>
                <a:uFillTx/>
              </a:defRPr>
            </a:pPr>
            <a:fld id="{3F52220B-28E9-4D5F-AEAE-7B1EBEECD88E}" type="slidenum">
              <a:rPr lang="fi-FI">
                <a:uFillTx/>
              </a:rPr>
              <a:pPr>
                <a:defRPr>
                  <a:uFillTx/>
                </a:defRPr>
              </a:pPr>
              <a:t>‹#›</a:t>
            </a:fld>
            <a:endParaRPr lang="fi-FI">
              <a:uFillTx/>
            </a:endParaRPr>
          </a:p>
        </p:txBody>
      </p:sp>
    </p:spTree>
    <p:extLst>
      <p:ext uri="{BB962C8B-B14F-4D97-AF65-F5344CB8AC3E}">
        <p14:creationId xmlns:p14="http://schemas.microsoft.com/office/powerpoint/2010/main" val="92380692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uFillTx/>
        <a:latin typeface="+mn-lt"/>
        <a:ea typeface="+mn-ea"/>
        <a:cs typeface="+mn-cs"/>
      </a:defRPr>
    </a:lvl1pPr>
    <a:lvl2pPr marL="457200" algn="l" rtl="0" fontAlgn="base">
      <a:spcBef>
        <a:spcPct val="30000"/>
      </a:spcBef>
      <a:spcAft>
        <a:spcPct val="0"/>
      </a:spcAft>
      <a:defRPr sz="1200" kern="1200">
        <a:solidFill>
          <a:schemeClr val="tx1"/>
        </a:solidFill>
        <a:uFillTx/>
        <a:latin typeface="+mn-lt"/>
        <a:ea typeface="+mn-ea"/>
        <a:cs typeface="+mn-cs"/>
      </a:defRPr>
    </a:lvl2pPr>
    <a:lvl3pPr marL="914400" algn="l" rtl="0" fontAlgn="base">
      <a:spcBef>
        <a:spcPct val="30000"/>
      </a:spcBef>
      <a:spcAft>
        <a:spcPct val="0"/>
      </a:spcAft>
      <a:defRPr sz="1200" kern="1200">
        <a:solidFill>
          <a:schemeClr val="tx1"/>
        </a:solidFill>
        <a:uFillTx/>
        <a:latin typeface="+mn-lt"/>
        <a:ea typeface="+mn-ea"/>
        <a:cs typeface="+mn-cs"/>
      </a:defRPr>
    </a:lvl3pPr>
    <a:lvl4pPr marL="1371600" algn="l" rtl="0" fontAlgn="base">
      <a:spcBef>
        <a:spcPct val="30000"/>
      </a:spcBef>
      <a:spcAft>
        <a:spcPct val="0"/>
      </a:spcAft>
      <a:defRPr sz="1200" kern="1200">
        <a:solidFill>
          <a:schemeClr val="tx1"/>
        </a:solidFill>
        <a:uFillTx/>
        <a:latin typeface="+mn-lt"/>
        <a:ea typeface="+mn-ea"/>
        <a:cs typeface="+mn-cs"/>
      </a:defRPr>
    </a:lvl4pPr>
    <a:lvl5pPr marL="1828800" algn="l" rtl="0" fontAlgn="base">
      <a:spcBef>
        <a:spcPct val="30000"/>
      </a:spcBef>
      <a:spcAft>
        <a:spcPct val="0"/>
      </a:spcAft>
      <a:defRPr sz="1200" kern="1200">
        <a:solidFill>
          <a:schemeClr val="tx1"/>
        </a:solidFill>
        <a:uFillTx/>
        <a:latin typeface="+mn-lt"/>
        <a:ea typeface="+mn-ea"/>
        <a:cs typeface="+mn-cs"/>
      </a:defRPr>
    </a:lvl5pPr>
    <a:lvl6pPr marL="2286000" algn="l" defTabSz="914400" rtl="0" eaLnBrk="1" latinLnBrk="0" hangingPunct="1">
      <a:defRPr sz="1200" kern="1200">
        <a:solidFill>
          <a:schemeClr val="tx1"/>
        </a:solidFill>
        <a:uFillTx/>
        <a:latin typeface="+mn-lt"/>
        <a:ea typeface="+mn-ea"/>
        <a:cs typeface="+mn-cs"/>
      </a:defRPr>
    </a:lvl6pPr>
    <a:lvl7pPr marL="2743200" algn="l" defTabSz="914400" rtl="0" eaLnBrk="1" latinLnBrk="0" hangingPunct="1">
      <a:defRPr sz="1200" kern="1200">
        <a:solidFill>
          <a:schemeClr val="tx1"/>
        </a:solidFill>
        <a:uFillTx/>
        <a:latin typeface="+mn-lt"/>
        <a:ea typeface="+mn-ea"/>
        <a:cs typeface="+mn-cs"/>
      </a:defRPr>
    </a:lvl7pPr>
    <a:lvl8pPr marL="3200400" algn="l" defTabSz="914400" rtl="0" eaLnBrk="1" latinLnBrk="0" hangingPunct="1">
      <a:defRPr sz="1200" kern="1200">
        <a:solidFill>
          <a:schemeClr val="tx1"/>
        </a:solidFill>
        <a:uFillTx/>
        <a:latin typeface="+mn-lt"/>
        <a:ea typeface="+mn-ea"/>
        <a:cs typeface="+mn-cs"/>
      </a:defRPr>
    </a:lvl8pPr>
    <a:lvl9pPr marL="3657600" algn="l" defTabSz="914400" rtl="0" eaLnBrk="1" latinLnBrk="0" hangingPunct="1">
      <a:defRPr sz="1200" kern="1200">
        <a:solidFill>
          <a:schemeClr val="tx1"/>
        </a:solidFill>
        <a:uFillTx/>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Kehmet-kansilehti">
    <p:bg>
      <p:bgPr>
        <a:solidFill>
          <a:srgbClr val="0000BF"/>
        </a:solidFill>
        <a:effectLst/>
      </p:bgPr>
    </p:bg>
    <p:spTree>
      <p:nvGrpSpPr>
        <p:cNvPr id="1" name=""/>
        <p:cNvGrpSpPr/>
        <p:nvPr/>
      </p:nvGrpSpPr>
      <p:grpSpPr>
        <a:xfrm>
          <a:off x="0" y="0"/>
          <a:ext cx="0" cy="0"/>
          <a:chOff x="0" y="0"/>
          <a:chExt cx="0" cy="0"/>
        </a:xfrm>
      </p:grpSpPr>
      <p:grpSp>
        <p:nvGrpSpPr>
          <p:cNvPr id="3" name="Ryhmä 8"/>
          <p:cNvGrpSpPr/>
          <p:nvPr/>
        </p:nvGrpSpPr>
        <p:grpSpPr>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p:spPr>
          <p:txBody>
            <a:bodyPr lIns="0" tIns="0" rIns="0" bIns="0"/>
            <a:lstStyle/>
            <a:p>
              <a:pPr eaLnBrk="1" fontAlgn="auto" hangingPunct="1">
                <a:spcBef>
                  <a:spcPts val="0"/>
                </a:spcBef>
                <a:spcAft>
                  <a:spcPts val="0"/>
                </a:spcAft>
                <a:defRPr>
                  <a:uFillTx/>
                </a:defRPr>
              </a:pPr>
              <a:endParaRPr lang="fi-FI" noProof="0" dirty="0">
                <a:uFillTx/>
                <a:latin typeface="+mn-lt"/>
              </a:endParaRPr>
            </a:p>
          </p:txBody>
        </p:sp>
      </p:grpSp>
      <p:sp>
        <p:nvSpPr>
          <p:cNvPr id="2" name="Otsikko 1"/>
          <p:cNvSpPr>
            <a:spLocks noGrp="1"/>
          </p:cNvSpPr>
          <p:nvPr>
            <p:ph type="ctrTitle"/>
          </p:nvPr>
        </p:nvSpPr>
        <p:spPr>
          <a:xfrm>
            <a:off x="486383" y="457200"/>
            <a:ext cx="8324242" cy="1981200"/>
          </a:xfrm>
        </p:spPr>
        <p:txBody>
          <a:bodyPr/>
          <a:lstStyle>
            <a:lvl1pPr algn="l">
              <a:lnSpc>
                <a:spcPct val="85000"/>
              </a:lnSpc>
              <a:defRPr sz="7000">
                <a:solidFill>
                  <a:srgbClr val="FFFFFF"/>
                </a:solidFill>
                <a:uFillTx/>
                <a:latin typeface="+mj-lt"/>
              </a:defRPr>
            </a:lvl1pPr>
          </a:lstStyle>
          <a:p>
            <a:r>
              <a:rPr lang="fi-FI" noProof="0" dirty="0">
                <a:uFillTx/>
              </a:rPr>
              <a:t>Muokkaa </a:t>
            </a:r>
            <a:r>
              <a:rPr lang="fi-FI" noProof="0" dirty="0" err="1">
                <a:uFillTx/>
              </a:rPr>
              <a:t>perustyyl</a:t>
            </a:r>
            <a:r>
              <a:rPr lang="fi-FI" noProof="0" dirty="0">
                <a:uFillTx/>
              </a:rPr>
              <a:t>. </a:t>
            </a:r>
            <a:r>
              <a:rPr lang="fi-FI" noProof="0" dirty="0" err="1">
                <a:uFillTx/>
              </a:rPr>
              <a:t>napsautt</a:t>
            </a:r>
            <a:r>
              <a:rPr lang="fi-FI" noProof="0" dirty="0">
                <a:uFillTx/>
              </a:rPr>
              <a:t>.</a:t>
            </a:r>
          </a:p>
        </p:txBody>
      </p:sp>
      <p:sp>
        <p:nvSpPr>
          <p:cNvPr id="15" name="Päivämäärän paikkamerkki 3"/>
          <p:cNvSpPr>
            <a:spLocks noGrp="1"/>
          </p:cNvSpPr>
          <p:nvPr>
            <p:ph type="dt" sz="half" idx="10"/>
          </p:nvPr>
        </p:nvSpPr>
        <p:spPr/>
        <p:txBody>
          <a:bodyPr/>
          <a:lstStyle>
            <a:lvl1pPr>
              <a:defRPr smtClean="0">
                <a:solidFill>
                  <a:srgbClr val="FFFFFF"/>
                </a:solidFill>
                <a:uFillTx/>
              </a:defRPr>
            </a:lvl1pPr>
          </a:lstStyle>
          <a:p>
            <a:pPr>
              <a:defRPr>
                <a:uFillTx/>
              </a:defRPr>
            </a:pPr>
            <a:fld id="{6B7A6C68-645B-4F41-ABC8-019B81F00910}" type="datetime1">
              <a:rPr lang="fi-FI" noProof="0">
                <a:uFillTx/>
              </a:rPr>
              <a:pPr>
                <a:defRPr>
                  <a:uFillTx/>
                </a:defRPr>
              </a:pPr>
              <a:t>8.11.2019</a:t>
            </a:fld>
            <a:endParaRPr lang="fi-FI" noProof="0" dirty="0">
              <a:uFillTx/>
            </a:endParaRPr>
          </a:p>
        </p:txBody>
      </p:sp>
      <p:sp>
        <p:nvSpPr>
          <p:cNvPr id="16" name="Alatunnisteen paikkamerkki 4"/>
          <p:cNvSpPr>
            <a:spLocks noGrp="1"/>
          </p:cNvSpPr>
          <p:nvPr>
            <p:ph type="ftr" sz="quarter" idx="11"/>
          </p:nvPr>
        </p:nvSpPr>
        <p:spPr/>
        <p:txBody>
          <a:bodyPr/>
          <a:lstStyle>
            <a:lvl1pPr>
              <a:defRPr smtClean="0">
                <a:solidFill>
                  <a:srgbClr val="FFFFFF"/>
                </a:solidFill>
                <a:uFillTx/>
              </a:defRPr>
            </a:lvl1pPr>
          </a:lstStyle>
          <a:p>
            <a:pPr>
              <a:defRPr>
                <a:uFillTx/>
              </a:defRPr>
            </a:pPr>
            <a:r>
              <a:rPr lang="fi-FI" noProof="0" dirty="0">
                <a:uFillTx/>
              </a:rPr>
              <a:t>Etunimi Sukunimi</a:t>
            </a:r>
          </a:p>
        </p:txBody>
      </p:sp>
      <p:sp>
        <p:nvSpPr>
          <p:cNvPr id="17" name="Dian numeron paikkamerkki 5"/>
          <p:cNvSpPr>
            <a:spLocks noGrp="1"/>
          </p:cNvSpPr>
          <p:nvPr>
            <p:ph type="sldNum" sz="quarter" idx="12"/>
          </p:nvPr>
        </p:nvSpPr>
        <p:spPr/>
        <p:txBody>
          <a:bodyPr/>
          <a:lstStyle>
            <a:lvl1pPr>
              <a:defRPr smtClean="0">
                <a:solidFill>
                  <a:srgbClr val="FFFFFF"/>
                </a:solidFill>
                <a:uFillTx/>
              </a:defRPr>
            </a:lvl1pPr>
          </a:lstStyle>
          <a:p>
            <a:pPr>
              <a:defRPr>
                <a:uFillTx/>
              </a:defRPr>
            </a:pPr>
            <a:fld id="{809E99C8-8CCD-4720-861E-909799E61B02}" type="slidenum">
              <a:rPr lang="fi-FI" noProof="0">
                <a:uFillTx/>
              </a:rPr>
              <a:pPr>
                <a:defRPr>
                  <a:uFillTx/>
                </a:defRPr>
              </a:pPr>
              <a:t>‹#›</a:t>
            </a:fld>
            <a:endParaRPr lang="fi-FI" noProof="0" dirty="0">
              <a:uFillTx/>
            </a:endParaRPr>
          </a:p>
        </p:txBody>
      </p:sp>
      <p:grpSp>
        <p:nvGrpSpPr>
          <p:cNvPr id="19" name="Ryhmä 18"/>
          <p:cNvGrpSpPr>
            <a:grpSpLocks noChangeAspect="1"/>
          </p:cNvGrpSpPr>
          <p:nvPr userDrawn="1"/>
        </p:nvGrpSpPr>
        <p:grpSpPr>
          <a:xfrm>
            <a:off x="8485693" y="2245393"/>
            <a:ext cx="3471523" cy="2323432"/>
            <a:chOff x="5676903" y="1810547"/>
            <a:chExt cx="5997572" cy="4014075"/>
          </a:xfrm>
        </p:grpSpPr>
        <p:grpSp>
          <p:nvGrpSpPr>
            <p:cNvPr id="20" name="Ryhmä 19"/>
            <p:cNvGrpSpPr/>
            <p:nvPr/>
          </p:nvGrpSpPr>
          <p:grpSpPr>
            <a:xfrm>
              <a:off x="9644984" y="2713992"/>
              <a:ext cx="2029491" cy="2778661"/>
              <a:chOff x="9733920" y="2165958"/>
              <a:chExt cx="2029491" cy="2778661"/>
            </a:xfrm>
          </p:grpSpPr>
          <p:pic>
            <p:nvPicPr>
              <p:cNvPr id="23" name="Kuva 22"/>
              <p:cNvPicPr>
                <a:picLocks noChangeAspect="1"/>
              </p:cNvPicPr>
              <p:nvPr/>
            </p:nvPicPr>
            <p:blipFill>
              <a:blip r:embed="rId2"/>
              <a:stretch>
                <a:fillRect/>
              </a:stretch>
            </p:blipFill>
            <p:spPr>
              <a:xfrm>
                <a:off x="9742974" y="2165958"/>
                <a:ext cx="2020437" cy="1256881"/>
              </a:xfrm>
              <a:prstGeom prst="rect">
                <a:avLst/>
              </a:prstGeom>
              <a:ln>
                <a:noFill/>
              </a:ln>
              <a:effectLst>
                <a:outerShdw blurRad="292100" dist="139700" dir="2700000" algn="tl" rotWithShape="0">
                  <a:srgbClr val="333333">
                    <a:alpha val="65000"/>
                  </a:srgbClr>
                </a:outerShdw>
              </a:effectLst>
            </p:spPr>
          </p:pic>
          <p:pic>
            <p:nvPicPr>
              <p:cNvPr id="24" name="Kuva 23"/>
              <p:cNvPicPr>
                <a:picLocks noChangeAspect="1"/>
              </p:cNvPicPr>
              <p:nvPr/>
            </p:nvPicPr>
            <p:blipFill>
              <a:blip r:embed="rId3"/>
              <a:stretch>
                <a:fillRect/>
              </a:stretch>
            </p:blipFill>
            <p:spPr>
              <a:xfrm>
                <a:off x="9733920" y="3505900"/>
                <a:ext cx="2017459" cy="1438719"/>
              </a:xfrm>
              <a:prstGeom prst="rect">
                <a:avLst/>
              </a:prstGeom>
              <a:ln>
                <a:noFill/>
              </a:ln>
              <a:effectLst>
                <a:outerShdw blurRad="292100" dist="139700" dir="2700000" algn="tl" rotWithShape="0">
                  <a:srgbClr val="333333">
                    <a:alpha val="65000"/>
                  </a:srgbClr>
                </a:outerShdw>
              </a:effectLst>
            </p:spPr>
          </p:pic>
        </p:grpSp>
        <p:pic>
          <p:nvPicPr>
            <p:cNvPr id="21" name="Kuva 20"/>
            <p:cNvPicPr>
              <a:picLocks noChangeAspect="1"/>
            </p:cNvPicPr>
            <p:nvPr/>
          </p:nvPicPr>
          <p:blipFill>
            <a:blip r:embed="rId4"/>
            <a:stretch>
              <a:fillRect/>
            </a:stretch>
          </p:blipFill>
          <p:spPr>
            <a:xfrm>
              <a:off x="6622580" y="2382022"/>
              <a:ext cx="3135329" cy="3442600"/>
            </a:xfrm>
            <a:prstGeom prst="rect">
              <a:avLst/>
            </a:prstGeom>
            <a:ln>
              <a:noFill/>
            </a:ln>
            <a:effectLst>
              <a:outerShdw blurRad="292100" dist="139700" dir="2700000" algn="tl" rotWithShape="0">
                <a:srgbClr val="333333">
                  <a:alpha val="65000"/>
                </a:srgbClr>
              </a:outerShdw>
            </a:effectLst>
          </p:spPr>
        </p:pic>
        <p:pic>
          <p:nvPicPr>
            <p:cNvPr id="22" name="Kuva 21"/>
            <p:cNvPicPr>
              <a:picLocks noChangeAspect="1"/>
            </p:cNvPicPr>
            <p:nvPr/>
          </p:nvPicPr>
          <p:blipFill>
            <a:blip r:embed="rId5"/>
            <a:stretch>
              <a:fillRect/>
            </a:stretch>
          </p:blipFill>
          <p:spPr>
            <a:xfrm>
              <a:off x="5676903" y="1810547"/>
              <a:ext cx="2200457" cy="1806890"/>
            </a:xfrm>
            <a:prstGeom prst="rect">
              <a:avLst/>
            </a:prstGeom>
            <a:ln>
              <a:noFill/>
            </a:ln>
            <a:effectLst>
              <a:outerShdw blurRad="292100" dist="139700" dir="2700000" algn="tl" rotWithShape="0">
                <a:srgbClr val="333333">
                  <a:alpha val="65000"/>
                </a:srgbClr>
              </a:outerShdw>
            </a:effectLst>
          </p:spPr>
        </p:pic>
      </p:grpSp>
      <p:sp>
        <p:nvSpPr>
          <p:cNvPr id="25" name="Tekstin paikkamerkki 11"/>
          <p:cNvSpPr>
            <a:spLocks noGrp="1"/>
          </p:cNvSpPr>
          <p:nvPr>
            <p:ph type="body" sz="quarter" idx="13"/>
          </p:nvPr>
        </p:nvSpPr>
        <p:spPr>
          <a:xfrm>
            <a:off x="486382" y="2667510"/>
            <a:ext cx="7925003" cy="1337700"/>
          </a:xfrm>
        </p:spPr>
        <p:txBody>
          <a:bodyPr/>
          <a:lstStyle>
            <a:lvl1pPr marL="0" indent="0">
              <a:buNone/>
              <a:defRPr sz="4000" b="1">
                <a:solidFill>
                  <a:srgbClr val="FFFFFF"/>
                </a:solidFill>
                <a:uFillTx/>
                <a:latin typeface="+mj-lt"/>
              </a:defRPr>
            </a:lvl1pPr>
          </a:lstStyle>
          <a:p>
            <a:pPr lvl="0"/>
            <a:r>
              <a:rPr lang="fi-FI" dirty="0">
                <a:uFillTx/>
              </a:rPr>
              <a:t>Muokkaa tekstin perustyylejä napsauttamalla</a:t>
            </a:r>
          </a:p>
        </p:txBody>
      </p:sp>
      <p:sp>
        <p:nvSpPr>
          <p:cNvPr id="26" name="Tekstin paikkamerkki 11"/>
          <p:cNvSpPr>
            <a:spLocks noGrp="1"/>
          </p:cNvSpPr>
          <p:nvPr>
            <p:ph type="body" sz="quarter" idx="14"/>
          </p:nvPr>
        </p:nvSpPr>
        <p:spPr>
          <a:xfrm>
            <a:off x="486382" y="4216228"/>
            <a:ext cx="7925003" cy="972000"/>
          </a:xfrm>
        </p:spPr>
        <p:txBody>
          <a:bodyPr/>
          <a:lstStyle>
            <a:lvl1pPr marL="0" indent="0">
              <a:buNone/>
              <a:defRPr b="1">
                <a:solidFill>
                  <a:srgbClr val="FFFFFF"/>
                </a:solidFill>
                <a:uFillTx/>
                <a:latin typeface="+mj-lt"/>
              </a:defRPr>
            </a:lvl1pPr>
          </a:lstStyle>
          <a:p>
            <a:pPr lvl="0"/>
            <a:r>
              <a:rPr lang="fi-FI" dirty="0">
                <a:uFillTx/>
              </a:rPr>
              <a:t>Muokkaa tekstin perustyylejä napsauttamalla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Kehmet-kolme-kuvaa-B">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4046538" cy="5428642"/>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dirty="0">
              <a:uFillTx/>
            </a:endParaRPr>
          </a:p>
        </p:txBody>
      </p:sp>
      <p:sp>
        <p:nvSpPr>
          <p:cNvPr id="9" name="Picture Placeholder 7"/>
          <p:cNvSpPr>
            <a:spLocks noGrp="1"/>
          </p:cNvSpPr>
          <p:nvPr>
            <p:ph type="pic" sz="quarter" idx="14"/>
          </p:nvPr>
        </p:nvSpPr>
        <p:spPr>
          <a:xfrm>
            <a:off x="8132324" y="0"/>
            <a:ext cx="4059676" cy="5428642"/>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11" name="Picture Placeholder 10"/>
          <p:cNvSpPr>
            <a:spLocks noGrp="1"/>
          </p:cNvSpPr>
          <p:nvPr>
            <p:ph type="pic" sz="quarter" idx="15"/>
          </p:nvPr>
        </p:nvSpPr>
        <p:spPr>
          <a:xfrm>
            <a:off x="4046537" y="0"/>
            <a:ext cx="4085785" cy="5428642"/>
          </a:xfrm>
          <a:solidFill>
            <a:schemeClr val="bg1">
              <a:lumMod val="85000"/>
            </a:schemeClr>
          </a:solidFill>
        </p:spPr>
        <p:txBody>
          <a:bodyPr rtlCol="0">
            <a:noAutofit/>
          </a:bodyPr>
          <a:lstStyle>
            <a:lvl1pPr marL="0" indent="0">
              <a:buNone/>
              <a:defRPr>
                <a:uFillTx/>
              </a:defRPr>
            </a:lvl1pPr>
          </a:lstStyle>
          <a:p>
            <a:pPr lvl="0"/>
            <a:r>
              <a:rPr lang="fi-FI" noProof="0">
                <a:uFillTx/>
              </a:rPr>
              <a:t>Lisää kuva napsauttamalla kuvaketta</a:t>
            </a:r>
            <a:endParaRPr lang="en-GB" noProof="0">
              <a:uFillTx/>
            </a:endParaRPr>
          </a:p>
        </p:txBody>
      </p:sp>
      <p:sp>
        <p:nvSpPr>
          <p:cNvPr id="2" name="Otsikko 1"/>
          <p:cNvSpPr>
            <a:spLocks noGrp="1"/>
          </p:cNvSpPr>
          <p:nvPr>
            <p:ph type="title"/>
          </p:nvPr>
        </p:nvSpPr>
        <p:spPr>
          <a:xfrm>
            <a:off x="457199" y="5486400"/>
            <a:ext cx="11235447" cy="670884"/>
          </a:xfrm>
        </p:spPr>
        <p:txBody>
          <a:bodyPr anchor="ctr"/>
          <a:lstStyle>
            <a:lvl1pPr algn="ctr">
              <a:defRPr sz="2600" b="0">
                <a:uFillTx/>
                <a:latin typeface="+mn-lt"/>
              </a:defRPr>
            </a:lvl1pPr>
          </a:lstStyle>
          <a:p>
            <a:r>
              <a:rPr lang="fi-FI">
                <a:uFillTx/>
              </a:rPr>
              <a:t>Muokkaa perustyyl. napsautt.</a:t>
            </a:r>
            <a:endParaRPr lang="fi-FI" dirty="0">
              <a:uFillTx/>
            </a:endParaRPr>
          </a:p>
        </p:txBody>
      </p:sp>
      <p:sp>
        <p:nvSpPr>
          <p:cNvPr id="6" name="Päivämäärän paikkamerkki 3"/>
          <p:cNvSpPr>
            <a:spLocks noGrp="1"/>
          </p:cNvSpPr>
          <p:nvPr>
            <p:ph type="dt" sz="half" idx="16"/>
          </p:nvPr>
        </p:nvSpPr>
        <p:spPr/>
        <p:txBody>
          <a:bodyPr/>
          <a:lstStyle>
            <a:lvl1pPr>
              <a:defRPr>
                <a:uFillTx/>
              </a:defRPr>
            </a:lvl1pPr>
          </a:lstStyle>
          <a:p>
            <a:pPr>
              <a:defRPr>
                <a:uFillTx/>
              </a:defRPr>
            </a:pPr>
            <a:fld id="{8C31F623-B4BB-4BA9-94B0-5FCD5E9CC118}" type="datetime1">
              <a:rPr lang="fi-FI">
                <a:uFillTx/>
              </a:rPr>
              <a:pPr>
                <a:defRPr>
                  <a:uFillTx/>
                </a:defRPr>
              </a:pPr>
              <a:t>8.11.2019</a:t>
            </a:fld>
            <a:endParaRPr lang="fi-FI" dirty="0">
              <a:uFillTx/>
            </a:endParaRPr>
          </a:p>
        </p:txBody>
      </p:sp>
      <p:sp>
        <p:nvSpPr>
          <p:cNvPr id="7" name="Alatunnisteen paikkamerkki 4"/>
          <p:cNvSpPr>
            <a:spLocks noGrp="1"/>
          </p:cNvSpPr>
          <p:nvPr>
            <p:ph type="ftr" sz="quarter" idx="17"/>
          </p:nvPr>
        </p:nvSpPr>
        <p:spPr/>
        <p:txBody>
          <a:bodyPr/>
          <a:lstStyle>
            <a:lvl1pPr>
              <a:defRPr>
                <a:uFillTx/>
              </a:defRPr>
            </a:lvl1pPr>
          </a:lstStyle>
          <a:p>
            <a:pPr>
              <a:defRPr>
                <a:uFillTx/>
              </a:defRPr>
            </a:pPr>
            <a:r>
              <a:rPr lang="fi-FI">
                <a:uFillTx/>
              </a:rPr>
              <a:t>Etunimi Sukunimi</a:t>
            </a:r>
            <a:endParaRPr lang="fi-FI" dirty="0">
              <a:uFillTx/>
            </a:endParaRPr>
          </a:p>
        </p:txBody>
      </p:sp>
      <p:sp>
        <p:nvSpPr>
          <p:cNvPr id="10" name="Dian numeron paikkamerkki 5"/>
          <p:cNvSpPr>
            <a:spLocks noGrp="1"/>
          </p:cNvSpPr>
          <p:nvPr>
            <p:ph type="sldNum" sz="quarter" idx="18"/>
          </p:nvPr>
        </p:nvSpPr>
        <p:spPr/>
        <p:txBody>
          <a:bodyPr/>
          <a:lstStyle>
            <a:lvl1pPr>
              <a:defRPr>
                <a:uFillTx/>
              </a:defRPr>
            </a:lvl1pPr>
          </a:lstStyle>
          <a:p>
            <a:pPr>
              <a:defRPr>
                <a:uFillTx/>
              </a:defRPr>
            </a:pPr>
            <a:fld id="{38FE3441-211B-4FAE-844A-6F0F418E8983}" type="slidenum">
              <a:rPr lang="fi-FI">
                <a:uFillTx/>
              </a:rPr>
              <a:pPr>
                <a:defRPr>
                  <a:uFillTx/>
                </a:defRPr>
              </a:pPr>
              <a:t>‹#›</a:t>
            </a:fld>
            <a:endParaRPr lang="fi-FI" dirty="0">
              <a:uFillTx/>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ehmet-kuusi-kuva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4046538" cy="2714625"/>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9" name="Picture Placeholder 7"/>
          <p:cNvSpPr>
            <a:spLocks noGrp="1"/>
          </p:cNvSpPr>
          <p:nvPr>
            <p:ph type="pic" sz="quarter" idx="14"/>
          </p:nvPr>
        </p:nvSpPr>
        <p:spPr>
          <a:xfrm>
            <a:off x="8132324" y="0"/>
            <a:ext cx="4059676" cy="2714625"/>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11" name="Picture Placeholder 10"/>
          <p:cNvSpPr>
            <a:spLocks noGrp="1"/>
          </p:cNvSpPr>
          <p:nvPr>
            <p:ph type="pic" sz="quarter" idx="15"/>
          </p:nvPr>
        </p:nvSpPr>
        <p:spPr>
          <a:xfrm>
            <a:off x="4046537" y="0"/>
            <a:ext cx="4085785" cy="2714625"/>
          </a:xfrm>
          <a:solidFill>
            <a:schemeClr val="bg1">
              <a:lumMod val="85000"/>
            </a:schemeClr>
          </a:solidFill>
        </p:spPr>
        <p:txBody>
          <a:bodyPr rtlCol="0">
            <a:noAutofit/>
          </a:bodyPr>
          <a:lstStyle>
            <a:lvl1pPr marL="0" indent="0">
              <a:buNone/>
              <a:defRPr>
                <a:uFillTx/>
              </a:defRPr>
            </a:lvl1pPr>
          </a:lstStyle>
          <a:p>
            <a:pPr lvl="0"/>
            <a:r>
              <a:rPr lang="fi-FI" noProof="0">
                <a:uFillTx/>
              </a:rPr>
              <a:t>Lisää kuva napsauttamalla kuvaketta</a:t>
            </a:r>
            <a:endParaRPr lang="en-GB" noProof="0">
              <a:uFillTx/>
            </a:endParaRPr>
          </a:p>
        </p:txBody>
      </p:sp>
      <p:sp>
        <p:nvSpPr>
          <p:cNvPr id="12" name="Picture Placeholder 7"/>
          <p:cNvSpPr>
            <a:spLocks noGrp="1"/>
          </p:cNvSpPr>
          <p:nvPr>
            <p:ph type="pic" sz="quarter" idx="16"/>
          </p:nvPr>
        </p:nvSpPr>
        <p:spPr>
          <a:xfrm>
            <a:off x="0" y="2714017"/>
            <a:ext cx="4046538" cy="2714625"/>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13" name="Picture Placeholder 7"/>
          <p:cNvSpPr>
            <a:spLocks noGrp="1"/>
          </p:cNvSpPr>
          <p:nvPr>
            <p:ph type="pic" sz="quarter" idx="17"/>
          </p:nvPr>
        </p:nvSpPr>
        <p:spPr>
          <a:xfrm>
            <a:off x="8132324" y="2714017"/>
            <a:ext cx="4059676" cy="2714625"/>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14" name="Picture Placeholder 10"/>
          <p:cNvSpPr>
            <a:spLocks noGrp="1"/>
          </p:cNvSpPr>
          <p:nvPr>
            <p:ph type="pic" sz="quarter" idx="18"/>
          </p:nvPr>
        </p:nvSpPr>
        <p:spPr>
          <a:xfrm>
            <a:off x="4046537" y="2714017"/>
            <a:ext cx="4085785" cy="2714625"/>
          </a:xfrm>
          <a:solidFill>
            <a:schemeClr val="bg1">
              <a:lumMod val="85000"/>
            </a:schemeClr>
          </a:solidFill>
        </p:spPr>
        <p:txBody>
          <a:bodyPr rtlCol="0">
            <a:noAutofit/>
          </a:bodyPr>
          <a:lstStyle>
            <a:lvl1pPr marL="0" indent="0">
              <a:buNone/>
              <a:defRPr>
                <a:uFillTx/>
              </a:defRPr>
            </a:lvl1pPr>
          </a:lstStyle>
          <a:p>
            <a:pPr lvl="0"/>
            <a:r>
              <a:rPr lang="fi-FI" noProof="0">
                <a:uFillTx/>
              </a:rPr>
              <a:t>Lisää kuva napsauttamalla kuvaketta</a:t>
            </a:r>
            <a:endParaRPr lang="en-GB" noProof="0">
              <a:uFillTx/>
            </a:endParaRPr>
          </a:p>
        </p:txBody>
      </p:sp>
      <p:sp>
        <p:nvSpPr>
          <p:cNvPr id="2" name="Otsikko 1"/>
          <p:cNvSpPr>
            <a:spLocks noGrp="1"/>
          </p:cNvSpPr>
          <p:nvPr>
            <p:ph type="title"/>
          </p:nvPr>
        </p:nvSpPr>
        <p:spPr>
          <a:xfrm>
            <a:off x="457199" y="5486400"/>
            <a:ext cx="11235447" cy="670884"/>
          </a:xfrm>
        </p:spPr>
        <p:txBody>
          <a:bodyPr anchor="ctr"/>
          <a:lstStyle>
            <a:lvl1pPr algn="ctr">
              <a:defRPr sz="2600" b="0">
                <a:uFillTx/>
                <a:latin typeface="+mn-lt"/>
              </a:defRPr>
            </a:lvl1pPr>
          </a:lstStyle>
          <a:p>
            <a:r>
              <a:rPr lang="fi-FI">
                <a:uFillTx/>
              </a:rPr>
              <a:t>Muokkaa perustyyl. napsautt.</a:t>
            </a:r>
            <a:endParaRPr lang="fi-FI" dirty="0">
              <a:uFillTx/>
            </a:endParaRPr>
          </a:p>
        </p:txBody>
      </p:sp>
      <p:sp>
        <p:nvSpPr>
          <p:cNvPr id="10" name="Päivämäärän paikkamerkki 3"/>
          <p:cNvSpPr>
            <a:spLocks noGrp="1"/>
          </p:cNvSpPr>
          <p:nvPr>
            <p:ph type="dt" sz="half" idx="19"/>
          </p:nvPr>
        </p:nvSpPr>
        <p:spPr/>
        <p:txBody>
          <a:bodyPr/>
          <a:lstStyle>
            <a:lvl1pPr>
              <a:defRPr>
                <a:uFillTx/>
              </a:defRPr>
            </a:lvl1pPr>
          </a:lstStyle>
          <a:p>
            <a:pPr>
              <a:defRPr>
                <a:uFillTx/>
              </a:defRPr>
            </a:pPr>
            <a:fld id="{3D382C77-360B-40F4-9F3F-4C48F04B9639}" type="datetime1">
              <a:rPr lang="fi-FI">
                <a:uFillTx/>
              </a:rPr>
              <a:pPr>
                <a:defRPr>
                  <a:uFillTx/>
                </a:defRPr>
              </a:pPr>
              <a:t>8.11.2019</a:t>
            </a:fld>
            <a:endParaRPr lang="fi-FI" dirty="0">
              <a:uFillTx/>
            </a:endParaRPr>
          </a:p>
        </p:txBody>
      </p:sp>
      <p:sp>
        <p:nvSpPr>
          <p:cNvPr id="15" name="Alatunnisteen paikkamerkki 4"/>
          <p:cNvSpPr>
            <a:spLocks noGrp="1"/>
          </p:cNvSpPr>
          <p:nvPr>
            <p:ph type="ftr" sz="quarter" idx="20"/>
          </p:nvPr>
        </p:nvSpPr>
        <p:spPr/>
        <p:txBody>
          <a:bodyPr/>
          <a:lstStyle>
            <a:lvl1pPr>
              <a:defRPr>
                <a:uFillTx/>
              </a:defRPr>
            </a:lvl1pPr>
          </a:lstStyle>
          <a:p>
            <a:pPr>
              <a:defRPr>
                <a:uFillTx/>
              </a:defRPr>
            </a:pPr>
            <a:r>
              <a:rPr lang="fi-FI">
                <a:uFillTx/>
              </a:rPr>
              <a:t>Etunimi Sukunimi</a:t>
            </a:r>
            <a:endParaRPr lang="fi-FI" dirty="0">
              <a:uFillTx/>
            </a:endParaRPr>
          </a:p>
        </p:txBody>
      </p:sp>
      <p:sp>
        <p:nvSpPr>
          <p:cNvPr id="16" name="Dian numeron paikkamerkki 5"/>
          <p:cNvSpPr>
            <a:spLocks noGrp="1"/>
          </p:cNvSpPr>
          <p:nvPr>
            <p:ph type="sldNum" sz="quarter" idx="21"/>
          </p:nvPr>
        </p:nvSpPr>
        <p:spPr/>
        <p:txBody>
          <a:bodyPr/>
          <a:lstStyle>
            <a:lvl1pPr>
              <a:defRPr>
                <a:uFillTx/>
              </a:defRPr>
            </a:lvl1pPr>
          </a:lstStyle>
          <a:p>
            <a:pPr>
              <a:defRPr>
                <a:uFillTx/>
              </a:defRPr>
            </a:pPr>
            <a:fld id="{93D146FE-DE78-43ED-B92F-F451ED1A685F}" type="slidenum">
              <a:rPr lang="fi-FI">
                <a:uFillTx/>
              </a:rPr>
              <a:pPr>
                <a:defRPr>
                  <a:uFillTx/>
                </a:defRPr>
              </a:pPr>
              <a:t>‹#›</a:t>
            </a:fld>
            <a:endParaRPr lang="fi-FI" dirty="0">
              <a:uFillTx/>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ehmet-kuvapohja-aaltokuviolla">
    <p:bg>
      <p:bgPr>
        <a:solidFill>
          <a:srgbClr val="D9D9D9"/>
        </a:solidFill>
        <a:effectLst/>
      </p:bgPr>
    </p:bg>
    <p:spTree>
      <p:nvGrpSpPr>
        <p:cNvPr id="1" name=""/>
        <p:cNvGrpSpPr/>
        <p:nvPr/>
      </p:nvGrpSpPr>
      <p:grpSpPr>
        <a:xfrm>
          <a:off x="0" y="0"/>
          <a:ext cx="0" cy="0"/>
          <a:chOff x="0" y="0"/>
          <a:chExt cx="0" cy="0"/>
        </a:xfrm>
      </p:grpSpPr>
      <p:sp>
        <p:nvSpPr>
          <p:cNvPr id="3" name="Freeform 5"/>
          <p:cNvSpPr>
            <a:spLocks/>
          </p:cNvSpPr>
          <p:nvPr/>
        </p:nvSpPr>
        <p:spPr bwMode="auto">
          <a:xfrm>
            <a:off x="0" y="5199063"/>
            <a:ext cx="12193588" cy="1646237"/>
          </a:xfrm>
          <a:custGeom>
            <a:avLst/>
            <a:gdLst>
              <a:gd name="T0" fmla="*/ 12193200 w 25400"/>
              <a:gd name="T1" fmla="*/ 87335 h 3411"/>
              <a:gd name="T2" fmla="*/ 11746276 w 25400"/>
              <a:gd name="T3" fmla="*/ 217131 h 3411"/>
              <a:gd name="T4" fmla="*/ 11704992 w 25400"/>
              <a:gd name="T5" fmla="*/ 217131 h 3411"/>
              <a:gd name="T6" fmla="*/ 10892272 w 25400"/>
              <a:gd name="T7" fmla="*/ 0 h 3411"/>
              <a:gd name="T8" fmla="*/ 10079552 w 25400"/>
              <a:gd name="T9" fmla="*/ 217131 h 3411"/>
              <a:gd name="T10" fmla="*/ 9266832 w 25400"/>
              <a:gd name="T11" fmla="*/ 0 h 3411"/>
              <a:gd name="T12" fmla="*/ 8454112 w 25400"/>
              <a:gd name="T13" fmla="*/ 217131 h 3411"/>
              <a:gd name="T14" fmla="*/ 7641872 w 25400"/>
              <a:gd name="T15" fmla="*/ 0 h 3411"/>
              <a:gd name="T16" fmla="*/ 6829152 w 25400"/>
              <a:gd name="T17" fmla="*/ 217131 h 3411"/>
              <a:gd name="T18" fmla="*/ 6016432 w 25400"/>
              <a:gd name="T19" fmla="*/ 0 h 3411"/>
              <a:gd name="T20" fmla="*/ 5203712 w 25400"/>
              <a:gd name="T21" fmla="*/ 217131 h 3411"/>
              <a:gd name="T22" fmla="*/ 4390992 w 25400"/>
              <a:gd name="T23" fmla="*/ 0 h 3411"/>
              <a:gd name="T24" fmla="*/ 3578272 w 25400"/>
              <a:gd name="T25" fmla="*/ 217131 h 3411"/>
              <a:gd name="T26" fmla="*/ 2765552 w 25400"/>
              <a:gd name="T27" fmla="*/ 0 h 3411"/>
              <a:gd name="T28" fmla="*/ 1952832 w 25400"/>
              <a:gd name="T29" fmla="*/ 217131 h 3411"/>
              <a:gd name="T30" fmla="*/ 1140592 w 25400"/>
              <a:gd name="T31" fmla="*/ 0 h 3411"/>
              <a:gd name="T32" fmla="*/ 327872 w 25400"/>
              <a:gd name="T33" fmla="*/ 217131 h 3411"/>
              <a:gd name="T34" fmla="*/ 0 w 25400"/>
              <a:gd name="T35" fmla="*/ 148614 h 3411"/>
              <a:gd name="T36" fmla="*/ 0 w 25400"/>
              <a:gd name="T37" fmla="*/ 1645854 h 3411"/>
              <a:gd name="T38" fmla="*/ 12193200 w 25400"/>
              <a:gd name="T39" fmla="*/ 1645854 h 3411"/>
              <a:gd name="T40" fmla="*/ 12193200 w 25400"/>
              <a:gd name="T41" fmla="*/ 87335 h 341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5400" h="3411">
                <a:moveTo>
                  <a:pt x="25400" y="181"/>
                </a:moveTo>
                <a:cubicBezTo>
                  <a:pt x="25156" y="306"/>
                  <a:pt x="24948" y="450"/>
                  <a:pt x="24469" y="450"/>
                </a:cubicBezTo>
                <a:lnTo>
                  <a:pt x="24383" y="450"/>
                </a:lnTo>
                <a:cubicBezTo>
                  <a:pt x="23537" y="450"/>
                  <a:pt x="23537" y="0"/>
                  <a:pt x="22690" y="0"/>
                </a:cubicBezTo>
                <a:cubicBezTo>
                  <a:pt x="21844" y="0"/>
                  <a:pt x="21844" y="450"/>
                  <a:pt x="20997" y="450"/>
                </a:cubicBezTo>
                <a:cubicBezTo>
                  <a:pt x="20151" y="450"/>
                  <a:pt x="20151" y="0"/>
                  <a:pt x="19304" y="0"/>
                </a:cubicBezTo>
                <a:cubicBezTo>
                  <a:pt x="18458" y="0"/>
                  <a:pt x="18458" y="450"/>
                  <a:pt x="17611" y="450"/>
                </a:cubicBezTo>
                <a:cubicBezTo>
                  <a:pt x="16765" y="450"/>
                  <a:pt x="16765" y="0"/>
                  <a:pt x="15919" y="0"/>
                </a:cubicBezTo>
                <a:cubicBezTo>
                  <a:pt x="15072" y="0"/>
                  <a:pt x="15072" y="450"/>
                  <a:pt x="14226" y="450"/>
                </a:cubicBezTo>
                <a:cubicBezTo>
                  <a:pt x="13379" y="450"/>
                  <a:pt x="13379" y="0"/>
                  <a:pt x="12533" y="0"/>
                </a:cubicBezTo>
                <a:cubicBezTo>
                  <a:pt x="11686" y="0"/>
                  <a:pt x="11686" y="450"/>
                  <a:pt x="10840" y="450"/>
                </a:cubicBezTo>
                <a:cubicBezTo>
                  <a:pt x="9993" y="450"/>
                  <a:pt x="9993" y="0"/>
                  <a:pt x="9147" y="0"/>
                </a:cubicBezTo>
                <a:cubicBezTo>
                  <a:pt x="8300" y="0"/>
                  <a:pt x="8300" y="450"/>
                  <a:pt x="7454" y="450"/>
                </a:cubicBezTo>
                <a:cubicBezTo>
                  <a:pt x="6607" y="450"/>
                  <a:pt x="6607" y="0"/>
                  <a:pt x="5761" y="0"/>
                </a:cubicBezTo>
                <a:cubicBezTo>
                  <a:pt x="4914" y="0"/>
                  <a:pt x="4914" y="450"/>
                  <a:pt x="4068" y="450"/>
                </a:cubicBezTo>
                <a:cubicBezTo>
                  <a:pt x="3223" y="450"/>
                  <a:pt x="3223" y="0"/>
                  <a:pt x="2376" y="0"/>
                </a:cubicBezTo>
                <a:cubicBezTo>
                  <a:pt x="1530" y="0"/>
                  <a:pt x="1530" y="450"/>
                  <a:pt x="683" y="450"/>
                </a:cubicBezTo>
                <a:cubicBezTo>
                  <a:pt x="367" y="450"/>
                  <a:pt x="168" y="387"/>
                  <a:pt x="0" y="308"/>
                </a:cubicBezTo>
                <a:lnTo>
                  <a:pt x="0" y="3411"/>
                </a:lnTo>
                <a:lnTo>
                  <a:pt x="25400" y="3411"/>
                </a:lnTo>
                <a:lnTo>
                  <a:pt x="25400" y="181"/>
                </a:lnTo>
                <a:close/>
              </a:path>
            </a:pathLst>
          </a:custGeom>
          <a:solidFill>
            <a:srgbClr val="FFFFFF"/>
          </a:solidFill>
          <a:ln>
            <a:noFill/>
          </a:ln>
        </p:spPr>
        <p:txBody>
          <a:bodyPr/>
          <a:lstStyle/>
          <a:p>
            <a:endParaRPr lang="fi-FI">
              <a:uFillTx/>
            </a:endParaRPr>
          </a:p>
        </p:txBody>
      </p:sp>
      <p:grpSp>
        <p:nvGrpSpPr>
          <p:cNvPr id="4" name="Ryhmä 8"/>
          <p:cNvGrpSpPr/>
          <p:nvPr/>
        </p:nvGrpSpPr>
        <p:grpSpPr>
          <a:xfrm>
            <a:off x="465138" y="6221413"/>
            <a:ext cx="804862" cy="374650"/>
            <a:chOff x="228601" y="704851"/>
            <a:chExt cx="11734800" cy="5449888"/>
          </a:xfrm>
        </p:grpSpPr>
        <p:sp>
          <p:nvSpPr>
            <p:cNvPr id="5" name="Freeform 5"/>
            <p:cNvSpPr>
              <a:spLocks noEditPoints="1"/>
            </p:cNvSpPr>
            <p:nvPr/>
          </p:nvSpPr>
          <p:spPr bwMode="black">
            <a:xfrm>
              <a:off x="228601" y="704851"/>
              <a:ext cx="11734800" cy="5449888"/>
            </a:xfrm>
            <a:custGeom>
              <a:avLst/>
              <a:gdLst>
                <a:gd name="T0" fmla="*/ 6084818 w 32573"/>
                <a:gd name="T1" fmla="*/ 5272503 h 15116"/>
                <a:gd name="T2" fmla="*/ 6988354 w 32573"/>
                <a:gd name="T3" fmla="*/ 4899347 h 15116"/>
                <a:gd name="T4" fmla="*/ 10296636 w 32573"/>
                <a:gd name="T5" fmla="*/ 4899347 h 15116"/>
                <a:gd name="T6" fmla="*/ 11734800 w 32573"/>
                <a:gd name="T7" fmla="*/ 3475584 h 15116"/>
                <a:gd name="T8" fmla="*/ 11734800 w 32573"/>
                <a:gd name="T9" fmla="*/ 0 h 15116"/>
                <a:gd name="T10" fmla="*/ 0 w 32573"/>
                <a:gd name="T11" fmla="*/ 0 h 15116"/>
                <a:gd name="T12" fmla="*/ 0 w 32573"/>
                <a:gd name="T13" fmla="*/ 3475584 h 15116"/>
                <a:gd name="T14" fmla="*/ 1429518 w 32573"/>
                <a:gd name="T15" fmla="*/ 4899347 h 15116"/>
                <a:gd name="T16" fmla="*/ 4825343 w 32573"/>
                <a:gd name="T17" fmla="*/ 4899347 h 15116"/>
                <a:gd name="T18" fmla="*/ 5728879 w 32573"/>
                <a:gd name="T19" fmla="*/ 5272503 h 15116"/>
                <a:gd name="T20" fmla="*/ 5907209 w 32573"/>
                <a:gd name="T21" fmla="*/ 5449888 h 15116"/>
                <a:gd name="T22" fmla="*/ 6084818 w 32573"/>
                <a:gd name="T23" fmla="*/ 5272503 h 15116"/>
                <a:gd name="T24" fmla="*/ 11396514 w 32573"/>
                <a:gd name="T25" fmla="*/ 338545 h 15116"/>
                <a:gd name="T26" fmla="*/ 11396514 w 32573"/>
                <a:gd name="T27" fmla="*/ 3475584 h 15116"/>
                <a:gd name="T28" fmla="*/ 10296636 w 32573"/>
                <a:gd name="T29" fmla="*/ 4560802 h 15116"/>
                <a:gd name="T30" fmla="*/ 6988354 w 32573"/>
                <a:gd name="T31" fmla="*/ 4560802 h 15116"/>
                <a:gd name="T32" fmla="*/ 5907209 w 32573"/>
                <a:gd name="T33" fmla="*/ 4974699 h 15116"/>
                <a:gd name="T34" fmla="*/ 4825343 w 32573"/>
                <a:gd name="T35" fmla="*/ 4560802 h 15116"/>
                <a:gd name="T36" fmla="*/ 1429518 w 32573"/>
                <a:gd name="T37" fmla="*/ 4560802 h 15116"/>
                <a:gd name="T38" fmla="*/ 338286 w 32573"/>
                <a:gd name="T39" fmla="*/ 3475584 h 15116"/>
                <a:gd name="T40" fmla="*/ 338286 w 32573"/>
                <a:gd name="T41" fmla="*/ 338545 h 15116"/>
                <a:gd name="T42" fmla="*/ 11396514 w 32573"/>
                <a:gd name="T43" fmla="*/ 338545 h 151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solidFill>
              <a:srgbClr val="000000"/>
            </a:solidFill>
            <a:ln>
              <a:noFill/>
            </a:ln>
          </p:spPr>
          <p:txBody>
            <a:bodyPr lIns="0" tIns="0" rIns="0" bIns="0"/>
            <a:lstStyle/>
            <a:p>
              <a:endParaRPr lang="fi-FI">
                <a:uFillTx/>
              </a:endParaRPr>
            </a:p>
          </p:txBody>
        </p:sp>
        <p:sp>
          <p:nvSpPr>
            <p:cNvPr id="6" name="Freeform 6"/>
            <p:cNvSpPr>
              <a:spLocks/>
            </p:cNvSpPr>
            <p:nvPr/>
          </p:nvSpPr>
          <p:spPr bwMode="black">
            <a:xfrm>
              <a:off x="9961563" y="2287588"/>
              <a:ext cx="377825" cy="363538"/>
            </a:xfrm>
            <a:custGeom>
              <a:avLst/>
              <a:gdLst>
                <a:gd name="T0" fmla="*/ 377825 w 1048"/>
                <a:gd name="T1" fmla="*/ 181589 h 1009"/>
                <a:gd name="T2" fmla="*/ 189273 w 1048"/>
                <a:gd name="T3" fmla="*/ 363538 h 1009"/>
                <a:gd name="T4" fmla="*/ 0 w 1048"/>
                <a:gd name="T5" fmla="*/ 181589 h 1009"/>
                <a:gd name="T6" fmla="*/ 189273 w 1048"/>
                <a:gd name="T7" fmla="*/ 0 h 1009"/>
                <a:gd name="T8" fmla="*/ 377825 w 1048"/>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solidFill>
              <a:srgbClr val="000000"/>
            </a:solidFill>
            <a:ln>
              <a:noFill/>
            </a:ln>
          </p:spPr>
          <p:txBody>
            <a:bodyPr lIns="0" tIns="0" rIns="0" bIns="0"/>
            <a:lstStyle/>
            <a:p>
              <a:endParaRPr lang="fi-FI">
                <a:uFillTx/>
              </a:endParaRPr>
            </a:p>
          </p:txBody>
        </p:sp>
        <p:sp>
          <p:nvSpPr>
            <p:cNvPr id="7" name="Rectangle 7"/>
            <p:cNvSpPr>
              <a:spLocks noChangeArrowheads="1"/>
            </p:cNvSpPr>
            <p:nvPr/>
          </p:nvSpPr>
          <p:spPr bwMode="black">
            <a:xfrm>
              <a:off x="9986963" y="2789238"/>
              <a:ext cx="327025" cy="1162050"/>
            </a:xfrm>
            <a:prstGeom prst="rect">
              <a:avLst/>
            </a:prstGeom>
            <a:solidFill>
              <a:srgbClr val="000000"/>
            </a:solidFill>
            <a:ln>
              <a:noFill/>
            </a:ln>
          </p:spPr>
          <p:txBody>
            <a:bodyPr lIns="0" tIns="0" rIns="0" bIns="0"/>
            <a:lstStyle>
              <a:lvl1pPr>
                <a:defRPr>
                  <a:solidFill>
                    <a:schemeClr val="tx1"/>
                  </a:solidFill>
                  <a:uFillTx/>
                  <a:latin typeface="Arial" panose="020B0604020202020204" pitchFamily="34" charset="0"/>
                </a:defRPr>
              </a:lvl1pPr>
              <a:lvl2pPr marL="742950" indent="-285750">
                <a:defRPr>
                  <a:solidFill>
                    <a:schemeClr val="tx1"/>
                  </a:solidFill>
                  <a:uFillTx/>
                  <a:latin typeface="Arial" panose="020B0604020202020204" pitchFamily="34" charset="0"/>
                </a:defRPr>
              </a:lvl2pPr>
              <a:lvl3pPr marL="1143000" indent="-228600">
                <a:defRPr>
                  <a:solidFill>
                    <a:schemeClr val="tx1"/>
                  </a:solidFill>
                  <a:uFillTx/>
                  <a:latin typeface="Arial" panose="020B0604020202020204" pitchFamily="34" charset="0"/>
                </a:defRPr>
              </a:lvl3pPr>
              <a:lvl4pPr marL="1600200" indent="-228600">
                <a:defRPr>
                  <a:solidFill>
                    <a:schemeClr val="tx1"/>
                  </a:solidFill>
                  <a:uFillTx/>
                  <a:latin typeface="Arial" panose="020B0604020202020204" pitchFamily="34" charset="0"/>
                </a:defRPr>
              </a:lvl4pPr>
              <a:lvl5pPr marL="2057400" indent="-228600">
                <a:defRPr>
                  <a:solidFill>
                    <a:schemeClr val="tx1"/>
                  </a:solidFill>
                  <a:uFillTx/>
                  <a:latin typeface="Arial" panose="020B0604020202020204" pitchFamily="34" charset="0"/>
                </a:defRPr>
              </a:lvl5pPr>
              <a:lvl6pPr marL="2514600" indent="-228600" fontAlgn="base">
                <a:spcBef>
                  <a:spcPct val="0"/>
                </a:spcBef>
                <a:spcAft>
                  <a:spcPct val="0"/>
                </a:spcAft>
                <a:defRPr>
                  <a:solidFill>
                    <a:schemeClr val="tx1"/>
                  </a:solidFill>
                  <a:uFillTx/>
                  <a:latin typeface="Arial" panose="020B0604020202020204" pitchFamily="34" charset="0"/>
                </a:defRPr>
              </a:lvl6pPr>
              <a:lvl7pPr marL="2971800" indent="-228600" fontAlgn="base">
                <a:spcBef>
                  <a:spcPct val="0"/>
                </a:spcBef>
                <a:spcAft>
                  <a:spcPct val="0"/>
                </a:spcAft>
                <a:defRPr>
                  <a:solidFill>
                    <a:schemeClr val="tx1"/>
                  </a:solidFill>
                  <a:uFillTx/>
                  <a:latin typeface="Arial" panose="020B0604020202020204" pitchFamily="34" charset="0"/>
                </a:defRPr>
              </a:lvl7pPr>
              <a:lvl8pPr marL="3429000" indent="-228600" fontAlgn="base">
                <a:spcBef>
                  <a:spcPct val="0"/>
                </a:spcBef>
                <a:spcAft>
                  <a:spcPct val="0"/>
                </a:spcAft>
                <a:defRPr>
                  <a:solidFill>
                    <a:schemeClr val="tx1"/>
                  </a:solidFill>
                  <a:uFillTx/>
                  <a:latin typeface="Arial" panose="020B0604020202020204" pitchFamily="34" charset="0"/>
                </a:defRPr>
              </a:lvl8pPr>
              <a:lvl9pPr marL="3886200" indent="-228600" fontAlgn="base">
                <a:spcBef>
                  <a:spcPct val="0"/>
                </a:spcBef>
                <a:spcAft>
                  <a:spcPct val="0"/>
                </a:spcAft>
                <a:defRPr>
                  <a:solidFill>
                    <a:schemeClr val="tx1"/>
                  </a:solidFill>
                  <a:uFillTx/>
                  <a:latin typeface="Arial" panose="020B0604020202020204" pitchFamily="34" charset="0"/>
                </a:defRPr>
              </a:lvl9pPr>
            </a:lstStyle>
            <a:p>
              <a:pPr eaLnBrk="1" hangingPunct="1"/>
              <a:endParaRPr lang="fi-FI" altLang="fi-FI">
                <a:uFillTx/>
              </a:endParaRPr>
            </a:p>
          </p:txBody>
        </p:sp>
        <p:sp>
          <p:nvSpPr>
            <p:cNvPr id="8" name="Freeform 8"/>
            <p:cNvSpPr>
              <a:spLocks/>
            </p:cNvSpPr>
            <p:nvPr/>
          </p:nvSpPr>
          <p:spPr bwMode="black">
            <a:xfrm>
              <a:off x="8709026" y="2282826"/>
              <a:ext cx="1119188" cy="1668463"/>
            </a:xfrm>
            <a:custGeom>
              <a:avLst/>
              <a:gdLst>
                <a:gd name="T0" fmla="*/ 693140 w 3105"/>
                <a:gd name="T1" fmla="*/ 967889 h 4625"/>
                <a:gd name="T2" fmla="*/ 1119188 w 3105"/>
                <a:gd name="T3" fmla="*/ 1668463 h 4625"/>
                <a:gd name="T4" fmla="*/ 764508 w 3105"/>
                <a:gd name="T5" fmla="*/ 1668463 h 4625"/>
                <a:gd name="T6" fmla="*/ 478674 w 3105"/>
                <a:gd name="T7" fmla="*/ 1203097 h 4625"/>
                <a:gd name="T8" fmla="*/ 324763 w 3105"/>
                <a:gd name="T9" fmla="*/ 1398984 h 4625"/>
                <a:gd name="T10" fmla="*/ 324763 w 3105"/>
                <a:gd name="T11" fmla="*/ 1668463 h 4625"/>
                <a:gd name="T12" fmla="*/ 0 w 3105"/>
                <a:gd name="T13" fmla="*/ 1668463 h 4625"/>
                <a:gd name="T14" fmla="*/ 0 w 3105"/>
                <a:gd name="T15" fmla="*/ 0 h 4625"/>
                <a:gd name="T16" fmla="*/ 324763 w 3105"/>
                <a:gd name="T17" fmla="*/ 0 h 4625"/>
                <a:gd name="T18" fmla="*/ 324763 w 3105"/>
                <a:gd name="T19" fmla="*/ 769838 h 4625"/>
                <a:gd name="T20" fmla="*/ 308543 w 3105"/>
                <a:gd name="T21" fmla="*/ 1055551 h 4625"/>
                <a:gd name="T22" fmla="*/ 315391 w 3105"/>
                <a:gd name="T23" fmla="*/ 1055551 h 4625"/>
                <a:gd name="T24" fmla="*/ 455965 w 3105"/>
                <a:gd name="T25" fmla="*/ 838741 h 4625"/>
                <a:gd name="T26" fmla="*/ 704674 w 3105"/>
                <a:gd name="T27" fmla="*/ 506852 h 4625"/>
                <a:gd name="T28" fmla="*/ 1084585 w 3105"/>
                <a:gd name="T29" fmla="*/ 506852 h 4625"/>
                <a:gd name="T30" fmla="*/ 693140 w 3105"/>
                <a:gd name="T31" fmla="*/ 967889 h 46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solidFill>
              <a:srgbClr val="000000"/>
            </a:solidFill>
            <a:ln>
              <a:noFill/>
            </a:ln>
          </p:spPr>
          <p:txBody>
            <a:bodyPr lIns="0" tIns="0" rIns="0" bIns="0"/>
            <a:lstStyle/>
            <a:p>
              <a:endParaRPr lang="fi-FI">
                <a:uFillTx/>
              </a:endParaRPr>
            </a:p>
          </p:txBody>
        </p:sp>
        <p:sp>
          <p:nvSpPr>
            <p:cNvPr id="9" name="Freeform 9"/>
            <p:cNvSpPr>
              <a:spLocks/>
            </p:cNvSpPr>
            <p:nvPr/>
          </p:nvSpPr>
          <p:spPr bwMode="black">
            <a:xfrm>
              <a:off x="7353301" y="2762251"/>
              <a:ext cx="1027113" cy="1189038"/>
            </a:xfrm>
            <a:custGeom>
              <a:avLst/>
              <a:gdLst>
                <a:gd name="T0" fmla="*/ 1027113 w 2850"/>
                <a:gd name="T1" fmla="*/ 444446 h 3296"/>
                <a:gd name="T2" fmla="*/ 663119 w 2850"/>
                <a:gd name="T3" fmla="*/ 0 h 3296"/>
                <a:gd name="T4" fmla="*/ 315702 w 2850"/>
                <a:gd name="T5" fmla="*/ 218976 h 3296"/>
                <a:gd name="T6" fmla="*/ 308494 w 2850"/>
                <a:gd name="T7" fmla="*/ 218976 h 3296"/>
                <a:gd name="T8" fmla="*/ 324712 w 2850"/>
                <a:gd name="T9" fmla="*/ 27417 h 3296"/>
                <a:gd name="T10" fmla="*/ 0 w 2850"/>
                <a:gd name="T11" fmla="*/ 27417 h 3296"/>
                <a:gd name="T12" fmla="*/ 0 w 2850"/>
                <a:gd name="T13" fmla="*/ 1189038 h 3296"/>
                <a:gd name="T14" fmla="*/ 324712 w 2850"/>
                <a:gd name="T15" fmla="*/ 1189038 h 3296"/>
                <a:gd name="T16" fmla="*/ 324712 w 2850"/>
                <a:gd name="T17" fmla="*/ 500002 h 3296"/>
                <a:gd name="T18" fmla="*/ 525089 w 2850"/>
                <a:gd name="T19" fmla="*/ 274171 h 3296"/>
                <a:gd name="T20" fmla="*/ 699878 w 2850"/>
                <a:gd name="T21" fmla="*/ 509382 h 3296"/>
                <a:gd name="T22" fmla="*/ 699878 w 2850"/>
                <a:gd name="T23" fmla="*/ 1189038 h 3296"/>
                <a:gd name="T24" fmla="*/ 1027113 w 2850"/>
                <a:gd name="T25" fmla="*/ 1189038 h 3296"/>
                <a:gd name="T26" fmla="*/ 1027113 w 2850"/>
                <a:gd name="T27" fmla="*/ 444446 h 329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solidFill>
              <a:srgbClr val="000000"/>
            </a:solidFill>
            <a:ln>
              <a:noFill/>
            </a:ln>
          </p:spPr>
          <p:txBody>
            <a:bodyPr lIns="0" tIns="0" rIns="0" bIns="0"/>
            <a:lstStyle/>
            <a:p>
              <a:endParaRPr lang="fi-FI">
                <a:uFillTx/>
              </a:endParaRPr>
            </a:p>
          </p:txBody>
        </p:sp>
        <p:sp>
          <p:nvSpPr>
            <p:cNvPr id="10" name="Freeform 10"/>
            <p:cNvSpPr>
              <a:spLocks/>
            </p:cNvSpPr>
            <p:nvPr/>
          </p:nvSpPr>
          <p:spPr bwMode="black">
            <a:xfrm>
              <a:off x="6664326" y="2287588"/>
              <a:ext cx="377825" cy="363538"/>
            </a:xfrm>
            <a:custGeom>
              <a:avLst/>
              <a:gdLst>
                <a:gd name="T0" fmla="*/ 377825 w 1047"/>
                <a:gd name="T1" fmla="*/ 181589 h 1009"/>
                <a:gd name="T2" fmla="*/ 189093 w 1047"/>
                <a:gd name="T3" fmla="*/ 363538 h 1009"/>
                <a:gd name="T4" fmla="*/ 0 w 1047"/>
                <a:gd name="T5" fmla="*/ 181589 h 1009"/>
                <a:gd name="T6" fmla="*/ 189093 w 1047"/>
                <a:gd name="T7" fmla="*/ 0 h 1009"/>
                <a:gd name="T8" fmla="*/ 377825 w 1047"/>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solidFill>
              <a:srgbClr val="000000"/>
            </a:solidFill>
            <a:ln>
              <a:noFill/>
            </a:ln>
          </p:spPr>
          <p:txBody>
            <a:bodyPr lIns="0" tIns="0" rIns="0" bIns="0"/>
            <a:lstStyle/>
            <a:p>
              <a:endParaRPr lang="fi-FI">
                <a:uFillTx/>
              </a:endParaRPr>
            </a:p>
          </p:txBody>
        </p:sp>
        <p:sp>
          <p:nvSpPr>
            <p:cNvPr id="11" name="Rectangle 11"/>
            <p:cNvSpPr>
              <a:spLocks noChangeArrowheads="1"/>
            </p:cNvSpPr>
            <p:nvPr/>
          </p:nvSpPr>
          <p:spPr bwMode="black">
            <a:xfrm>
              <a:off x="6689726" y="2789238"/>
              <a:ext cx="327025" cy="1162050"/>
            </a:xfrm>
            <a:prstGeom prst="rect">
              <a:avLst/>
            </a:prstGeom>
            <a:solidFill>
              <a:srgbClr val="000000"/>
            </a:solidFill>
            <a:ln>
              <a:noFill/>
            </a:ln>
          </p:spPr>
          <p:txBody>
            <a:bodyPr lIns="0" tIns="0" rIns="0" bIns="0"/>
            <a:lstStyle>
              <a:lvl1pPr>
                <a:defRPr>
                  <a:solidFill>
                    <a:schemeClr val="tx1"/>
                  </a:solidFill>
                  <a:uFillTx/>
                  <a:latin typeface="Arial" panose="020B0604020202020204" pitchFamily="34" charset="0"/>
                </a:defRPr>
              </a:lvl1pPr>
              <a:lvl2pPr marL="742950" indent="-285750">
                <a:defRPr>
                  <a:solidFill>
                    <a:schemeClr val="tx1"/>
                  </a:solidFill>
                  <a:uFillTx/>
                  <a:latin typeface="Arial" panose="020B0604020202020204" pitchFamily="34" charset="0"/>
                </a:defRPr>
              </a:lvl2pPr>
              <a:lvl3pPr marL="1143000" indent="-228600">
                <a:defRPr>
                  <a:solidFill>
                    <a:schemeClr val="tx1"/>
                  </a:solidFill>
                  <a:uFillTx/>
                  <a:latin typeface="Arial" panose="020B0604020202020204" pitchFamily="34" charset="0"/>
                </a:defRPr>
              </a:lvl3pPr>
              <a:lvl4pPr marL="1600200" indent="-228600">
                <a:defRPr>
                  <a:solidFill>
                    <a:schemeClr val="tx1"/>
                  </a:solidFill>
                  <a:uFillTx/>
                  <a:latin typeface="Arial" panose="020B0604020202020204" pitchFamily="34" charset="0"/>
                </a:defRPr>
              </a:lvl4pPr>
              <a:lvl5pPr marL="2057400" indent="-228600">
                <a:defRPr>
                  <a:solidFill>
                    <a:schemeClr val="tx1"/>
                  </a:solidFill>
                  <a:uFillTx/>
                  <a:latin typeface="Arial" panose="020B0604020202020204" pitchFamily="34" charset="0"/>
                </a:defRPr>
              </a:lvl5pPr>
              <a:lvl6pPr marL="2514600" indent="-228600" fontAlgn="base">
                <a:spcBef>
                  <a:spcPct val="0"/>
                </a:spcBef>
                <a:spcAft>
                  <a:spcPct val="0"/>
                </a:spcAft>
                <a:defRPr>
                  <a:solidFill>
                    <a:schemeClr val="tx1"/>
                  </a:solidFill>
                  <a:uFillTx/>
                  <a:latin typeface="Arial" panose="020B0604020202020204" pitchFamily="34" charset="0"/>
                </a:defRPr>
              </a:lvl6pPr>
              <a:lvl7pPr marL="2971800" indent="-228600" fontAlgn="base">
                <a:spcBef>
                  <a:spcPct val="0"/>
                </a:spcBef>
                <a:spcAft>
                  <a:spcPct val="0"/>
                </a:spcAft>
                <a:defRPr>
                  <a:solidFill>
                    <a:schemeClr val="tx1"/>
                  </a:solidFill>
                  <a:uFillTx/>
                  <a:latin typeface="Arial" panose="020B0604020202020204" pitchFamily="34" charset="0"/>
                </a:defRPr>
              </a:lvl7pPr>
              <a:lvl8pPr marL="3429000" indent="-228600" fontAlgn="base">
                <a:spcBef>
                  <a:spcPct val="0"/>
                </a:spcBef>
                <a:spcAft>
                  <a:spcPct val="0"/>
                </a:spcAft>
                <a:defRPr>
                  <a:solidFill>
                    <a:schemeClr val="tx1"/>
                  </a:solidFill>
                  <a:uFillTx/>
                  <a:latin typeface="Arial" panose="020B0604020202020204" pitchFamily="34" charset="0"/>
                </a:defRPr>
              </a:lvl8pPr>
              <a:lvl9pPr marL="3886200" indent="-228600" fontAlgn="base">
                <a:spcBef>
                  <a:spcPct val="0"/>
                </a:spcBef>
                <a:spcAft>
                  <a:spcPct val="0"/>
                </a:spcAft>
                <a:defRPr>
                  <a:solidFill>
                    <a:schemeClr val="tx1"/>
                  </a:solidFill>
                  <a:uFillTx/>
                  <a:latin typeface="Arial" panose="020B0604020202020204" pitchFamily="34" charset="0"/>
                </a:defRPr>
              </a:lvl9pPr>
            </a:lstStyle>
            <a:p>
              <a:pPr eaLnBrk="1" hangingPunct="1"/>
              <a:endParaRPr lang="fi-FI" altLang="fi-FI">
                <a:uFillTx/>
              </a:endParaRPr>
            </a:p>
          </p:txBody>
        </p:sp>
        <p:sp>
          <p:nvSpPr>
            <p:cNvPr id="12" name="Freeform 12"/>
            <p:cNvSpPr>
              <a:spLocks/>
            </p:cNvSpPr>
            <p:nvPr/>
          </p:nvSpPr>
          <p:spPr bwMode="black">
            <a:xfrm>
              <a:off x="5399088" y="2762251"/>
              <a:ext cx="1047750" cy="1216025"/>
            </a:xfrm>
            <a:custGeom>
              <a:avLst/>
              <a:gdLst>
                <a:gd name="T0" fmla="*/ 729857 w 2907"/>
                <a:gd name="T1" fmla="*/ 865963 h 3373"/>
                <a:gd name="T2" fmla="*/ 451610 w 2907"/>
                <a:gd name="T3" fmla="*/ 711661 h 3373"/>
                <a:gd name="T4" fmla="*/ 57668 w 2907"/>
                <a:gd name="T5" fmla="*/ 356912 h 3373"/>
                <a:gd name="T6" fmla="*/ 515765 w 2907"/>
                <a:gd name="T7" fmla="*/ 0 h 3373"/>
                <a:gd name="T8" fmla="*/ 1047750 w 2907"/>
                <a:gd name="T9" fmla="*/ 264620 h 3373"/>
                <a:gd name="T10" fmla="*/ 768783 w 2907"/>
                <a:gd name="T11" fmla="*/ 421445 h 3373"/>
                <a:gd name="T12" fmla="*/ 527299 w 2907"/>
                <a:gd name="T13" fmla="*/ 236860 h 3373"/>
                <a:gd name="T14" fmla="*/ 375561 w 2907"/>
                <a:gd name="T15" fmla="*/ 340689 h 3373"/>
                <a:gd name="T16" fmla="*/ 700302 w 2907"/>
                <a:gd name="T17" fmla="*/ 492827 h 3373"/>
                <a:gd name="T18" fmla="*/ 1047750 w 2907"/>
                <a:gd name="T19" fmla="*/ 845053 h 3373"/>
                <a:gd name="T20" fmla="*/ 580281 w 2907"/>
                <a:gd name="T21" fmla="*/ 1216025 h 3373"/>
                <a:gd name="T22" fmla="*/ 0 w 2907"/>
                <a:gd name="T23" fmla="*/ 916796 h 3373"/>
                <a:gd name="T24" fmla="*/ 283293 w 2907"/>
                <a:gd name="T25" fmla="*/ 757807 h 3373"/>
                <a:gd name="T26" fmla="*/ 575956 w 2907"/>
                <a:gd name="T27" fmla="*/ 978805 h 3373"/>
                <a:gd name="T28" fmla="*/ 729857 w 2907"/>
                <a:gd name="T29" fmla="*/ 865963 h 337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solidFill>
              <a:srgbClr val="000000"/>
            </a:solidFill>
            <a:ln>
              <a:noFill/>
            </a:ln>
          </p:spPr>
          <p:txBody>
            <a:bodyPr lIns="0" tIns="0" rIns="0" bIns="0"/>
            <a:lstStyle/>
            <a:p>
              <a:endParaRPr lang="fi-FI">
                <a:uFillTx/>
              </a:endParaRPr>
            </a:p>
          </p:txBody>
        </p:sp>
        <p:sp>
          <p:nvSpPr>
            <p:cNvPr id="13" name="Freeform 13"/>
            <p:cNvSpPr>
              <a:spLocks/>
            </p:cNvSpPr>
            <p:nvPr/>
          </p:nvSpPr>
          <p:spPr bwMode="black">
            <a:xfrm>
              <a:off x="4770438" y="2295526"/>
              <a:ext cx="563563" cy="1677988"/>
            </a:xfrm>
            <a:custGeom>
              <a:avLst/>
              <a:gdLst>
                <a:gd name="T0" fmla="*/ 326614 w 1565"/>
                <a:gd name="T1" fmla="*/ 0 h 4657"/>
                <a:gd name="T2" fmla="*/ 0 w 1565"/>
                <a:gd name="T3" fmla="*/ 0 h 4657"/>
                <a:gd name="T4" fmla="*/ 0 w 1565"/>
                <a:gd name="T5" fmla="*/ 1335328 h 4657"/>
                <a:gd name="T6" fmla="*/ 77062 w 1565"/>
                <a:gd name="T7" fmla="*/ 1596196 h 4657"/>
                <a:gd name="T8" fmla="*/ 321933 w 1565"/>
                <a:gd name="T9" fmla="*/ 1677988 h 4657"/>
                <a:gd name="T10" fmla="*/ 439327 w 1565"/>
                <a:gd name="T11" fmla="*/ 1665377 h 4657"/>
                <a:gd name="T12" fmla="*/ 535835 w 1565"/>
                <a:gd name="T13" fmla="*/ 1629706 h 4657"/>
                <a:gd name="T14" fmla="*/ 563563 w 1565"/>
                <a:gd name="T15" fmla="*/ 1410994 h 4657"/>
                <a:gd name="T16" fmla="*/ 495863 w 1565"/>
                <a:gd name="T17" fmla="*/ 1430451 h 4657"/>
                <a:gd name="T18" fmla="*/ 427804 w 1565"/>
                <a:gd name="T19" fmla="*/ 1436216 h 4657"/>
                <a:gd name="T20" fmla="*/ 350741 w 1565"/>
                <a:gd name="T21" fmla="*/ 1404148 h 4657"/>
                <a:gd name="T22" fmla="*/ 326614 w 1565"/>
                <a:gd name="T23" fmla="*/ 1288848 h 4657"/>
                <a:gd name="T24" fmla="*/ 326614 w 1565"/>
                <a:gd name="T25" fmla="*/ 0 h 46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solidFill>
              <a:srgbClr val="000000"/>
            </a:solidFill>
            <a:ln>
              <a:noFill/>
            </a:ln>
          </p:spPr>
          <p:txBody>
            <a:bodyPr lIns="0" tIns="0" rIns="0" bIns="0"/>
            <a:lstStyle/>
            <a:p>
              <a:endParaRPr lang="fi-FI">
                <a:uFillTx/>
              </a:endParaRPr>
            </a:p>
          </p:txBody>
        </p:sp>
        <p:sp>
          <p:nvSpPr>
            <p:cNvPr id="14" name="Freeform 14"/>
            <p:cNvSpPr>
              <a:spLocks noEditPoints="1"/>
            </p:cNvSpPr>
            <p:nvPr/>
          </p:nvSpPr>
          <p:spPr bwMode="black">
            <a:xfrm>
              <a:off x="3455988" y="2762251"/>
              <a:ext cx="1073150" cy="1216025"/>
            </a:xfrm>
            <a:custGeom>
              <a:avLst/>
              <a:gdLst>
                <a:gd name="T0" fmla="*/ 555140 w 2977"/>
                <a:gd name="T1" fmla="*/ 234697 h 3373"/>
                <a:gd name="T2" fmla="*/ 313257 w 2977"/>
                <a:gd name="T3" fmla="*/ 478767 h 3373"/>
                <a:gd name="T4" fmla="*/ 771428 w 2977"/>
                <a:gd name="T5" fmla="*/ 478767 h 3373"/>
                <a:gd name="T6" fmla="*/ 555140 w 2977"/>
                <a:gd name="T7" fmla="*/ 234697 h 3373"/>
                <a:gd name="T8" fmla="*/ 1056928 w 2977"/>
                <a:gd name="T9" fmla="*/ 695438 h 3373"/>
                <a:gd name="T10" fmla="*/ 306408 w 2977"/>
                <a:gd name="T11" fmla="*/ 695438 h 3373"/>
                <a:gd name="T12" fmla="*/ 561989 w 2977"/>
                <a:gd name="T13" fmla="*/ 976281 h 3373"/>
                <a:gd name="T14" fmla="*/ 785487 w 2977"/>
                <a:gd name="T15" fmla="*/ 785207 h 3373"/>
                <a:gd name="T16" fmla="*/ 1059091 w 2977"/>
                <a:gd name="T17" fmla="*/ 939508 h 3373"/>
                <a:gd name="T18" fmla="*/ 561989 w 2977"/>
                <a:gd name="T19" fmla="*/ 1216025 h 3373"/>
                <a:gd name="T20" fmla="*/ 0 w 2977"/>
                <a:gd name="T21" fmla="*/ 607832 h 3373"/>
                <a:gd name="T22" fmla="*/ 555140 w 2977"/>
                <a:gd name="T23" fmla="*/ 0 h 3373"/>
                <a:gd name="T24" fmla="*/ 1073150 w 2977"/>
                <a:gd name="T25" fmla="*/ 536450 h 3373"/>
                <a:gd name="T26" fmla="*/ 1056928 w 2977"/>
                <a:gd name="T27" fmla="*/ 695438 h 33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solidFill>
              <a:srgbClr val="000000"/>
            </a:solidFill>
            <a:ln>
              <a:noFill/>
            </a:ln>
          </p:spPr>
          <p:txBody>
            <a:bodyPr lIns="0" tIns="0" rIns="0" bIns="0"/>
            <a:lstStyle/>
            <a:p>
              <a:endParaRPr lang="fi-FI">
                <a:uFillTx/>
              </a:endParaRPr>
            </a:p>
          </p:txBody>
        </p:sp>
        <p:sp>
          <p:nvSpPr>
            <p:cNvPr id="15" name="Freeform 15"/>
            <p:cNvSpPr>
              <a:spLocks/>
            </p:cNvSpPr>
            <p:nvPr/>
          </p:nvSpPr>
          <p:spPr bwMode="black">
            <a:xfrm>
              <a:off x="1879601" y="2357438"/>
              <a:ext cx="1311275" cy="1593850"/>
            </a:xfrm>
            <a:custGeom>
              <a:avLst/>
              <a:gdLst>
                <a:gd name="T0" fmla="*/ 973102 w 3641"/>
                <a:gd name="T1" fmla="*/ 1593850 h 4420"/>
                <a:gd name="T2" fmla="*/ 1311275 w 3641"/>
                <a:gd name="T3" fmla="*/ 1593850 h 4420"/>
                <a:gd name="T4" fmla="*/ 1311275 w 3641"/>
                <a:gd name="T5" fmla="*/ 0 h 4420"/>
                <a:gd name="T6" fmla="*/ 973102 w 3641"/>
                <a:gd name="T7" fmla="*/ 0 h 4420"/>
                <a:gd name="T8" fmla="*/ 973102 w 3641"/>
                <a:gd name="T9" fmla="*/ 631049 h 4420"/>
                <a:gd name="T10" fmla="*/ 338173 w 3641"/>
                <a:gd name="T11" fmla="*/ 631049 h 4420"/>
                <a:gd name="T12" fmla="*/ 338173 w 3641"/>
                <a:gd name="T13" fmla="*/ 0 h 4420"/>
                <a:gd name="T14" fmla="*/ 0 w 3641"/>
                <a:gd name="T15" fmla="*/ 0 h 4420"/>
                <a:gd name="T16" fmla="*/ 0 w 3641"/>
                <a:gd name="T17" fmla="*/ 1593850 h 4420"/>
                <a:gd name="T18" fmla="*/ 338173 w 3641"/>
                <a:gd name="T19" fmla="*/ 1593850 h 4420"/>
                <a:gd name="T20" fmla="*/ 338173 w 3641"/>
                <a:gd name="T21" fmla="*/ 932510 h 4420"/>
                <a:gd name="T22" fmla="*/ 973102 w 3641"/>
                <a:gd name="T23" fmla="*/ 932510 h 4420"/>
                <a:gd name="T24" fmla="*/ 973102 w 3641"/>
                <a:gd name="T25" fmla="*/ 1593850 h 44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solidFill>
              <a:srgbClr val="000000"/>
            </a:solidFill>
            <a:ln>
              <a:noFill/>
            </a:ln>
          </p:spPr>
          <p:txBody>
            <a:bodyPr lIns="0" tIns="0" rIns="0" bIns="0"/>
            <a:lstStyle/>
            <a:p>
              <a:endParaRPr lang="fi-FI">
                <a:uFillTx/>
              </a:endParaRPr>
            </a:p>
          </p:txBody>
        </p:sp>
      </p:grpSp>
      <p:sp>
        <p:nvSpPr>
          <p:cNvPr id="2" name="Otsikko 1"/>
          <p:cNvSpPr>
            <a:spLocks noGrp="1"/>
          </p:cNvSpPr>
          <p:nvPr>
            <p:ph type="title"/>
          </p:nvPr>
        </p:nvSpPr>
        <p:spPr>
          <a:xfrm>
            <a:off x="457199" y="5486400"/>
            <a:ext cx="11235447" cy="670884"/>
          </a:xfrm>
        </p:spPr>
        <p:txBody>
          <a:bodyPr anchor="ctr"/>
          <a:lstStyle>
            <a:lvl1pPr algn="ctr">
              <a:defRPr sz="2600" b="0">
                <a:uFillTx/>
                <a:latin typeface="+mn-lt"/>
              </a:defRPr>
            </a:lvl1pPr>
          </a:lstStyle>
          <a:p>
            <a:r>
              <a:rPr lang="fi-FI">
                <a:uFillTx/>
              </a:rPr>
              <a:t>Muokkaa perustyyl. napsautt.</a:t>
            </a:r>
            <a:endParaRPr lang="fi-FI" dirty="0">
              <a:uFillTx/>
            </a:endParaRPr>
          </a:p>
        </p:txBody>
      </p:sp>
      <p:sp>
        <p:nvSpPr>
          <p:cNvPr id="16" name="Päivämäärän paikkamerkki 2"/>
          <p:cNvSpPr>
            <a:spLocks noGrp="1"/>
          </p:cNvSpPr>
          <p:nvPr>
            <p:ph type="dt" sz="half" idx="10"/>
          </p:nvPr>
        </p:nvSpPr>
        <p:spPr/>
        <p:txBody>
          <a:bodyPr/>
          <a:lstStyle>
            <a:lvl1pPr>
              <a:defRPr>
                <a:uFillTx/>
              </a:defRPr>
            </a:lvl1pPr>
          </a:lstStyle>
          <a:p>
            <a:pPr>
              <a:defRPr>
                <a:uFillTx/>
              </a:defRPr>
            </a:pPr>
            <a:fld id="{1D603583-DBA3-4E51-9577-D003BE5B364F}" type="datetime1">
              <a:rPr lang="fi-FI">
                <a:uFillTx/>
              </a:rPr>
              <a:pPr>
                <a:defRPr>
                  <a:uFillTx/>
                </a:defRPr>
              </a:pPr>
              <a:t>8.11.2019</a:t>
            </a:fld>
            <a:endParaRPr lang="fi-FI">
              <a:uFillTx/>
            </a:endParaRPr>
          </a:p>
        </p:txBody>
      </p:sp>
      <p:sp>
        <p:nvSpPr>
          <p:cNvPr id="17" name="Alatunnisteen paikkamerkki 3"/>
          <p:cNvSpPr>
            <a:spLocks noGrp="1"/>
          </p:cNvSpPr>
          <p:nvPr>
            <p:ph type="ftr" sz="quarter" idx="11"/>
          </p:nvPr>
        </p:nvSpPr>
        <p:spPr/>
        <p:txBody>
          <a:bodyPr/>
          <a:lstStyle>
            <a:lvl1pPr>
              <a:defRPr>
                <a:uFillTx/>
              </a:defRPr>
            </a:lvl1pPr>
          </a:lstStyle>
          <a:p>
            <a:pPr>
              <a:defRPr>
                <a:uFillTx/>
              </a:defRPr>
            </a:pPr>
            <a:r>
              <a:rPr lang="fi-FI">
                <a:uFillTx/>
              </a:rPr>
              <a:t>Etunimi Sukunimi</a:t>
            </a:r>
          </a:p>
        </p:txBody>
      </p:sp>
      <p:sp>
        <p:nvSpPr>
          <p:cNvPr id="18" name="Dian numeron paikkamerkki 4"/>
          <p:cNvSpPr>
            <a:spLocks noGrp="1"/>
          </p:cNvSpPr>
          <p:nvPr>
            <p:ph type="sldNum" sz="quarter" idx="12"/>
          </p:nvPr>
        </p:nvSpPr>
        <p:spPr/>
        <p:txBody>
          <a:bodyPr/>
          <a:lstStyle>
            <a:lvl1pPr>
              <a:defRPr>
                <a:uFillTx/>
              </a:defRPr>
            </a:lvl1pPr>
          </a:lstStyle>
          <a:p>
            <a:pPr>
              <a:defRPr>
                <a:uFillTx/>
              </a:defRPr>
            </a:pPr>
            <a:fld id="{BED33C52-3939-4B31-8F57-2F1453C47137}" type="slidenum">
              <a:rPr lang="fi-FI">
                <a:uFillTx/>
              </a:rPr>
              <a:pPr>
                <a:defRPr>
                  <a:uFillTx/>
                </a:defRPr>
              </a:pPr>
              <a:t>‹#›</a:t>
            </a:fld>
            <a:endParaRPr lang="fi-FI">
              <a:uFillTx/>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ehmet-kuvapohja">
    <p:spTree>
      <p:nvGrpSpPr>
        <p:cNvPr id="1" name=""/>
        <p:cNvGrpSpPr/>
        <p:nvPr/>
      </p:nvGrpSpPr>
      <p:grpSpPr>
        <a:xfrm>
          <a:off x="0" y="0"/>
          <a:ext cx="0" cy="0"/>
          <a:chOff x="0" y="0"/>
          <a:chExt cx="0" cy="0"/>
        </a:xfrm>
      </p:grpSpPr>
      <p:sp>
        <p:nvSpPr>
          <p:cNvPr id="6" name="Picture Placeholder 7"/>
          <p:cNvSpPr>
            <a:spLocks noGrp="1"/>
          </p:cNvSpPr>
          <p:nvPr>
            <p:ph type="pic" sz="quarter" idx="13"/>
          </p:nvPr>
        </p:nvSpPr>
        <p:spPr>
          <a:xfrm>
            <a:off x="0" y="0"/>
            <a:ext cx="12192000" cy="6858000"/>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2" name="Otsikko 1"/>
          <p:cNvSpPr>
            <a:spLocks noGrp="1"/>
          </p:cNvSpPr>
          <p:nvPr>
            <p:ph type="title"/>
          </p:nvPr>
        </p:nvSpPr>
        <p:spPr/>
        <p:txBody>
          <a:bodyPr/>
          <a:lstStyle/>
          <a:p>
            <a:r>
              <a:rPr lang="fi-FI">
                <a:uFillTx/>
              </a:rPr>
              <a:t>Muokkaa perustyyl. napsautt.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Kehme-vain-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uFillTx/>
              </a:rPr>
              <a:t>Muokkaa perustyyl. napsautt.</a:t>
            </a:r>
          </a:p>
        </p:txBody>
      </p:sp>
      <p:sp>
        <p:nvSpPr>
          <p:cNvPr id="3" name="Päivämäärän paikkamerkki 3"/>
          <p:cNvSpPr>
            <a:spLocks noGrp="1"/>
          </p:cNvSpPr>
          <p:nvPr>
            <p:ph type="dt" sz="half" idx="10"/>
          </p:nvPr>
        </p:nvSpPr>
        <p:spPr/>
        <p:txBody>
          <a:bodyPr/>
          <a:lstStyle>
            <a:lvl1pPr>
              <a:defRPr>
                <a:uFillTx/>
              </a:defRPr>
            </a:lvl1pPr>
          </a:lstStyle>
          <a:p>
            <a:pPr>
              <a:defRPr>
                <a:uFillTx/>
              </a:defRPr>
            </a:pPr>
            <a:fld id="{78FF4F39-16EF-4CAE-8D7D-D7E28F08240C}" type="datetime1">
              <a:rPr lang="fi-FI">
                <a:uFillTx/>
              </a:rPr>
              <a:pPr>
                <a:defRPr>
                  <a:uFillTx/>
                </a:defRPr>
              </a:pPr>
              <a:t>8.11.2019</a:t>
            </a:fld>
            <a:endParaRPr lang="fi-FI" dirty="0">
              <a:uFillTx/>
            </a:endParaRPr>
          </a:p>
        </p:txBody>
      </p:sp>
      <p:sp>
        <p:nvSpPr>
          <p:cNvPr id="4" name="Alatunnisteen paikkamerkki 4"/>
          <p:cNvSpPr>
            <a:spLocks noGrp="1"/>
          </p:cNvSpPr>
          <p:nvPr>
            <p:ph type="ftr" sz="quarter" idx="11"/>
          </p:nvPr>
        </p:nvSpPr>
        <p:spPr/>
        <p:txBody>
          <a:bodyPr/>
          <a:lstStyle>
            <a:lvl1pPr>
              <a:defRPr>
                <a:uFillTx/>
              </a:defRPr>
            </a:lvl1pPr>
          </a:lstStyle>
          <a:p>
            <a:pPr>
              <a:defRPr>
                <a:uFillTx/>
              </a:defRPr>
            </a:pPr>
            <a:r>
              <a:rPr lang="fi-FI">
                <a:uFillTx/>
              </a:rPr>
              <a:t>Etunimi Sukunimi</a:t>
            </a:r>
            <a:endParaRPr lang="fi-FI" dirty="0">
              <a:uFillTx/>
            </a:endParaRPr>
          </a:p>
        </p:txBody>
      </p:sp>
      <p:sp>
        <p:nvSpPr>
          <p:cNvPr id="5" name="Dian numeron paikkamerkki 5"/>
          <p:cNvSpPr>
            <a:spLocks noGrp="1"/>
          </p:cNvSpPr>
          <p:nvPr>
            <p:ph type="sldNum" sz="quarter" idx="12"/>
          </p:nvPr>
        </p:nvSpPr>
        <p:spPr/>
        <p:txBody>
          <a:bodyPr/>
          <a:lstStyle>
            <a:lvl1pPr>
              <a:defRPr>
                <a:uFillTx/>
              </a:defRPr>
            </a:lvl1pPr>
          </a:lstStyle>
          <a:p>
            <a:pPr>
              <a:defRPr>
                <a:uFillTx/>
              </a:defRPr>
            </a:pPr>
            <a:fld id="{CE842C2E-1894-47C6-8C45-A75AB5596D31}" type="slidenum">
              <a:rPr lang="fi-FI">
                <a:uFillTx/>
              </a:rPr>
              <a:pPr>
                <a:defRPr>
                  <a:uFillTx/>
                </a:defRPr>
              </a:pPr>
              <a:t>‹#›</a:t>
            </a:fld>
            <a:endParaRPr lang="fi-FI" dirty="0">
              <a:uFillTx/>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Kehmet-tyhjä">
    <p:spTree>
      <p:nvGrpSpPr>
        <p:cNvPr id="1" name=""/>
        <p:cNvGrpSpPr/>
        <p:nvPr/>
      </p:nvGrpSpPr>
      <p:grpSpPr>
        <a:xfrm>
          <a:off x="0" y="0"/>
          <a:ext cx="0" cy="0"/>
          <a:chOff x="0" y="0"/>
          <a:chExt cx="0" cy="0"/>
        </a:xfrm>
      </p:grpSpPr>
      <p:sp>
        <p:nvSpPr>
          <p:cNvPr id="2" name="Päivämäärän paikkamerkki 3"/>
          <p:cNvSpPr>
            <a:spLocks noGrp="1"/>
          </p:cNvSpPr>
          <p:nvPr>
            <p:ph type="dt" sz="half" idx="10"/>
          </p:nvPr>
        </p:nvSpPr>
        <p:spPr/>
        <p:txBody>
          <a:bodyPr/>
          <a:lstStyle>
            <a:lvl1pPr>
              <a:defRPr>
                <a:uFillTx/>
              </a:defRPr>
            </a:lvl1pPr>
          </a:lstStyle>
          <a:p>
            <a:pPr>
              <a:defRPr>
                <a:uFillTx/>
              </a:defRPr>
            </a:pPr>
            <a:fld id="{D28D144D-A55D-46C5-A00D-1C253264F70D}" type="datetime1">
              <a:rPr lang="fi-FI">
                <a:uFillTx/>
              </a:rPr>
              <a:pPr>
                <a:defRPr>
                  <a:uFillTx/>
                </a:defRPr>
              </a:pPr>
              <a:t>8.11.2019</a:t>
            </a:fld>
            <a:endParaRPr lang="fi-FI" dirty="0">
              <a:uFillTx/>
            </a:endParaRPr>
          </a:p>
        </p:txBody>
      </p:sp>
      <p:sp>
        <p:nvSpPr>
          <p:cNvPr id="3" name="Alatunnisteen paikkamerkki 4"/>
          <p:cNvSpPr>
            <a:spLocks noGrp="1"/>
          </p:cNvSpPr>
          <p:nvPr>
            <p:ph type="ftr" sz="quarter" idx="11"/>
          </p:nvPr>
        </p:nvSpPr>
        <p:spPr/>
        <p:txBody>
          <a:bodyPr/>
          <a:lstStyle>
            <a:lvl1pPr>
              <a:defRPr>
                <a:uFillTx/>
              </a:defRPr>
            </a:lvl1pPr>
          </a:lstStyle>
          <a:p>
            <a:pPr>
              <a:defRPr>
                <a:uFillTx/>
              </a:defRPr>
            </a:pPr>
            <a:r>
              <a:rPr lang="fi-FI">
                <a:uFillTx/>
              </a:rPr>
              <a:t>Etunimi Sukunimi</a:t>
            </a:r>
            <a:endParaRPr lang="fi-FI" dirty="0">
              <a:uFillTx/>
            </a:endParaRPr>
          </a:p>
        </p:txBody>
      </p:sp>
      <p:sp>
        <p:nvSpPr>
          <p:cNvPr id="4" name="Dian numeron paikkamerkki 5"/>
          <p:cNvSpPr>
            <a:spLocks noGrp="1"/>
          </p:cNvSpPr>
          <p:nvPr>
            <p:ph type="sldNum" sz="quarter" idx="12"/>
          </p:nvPr>
        </p:nvSpPr>
        <p:spPr/>
        <p:txBody>
          <a:bodyPr/>
          <a:lstStyle>
            <a:lvl1pPr>
              <a:defRPr>
                <a:uFillTx/>
              </a:defRPr>
            </a:lvl1pPr>
          </a:lstStyle>
          <a:p>
            <a:pPr>
              <a:defRPr>
                <a:uFillTx/>
              </a:defRPr>
            </a:pPr>
            <a:fld id="{D978BA27-5A6D-4D9A-B51A-B3F539A5E9A6}" type="slidenum">
              <a:rPr lang="fi-FI">
                <a:uFillTx/>
              </a:rPr>
              <a:pPr>
                <a:defRPr>
                  <a:uFillTx/>
                </a:defRPr>
              </a:pPr>
              <a:t>‹#›</a:t>
            </a:fld>
            <a:endParaRPr lang="fi-FI" dirty="0">
              <a:uFillTx/>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Kehmet-sisällysluettelo">
    <p:bg>
      <p:bgPr>
        <a:solidFill>
          <a:srgbClr val="0072C6"/>
        </a:solidFill>
        <a:effectLst/>
      </p:bgPr>
    </p:bg>
    <p:spTree>
      <p:nvGrpSpPr>
        <p:cNvPr id="1" name=""/>
        <p:cNvGrpSpPr/>
        <p:nvPr/>
      </p:nvGrpSpPr>
      <p:grpSpPr>
        <a:xfrm>
          <a:off x="0" y="0"/>
          <a:ext cx="0" cy="0"/>
          <a:chOff x="0" y="0"/>
          <a:chExt cx="0" cy="0"/>
        </a:xfrm>
      </p:grpSpPr>
      <p:grpSp>
        <p:nvGrpSpPr>
          <p:cNvPr id="3" name="Ryhmä 8"/>
          <p:cNvGrpSpPr/>
          <p:nvPr/>
        </p:nvGrpSpPr>
        <p:grpSpPr>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grpSp>
      <p:sp>
        <p:nvSpPr>
          <p:cNvPr id="2" name="Otsikko 1"/>
          <p:cNvSpPr>
            <a:spLocks noGrp="1"/>
          </p:cNvSpPr>
          <p:nvPr>
            <p:ph type="ctrTitle"/>
          </p:nvPr>
        </p:nvSpPr>
        <p:spPr>
          <a:xfrm>
            <a:off x="486383" y="457200"/>
            <a:ext cx="9680301" cy="1961147"/>
          </a:xfrm>
        </p:spPr>
        <p:txBody>
          <a:bodyPr/>
          <a:lstStyle>
            <a:lvl1pPr algn="l">
              <a:lnSpc>
                <a:spcPct val="85000"/>
              </a:lnSpc>
              <a:defRPr sz="7000">
                <a:solidFill>
                  <a:srgbClr val="FFFFFF"/>
                </a:solidFill>
                <a:uFillTx/>
                <a:latin typeface="+mj-lt"/>
              </a:defRPr>
            </a:lvl1pPr>
          </a:lstStyle>
          <a:p>
            <a:r>
              <a:rPr lang="fi-FI" dirty="0">
                <a:uFillTx/>
              </a:rPr>
              <a:t>Muokkaa </a:t>
            </a:r>
            <a:r>
              <a:rPr lang="fi-FI" dirty="0" err="1">
                <a:uFillTx/>
              </a:rPr>
              <a:t>perustyyl</a:t>
            </a:r>
            <a:r>
              <a:rPr lang="fi-FI" dirty="0">
                <a:uFillTx/>
              </a:rPr>
              <a:t>. </a:t>
            </a:r>
            <a:r>
              <a:rPr lang="fi-FI" dirty="0" err="1">
                <a:uFillTx/>
              </a:rPr>
              <a:t>napsautt</a:t>
            </a:r>
            <a:r>
              <a:rPr lang="fi-FI" dirty="0">
                <a:uFillTx/>
              </a:rPr>
              <a:t>.</a:t>
            </a:r>
          </a:p>
        </p:txBody>
      </p:sp>
      <p:sp>
        <p:nvSpPr>
          <p:cNvPr id="15" name="Päivämäärän paikkamerkki 3"/>
          <p:cNvSpPr>
            <a:spLocks noGrp="1"/>
          </p:cNvSpPr>
          <p:nvPr>
            <p:ph type="dt" sz="half" idx="10"/>
          </p:nvPr>
        </p:nvSpPr>
        <p:spPr/>
        <p:txBody>
          <a:bodyPr/>
          <a:lstStyle>
            <a:lvl1pPr>
              <a:defRPr smtClean="0">
                <a:solidFill>
                  <a:srgbClr val="FFFFFF"/>
                </a:solidFill>
                <a:uFillTx/>
              </a:defRPr>
            </a:lvl1pPr>
          </a:lstStyle>
          <a:p>
            <a:pPr>
              <a:defRPr>
                <a:uFillTx/>
              </a:defRPr>
            </a:pPr>
            <a:fld id="{A83171E9-DB45-4935-8103-E2FD507E4EE6}" type="datetime1">
              <a:rPr lang="fi-FI">
                <a:uFillTx/>
              </a:rPr>
              <a:pPr>
                <a:defRPr>
                  <a:uFillTx/>
                </a:defRPr>
              </a:pPr>
              <a:t>8.11.2019</a:t>
            </a:fld>
            <a:endParaRPr lang="fi-FI">
              <a:uFillTx/>
            </a:endParaRPr>
          </a:p>
        </p:txBody>
      </p:sp>
      <p:sp>
        <p:nvSpPr>
          <p:cNvPr id="16" name="Alatunnisteen paikkamerkki 4"/>
          <p:cNvSpPr>
            <a:spLocks noGrp="1"/>
          </p:cNvSpPr>
          <p:nvPr>
            <p:ph type="ftr" sz="quarter" idx="11"/>
          </p:nvPr>
        </p:nvSpPr>
        <p:spPr/>
        <p:txBody>
          <a:bodyPr/>
          <a:lstStyle>
            <a:lvl1pPr>
              <a:defRPr smtClean="0">
                <a:solidFill>
                  <a:srgbClr val="FFFFFF"/>
                </a:solidFill>
                <a:uFillTx/>
              </a:defRPr>
            </a:lvl1pPr>
          </a:lstStyle>
          <a:p>
            <a:pPr>
              <a:defRPr>
                <a:uFillTx/>
              </a:defRPr>
            </a:pPr>
            <a:r>
              <a:rPr lang="fi-FI">
                <a:uFillTx/>
              </a:rPr>
              <a:t>Etunimi Sukunimi</a:t>
            </a:r>
          </a:p>
        </p:txBody>
      </p:sp>
      <p:sp>
        <p:nvSpPr>
          <p:cNvPr id="17" name="Dian numeron paikkamerkki 5"/>
          <p:cNvSpPr>
            <a:spLocks noGrp="1"/>
          </p:cNvSpPr>
          <p:nvPr>
            <p:ph type="sldNum" sz="quarter" idx="12"/>
          </p:nvPr>
        </p:nvSpPr>
        <p:spPr/>
        <p:txBody>
          <a:bodyPr/>
          <a:lstStyle>
            <a:lvl1pPr>
              <a:defRPr smtClean="0">
                <a:solidFill>
                  <a:srgbClr val="FFFFFF"/>
                </a:solidFill>
                <a:uFillTx/>
              </a:defRPr>
            </a:lvl1pPr>
          </a:lstStyle>
          <a:p>
            <a:pPr>
              <a:defRPr>
                <a:uFillTx/>
              </a:defRPr>
            </a:pPr>
            <a:fld id="{69E0BBBE-72AA-48AE-B8C9-683FB2D14905}" type="slidenum">
              <a:rPr lang="fi-FI">
                <a:uFillTx/>
              </a:rPr>
              <a:pPr>
                <a:defRPr>
                  <a:uFillTx/>
                </a:defRPr>
              </a:pPr>
              <a:t>‹#›</a:t>
            </a:fld>
            <a:endParaRPr lang="fi-FI">
              <a:uFillTx/>
            </a:endParaRPr>
          </a:p>
        </p:txBody>
      </p:sp>
      <p:grpSp>
        <p:nvGrpSpPr>
          <p:cNvPr id="18" name="Ryhmä 17"/>
          <p:cNvGrpSpPr>
            <a:grpSpLocks noChangeAspect="1"/>
          </p:cNvGrpSpPr>
          <p:nvPr userDrawn="1"/>
        </p:nvGrpSpPr>
        <p:grpSpPr>
          <a:xfrm>
            <a:off x="10258648" y="105915"/>
            <a:ext cx="1778500" cy="1190320"/>
            <a:chOff x="5676903" y="1810547"/>
            <a:chExt cx="5997572" cy="4014075"/>
          </a:xfrm>
        </p:grpSpPr>
        <p:grpSp>
          <p:nvGrpSpPr>
            <p:cNvPr id="19" name="Ryhmä 18"/>
            <p:cNvGrpSpPr/>
            <p:nvPr/>
          </p:nvGrpSpPr>
          <p:grpSpPr>
            <a:xfrm>
              <a:off x="9644984" y="2713992"/>
              <a:ext cx="2029491" cy="2778661"/>
              <a:chOff x="9733920" y="2165958"/>
              <a:chExt cx="2029491" cy="2778661"/>
            </a:xfrm>
          </p:grpSpPr>
          <p:pic>
            <p:nvPicPr>
              <p:cNvPr id="22" name="Kuva 21"/>
              <p:cNvPicPr>
                <a:picLocks noChangeAspect="1"/>
              </p:cNvPicPr>
              <p:nvPr/>
            </p:nvPicPr>
            <p:blipFill>
              <a:blip r:embed="rId2"/>
              <a:stretch>
                <a:fillRect/>
              </a:stretch>
            </p:blipFill>
            <p:spPr>
              <a:xfrm>
                <a:off x="9742974" y="2165958"/>
                <a:ext cx="2020437" cy="1256881"/>
              </a:xfrm>
              <a:prstGeom prst="rect">
                <a:avLst/>
              </a:prstGeom>
              <a:ln>
                <a:noFill/>
              </a:ln>
              <a:effectLst>
                <a:outerShdw blurRad="292100" dist="139700" dir="2700000" algn="tl" rotWithShape="0">
                  <a:srgbClr val="333333">
                    <a:alpha val="65000"/>
                  </a:srgbClr>
                </a:outerShdw>
              </a:effectLst>
            </p:spPr>
          </p:pic>
          <p:pic>
            <p:nvPicPr>
              <p:cNvPr id="23" name="Kuva 22"/>
              <p:cNvPicPr>
                <a:picLocks noChangeAspect="1"/>
              </p:cNvPicPr>
              <p:nvPr/>
            </p:nvPicPr>
            <p:blipFill>
              <a:blip r:embed="rId3"/>
              <a:stretch>
                <a:fillRect/>
              </a:stretch>
            </p:blipFill>
            <p:spPr>
              <a:xfrm>
                <a:off x="9733920" y="3505900"/>
                <a:ext cx="2017459" cy="1438719"/>
              </a:xfrm>
              <a:prstGeom prst="rect">
                <a:avLst/>
              </a:prstGeom>
              <a:ln>
                <a:noFill/>
              </a:ln>
              <a:effectLst>
                <a:outerShdw blurRad="292100" dist="139700" dir="2700000" algn="tl" rotWithShape="0">
                  <a:srgbClr val="333333">
                    <a:alpha val="65000"/>
                  </a:srgbClr>
                </a:outerShdw>
              </a:effectLst>
            </p:spPr>
          </p:pic>
        </p:grpSp>
        <p:pic>
          <p:nvPicPr>
            <p:cNvPr id="20" name="Kuva 19"/>
            <p:cNvPicPr>
              <a:picLocks noChangeAspect="1"/>
            </p:cNvPicPr>
            <p:nvPr/>
          </p:nvPicPr>
          <p:blipFill>
            <a:blip r:embed="rId4"/>
            <a:stretch>
              <a:fillRect/>
            </a:stretch>
          </p:blipFill>
          <p:spPr>
            <a:xfrm>
              <a:off x="6622580" y="2382022"/>
              <a:ext cx="3135329" cy="3442600"/>
            </a:xfrm>
            <a:prstGeom prst="rect">
              <a:avLst/>
            </a:prstGeom>
            <a:ln>
              <a:noFill/>
            </a:ln>
            <a:effectLst>
              <a:outerShdw blurRad="292100" dist="139700" dir="2700000" algn="tl" rotWithShape="0">
                <a:srgbClr val="333333">
                  <a:alpha val="65000"/>
                </a:srgbClr>
              </a:outerShdw>
            </a:effectLst>
          </p:spPr>
        </p:pic>
        <p:pic>
          <p:nvPicPr>
            <p:cNvPr id="21" name="Kuva 20"/>
            <p:cNvPicPr>
              <a:picLocks noChangeAspect="1"/>
            </p:cNvPicPr>
            <p:nvPr/>
          </p:nvPicPr>
          <p:blipFill>
            <a:blip r:embed="rId5"/>
            <a:stretch>
              <a:fillRect/>
            </a:stretch>
          </p:blipFill>
          <p:spPr>
            <a:xfrm>
              <a:off x="5676903" y="1810547"/>
              <a:ext cx="2200457" cy="1806890"/>
            </a:xfrm>
            <a:prstGeom prst="rect">
              <a:avLst/>
            </a:prstGeom>
            <a:ln>
              <a:noFill/>
            </a:ln>
            <a:effectLst>
              <a:outerShdw blurRad="292100" dist="139700" dir="2700000" algn="tl" rotWithShape="0">
                <a:srgbClr val="333333">
                  <a:alpha val="65000"/>
                </a:srgbClr>
              </a:outerShdw>
            </a:effectLst>
          </p:spPr>
        </p:pic>
      </p:grpSp>
      <p:sp>
        <p:nvSpPr>
          <p:cNvPr id="25" name="Tekstin paikkamerkki 11"/>
          <p:cNvSpPr>
            <a:spLocks noGrp="1"/>
          </p:cNvSpPr>
          <p:nvPr>
            <p:ph type="body" sz="quarter" idx="13"/>
          </p:nvPr>
        </p:nvSpPr>
        <p:spPr>
          <a:xfrm>
            <a:off x="486382" y="2667510"/>
            <a:ext cx="7925003" cy="3215932"/>
          </a:xfrm>
        </p:spPr>
        <p:txBody>
          <a:bodyPr/>
          <a:lstStyle>
            <a:lvl1pPr marL="0" indent="0">
              <a:buNone/>
              <a:defRPr sz="4000" b="1">
                <a:solidFill>
                  <a:srgbClr val="FFFFFF"/>
                </a:solidFill>
                <a:uFillTx/>
                <a:latin typeface="+mj-lt"/>
              </a:defRPr>
            </a:lvl1pPr>
          </a:lstStyle>
          <a:p>
            <a:pPr lvl="0"/>
            <a:r>
              <a:rPr lang="fi-FI" dirty="0">
                <a:uFillTx/>
              </a:rPr>
              <a:t>Muokkaa tekstin perustyylejä napsauttamalla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Kehmet-väliotsikko">
    <p:bg>
      <p:bgPr>
        <a:solidFill>
          <a:srgbClr val="0072C6"/>
        </a:solidFill>
        <a:effectLst/>
      </p:bgPr>
    </p:bg>
    <p:spTree>
      <p:nvGrpSpPr>
        <p:cNvPr id="1" name=""/>
        <p:cNvGrpSpPr/>
        <p:nvPr/>
      </p:nvGrpSpPr>
      <p:grpSpPr>
        <a:xfrm>
          <a:off x="0" y="0"/>
          <a:ext cx="0" cy="0"/>
          <a:chOff x="0" y="0"/>
          <a:chExt cx="0" cy="0"/>
        </a:xfrm>
      </p:grpSpPr>
      <p:grpSp>
        <p:nvGrpSpPr>
          <p:cNvPr id="3" name="Ryhmä 8"/>
          <p:cNvGrpSpPr/>
          <p:nvPr/>
        </p:nvGrpSpPr>
        <p:grpSpPr>
          <a:xfrm>
            <a:off x="465667" y="6222027"/>
            <a:ext cx="804333" cy="373549"/>
            <a:chOff x="228601" y="704851"/>
            <a:chExt cx="11734800" cy="5449888"/>
          </a:xfrm>
          <a:solidFill>
            <a:srgbClr val="FFFFFF"/>
          </a:solidFill>
        </p:grpSpPr>
        <p:sp>
          <p:nvSpPr>
            <p:cNvPr id="4" name="Freeform 5"/>
            <p:cNvSpPr>
              <a:spLocks noEditPoints="1"/>
            </p:cNvSpPr>
            <p:nvPr/>
          </p:nvSpPr>
          <p:spPr bwMode="black">
            <a:xfrm>
              <a:off x="228601" y="704851"/>
              <a:ext cx="11734800" cy="5449888"/>
            </a:xfrm>
            <a:custGeom>
              <a:avLst/>
              <a:gdLst>
                <a:gd name="T0" fmla="*/ 16890 w 32573"/>
                <a:gd name="T1" fmla="*/ 14624 h 15116"/>
                <a:gd name="T2" fmla="*/ 19398 w 32573"/>
                <a:gd name="T3" fmla="*/ 13589 h 15116"/>
                <a:gd name="T4" fmla="*/ 28581 w 32573"/>
                <a:gd name="T5" fmla="*/ 13589 h 15116"/>
                <a:gd name="T6" fmla="*/ 32573 w 32573"/>
                <a:gd name="T7" fmla="*/ 9640 h 15116"/>
                <a:gd name="T8" fmla="*/ 32573 w 32573"/>
                <a:gd name="T9" fmla="*/ 0 h 15116"/>
                <a:gd name="T10" fmla="*/ 0 w 32573"/>
                <a:gd name="T11" fmla="*/ 0 h 15116"/>
                <a:gd name="T12" fmla="*/ 0 w 32573"/>
                <a:gd name="T13" fmla="*/ 9640 h 15116"/>
                <a:gd name="T14" fmla="*/ 3968 w 32573"/>
                <a:gd name="T15" fmla="*/ 13589 h 15116"/>
                <a:gd name="T16" fmla="*/ 13394 w 32573"/>
                <a:gd name="T17" fmla="*/ 13589 h 15116"/>
                <a:gd name="T18" fmla="*/ 15902 w 32573"/>
                <a:gd name="T19" fmla="*/ 14624 h 15116"/>
                <a:gd name="T20" fmla="*/ 16397 w 32573"/>
                <a:gd name="T21" fmla="*/ 15116 h 15116"/>
                <a:gd name="T22" fmla="*/ 16890 w 32573"/>
                <a:gd name="T23" fmla="*/ 14624 h 15116"/>
                <a:gd name="T24" fmla="*/ 31634 w 32573"/>
                <a:gd name="T25" fmla="*/ 939 h 15116"/>
                <a:gd name="T26" fmla="*/ 31634 w 32573"/>
                <a:gd name="T27" fmla="*/ 9640 h 15116"/>
                <a:gd name="T28" fmla="*/ 28581 w 32573"/>
                <a:gd name="T29" fmla="*/ 12650 h 15116"/>
                <a:gd name="T30" fmla="*/ 19398 w 32573"/>
                <a:gd name="T31" fmla="*/ 12650 h 15116"/>
                <a:gd name="T32" fmla="*/ 16397 w 32573"/>
                <a:gd name="T33" fmla="*/ 13798 h 15116"/>
                <a:gd name="T34" fmla="*/ 13394 w 32573"/>
                <a:gd name="T35" fmla="*/ 12650 h 15116"/>
                <a:gd name="T36" fmla="*/ 3968 w 32573"/>
                <a:gd name="T37" fmla="*/ 12650 h 15116"/>
                <a:gd name="T38" fmla="*/ 939 w 32573"/>
                <a:gd name="T39" fmla="*/ 9640 h 15116"/>
                <a:gd name="T40" fmla="*/ 939 w 32573"/>
                <a:gd name="T41" fmla="*/ 939 h 15116"/>
                <a:gd name="T42" fmla="*/ 31634 w 32573"/>
                <a:gd name="T43" fmla="*/ 939 h 15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5" name="Freeform 6"/>
            <p:cNvSpPr>
              <a:spLocks/>
            </p:cNvSpPr>
            <p:nvPr/>
          </p:nvSpPr>
          <p:spPr bwMode="black">
            <a:xfrm>
              <a:off x="9961563" y="2287588"/>
              <a:ext cx="377825" cy="363538"/>
            </a:xfrm>
            <a:custGeom>
              <a:avLst/>
              <a:gdLst>
                <a:gd name="T0" fmla="*/ 1048 w 1048"/>
                <a:gd name="T1" fmla="*/ 504 h 1009"/>
                <a:gd name="T2" fmla="*/ 525 w 1048"/>
                <a:gd name="T3" fmla="*/ 1009 h 1009"/>
                <a:gd name="T4" fmla="*/ 0 w 1048"/>
                <a:gd name="T5" fmla="*/ 504 h 1009"/>
                <a:gd name="T6" fmla="*/ 525 w 1048"/>
                <a:gd name="T7" fmla="*/ 0 h 1009"/>
                <a:gd name="T8" fmla="*/ 1048 w 1048"/>
                <a:gd name="T9" fmla="*/ 504 h 1009"/>
              </a:gdLst>
              <a:ahLst/>
              <a:cxnLst>
                <a:cxn ang="0">
                  <a:pos x="T0" y="T1"/>
                </a:cxn>
                <a:cxn ang="0">
                  <a:pos x="T2" y="T3"/>
                </a:cxn>
                <a:cxn ang="0">
                  <a:pos x="T4" y="T5"/>
                </a:cxn>
                <a:cxn ang="0">
                  <a:pos x="T6" y="T7"/>
                </a:cxn>
                <a:cxn ang="0">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6" name="Rectangle 7"/>
            <p:cNvSpPr>
              <a:spLocks noChangeArrowheads="1"/>
            </p:cNvSpPr>
            <p:nvPr/>
          </p:nvSpPr>
          <p:spPr bwMode="black">
            <a:xfrm>
              <a:off x="9986963" y="2789238"/>
              <a:ext cx="327025" cy="1162050"/>
            </a:xfrm>
            <a:prstGeom prst="rect">
              <a:avLst/>
            </a:pr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7" name="Freeform 8"/>
            <p:cNvSpPr>
              <a:spLocks/>
            </p:cNvSpPr>
            <p:nvPr/>
          </p:nvSpPr>
          <p:spPr bwMode="black">
            <a:xfrm>
              <a:off x="8709026" y="2282826"/>
              <a:ext cx="1119188" cy="1668463"/>
            </a:xfrm>
            <a:custGeom>
              <a:avLst/>
              <a:gdLst>
                <a:gd name="T0" fmla="*/ 1923 w 3105"/>
                <a:gd name="T1" fmla="*/ 2683 h 4625"/>
                <a:gd name="T2" fmla="*/ 3105 w 3105"/>
                <a:gd name="T3" fmla="*/ 4625 h 4625"/>
                <a:gd name="T4" fmla="*/ 2121 w 3105"/>
                <a:gd name="T5" fmla="*/ 4625 h 4625"/>
                <a:gd name="T6" fmla="*/ 1328 w 3105"/>
                <a:gd name="T7" fmla="*/ 3335 h 4625"/>
                <a:gd name="T8" fmla="*/ 901 w 3105"/>
                <a:gd name="T9" fmla="*/ 3878 h 4625"/>
                <a:gd name="T10" fmla="*/ 901 w 3105"/>
                <a:gd name="T11" fmla="*/ 4625 h 4625"/>
                <a:gd name="T12" fmla="*/ 0 w 3105"/>
                <a:gd name="T13" fmla="*/ 4625 h 4625"/>
                <a:gd name="T14" fmla="*/ 0 w 3105"/>
                <a:gd name="T15" fmla="*/ 0 h 4625"/>
                <a:gd name="T16" fmla="*/ 901 w 3105"/>
                <a:gd name="T17" fmla="*/ 0 h 4625"/>
                <a:gd name="T18" fmla="*/ 901 w 3105"/>
                <a:gd name="T19" fmla="*/ 2134 h 4625"/>
                <a:gd name="T20" fmla="*/ 856 w 3105"/>
                <a:gd name="T21" fmla="*/ 2926 h 4625"/>
                <a:gd name="T22" fmla="*/ 875 w 3105"/>
                <a:gd name="T23" fmla="*/ 2926 h 4625"/>
                <a:gd name="T24" fmla="*/ 1265 w 3105"/>
                <a:gd name="T25" fmla="*/ 2325 h 4625"/>
                <a:gd name="T26" fmla="*/ 1955 w 3105"/>
                <a:gd name="T27" fmla="*/ 1405 h 4625"/>
                <a:gd name="T28" fmla="*/ 3009 w 3105"/>
                <a:gd name="T29" fmla="*/ 1405 h 4625"/>
                <a:gd name="T30" fmla="*/ 1923 w 3105"/>
                <a:gd name="T31" fmla="*/ 2683 h 46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8" name="Freeform 9"/>
            <p:cNvSpPr>
              <a:spLocks/>
            </p:cNvSpPr>
            <p:nvPr/>
          </p:nvSpPr>
          <p:spPr bwMode="black">
            <a:xfrm>
              <a:off x="7353301" y="2762251"/>
              <a:ext cx="1027113" cy="1189038"/>
            </a:xfrm>
            <a:custGeom>
              <a:avLst/>
              <a:gdLst>
                <a:gd name="T0" fmla="*/ 2850 w 2850"/>
                <a:gd name="T1" fmla="*/ 1232 h 3296"/>
                <a:gd name="T2" fmla="*/ 1840 w 2850"/>
                <a:gd name="T3" fmla="*/ 0 h 3296"/>
                <a:gd name="T4" fmla="*/ 876 w 2850"/>
                <a:gd name="T5" fmla="*/ 607 h 3296"/>
                <a:gd name="T6" fmla="*/ 856 w 2850"/>
                <a:gd name="T7" fmla="*/ 607 h 3296"/>
                <a:gd name="T8" fmla="*/ 901 w 2850"/>
                <a:gd name="T9" fmla="*/ 76 h 3296"/>
                <a:gd name="T10" fmla="*/ 0 w 2850"/>
                <a:gd name="T11" fmla="*/ 76 h 3296"/>
                <a:gd name="T12" fmla="*/ 0 w 2850"/>
                <a:gd name="T13" fmla="*/ 3296 h 3296"/>
                <a:gd name="T14" fmla="*/ 901 w 2850"/>
                <a:gd name="T15" fmla="*/ 3296 h 3296"/>
                <a:gd name="T16" fmla="*/ 901 w 2850"/>
                <a:gd name="T17" fmla="*/ 1386 h 3296"/>
                <a:gd name="T18" fmla="*/ 1457 w 2850"/>
                <a:gd name="T19" fmla="*/ 760 h 3296"/>
                <a:gd name="T20" fmla="*/ 1942 w 2850"/>
                <a:gd name="T21" fmla="*/ 1412 h 3296"/>
                <a:gd name="T22" fmla="*/ 1942 w 2850"/>
                <a:gd name="T23" fmla="*/ 3296 h 3296"/>
                <a:gd name="T24" fmla="*/ 2850 w 2850"/>
                <a:gd name="T25" fmla="*/ 3296 h 3296"/>
                <a:gd name="T26" fmla="*/ 2850 w 2850"/>
                <a:gd name="T27" fmla="*/ 1232 h 3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9" name="Freeform 10"/>
            <p:cNvSpPr>
              <a:spLocks/>
            </p:cNvSpPr>
            <p:nvPr/>
          </p:nvSpPr>
          <p:spPr bwMode="black">
            <a:xfrm>
              <a:off x="6664326" y="2287588"/>
              <a:ext cx="377825" cy="363538"/>
            </a:xfrm>
            <a:custGeom>
              <a:avLst/>
              <a:gdLst>
                <a:gd name="T0" fmla="*/ 1047 w 1047"/>
                <a:gd name="T1" fmla="*/ 504 h 1009"/>
                <a:gd name="T2" fmla="*/ 524 w 1047"/>
                <a:gd name="T3" fmla="*/ 1009 h 1009"/>
                <a:gd name="T4" fmla="*/ 0 w 1047"/>
                <a:gd name="T5" fmla="*/ 504 h 1009"/>
                <a:gd name="T6" fmla="*/ 524 w 1047"/>
                <a:gd name="T7" fmla="*/ 0 h 1009"/>
                <a:gd name="T8" fmla="*/ 1047 w 1047"/>
                <a:gd name="T9" fmla="*/ 504 h 1009"/>
              </a:gdLst>
              <a:ahLst/>
              <a:cxnLst>
                <a:cxn ang="0">
                  <a:pos x="T0" y="T1"/>
                </a:cxn>
                <a:cxn ang="0">
                  <a:pos x="T2" y="T3"/>
                </a:cxn>
                <a:cxn ang="0">
                  <a:pos x="T4" y="T5"/>
                </a:cxn>
                <a:cxn ang="0">
                  <a:pos x="T6" y="T7"/>
                </a:cxn>
                <a:cxn ang="0">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0" name="Rectangle 11"/>
            <p:cNvSpPr>
              <a:spLocks noChangeArrowheads="1"/>
            </p:cNvSpPr>
            <p:nvPr/>
          </p:nvSpPr>
          <p:spPr bwMode="black">
            <a:xfrm>
              <a:off x="6689726" y="2789238"/>
              <a:ext cx="327025" cy="1162050"/>
            </a:xfrm>
            <a:prstGeom prst="rect">
              <a:avLst/>
            </a:pr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1" name="Freeform 12"/>
            <p:cNvSpPr>
              <a:spLocks/>
            </p:cNvSpPr>
            <p:nvPr/>
          </p:nvSpPr>
          <p:spPr bwMode="black">
            <a:xfrm>
              <a:off x="5399088" y="2762251"/>
              <a:ext cx="1047750" cy="1216025"/>
            </a:xfrm>
            <a:custGeom>
              <a:avLst/>
              <a:gdLst>
                <a:gd name="T0" fmla="*/ 2025 w 2907"/>
                <a:gd name="T1" fmla="*/ 2402 h 3373"/>
                <a:gd name="T2" fmla="*/ 1253 w 2907"/>
                <a:gd name="T3" fmla="*/ 1974 h 3373"/>
                <a:gd name="T4" fmla="*/ 160 w 2907"/>
                <a:gd name="T5" fmla="*/ 990 h 3373"/>
                <a:gd name="T6" fmla="*/ 1431 w 2907"/>
                <a:gd name="T7" fmla="*/ 0 h 3373"/>
                <a:gd name="T8" fmla="*/ 2907 w 2907"/>
                <a:gd name="T9" fmla="*/ 734 h 3373"/>
                <a:gd name="T10" fmla="*/ 2133 w 2907"/>
                <a:gd name="T11" fmla="*/ 1169 h 3373"/>
                <a:gd name="T12" fmla="*/ 1463 w 2907"/>
                <a:gd name="T13" fmla="*/ 657 h 3373"/>
                <a:gd name="T14" fmla="*/ 1042 w 2907"/>
                <a:gd name="T15" fmla="*/ 945 h 3373"/>
                <a:gd name="T16" fmla="*/ 1943 w 2907"/>
                <a:gd name="T17" fmla="*/ 1367 h 3373"/>
                <a:gd name="T18" fmla="*/ 2907 w 2907"/>
                <a:gd name="T19" fmla="*/ 2344 h 3373"/>
                <a:gd name="T20" fmla="*/ 1610 w 2907"/>
                <a:gd name="T21" fmla="*/ 3373 h 3373"/>
                <a:gd name="T22" fmla="*/ 0 w 2907"/>
                <a:gd name="T23" fmla="*/ 2543 h 3373"/>
                <a:gd name="T24" fmla="*/ 786 w 2907"/>
                <a:gd name="T25" fmla="*/ 2102 h 3373"/>
                <a:gd name="T26" fmla="*/ 1598 w 2907"/>
                <a:gd name="T27" fmla="*/ 2715 h 3373"/>
                <a:gd name="T28" fmla="*/ 2025 w 2907"/>
                <a:gd name="T29" fmla="*/ 2402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2" name="Freeform 13"/>
            <p:cNvSpPr>
              <a:spLocks/>
            </p:cNvSpPr>
            <p:nvPr/>
          </p:nvSpPr>
          <p:spPr bwMode="black">
            <a:xfrm>
              <a:off x="4770438" y="2295526"/>
              <a:ext cx="563563" cy="1677988"/>
            </a:xfrm>
            <a:custGeom>
              <a:avLst/>
              <a:gdLst>
                <a:gd name="T0" fmla="*/ 907 w 1565"/>
                <a:gd name="T1" fmla="*/ 0 h 4657"/>
                <a:gd name="T2" fmla="*/ 0 w 1565"/>
                <a:gd name="T3" fmla="*/ 0 h 4657"/>
                <a:gd name="T4" fmla="*/ 0 w 1565"/>
                <a:gd name="T5" fmla="*/ 3706 h 4657"/>
                <a:gd name="T6" fmla="*/ 214 w 1565"/>
                <a:gd name="T7" fmla="*/ 4430 h 4657"/>
                <a:gd name="T8" fmla="*/ 894 w 1565"/>
                <a:gd name="T9" fmla="*/ 4657 h 4657"/>
                <a:gd name="T10" fmla="*/ 1220 w 1565"/>
                <a:gd name="T11" fmla="*/ 4622 h 4657"/>
                <a:gd name="T12" fmla="*/ 1488 w 1565"/>
                <a:gd name="T13" fmla="*/ 4523 h 4657"/>
                <a:gd name="T14" fmla="*/ 1565 w 1565"/>
                <a:gd name="T15" fmla="*/ 3916 h 4657"/>
                <a:gd name="T16" fmla="*/ 1377 w 1565"/>
                <a:gd name="T17" fmla="*/ 3970 h 4657"/>
                <a:gd name="T18" fmla="*/ 1188 w 1565"/>
                <a:gd name="T19" fmla="*/ 3986 h 4657"/>
                <a:gd name="T20" fmla="*/ 974 w 1565"/>
                <a:gd name="T21" fmla="*/ 3897 h 4657"/>
                <a:gd name="T22" fmla="*/ 907 w 1565"/>
                <a:gd name="T23" fmla="*/ 3577 h 4657"/>
                <a:gd name="T24" fmla="*/ 907 w 1565"/>
                <a:gd name="T25" fmla="*/ 0 h 4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3" name="Freeform 14"/>
            <p:cNvSpPr>
              <a:spLocks noEditPoints="1"/>
            </p:cNvSpPr>
            <p:nvPr/>
          </p:nvSpPr>
          <p:spPr bwMode="black">
            <a:xfrm>
              <a:off x="3455988" y="2762251"/>
              <a:ext cx="1073150" cy="1216025"/>
            </a:xfrm>
            <a:custGeom>
              <a:avLst/>
              <a:gdLst>
                <a:gd name="T0" fmla="*/ 1540 w 2977"/>
                <a:gd name="T1" fmla="*/ 651 h 3373"/>
                <a:gd name="T2" fmla="*/ 869 w 2977"/>
                <a:gd name="T3" fmla="*/ 1328 h 3373"/>
                <a:gd name="T4" fmla="*/ 2140 w 2977"/>
                <a:gd name="T5" fmla="*/ 1328 h 3373"/>
                <a:gd name="T6" fmla="*/ 1540 w 2977"/>
                <a:gd name="T7" fmla="*/ 651 h 3373"/>
                <a:gd name="T8" fmla="*/ 2932 w 2977"/>
                <a:gd name="T9" fmla="*/ 1929 h 3373"/>
                <a:gd name="T10" fmla="*/ 850 w 2977"/>
                <a:gd name="T11" fmla="*/ 1929 h 3373"/>
                <a:gd name="T12" fmla="*/ 1559 w 2977"/>
                <a:gd name="T13" fmla="*/ 2708 h 3373"/>
                <a:gd name="T14" fmla="*/ 2179 w 2977"/>
                <a:gd name="T15" fmla="*/ 2178 h 3373"/>
                <a:gd name="T16" fmla="*/ 2938 w 2977"/>
                <a:gd name="T17" fmla="*/ 2606 h 3373"/>
                <a:gd name="T18" fmla="*/ 1559 w 2977"/>
                <a:gd name="T19" fmla="*/ 3373 h 3373"/>
                <a:gd name="T20" fmla="*/ 0 w 2977"/>
                <a:gd name="T21" fmla="*/ 1686 h 3373"/>
                <a:gd name="T22" fmla="*/ 1540 w 2977"/>
                <a:gd name="T23" fmla="*/ 0 h 3373"/>
                <a:gd name="T24" fmla="*/ 2977 w 2977"/>
                <a:gd name="T25" fmla="*/ 1488 h 3373"/>
                <a:gd name="T26" fmla="*/ 2932 w 2977"/>
                <a:gd name="T27" fmla="*/ 1929 h 3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sp>
          <p:nvSpPr>
            <p:cNvPr id="14" name="Freeform 15"/>
            <p:cNvSpPr>
              <a:spLocks/>
            </p:cNvSpPr>
            <p:nvPr/>
          </p:nvSpPr>
          <p:spPr bwMode="black">
            <a:xfrm>
              <a:off x="1879601" y="2357438"/>
              <a:ext cx="1311275" cy="1593850"/>
            </a:xfrm>
            <a:custGeom>
              <a:avLst/>
              <a:gdLst>
                <a:gd name="T0" fmla="*/ 2702 w 3641"/>
                <a:gd name="T1" fmla="*/ 4420 h 4420"/>
                <a:gd name="T2" fmla="*/ 3641 w 3641"/>
                <a:gd name="T3" fmla="*/ 4420 h 4420"/>
                <a:gd name="T4" fmla="*/ 3641 w 3641"/>
                <a:gd name="T5" fmla="*/ 0 h 4420"/>
                <a:gd name="T6" fmla="*/ 2702 w 3641"/>
                <a:gd name="T7" fmla="*/ 0 h 4420"/>
                <a:gd name="T8" fmla="*/ 2702 w 3641"/>
                <a:gd name="T9" fmla="*/ 1750 h 4420"/>
                <a:gd name="T10" fmla="*/ 939 w 3641"/>
                <a:gd name="T11" fmla="*/ 1750 h 4420"/>
                <a:gd name="T12" fmla="*/ 939 w 3641"/>
                <a:gd name="T13" fmla="*/ 0 h 4420"/>
                <a:gd name="T14" fmla="*/ 0 w 3641"/>
                <a:gd name="T15" fmla="*/ 0 h 4420"/>
                <a:gd name="T16" fmla="*/ 0 w 3641"/>
                <a:gd name="T17" fmla="*/ 4420 h 4420"/>
                <a:gd name="T18" fmla="*/ 939 w 3641"/>
                <a:gd name="T19" fmla="*/ 4420 h 4420"/>
                <a:gd name="T20" fmla="*/ 939 w 3641"/>
                <a:gd name="T21" fmla="*/ 2586 h 4420"/>
                <a:gd name="T22" fmla="*/ 2702 w 3641"/>
                <a:gd name="T23" fmla="*/ 2586 h 4420"/>
                <a:gd name="T24" fmla="*/ 2702 w 3641"/>
                <a:gd name="T25" fmla="*/ 4420 h 4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grpFill/>
            <a:ln>
              <a:noFill/>
            </a:ln>
          </p:spPr>
          <p:txBody>
            <a:bodyPr lIns="0" tIns="0" rIns="0" bIns="0"/>
            <a:lstStyle/>
            <a:p>
              <a:pPr eaLnBrk="1" fontAlgn="auto" hangingPunct="1">
                <a:spcBef>
                  <a:spcPts val="0"/>
                </a:spcBef>
                <a:spcAft>
                  <a:spcPts val="0"/>
                </a:spcAft>
                <a:defRPr>
                  <a:uFillTx/>
                </a:defRPr>
              </a:pPr>
              <a:endParaRPr lang="fi-FI">
                <a:uFillTx/>
                <a:latin typeface="+mn-lt"/>
              </a:endParaRPr>
            </a:p>
          </p:txBody>
        </p:sp>
      </p:grpSp>
      <p:sp>
        <p:nvSpPr>
          <p:cNvPr id="2" name="Otsikko 1"/>
          <p:cNvSpPr>
            <a:spLocks noGrp="1"/>
          </p:cNvSpPr>
          <p:nvPr>
            <p:ph type="ctrTitle"/>
          </p:nvPr>
        </p:nvSpPr>
        <p:spPr>
          <a:xfrm>
            <a:off x="486383" y="457200"/>
            <a:ext cx="10661515" cy="5136204"/>
          </a:xfrm>
        </p:spPr>
        <p:txBody>
          <a:bodyPr/>
          <a:lstStyle>
            <a:lvl1pPr algn="l">
              <a:lnSpc>
                <a:spcPct val="85000"/>
              </a:lnSpc>
              <a:defRPr sz="7000">
                <a:solidFill>
                  <a:srgbClr val="FFFFFF"/>
                </a:solidFill>
                <a:uFillTx/>
                <a:latin typeface="+mj-lt"/>
              </a:defRPr>
            </a:lvl1pPr>
          </a:lstStyle>
          <a:p>
            <a:r>
              <a:rPr lang="fi-FI">
                <a:uFillTx/>
              </a:rPr>
              <a:t>Muokkaa perustyyl. napsautt.</a:t>
            </a:r>
            <a:endParaRPr lang="fi-FI" dirty="0">
              <a:uFillTx/>
            </a:endParaRPr>
          </a:p>
        </p:txBody>
      </p:sp>
      <p:sp>
        <p:nvSpPr>
          <p:cNvPr id="15" name="Päivämäärän paikkamerkki 3"/>
          <p:cNvSpPr>
            <a:spLocks noGrp="1"/>
          </p:cNvSpPr>
          <p:nvPr>
            <p:ph type="dt" sz="half" idx="10"/>
          </p:nvPr>
        </p:nvSpPr>
        <p:spPr/>
        <p:txBody>
          <a:bodyPr/>
          <a:lstStyle>
            <a:lvl1pPr>
              <a:defRPr smtClean="0">
                <a:solidFill>
                  <a:srgbClr val="FFFFFF"/>
                </a:solidFill>
                <a:uFillTx/>
              </a:defRPr>
            </a:lvl1pPr>
          </a:lstStyle>
          <a:p>
            <a:pPr>
              <a:defRPr>
                <a:uFillTx/>
              </a:defRPr>
            </a:pPr>
            <a:fld id="{9D270131-D298-4E66-8347-236AF470D665}" type="datetime1">
              <a:rPr lang="fi-FI">
                <a:uFillTx/>
              </a:rPr>
              <a:pPr>
                <a:defRPr>
                  <a:uFillTx/>
                </a:defRPr>
              </a:pPr>
              <a:t>8.11.2019</a:t>
            </a:fld>
            <a:endParaRPr lang="fi-FI">
              <a:uFillTx/>
            </a:endParaRPr>
          </a:p>
        </p:txBody>
      </p:sp>
      <p:sp>
        <p:nvSpPr>
          <p:cNvPr id="16" name="Alatunnisteen paikkamerkki 4"/>
          <p:cNvSpPr>
            <a:spLocks noGrp="1"/>
          </p:cNvSpPr>
          <p:nvPr>
            <p:ph type="ftr" sz="quarter" idx="11"/>
          </p:nvPr>
        </p:nvSpPr>
        <p:spPr/>
        <p:txBody>
          <a:bodyPr/>
          <a:lstStyle>
            <a:lvl1pPr>
              <a:defRPr smtClean="0">
                <a:solidFill>
                  <a:srgbClr val="FFFFFF"/>
                </a:solidFill>
                <a:uFillTx/>
              </a:defRPr>
            </a:lvl1pPr>
          </a:lstStyle>
          <a:p>
            <a:pPr>
              <a:defRPr>
                <a:uFillTx/>
              </a:defRPr>
            </a:pPr>
            <a:r>
              <a:rPr lang="fi-FI">
                <a:uFillTx/>
              </a:rPr>
              <a:t>Etunimi Sukunimi</a:t>
            </a:r>
          </a:p>
        </p:txBody>
      </p:sp>
      <p:sp>
        <p:nvSpPr>
          <p:cNvPr id="17" name="Dian numeron paikkamerkki 5"/>
          <p:cNvSpPr>
            <a:spLocks noGrp="1"/>
          </p:cNvSpPr>
          <p:nvPr>
            <p:ph type="sldNum" sz="quarter" idx="12"/>
          </p:nvPr>
        </p:nvSpPr>
        <p:spPr/>
        <p:txBody>
          <a:bodyPr/>
          <a:lstStyle>
            <a:lvl1pPr>
              <a:defRPr smtClean="0">
                <a:solidFill>
                  <a:srgbClr val="FFFFFF"/>
                </a:solidFill>
                <a:uFillTx/>
              </a:defRPr>
            </a:lvl1pPr>
          </a:lstStyle>
          <a:p>
            <a:pPr>
              <a:defRPr>
                <a:uFillTx/>
              </a:defRPr>
            </a:pPr>
            <a:fld id="{2721E670-1F5B-4A49-8DE6-16F3E62BC8C2}" type="slidenum">
              <a:rPr lang="fi-FI">
                <a:uFillTx/>
              </a:rPr>
              <a:pPr>
                <a:defRPr>
                  <a:uFillTx/>
                </a:defRPr>
              </a:pPr>
              <a:t>‹#›</a:t>
            </a:fld>
            <a:endParaRPr lang="fi-FI">
              <a:uFillTx/>
            </a:endParaRPr>
          </a:p>
        </p:txBody>
      </p:sp>
      <p:grpSp>
        <p:nvGrpSpPr>
          <p:cNvPr id="18" name="Ryhmä 17"/>
          <p:cNvGrpSpPr>
            <a:grpSpLocks noChangeAspect="1"/>
          </p:cNvGrpSpPr>
          <p:nvPr userDrawn="1"/>
        </p:nvGrpSpPr>
        <p:grpSpPr>
          <a:xfrm>
            <a:off x="10258648" y="105915"/>
            <a:ext cx="1778500" cy="1190320"/>
            <a:chOff x="5676903" y="1810547"/>
            <a:chExt cx="5997572" cy="4014075"/>
          </a:xfrm>
        </p:grpSpPr>
        <p:grpSp>
          <p:nvGrpSpPr>
            <p:cNvPr id="19" name="Ryhmä 18"/>
            <p:cNvGrpSpPr/>
            <p:nvPr/>
          </p:nvGrpSpPr>
          <p:grpSpPr>
            <a:xfrm>
              <a:off x="9644984" y="2713992"/>
              <a:ext cx="2029491" cy="2778661"/>
              <a:chOff x="9733920" y="2165958"/>
              <a:chExt cx="2029491" cy="2778661"/>
            </a:xfrm>
          </p:grpSpPr>
          <p:pic>
            <p:nvPicPr>
              <p:cNvPr id="22" name="Kuva 21"/>
              <p:cNvPicPr>
                <a:picLocks noChangeAspect="1"/>
              </p:cNvPicPr>
              <p:nvPr/>
            </p:nvPicPr>
            <p:blipFill>
              <a:blip r:embed="rId2"/>
              <a:stretch>
                <a:fillRect/>
              </a:stretch>
            </p:blipFill>
            <p:spPr>
              <a:xfrm>
                <a:off x="9742974" y="2165958"/>
                <a:ext cx="2020437" cy="1256881"/>
              </a:xfrm>
              <a:prstGeom prst="rect">
                <a:avLst/>
              </a:prstGeom>
              <a:ln>
                <a:noFill/>
              </a:ln>
              <a:effectLst>
                <a:outerShdw blurRad="292100" dist="139700" dir="2700000" algn="tl" rotWithShape="0">
                  <a:srgbClr val="333333">
                    <a:alpha val="65000"/>
                  </a:srgbClr>
                </a:outerShdw>
              </a:effectLst>
            </p:spPr>
          </p:pic>
          <p:pic>
            <p:nvPicPr>
              <p:cNvPr id="23" name="Kuva 22"/>
              <p:cNvPicPr>
                <a:picLocks noChangeAspect="1"/>
              </p:cNvPicPr>
              <p:nvPr/>
            </p:nvPicPr>
            <p:blipFill>
              <a:blip r:embed="rId3"/>
              <a:stretch>
                <a:fillRect/>
              </a:stretch>
            </p:blipFill>
            <p:spPr>
              <a:xfrm>
                <a:off x="9733920" y="3505900"/>
                <a:ext cx="2017459" cy="1438719"/>
              </a:xfrm>
              <a:prstGeom prst="rect">
                <a:avLst/>
              </a:prstGeom>
              <a:ln>
                <a:noFill/>
              </a:ln>
              <a:effectLst>
                <a:outerShdw blurRad="292100" dist="139700" dir="2700000" algn="tl" rotWithShape="0">
                  <a:srgbClr val="333333">
                    <a:alpha val="65000"/>
                  </a:srgbClr>
                </a:outerShdw>
              </a:effectLst>
            </p:spPr>
          </p:pic>
        </p:grpSp>
        <p:pic>
          <p:nvPicPr>
            <p:cNvPr id="20" name="Kuva 19"/>
            <p:cNvPicPr>
              <a:picLocks noChangeAspect="1"/>
            </p:cNvPicPr>
            <p:nvPr/>
          </p:nvPicPr>
          <p:blipFill>
            <a:blip r:embed="rId4"/>
            <a:stretch>
              <a:fillRect/>
            </a:stretch>
          </p:blipFill>
          <p:spPr>
            <a:xfrm>
              <a:off x="6622580" y="2382022"/>
              <a:ext cx="3135329" cy="3442600"/>
            </a:xfrm>
            <a:prstGeom prst="rect">
              <a:avLst/>
            </a:prstGeom>
            <a:ln>
              <a:noFill/>
            </a:ln>
            <a:effectLst>
              <a:outerShdw blurRad="292100" dist="139700" dir="2700000" algn="tl" rotWithShape="0">
                <a:srgbClr val="333333">
                  <a:alpha val="65000"/>
                </a:srgbClr>
              </a:outerShdw>
            </a:effectLst>
          </p:spPr>
        </p:pic>
        <p:pic>
          <p:nvPicPr>
            <p:cNvPr id="21" name="Kuva 20"/>
            <p:cNvPicPr>
              <a:picLocks noChangeAspect="1"/>
            </p:cNvPicPr>
            <p:nvPr/>
          </p:nvPicPr>
          <p:blipFill>
            <a:blip r:embed="rId5"/>
            <a:stretch>
              <a:fillRect/>
            </a:stretch>
          </p:blipFill>
          <p:spPr>
            <a:xfrm>
              <a:off x="5676903" y="1810547"/>
              <a:ext cx="2200457" cy="1806890"/>
            </a:xfrm>
            <a:prstGeom prst="rect">
              <a:avLst/>
            </a:prstGeom>
            <a:ln>
              <a:noFill/>
            </a:ln>
            <a:effectLst>
              <a:outerShdw blurRad="292100" dist="139700" dir="2700000" algn="tl" rotWithShape="0">
                <a:srgbClr val="333333">
                  <a:alpha val="65000"/>
                </a:srgbClr>
              </a:outerShdw>
            </a:effectLst>
          </p:spPr>
        </p:pic>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Kehmet-otsikko-ja-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407988"/>
            <a:ext cx="11234738" cy="662824"/>
          </a:xfrm>
        </p:spPr>
        <p:txBody>
          <a:bodyPr/>
          <a:lstStyle/>
          <a:p>
            <a:r>
              <a:rPr lang="fi-FI" dirty="0">
                <a:uFillTx/>
              </a:rPr>
              <a:t>Muokkaa </a:t>
            </a:r>
            <a:r>
              <a:rPr lang="fi-FI" dirty="0" err="1">
                <a:uFillTx/>
              </a:rPr>
              <a:t>perustyyl</a:t>
            </a:r>
            <a:r>
              <a:rPr lang="fi-FI" dirty="0">
                <a:uFillTx/>
              </a:rPr>
              <a:t>. </a:t>
            </a:r>
            <a:r>
              <a:rPr lang="fi-FI" dirty="0" err="1">
                <a:uFillTx/>
              </a:rPr>
              <a:t>napsautt</a:t>
            </a:r>
            <a:r>
              <a:rPr lang="fi-FI" dirty="0">
                <a:uFillTx/>
              </a:rPr>
              <a:t>.</a:t>
            </a:r>
          </a:p>
        </p:txBody>
      </p:sp>
      <p:sp>
        <p:nvSpPr>
          <p:cNvPr id="3" name="Sisällön paikkamerkki 2"/>
          <p:cNvSpPr>
            <a:spLocks noGrp="1"/>
          </p:cNvSpPr>
          <p:nvPr>
            <p:ph idx="1"/>
          </p:nvPr>
        </p:nvSpPr>
        <p:spPr>
          <a:xfrm>
            <a:off x="457200" y="1560011"/>
            <a:ext cx="11234738" cy="4616951"/>
          </a:xfrm>
        </p:spPr>
        <p:txBody>
          <a:bodyPr/>
          <a:lstStyle/>
          <a:p>
            <a:pPr lvl="0"/>
            <a:r>
              <a:rPr lang="fi-FI">
                <a:uFillTx/>
              </a:rPr>
              <a:t>Muokkaa tekstin perustyylejä napsauttamalla</a:t>
            </a:r>
          </a:p>
          <a:p>
            <a:pPr lvl="1"/>
            <a:r>
              <a:rPr lang="fi-FI">
                <a:uFillTx/>
              </a:rPr>
              <a:t>toinen taso</a:t>
            </a:r>
          </a:p>
          <a:p>
            <a:pPr lvl="2"/>
            <a:r>
              <a:rPr lang="fi-FI">
                <a:uFillTx/>
              </a:rPr>
              <a:t>kolmas taso</a:t>
            </a:r>
          </a:p>
          <a:p>
            <a:pPr lvl="3"/>
            <a:r>
              <a:rPr lang="fi-FI">
                <a:uFillTx/>
              </a:rPr>
              <a:t>neljäs taso</a:t>
            </a:r>
          </a:p>
          <a:p>
            <a:pPr lvl="4"/>
            <a:r>
              <a:rPr lang="fi-FI">
                <a:uFillTx/>
              </a:rPr>
              <a:t>viides taso</a:t>
            </a:r>
            <a:endParaRPr lang="fi-FI" dirty="0">
              <a:uFillTx/>
            </a:endParaRPr>
          </a:p>
        </p:txBody>
      </p:sp>
      <p:sp>
        <p:nvSpPr>
          <p:cNvPr id="4" name="Päivämäärän paikkamerkki 3"/>
          <p:cNvSpPr>
            <a:spLocks noGrp="1"/>
          </p:cNvSpPr>
          <p:nvPr>
            <p:ph type="dt" sz="half" idx="10"/>
          </p:nvPr>
        </p:nvSpPr>
        <p:spPr/>
        <p:txBody>
          <a:bodyPr/>
          <a:lstStyle>
            <a:lvl1pPr>
              <a:defRPr>
                <a:uFillTx/>
              </a:defRPr>
            </a:lvl1pPr>
          </a:lstStyle>
          <a:p>
            <a:pPr>
              <a:defRPr>
                <a:uFillTx/>
              </a:defRPr>
            </a:pPr>
            <a:fld id="{72D3E8FF-0D86-4156-9F0A-94F0D78AD399}" type="datetime1">
              <a:rPr lang="fi-FI">
                <a:uFillTx/>
              </a:rPr>
              <a:pPr>
                <a:defRPr>
                  <a:uFillTx/>
                </a:defRPr>
              </a:pPr>
              <a:t>8.11.2019</a:t>
            </a:fld>
            <a:endParaRPr lang="fi-FI" dirty="0">
              <a:uFillTx/>
            </a:endParaRPr>
          </a:p>
        </p:txBody>
      </p:sp>
      <p:sp>
        <p:nvSpPr>
          <p:cNvPr id="5" name="Alatunnisteen paikkamerkki 4"/>
          <p:cNvSpPr>
            <a:spLocks noGrp="1"/>
          </p:cNvSpPr>
          <p:nvPr>
            <p:ph type="ftr" sz="quarter" idx="11"/>
          </p:nvPr>
        </p:nvSpPr>
        <p:spPr/>
        <p:txBody>
          <a:bodyPr/>
          <a:lstStyle>
            <a:lvl1pPr>
              <a:defRPr>
                <a:uFillTx/>
              </a:defRPr>
            </a:lvl1pPr>
          </a:lstStyle>
          <a:p>
            <a:pPr>
              <a:defRPr>
                <a:uFillTx/>
              </a:defRPr>
            </a:pPr>
            <a:r>
              <a:rPr lang="fi-FI">
                <a:uFillTx/>
              </a:rPr>
              <a:t>Etunimi Sukunimi</a:t>
            </a:r>
            <a:endParaRPr lang="fi-FI" dirty="0">
              <a:uFillTx/>
            </a:endParaRPr>
          </a:p>
        </p:txBody>
      </p:sp>
      <p:sp>
        <p:nvSpPr>
          <p:cNvPr id="6" name="Dian numeron paikkamerkki 5"/>
          <p:cNvSpPr>
            <a:spLocks noGrp="1"/>
          </p:cNvSpPr>
          <p:nvPr>
            <p:ph type="sldNum" sz="quarter" idx="12"/>
          </p:nvPr>
        </p:nvSpPr>
        <p:spPr/>
        <p:txBody>
          <a:bodyPr/>
          <a:lstStyle>
            <a:lvl1pPr>
              <a:defRPr>
                <a:uFillTx/>
              </a:defRPr>
            </a:lvl1pPr>
          </a:lstStyle>
          <a:p>
            <a:pPr>
              <a:defRPr>
                <a:uFillTx/>
              </a:defRPr>
            </a:pPr>
            <a:fld id="{13CFDC6C-3633-4E4E-A1CE-7741E7EBFD50}" type="slidenum">
              <a:rPr lang="fi-FI">
                <a:uFillTx/>
              </a:rPr>
              <a:pPr>
                <a:defRPr>
                  <a:uFillTx/>
                </a:defRPr>
              </a:pPr>
              <a:t>‹#›</a:t>
            </a:fld>
            <a:endParaRPr lang="fi-FI" dirty="0">
              <a:uFillTx/>
            </a:endParaRPr>
          </a:p>
        </p:txBody>
      </p:sp>
      <p:sp>
        <p:nvSpPr>
          <p:cNvPr id="9" name="Sisällön paikkamerkki 2"/>
          <p:cNvSpPr>
            <a:spLocks noGrp="1"/>
          </p:cNvSpPr>
          <p:nvPr>
            <p:ph idx="13" hasCustomPrompt="1"/>
          </p:nvPr>
        </p:nvSpPr>
        <p:spPr>
          <a:xfrm>
            <a:off x="457200" y="1070812"/>
            <a:ext cx="11234738" cy="445252"/>
          </a:xfrm>
        </p:spPr>
        <p:txBody>
          <a:bodyPr/>
          <a:lstStyle>
            <a:lvl1pPr marL="0" indent="0">
              <a:buNone/>
              <a:defRPr sz="1400">
                <a:uFillTx/>
              </a:defRPr>
            </a:lvl1pPr>
          </a:lstStyle>
          <a:p>
            <a:pPr lvl="0"/>
            <a:r>
              <a:rPr lang="fi-FI" dirty="0">
                <a:uFillTx/>
              </a:rPr>
              <a:t>[muokkaa ohje tähän]</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Kehmet-kaksi-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uFillTx/>
              </a:rPr>
              <a:t>Muokkaa perustyyl. napsautt.</a:t>
            </a:r>
          </a:p>
        </p:txBody>
      </p:sp>
      <p:sp>
        <p:nvSpPr>
          <p:cNvPr id="3" name="Sisällön paikkamerkki 2"/>
          <p:cNvSpPr>
            <a:spLocks noGrp="1"/>
          </p:cNvSpPr>
          <p:nvPr>
            <p:ph sz="half" idx="1"/>
          </p:nvPr>
        </p:nvSpPr>
        <p:spPr>
          <a:xfrm>
            <a:off x="457200" y="1323474"/>
            <a:ext cx="5364000" cy="4854126"/>
          </a:xfrm>
        </p:spPr>
        <p:txBody>
          <a:bodyPr/>
          <a:lstStyle/>
          <a:p>
            <a:pPr lvl="0"/>
            <a:r>
              <a:rPr lang="fi-FI">
                <a:uFillTx/>
              </a:rPr>
              <a:t>Muokkaa tekstin perustyylejä napsauttamalla</a:t>
            </a:r>
          </a:p>
          <a:p>
            <a:pPr lvl="1"/>
            <a:r>
              <a:rPr lang="fi-FI">
                <a:uFillTx/>
              </a:rPr>
              <a:t>toinen taso</a:t>
            </a:r>
          </a:p>
          <a:p>
            <a:pPr lvl="2"/>
            <a:r>
              <a:rPr lang="fi-FI">
                <a:uFillTx/>
              </a:rPr>
              <a:t>kolmas taso</a:t>
            </a:r>
          </a:p>
          <a:p>
            <a:pPr lvl="3"/>
            <a:r>
              <a:rPr lang="fi-FI">
                <a:uFillTx/>
              </a:rPr>
              <a:t>neljäs taso</a:t>
            </a:r>
          </a:p>
          <a:p>
            <a:pPr lvl="4"/>
            <a:r>
              <a:rPr lang="fi-FI">
                <a:uFillTx/>
              </a:rPr>
              <a:t>viides taso</a:t>
            </a:r>
            <a:endParaRPr lang="fi-FI" dirty="0">
              <a:uFillTx/>
            </a:endParaRPr>
          </a:p>
        </p:txBody>
      </p:sp>
      <p:sp>
        <p:nvSpPr>
          <p:cNvPr id="4" name="Sisällön paikkamerkki 3"/>
          <p:cNvSpPr>
            <a:spLocks noGrp="1"/>
          </p:cNvSpPr>
          <p:nvPr>
            <p:ph sz="half" idx="2"/>
          </p:nvPr>
        </p:nvSpPr>
        <p:spPr>
          <a:xfrm>
            <a:off x="6172200" y="1323474"/>
            <a:ext cx="5364000" cy="4854126"/>
          </a:xfrm>
        </p:spPr>
        <p:txBody>
          <a:bodyPr/>
          <a:lstStyle/>
          <a:p>
            <a:pPr lvl="0"/>
            <a:r>
              <a:rPr lang="fi-FI">
                <a:uFillTx/>
              </a:rPr>
              <a:t>Muokkaa tekstin perustyylejä napsauttamalla</a:t>
            </a:r>
          </a:p>
          <a:p>
            <a:pPr lvl="1"/>
            <a:r>
              <a:rPr lang="fi-FI">
                <a:uFillTx/>
              </a:rPr>
              <a:t>toinen taso</a:t>
            </a:r>
          </a:p>
          <a:p>
            <a:pPr lvl="2"/>
            <a:r>
              <a:rPr lang="fi-FI">
                <a:uFillTx/>
              </a:rPr>
              <a:t>kolmas taso</a:t>
            </a:r>
          </a:p>
          <a:p>
            <a:pPr lvl="3"/>
            <a:r>
              <a:rPr lang="fi-FI">
                <a:uFillTx/>
              </a:rPr>
              <a:t>neljäs taso</a:t>
            </a:r>
          </a:p>
          <a:p>
            <a:pPr lvl="4"/>
            <a:r>
              <a:rPr lang="fi-FI">
                <a:uFillTx/>
              </a:rPr>
              <a:t>viides taso</a:t>
            </a:r>
          </a:p>
        </p:txBody>
      </p:sp>
      <p:sp>
        <p:nvSpPr>
          <p:cNvPr id="5" name="Päivämäärän paikkamerkki 3"/>
          <p:cNvSpPr>
            <a:spLocks noGrp="1"/>
          </p:cNvSpPr>
          <p:nvPr>
            <p:ph type="dt" sz="half" idx="10"/>
          </p:nvPr>
        </p:nvSpPr>
        <p:spPr/>
        <p:txBody>
          <a:bodyPr/>
          <a:lstStyle>
            <a:lvl1pPr>
              <a:defRPr>
                <a:uFillTx/>
              </a:defRPr>
            </a:lvl1pPr>
          </a:lstStyle>
          <a:p>
            <a:pPr>
              <a:defRPr>
                <a:uFillTx/>
              </a:defRPr>
            </a:pPr>
            <a:fld id="{71E289CD-BC0E-4898-812E-A6A43EF32DBA}" type="datetime1">
              <a:rPr lang="fi-FI">
                <a:uFillTx/>
              </a:rPr>
              <a:pPr>
                <a:defRPr>
                  <a:uFillTx/>
                </a:defRPr>
              </a:pPr>
              <a:t>8.11.2019</a:t>
            </a:fld>
            <a:endParaRPr lang="fi-FI" dirty="0">
              <a:uFillTx/>
            </a:endParaRPr>
          </a:p>
        </p:txBody>
      </p:sp>
      <p:sp>
        <p:nvSpPr>
          <p:cNvPr id="6" name="Alatunnisteen paikkamerkki 4"/>
          <p:cNvSpPr>
            <a:spLocks noGrp="1"/>
          </p:cNvSpPr>
          <p:nvPr>
            <p:ph type="ftr" sz="quarter" idx="11"/>
          </p:nvPr>
        </p:nvSpPr>
        <p:spPr/>
        <p:txBody>
          <a:bodyPr/>
          <a:lstStyle>
            <a:lvl1pPr>
              <a:defRPr>
                <a:uFillTx/>
              </a:defRPr>
            </a:lvl1pPr>
          </a:lstStyle>
          <a:p>
            <a:pPr>
              <a:defRPr>
                <a:uFillTx/>
              </a:defRPr>
            </a:pPr>
            <a:r>
              <a:rPr lang="fi-FI">
                <a:uFillTx/>
              </a:rPr>
              <a:t>Etunimi Sukunimi</a:t>
            </a:r>
            <a:endParaRPr lang="fi-FI" dirty="0">
              <a:uFillTx/>
            </a:endParaRPr>
          </a:p>
        </p:txBody>
      </p:sp>
      <p:sp>
        <p:nvSpPr>
          <p:cNvPr id="7" name="Dian numeron paikkamerkki 5"/>
          <p:cNvSpPr>
            <a:spLocks noGrp="1"/>
          </p:cNvSpPr>
          <p:nvPr>
            <p:ph type="sldNum" sz="quarter" idx="12"/>
          </p:nvPr>
        </p:nvSpPr>
        <p:spPr/>
        <p:txBody>
          <a:bodyPr/>
          <a:lstStyle>
            <a:lvl1pPr>
              <a:defRPr>
                <a:uFillTx/>
              </a:defRPr>
            </a:lvl1pPr>
          </a:lstStyle>
          <a:p>
            <a:pPr>
              <a:defRPr>
                <a:uFillTx/>
              </a:defRPr>
            </a:pPr>
            <a:fld id="{E8ACFB45-9A1F-4BF1-AEB1-168A3EE59D06}" type="slidenum">
              <a:rPr lang="fi-FI">
                <a:uFillTx/>
              </a:rPr>
              <a:pPr>
                <a:defRPr>
                  <a:uFillTx/>
                </a:defRPr>
              </a:pPr>
              <a:t>‹#›</a:t>
            </a:fld>
            <a:endParaRPr lang="fi-FI" dirty="0">
              <a:uFillTx/>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Kehmet-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uFillTx/>
              </a:rPr>
              <a:t>Muokkaa perustyyl. napsautt.</a:t>
            </a:r>
          </a:p>
        </p:txBody>
      </p:sp>
      <p:sp>
        <p:nvSpPr>
          <p:cNvPr id="3" name="Sisällön paikkamerkki 2"/>
          <p:cNvSpPr>
            <a:spLocks noGrp="1"/>
          </p:cNvSpPr>
          <p:nvPr>
            <p:ph sz="half" idx="1"/>
          </p:nvPr>
        </p:nvSpPr>
        <p:spPr>
          <a:xfrm>
            <a:off x="457200" y="1935804"/>
            <a:ext cx="5364000" cy="4241795"/>
          </a:xfrm>
        </p:spPr>
        <p:txBody>
          <a:bodyPr/>
          <a:lstStyle/>
          <a:p>
            <a:pPr lvl="0"/>
            <a:r>
              <a:rPr lang="fi-FI">
                <a:uFillTx/>
              </a:rPr>
              <a:t>Muokkaa tekstin perustyylejä napsauttamalla</a:t>
            </a:r>
          </a:p>
          <a:p>
            <a:pPr lvl="1"/>
            <a:r>
              <a:rPr lang="fi-FI">
                <a:uFillTx/>
              </a:rPr>
              <a:t>toinen taso</a:t>
            </a:r>
          </a:p>
          <a:p>
            <a:pPr lvl="2"/>
            <a:r>
              <a:rPr lang="fi-FI">
                <a:uFillTx/>
              </a:rPr>
              <a:t>kolmas taso</a:t>
            </a:r>
          </a:p>
          <a:p>
            <a:pPr lvl="3"/>
            <a:r>
              <a:rPr lang="fi-FI">
                <a:uFillTx/>
              </a:rPr>
              <a:t>neljäs taso</a:t>
            </a:r>
          </a:p>
          <a:p>
            <a:pPr lvl="4"/>
            <a:r>
              <a:rPr lang="fi-FI">
                <a:uFillTx/>
              </a:rPr>
              <a:t>viides taso</a:t>
            </a:r>
            <a:endParaRPr lang="fi-FI" dirty="0">
              <a:uFillTx/>
            </a:endParaRPr>
          </a:p>
        </p:txBody>
      </p:sp>
      <p:sp>
        <p:nvSpPr>
          <p:cNvPr id="4" name="Sisällön paikkamerkki 3"/>
          <p:cNvSpPr>
            <a:spLocks noGrp="1"/>
          </p:cNvSpPr>
          <p:nvPr>
            <p:ph sz="half" idx="2"/>
          </p:nvPr>
        </p:nvSpPr>
        <p:spPr>
          <a:xfrm>
            <a:off x="6172200" y="1935804"/>
            <a:ext cx="5364000" cy="4241795"/>
          </a:xfrm>
        </p:spPr>
        <p:txBody>
          <a:bodyPr/>
          <a:lstStyle/>
          <a:p>
            <a:pPr lvl="0"/>
            <a:r>
              <a:rPr lang="fi-FI">
                <a:uFillTx/>
              </a:rPr>
              <a:t>Muokkaa tekstin perustyylejä napsauttamalla</a:t>
            </a:r>
          </a:p>
          <a:p>
            <a:pPr lvl="1"/>
            <a:r>
              <a:rPr lang="fi-FI">
                <a:uFillTx/>
              </a:rPr>
              <a:t>toinen taso</a:t>
            </a:r>
          </a:p>
          <a:p>
            <a:pPr lvl="2"/>
            <a:r>
              <a:rPr lang="fi-FI">
                <a:uFillTx/>
              </a:rPr>
              <a:t>kolmas taso</a:t>
            </a:r>
          </a:p>
          <a:p>
            <a:pPr lvl="3"/>
            <a:r>
              <a:rPr lang="fi-FI">
                <a:uFillTx/>
              </a:rPr>
              <a:t>neljäs taso</a:t>
            </a:r>
          </a:p>
          <a:p>
            <a:pPr lvl="4"/>
            <a:r>
              <a:rPr lang="fi-FI">
                <a:uFillTx/>
              </a:rPr>
              <a:t>viides taso</a:t>
            </a:r>
            <a:endParaRPr lang="fi-FI" dirty="0">
              <a:uFillTx/>
            </a:endParaRPr>
          </a:p>
        </p:txBody>
      </p:sp>
      <p:sp>
        <p:nvSpPr>
          <p:cNvPr id="10" name="Tekstin paikkamerkki 9"/>
          <p:cNvSpPr>
            <a:spLocks noGrp="1"/>
          </p:cNvSpPr>
          <p:nvPr>
            <p:ph type="body" sz="quarter" idx="13"/>
          </p:nvPr>
        </p:nvSpPr>
        <p:spPr>
          <a:xfrm>
            <a:off x="457200" y="1555784"/>
            <a:ext cx="5364163" cy="409203"/>
          </a:xfrm>
        </p:spPr>
        <p:txBody>
          <a:bodyPr/>
          <a:lstStyle>
            <a:lvl1pPr marL="0" indent="0">
              <a:buNone/>
              <a:defRPr>
                <a:uFillTx/>
                <a:latin typeface="Arial Black" panose="020B0A04020102020204" pitchFamily="34" charset="0"/>
              </a:defRPr>
            </a:lvl1pPr>
          </a:lstStyle>
          <a:p>
            <a:pPr lvl="0"/>
            <a:r>
              <a:rPr lang="fi-FI">
                <a:uFillTx/>
              </a:rPr>
              <a:t>Muokkaa tekstin perustyylejä napsauttamalla</a:t>
            </a:r>
          </a:p>
        </p:txBody>
      </p:sp>
      <p:sp>
        <p:nvSpPr>
          <p:cNvPr id="11" name="Tekstin paikkamerkki 9"/>
          <p:cNvSpPr>
            <a:spLocks noGrp="1"/>
          </p:cNvSpPr>
          <p:nvPr>
            <p:ph type="body" sz="quarter" idx="14"/>
          </p:nvPr>
        </p:nvSpPr>
        <p:spPr>
          <a:xfrm>
            <a:off x="6174000" y="1555784"/>
            <a:ext cx="5364163" cy="409203"/>
          </a:xfrm>
        </p:spPr>
        <p:txBody>
          <a:bodyPr/>
          <a:lstStyle>
            <a:lvl1pPr marL="0" indent="0">
              <a:buNone/>
              <a:defRPr>
                <a:uFillTx/>
                <a:latin typeface="Arial Black" panose="020B0A04020102020204" pitchFamily="34" charset="0"/>
              </a:defRPr>
            </a:lvl1pPr>
          </a:lstStyle>
          <a:p>
            <a:pPr lvl="0"/>
            <a:r>
              <a:rPr lang="fi-FI">
                <a:uFillTx/>
              </a:rPr>
              <a:t>Muokkaa tekstin perustyylejä napsauttamalla</a:t>
            </a:r>
          </a:p>
        </p:txBody>
      </p:sp>
      <p:sp>
        <p:nvSpPr>
          <p:cNvPr id="7" name="Päivämäärän paikkamerkki 3"/>
          <p:cNvSpPr>
            <a:spLocks noGrp="1"/>
          </p:cNvSpPr>
          <p:nvPr>
            <p:ph type="dt" sz="half" idx="15"/>
          </p:nvPr>
        </p:nvSpPr>
        <p:spPr/>
        <p:txBody>
          <a:bodyPr/>
          <a:lstStyle>
            <a:lvl1pPr>
              <a:defRPr>
                <a:uFillTx/>
              </a:defRPr>
            </a:lvl1pPr>
          </a:lstStyle>
          <a:p>
            <a:pPr>
              <a:defRPr>
                <a:uFillTx/>
              </a:defRPr>
            </a:pPr>
            <a:fld id="{AE3CF9F1-E9BA-4577-88F3-3C23F9C0C1A0}" type="datetime1">
              <a:rPr lang="fi-FI">
                <a:uFillTx/>
              </a:rPr>
              <a:pPr>
                <a:defRPr>
                  <a:uFillTx/>
                </a:defRPr>
              </a:pPr>
              <a:t>8.11.2019</a:t>
            </a:fld>
            <a:endParaRPr lang="fi-FI" dirty="0">
              <a:uFillTx/>
            </a:endParaRPr>
          </a:p>
        </p:txBody>
      </p:sp>
      <p:sp>
        <p:nvSpPr>
          <p:cNvPr id="8" name="Alatunnisteen paikkamerkki 4"/>
          <p:cNvSpPr>
            <a:spLocks noGrp="1"/>
          </p:cNvSpPr>
          <p:nvPr>
            <p:ph type="ftr" sz="quarter" idx="16"/>
          </p:nvPr>
        </p:nvSpPr>
        <p:spPr/>
        <p:txBody>
          <a:bodyPr/>
          <a:lstStyle>
            <a:lvl1pPr>
              <a:defRPr>
                <a:uFillTx/>
              </a:defRPr>
            </a:lvl1pPr>
          </a:lstStyle>
          <a:p>
            <a:pPr>
              <a:defRPr>
                <a:uFillTx/>
              </a:defRPr>
            </a:pPr>
            <a:r>
              <a:rPr lang="fi-FI">
                <a:uFillTx/>
              </a:rPr>
              <a:t>Etunimi Sukunimi</a:t>
            </a:r>
            <a:endParaRPr lang="fi-FI" dirty="0">
              <a:uFillTx/>
            </a:endParaRPr>
          </a:p>
        </p:txBody>
      </p:sp>
      <p:sp>
        <p:nvSpPr>
          <p:cNvPr id="9" name="Dian numeron paikkamerkki 5"/>
          <p:cNvSpPr>
            <a:spLocks noGrp="1"/>
          </p:cNvSpPr>
          <p:nvPr>
            <p:ph type="sldNum" sz="quarter" idx="17"/>
          </p:nvPr>
        </p:nvSpPr>
        <p:spPr/>
        <p:txBody>
          <a:bodyPr/>
          <a:lstStyle>
            <a:lvl1pPr>
              <a:defRPr>
                <a:uFillTx/>
              </a:defRPr>
            </a:lvl1pPr>
          </a:lstStyle>
          <a:p>
            <a:pPr>
              <a:defRPr>
                <a:uFillTx/>
              </a:defRPr>
            </a:pPr>
            <a:fld id="{4E379DBF-2A29-43B1-9F7E-346CAF37AC69}" type="slidenum">
              <a:rPr lang="fi-FI">
                <a:uFillTx/>
              </a:rPr>
              <a:pPr>
                <a:defRPr>
                  <a:uFillTx/>
                </a:defRPr>
              </a:pPr>
              <a:t>‹#›</a:t>
            </a:fld>
            <a:endParaRPr lang="fi-FI" dirty="0">
              <a:uFillTx/>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Kehmet-sisältö-ja-kuva">
    <p:spTree>
      <p:nvGrpSpPr>
        <p:cNvPr id="1" name=""/>
        <p:cNvGrpSpPr/>
        <p:nvPr/>
      </p:nvGrpSpPr>
      <p:grpSpPr>
        <a:xfrm>
          <a:off x="0" y="0"/>
          <a:ext cx="0" cy="0"/>
          <a:chOff x="0" y="0"/>
          <a:chExt cx="0" cy="0"/>
        </a:xfrm>
      </p:grpSpPr>
      <p:sp>
        <p:nvSpPr>
          <p:cNvPr id="2" name="Otsikko 1"/>
          <p:cNvSpPr>
            <a:spLocks noGrp="1"/>
          </p:cNvSpPr>
          <p:nvPr>
            <p:ph type="title"/>
          </p:nvPr>
        </p:nvSpPr>
        <p:spPr>
          <a:xfrm>
            <a:off x="457200" y="408562"/>
            <a:ext cx="6371618" cy="1172387"/>
          </a:xfrm>
        </p:spPr>
        <p:txBody>
          <a:bodyPr/>
          <a:lstStyle/>
          <a:p>
            <a:r>
              <a:rPr lang="fi-FI" dirty="0">
                <a:uFillTx/>
              </a:rPr>
              <a:t>Muokkaa </a:t>
            </a:r>
            <a:r>
              <a:rPr lang="fi-FI" dirty="0" err="1">
                <a:uFillTx/>
              </a:rPr>
              <a:t>perustyyl</a:t>
            </a:r>
            <a:r>
              <a:rPr lang="fi-FI" dirty="0">
                <a:uFillTx/>
              </a:rPr>
              <a:t>. </a:t>
            </a:r>
            <a:r>
              <a:rPr lang="fi-FI" dirty="0" err="1">
                <a:uFillTx/>
              </a:rPr>
              <a:t>napsautt</a:t>
            </a:r>
            <a:r>
              <a:rPr lang="fi-FI" dirty="0">
                <a:uFillTx/>
              </a:rPr>
              <a:t>.</a:t>
            </a:r>
          </a:p>
        </p:txBody>
      </p:sp>
      <p:sp>
        <p:nvSpPr>
          <p:cNvPr id="3" name="Sisällön paikkamerkki 2"/>
          <p:cNvSpPr>
            <a:spLocks noGrp="1"/>
          </p:cNvSpPr>
          <p:nvPr>
            <p:ph sz="half" idx="1"/>
          </p:nvPr>
        </p:nvSpPr>
        <p:spPr>
          <a:xfrm>
            <a:off x="457200" y="1720516"/>
            <a:ext cx="6371618" cy="4457083"/>
          </a:xfrm>
        </p:spPr>
        <p:txBody>
          <a:bodyPr/>
          <a:lstStyle/>
          <a:p>
            <a:pPr lvl="0"/>
            <a:r>
              <a:rPr lang="fi-FI">
                <a:uFillTx/>
              </a:rPr>
              <a:t>Muokkaa tekstin perustyylejä napsauttamalla</a:t>
            </a:r>
          </a:p>
          <a:p>
            <a:pPr lvl="1"/>
            <a:r>
              <a:rPr lang="fi-FI">
                <a:uFillTx/>
              </a:rPr>
              <a:t>toinen taso</a:t>
            </a:r>
          </a:p>
          <a:p>
            <a:pPr lvl="2"/>
            <a:r>
              <a:rPr lang="fi-FI">
                <a:uFillTx/>
              </a:rPr>
              <a:t>kolmas taso</a:t>
            </a:r>
          </a:p>
          <a:p>
            <a:pPr lvl="3"/>
            <a:r>
              <a:rPr lang="fi-FI">
                <a:uFillTx/>
              </a:rPr>
              <a:t>neljäs taso</a:t>
            </a:r>
          </a:p>
          <a:p>
            <a:pPr lvl="4"/>
            <a:r>
              <a:rPr lang="fi-FI">
                <a:uFillTx/>
              </a:rPr>
              <a:t>viides taso</a:t>
            </a:r>
            <a:endParaRPr lang="fi-FI" dirty="0">
              <a:uFillTx/>
            </a:endParaRPr>
          </a:p>
        </p:txBody>
      </p:sp>
      <p:sp>
        <p:nvSpPr>
          <p:cNvPr id="10" name="Kuvan paikkamerkki 9"/>
          <p:cNvSpPr>
            <a:spLocks noGrp="1"/>
          </p:cNvSpPr>
          <p:nvPr>
            <p:ph type="pic" sz="quarter" idx="13"/>
          </p:nvPr>
        </p:nvSpPr>
        <p:spPr>
          <a:xfrm>
            <a:off x="7131050" y="0"/>
            <a:ext cx="5060950" cy="6858000"/>
          </a:xfrm>
          <a:solidFill>
            <a:schemeClr val="bg1">
              <a:lumMod val="85000"/>
            </a:schemeClr>
          </a:solidFill>
        </p:spPr>
        <p:txBody>
          <a:bodyPr rtlCol="0">
            <a:noAutofit/>
          </a:bodyPr>
          <a:lstStyle>
            <a:lvl1pPr marL="0" indent="0" algn="r">
              <a:buNone/>
              <a:defRPr>
                <a:uFillTx/>
              </a:defRPr>
            </a:lvl1pPr>
          </a:lstStyle>
          <a:p>
            <a:pPr lvl="0"/>
            <a:r>
              <a:rPr lang="fi-FI" noProof="0">
                <a:uFillTx/>
              </a:rPr>
              <a:t>Lisää kuva napsauttamalla kuvaketta</a:t>
            </a:r>
          </a:p>
        </p:txBody>
      </p:sp>
      <p:sp>
        <p:nvSpPr>
          <p:cNvPr id="5" name="Päivämäärän paikkamerkki 3"/>
          <p:cNvSpPr>
            <a:spLocks noGrp="1"/>
          </p:cNvSpPr>
          <p:nvPr>
            <p:ph type="dt" sz="half" idx="14"/>
          </p:nvPr>
        </p:nvSpPr>
        <p:spPr/>
        <p:txBody>
          <a:bodyPr/>
          <a:lstStyle>
            <a:lvl1pPr>
              <a:defRPr>
                <a:uFillTx/>
              </a:defRPr>
            </a:lvl1pPr>
          </a:lstStyle>
          <a:p>
            <a:pPr>
              <a:defRPr>
                <a:uFillTx/>
              </a:defRPr>
            </a:pPr>
            <a:fld id="{D83ECD06-8F20-4CE8-943F-B69CD98B9D5E}" type="datetime1">
              <a:rPr lang="fi-FI">
                <a:uFillTx/>
              </a:rPr>
              <a:pPr>
                <a:defRPr>
                  <a:uFillTx/>
                </a:defRPr>
              </a:pPr>
              <a:t>8.11.2019</a:t>
            </a:fld>
            <a:endParaRPr lang="fi-FI" dirty="0">
              <a:uFillTx/>
            </a:endParaRPr>
          </a:p>
        </p:txBody>
      </p:sp>
      <p:sp>
        <p:nvSpPr>
          <p:cNvPr id="6" name="Alatunnisteen paikkamerkki 4"/>
          <p:cNvSpPr>
            <a:spLocks noGrp="1"/>
          </p:cNvSpPr>
          <p:nvPr>
            <p:ph type="ftr" sz="quarter" idx="15"/>
          </p:nvPr>
        </p:nvSpPr>
        <p:spPr/>
        <p:txBody>
          <a:bodyPr/>
          <a:lstStyle>
            <a:lvl1pPr>
              <a:defRPr>
                <a:uFillTx/>
              </a:defRPr>
            </a:lvl1pPr>
          </a:lstStyle>
          <a:p>
            <a:pPr>
              <a:defRPr>
                <a:uFillTx/>
              </a:defRPr>
            </a:pPr>
            <a:r>
              <a:rPr lang="fi-FI">
                <a:uFillTx/>
              </a:rPr>
              <a:t>Etunimi Sukunimi</a:t>
            </a:r>
            <a:endParaRPr lang="fi-FI" dirty="0">
              <a:uFillTx/>
            </a:endParaRPr>
          </a:p>
        </p:txBody>
      </p:sp>
      <p:sp>
        <p:nvSpPr>
          <p:cNvPr id="7" name="Dian numeron paikkamerkki 5"/>
          <p:cNvSpPr>
            <a:spLocks noGrp="1"/>
          </p:cNvSpPr>
          <p:nvPr>
            <p:ph type="sldNum" sz="quarter" idx="16"/>
          </p:nvPr>
        </p:nvSpPr>
        <p:spPr/>
        <p:txBody>
          <a:bodyPr/>
          <a:lstStyle>
            <a:lvl1pPr>
              <a:defRPr>
                <a:uFillTx/>
              </a:defRPr>
            </a:lvl1pPr>
          </a:lstStyle>
          <a:p>
            <a:pPr>
              <a:defRPr>
                <a:uFillTx/>
              </a:defRPr>
            </a:pPr>
            <a:fld id="{79853895-AB2C-4C0C-8295-D1EE2770F9CD}" type="slidenum">
              <a:rPr lang="fi-FI">
                <a:uFillTx/>
              </a:rPr>
              <a:pPr>
                <a:defRPr>
                  <a:uFillTx/>
                </a:defRPr>
              </a:pPr>
              <a:t>‹#›</a:t>
            </a:fld>
            <a:endParaRPr lang="fi-FI" dirty="0">
              <a:uFillTx/>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Kehmet-iso-kuvapohj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12192000" cy="5428642"/>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2" name="Otsikko 1"/>
          <p:cNvSpPr>
            <a:spLocks noGrp="1"/>
          </p:cNvSpPr>
          <p:nvPr>
            <p:ph type="title"/>
          </p:nvPr>
        </p:nvSpPr>
        <p:spPr>
          <a:xfrm>
            <a:off x="457199" y="5486400"/>
            <a:ext cx="11235447" cy="670884"/>
          </a:xfrm>
        </p:spPr>
        <p:txBody>
          <a:bodyPr anchor="ctr"/>
          <a:lstStyle>
            <a:lvl1pPr algn="ctr">
              <a:defRPr sz="2600" b="0">
                <a:uFillTx/>
                <a:latin typeface="+mn-lt"/>
              </a:defRPr>
            </a:lvl1pPr>
          </a:lstStyle>
          <a:p>
            <a:r>
              <a:rPr lang="fi-FI">
                <a:uFillTx/>
              </a:rPr>
              <a:t>Muokkaa perustyyl. napsautt.</a:t>
            </a:r>
            <a:endParaRPr lang="fi-FI" dirty="0">
              <a:uFillTx/>
            </a:endParaRPr>
          </a:p>
        </p:txBody>
      </p:sp>
      <p:sp>
        <p:nvSpPr>
          <p:cNvPr id="4" name="Päivämäärän paikkamerkki 3"/>
          <p:cNvSpPr>
            <a:spLocks noGrp="1"/>
          </p:cNvSpPr>
          <p:nvPr>
            <p:ph type="dt" sz="half" idx="14"/>
          </p:nvPr>
        </p:nvSpPr>
        <p:spPr/>
        <p:txBody>
          <a:bodyPr/>
          <a:lstStyle>
            <a:lvl1pPr>
              <a:defRPr>
                <a:uFillTx/>
              </a:defRPr>
            </a:lvl1pPr>
          </a:lstStyle>
          <a:p>
            <a:pPr>
              <a:defRPr>
                <a:uFillTx/>
              </a:defRPr>
            </a:pPr>
            <a:fld id="{AAA1AE9D-5030-41AB-A4FF-78CB0C415936}" type="datetime1">
              <a:rPr lang="fi-FI">
                <a:uFillTx/>
              </a:rPr>
              <a:pPr>
                <a:defRPr>
                  <a:uFillTx/>
                </a:defRPr>
              </a:pPr>
              <a:t>8.11.2019</a:t>
            </a:fld>
            <a:endParaRPr lang="fi-FI" dirty="0">
              <a:uFillTx/>
            </a:endParaRPr>
          </a:p>
        </p:txBody>
      </p:sp>
      <p:sp>
        <p:nvSpPr>
          <p:cNvPr id="5" name="Alatunnisteen paikkamerkki 4"/>
          <p:cNvSpPr>
            <a:spLocks noGrp="1"/>
          </p:cNvSpPr>
          <p:nvPr>
            <p:ph type="ftr" sz="quarter" idx="15"/>
          </p:nvPr>
        </p:nvSpPr>
        <p:spPr/>
        <p:txBody>
          <a:bodyPr/>
          <a:lstStyle>
            <a:lvl1pPr>
              <a:defRPr>
                <a:uFillTx/>
              </a:defRPr>
            </a:lvl1pPr>
          </a:lstStyle>
          <a:p>
            <a:pPr>
              <a:defRPr>
                <a:uFillTx/>
              </a:defRPr>
            </a:pPr>
            <a:r>
              <a:rPr lang="fi-FI">
                <a:uFillTx/>
              </a:rPr>
              <a:t>Etunimi Sukunimi</a:t>
            </a:r>
            <a:endParaRPr lang="fi-FI" dirty="0">
              <a:uFillTx/>
            </a:endParaRPr>
          </a:p>
        </p:txBody>
      </p:sp>
      <p:sp>
        <p:nvSpPr>
          <p:cNvPr id="6" name="Dian numeron paikkamerkki 5"/>
          <p:cNvSpPr>
            <a:spLocks noGrp="1"/>
          </p:cNvSpPr>
          <p:nvPr>
            <p:ph type="sldNum" sz="quarter" idx="16"/>
          </p:nvPr>
        </p:nvSpPr>
        <p:spPr/>
        <p:txBody>
          <a:bodyPr/>
          <a:lstStyle>
            <a:lvl1pPr>
              <a:defRPr>
                <a:uFillTx/>
              </a:defRPr>
            </a:lvl1pPr>
          </a:lstStyle>
          <a:p>
            <a:pPr>
              <a:defRPr>
                <a:uFillTx/>
              </a:defRPr>
            </a:pPr>
            <a:fld id="{10D2B2FB-3A4B-4871-9BF7-9291A37AF9F4}" type="slidenum">
              <a:rPr lang="fi-FI">
                <a:uFillTx/>
              </a:rPr>
              <a:pPr>
                <a:defRPr>
                  <a:uFillTx/>
                </a:defRPr>
              </a:pPr>
              <a:t>‹#›</a:t>
            </a:fld>
            <a:endParaRPr lang="fi-FI" dirty="0">
              <a:uFillTx/>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Kehmet-kolme-kuvaa-A">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54000" y="431800"/>
            <a:ext cx="3683000" cy="4943084"/>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2" name="Otsikko 1"/>
          <p:cNvSpPr>
            <a:spLocks noGrp="1"/>
          </p:cNvSpPr>
          <p:nvPr>
            <p:ph type="title"/>
          </p:nvPr>
        </p:nvSpPr>
        <p:spPr>
          <a:xfrm>
            <a:off x="457199" y="5486400"/>
            <a:ext cx="11235447" cy="670884"/>
          </a:xfrm>
        </p:spPr>
        <p:txBody>
          <a:bodyPr anchor="ctr"/>
          <a:lstStyle>
            <a:lvl1pPr algn="ctr">
              <a:defRPr sz="2600" b="0">
                <a:uFillTx/>
                <a:latin typeface="+mn-lt"/>
              </a:defRPr>
            </a:lvl1pPr>
          </a:lstStyle>
          <a:p>
            <a:r>
              <a:rPr lang="fi-FI">
                <a:uFillTx/>
              </a:rPr>
              <a:t>Muokkaa perustyyl. napsautt.</a:t>
            </a:r>
            <a:endParaRPr lang="fi-FI" dirty="0">
              <a:uFillTx/>
            </a:endParaRPr>
          </a:p>
        </p:txBody>
      </p:sp>
      <p:sp>
        <p:nvSpPr>
          <p:cNvPr id="10" name="Picture Placeholder 7"/>
          <p:cNvSpPr>
            <a:spLocks noGrp="1"/>
          </p:cNvSpPr>
          <p:nvPr>
            <p:ph type="pic" sz="quarter" idx="14"/>
          </p:nvPr>
        </p:nvSpPr>
        <p:spPr>
          <a:xfrm>
            <a:off x="4258733" y="431800"/>
            <a:ext cx="3683000" cy="4943084"/>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12" name="Picture Placeholder 7"/>
          <p:cNvSpPr>
            <a:spLocks noGrp="1"/>
          </p:cNvSpPr>
          <p:nvPr>
            <p:ph type="pic" sz="quarter" idx="15"/>
          </p:nvPr>
        </p:nvSpPr>
        <p:spPr>
          <a:xfrm>
            <a:off x="8271933" y="431800"/>
            <a:ext cx="3683000" cy="4943084"/>
          </a:xfrm>
          <a:solidFill>
            <a:schemeClr val="bg1">
              <a:lumMod val="85000"/>
            </a:schemeClr>
          </a:solidFill>
        </p:spPr>
        <p:txBody>
          <a:bodyPr rtlCol="0">
            <a:noAutofit/>
          </a:bodyPr>
          <a:lstStyle>
            <a:lvl1pPr marL="0" indent="0">
              <a:buFontTx/>
              <a:buNone/>
              <a:defRPr>
                <a:uFillTx/>
              </a:defRPr>
            </a:lvl1pPr>
          </a:lstStyle>
          <a:p>
            <a:pPr lvl="0"/>
            <a:r>
              <a:rPr lang="fi-FI" noProof="0">
                <a:uFillTx/>
              </a:rPr>
              <a:t>Lisää kuva napsauttamalla kuvaketta</a:t>
            </a:r>
            <a:endParaRPr lang="en-GB" noProof="0">
              <a:uFillTx/>
            </a:endParaRPr>
          </a:p>
        </p:txBody>
      </p:sp>
      <p:sp>
        <p:nvSpPr>
          <p:cNvPr id="6" name="Päivämäärän paikkamerkki 3"/>
          <p:cNvSpPr>
            <a:spLocks noGrp="1"/>
          </p:cNvSpPr>
          <p:nvPr>
            <p:ph type="dt" sz="half" idx="16"/>
          </p:nvPr>
        </p:nvSpPr>
        <p:spPr/>
        <p:txBody>
          <a:bodyPr/>
          <a:lstStyle>
            <a:lvl1pPr>
              <a:defRPr>
                <a:uFillTx/>
              </a:defRPr>
            </a:lvl1pPr>
          </a:lstStyle>
          <a:p>
            <a:pPr>
              <a:defRPr>
                <a:uFillTx/>
              </a:defRPr>
            </a:pPr>
            <a:fld id="{1A0C054D-5469-4F93-96B9-22A37617ACB9}" type="datetime1">
              <a:rPr lang="fi-FI">
                <a:uFillTx/>
              </a:rPr>
              <a:pPr>
                <a:defRPr>
                  <a:uFillTx/>
                </a:defRPr>
              </a:pPr>
              <a:t>8.11.2019</a:t>
            </a:fld>
            <a:endParaRPr lang="fi-FI" dirty="0">
              <a:uFillTx/>
            </a:endParaRPr>
          </a:p>
        </p:txBody>
      </p:sp>
      <p:sp>
        <p:nvSpPr>
          <p:cNvPr id="7" name="Alatunnisteen paikkamerkki 4"/>
          <p:cNvSpPr>
            <a:spLocks noGrp="1"/>
          </p:cNvSpPr>
          <p:nvPr>
            <p:ph type="ftr" sz="quarter" idx="17"/>
          </p:nvPr>
        </p:nvSpPr>
        <p:spPr/>
        <p:txBody>
          <a:bodyPr/>
          <a:lstStyle>
            <a:lvl1pPr>
              <a:defRPr>
                <a:uFillTx/>
              </a:defRPr>
            </a:lvl1pPr>
          </a:lstStyle>
          <a:p>
            <a:pPr>
              <a:defRPr>
                <a:uFillTx/>
              </a:defRPr>
            </a:pPr>
            <a:r>
              <a:rPr lang="fi-FI">
                <a:uFillTx/>
              </a:rPr>
              <a:t>Etunimi Sukunimi</a:t>
            </a:r>
            <a:endParaRPr lang="fi-FI" dirty="0">
              <a:uFillTx/>
            </a:endParaRPr>
          </a:p>
        </p:txBody>
      </p:sp>
      <p:sp>
        <p:nvSpPr>
          <p:cNvPr id="9" name="Dian numeron paikkamerkki 5"/>
          <p:cNvSpPr>
            <a:spLocks noGrp="1"/>
          </p:cNvSpPr>
          <p:nvPr>
            <p:ph type="sldNum" sz="quarter" idx="18"/>
          </p:nvPr>
        </p:nvSpPr>
        <p:spPr/>
        <p:txBody>
          <a:bodyPr/>
          <a:lstStyle>
            <a:lvl1pPr>
              <a:defRPr>
                <a:uFillTx/>
              </a:defRPr>
            </a:lvl1pPr>
          </a:lstStyle>
          <a:p>
            <a:pPr>
              <a:defRPr>
                <a:uFillTx/>
              </a:defRPr>
            </a:pPr>
            <a:fld id="{30A1BF7D-A071-4EEB-BDBC-D210FAA6695A}" type="slidenum">
              <a:rPr lang="fi-FI">
                <a:uFillTx/>
              </a:rPr>
              <a:pPr>
                <a:defRPr>
                  <a:uFillTx/>
                </a:defRPr>
              </a:pPr>
              <a:t>‹#›</a:t>
            </a:fld>
            <a:endParaRPr lang="fi-FI" dirty="0">
              <a:uFillTx/>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Otsikon paikkamerkki 1"/>
          <p:cNvSpPr>
            <a:spLocks noGrp="1"/>
          </p:cNvSpPr>
          <p:nvPr>
            <p:ph type="title"/>
          </p:nvPr>
        </p:nvSpPr>
        <p:spPr bwMode="auto">
          <a:xfrm>
            <a:off x="457200" y="407988"/>
            <a:ext cx="11234738" cy="787400"/>
          </a:xfrm>
          <a:prstGeom prst="rect">
            <a:avLst/>
          </a:prstGeom>
          <a:noFill/>
          <a:ln>
            <a:noFill/>
          </a:ln>
        </p:spPr>
        <p:txBody>
          <a:bodyPr vert="horz" wrap="square" lIns="0" tIns="0" rIns="0" bIns="0" numCol="1" anchor="t" anchorCtr="0" compatLnSpc="1">
            <a:prstTxWarp prst="textNoShape">
              <a:avLst/>
            </a:prstTxWarp>
          </a:bodyPr>
          <a:lstStyle/>
          <a:p>
            <a:pPr lvl="0"/>
            <a:r>
              <a:rPr lang="fi-FI" altLang="fi-FI">
                <a:uFillTx/>
              </a:rPr>
              <a:t>Muokkaa perustyyl. napsautt.</a:t>
            </a:r>
          </a:p>
        </p:txBody>
      </p:sp>
      <p:sp>
        <p:nvSpPr>
          <p:cNvPr id="3075" name="Tekstin paikkamerkki 2"/>
          <p:cNvSpPr>
            <a:spLocks noGrp="1"/>
          </p:cNvSpPr>
          <p:nvPr>
            <p:ph type="body" idx="1"/>
          </p:nvPr>
        </p:nvSpPr>
        <p:spPr bwMode="auto">
          <a:xfrm>
            <a:off x="457200" y="1196975"/>
            <a:ext cx="11234738" cy="4979988"/>
          </a:xfrm>
          <a:prstGeom prst="rect">
            <a:avLst/>
          </a:prstGeom>
          <a:noFill/>
          <a:ln>
            <a:noFill/>
          </a:ln>
        </p:spPr>
        <p:txBody>
          <a:bodyPr vert="horz" wrap="square" lIns="0" tIns="0" rIns="0" bIns="0" numCol="1" anchor="t" anchorCtr="0" compatLnSpc="1">
            <a:prstTxWarp prst="textNoShape">
              <a:avLst/>
            </a:prstTxWarp>
          </a:bodyPr>
          <a:lstStyle/>
          <a:p>
            <a:pPr lvl="0"/>
            <a:r>
              <a:rPr lang="fi-FI" altLang="fi-FI">
                <a:uFillTx/>
              </a:rPr>
              <a:t>Muokkaa tekstin perustyylejä napsauttamalla</a:t>
            </a:r>
          </a:p>
          <a:p>
            <a:pPr lvl="1"/>
            <a:r>
              <a:rPr lang="fi-FI" altLang="fi-FI">
                <a:uFillTx/>
              </a:rPr>
              <a:t>toinen taso</a:t>
            </a:r>
          </a:p>
          <a:p>
            <a:pPr lvl="2"/>
            <a:r>
              <a:rPr lang="fi-FI" altLang="fi-FI">
                <a:uFillTx/>
              </a:rPr>
              <a:t>kolmas taso</a:t>
            </a:r>
          </a:p>
          <a:p>
            <a:pPr lvl="3"/>
            <a:r>
              <a:rPr lang="fi-FI" altLang="fi-FI">
                <a:uFillTx/>
              </a:rPr>
              <a:t>neljäs taso</a:t>
            </a:r>
          </a:p>
          <a:p>
            <a:pPr lvl="4"/>
            <a:r>
              <a:rPr lang="fi-FI" altLang="fi-FI">
                <a:uFillTx/>
              </a:rPr>
              <a:t>viides taso</a:t>
            </a:r>
          </a:p>
        </p:txBody>
      </p:sp>
      <p:sp>
        <p:nvSpPr>
          <p:cNvPr id="4" name="Päivämäärän paikkamerkki 3"/>
          <p:cNvSpPr>
            <a:spLocks noGrp="1"/>
          </p:cNvSpPr>
          <p:nvPr>
            <p:ph type="dt" sz="half" idx="2"/>
          </p:nvPr>
        </p:nvSpPr>
        <p:spPr>
          <a:xfrm>
            <a:off x="1663700" y="6269038"/>
            <a:ext cx="1304925" cy="258762"/>
          </a:xfrm>
          <a:prstGeom prst="rect">
            <a:avLst/>
          </a:prstGeom>
        </p:spPr>
        <p:txBody>
          <a:bodyPr vert="horz" lIns="0" tIns="0" rIns="0" bIns="0" rtlCol="0" anchor="ctr">
            <a:noAutofit/>
          </a:bodyPr>
          <a:lstStyle>
            <a:lvl1pPr algn="ctr" eaLnBrk="1" fontAlgn="auto" hangingPunct="1">
              <a:spcBef>
                <a:spcPts val="0"/>
              </a:spcBef>
              <a:spcAft>
                <a:spcPts val="0"/>
              </a:spcAft>
              <a:defRPr sz="1300" smtClean="0">
                <a:solidFill>
                  <a:srgbClr val="000000"/>
                </a:solidFill>
                <a:uFillTx/>
                <a:latin typeface="+mn-lt"/>
              </a:defRPr>
            </a:lvl1pPr>
          </a:lstStyle>
          <a:p>
            <a:pPr>
              <a:defRPr>
                <a:uFillTx/>
              </a:defRPr>
            </a:pPr>
            <a:fld id="{21B3815A-B376-4C20-976A-CC788C852782}" type="datetime1">
              <a:rPr lang="fi-FI">
                <a:uFillTx/>
              </a:rPr>
              <a:pPr>
                <a:defRPr>
                  <a:uFillTx/>
                </a:defRPr>
              </a:pPr>
              <a:t>8.11.2019</a:t>
            </a:fld>
            <a:endParaRPr lang="fi-FI" dirty="0">
              <a:uFillTx/>
            </a:endParaRPr>
          </a:p>
        </p:txBody>
      </p:sp>
      <p:sp>
        <p:nvSpPr>
          <p:cNvPr id="5" name="Alatunnisteen paikkamerkki 4"/>
          <p:cNvSpPr>
            <a:spLocks noGrp="1"/>
          </p:cNvSpPr>
          <p:nvPr>
            <p:ph type="ftr" sz="quarter" idx="3"/>
          </p:nvPr>
        </p:nvSpPr>
        <p:spPr>
          <a:xfrm>
            <a:off x="3201988" y="6269038"/>
            <a:ext cx="4114800" cy="258762"/>
          </a:xfrm>
          <a:prstGeom prst="rect">
            <a:avLst/>
          </a:prstGeom>
        </p:spPr>
        <p:txBody>
          <a:bodyPr vert="horz" lIns="0" tIns="0" rIns="0" bIns="0" rtlCol="0" anchor="ctr">
            <a:noAutofit/>
          </a:bodyPr>
          <a:lstStyle>
            <a:lvl1pPr algn="l" eaLnBrk="1" fontAlgn="auto" hangingPunct="1">
              <a:spcBef>
                <a:spcPts val="0"/>
              </a:spcBef>
              <a:spcAft>
                <a:spcPts val="0"/>
              </a:spcAft>
              <a:defRPr sz="1300" smtClean="0">
                <a:solidFill>
                  <a:srgbClr val="000000"/>
                </a:solidFill>
                <a:uFillTx/>
                <a:latin typeface="+mn-lt"/>
              </a:defRPr>
            </a:lvl1pPr>
          </a:lstStyle>
          <a:p>
            <a:pPr>
              <a:defRPr>
                <a:uFillTx/>
              </a:defRPr>
            </a:pPr>
            <a:r>
              <a:rPr lang="fi-FI">
                <a:uFillTx/>
              </a:rPr>
              <a:t>Etunimi Sukunimi</a:t>
            </a:r>
            <a:endParaRPr lang="fi-FI" dirty="0">
              <a:uFillTx/>
            </a:endParaRPr>
          </a:p>
        </p:txBody>
      </p:sp>
      <p:sp>
        <p:nvSpPr>
          <p:cNvPr id="6" name="Dian numeron paikkamerkki 5"/>
          <p:cNvSpPr>
            <a:spLocks noGrp="1"/>
          </p:cNvSpPr>
          <p:nvPr>
            <p:ph type="sldNum" sz="quarter" idx="4"/>
          </p:nvPr>
        </p:nvSpPr>
        <p:spPr>
          <a:xfrm>
            <a:off x="10437813" y="6269038"/>
            <a:ext cx="1236662" cy="258762"/>
          </a:xfrm>
          <a:prstGeom prst="rect">
            <a:avLst/>
          </a:prstGeom>
        </p:spPr>
        <p:txBody>
          <a:bodyPr vert="horz" lIns="0" tIns="0" rIns="0" bIns="0" rtlCol="0" anchor="ctr">
            <a:noAutofit/>
          </a:bodyPr>
          <a:lstStyle>
            <a:lvl1pPr algn="r" eaLnBrk="1" fontAlgn="auto" hangingPunct="1">
              <a:spcBef>
                <a:spcPts val="0"/>
              </a:spcBef>
              <a:spcAft>
                <a:spcPts val="0"/>
              </a:spcAft>
              <a:defRPr sz="1300" b="1" smtClean="0">
                <a:solidFill>
                  <a:srgbClr val="000000"/>
                </a:solidFill>
                <a:uFillTx/>
                <a:latin typeface="+mn-lt"/>
              </a:defRPr>
            </a:lvl1pPr>
          </a:lstStyle>
          <a:p>
            <a:pPr>
              <a:defRPr>
                <a:uFillTx/>
              </a:defRPr>
            </a:pPr>
            <a:fld id="{3CC8933F-2D5B-4E8A-B1D8-F79D01572547}" type="slidenum">
              <a:rPr lang="fi-FI">
                <a:uFillTx/>
              </a:rPr>
              <a:pPr>
                <a:defRPr>
                  <a:uFillTx/>
                </a:defRPr>
              </a:pPr>
              <a:t>‹#›</a:t>
            </a:fld>
            <a:endParaRPr lang="fi-FI" dirty="0">
              <a:uFillTx/>
            </a:endParaRPr>
          </a:p>
        </p:txBody>
      </p:sp>
      <p:grpSp>
        <p:nvGrpSpPr>
          <p:cNvPr id="3079" name="Ryhmä 6"/>
          <p:cNvGrpSpPr/>
          <p:nvPr/>
        </p:nvGrpSpPr>
        <p:grpSpPr>
          <a:xfrm>
            <a:off x="465138" y="6221413"/>
            <a:ext cx="804862" cy="374650"/>
            <a:chOff x="228601" y="704851"/>
            <a:chExt cx="11734800" cy="5449888"/>
          </a:xfrm>
        </p:grpSpPr>
        <p:sp>
          <p:nvSpPr>
            <p:cNvPr id="3080" name="Freeform 5"/>
            <p:cNvSpPr>
              <a:spLocks noEditPoints="1"/>
            </p:cNvSpPr>
            <p:nvPr/>
          </p:nvSpPr>
          <p:spPr bwMode="black">
            <a:xfrm>
              <a:off x="228601" y="704851"/>
              <a:ext cx="11734800" cy="5449888"/>
            </a:xfrm>
            <a:custGeom>
              <a:avLst/>
              <a:gdLst>
                <a:gd name="T0" fmla="*/ 6084818 w 32573"/>
                <a:gd name="T1" fmla="*/ 5272503 h 15116"/>
                <a:gd name="T2" fmla="*/ 6988354 w 32573"/>
                <a:gd name="T3" fmla="*/ 4899347 h 15116"/>
                <a:gd name="T4" fmla="*/ 10296636 w 32573"/>
                <a:gd name="T5" fmla="*/ 4899347 h 15116"/>
                <a:gd name="T6" fmla="*/ 11734800 w 32573"/>
                <a:gd name="T7" fmla="*/ 3475584 h 15116"/>
                <a:gd name="T8" fmla="*/ 11734800 w 32573"/>
                <a:gd name="T9" fmla="*/ 0 h 15116"/>
                <a:gd name="T10" fmla="*/ 0 w 32573"/>
                <a:gd name="T11" fmla="*/ 0 h 15116"/>
                <a:gd name="T12" fmla="*/ 0 w 32573"/>
                <a:gd name="T13" fmla="*/ 3475584 h 15116"/>
                <a:gd name="T14" fmla="*/ 1429518 w 32573"/>
                <a:gd name="T15" fmla="*/ 4899347 h 15116"/>
                <a:gd name="T16" fmla="*/ 4825343 w 32573"/>
                <a:gd name="T17" fmla="*/ 4899347 h 15116"/>
                <a:gd name="T18" fmla="*/ 5728879 w 32573"/>
                <a:gd name="T19" fmla="*/ 5272503 h 15116"/>
                <a:gd name="T20" fmla="*/ 5907209 w 32573"/>
                <a:gd name="T21" fmla="*/ 5449888 h 15116"/>
                <a:gd name="T22" fmla="*/ 6084818 w 32573"/>
                <a:gd name="T23" fmla="*/ 5272503 h 15116"/>
                <a:gd name="T24" fmla="*/ 11396514 w 32573"/>
                <a:gd name="T25" fmla="*/ 338545 h 15116"/>
                <a:gd name="T26" fmla="*/ 11396514 w 32573"/>
                <a:gd name="T27" fmla="*/ 3475584 h 15116"/>
                <a:gd name="T28" fmla="*/ 10296636 w 32573"/>
                <a:gd name="T29" fmla="*/ 4560802 h 15116"/>
                <a:gd name="T30" fmla="*/ 6988354 w 32573"/>
                <a:gd name="T31" fmla="*/ 4560802 h 15116"/>
                <a:gd name="T32" fmla="*/ 5907209 w 32573"/>
                <a:gd name="T33" fmla="*/ 4974699 h 15116"/>
                <a:gd name="T34" fmla="*/ 4825343 w 32573"/>
                <a:gd name="T35" fmla="*/ 4560802 h 15116"/>
                <a:gd name="T36" fmla="*/ 1429518 w 32573"/>
                <a:gd name="T37" fmla="*/ 4560802 h 15116"/>
                <a:gd name="T38" fmla="*/ 338286 w 32573"/>
                <a:gd name="T39" fmla="*/ 3475584 h 15116"/>
                <a:gd name="T40" fmla="*/ 338286 w 32573"/>
                <a:gd name="T41" fmla="*/ 338545 h 15116"/>
                <a:gd name="T42" fmla="*/ 11396514 w 32573"/>
                <a:gd name="T43" fmla="*/ 338545 h 1511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32573" h="15116">
                  <a:moveTo>
                    <a:pt x="16890" y="14624"/>
                  </a:moveTo>
                  <a:cubicBezTo>
                    <a:pt x="17560" y="13956"/>
                    <a:pt x="18451" y="13589"/>
                    <a:pt x="19398" y="13589"/>
                  </a:cubicBezTo>
                  <a:lnTo>
                    <a:pt x="28581" y="13589"/>
                  </a:lnTo>
                  <a:cubicBezTo>
                    <a:pt x="30783" y="13589"/>
                    <a:pt x="32573" y="11817"/>
                    <a:pt x="32573" y="9640"/>
                  </a:cubicBezTo>
                  <a:lnTo>
                    <a:pt x="32573" y="0"/>
                  </a:lnTo>
                  <a:lnTo>
                    <a:pt x="0" y="0"/>
                  </a:lnTo>
                  <a:lnTo>
                    <a:pt x="0" y="9640"/>
                  </a:lnTo>
                  <a:cubicBezTo>
                    <a:pt x="0" y="11817"/>
                    <a:pt x="1780" y="13589"/>
                    <a:pt x="3968" y="13589"/>
                  </a:cubicBezTo>
                  <a:lnTo>
                    <a:pt x="13394" y="13589"/>
                  </a:lnTo>
                  <a:cubicBezTo>
                    <a:pt x="14342" y="13589"/>
                    <a:pt x="15232" y="13956"/>
                    <a:pt x="15902" y="14624"/>
                  </a:cubicBezTo>
                  <a:lnTo>
                    <a:pt x="16397" y="15116"/>
                  </a:lnTo>
                  <a:lnTo>
                    <a:pt x="16890" y="14624"/>
                  </a:lnTo>
                  <a:close/>
                  <a:moveTo>
                    <a:pt x="31634" y="939"/>
                  </a:moveTo>
                  <a:lnTo>
                    <a:pt x="31634" y="9640"/>
                  </a:lnTo>
                  <a:cubicBezTo>
                    <a:pt x="31634" y="11300"/>
                    <a:pt x="30264" y="12650"/>
                    <a:pt x="28581" y="12650"/>
                  </a:cubicBezTo>
                  <a:lnTo>
                    <a:pt x="19398" y="12650"/>
                  </a:lnTo>
                  <a:cubicBezTo>
                    <a:pt x="18279" y="12650"/>
                    <a:pt x="17221" y="13055"/>
                    <a:pt x="16397" y="13798"/>
                  </a:cubicBezTo>
                  <a:cubicBezTo>
                    <a:pt x="15571" y="13056"/>
                    <a:pt x="14514" y="12650"/>
                    <a:pt x="13394" y="12650"/>
                  </a:cubicBezTo>
                  <a:lnTo>
                    <a:pt x="3968" y="12650"/>
                  </a:lnTo>
                  <a:cubicBezTo>
                    <a:pt x="2298" y="12650"/>
                    <a:pt x="939" y="11300"/>
                    <a:pt x="939" y="9640"/>
                  </a:cubicBezTo>
                  <a:lnTo>
                    <a:pt x="939" y="939"/>
                  </a:lnTo>
                  <a:lnTo>
                    <a:pt x="31634" y="939"/>
                  </a:lnTo>
                  <a:close/>
                </a:path>
              </a:pathLst>
            </a:custGeom>
            <a:solidFill>
              <a:srgbClr val="000000"/>
            </a:solidFill>
            <a:ln>
              <a:noFill/>
            </a:ln>
          </p:spPr>
          <p:txBody>
            <a:bodyPr lIns="0" tIns="0" rIns="0" bIns="0"/>
            <a:lstStyle/>
            <a:p>
              <a:endParaRPr lang="fi-FI">
                <a:uFillTx/>
              </a:endParaRPr>
            </a:p>
          </p:txBody>
        </p:sp>
        <p:sp>
          <p:nvSpPr>
            <p:cNvPr id="3081" name="Freeform 6"/>
            <p:cNvSpPr>
              <a:spLocks/>
            </p:cNvSpPr>
            <p:nvPr/>
          </p:nvSpPr>
          <p:spPr bwMode="black">
            <a:xfrm>
              <a:off x="9961563" y="2287588"/>
              <a:ext cx="377825" cy="363538"/>
            </a:xfrm>
            <a:custGeom>
              <a:avLst/>
              <a:gdLst>
                <a:gd name="T0" fmla="*/ 377825 w 1048"/>
                <a:gd name="T1" fmla="*/ 181589 h 1009"/>
                <a:gd name="T2" fmla="*/ 189273 w 1048"/>
                <a:gd name="T3" fmla="*/ 363538 h 1009"/>
                <a:gd name="T4" fmla="*/ 0 w 1048"/>
                <a:gd name="T5" fmla="*/ 181589 h 1009"/>
                <a:gd name="T6" fmla="*/ 189273 w 1048"/>
                <a:gd name="T7" fmla="*/ 0 h 1009"/>
                <a:gd name="T8" fmla="*/ 377825 w 1048"/>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8" h="1009">
                  <a:moveTo>
                    <a:pt x="1048" y="504"/>
                  </a:moveTo>
                  <a:cubicBezTo>
                    <a:pt x="1048" y="798"/>
                    <a:pt x="818" y="1009"/>
                    <a:pt x="525" y="1009"/>
                  </a:cubicBezTo>
                  <a:cubicBezTo>
                    <a:pt x="230" y="1009"/>
                    <a:pt x="0" y="798"/>
                    <a:pt x="0" y="504"/>
                  </a:cubicBezTo>
                  <a:cubicBezTo>
                    <a:pt x="0" y="211"/>
                    <a:pt x="230" y="0"/>
                    <a:pt x="525" y="0"/>
                  </a:cubicBezTo>
                  <a:cubicBezTo>
                    <a:pt x="818" y="0"/>
                    <a:pt x="1048" y="211"/>
                    <a:pt x="1048" y="504"/>
                  </a:cubicBezTo>
                  <a:close/>
                </a:path>
              </a:pathLst>
            </a:custGeom>
            <a:solidFill>
              <a:srgbClr val="000000"/>
            </a:solidFill>
            <a:ln>
              <a:noFill/>
            </a:ln>
          </p:spPr>
          <p:txBody>
            <a:bodyPr lIns="0" tIns="0" rIns="0" bIns="0"/>
            <a:lstStyle/>
            <a:p>
              <a:endParaRPr lang="fi-FI">
                <a:uFillTx/>
              </a:endParaRPr>
            </a:p>
          </p:txBody>
        </p:sp>
        <p:sp>
          <p:nvSpPr>
            <p:cNvPr id="3082" name="Rectangle 7"/>
            <p:cNvSpPr>
              <a:spLocks noChangeArrowheads="1"/>
            </p:cNvSpPr>
            <p:nvPr/>
          </p:nvSpPr>
          <p:spPr bwMode="black">
            <a:xfrm>
              <a:off x="9986963" y="2789238"/>
              <a:ext cx="327025" cy="1162050"/>
            </a:xfrm>
            <a:prstGeom prst="rect">
              <a:avLst/>
            </a:prstGeom>
            <a:solidFill>
              <a:srgbClr val="000000"/>
            </a:solidFill>
            <a:ln>
              <a:noFill/>
            </a:ln>
          </p:spPr>
          <p:txBody>
            <a:bodyPr lIns="0" tIns="0" rIns="0" bIns="0"/>
            <a:lstStyle>
              <a:lvl1pPr>
                <a:defRPr>
                  <a:solidFill>
                    <a:schemeClr val="tx1"/>
                  </a:solidFill>
                  <a:uFillTx/>
                  <a:latin typeface="Arial" panose="020B0604020202020204" pitchFamily="34" charset="0"/>
                </a:defRPr>
              </a:lvl1pPr>
              <a:lvl2pPr marL="742950" indent="-285750">
                <a:defRPr>
                  <a:solidFill>
                    <a:schemeClr val="tx1"/>
                  </a:solidFill>
                  <a:uFillTx/>
                  <a:latin typeface="Arial" panose="020B0604020202020204" pitchFamily="34" charset="0"/>
                </a:defRPr>
              </a:lvl2pPr>
              <a:lvl3pPr marL="1143000" indent="-228600">
                <a:defRPr>
                  <a:solidFill>
                    <a:schemeClr val="tx1"/>
                  </a:solidFill>
                  <a:uFillTx/>
                  <a:latin typeface="Arial" panose="020B0604020202020204" pitchFamily="34" charset="0"/>
                </a:defRPr>
              </a:lvl3pPr>
              <a:lvl4pPr marL="1600200" indent="-228600">
                <a:defRPr>
                  <a:solidFill>
                    <a:schemeClr val="tx1"/>
                  </a:solidFill>
                  <a:uFillTx/>
                  <a:latin typeface="Arial" panose="020B0604020202020204" pitchFamily="34" charset="0"/>
                </a:defRPr>
              </a:lvl4pPr>
              <a:lvl5pPr marL="2057400" indent="-228600">
                <a:defRPr>
                  <a:solidFill>
                    <a:schemeClr val="tx1"/>
                  </a:solidFill>
                  <a:uFillTx/>
                  <a:latin typeface="Arial" panose="020B0604020202020204" pitchFamily="34" charset="0"/>
                </a:defRPr>
              </a:lvl5pPr>
              <a:lvl6pPr marL="2514600" indent="-228600" fontAlgn="base">
                <a:spcBef>
                  <a:spcPct val="0"/>
                </a:spcBef>
                <a:spcAft>
                  <a:spcPct val="0"/>
                </a:spcAft>
                <a:defRPr>
                  <a:solidFill>
                    <a:schemeClr val="tx1"/>
                  </a:solidFill>
                  <a:uFillTx/>
                  <a:latin typeface="Arial" panose="020B0604020202020204" pitchFamily="34" charset="0"/>
                </a:defRPr>
              </a:lvl6pPr>
              <a:lvl7pPr marL="2971800" indent="-228600" fontAlgn="base">
                <a:spcBef>
                  <a:spcPct val="0"/>
                </a:spcBef>
                <a:spcAft>
                  <a:spcPct val="0"/>
                </a:spcAft>
                <a:defRPr>
                  <a:solidFill>
                    <a:schemeClr val="tx1"/>
                  </a:solidFill>
                  <a:uFillTx/>
                  <a:latin typeface="Arial" panose="020B0604020202020204" pitchFamily="34" charset="0"/>
                </a:defRPr>
              </a:lvl7pPr>
              <a:lvl8pPr marL="3429000" indent="-228600" fontAlgn="base">
                <a:spcBef>
                  <a:spcPct val="0"/>
                </a:spcBef>
                <a:spcAft>
                  <a:spcPct val="0"/>
                </a:spcAft>
                <a:defRPr>
                  <a:solidFill>
                    <a:schemeClr val="tx1"/>
                  </a:solidFill>
                  <a:uFillTx/>
                  <a:latin typeface="Arial" panose="020B0604020202020204" pitchFamily="34" charset="0"/>
                </a:defRPr>
              </a:lvl8pPr>
              <a:lvl9pPr marL="3886200" indent="-228600" fontAlgn="base">
                <a:spcBef>
                  <a:spcPct val="0"/>
                </a:spcBef>
                <a:spcAft>
                  <a:spcPct val="0"/>
                </a:spcAft>
                <a:defRPr>
                  <a:solidFill>
                    <a:schemeClr val="tx1"/>
                  </a:solidFill>
                  <a:uFillTx/>
                  <a:latin typeface="Arial" panose="020B0604020202020204" pitchFamily="34" charset="0"/>
                </a:defRPr>
              </a:lvl9pPr>
            </a:lstStyle>
            <a:p>
              <a:pPr eaLnBrk="1" hangingPunct="1"/>
              <a:endParaRPr lang="fi-FI" altLang="fi-FI">
                <a:uFillTx/>
              </a:endParaRPr>
            </a:p>
          </p:txBody>
        </p:sp>
        <p:sp>
          <p:nvSpPr>
            <p:cNvPr id="3083" name="Freeform 8"/>
            <p:cNvSpPr>
              <a:spLocks/>
            </p:cNvSpPr>
            <p:nvPr/>
          </p:nvSpPr>
          <p:spPr bwMode="black">
            <a:xfrm>
              <a:off x="8709026" y="2282826"/>
              <a:ext cx="1119188" cy="1668463"/>
            </a:xfrm>
            <a:custGeom>
              <a:avLst/>
              <a:gdLst>
                <a:gd name="T0" fmla="*/ 693140 w 3105"/>
                <a:gd name="T1" fmla="*/ 967889 h 4625"/>
                <a:gd name="T2" fmla="*/ 1119188 w 3105"/>
                <a:gd name="T3" fmla="*/ 1668463 h 4625"/>
                <a:gd name="T4" fmla="*/ 764508 w 3105"/>
                <a:gd name="T5" fmla="*/ 1668463 h 4625"/>
                <a:gd name="T6" fmla="*/ 478674 w 3105"/>
                <a:gd name="T7" fmla="*/ 1203097 h 4625"/>
                <a:gd name="T8" fmla="*/ 324763 w 3105"/>
                <a:gd name="T9" fmla="*/ 1398984 h 4625"/>
                <a:gd name="T10" fmla="*/ 324763 w 3105"/>
                <a:gd name="T11" fmla="*/ 1668463 h 4625"/>
                <a:gd name="T12" fmla="*/ 0 w 3105"/>
                <a:gd name="T13" fmla="*/ 1668463 h 4625"/>
                <a:gd name="T14" fmla="*/ 0 w 3105"/>
                <a:gd name="T15" fmla="*/ 0 h 4625"/>
                <a:gd name="T16" fmla="*/ 324763 w 3105"/>
                <a:gd name="T17" fmla="*/ 0 h 4625"/>
                <a:gd name="T18" fmla="*/ 324763 w 3105"/>
                <a:gd name="T19" fmla="*/ 769838 h 4625"/>
                <a:gd name="T20" fmla="*/ 308543 w 3105"/>
                <a:gd name="T21" fmla="*/ 1055551 h 4625"/>
                <a:gd name="T22" fmla="*/ 315391 w 3105"/>
                <a:gd name="T23" fmla="*/ 1055551 h 4625"/>
                <a:gd name="T24" fmla="*/ 455965 w 3105"/>
                <a:gd name="T25" fmla="*/ 838741 h 4625"/>
                <a:gd name="T26" fmla="*/ 704674 w 3105"/>
                <a:gd name="T27" fmla="*/ 506852 h 4625"/>
                <a:gd name="T28" fmla="*/ 1084585 w 3105"/>
                <a:gd name="T29" fmla="*/ 506852 h 4625"/>
                <a:gd name="T30" fmla="*/ 693140 w 3105"/>
                <a:gd name="T31" fmla="*/ 967889 h 4625"/>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05" h="4625">
                  <a:moveTo>
                    <a:pt x="1923" y="2683"/>
                  </a:moveTo>
                  <a:lnTo>
                    <a:pt x="3105" y="4625"/>
                  </a:lnTo>
                  <a:lnTo>
                    <a:pt x="2121" y="4625"/>
                  </a:lnTo>
                  <a:lnTo>
                    <a:pt x="1328" y="3335"/>
                  </a:lnTo>
                  <a:lnTo>
                    <a:pt x="901" y="3878"/>
                  </a:lnTo>
                  <a:lnTo>
                    <a:pt x="901" y="4625"/>
                  </a:lnTo>
                  <a:lnTo>
                    <a:pt x="0" y="4625"/>
                  </a:lnTo>
                  <a:lnTo>
                    <a:pt x="0" y="0"/>
                  </a:lnTo>
                  <a:lnTo>
                    <a:pt x="901" y="0"/>
                  </a:lnTo>
                  <a:lnTo>
                    <a:pt x="901" y="2134"/>
                  </a:lnTo>
                  <a:cubicBezTo>
                    <a:pt x="901" y="2530"/>
                    <a:pt x="856" y="2926"/>
                    <a:pt x="856" y="2926"/>
                  </a:cubicBezTo>
                  <a:lnTo>
                    <a:pt x="875" y="2926"/>
                  </a:lnTo>
                  <a:cubicBezTo>
                    <a:pt x="875" y="2926"/>
                    <a:pt x="1086" y="2574"/>
                    <a:pt x="1265" y="2325"/>
                  </a:cubicBezTo>
                  <a:lnTo>
                    <a:pt x="1955" y="1405"/>
                  </a:lnTo>
                  <a:lnTo>
                    <a:pt x="3009" y="1405"/>
                  </a:lnTo>
                  <a:lnTo>
                    <a:pt x="1923" y="2683"/>
                  </a:lnTo>
                  <a:close/>
                </a:path>
              </a:pathLst>
            </a:custGeom>
            <a:solidFill>
              <a:srgbClr val="000000"/>
            </a:solidFill>
            <a:ln>
              <a:noFill/>
            </a:ln>
          </p:spPr>
          <p:txBody>
            <a:bodyPr lIns="0" tIns="0" rIns="0" bIns="0"/>
            <a:lstStyle/>
            <a:p>
              <a:endParaRPr lang="fi-FI">
                <a:uFillTx/>
              </a:endParaRPr>
            </a:p>
          </p:txBody>
        </p:sp>
        <p:sp>
          <p:nvSpPr>
            <p:cNvPr id="3084" name="Freeform 9"/>
            <p:cNvSpPr>
              <a:spLocks/>
            </p:cNvSpPr>
            <p:nvPr/>
          </p:nvSpPr>
          <p:spPr bwMode="black">
            <a:xfrm>
              <a:off x="7353301" y="2762251"/>
              <a:ext cx="1027113" cy="1189038"/>
            </a:xfrm>
            <a:custGeom>
              <a:avLst/>
              <a:gdLst>
                <a:gd name="T0" fmla="*/ 1027113 w 2850"/>
                <a:gd name="T1" fmla="*/ 444446 h 3296"/>
                <a:gd name="T2" fmla="*/ 663119 w 2850"/>
                <a:gd name="T3" fmla="*/ 0 h 3296"/>
                <a:gd name="T4" fmla="*/ 315702 w 2850"/>
                <a:gd name="T5" fmla="*/ 218976 h 3296"/>
                <a:gd name="T6" fmla="*/ 308494 w 2850"/>
                <a:gd name="T7" fmla="*/ 218976 h 3296"/>
                <a:gd name="T8" fmla="*/ 324712 w 2850"/>
                <a:gd name="T9" fmla="*/ 27417 h 3296"/>
                <a:gd name="T10" fmla="*/ 0 w 2850"/>
                <a:gd name="T11" fmla="*/ 27417 h 3296"/>
                <a:gd name="T12" fmla="*/ 0 w 2850"/>
                <a:gd name="T13" fmla="*/ 1189038 h 3296"/>
                <a:gd name="T14" fmla="*/ 324712 w 2850"/>
                <a:gd name="T15" fmla="*/ 1189038 h 3296"/>
                <a:gd name="T16" fmla="*/ 324712 w 2850"/>
                <a:gd name="T17" fmla="*/ 500002 h 3296"/>
                <a:gd name="T18" fmla="*/ 525089 w 2850"/>
                <a:gd name="T19" fmla="*/ 274171 h 3296"/>
                <a:gd name="T20" fmla="*/ 699878 w 2850"/>
                <a:gd name="T21" fmla="*/ 509382 h 3296"/>
                <a:gd name="T22" fmla="*/ 699878 w 2850"/>
                <a:gd name="T23" fmla="*/ 1189038 h 3296"/>
                <a:gd name="T24" fmla="*/ 1027113 w 2850"/>
                <a:gd name="T25" fmla="*/ 1189038 h 3296"/>
                <a:gd name="T26" fmla="*/ 1027113 w 2850"/>
                <a:gd name="T27" fmla="*/ 444446 h 329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850" h="3296">
                  <a:moveTo>
                    <a:pt x="2850" y="1232"/>
                  </a:moveTo>
                  <a:cubicBezTo>
                    <a:pt x="2850" y="434"/>
                    <a:pt x="2459" y="0"/>
                    <a:pt x="1840" y="0"/>
                  </a:cubicBezTo>
                  <a:cubicBezTo>
                    <a:pt x="1309" y="0"/>
                    <a:pt x="1035" y="312"/>
                    <a:pt x="876" y="607"/>
                  </a:cubicBezTo>
                  <a:lnTo>
                    <a:pt x="856" y="607"/>
                  </a:lnTo>
                  <a:lnTo>
                    <a:pt x="901" y="76"/>
                  </a:lnTo>
                  <a:lnTo>
                    <a:pt x="0" y="76"/>
                  </a:lnTo>
                  <a:lnTo>
                    <a:pt x="0" y="3296"/>
                  </a:lnTo>
                  <a:lnTo>
                    <a:pt x="901" y="3296"/>
                  </a:lnTo>
                  <a:lnTo>
                    <a:pt x="901" y="1386"/>
                  </a:lnTo>
                  <a:cubicBezTo>
                    <a:pt x="901" y="1015"/>
                    <a:pt x="1118" y="760"/>
                    <a:pt x="1457" y="760"/>
                  </a:cubicBezTo>
                  <a:cubicBezTo>
                    <a:pt x="1795" y="760"/>
                    <a:pt x="1942" y="983"/>
                    <a:pt x="1942" y="1412"/>
                  </a:cubicBezTo>
                  <a:lnTo>
                    <a:pt x="1942" y="3296"/>
                  </a:lnTo>
                  <a:lnTo>
                    <a:pt x="2850" y="3296"/>
                  </a:lnTo>
                  <a:lnTo>
                    <a:pt x="2850" y="1232"/>
                  </a:lnTo>
                  <a:close/>
                </a:path>
              </a:pathLst>
            </a:custGeom>
            <a:solidFill>
              <a:srgbClr val="000000"/>
            </a:solidFill>
            <a:ln>
              <a:noFill/>
            </a:ln>
          </p:spPr>
          <p:txBody>
            <a:bodyPr lIns="0" tIns="0" rIns="0" bIns="0"/>
            <a:lstStyle/>
            <a:p>
              <a:endParaRPr lang="fi-FI">
                <a:uFillTx/>
              </a:endParaRPr>
            </a:p>
          </p:txBody>
        </p:sp>
        <p:sp>
          <p:nvSpPr>
            <p:cNvPr id="3085" name="Freeform 10"/>
            <p:cNvSpPr>
              <a:spLocks/>
            </p:cNvSpPr>
            <p:nvPr/>
          </p:nvSpPr>
          <p:spPr bwMode="black">
            <a:xfrm>
              <a:off x="6664326" y="2287588"/>
              <a:ext cx="377825" cy="363538"/>
            </a:xfrm>
            <a:custGeom>
              <a:avLst/>
              <a:gdLst>
                <a:gd name="T0" fmla="*/ 377825 w 1047"/>
                <a:gd name="T1" fmla="*/ 181589 h 1009"/>
                <a:gd name="T2" fmla="*/ 189093 w 1047"/>
                <a:gd name="T3" fmla="*/ 363538 h 1009"/>
                <a:gd name="T4" fmla="*/ 0 w 1047"/>
                <a:gd name="T5" fmla="*/ 181589 h 1009"/>
                <a:gd name="T6" fmla="*/ 189093 w 1047"/>
                <a:gd name="T7" fmla="*/ 0 h 1009"/>
                <a:gd name="T8" fmla="*/ 377825 w 1047"/>
                <a:gd name="T9" fmla="*/ 181589 h 100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47" h="1009">
                  <a:moveTo>
                    <a:pt x="1047" y="504"/>
                  </a:moveTo>
                  <a:cubicBezTo>
                    <a:pt x="1047" y="798"/>
                    <a:pt x="817" y="1009"/>
                    <a:pt x="524" y="1009"/>
                  </a:cubicBezTo>
                  <a:cubicBezTo>
                    <a:pt x="229" y="1009"/>
                    <a:pt x="0" y="798"/>
                    <a:pt x="0" y="504"/>
                  </a:cubicBezTo>
                  <a:cubicBezTo>
                    <a:pt x="0" y="211"/>
                    <a:pt x="229" y="0"/>
                    <a:pt x="524" y="0"/>
                  </a:cubicBezTo>
                  <a:cubicBezTo>
                    <a:pt x="817" y="0"/>
                    <a:pt x="1047" y="211"/>
                    <a:pt x="1047" y="504"/>
                  </a:cubicBezTo>
                  <a:close/>
                </a:path>
              </a:pathLst>
            </a:custGeom>
            <a:solidFill>
              <a:srgbClr val="000000"/>
            </a:solidFill>
            <a:ln>
              <a:noFill/>
            </a:ln>
          </p:spPr>
          <p:txBody>
            <a:bodyPr lIns="0" tIns="0" rIns="0" bIns="0"/>
            <a:lstStyle/>
            <a:p>
              <a:endParaRPr lang="fi-FI">
                <a:uFillTx/>
              </a:endParaRPr>
            </a:p>
          </p:txBody>
        </p:sp>
        <p:sp>
          <p:nvSpPr>
            <p:cNvPr id="3086" name="Rectangle 11"/>
            <p:cNvSpPr>
              <a:spLocks noChangeArrowheads="1"/>
            </p:cNvSpPr>
            <p:nvPr/>
          </p:nvSpPr>
          <p:spPr bwMode="black">
            <a:xfrm>
              <a:off x="6689726" y="2789238"/>
              <a:ext cx="327025" cy="1162050"/>
            </a:xfrm>
            <a:prstGeom prst="rect">
              <a:avLst/>
            </a:prstGeom>
            <a:solidFill>
              <a:srgbClr val="000000"/>
            </a:solidFill>
            <a:ln>
              <a:noFill/>
            </a:ln>
          </p:spPr>
          <p:txBody>
            <a:bodyPr lIns="0" tIns="0" rIns="0" bIns="0"/>
            <a:lstStyle>
              <a:lvl1pPr>
                <a:defRPr>
                  <a:solidFill>
                    <a:schemeClr val="tx1"/>
                  </a:solidFill>
                  <a:uFillTx/>
                  <a:latin typeface="Arial" panose="020B0604020202020204" pitchFamily="34" charset="0"/>
                </a:defRPr>
              </a:lvl1pPr>
              <a:lvl2pPr marL="742950" indent="-285750">
                <a:defRPr>
                  <a:solidFill>
                    <a:schemeClr val="tx1"/>
                  </a:solidFill>
                  <a:uFillTx/>
                  <a:latin typeface="Arial" panose="020B0604020202020204" pitchFamily="34" charset="0"/>
                </a:defRPr>
              </a:lvl2pPr>
              <a:lvl3pPr marL="1143000" indent="-228600">
                <a:defRPr>
                  <a:solidFill>
                    <a:schemeClr val="tx1"/>
                  </a:solidFill>
                  <a:uFillTx/>
                  <a:latin typeface="Arial" panose="020B0604020202020204" pitchFamily="34" charset="0"/>
                </a:defRPr>
              </a:lvl3pPr>
              <a:lvl4pPr marL="1600200" indent="-228600">
                <a:defRPr>
                  <a:solidFill>
                    <a:schemeClr val="tx1"/>
                  </a:solidFill>
                  <a:uFillTx/>
                  <a:latin typeface="Arial" panose="020B0604020202020204" pitchFamily="34" charset="0"/>
                </a:defRPr>
              </a:lvl4pPr>
              <a:lvl5pPr marL="2057400" indent="-228600">
                <a:defRPr>
                  <a:solidFill>
                    <a:schemeClr val="tx1"/>
                  </a:solidFill>
                  <a:uFillTx/>
                  <a:latin typeface="Arial" panose="020B0604020202020204" pitchFamily="34" charset="0"/>
                </a:defRPr>
              </a:lvl5pPr>
              <a:lvl6pPr marL="2514600" indent="-228600" fontAlgn="base">
                <a:spcBef>
                  <a:spcPct val="0"/>
                </a:spcBef>
                <a:spcAft>
                  <a:spcPct val="0"/>
                </a:spcAft>
                <a:defRPr>
                  <a:solidFill>
                    <a:schemeClr val="tx1"/>
                  </a:solidFill>
                  <a:uFillTx/>
                  <a:latin typeface="Arial" panose="020B0604020202020204" pitchFamily="34" charset="0"/>
                </a:defRPr>
              </a:lvl6pPr>
              <a:lvl7pPr marL="2971800" indent="-228600" fontAlgn="base">
                <a:spcBef>
                  <a:spcPct val="0"/>
                </a:spcBef>
                <a:spcAft>
                  <a:spcPct val="0"/>
                </a:spcAft>
                <a:defRPr>
                  <a:solidFill>
                    <a:schemeClr val="tx1"/>
                  </a:solidFill>
                  <a:uFillTx/>
                  <a:latin typeface="Arial" panose="020B0604020202020204" pitchFamily="34" charset="0"/>
                </a:defRPr>
              </a:lvl7pPr>
              <a:lvl8pPr marL="3429000" indent="-228600" fontAlgn="base">
                <a:spcBef>
                  <a:spcPct val="0"/>
                </a:spcBef>
                <a:spcAft>
                  <a:spcPct val="0"/>
                </a:spcAft>
                <a:defRPr>
                  <a:solidFill>
                    <a:schemeClr val="tx1"/>
                  </a:solidFill>
                  <a:uFillTx/>
                  <a:latin typeface="Arial" panose="020B0604020202020204" pitchFamily="34" charset="0"/>
                </a:defRPr>
              </a:lvl8pPr>
              <a:lvl9pPr marL="3886200" indent="-228600" fontAlgn="base">
                <a:spcBef>
                  <a:spcPct val="0"/>
                </a:spcBef>
                <a:spcAft>
                  <a:spcPct val="0"/>
                </a:spcAft>
                <a:defRPr>
                  <a:solidFill>
                    <a:schemeClr val="tx1"/>
                  </a:solidFill>
                  <a:uFillTx/>
                  <a:latin typeface="Arial" panose="020B0604020202020204" pitchFamily="34" charset="0"/>
                </a:defRPr>
              </a:lvl9pPr>
            </a:lstStyle>
            <a:p>
              <a:pPr eaLnBrk="1" hangingPunct="1"/>
              <a:endParaRPr lang="fi-FI" altLang="fi-FI">
                <a:uFillTx/>
              </a:endParaRPr>
            </a:p>
          </p:txBody>
        </p:sp>
        <p:sp>
          <p:nvSpPr>
            <p:cNvPr id="3087" name="Freeform 12"/>
            <p:cNvSpPr>
              <a:spLocks/>
            </p:cNvSpPr>
            <p:nvPr/>
          </p:nvSpPr>
          <p:spPr bwMode="black">
            <a:xfrm>
              <a:off x="5399088" y="2762251"/>
              <a:ext cx="1047750" cy="1216025"/>
            </a:xfrm>
            <a:custGeom>
              <a:avLst/>
              <a:gdLst>
                <a:gd name="T0" fmla="*/ 729857 w 2907"/>
                <a:gd name="T1" fmla="*/ 865963 h 3373"/>
                <a:gd name="T2" fmla="*/ 451610 w 2907"/>
                <a:gd name="T3" fmla="*/ 711661 h 3373"/>
                <a:gd name="T4" fmla="*/ 57668 w 2907"/>
                <a:gd name="T5" fmla="*/ 356912 h 3373"/>
                <a:gd name="T6" fmla="*/ 515765 w 2907"/>
                <a:gd name="T7" fmla="*/ 0 h 3373"/>
                <a:gd name="T8" fmla="*/ 1047750 w 2907"/>
                <a:gd name="T9" fmla="*/ 264620 h 3373"/>
                <a:gd name="T10" fmla="*/ 768783 w 2907"/>
                <a:gd name="T11" fmla="*/ 421445 h 3373"/>
                <a:gd name="T12" fmla="*/ 527299 w 2907"/>
                <a:gd name="T13" fmla="*/ 236860 h 3373"/>
                <a:gd name="T14" fmla="*/ 375561 w 2907"/>
                <a:gd name="T15" fmla="*/ 340689 h 3373"/>
                <a:gd name="T16" fmla="*/ 700302 w 2907"/>
                <a:gd name="T17" fmla="*/ 492827 h 3373"/>
                <a:gd name="T18" fmla="*/ 1047750 w 2907"/>
                <a:gd name="T19" fmla="*/ 845053 h 3373"/>
                <a:gd name="T20" fmla="*/ 580281 w 2907"/>
                <a:gd name="T21" fmla="*/ 1216025 h 3373"/>
                <a:gd name="T22" fmla="*/ 0 w 2907"/>
                <a:gd name="T23" fmla="*/ 916796 h 3373"/>
                <a:gd name="T24" fmla="*/ 283293 w 2907"/>
                <a:gd name="T25" fmla="*/ 757807 h 3373"/>
                <a:gd name="T26" fmla="*/ 575956 w 2907"/>
                <a:gd name="T27" fmla="*/ 978805 h 3373"/>
                <a:gd name="T28" fmla="*/ 729857 w 2907"/>
                <a:gd name="T29" fmla="*/ 865963 h 337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907" h="3373">
                  <a:moveTo>
                    <a:pt x="2025" y="2402"/>
                  </a:moveTo>
                  <a:cubicBezTo>
                    <a:pt x="2025" y="2146"/>
                    <a:pt x="1667" y="2089"/>
                    <a:pt x="1253" y="1974"/>
                  </a:cubicBezTo>
                  <a:cubicBezTo>
                    <a:pt x="766" y="1846"/>
                    <a:pt x="160" y="1603"/>
                    <a:pt x="160" y="990"/>
                  </a:cubicBezTo>
                  <a:cubicBezTo>
                    <a:pt x="160" y="383"/>
                    <a:pt x="741" y="0"/>
                    <a:pt x="1431" y="0"/>
                  </a:cubicBezTo>
                  <a:cubicBezTo>
                    <a:pt x="2070" y="0"/>
                    <a:pt x="2658" y="306"/>
                    <a:pt x="2907" y="734"/>
                  </a:cubicBezTo>
                  <a:lnTo>
                    <a:pt x="2133" y="1169"/>
                  </a:lnTo>
                  <a:cubicBezTo>
                    <a:pt x="2057" y="881"/>
                    <a:pt x="1814" y="657"/>
                    <a:pt x="1463" y="657"/>
                  </a:cubicBezTo>
                  <a:cubicBezTo>
                    <a:pt x="1233" y="657"/>
                    <a:pt x="1042" y="760"/>
                    <a:pt x="1042" y="945"/>
                  </a:cubicBezTo>
                  <a:cubicBezTo>
                    <a:pt x="1042" y="1188"/>
                    <a:pt x="1463" y="1213"/>
                    <a:pt x="1943" y="1367"/>
                  </a:cubicBezTo>
                  <a:cubicBezTo>
                    <a:pt x="2447" y="1527"/>
                    <a:pt x="2907" y="1757"/>
                    <a:pt x="2907" y="2344"/>
                  </a:cubicBezTo>
                  <a:cubicBezTo>
                    <a:pt x="2907" y="2990"/>
                    <a:pt x="2306" y="3373"/>
                    <a:pt x="1610" y="3373"/>
                  </a:cubicBezTo>
                  <a:cubicBezTo>
                    <a:pt x="856" y="3373"/>
                    <a:pt x="262" y="3053"/>
                    <a:pt x="0" y="2543"/>
                  </a:cubicBezTo>
                  <a:lnTo>
                    <a:pt x="786" y="2102"/>
                  </a:lnTo>
                  <a:cubicBezTo>
                    <a:pt x="888" y="2453"/>
                    <a:pt x="1169" y="2715"/>
                    <a:pt x="1598" y="2715"/>
                  </a:cubicBezTo>
                  <a:cubicBezTo>
                    <a:pt x="1847" y="2715"/>
                    <a:pt x="2025" y="2606"/>
                    <a:pt x="2025" y="2402"/>
                  </a:cubicBezTo>
                  <a:close/>
                </a:path>
              </a:pathLst>
            </a:custGeom>
            <a:solidFill>
              <a:srgbClr val="000000"/>
            </a:solidFill>
            <a:ln>
              <a:noFill/>
            </a:ln>
          </p:spPr>
          <p:txBody>
            <a:bodyPr lIns="0" tIns="0" rIns="0" bIns="0"/>
            <a:lstStyle/>
            <a:p>
              <a:endParaRPr lang="fi-FI">
                <a:uFillTx/>
              </a:endParaRPr>
            </a:p>
          </p:txBody>
        </p:sp>
        <p:sp>
          <p:nvSpPr>
            <p:cNvPr id="3088" name="Freeform 13"/>
            <p:cNvSpPr>
              <a:spLocks/>
            </p:cNvSpPr>
            <p:nvPr/>
          </p:nvSpPr>
          <p:spPr bwMode="black">
            <a:xfrm>
              <a:off x="4770438" y="2295526"/>
              <a:ext cx="563563" cy="1677988"/>
            </a:xfrm>
            <a:custGeom>
              <a:avLst/>
              <a:gdLst>
                <a:gd name="T0" fmla="*/ 326614 w 1565"/>
                <a:gd name="T1" fmla="*/ 0 h 4657"/>
                <a:gd name="T2" fmla="*/ 0 w 1565"/>
                <a:gd name="T3" fmla="*/ 0 h 4657"/>
                <a:gd name="T4" fmla="*/ 0 w 1565"/>
                <a:gd name="T5" fmla="*/ 1335328 h 4657"/>
                <a:gd name="T6" fmla="*/ 77062 w 1565"/>
                <a:gd name="T7" fmla="*/ 1596196 h 4657"/>
                <a:gd name="T8" fmla="*/ 321933 w 1565"/>
                <a:gd name="T9" fmla="*/ 1677988 h 4657"/>
                <a:gd name="T10" fmla="*/ 439327 w 1565"/>
                <a:gd name="T11" fmla="*/ 1665377 h 4657"/>
                <a:gd name="T12" fmla="*/ 535835 w 1565"/>
                <a:gd name="T13" fmla="*/ 1629706 h 4657"/>
                <a:gd name="T14" fmla="*/ 563563 w 1565"/>
                <a:gd name="T15" fmla="*/ 1410994 h 4657"/>
                <a:gd name="T16" fmla="*/ 495863 w 1565"/>
                <a:gd name="T17" fmla="*/ 1430451 h 4657"/>
                <a:gd name="T18" fmla="*/ 427804 w 1565"/>
                <a:gd name="T19" fmla="*/ 1436216 h 4657"/>
                <a:gd name="T20" fmla="*/ 350741 w 1565"/>
                <a:gd name="T21" fmla="*/ 1404148 h 4657"/>
                <a:gd name="T22" fmla="*/ 326614 w 1565"/>
                <a:gd name="T23" fmla="*/ 1288848 h 4657"/>
                <a:gd name="T24" fmla="*/ 326614 w 1565"/>
                <a:gd name="T25" fmla="*/ 0 h 465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65" h="4657">
                  <a:moveTo>
                    <a:pt x="907" y="0"/>
                  </a:moveTo>
                  <a:lnTo>
                    <a:pt x="0" y="0"/>
                  </a:lnTo>
                  <a:lnTo>
                    <a:pt x="0" y="3706"/>
                  </a:lnTo>
                  <a:cubicBezTo>
                    <a:pt x="0" y="4037"/>
                    <a:pt x="71" y="4279"/>
                    <a:pt x="214" y="4430"/>
                  </a:cubicBezTo>
                  <a:cubicBezTo>
                    <a:pt x="357" y="4582"/>
                    <a:pt x="583" y="4657"/>
                    <a:pt x="894" y="4657"/>
                  </a:cubicBezTo>
                  <a:cubicBezTo>
                    <a:pt x="1001" y="4657"/>
                    <a:pt x="1109" y="4645"/>
                    <a:pt x="1220" y="4622"/>
                  </a:cubicBezTo>
                  <a:cubicBezTo>
                    <a:pt x="1331" y="4599"/>
                    <a:pt x="1420" y="4566"/>
                    <a:pt x="1488" y="4523"/>
                  </a:cubicBezTo>
                  <a:lnTo>
                    <a:pt x="1565" y="3916"/>
                  </a:lnTo>
                  <a:cubicBezTo>
                    <a:pt x="1493" y="3942"/>
                    <a:pt x="1429" y="3960"/>
                    <a:pt x="1377" y="3970"/>
                  </a:cubicBezTo>
                  <a:cubicBezTo>
                    <a:pt x="1324" y="3981"/>
                    <a:pt x="1260" y="3986"/>
                    <a:pt x="1188" y="3986"/>
                  </a:cubicBezTo>
                  <a:cubicBezTo>
                    <a:pt x="1069" y="3986"/>
                    <a:pt x="1019" y="3957"/>
                    <a:pt x="974" y="3897"/>
                  </a:cubicBezTo>
                  <a:cubicBezTo>
                    <a:pt x="929" y="3837"/>
                    <a:pt x="907" y="3731"/>
                    <a:pt x="907" y="3577"/>
                  </a:cubicBezTo>
                  <a:lnTo>
                    <a:pt x="907" y="0"/>
                  </a:lnTo>
                  <a:close/>
                </a:path>
              </a:pathLst>
            </a:custGeom>
            <a:solidFill>
              <a:srgbClr val="000000"/>
            </a:solidFill>
            <a:ln>
              <a:noFill/>
            </a:ln>
          </p:spPr>
          <p:txBody>
            <a:bodyPr lIns="0" tIns="0" rIns="0" bIns="0"/>
            <a:lstStyle/>
            <a:p>
              <a:endParaRPr lang="fi-FI">
                <a:uFillTx/>
              </a:endParaRPr>
            </a:p>
          </p:txBody>
        </p:sp>
        <p:sp>
          <p:nvSpPr>
            <p:cNvPr id="3089" name="Freeform 14"/>
            <p:cNvSpPr>
              <a:spLocks noEditPoints="1"/>
            </p:cNvSpPr>
            <p:nvPr/>
          </p:nvSpPr>
          <p:spPr bwMode="black">
            <a:xfrm>
              <a:off x="3455988" y="2762251"/>
              <a:ext cx="1073150" cy="1216025"/>
            </a:xfrm>
            <a:custGeom>
              <a:avLst/>
              <a:gdLst>
                <a:gd name="T0" fmla="*/ 555140 w 2977"/>
                <a:gd name="T1" fmla="*/ 234697 h 3373"/>
                <a:gd name="T2" fmla="*/ 313257 w 2977"/>
                <a:gd name="T3" fmla="*/ 478767 h 3373"/>
                <a:gd name="T4" fmla="*/ 771428 w 2977"/>
                <a:gd name="T5" fmla="*/ 478767 h 3373"/>
                <a:gd name="T6" fmla="*/ 555140 w 2977"/>
                <a:gd name="T7" fmla="*/ 234697 h 3373"/>
                <a:gd name="T8" fmla="*/ 1056928 w 2977"/>
                <a:gd name="T9" fmla="*/ 695438 h 3373"/>
                <a:gd name="T10" fmla="*/ 306408 w 2977"/>
                <a:gd name="T11" fmla="*/ 695438 h 3373"/>
                <a:gd name="T12" fmla="*/ 561989 w 2977"/>
                <a:gd name="T13" fmla="*/ 976281 h 3373"/>
                <a:gd name="T14" fmla="*/ 785487 w 2977"/>
                <a:gd name="T15" fmla="*/ 785207 h 3373"/>
                <a:gd name="T16" fmla="*/ 1059091 w 2977"/>
                <a:gd name="T17" fmla="*/ 939508 h 3373"/>
                <a:gd name="T18" fmla="*/ 561989 w 2977"/>
                <a:gd name="T19" fmla="*/ 1216025 h 3373"/>
                <a:gd name="T20" fmla="*/ 0 w 2977"/>
                <a:gd name="T21" fmla="*/ 607832 h 3373"/>
                <a:gd name="T22" fmla="*/ 555140 w 2977"/>
                <a:gd name="T23" fmla="*/ 0 h 3373"/>
                <a:gd name="T24" fmla="*/ 1073150 w 2977"/>
                <a:gd name="T25" fmla="*/ 536450 h 3373"/>
                <a:gd name="T26" fmla="*/ 1056928 w 2977"/>
                <a:gd name="T27" fmla="*/ 695438 h 337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977" h="3373">
                  <a:moveTo>
                    <a:pt x="1540" y="651"/>
                  </a:moveTo>
                  <a:cubicBezTo>
                    <a:pt x="1207" y="651"/>
                    <a:pt x="939" y="887"/>
                    <a:pt x="869" y="1328"/>
                  </a:cubicBezTo>
                  <a:lnTo>
                    <a:pt x="2140" y="1328"/>
                  </a:lnTo>
                  <a:cubicBezTo>
                    <a:pt x="2140" y="939"/>
                    <a:pt x="1891" y="651"/>
                    <a:pt x="1540" y="651"/>
                  </a:cubicBezTo>
                  <a:close/>
                  <a:moveTo>
                    <a:pt x="2932" y="1929"/>
                  </a:moveTo>
                  <a:lnTo>
                    <a:pt x="850" y="1929"/>
                  </a:lnTo>
                  <a:cubicBezTo>
                    <a:pt x="888" y="2453"/>
                    <a:pt x="1182" y="2708"/>
                    <a:pt x="1559" y="2708"/>
                  </a:cubicBezTo>
                  <a:cubicBezTo>
                    <a:pt x="1897" y="2708"/>
                    <a:pt x="2127" y="2485"/>
                    <a:pt x="2179" y="2178"/>
                  </a:cubicBezTo>
                  <a:lnTo>
                    <a:pt x="2938" y="2606"/>
                  </a:lnTo>
                  <a:cubicBezTo>
                    <a:pt x="2715" y="3015"/>
                    <a:pt x="2230" y="3373"/>
                    <a:pt x="1559" y="3373"/>
                  </a:cubicBezTo>
                  <a:cubicBezTo>
                    <a:pt x="658" y="3373"/>
                    <a:pt x="0" y="2747"/>
                    <a:pt x="0" y="1686"/>
                  </a:cubicBezTo>
                  <a:cubicBezTo>
                    <a:pt x="0" y="638"/>
                    <a:pt x="671" y="0"/>
                    <a:pt x="1540" y="0"/>
                  </a:cubicBezTo>
                  <a:cubicBezTo>
                    <a:pt x="2402" y="0"/>
                    <a:pt x="2977" y="613"/>
                    <a:pt x="2977" y="1488"/>
                  </a:cubicBezTo>
                  <a:cubicBezTo>
                    <a:pt x="2977" y="1750"/>
                    <a:pt x="2932" y="1929"/>
                    <a:pt x="2932" y="1929"/>
                  </a:cubicBezTo>
                  <a:close/>
                </a:path>
              </a:pathLst>
            </a:custGeom>
            <a:solidFill>
              <a:srgbClr val="000000"/>
            </a:solidFill>
            <a:ln>
              <a:noFill/>
            </a:ln>
          </p:spPr>
          <p:txBody>
            <a:bodyPr lIns="0" tIns="0" rIns="0" bIns="0"/>
            <a:lstStyle/>
            <a:p>
              <a:endParaRPr lang="fi-FI">
                <a:uFillTx/>
              </a:endParaRPr>
            </a:p>
          </p:txBody>
        </p:sp>
        <p:sp>
          <p:nvSpPr>
            <p:cNvPr id="3090" name="Freeform 15"/>
            <p:cNvSpPr>
              <a:spLocks/>
            </p:cNvSpPr>
            <p:nvPr/>
          </p:nvSpPr>
          <p:spPr bwMode="black">
            <a:xfrm>
              <a:off x="1879601" y="2357438"/>
              <a:ext cx="1311275" cy="1593850"/>
            </a:xfrm>
            <a:custGeom>
              <a:avLst/>
              <a:gdLst>
                <a:gd name="T0" fmla="*/ 973102 w 3641"/>
                <a:gd name="T1" fmla="*/ 1593850 h 4420"/>
                <a:gd name="T2" fmla="*/ 1311275 w 3641"/>
                <a:gd name="T3" fmla="*/ 1593850 h 4420"/>
                <a:gd name="T4" fmla="*/ 1311275 w 3641"/>
                <a:gd name="T5" fmla="*/ 0 h 4420"/>
                <a:gd name="T6" fmla="*/ 973102 w 3641"/>
                <a:gd name="T7" fmla="*/ 0 h 4420"/>
                <a:gd name="T8" fmla="*/ 973102 w 3641"/>
                <a:gd name="T9" fmla="*/ 631049 h 4420"/>
                <a:gd name="T10" fmla="*/ 338173 w 3641"/>
                <a:gd name="T11" fmla="*/ 631049 h 4420"/>
                <a:gd name="T12" fmla="*/ 338173 w 3641"/>
                <a:gd name="T13" fmla="*/ 0 h 4420"/>
                <a:gd name="T14" fmla="*/ 0 w 3641"/>
                <a:gd name="T15" fmla="*/ 0 h 4420"/>
                <a:gd name="T16" fmla="*/ 0 w 3641"/>
                <a:gd name="T17" fmla="*/ 1593850 h 4420"/>
                <a:gd name="T18" fmla="*/ 338173 w 3641"/>
                <a:gd name="T19" fmla="*/ 1593850 h 4420"/>
                <a:gd name="T20" fmla="*/ 338173 w 3641"/>
                <a:gd name="T21" fmla="*/ 932510 h 4420"/>
                <a:gd name="T22" fmla="*/ 973102 w 3641"/>
                <a:gd name="T23" fmla="*/ 932510 h 4420"/>
                <a:gd name="T24" fmla="*/ 973102 w 3641"/>
                <a:gd name="T25" fmla="*/ 1593850 h 44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41" h="4420">
                  <a:moveTo>
                    <a:pt x="2702" y="4420"/>
                  </a:moveTo>
                  <a:lnTo>
                    <a:pt x="3641" y="4420"/>
                  </a:lnTo>
                  <a:lnTo>
                    <a:pt x="3641" y="0"/>
                  </a:lnTo>
                  <a:lnTo>
                    <a:pt x="2702" y="0"/>
                  </a:lnTo>
                  <a:lnTo>
                    <a:pt x="2702" y="1750"/>
                  </a:lnTo>
                  <a:lnTo>
                    <a:pt x="939" y="1750"/>
                  </a:lnTo>
                  <a:lnTo>
                    <a:pt x="939" y="0"/>
                  </a:lnTo>
                  <a:lnTo>
                    <a:pt x="0" y="0"/>
                  </a:lnTo>
                  <a:lnTo>
                    <a:pt x="0" y="4420"/>
                  </a:lnTo>
                  <a:lnTo>
                    <a:pt x="939" y="4420"/>
                  </a:lnTo>
                  <a:lnTo>
                    <a:pt x="939" y="2586"/>
                  </a:lnTo>
                  <a:lnTo>
                    <a:pt x="2702" y="2586"/>
                  </a:lnTo>
                  <a:lnTo>
                    <a:pt x="2702" y="4420"/>
                  </a:lnTo>
                  <a:close/>
                </a:path>
              </a:pathLst>
            </a:custGeom>
            <a:solidFill>
              <a:srgbClr val="000000"/>
            </a:solidFill>
            <a:ln>
              <a:noFill/>
            </a:ln>
          </p:spPr>
          <p:txBody>
            <a:bodyPr lIns="0" tIns="0" rIns="0" bIns="0"/>
            <a:lstStyle/>
            <a:p>
              <a:endParaRPr lang="fi-FI">
                <a:uFillTx/>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p:txStyles>
    <p:titleStyle>
      <a:lvl1pPr algn="l" rtl="0" eaLnBrk="1" fontAlgn="base" hangingPunct="1">
        <a:lnSpc>
          <a:spcPct val="90000"/>
        </a:lnSpc>
        <a:spcBef>
          <a:spcPct val="0"/>
        </a:spcBef>
        <a:spcAft>
          <a:spcPct val="0"/>
        </a:spcAft>
        <a:defRPr sz="4200" b="1" kern="1200">
          <a:solidFill>
            <a:schemeClr val="tx1"/>
          </a:solidFill>
          <a:uFillTx/>
          <a:latin typeface="Arial Black" panose="020B0A04020102020204" pitchFamily="34" charset="0"/>
          <a:ea typeface="+mj-ea"/>
          <a:cs typeface="+mj-cs"/>
        </a:defRPr>
      </a:lvl1pPr>
      <a:lvl2pPr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2pPr>
      <a:lvl3pPr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3pPr>
      <a:lvl4pPr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4pPr>
      <a:lvl5pPr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5pPr>
      <a:lvl6pPr marL="457200"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6pPr>
      <a:lvl7pPr marL="914400"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7pPr>
      <a:lvl8pPr marL="1371600"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8pPr>
      <a:lvl9pPr marL="1828800" algn="l" rtl="0" eaLnBrk="1" fontAlgn="base" hangingPunct="1">
        <a:lnSpc>
          <a:spcPct val="90000"/>
        </a:lnSpc>
        <a:spcBef>
          <a:spcPct val="0"/>
        </a:spcBef>
        <a:spcAft>
          <a:spcPct val="0"/>
        </a:spcAft>
        <a:defRPr sz="4200" b="1">
          <a:solidFill>
            <a:schemeClr val="tx1"/>
          </a:solidFill>
          <a:uFillTx/>
          <a:latin typeface="Arial Black" panose="020B0A04020102020204" pitchFamily="34" charset="0"/>
        </a:defRPr>
      </a:lvl9pPr>
    </p:titleStyle>
    <p:bodyStyle>
      <a:lvl1pPr marL="228600" indent="-228600" algn="l" rtl="0" eaLnBrk="1" fontAlgn="base" hangingPunct="1">
        <a:spcBef>
          <a:spcPct val="0"/>
        </a:spcBef>
        <a:spcAft>
          <a:spcPct val="0"/>
        </a:spcAft>
        <a:buFont typeface="Arial" panose="020B0604020202020204" pitchFamily="34" charset="0"/>
        <a:buChar char="•"/>
        <a:defRPr sz="2500" kern="1200">
          <a:solidFill>
            <a:schemeClr val="tx1"/>
          </a:solidFill>
          <a:uFillTx/>
          <a:latin typeface="+mn-lt"/>
          <a:ea typeface="+mn-ea"/>
          <a:cs typeface="+mn-cs"/>
        </a:defRPr>
      </a:lvl1pPr>
      <a:lvl2pPr marL="685800" indent="-228600" algn="l" rtl="0" eaLnBrk="1" fontAlgn="base" hangingPunct="1">
        <a:spcBef>
          <a:spcPct val="0"/>
        </a:spcBef>
        <a:spcAft>
          <a:spcPct val="0"/>
        </a:spcAft>
        <a:buFont typeface="Arial" panose="020B0604020202020204" pitchFamily="34" charset="0"/>
        <a:buChar char="•"/>
        <a:defRPr sz="2400" kern="1200">
          <a:solidFill>
            <a:schemeClr val="tx1"/>
          </a:solidFill>
          <a:uFillTx/>
          <a:latin typeface="+mn-lt"/>
          <a:ea typeface="+mn-ea"/>
          <a:cs typeface="+mn-cs"/>
        </a:defRPr>
      </a:lvl2pPr>
      <a:lvl3pPr marL="1143000" indent="-228600" algn="l" rtl="0" eaLnBrk="1" fontAlgn="base" hangingPunct="1">
        <a:spcBef>
          <a:spcPct val="0"/>
        </a:spcBef>
        <a:spcAft>
          <a:spcPct val="0"/>
        </a:spcAft>
        <a:buFont typeface="Arial" panose="020B0604020202020204" pitchFamily="34" charset="0"/>
        <a:buChar char="•"/>
        <a:defRPr sz="2000" kern="1200">
          <a:solidFill>
            <a:schemeClr val="tx1"/>
          </a:solidFill>
          <a:uFillTx/>
          <a:latin typeface="+mn-lt"/>
          <a:ea typeface="+mn-ea"/>
          <a:cs typeface="+mn-cs"/>
        </a:defRPr>
      </a:lvl3pPr>
      <a:lvl4pPr marL="1600200" indent="-228600" algn="l" rtl="0" eaLnBrk="1" fontAlgn="base" hangingPunct="1">
        <a:spcBef>
          <a:spcPct val="0"/>
        </a:spcBef>
        <a:spcAft>
          <a:spcPct val="0"/>
        </a:spcAft>
        <a:buFont typeface="Arial" panose="020B0604020202020204" pitchFamily="34" charset="0"/>
        <a:buChar char="•"/>
        <a:defRPr kern="1200">
          <a:solidFill>
            <a:schemeClr val="tx1"/>
          </a:solidFill>
          <a:uFillTx/>
          <a:latin typeface="+mn-lt"/>
          <a:ea typeface="+mn-ea"/>
          <a:cs typeface="+mn-cs"/>
        </a:defRPr>
      </a:lvl4pPr>
      <a:lvl5pPr marL="2057400" indent="-228600" algn="l" rtl="0" eaLnBrk="1" fontAlgn="base" hangingPunct="1">
        <a:spcBef>
          <a:spcPct val="0"/>
        </a:spcBef>
        <a:spcAft>
          <a:spcPct val="0"/>
        </a:spcAft>
        <a:buFont typeface="Arial" panose="020B0604020202020204" pitchFamily="34" charset="0"/>
        <a:buChar char="•"/>
        <a:defRPr kern="1200">
          <a:solidFill>
            <a:schemeClr val="tx1"/>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uFillTx/>
          <a:latin typeface="+mn-lt"/>
          <a:ea typeface="+mn-ea"/>
          <a:cs typeface="+mn-cs"/>
        </a:defRPr>
      </a:lvl9pPr>
    </p:bodyStyle>
    <p:otherStyle>
      <a:defPPr>
        <a:defRPr lang="fi-FI">
          <a:uFillTx/>
        </a:defRPr>
      </a:defPPr>
      <a:lvl1pPr marL="0" algn="l" defTabSz="914400" rtl="0" eaLnBrk="1" latinLnBrk="0" hangingPunct="1">
        <a:defRPr sz="1800" kern="1200">
          <a:solidFill>
            <a:schemeClr val="tx1"/>
          </a:solidFill>
          <a:uFillTx/>
          <a:latin typeface="+mn-lt"/>
          <a:ea typeface="+mn-ea"/>
          <a:cs typeface="+mn-cs"/>
        </a:defRPr>
      </a:lvl1pPr>
      <a:lvl2pPr marL="457200" algn="l" defTabSz="914400" rtl="0" eaLnBrk="1" latinLnBrk="0" hangingPunct="1">
        <a:defRPr sz="1800" kern="1200">
          <a:solidFill>
            <a:schemeClr val="tx1"/>
          </a:solidFill>
          <a:uFillTx/>
          <a:latin typeface="+mn-lt"/>
          <a:ea typeface="+mn-ea"/>
          <a:cs typeface="+mn-cs"/>
        </a:defRPr>
      </a:lvl2pPr>
      <a:lvl3pPr marL="914400" algn="l" defTabSz="914400" rtl="0" eaLnBrk="1" latinLnBrk="0" hangingPunct="1">
        <a:defRPr sz="1800" kern="1200">
          <a:solidFill>
            <a:schemeClr val="tx1"/>
          </a:solidFill>
          <a:uFillTx/>
          <a:latin typeface="+mn-lt"/>
          <a:ea typeface="+mn-ea"/>
          <a:cs typeface="+mn-cs"/>
        </a:defRPr>
      </a:lvl3pPr>
      <a:lvl4pPr marL="1371600" algn="l" defTabSz="914400" rtl="0" eaLnBrk="1" latinLnBrk="0" hangingPunct="1">
        <a:defRPr sz="1800" kern="1200">
          <a:solidFill>
            <a:schemeClr val="tx1"/>
          </a:solidFill>
          <a:uFillTx/>
          <a:latin typeface="+mn-lt"/>
          <a:ea typeface="+mn-ea"/>
          <a:cs typeface="+mn-cs"/>
        </a:defRPr>
      </a:lvl4pPr>
      <a:lvl5pPr marL="1828800" algn="l" defTabSz="914400" rtl="0" eaLnBrk="1" latinLnBrk="0" hangingPunct="1">
        <a:defRPr sz="1800" kern="1200">
          <a:solidFill>
            <a:schemeClr val="tx1"/>
          </a:solidFill>
          <a:uFillTx/>
          <a:latin typeface="+mn-lt"/>
          <a:ea typeface="+mn-ea"/>
          <a:cs typeface="+mn-cs"/>
        </a:defRPr>
      </a:lvl5pPr>
      <a:lvl6pPr marL="2286000" algn="l" defTabSz="914400" rtl="0" eaLnBrk="1" latinLnBrk="0" hangingPunct="1">
        <a:defRPr sz="1800" kern="1200">
          <a:solidFill>
            <a:schemeClr val="tx1"/>
          </a:solidFill>
          <a:uFillTx/>
          <a:latin typeface="+mn-lt"/>
          <a:ea typeface="+mn-ea"/>
          <a:cs typeface="+mn-cs"/>
        </a:defRPr>
      </a:lvl6pPr>
      <a:lvl7pPr marL="2743200" algn="l" defTabSz="914400" rtl="0" eaLnBrk="1" latinLnBrk="0" hangingPunct="1">
        <a:defRPr sz="1800" kern="1200">
          <a:solidFill>
            <a:schemeClr val="tx1"/>
          </a:solidFill>
          <a:uFillTx/>
          <a:latin typeface="+mn-lt"/>
          <a:ea typeface="+mn-ea"/>
          <a:cs typeface="+mn-cs"/>
        </a:defRPr>
      </a:lvl7pPr>
      <a:lvl8pPr marL="3200400" algn="l" defTabSz="914400" rtl="0" eaLnBrk="1" latinLnBrk="0" hangingPunct="1">
        <a:defRPr sz="1800" kern="1200">
          <a:solidFill>
            <a:schemeClr val="tx1"/>
          </a:solidFill>
          <a:uFillTx/>
          <a:latin typeface="+mn-lt"/>
          <a:ea typeface="+mn-ea"/>
          <a:cs typeface="+mn-cs"/>
        </a:defRPr>
      </a:lvl8pPr>
      <a:lvl9pPr marL="3657600" algn="l" defTabSz="914400" rtl="0" eaLnBrk="1" latinLnBrk="0" hangingPunct="1">
        <a:defRPr sz="1800" kern="1200">
          <a:solidFill>
            <a:schemeClr val="tx1"/>
          </a:solidFill>
          <a:uFillTx/>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486383" y="1949116"/>
            <a:ext cx="10661515" cy="3644288"/>
          </a:xfrm>
        </p:spPr>
        <p:txBody>
          <a:bodyPr/>
          <a:lstStyle/>
          <a:p>
            <a:pPr algn="ctr"/>
            <a:r>
              <a:rPr lang="fi-FI" dirty="0"/>
              <a:t>Arvoketjukartta –  kontekstin työkalu vision ja strategian perustaksi</a:t>
            </a:r>
            <a:endParaRPr lang="fi-FI" dirty="0">
              <a:uFillTx/>
            </a:endParaRPr>
          </a:p>
        </p:txBody>
      </p:sp>
      <p:sp>
        <p:nvSpPr>
          <p:cNvPr id="3" name="Päivämäärän paikkamerkki 2"/>
          <p:cNvSpPr>
            <a:spLocks noGrp="1"/>
          </p:cNvSpPr>
          <p:nvPr>
            <p:ph type="dt" sz="half" idx="10"/>
          </p:nvPr>
        </p:nvSpPr>
        <p:spPr/>
        <p:txBody>
          <a:bodyPr/>
          <a:lstStyle/>
          <a:p>
            <a:pPr>
              <a:defRPr>
                <a:uFillTx/>
              </a:defRPr>
            </a:pPr>
            <a:fld id="{9D270131-D298-4E66-8347-236AF470D665}" type="datetime1">
              <a:rPr lang="fi-FI" smtClean="0">
                <a:uFillTx/>
              </a:rPr>
              <a:pPr>
                <a:defRPr>
                  <a:uFillTx/>
                </a:defRPr>
              </a:pPr>
              <a:t>8.11.2019</a:t>
            </a:fld>
            <a:endParaRPr lang="fi-FI">
              <a:uFillTx/>
            </a:endParaRPr>
          </a:p>
        </p:txBody>
      </p:sp>
      <p:sp>
        <p:nvSpPr>
          <p:cNvPr id="4" name="Alatunnisteen paikkamerkki 3"/>
          <p:cNvSpPr>
            <a:spLocks noGrp="1"/>
          </p:cNvSpPr>
          <p:nvPr>
            <p:ph type="ftr" sz="quarter" idx="11"/>
          </p:nvPr>
        </p:nvSpPr>
        <p:spPr/>
        <p:txBody>
          <a:bodyPr/>
          <a:lstStyle/>
          <a:p>
            <a:pPr>
              <a:defRPr>
                <a:uFillTx/>
              </a:defRPr>
            </a:pPr>
            <a:r>
              <a:rPr lang="fi-FI">
                <a:uFillTx/>
              </a:rPr>
              <a:t>Etunimi Sukunimi</a:t>
            </a:r>
          </a:p>
        </p:txBody>
      </p:sp>
      <p:sp>
        <p:nvSpPr>
          <p:cNvPr id="5" name="Dian numeron paikkamerkki 4"/>
          <p:cNvSpPr>
            <a:spLocks noGrp="1"/>
          </p:cNvSpPr>
          <p:nvPr>
            <p:ph type="sldNum" sz="quarter" idx="12"/>
          </p:nvPr>
        </p:nvSpPr>
        <p:spPr/>
        <p:txBody>
          <a:bodyPr/>
          <a:lstStyle/>
          <a:p>
            <a:pPr>
              <a:defRPr>
                <a:uFillTx/>
              </a:defRPr>
            </a:pPr>
            <a:fld id="{2721E670-1F5B-4A49-8DE6-16F3E62BC8C2}" type="slidenum">
              <a:rPr lang="fi-FI" smtClean="0">
                <a:uFillTx/>
              </a:rPr>
              <a:pPr>
                <a:defRPr>
                  <a:uFillTx/>
                </a:defRPr>
              </a:pPr>
              <a:t>1</a:t>
            </a:fld>
            <a:endParaRPr lang="fi-FI">
              <a:uFillTx/>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093097" y="6237313"/>
            <a:ext cx="1413520" cy="360040"/>
          </a:xfrm>
        </p:spPr>
        <p:txBody>
          <a:bodyPr/>
          <a:lstStyle/>
          <a:p>
            <a:fld id="{C98AAD8E-CCD1-48E5-A828-E01C252C164A}" type="datetime1">
              <a:rPr lang="fi-FI" smtClean="0"/>
              <a:t>8.11.2019</a:t>
            </a:fld>
            <a:endParaRPr lang="fi-FI" dirty="0"/>
          </a:p>
        </p:txBody>
      </p:sp>
      <p:sp>
        <p:nvSpPr>
          <p:cNvPr id="4" name="Footer Placeholder 3"/>
          <p:cNvSpPr>
            <a:spLocks noGrp="1"/>
          </p:cNvSpPr>
          <p:nvPr>
            <p:ph type="ftr" sz="quarter" idx="11"/>
          </p:nvPr>
        </p:nvSpPr>
        <p:spPr>
          <a:xfrm>
            <a:off x="1559496" y="6130800"/>
            <a:ext cx="3120656" cy="466552"/>
          </a:xfrm>
        </p:spPr>
        <p:txBody>
          <a:bodyPr/>
          <a:lstStyle/>
          <a:p>
            <a:r>
              <a:rPr lang="en-US" dirty="0" err="1"/>
              <a:t>Helsingin</a:t>
            </a:r>
            <a:r>
              <a:rPr lang="en-US" dirty="0"/>
              <a:t> </a:t>
            </a:r>
            <a:r>
              <a:rPr lang="en-US" dirty="0" err="1"/>
              <a:t>kaupunki</a:t>
            </a:r>
            <a:r>
              <a:rPr lang="en-US" dirty="0"/>
              <a:t> </a:t>
            </a:r>
            <a:r>
              <a:rPr lang="en-US" dirty="0" err="1"/>
              <a:t>Kaupunginkanslia</a:t>
            </a:r>
            <a:endParaRPr lang="fi-FI" dirty="0"/>
          </a:p>
        </p:txBody>
      </p:sp>
      <p:sp>
        <p:nvSpPr>
          <p:cNvPr id="5" name="Slide Number Placeholder 4"/>
          <p:cNvSpPr>
            <a:spLocks noGrp="1"/>
          </p:cNvSpPr>
          <p:nvPr>
            <p:ph type="sldNum" sz="quarter" idx="12"/>
          </p:nvPr>
        </p:nvSpPr>
        <p:spPr/>
        <p:txBody>
          <a:bodyPr/>
          <a:lstStyle/>
          <a:p>
            <a:fld id="{B679FAD7-EF2D-4BE4-9B6F-9AA65CF7513A}" type="slidenum">
              <a:rPr lang="fi-FI" smtClean="0"/>
              <a:pPr/>
              <a:t>2</a:t>
            </a:fld>
            <a:endParaRPr lang="fi-FI"/>
          </a:p>
        </p:txBody>
      </p:sp>
      <p:cxnSp>
        <p:nvCxnSpPr>
          <p:cNvPr id="6" name="Straight Connector 5"/>
          <p:cNvCxnSpPr/>
          <p:nvPr/>
        </p:nvCxnSpPr>
        <p:spPr>
          <a:xfrm>
            <a:off x="3707790" y="1251117"/>
            <a:ext cx="0" cy="4353571"/>
          </a:xfrm>
          <a:prstGeom prst="line">
            <a:avLst/>
          </a:prstGeom>
          <a:ln>
            <a:prstDash val="dash"/>
          </a:ln>
        </p:spPr>
        <p:style>
          <a:lnRef idx="2">
            <a:schemeClr val="accent6"/>
          </a:lnRef>
          <a:fillRef idx="0">
            <a:schemeClr val="accent6"/>
          </a:fillRef>
          <a:effectRef idx="1">
            <a:schemeClr val="accent6"/>
          </a:effectRef>
          <a:fontRef idx="minor">
            <a:schemeClr val="tx1"/>
          </a:fontRef>
        </p:style>
      </p:cxnSp>
      <p:cxnSp>
        <p:nvCxnSpPr>
          <p:cNvPr id="7" name="Straight Connector 6"/>
          <p:cNvCxnSpPr/>
          <p:nvPr/>
        </p:nvCxnSpPr>
        <p:spPr>
          <a:xfrm>
            <a:off x="5662097" y="1243249"/>
            <a:ext cx="0" cy="4353571"/>
          </a:xfrm>
          <a:prstGeom prst="line">
            <a:avLst/>
          </a:prstGeom>
          <a:ln>
            <a:prstDash val="dash"/>
          </a:ln>
        </p:spPr>
        <p:style>
          <a:lnRef idx="2">
            <a:schemeClr val="accent6"/>
          </a:lnRef>
          <a:fillRef idx="0">
            <a:schemeClr val="accent6"/>
          </a:fillRef>
          <a:effectRef idx="1">
            <a:schemeClr val="accent6"/>
          </a:effectRef>
          <a:fontRef idx="minor">
            <a:schemeClr val="tx1"/>
          </a:fontRef>
        </p:style>
      </p:cxnSp>
      <p:cxnSp>
        <p:nvCxnSpPr>
          <p:cNvPr id="8" name="Straight Connector 7"/>
          <p:cNvCxnSpPr/>
          <p:nvPr/>
        </p:nvCxnSpPr>
        <p:spPr>
          <a:xfrm>
            <a:off x="7616402" y="1235381"/>
            <a:ext cx="0" cy="4353571"/>
          </a:xfrm>
          <a:prstGeom prst="line">
            <a:avLst/>
          </a:prstGeom>
          <a:ln>
            <a:prstDash val="dash"/>
          </a:ln>
        </p:spPr>
        <p:style>
          <a:lnRef idx="2">
            <a:schemeClr val="accent6"/>
          </a:lnRef>
          <a:fillRef idx="0">
            <a:schemeClr val="accent6"/>
          </a:fillRef>
          <a:effectRef idx="1">
            <a:schemeClr val="accent6"/>
          </a:effectRef>
          <a:fontRef idx="minor">
            <a:schemeClr val="tx1"/>
          </a:fontRef>
        </p:style>
      </p:cxnSp>
      <p:sp>
        <p:nvSpPr>
          <p:cNvPr id="10" name="Right Arrow 4"/>
          <p:cNvSpPr/>
          <p:nvPr/>
        </p:nvSpPr>
        <p:spPr>
          <a:xfrm>
            <a:off x="2046227" y="5755353"/>
            <a:ext cx="7675196" cy="457200"/>
          </a:xfrm>
          <a:prstGeom prst="rightArrow">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r"/>
            <a:r>
              <a:rPr lang="fi-FI" dirty="0">
                <a:latin typeface="Neo Sans" panose="020B0504020202020204" pitchFamily="34" charset="0"/>
              </a:rPr>
              <a:t>Hyödykkeen evoluutio</a:t>
            </a:r>
            <a:endParaRPr lang="en-US" dirty="0">
              <a:latin typeface="Neo Sans" panose="020B0504020202020204" pitchFamily="34" charset="0"/>
            </a:endParaRPr>
          </a:p>
        </p:txBody>
      </p:sp>
      <p:sp>
        <p:nvSpPr>
          <p:cNvPr id="11" name="Right Arrow 9"/>
          <p:cNvSpPr/>
          <p:nvPr/>
        </p:nvSpPr>
        <p:spPr>
          <a:xfrm rot="16200000">
            <a:off x="-456608" y="3243790"/>
            <a:ext cx="4777442" cy="457200"/>
          </a:xfrm>
          <a:prstGeom prst="rightArrow">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i-FI" dirty="0">
                <a:latin typeface="Neo Sans" panose="020B0504020202020204" pitchFamily="34" charset="0"/>
              </a:rPr>
              <a:t>Arvoketjun näkyvyys asiakkaalle</a:t>
            </a:r>
            <a:endParaRPr lang="en-US" dirty="0">
              <a:latin typeface="Neo Sans" panose="020B0504020202020204" pitchFamily="34" charset="0"/>
            </a:endParaRPr>
          </a:p>
        </p:txBody>
      </p:sp>
      <p:sp>
        <p:nvSpPr>
          <p:cNvPr id="12" name="Rectangle 11"/>
          <p:cNvSpPr/>
          <p:nvPr/>
        </p:nvSpPr>
        <p:spPr>
          <a:xfrm>
            <a:off x="2046228" y="6113286"/>
            <a:ext cx="2369559" cy="215444"/>
          </a:xfrm>
          <a:prstGeom prst="rect">
            <a:avLst/>
          </a:prstGeom>
        </p:spPr>
        <p:txBody>
          <a:bodyPr wrap="none">
            <a:spAutoFit/>
          </a:bodyPr>
          <a:lstStyle/>
          <a:p>
            <a:r>
              <a:rPr lang="fi-FI" sz="800" dirty="0">
                <a:solidFill>
                  <a:srgbClr val="404046"/>
                </a:solidFill>
                <a:latin typeface="Neo Sans" panose="020B0504020202020204" pitchFamily="34" charset="0"/>
                <a:cs typeface="Neo Sans"/>
              </a:rPr>
              <a:t>Pohjautuu Simon </a:t>
            </a:r>
            <a:r>
              <a:rPr lang="fi-FI" sz="800" dirty="0" err="1">
                <a:solidFill>
                  <a:srgbClr val="404046"/>
                </a:solidFill>
                <a:latin typeface="Neo Sans" panose="020B0504020202020204" pitchFamily="34" charset="0"/>
                <a:cs typeface="Neo Sans"/>
              </a:rPr>
              <a:t>Wardleyn</a:t>
            </a:r>
            <a:r>
              <a:rPr lang="fi-FI" sz="800" dirty="0">
                <a:solidFill>
                  <a:srgbClr val="404046"/>
                </a:solidFill>
                <a:latin typeface="Neo Sans" panose="020B0504020202020204" pitchFamily="34" charset="0"/>
                <a:cs typeface="Neo Sans"/>
              </a:rPr>
              <a:t> Value Chain </a:t>
            </a:r>
            <a:r>
              <a:rPr lang="fi-FI" sz="800" dirty="0" err="1">
                <a:solidFill>
                  <a:srgbClr val="404046"/>
                </a:solidFill>
                <a:latin typeface="Neo Sans" panose="020B0504020202020204" pitchFamily="34" charset="0"/>
                <a:cs typeface="Neo Sans"/>
              </a:rPr>
              <a:t>Map</a:t>
            </a:r>
            <a:r>
              <a:rPr lang="fi-FI" sz="800" dirty="0">
                <a:solidFill>
                  <a:srgbClr val="404046"/>
                </a:solidFill>
                <a:latin typeface="Neo Sans" panose="020B0504020202020204" pitchFamily="34" charset="0"/>
                <a:cs typeface="Neo Sans"/>
              </a:rPr>
              <a:t> malliin</a:t>
            </a:r>
            <a:endParaRPr lang="en-US" sz="800" dirty="0">
              <a:latin typeface="Neo Sans" panose="020B0504020202020204" pitchFamily="34" charset="0"/>
            </a:endParaRPr>
          </a:p>
        </p:txBody>
      </p:sp>
      <p:sp>
        <p:nvSpPr>
          <p:cNvPr id="13" name="Rectangle 12"/>
          <p:cNvSpPr/>
          <p:nvPr/>
        </p:nvSpPr>
        <p:spPr>
          <a:xfrm>
            <a:off x="2363909" y="5590875"/>
            <a:ext cx="859531" cy="307777"/>
          </a:xfrm>
          <a:prstGeom prst="rect">
            <a:avLst/>
          </a:prstGeom>
        </p:spPr>
        <p:txBody>
          <a:bodyPr wrap="none">
            <a:spAutoFit/>
          </a:bodyPr>
          <a:lstStyle/>
          <a:p>
            <a:pPr algn="ctr"/>
            <a:r>
              <a:rPr lang="fi-FI" sz="1400" dirty="0">
                <a:solidFill>
                  <a:srgbClr val="404046"/>
                </a:solidFill>
                <a:latin typeface="Neo Sans" panose="020B0504020202020204" pitchFamily="34" charset="0"/>
              </a:rPr>
              <a:t>Uusi alue</a:t>
            </a:r>
            <a:endParaRPr lang="en-US" sz="1400" dirty="0">
              <a:latin typeface="Neo Sans" panose="020B0504020202020204" pitchFamily="34" charset="0"/>
            </a:endParaRPr>
          </a:p>
        </p:txBody>
      </p:sp>
      <p:sp>
        <p:nvSpPr>
          <p:cNvPr id="14" name="Rectangle 13"/>
          <p:cNvSpPr/>
          <p:nvPr/>
        </p:nvSpPr>
        <p:spPr>
          <a:xfrm>
            <a:off x="3686995" y="5590875"/>
            <a:ext cx="2071529" cy="307777"/>
          </a:xfrm>
          <a:prstGeom prst="rect">
            <a:avLst/>
          </a:prstGeom>
        </p:spPr>
        <p:txBody>
          <a:bodyPr wrap="none">
            <a:spAutoFit/>
          </a:bodyPr>
          <a:lstStyle/>
          <a:p>
            <a:pPr algn="ctr"/>
            <a:r>
              <a:rPr lang="fi-FI" sz="1400" dirty="0">
                <a:solidFill>
                  <a:srgbClr val="404046"/>
                </a:solidFill>
                <a:latin typeface="Neo Sans" panose="020B0504020202020204" pitchFamily="34" charset="0"/>
              </a:rPr>
              <a:t>Asiakaskohtaiset ratkaisut</a:t>
            </a:r>
            <a:endParaRPr lang="en-US" sz="1400" dirty="0">
              <a:latin typeface="Neo Sans" panose="020B0504020202020204" pitchFamily="34" charset="0"/>
            </a:endParaRPr>
          </a:p>
        </p:txBody>
      </p:sp>
      <p:sp>
        <p:nvSpPr>
          <p:cNvPr id="15" name="Rectangle 14"/>
          <p:cNvSpPr/>
          <p:nvPr/>
        </p:nvSpPr>
        <p:spPr>
          <a:xfrm>
            <a:off x="6044424" y="5590875"/>
            <a:ext cx="1265283" cy="307777"/>
          </a:xfrm>
          <a:prstGeom prst="rect">
            <a:avLst/>
          </a:prstGeom>
        </p:spPr>
        <p:txBody>
          <a:bodyPr wrap="none">
            <a:spAutoFit/>
          </a:bodyPr>
          <a:lstStyle/>
          <a:p>
            <a:pPr algn="ctr"/>
            <a:r>
              <a:rPr lang="fi-FI" sz="1400" dirty="0">
                <a:solidFill>
                  <a:srgbClr val="404046"/>
                </a:solidFill>
                <a:latin typeface="Neo Sans" panose="020B0504020202020204" pitchFamily="34" charset="0"/>
              </a:rPr>
              <a:t>Valmistuotteet</a:t>
            </a:r>
            <a:endParaRPr lang="en-US" sz="1400" dirty="0">
              <a:latin typeface="Neo Sans" panose="020B0504020202020204" pitchFamily="34" charset="0"/>
            </a:endParaRPr>
          </a:p>
        </p:txBody>
      </p:sp>
      <p:sp>
        <p:nvSpPr>
          <p:cNvPr id="16" name="Rectangle 15"/>
          <p:cNvSpPr/>
          <p:nvPr/>
        </p:nvSpPr>
        <p:spPr>
          <a:xfrm>
            <a:off x="7864159" y="5590875"/>
            <a:ext cx="1260280" cy="307777"/>
          </a:xfrm>
          <a:prstGeom prst="rect">
            <a:avLst/>
          </a:prstGeom>
        </p:spPr>
        <p:txBody>
          <a:bodyPr wrap="none">
            <a:spAutoFit/>
          </a:bodyPr>
          <a:lstStyle/>
          <a:p>
            <a:pPr algn="ctr"/>
            <a:r>
              <a:rPr lang="fi-FI" sz="1400" dirty="0">
                <a:solidFill>
                  <a:srgbClr val="404046"/>
                </a:solidFill>
                <a:latin typeface="Neo Sans" panose="020B0504020202020204" pitchFamily="34" charset="0"/>
              </a:rPr>
              <a:t>Massahyödyke</a:t>
            </a:r>
            <a:endParaRPr lang="en-US" sz="1400" dirty="0">
              <a:latin typeface="Neo Sans" panose="020B0504020202020204" pitchFamily="34" charset="0"/>
            </a:endParaRPr>
          </a:p>
        </p:txBody>
      </p:sp>
      <p:sp>
        <p:nvSpPr>
          <p:cNvPr id="17" name="Oval 16"/>
          <p:cNvSpPr/>
          <p:nvPr/>
        </p:nvSpPr>
        <p:spPr>
          <a:xfrm>
            <a:off x="4925216" y="1760070"/>
            <a:ext cx="516466" cy="516466"/>
          </a:xfrm>
          <a:prstGeom prst="ellipse">
            <a:avLst/>
          </a:prstGeom>
          <a:noFill/>
          <a:ln w="38100">
            <a:solidFill>
              <a:schemeClr val="accent6"/>
            </a:solidFill>
          </a:ln>
        </p:spPr>
        <p:style>
          <a:lnRef idx="1">
            <a:schemeClr val="accent1"/>
          </a:lnRef>
          <a:fillRef idx="3">
            <a:schemeClr val="accent1"/>
          </a:fillRef>
          <a:effectRef idx="2">
            <a:schemeClr val="accent1"/>
          </a:effectRef>
          <a:fontRef idx="minor">
            <a:schemeClr val="lt1"/>
          </a:fontRef>
        </p:style>
        <p:txBody>
          <a:bodyPr wrap="none" rtlCol="0" anchor="t" anchorCtr="0"/>
          <a:lstStyle/>
          <a:p>
            <a:r>
              <a:rPr lang="fi-FI" dirty="0">
                <a:solidFill>
                  <a:schemeClr val="tx1"/>
                </a:solidFill>
                <a:latin typeface="Neo Sans" panose="020B0504020202020204" pitchFamily="34" charset="0"/>
              </a:rPr>
              <a:t>Muuttuva palvelu</a:t>
            </a:r>
            <a:endParaRPr lang="en-US" dirty="0">
              <a:solidFill>
                <a:schemeClr val="tx1"/>
              </a:solidFill>
              <a:latin typeface="Neo Sans" panose="020B0504020202020204" pitchFamily="34" charset="0"/>
            </a:endParaRPr>
          </a:p>
        </p:txBody>
      </p:sp>
      <p:sp>
        <p:nvSpPr>
          <p:cNvPr id="18" name="Oval 17"/>
          <p:cNvSpPr/>
          <p:nvPr/>
        </p:nvSpPr>
        <p:spPr>
          <a:xfrm>
            <a:off x="8236066" y="4846652"/>
            <a:ext cx="516466" cy="516466"/>
          </a:xfrm>
          <a:prstGeom prst="ellipse">
            <a:avLst/>
          </a:prstGeom>
          <a:noFill/>
          <a:ln w="38100">
            <a:solidFill>
              <a:schemeClr val="accent6"/>
            </a:solidFill>
          </a:ln>
        </p:spPr>
        <p:style>
          <a:lnRef idx="1">
            <a:schemeClr val="accent1"/>
          </a:lnRef>
          <a:fillRef idx="3">
            <a:schemeClr val="accent1"/>
          </a:fillRef>
          <a:effectRef idx="2">
            <a:schemeClr val="accent1"/>
          </a:effectRef>
          <a:fontRef idx="minor">
            <a:schemeClr val="lt1"/>
          </a:fontRef>
        </p:style>
        <p:txBody>
          <a:bodyPr wrap="none" rtlCol="0" anchor="t" anchorCtr="0"/>
          <a:lstStyle/>
          <a:p>
            <a:r>
              <a:rPr lang="fi-FI" dirty="0">
                <a:solidFill>
                  <a:schemeClr val="tx1"/>
                </a:solidFill>
                <a:latin typeface="Neo Sans" panose="020B0504020202020204" pitchFamily="34" charset="0"/>
              </a:rPr>
              <a:t>Arvoketjun alku</a:t>
            </a:r>
            <a:endParaRPr lang="en-US" dirty="0">
              <a:solidFill>
                <a:schemeClr val="tx1"/>
              </a:solidFill>
              <a:latin typeface="Neo Sans" panose="020B0504020202020204" pitchFamily="34" charset="0"/>
            </a:endParaRPr>
          </a:p>
        </p:txBody>
      </p:sp>
      <p:sp>
        <p:nvSpPr>
          <p:cNvPr id="20" name="Oval 19"/>
          <p:cNvSpPr/>
          <p:nvPr/>
        </p:nvSpPr>
        <p:spPr>
          <a:xfrm>
            <a:off x="6352219" y="3974413"/>
            <a:ext cx="516466" cy="516466"/>
          </a:xfrm>
          <a:prstGeom prst="ellipse">
            <a:avLst/>
          </a:prstGeom>
          <a:noFill/>
          <a:ln w="38100">
            <a:solidFill>
              <a:schemeClr val="accent6"/>
            </a:solidFill>
          </a:ln>
        </p:spPr>
        <p:style>
          <a:lnRef idx="1">
            <a:schemeClr val="accent1"/>
          </a:lnRef>
          <a:fillRef idx="3">
            <a:schemeClr val="accent1"/>
          </a:fillRef>
          <a:effectRef idx="2">
            <a:schemeClr val="accent1"/>
          </a:effectRef>
          <a:fontRef idx="minor">
            <a:schemeClr val="lt1"/>
          </a:fontRef>
        </p:style>
        <p:txBody>
          <a:bodyPr wrap="none" rtlCol="0" anchor="t" anchorCtr="0"/>
          <a:lstStyle/>
          <a:p>
            <a:r>
              <a:rPr lang="fi-FI" dirty="0">
                <a:solidFill>
                  <a:schemeClr val="tx1"/>
                </a:solidFill>
                <a:latin typeface="Neo Sans" panose="020B0504020202020204" pitchFamily="34" charset="0"/>
              </a:rPr>
              <a:t>2 toimija valmistuotteiden alueella</a:t>
            </a:r>
            <a:endParaRPr lang="en-US" dirty="0">
              <a:solidFill>
                <a:schemeClr val="tx1"/>
              </a:solidFill>
              <a:latin typeface="Neo Sans" panose="020B0504020202020204" pitchFamily="34" charset="0"/>
            </a:endParaRPr>
          </a:p>
        </p:txBody>
      </p:sp>
      <p:sp>
        <p:nvSpPr>
          <p:cNvPr id="21" name="Oval 20"/>
          <p:cNvSpPr/>
          <p:nvPr/>
        </p:nvSpPr>
        <p:spPr>
          <a:xfrm>
            <a:off x="6372550" y="2805406"/>
            <a:ext cx="516466" cy="516466"/>
          </a:xfrm>
          <a:prstGeom prst="ellipse">
            <a:avLst/>
          </a:prstGeom>
          <a:noFill/>
          <a:ln w="38100">
            <a:solidFill>
              <a:schemeClr val="accent6"/>
            </a:solidFill>
          </a:ln>
        </p:spPr>
        <p:style>
          <a:lnRef idx="1">
            <a:schemeClr val="accent1"/>
          </a:lnRef>
          <a:fillRef idx="3">
            <a:schemeClr val="accent1"/>
          </a:fillRef>
          <a:effectRef idx="2">
            <a:schemeClr val="accent1"/>
          </a:effectRef>
          <a:fontRef idx="minor">
            <a:schemeClr val="lt1"/>
          </a:fontRef>
        </p:style>
        <p:txBody>
          <a:bodyPr wrap="none" rtlCol="0" anchor="t" anchorCtr="0"/>
          <a:lstStyle/>
          <a:p>
            <a:r>
              <a:rPr lang="fi-FI" dirty="0">
                <a:solidFill>
                  <a:schemeClr val="tx1"/>
                </a:solidFill>
                <a:latin typeface="Neo Sans" panose="020B0504020202020204" pitchFamily="34" charset="0"/>
              </a:rPr>
              <a:t>1 toimija valmistuotteiden alueella</a:t>
            </a:r>
            <a:endParaRPr lang="en-US" dirty="0">
              <a:solidFill>
                <a:schemeClr val="tx1"/>
              </a:solidFill>
              <a:latin typeface="Neo Sans" panose="020B0504020202020204" pitchFamily="34" charset="0"/>
            </a:endParaRPr>
          </a:p>
        </p:txBody>
      </p:sp>
      <p:sp>
        <p:nvSpPr>
          <p:cNvPr id="22" name="Oval 21"/>
          <p:cNvSpPr/>
          <p:nvPr/>
        </p:nvSpPr>
        <p:spPr>
          <a:xfrm>
            <a:off x="6335765" y="1161767"/>
            <a:ext cx="516466" cy="516466"/>
          </a:xfrm>
          <a:prstGeom prst="ellipse">
            <a:avLst/>
          </a:prstGeom>
          <a:noFill/>
          <a:ln w="38100">
            <a:solidFill>
              <a:schemeClr val="accent6"/>
            </a:solidFill>
          </a:ln>
        </p:spPr>
        <p:style>
          <a:lnRef idx="1">
            <a:schemeClr val="accent1"/>
          </a:lnRef>
          <a:fillRef idx="3">
            <a:schemeClr val="accent1"/>
          </a:fillRef>
          <a:effectRef idx="2">
            <a:schemeClr val="accent1"/>
          </a:effectRef>
          <a:fontRef idx="minor">
            <a:schemeClr val="lt1"/>
          </a:fontRef>
        </p:style>
        <p:txBody>
          <a:bodyPr wrap="none" rtlCol="0" anchor="t" anchorCtr="0"/>
          <a:lstStyle/>
          <a:p>
            <a:r>
              <a:rPr lang="fi-FI" dirty="0">
                <a:solidFill>
                  <a:schemeClr val="tx1"/>
                </a:solidFill>
                <a:latin typeface="Neo Sans" panose="020B0504020202020204" pitchFamily="34" charset="0"/>
              </a:rPr>
              <a:t>Asiakkaalle välittömästi näkyvä palvelu</a:t>
            </a:r>
            <a:endParaRPr lang="en-US" dirty="0">
              <a:solidFill>
                <a:schemeClr val="tx1"/>
              </a:solidFill>
              <a:latin typeface="Neo Sans" panose="020B0504020202020204" pitchFamily="34" charset="0"/>
            </a:endParaRPr>
          </a:p>
        </p:txBody>
      </p:sp>
      <p:cxnSp>
        <p:nvCxnSpPr>
          <p:cNvPr id="23" name="Straight Connector 22"/>
          <p:cNvCxnSpPr>
            <a:stCxn id="18" idx="2"/>
            <a:endCxn id="20" idx="5"/>
          </p:cNvCxnSpPr>
          <p:nvPr/>
        </p:nvCxnSpPr>
        <p:spPr>
          <a:xfrm flipH="1" flipV="1">
            <a:off x="6793050" y="4415245"/>
            <a:ext cx="1443016" cy="689641"/>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22" idx="3"/>
            <a:endCxn id="17" idx="7"/>
          </p:cNvCxnSpPr>
          <p:nvPr/>
        </p:nvCxnSpPr>
        <p:spPr>
          <a:xfrm flipH="1">
            <a:off x="5366048" y="1602599"/>
            <a:ext cx="1045353" cy="233107"/>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a:stCxn id="21" idx="1"/>
            <a:endCxn id="17" idx="5"/>
          </p:cNvCxnSpPr>
          <p:nvPr/>
        </p:nvCxnSpPr>
        <p:spPr>
          <a:xfrm flipH="1" flipV="1">
            <a:off x="5366047" y="2200901"/>
            <a:ext cx="1082138" cy="680140"/>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18" idx="1"/>
            <a:endCxn id="21" idx="5"/>
          </p:cNvCxnSpPr>
          <p:nvPr/>
        </p:nvCxnSpPr>
        <p:spPr>
          <a:xfrm flipH="1" flipV="1">
            <a:off x="6813381" y="3246237"/>
            <a:ext cx="1498320" cy="1676050"/>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sp>
        <p:nvSpPr>
          <p:cNvPr id="32" name="Oval 31"/>
          <p:cNvSpPr/>
          <p:nvPr/>
        </p:nvSpPr>
        <p:spPr>
          <a:xfrm>
            <a:off x="2649709" y="1461629"/>
            <a:ext cx="516466" cy="516466"/>
          </a:xfrm>
          <a:prstGeom prst="ellipse">
            <a:avLst/>
          </a:prstGeom>
          <a:noFill/>
          <a:ln w="38100">
            <a:solidFill>
              <a:schemeClr val="accent6"/>
            </a:solidFill>
            <a:prstDash val="sysDot"/>
          </a:ln>
        </p:spPr>
        <p:style>
          <a:lnRef idx="1">
            <a:schemeClr val="accent1"/>
          </a:lnRef>
          <a:fillRef idx="3">
            <a:schemeClr val="accent1"/>
          </a:fillRef>
          <a:effectRef idx="2">
            <a:schemeClr val="accent1"/>
          </a:effectRef>
          <a:fontRef idx="minor">
            <a:schemeClr val="lt1"/>
          </a:fontRef>
        </p:style>
        <p:txBody>
          <a:bodyPr wrap="none" rtlCol="0" anchor="ctr"/>
          <a:lstStyle/>
          <a:p>
            <a:r>
              <a:rPr lang="fi-FI" b="1" dirty="0">
                <a:solidFill>
                  <a:schemeClr val="tx1"/>
                </a:solidFill>
                <a:latin typeface="Neo Sans" panose="020B0504020202020204" pitchFamily="34" charset="0"/>
              </a:rPr>
              <a:t>Strateginen mahdollisuus A)</a:t>
            </a:r>
            <a:endParaRPr lang="en-US" b="1" dirty="0">
              <a:solidFill>
                <a:schemeClr val="tx1"/>
              </a:solidFill>
              <a:latin typeface="Neo Sans" panose="020B0504020202020204" pitchFamily="34" charset="0"/>
            </a:endParaRPr>
          </a:p>
        </p:txBody>
      </p:sp>
      <p:cxnSp>
        <p:nvCxnSpPr>
          <p:cNvPr id="33" name="Straight Connector 32"/>
          <p:cNvCxnSpPr>
            <a:stCxn id="32" idx="6"/>
            <a:endCxn id="17" idx="2"/>
          </p:cNvCxnSpPr>
          <p:nvPr/>
        </p:nvCxnSpPr>
        <p:spPr>
          <a:xfrm>
            <a:off x="3166176" y="1719863"/>
            <a:ext cx="1759041" cy="298441"/>
          </a:xfrm>
          <a:prstGeom prst="line">
            <a:avLst/>
          </a:prstGeom>
          <a:ln>
            <a:prstDash val="dash"/>
          </a:ln>
        </p:spPr>
        <p:style>
          <a:lnRef idx="2">
            <a:schemeClr val="accent6"/>
          </a:lnRef>
          <a:fillRef idx="0">
            <a:schemeClr val="accent6"/>
          </a:fillRef>
          <a:effectRef idx="1">
            <a:schemeClr val="accent6"/>
          </a:effectRef>
          <a:fontRef idx="minor">
            <a:schemeClr val="tx1"/>
          </a:fontRef>
        </p:style>
      </p:cxnSp>
      <p:cxnSp>
        <p:nvCxnSpPr>
          <p:cNvPr id="34" name="Straight Connector 33"/>
          <p:cNvCxnSpPr>
            <a:stCxn id="32" idx="7"/>
            <a:endCxn id="22" idx="2"/>
          </p:cNvCxnSpPr>
          <p:nvPr/>
        </p:nvCxnSpPr>
        <p:spPr>
          <a:xfrm flipV="1">
            <a:off x="3090541" y="1420000"/>
            <a:ext cx="3245225" cy="117264"/>
          </a:xfrm>
          <a:prstGeom prst="line">
            <a:avLst/>
          </a:prstGeom>
          <a:ln>
            <a:prstDash val="dash"/>
          </a:ln>
        </p:spPr>
        <p:style>
          <a:lnRef idx="2">
            <a:schemeClr val="accent6"/>
          </a:lnRef>
          <a:fillRef idx="0">
            <a:schemeClr val="accent6"/>
          </a:fillRef>
          <a:effectRef idx="1">
            <a:schemeClr val="accent6"/>
          </a:effectRef>
          <a:fontRef idx="minor">
            <a:schemeClr val="tx1"/>
          </a:fontRef>
        </p:style>
      </p:cxnSp>
      <p:sp>
        <p:nvSpPr>
          <p:cNvPr id="35" name="Rectangle 34"/>
          <p:cNvSpPr/>
          <p:nvPr/>
        </p:nvSpPr>
        <p:spPr>
          <a:xfrm>
            <a:off x="6284837" y="836713"/>
            <a:ext cx="723403" cy="307777"/>
          </a:xfrm>
          <a:prstGeom prst="rect">
            <a:avLst/>
          </a:prstGeom>
        </p:spPr>
        <p:txBody>
          <a:bodyPr wrap="none">
            <a:spAutoFit/>
          </a:bodyPr>
          <a:lstStyle/>
          <a:p>
            <a:pPr algn="ctr"/>
            <a:r>
              <a:rPr lang="fi-FI" sz="1400" dirty="0">
                <a:solidFill>
                  <a:srgbClr val="404046"/>
                </a:solidFill>
                <a:latin typeface="Neo Sans" panose="020B0504020202020204" pitchFamily="34" charset="0"/>
              </a:rPr>
              <a:t>Asiakas</a:t>
            </a:r>
            <a:endParaRPr lang="en-US" sz="1400" dirty="0">
              <a:latin typeface="Neo Sans" panose="020B0504020202020204" pitchFamily="34" charset="0"/>
            </a:endParaRPr>
          </a:p>
        </p:txBody>
      </p:sp>
      <p:sp>
        <p:nvSpPr>
          <p:cNvPr id="41" name="Arrow: Right 40"/>
          <p:cNvSpPr/>
          <p:nvPr/>
        </p:nvSpPr>
        <p:spPr>
          <a:xfrm rot="21202736">
            <a:off x="5877588" y="1961869"/>
            <a:ext cx="1619535" cy="733663"/>
          </a:xfrm>
          <a:prstGeom prst="rightArrow">
            <a:avLst/>
          </a:prstGeom>
          <a:ln w="28575">
            <a:solidFill>
              <a:schemeClr val="accent1"/>
            </a:solidFill>
          </a:ln>
        </p:spPr>
        <p:txBody>
          <a:bodyPr wrap="square" rtlCol="0" anchor="ctr">
            <a:spAutoFit/>
          </a:bodyPr>
          <a:lstStyle/>
          <a:p>
            <a:pPr algn="ctr"/>
            <a:endParaRPr lang="en-US">
              <a:solidFill>
                <a:srgbClr val="005EB8"/>
              </a:solidFill>
            </a:endParaRPr>
          </a:p>
        </p:txBody>
      </p:sp>
      <p:sp>
        <p:nvSpPr>
          <p:cNvPr id="42" name="Oval 41"/>
          <p:cNvSpPr/>
          <p:nvPr/>
        </p:nvSpPr>
        <p:spPr>
          <a:xfrm>
            <a:off x="7498216" y="1773238"/>
            <a:ext cx="516466" cy="516466"/>
          </a:xfrm>
          <a:prstGeom prst="ellipse">
            <a:avLst/>
          </a:prstGeom>
          <a:noFill/>
          <a:ln w="38100">
            <a:solidFill>
              <a:schemeClr val="accent6"/>
            </a:solidFill>
            <a:prstDash val="sysDot"/>
          </a:ln>
        </p:spPr>
        <p:style>
          <a:lnRef idx="1">
            <a:schemeClr val="accent1"/>
          </a:lnRef>
          <a:fillRef idx="3">
            <a:schemeClr val="accent1"/>
          </a:fillRef>
          <a:effectRef idx="2">
            <a:schemeClr val="accent1"/>
          </a:effectRef>
          <a:fontRef idx="minor">
            <a:schemeClr val="lt1"/>
          </a:fontRef>
        </p:style>
        <p:txBody>
          <a:bodyPr wrap="none" rtlCol="0" anchor="ctr"/>
          <a:lstStyle/>
          <a:p>
            <a:r>
              <a:rPr lang="fi-FI" b="1" dirty="0">
                <a:solidFill>
                  <a:schemeClr val="tx1"/>
                </a:solidFill>
                <a:latin typeface="Neo Sans" panose="020B0504020202020204" pitchFamily="34" charset="0"/>
              </a:rPr>
              <a:t>Strateginen mahdollisuus B)</a:t>
            </a:r>
            <a:endParaRPr lang="en-US" b="1" dirty="0">
              <a:solidFill>
                <a:schemeClr val="tx1"/>
              </a:solidFill>
              <a:latin typeface="Neo Sans" panose="020B0504020202020204" pitchFamily="34" charset="0"/>
            </a:endParaRPr>
          </a:p>
        </p:txBody>
      </p:sp>
      <p:sp>
        <p:nvSpPr>
          <p:cNvPr id="58" name="Arrow: Right 57"/>
          <p:cNvSpPr/>
          <p:nvPr/>
        </p:nvSpPr>
        <p:spPr>
          <a:xfrm rot="11446482">
            <a:off x="3076110" y="1851437"/>
            <a:ext cx="1874185" cy="733663"/>
          </a:xfrm>
          <a:prstGeom prst="rightArrow">
            <a:avLst/>
          </a:prstGeom>
          <a:ln w="28575">
            <a:solidFill>
              <a:schemeClr val="accent1"/>
            </a:solidFill>
          </a:ln>
        </p:spPr>
        <p:txBody>
          <a:bodyPr wrap="square" rtlCol="0" anchor="ctr">
            <a:spAutoFit/>
          </a:bodyPr>
          <a:lstStyle/>
          <a:p>
            <a:pPr algn="ctr"/>
            <a:endParaRPr lang="en-US">
              <a:solidFill>
                <a:srgbClr val="005EB8"/>
              </a:solidFill>
            </a:endParaRPr>
          </a:p>
        </p:txBody>
      </p:sp>
      <p:sp>
        <p:nvSpPr>
          <p:cNvPr id="44" name="Rectangular Callout 1"/>
          <p:cNvSpPr/>
          <p:nvPr/>
        </p:nvSpPr>
        <p:spPr>
          <a:xfrm>
            <a:off x="2145661" y="3143726"/>
            <a:ext cx="3525545" cy="2422388"/>
          </a:xfrm>
          <a:prstGeom prst="wedgeRectCallout">
            <a:avLst>
              <a:gd name="adj1" fmla="val 63023"/>
              <a:gd name="adj2" fmla="val -47931"/>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fi-FI"/>
            </a:defPPr>
            <a:lvl1pPr algn="l" defTabSz="457200" rtl="0" fontAlgn="base">
              <a:spcBef>
                <a:spcPct val="0"/>
              </a:spcBef>
              <a:spcAft>
                <a:spcPct val="0"/>
              </a:spcAft>
              <a:defRPr kern="1200">
                <a:solidFill>
                  <a:schemeClr val="lt1"/>
                </a:solidFill>
                <a:latin typeface="+mn-lt"/>
                <a:ea typeface="+mn-ea"/>
                <a:cs typeface="+mn-cs"/>
              </a:defRPr>
            </a:lvl1pPr>
            <a:lvl2pPr marL="457200" algn="l" defTabSz="457200" rtl="0" fontAlgn="base">
              <a:spcBef>
                <a:spcPct val="0"/>
              </a:spcBef>
              <a:spcAft>
                <a:spcPct val="0"/>
              </a:spcAft>
              <a:defRPr kern="1200">
                <a:solidFill>
                  <a:schemeClr val="lt1"/>
                </a:solidFill>
                <a:latin typeface="+mn-lt"/>
                <a:ea typeface="+mn-ea"/>
                <a:cs typeface="+mn-cs"/>
              </a:defRPr>
            </a:lvl2pPr>
            <a:lvl3pPr marL="914400" algn="l" defTabSz="457200" rtl="0" fontAlgn="base">
              <a:spcBef>
                <a:spcPct val="0"/>
              </a:spcBef>
              <a:spcAft>
                <a:spcPct val="0"/>
              </a:spcAft>
              <a:defRPr kern="1200">
                <a:solidFill>
                  <a:schemeClr val="lt1"/>
                </a:solidFill>
                <a:latin typeface="+mn-lt"/>
                <a:ea typeface="+mn-ea"/>
                <a:cs typeface="+mn-cs"/>
              </a:defRPr>
            </a:lvl3pPr>
            <a:lvl4pPr marL="1371600" algn="l" defTabSz="457200" rtl="0" fontAlgn="base">
              <a:spcBef>
                <a:spcPct val="0"/>
              </a:spcBef>
              <a:spcAft>
                <a:spcPct val="0"/>
              </a:spcAft>
              <a:defRPr kern="1200">
                <a:solidFill>
                  <a:schemeClr val="lt1"/>
                </a:solidFill>
                <a:latin typeface="+mn-lt"/>
                <a:ea typeface="+mn-ea"/>
                <a:cs typeface="+mn-cs"/>
              </a:defRPr>
            </a:lvl4pPr>
            <a:lvl5pPr marL="1828800" algn="l" defTabSz="457200"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r>
              <a:rPr lang="fi-FI" sz="1200" dirty="0">
                <a:solidFill>
                  <a:schemeClr val="tx1"/>
                </a:solidFill>
                <a:latin typeface="Neo Sans" panose="020B0504020202020204" pitchFamily="34" charset="0"/>
              </a:rPr>
              <a:t>Arvoketjukartta on joustava työkalu toiminnan kontekstin ja muiden toimijoiden ymmärtämiseen. Tavoite on kuvata arvoketjulle olennaiset toimijat koko arvoketjun matkalta. Tämä on olennaista jotta ymmärretään tämänhetkinen toimintaympäristö ja ennen kaikkea jotta ymmärretään miten ympäristö on muuttumassa.</a:t>
            </a:r>
          </a:p>
          <a:p>
            <a:endParaRPr lang="fi-FI" sz="1200" dirty="0">
              <a:solidFill>
                <a:schemeClr val="tx1"/>
              </a:solidFill>
              <a:latin typeface="Neo Sans" panose="020B0504020202020204" pitchFamily="34" charset="0"/>
            </a:endParaRPr>
          </a:p>
          <a:p>
            <a:r>
              <a:rPr lang="fi-FI" sz="1200" dirty="0">
                <a:solidFill>
                  <a:schemeClr val="tx1"/>
                </a:solidFill>
                <a:latin typeface="Neo Sans" panose="020B0504020202020204" pitchFamily="34" charset="0"/>
              </a:rPr>
              <a:t>Muokkaa, lisää, poista, siirrä pohjan elementtejä kunnes kartta kuvaa ympäristön jossa toimitte. Seuraavaksi miettikää miten ympäristö on muuttumassa ja miten teidän organisaation kannattaa toimia ko. muutoksessa.</a:t>
            </a:r>
          </a:p>
        </p:txBody>
      </p:sp>
      <p:sp>
        <p:nvSpPr>
          <p:cNvPr id="36" name="Title 1">
            <a:extLst>
              <a:ext uri="{FF2B5EF4-FFF2-40B4-BE49-F238E27FC236}">
                <a16:creationId xmlns:a16="http://schemas.microsoft.com/office/drawing/2014/main" id="{1C838293-11A7-4372-B6D1-F1E7027C7D58}"/>
              </a:ext>
            </a:extLst>
          </p:cNvPr>
          <p:cNvSpPr>
            <a:spLocks noGrp="1"/>
          </p:cNvSpPr>
          <p:nvPr>
            <p:ph type="title"/>
          </p:nvPr>
        </p:nvSpPr>
        <p:spPr>
          <a:xfrm>
            <a:off x="457200" y="219726"/>
            <a:ext cx="11234738" cy="787400"/>
          </a:xfrm>
        </p:spPr>
        <p:txBody>
          <a:bodyPr/>
          <a:lstStyle/>
          <a:p>
            <a:r>
              <a:rPr lang="fi-FI" dirty="0"/>
              <a:t>Arvoketjukartta – vision perusta</a:t>
            </a:r>
          </a:p>
        </p:txBody>
      </p:sp>
    </p:spTree>
    <p:extLst>
      <p:ext uri="{BB962C8B-B14F-4D97-AF65-F5344CB8AC3E}">
        <p14:creationId xmlns:p14="http://schemas.microsoft.com/office/powerpoint/2010/main" val="4119216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093097" y="6237313"/>
            <a:ext cx="1413520" cy="360040"/>
          </a:xfrm>
        </p:spPr>
        <p:txBody>
          <a:bodyPr/>
          <a:lstStyle/>
          <a:p>
            <a:fld id="{C98AAD8E-CCD1-48E5-A828-E01C252C164A}" type="datetime1">
              <a:rPr lang="fi-FI" smtClean="0"/>
              <a:t>8.11.2019</a:t>
            </a:fld>
            <a:endParaRPr lang="fi-FI" dirty="0"/>
          </a:p>
        </p:txBody>
      </p:sp>
      <p:sp>
        <p:nvSpPr>
          <p:cNvPr id="4" name="Footer Placeholder 3"/>
          <p:cNvSpPr>
            <a:spLocks noGrp="1"/>
          </p:cNvSpPr>
          <p:nvPr>
            <p:ph type="ftr" sz="quarter" idx="11"/>
          </p:nvPr>
        </p:nvSpPr>
        <p:spPr>
          <a:xfrm>
            <a:off x="1559496" y="6130800"/>
            <a:ext cx="3120656" cy="466552"/>
          </a:xfrm>
        </p:spPr>
        <p:txBody>
          <a:bodyPr/>
          <a:lstStyle/>
          <a:p>
            <a:r>
              <a:rPr lang="en-US" dirty="0" err="1"/>
              <a:t>Helsingin</a:t>
            </a:r>
            <a:r>
              <a:rPr lang="en-US" dirty="0"/>
              <a:t> </a:t>
            </a:r>
            <a:r>
              <a:rPr lang="en-US" dirty="0" err="1"/>
              <a:t>kaupunki</a:t>
            </a:r>
            <a:r>
              <a:rPr lang="en-US" dirty="0"/>
              <a:t> </a:t>
            </a:r>
            <a:r>
              <a:rPr lang="en-US" dirty="0" err="1"/>
              <a:t>Kaupunginkanslia</a:t>
            </a:r>
            <a:endParaRPr lang="fi-FI" dirty="0"/>
          </a:p>
        </p:txBody>
      </p:sp>
      <p:sp>
        <p:nvSpPr>
          <p:cNvPr id="5" name="Slide Number Placeholder 4"/>
          <p:cNvSpPr>
            <a:spLocks noGrp="1"/>
          </p:cNvSpPr>
          <p:nvPr>
            <p:ph type="sldNum" sz="quarter" idx="12"/>
          </p:nvPr>
        </p:nvSpPr>
        <p:spPr/>
        <p:txBody>
          <a:bodyPr/>
          <a:lstStyle/>
          <a:p>
            <a:fld id="{B679FAD7-EF2D-4BE4-9B6F-9AA65CF7513A}" type="slidenum">
              <a:rPr lang="fi-FI" smtClean="0"/>
              <a:pPr/>
              <a:t>3</a:t>
            </a:fld>
            <a:endParaRPr lang="fi-FI"/>
          </a:p>
        </p:txBody>
      </p:sp>
      <p:cxnSp>
        <p:nvCxnSpPr>
          <p:cNvPr id="6" name="Straight Connector 5"/>
          <p:cNvCxnSpPr/>
          <p:nvPr/>
        </p:nvCxnSpPr>
        <p:spPr>
          <a:xfrm>
            <a:off x="3707790" y="1251117"/>
            <a:ext cx="0" cy="4353571"/>
          </a:xfrm>
          <a:prstGeom prst="line">
            <a:avLst/>
          </a:prstGeom>
          <a:ln>
            <a:solidFill>
              <a:schemeClr val="bg1">
                <a:lumMod val="85000"/>
              </a:schemeClr>
            </a:solidFill>
            <a:prstDash val="dash"/>
          </a:ln>
        </p:spPr>
        <p:style>
          <a:lnRef idx="2">
            <a:schemeClr val="accent6"/>
          </a:lnRef>
          <a:fillRef idx="0">
            <a:schemeClr val="accent6"/>
          </a:fillRef>
          <a:effectRef idx="1">
            <a:schemeClr val="accent6"/>
          </a:effectRef>
          <a:fontRef idx="minor">
            <a:schemeClr val="tx1"/>
          </a:fontRef>
        </p:style>
      </p:cxnSp>
      <p:cxnSp>
        <p:nvCxnSpPr>
          <p:cNvPr id="7" name="Straight Connector 6"/>
          <p:cNvCxnSpPr/>
          <p:nvPr/>
        </p:nvCxnSpPr>
        <p:spPr>
          <a:xfrm>
            <a:off x="5662097" y="1243249"/>
            <a:ext cx="0" cy="4353571"/>
          </a:xfrm>
          <a:prstGeom prst="line">
            <a:avLst/>
          </a:prstGeom>
          <a:ln>
            <a:solidFill>
              <a:schemeClr val="bg1">
                <a:lumMod val="85000"/>
              </a:schemeClr>
            </a:solidFill>
            <a:prstDash val="dash"/>
          </a:ln>
        </p:spPr>
        <p:style>
          <a:lnRef idx="2">
            <a:schemeClr val="accent6"/>
          </a:lnRef>
          <a:fillRef idx="0">
            <a:schemeClr val="accent6"/>
          </a:fillRef>
          <a:effectRef idx="1">
            <a:schemeClr val="accent6"/>
          </a:effectRef>
          <a:fontRef idx="minor">
            <a:schemeClr val="tx1"/>
          </a:fontRef>
        </p:style>
      </p:cxnSp>
      <p:cxnSp>
        <p:nvCxnSpPr>
          <p:cNvPr id="8" name="Straight Connector 7"/>
          <p:cNvCxnSpPr/>
          <p:nvPr/>
        </p:nvCxnSpPr>
        <p:spPr>
          <a:xfrm>
            <a:off x="7752184" y="1235381"/>
            <a:ext cx="0" cy="4353571"/>
          </a:xfrm>
          <a:prstGeom prst="line">
            <a:avLst/>
          </a:prstGeom>
          <a:ln>
            <a:solidFill>
              <a:schemeClr val="bg1">
                <a:lumMod val="85000"/>
              </a:schemeClr>
            </a:solidFill>
            <a:prstDash val="dash"/>
          </a:ln>
        </p:spPr>
        <p:style>
          <a:lnRef idx="2">
            <a:schemeClr val="accent6"/>
          </a:lnRef>
          <a:fillRef idx="0">
            <a:schemeClr val="accent6"/>
          </a:fillRef>
          <a:effectRef idx="1">
            <a:schemeClr val="accent6"/>
          </a:effectRef>
          <a:fontRef idx="minor">
            <a:schemeClr val="tx1"/>
          </a:fontRef>
        </p:style>
      </p:cxnSp>
      <p:sp>
        <p:nvSpPr>
          <p:cNvPr id="10" name="Right Arrow 4"/>
          <p:cNvSpPr/>
          <p:nvPr/>
        </p:nvSpPr>
        <p:spPr>
          <a:xfrm>
            <a:off x="2046227" y="5755353"/>
            <a:ext cx="7675196" cy="457200"/>
          </a:xfrm>
          <a:prstGeom prst="rightArrow">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r"/>
            <a:r>
              <a:rPr lang="fi-FI" dirty="0">
                <a:latin typeface="Neo Sans" panose="020B0504020202020204" pitchFamily="34" charset="0"/>
              </a:rPr>
              <a:t>Hyödykkeen evoluutio</a:t>
            </a:r>
            <a:endParaRPr lang="en-US" dirty="0">
              <a:latin typeface="Neo Sans" panose="020B0504020202020204" pitchFamily="34" charset="0"/>
            </a:endParaRPr>
          </a:p>
        </p:txBody>
      </p:sp>
      <p:sp>
        <p:nvSpPr>
          <p:cNvPr id="11" name="Right Arrow 9"/>
          <p:cNvSpPr/>
          <p:nvPr/>
        </p:nvSpPr>
        <p:spPr>
          <a:xfrm rot="16200000">
            <a:off x="-456608" y="3243790"/>
            <a:ext cx="4777442" cy="457200"/>
          </a:xfrm>
          <a:prstGeom prst="rightArrow">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i-FI" dirty="0">
                <a:latin typeface="Neo Sans" panose="020B0504020202020204" pitchFamily="34" charset="0"/>
              </a:rPr>
              <a:t>Arvoketjun näkyvyys asiakkaalle</a:t>
            </a:r>
            <a:endParaRPr lang="en-US" dirty="0">
              <a:latin typeface="Neo Sans" panose="020B0504020202020204" pitchFamily="34" charset="0"/>
            </a:endParaRPr>
          </a:p>
        </p:txBody>
      </p:sp>
      <p:sp>
        <p:nvSpPr>
          <p:cNvPr id="12" name="Rectangle 11"/>
          <p:cNvSpPr/>
          <p:nvPr/>
        </p:nvSpPr>
        <p:spPr>
          <a:xfrm>
            <a:off x="2046228" y="6113286"/>
            <a:ext cx="2369559" cy="215444"/>
          </a:xfrm>
          <a:prstGeom prst="rect">
            <a:avLst/>
          </a:prstGeom>
        </p:spPr>
        <p:txBody>
          <a:bodyPr wrap="none">
            <a:spAutoFit/>
          </a:bodyPr>
          <a:lstStyle/>
          <a:p>
            <a:r>
              <a:rPr lang="fi-FI" sz="800" dirty="0">
                <a:solidFill>
                  <a:srgbClr val="404046"/>
                </a:solidFill>
                <a:latin typeface="Neo Sans" panose="020B0504020202020204" pitchFamily="34" charset="0"/>
                <a:cs typeface="Neo Sans"/>
              </a:rPr>
              <a:t>Pohjautuu Simon </a:t>
            </a:r>
            <a:r>
              <a:rPr lang="fi-FI" sz="800" dirty="0" err="1">
                <a:solidFill>
                  <a:srgbClr val="404046"/>
                </a:solidFill>
                <a:latin typeface="Neo Sans" panose="020B0504020202020204" pitchFamily="34" charset="0"/>
                <a:cs typeface="Neo Sans"/>
              </a:rPr>
              <a:t>Wardleyn</a:t>
            </a:r>
            <a:r>
              <a:rPr lang="fi-FI" sz="800" dirty="0">
                <a:solidFill>
                  <a:srgbClr val="404046"/>
                </a:solidFill>
                <a:latin typeface="Neo Sans" panose="020B0504020202020204" pitchFamily="34" charset="0"/>
                <a:cs typeface="Neo Sans"/>
              </a:rPr>
              <a:t> Value Chain </a:t>
            </a:r>
            <a:r>
              <a:rPr lang="fi-FI" sz="800" dirty="0" err="1">
                <a:solidFill>
                  <a:srgbClr val="404046"/>
                </a:solidFill>
                <a:latin typeface="Neo Sans" panose="020B0504020202020204" pitchFamily="34" charset="0"/>
                <a:cs typeface="Neo Sans"/>
              </a:rPr>
              <a:t>Map</a:t>
            </a:r>
            <a:r>
              <a:rPr lang="fi-FI" sz="800" dirty="0">
                <a:solidFill>
                  <a:srgbClr val="404046"/>
                </a:solidFill>
                <a:latin typeface="Neo Sans" panose="020B0504020202020204" pitchFamily="34" charset="0"/>
                <a:cs typeface="Neo Sans"/>
              </a:rPr>
              <a:t> malliin</a:t>
            </a:r>
            <a:endParaRPr lang="en-US" sz="800" dirty="0">
              <a:latin typeface="Neo Sans" panose="020B0504020202020204" pitchFamily="34" charset="0"/>
            </a:endParaRPr>
          </a:p>
        </p:txBody>
      </p:sp>
      <p:sp>
        <p:nvSpPr>
          <p:cNvPr id="13" name="Rectangle 12"/>
          <p:cNvSpPr/>
          <p:nvPr/>
        </p:nvSpPr>
        <p:spPr>
          <a:xfrm>
            <a:off x="2363909" y="5590875"/>
            <a:ext cx="859531" cy="307777"/>
          </a:xfrm>
          <a:prstGeom prst="rect">
            <a:avLst/>
          </a:prstGeom>
        </p:spPr>
        <p:txBody>
          <a:bodyPr wrap="none">
            <a:spAutoFit/>
          </a:bodyPr>
          <a:lstStyle/>
          <a:p>
            <a:pPr algn="ctr"/>
            <a:r>
              <a:rPr lang="fi-FI" sz="1400" dirty="0">
                <a:solidFill>
                  <a:srgbClr val="404046"/>
                </a:solidFill>
                <a:latin typeface="Neo Sans" panose="020B0504020202020204" pitchFamily="34" charset="0"/>
              </a:rPr>
              <a:t>Uusi alue</a:t>
            </a:r>
            <a:endParaRPr lang="en-US" sz="1400" dirty="0">
              <a:latin typeface="Neo Sans" panose="020B0504020202020204" pitchFamily="34" charset="0"/>
            </a:endParaRPr>
          </a:p>
        </p:txBody>
      </p:sp>
      <p:sp>
        <p:nvSpPr>
          <p:cNvPr id="14" name="Rectangle 13"/>
          <p:cNvSpPr/>
          <p:nvPr/>
        </p:nvSpPr>
        <p:spPr>
          <a:xfrm>
            <a:off x="3686995" y="5590875"/>
            <a:ext cx="2071529" cy="307777"/>
          </a:xfrm>
          <a:prstGeom prst="rect">
            <a:avLst/>
          </a:prstGeom>
        </p:spPr>
        <p:txBody>
          <a:bodyPr wrap="none">
            <a:spAutoFit/>
          </a:bodyPr>
          <a:lstStyle/>
          <a:p>
            <a:pPr algn="ctr"/>
            <a:r>
              <a:rPr lang="fi-FI" sz="1400" dirty="0">
                <a:solidFill>
                  <a:srgbClr val="404046"/>
                </a:solidFill>
                <a:latin typeface="Neo Sans" panose="020B0504020202020204" pitchFamily="34" charset="0"/>
              </a:rPr>
              <a:t>Asiakaskohtaiset ratkaisut</a:t>
            </a:r>
            <a:endParaRPr lang="en-US" sz="1400" dirty="0">
              <a:latin typeface="Neo Sans" panose="020B0504020202020204" pitchFamily="34" charset="0"/>
            </a:endParaRPr>
          </a:p>
        </p:txBody>
      </p:sp>
      <p:sp>
        <p:nvSpPr>
          <p:cNvPr id="15" name="Rectangle 14"/>
          <p:cNvSpPr/>
          <p:nvPr/>
        </p:nvSpPr>
        <p:spPr>
          <a:xfrm>
            <a:off x="6044424" y="5590875"/>
            <a:ext cx="1265283" cy="307777"/>
          </a:xfrm>
          <a:prstGeom prst="rect">
            <a:avLst/>
          </a:prstGeom>
        </p:spPr>
        <p:txBody>
          <a:bodyPr wrap="none">
            <a:spAutoFit/>
          </a:bodyPr>
          <a:lstStyle/>
          <a:p>
            <a:pPr algn="ctr"/>
            <a:r>
              <a:rPr lang="fi-FI" sz="1400" dirty="0">
                <a:solidFill>
                  <a:srgbClr val="404046"/>
                </a:solidFill>
                <a:latin typeface="Neo Sans" panose="020B0504020202020204" pitchFamily="34" charset="0"/>
              </a:rPr>
              <a:t>Valmistuotteet</a:t>
            </a:r>
            <a:endParaRPr lang="en-US" sz="1400" dirty="0">
              <a:latin typeface="Neo Sans" panose="020B0504020202020204" pitchFamily="34" charset="0"/>
            </a:endParaRPr>
          </a:p>
        </p:txBody>
      </p:sp>
      <p:sp>
        <p:nvSpPr>
          <p:cNvPr id="16" name="Rectangle 15"/>
          <p:cNvSpPr/>
          <p:nvPr/>
        </p:nvSpPr>
        <p:spPr>
          <a:xfrm>
            <a:off x="7864159" y="5590875"/>
            <a:ext cx="1260280" cy="307777"/>
          </a:xfrm>
          <a:prstGeom prst="rect">
            <a:avLst/>
          </a:prstGeom>
        </p:spPr>
        <p:txBody>
          <a:bodyPr wrap="none">
            <a:spAutoFit/>
          </a:bodyPr>
          <a:lstStyle/>
          <a:p>
            <a:pPr algn="ctr"/>
            <a:r>
              <a:rPr lang="fi-FI" sz="1400" dirty="0">
                <a:solidFill>
                  <a:srgbClr val="404046"/>
                </a:solidFill>
                <a:latin typeface="Neo Sans" panose="020B0504020202020204" pitchFamily="34" charset="0"/>
              </a:rPr>
              <a:t>Massahyödyke</a:t>
            </a:r>
            <a:endParaRPr lang="en-US" sz="1400" dirty="0">
              <a:latin typeface="Neo Sans" panose="020B0504020202020204" pitchFamily="34" charset="0"/>
            </a:endParaRPr>
          </a:p>
        </p:txBody>
      </p:sp>
      <p:sp>
        <p:nvSpPr>
          <p:cNvPr id="17" name="Oval 16"/>
          <p:cNvSpPr/>
          <p:nvPr/>
        </p:nvSpPr>
        <p:spPr>
          <a:xfrm>
            <a:off x="4925216" y="1760070"/>
            <a:ext cx="516466" cy="516466"/>
          </a:xfrm>
          <a:prstGeom prst="ellipse">
            <a:avLst/>
          </a:prstGeom>
          <a:noFill/>
          <a:ln w="38100">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a:solidFill>
                  <a:schemeClr val="bg1">
                    <a:lumMod val="50000"/>
                  </a:schemeClr>
                </a:solidFill>
                <a:latin typeface="Neo Sans" panose="020B0504020202020204" pitchFamily="34" charset="0"/>
              </a:rPr>
              <a:t>D</a:t>
            </a:r>
            <a:endParaRPr lang="en-US" dirty="0">
              <a:solidFill>
                <a:schemeClr val="bg1">
                  <a:lumMod val="50000"/>
                </a:schemeClr>
              </a:solidFill>
              <a:latin typeface="Neo Sans" panose="020B0504020202020204" pitchFamily="34" charset="0"/>
            </a:endParaRPr>
          </a:p>
        </p:txBody>
      </p:sp>
      <p:sp>
        <p:nvSpPr>
          <p:cNvPr id="18" name="Oval 17"/>
          <p:cNvSpPr/>
          <p:nvPr/>
        </p:nvSpPr>
        <p:spPr>
          <a:xfrm>
            <a:off x="8236066" y="4846652"/>
            <a:ext cx="516466" cy="516466"/>
          </a:xfrm>
          <a:prstGeom prst="ellipse">
            <a:avLst/>
          </a:prstGeom>
          <a:noFill/>
          <a:ln w="38100">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a:solidFill>
                  <a:schemeClr val="bg1">
                    <a:lumMod val="50000"/>
                  </a:schemeClr>
                </a:solidFill>
                <a:latin typeface="Neo Sans" panose="020B0504020202020204" pitchFamily="34" charset="0"/>
              </a:rPr>
              <a:t>A</a:t>
            </a:r>
            <a:endParaRPr lang="en-US" dirty="0">
              <a:solidFill>
                <a:schemeClr val="bg1">
                  <a:lumMod val="50000"/>
                </a:schemeClr>
              </a:solidFill>
              <a:latin typeface="Neo Sans" panose="020B0504020202020204" pitchFamily="34" charset="0"/>
            </a:endParaRPr>
          </a:p>
        </p:txBody>
      </p:sp>
      <p:sp>
        <p:nvSpPr>
          <p:cNvPr id="19" name="Oval 18"/>
          <p:cNvSpPr/>
          <p:nvPr/>
        </p:nvSpPr>
        <p:spPr>
          <a:xfrm>
            <a:off x="3963965" y="3259724"/>
            <a:ext cx="516466" cy="516466"/>
          </a:xfrm>
          <a:prstGeom prst="ellipse">
            <a:avLst/>
          </a:prstGeom>
          <a:noFill/>
          <a:ln w="38100">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a:solidFill>
                  <a:schemeClr val="bg1">
                    <a:lumMod val="50000"/>
                  </a:schemeClr>
                </a:solidFill>
                <a:latin typeface="Neo Sans" panose="020B0504020202020204" pitchFamily="34" charset="0"/>
              </a:rPr>
              <a:t>E</a:t>
            </a:r>
            <a:endParaRPr lang="en-US" dirty="0">
              <a:solidFill>
                <a:schemeClr val="bg1">
                  <a:lumMod val="50000"/>
                </a:schemeClr>
              </a:solidFill>
              <a:latin typeface="Neo Sans" panose="020B0504020202020204" pitchFamily="34" charset="0"/>
            </a:endParaRPr>
          </a:p>
        </p:txBody>
      </p:sp>
      <p:sp>
        <p:nvSpPr>
          <p:cNvPr id="20" name="Oval 19"/>
          <p:cNvSpPr/>
          <p:nvPr/>
        </p:nvSpPr>
        <p:spPr>
          <a:xfrm>
            <a:off x="6352219" y="3974413"/>
            <a:ext cx="516466" cy="516466"/>
          </a:xfrm>
          <a:prstGeom prst="ellipse">
            <a:avLst/>
          </a:prstGeom>
          <a:noFill/>
          <a:ln w="38100">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a:solidFill>
                  <a:schemeClr val="bg1">
                    <a:lumMod val="50000"/>
                  </a:schemeClr>
                </a:solidFill>
                <a:latin typeface="Neo Sans" panose="020B0504020202020204" pitchFamily="34" charset="0"/>
              </a:rPr>
              <a:t>B</a:t>
            </a:r>
            <a:endParaRPr lang="en-US" dirty="0">
              <a:solidFill>
                <a:schemeClr val="bg1">
                  <a:lumMod val="50000"/>
                </a:schemeClr>
              </a:solidFill>
              <a:latin typeface="Neo Sans" panose="020B0504020202020204" pitchFamily="34" charset="0"/>
            </a:endParaRPr>
          </a:p>
        </p:txBody>
      </p:sp>
      <p:sp>
        <p:nvSpPr>
          <p:cNvPr id="21" name="Oval 20"/>
          <p:cNvSpPr/>
          <p:nvPr/>
        </p:nvSpPr>
        <p:spPr>
          <a:xfrm>
            <a:off x="6372550" y="2805406"/>
            <a:ext cx="516466" cy="516466"/>
          </a:xfrm>
          <a:prstGeom prst="ellipse">
            <a:avLst/>
          </a:prstGeom>
          <a:noFill/>
          <a:ln w="38100">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a:solidFill>
                  <a:schemeClr val="bg1">
                    <a:lumMod val="50000"/>
                  </a:schemeClr>
                </a:solidFill>
                <a:latin typeface="Neo Sans" panose="020B0504020202020204" pitchFamily="34" charset="0"/>
              </a:rPr>
              <a:t>C</a:t>
            </a:r>
            <a:endParaRPr lang="en-US" dirty="0">
              <a:solidFill>
                <a:schemeClr val="bg1">
                  <a:lumMod val="50000"/>
                </a:schemeClr>
              </a:solidFill>
              <a:latin typeface="Neo Sans" panose="020B0504020202020204" pitchFamily="34" charset="0"/>
            </a:endParaRPr>
          </a:p>
        </p:txBody>
      </p:sp>
      <p:sp>
        <p:nvSpPr>
          <p:cNvPr id="22" name="Oval 21"/>
          <p:cNvSpPr/>
          <p:nvPr/>
        </p:nvSpPr>
        <p:spPr>
          <a:xfrm>
            <a:off x="6335765" y="1161767"/>
            <a:ext cx="516466" cy="516466"/>
          </a:xfrm>
          <a:prstGeom prst="ellipse">
            <a:avLst/>
          </a:prstGeom>
          <a:noFill/>
          <a:ln w="38100">
            <a:solidFill>
              <a:schemeClr val="bg1">
                <a:lumMod val="8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a:solidFill>
                  <a:schemeClr val="bg1">
                    <a:lumMod val="50000"/>
                  </a:schemeClr>
                </a:solidFill>
                <a:latin typeface="Neo Sans" panose="020B0504020202020204" pitchFamily="34" charset="0"/>
              </a:rPr>
              <a:t>C</a:t>
            </a:r>
            <a:endParaRPr lang="en-US" dirty="0">
              <a:solidFill>
                <a:schemeClr val="bg1">
                  <a:lumMod val="50000"/>
                </a:schemeClr>
              </a:solidFill>
              <a:latin typeface="Neo Sans" panose="020B0504020202020204" pitchFamily="34" charset="0"/>
            </a:endParaRPr>
          </a:p>
        </p:txBody>
      </p:sp>
      <p:cxnSp>
        <p:nvCxnSpPr>
          <p:cNvPr id="23" name="Straight Connector 22"/>
          <p:cNvCxnSpPr>
            <a:stCxn id="18" idx="2"/>
            <a:endCxn id="20" idx="5"/>
          </p:cNvCxnSpPr>
          <p:nvPr/>
        </p:nvCxnSpPr>
        <p:spPr>
          <a:xfrm flipH="1" flipV="1">
            <a:off x="6793050" y="4415245"/>
            <a:ext cx="1443016" cy="689641"/>
          </a:xfrm>
          <a:prstGeom prst="line">
            <a:avLst/>
          </a:prstGeom>
          <a:ln>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a:stCxn id="20" idx="2"/>
            <a:endCxn id="19" idx="5"/>
          </p:cNvCxnSpPr>
          <p:nvPr/>
        </p:nvCxnSpPr>
        <p:spPr>
          <a:xfrm flipH="1" flipV="1">
            <a:off x="4404797" y="3700556"/>
            <a:ext cx="1947423" cy="532091"/>
          </a:xfrm>
          <a:prstGeom prst="line">
            <a:avLst/>
          </a:prstGeom>
          <a:ln>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22" idx="3"/>
            <a:endCxn id="17" idx="7"/>
          </p:cNvCxnSpPr>
          <p:nvPr/>
        </p:nvCxnSpPr>
        <p:spPr>
          <a:xfrm flipH="1">
            <a:off x="5366048" y="1602599"/>
            <a:ext cx="1045353" cy="233107"/>
          </a:xfrm>
          <a:prstGeom prst="line">
            <a:avLst/>
          </a:prstGeom>
          <a:ln>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17" idx="3"/>
            <a:endCxn id="19" idx="7"/>
          </p:cNvCxnSpPr>
          <p:nvPr/>
        </p:nvCxnSpPr>
        <p:spPr>
          <a:xfrm flipH="1">
            <a:off x="4404797" y="2200901"/>
            <a:ext cx="596055" cy="1134458"/>
          </a:xfrm>
          <a:prstGeom prst="line">
            <a:avLst/>
          </a:prstGeom>
          <a:ln>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a:stCxn id="21" idx="1"/>
            <a:endCxn id="17" idx="5"/>
          </p:cNvCxnSpPr>
          <p:nvPr/>
        </p:nvCxnSpPr>
        <p:spPr>
          <a:xfrm flipH="1" flipV="1">
            <a:off x="5366047" y="2200901"/>
            <a:ext cx="1082138" cy="680140"/>
          </a:xfrm>
          <a:prstGeom prst="line">
            <a:avLst/>
          </a:prstGeom>
          <a:ln>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18" idx="1"/>
            <a:endCxn id="21" idx="5"/>
          </p:cNvCxnSpPr>
          <p:nvPr/>
        </p:nvCxnSpPr>
        <p:spPr>
          <a:xfrm flipH="1" flipV="1">
            <a:off x="6813381" y="3246237"/>
            <a:ext cx="1498320" cy="1676050"/>
          </a:xfrm>
          <a:prstGeom prst="line">
            <a:avLst/>
          </a:prstGeom>
          <a:ln>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35" name="Rectangle 34"/>
          <p:cNvSpPr/>
          <p:nvPr/>
        </p:nvSpPr>
        <p:spPr>
          <a:xfrm>
            <a:off x="6284837" y="836713"/>
            <a:ext cx="723403" cy="307777"/>
          </a:xfrm>
          <a:prstGeom prst="rect">
            <a:avLst/>
          </a:prstGeom>
        </p:spPr>
        <p:txBody>
          <a:bodyPr wrap="none">
            <a:spAutoFit/>
          </a:bodyPr>
          <a:lstStyle/>
          <a:p>
            <a:pPr algn="ctr"/>
            <a:r>
              <a:rPr lang="fi-FI" sz="1400" dirty="0">
                <a:solidFill>
                  <a:srgbClr val="404046"/>
                </a:solidFill>
                <a:latin typeface="Neo Sans" panose="020B0504020202020204" pitchFamily="34" charset="0"/>
              </a:rPr>
              <a:t>Asiakas</a:t>
            </a:r>
            <a:endParaRPr lang="en-US" sz="1400" dirty="0">
              <a:latin typeface="Neo Sans" panose="020B0504020202020204" pitchFamily="34" charset="0"/>
            </a:endParaRPr>
          </a:p>
        </p:txBody>
      </p:sp>
      <p:sp>
        <p:nvSpPr>
          <p:cNvPr id="51" name="Rectangle 50"/>
          <p:cNvSpPr/>
          <p:nvPr/>
        </p:nvSpPr>
        <p:spPr>
          <a:xfrm>
            <a:off x="7209173" y="1130829"/>
            <a:ext cx="4838135" cy="2554545"/>
          </a:xfrm>
          <a:prstGeom prst="rect">
            <a:avLst/>
          </a:prstGeom>
        </p:spPr>
        <p:txBody>
          <a:bodyPr wrap="square" lIns="36000" rIns="36000">
            <a:spAutoFit/>
          </a:bodyPr>
          <a:lstStyle/>
          <a:p>
            <a:r>
              <a:rPr lang="fi-FI" sz="1600" dirty="0">
                <a:solidFill>
                  <a:schemeClr val="accent1"/>
                </a:solidFill>
                <a:latin typeface="Neo Sans"/>
                <a:cs typeface="Neo Sans"/>
              </a:rPr>
              <a:t>Arvoketjukartta toiminnan kontekstin ymmärtämiseen</a:t>
            </a:r>
          </a:p>
          <a:p>
            <a:endParaRPr lang="fi-FI" sz="1600" dirty="0">
              <a:solidFill>
                <a:schemeClr val="accent1"/>
              </a:solidFill>
              <a:latin typeface="Neo Sans"/>
              <a:cs typeface="Neo Sans"/>
            </a:endParaRPr>
          </a:p>
          <a:p>
            <a:r>
              <a:rPr lang="fi-FI" sz="1600" dirty="0">
                <a:solidFill>
                  <a:schemeClr val="accent1"/>
                </a:solidFill>
                <a:latin typeface="Neo Sans"/>
                <a:cs typeface="Neo Sans"/>
              </a:rPr>
              <a:t>Missä </a:t>
            </a:r>
            <a:r>
              <a:rPr lang="fi-FI" sz="1600" dirty="0">
                <a:solidFill>
                  <a:srgbClr val="404046"/>
                </a:solidFill>
                <a:latin typeface="Neo Sans"/>
                <a:cs typeface="Neo Sans"/>
              </a:rPr>
              <a:t>toiminta tapahtuu, k</a:t>
            </a:r>
            <a:r>
              <a:rPr lang="fi-FI" sz="1600" dirty="0">
                <a:solidFill>
                  <a:srgbClr val="404046"/>
                </a:solidFill>
                <a:latin typeface="Neo Sans"/>
              </a:rPr>
              <a:t>eitä ovat muut toimijat, miten tunnistetussa asetelmassa kannattaa toimia</a:t>
            </a:r>
          </a:p>
          <a:p>
            <a:endParaRPr lang="fi-FI" sz="1600" dirty="0">
              <a:solidFill>
                <a:srgbClr val="404046"/>
              </a:solidFill>
              <a:latin typeface="Neo Sans"/>
            </a:endParaRPr>
          </a:p>
          <a:p>
            <a:r>
              <a:rPr lang="fi-FI" sz="1600" dirty="0">
                <a:solidFill>
                  <a:schemeClr val="accent1"/>
                </a:solidFill>
                <a:latin typeface="Neo Sans"/>
                <a:cs typeface="Neo Sans"/>
              </a:rPr>
              <a:t>Miksi </a:t>
            </a:r>
            <a:r>
              <a:rPr lang="fi-FI" sz="1600" dirty="0">
                <a:solidFill>
                  <a:srgbClr val="404046"/>
                </a:solidFill>
                <a:latin typeface="Neo Sans"/>
                <a:cs typeface="Neo Sans"/>
              </a:rPr>
              <a:t>uskomme että voimme tuottaa asiakkaalle lisäarvoa kyseisellä alueella</a:t>
            </a:r>
          </a:p>
          <a:p>
            <a:endParaRPr lang="fi-FI" sz="1600" dirty="0">
              <a:solidFill>
                <a:srgbClr val="404046"/>
              </a:solidFill>
              <a:latin typeface="Neo Sans"/>
              <a:cs typeface="Neo Sans"/>
            </a:endParaRPr>
          </a:p>
          <a:p>
            <a:r>
              <a:rPr lang="fi-FI" sz="1600" dirty="0">
                <a:solidFill>
                  <a:schemeClr val="accent1"/>
                </a:solidFill>
                <a:latin typeface="Neo Sans"/>
                <a:cs typeface="Neo Sans"/>
              </a:rPr>
              <a:t>Miten </a:t>
            </a:r>
            <a:r>
              <a:rPr lang="fi-FI" sz="1600" dirty="0">
                <a:solidFill>
                  <a:srgbClr val="404046"/>
                </a:solidFill>
                <a:latin typeface="Neo Sans"/>
                <a:cs typeface="Neo Sans"/>
              </a:rPr>
              <a:t>tilannen on muuttumassa, miten voimme parantaa asemaamme valitussa pelikentässä</a:t>
            </a:r>
            <a:endParaRPr lang="fi-FI" sz="1600" dirty="0"/>
          </a:p>
        </p:txBody>
      </p:sp>
      <p:sp>
        <p:nvSpPr>
          <p:cNvPr id="52" name="Rectangular Callout 1"/>
          <p:cNvSpPr/>
          <p:nvPr/>
        </p:nvSpPr>
        <p:spPr>
          <a:xfrm>
            <a:off x="7807489" y="4276573"/>
            <a:ext cx="2849308" cy="590144"/>
          </a:xfrm>
          <a:prstGeom prst="wedgeRectCallout">
            <a:avLst>
              <a:gd name="adj1" fmla="val -38249"/>
              <a:gd name="adj2" fmla="val 197079"/>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fi-FI"/>
            </a:defPPr>
            <a:lvl1pPr algn="l" defTabSz="457200" rtl="0" fontAlgn="base">
              <a:spcBef>
                <a:spcPct val="0"/>
              </a:spcBef>
              <a:spcAft>
                <a:spcPct val="0"/>
              </a:spcAft>
              <a:defRPr kern="1200">
                <a:solidFill>
                  <a:schemeClr val="lt1"/>
                </a:solidFill>
                <a:latin typeface="+mn-lt"/>
                <a:ea typeface="+mn-ea"/>
                <a:cs typeface="+mn-cs"/>
              </a:defRPr>
            </a:lvl1pPr>
            <a:lvl2pPr marL="457200" algn="l" defTabSz="457200" rtl="0" fontAlgn="base">
              <a:spcBef>
                <a:spcPct val="0"/>
              </a:spcBef>
              <a:spcAft>
                <a:spcPct val="0"/>
              </a:spcAft>
              <a:defRPr kern="1200">
                <a:solidFill>
                  <a:schemeClr val="lt1"/>
                </a:solidFill>
                <a:latin typeface="+mn-lt"/>
                <a:ea typeface="+mn-ea"/>
                <a:cs typeface="+mn-cs"/>
              </a:defRPr>
            </a:lvl2pPr>
            <a:lvl3pPr marL="914400" algn="l" defTabSz="457200" rtl="0" fontAlgn="base">
              <a:spcBef>
                <a:spcPct val="0"/>
              </a:spcBef>
              <a:spcAft>
                <a:spcPct val="0"/>
              </a:spcAft>
              <a:defRPr kern="1200">
                <a:solidFill>
                  <a:schemeClr val="lt1"/>
                </a:solidFill>
                <a:latin typeface="+mn-lt"/>
                <a:ea typeface="+mn-ea"/>
                <a:cs typeface="+mn-cs"/>
              </a:defRPr>
            </a:lvl3pPr>
            <a:lvl4pPr marL="1371600" algn="l" defTabSz="457200" rtl="0" fontAlgn="base">
              <a:spcBef>
                <a:spcPct val="0"/>
              </a:spcBef>
              <a:spcAft>
                <a:spcPct val="0"/>
              </a:spcAft>
              <a:defRPr kern="1200">
                <a:solidFill>
                  <a:schemeClr val="lt1"/>
                </a:solidFill>
                <a:latin typeface="+mn-lt"/>
                <a:ea typeface="+mn-ea"/>
                <a:cs typeface="+mn-cs"/>
              </a:defRPr>
            </a:lvl4pPr>
            <a:lvl5pPr marL="1828800" algn="l" defTabSz="457200"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r>
              <a:rPr lang="fi-FI" sz="1200" dirty="0">
                <a:solidFill>
                  <a:schemeClr val="tx1"/>
                </a:solidFill>
                <a:latin typeface="Neo Sans" panose="020B0504020202020204" pitchFamily="34" charset="0"/>
              </a:rPr>
              <a:t>4) Vakiintunut markkina. Ratkaisut ovat kaikkien saatavilla, osa infrastruktuuria</a:t>
            </a:r>
          </a:p>
        </p:txBody>
      </p:sp>
      <p:sp>
        <p:nvSpPr>
          <p:cNvPr id="54" name="Rectangular Callout 1"/>
          <p:cNvSpPr/>
          <p:nvPr/>
        </p:nvSpPr>
        <p:spPr>
          <a:xfrm>
            <a:off x="5712563" y="4276574"/>
            <a:ext cx="1879703" cy="590143"/>
          </a:xfrm>
          <a:prstGeom prst="wedgeRectCallout">
            <a:avLst>
              <a:gd name="adj1" fmla="val -14931"/>
              <a:gd name="adj2" fmla="val 201075"/>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fi-FI"/>
            </a:defPPr>
            <a:lvl1pPr algn="l" defTabSz="457200" rtl="0" fontAlgn="base">
              <a:spcBef>
                <a:spcPct val="0"/>
              </a:spcBef>
              <a:spcAft>
                <a:spcPct val="0"/>
              </a:spcAft>
              <a:defRPr kern="1200">
                <a:solidFill>
                  <a:schemeClr val="lt1"/>
                </a:solidFill>
                <a:latin typeface="+mn-lt"/>
                <a:ea typeface="+mn-ea"/>
                <a:cs typeface="+mn-cs"/>
              </a:defRPr>
            </a:lvl1pPr>
            <a:lvl2pPr marL="457200" algn="l" defTabSz="457200" rtl="0" fontAlgn="base">
              <a:spcBef>
                <a:spcPct val="0"/>
              </a:spcBef>
              <a:spcAft>
                <a:spcPct val="0"/>
              </a:spcAft>
              <a:defRPr kern="1200">
                <a:solidFill>
                  <a:schemeClr val="lt1"/>
                </a:solidFill>
                <a:latin typeface="+mn-lt"/>
                <a:ea typeface="+mn-ea"/>
                <a:cs typeface="+mn-cs"/>
              </a:defRPr>
            </a:lvl2pPr>
            <a:lvl3pPr marL="914400" algn="l" defTabSz="457200" rtl="0" fontAlgn="base">
              <a:spcBef>
                <a:spcPct val="0"/>
              </a:spcBef>
              <a:spcAft>
                <a:spcPct val="0"/>
              </a:spcAft>
              <a:defRPr kern="1200">
                <a:solidFill>
                  <a:schemeClr val="lt1"/>
                </a:solidFill>
                <a:latin typeface="+mn-lt"/>
                <a:ea typeface="+mn-ea"/>
                <a:cs typeface="+mn-cs"/>
              </a:defRPr>
            </a:lvl3pPr>
            <a:lvl4pPr marL="1371600" algn="l" defTabSz="457200" rtl="0" fontAlgn="base">
              <a:spcBef>
                <a:spcPct val="0"/>
              </a:spcBef>
              <a:spcAft>
                <a:spcPct val="0"/>
              </a:spcAft>
              <a:defRPr kern="1200">
                <a:solidFill>
                  <a:schemeClr val="lt1"/>
                </a:solidFill>
                <a:latin typeface="+mn-lt"/>
                <a:ea typeface="+mn-ea"/>
                <a:cs typeface="+mn-cs"/>
              </a:defRPr>
            </a:lvl4pPr>
            <a:lvl5pPr marL="1828800" algn="l" defTabSz="457200"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r>
              <a:rPr lang="fi-FI" sz="1200" dirty="0">
                <a:solidFill>
                  <a:schemeClr val="tx1"/>
                </a:solidFill>
                <a:latin typeface="Neo Sans" panose="020B0504020202020204" pitchFamily="34" charset="0"/>
              </a:rPr>
              <a:t>3) Tuotteet ovat valmiita ja kaikkien saatavilla</a:t>
            </a:r>
          </a:p>
        </p:txBody>
      </p:sp>
      <p:sp>
        <p:nvSpPr>
          <p:cNvPr id="55" name="Rectangular Callout 1"/>
          <p:cNvSpPr/>
          <p:nvPr/>
        </p:nvSpPr>
        <p:spPr>
          <a:xfrm>
            <a:off x="3751033" y="3858027"/>
            <a:ext cx="1879703" cy="1008690"/>
          </a:xfrm>
          <a:prstGeom prst="wedgeRectCallout">
            <a:avLst>
              <a:gd name="adj1" fmla="val -12516"/>
              <a:gd name="adj2" fmla="val 134829"/>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fi-FI"/>
            </a:defPPr>
            <a:lvl1pPr algn="l" defTabSz="457200" rtl="0" fontAlgn="base">
              <a:spcBef>
                <a:spcPct val="0"/>
              </a:spcBef>
              <a:spcAft>
                <a:spcPct val="0"/>
              </a:spcAft>
              <a:defRPr kern="1200">
                <a:solidFill>
                  <a:schemeClr val="lt1"/>
                </a:solidFill>
                <a:latin typeface="+mn-lt"/>
                <a:ea typeface="+mn-ea"/>
                <a:cs typeface="+mn-cs"/>
              </a:defRPr>
            </a:lvl1pPr>
            <a:lvl2pPr marL="457200" algn="l" defTabSz="457200" rtl="0" fontAlgn="base">
              <a:spcBef>
                <a:spcPct val="0"/>
              </a:spcBef>
              <a:spcAft>
                <a:spcPct val="0"/>
              </a:spcAft>
              <a:defRPr kern="1200">
                <a:solidFill>
                  <a:schemeClr val="lt1"/>
                </a:solidFill>
                <a:latin typeface="+mn-lt"/>
                <a:ea typeface="+mn-ea"/>
                <a:cs typeface="+mn-cs"/>
              </a:defRPr>
            </a:lvl2pPr>
            <a:lvl3pPr marL="914400" algn="l" defTabSz="457200" rtl="0" fontAlgn="base">
              <a:spcBef>
                <a:spcPct val="0"/>
              </a:spcBef>
              <a:spcAft>
                <a:spcPct val="0"/>
              </a:spcAft>
              <a:defRPr kern="1200">
                <a:solidFill>
                  <a:schemeClr val="lt1"/>
                </a:solidFill>
                <a:latin typeface="+mn-lt"/>
                <a:ea typeface="+mn-ea"/>
                <a:cs typeface="+mn-cs"/>
              </a:defRPr>
            </a:lvl3pPr>
            <a:lvl4pPr marL="1371600" algn="l" defTabSz="457200" rtl="0" fontAlgn="base">
              <a:spcBef>
                <a:spcPct val="0"/>
              </a:spcBef>
              <a:spcAft>
                <a:spcPct val="0"/>
              </a:spcAft>
              <a:defRPr kern="1200">
                <a:solidFill>
                  <a:schemeClr val="lt1"/>
                </a:solidFill>
                <a:latin typeface="+mn-lt"/>
                <a:ea typeface="+mn-ea"/>
                <a:cs typeface="+mn-cs"/>
              </a:defRPr>
            </a:lvl4pPr>
            <a:lvl5pPr marL="1828800" algn="l" defTabSz="457200"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r>
              <a:rPr lang="fi-FI" sz="1200" dirty="0">
                <a:solidFill>
                  <a:schemeClr val="tx1"/>
                </a:solidFill>
                <a:latin typeface="Neo Sans" panose="020B0504020202020204" pitchFamily="34" charset="0"/>
              </a:rPr>
              <a:t>2) Asiakkaan ongelman ratkaiseminen vaatii olemassa olevan tuotteen mukauttamista asiakkaan tarpeisiin</a:t>
            </a:r>
          </a:p>
        </p:txBody>
      </p:sp>
      <p:sp>
        <p:nvSpPr>
          <p:cNvPr id="56" name="Rectangular Callout 1"/>
          <p:cNvSpPr/>
          <p:nvPr/>
        </p:nvSpPr>
        <p:spPr>
          <a:xfrm>
            <a:off x="2058889" y="2788093"/>
            <a:ext cx="1617859" cy="2078625"/>
          </a:xfrm>
          <a:prstGeom prst="wedgeRectCallout">
            <a:avLst>
              <a:gd name="adj1" fmla="val -3809"/>
              <a:gd name="adj2" fmla="val 90811"/>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fi-FI"/>
            </a:defPPr>
            <a:lvl1pPr algn="l" defTabSz="457200" rtl="0" fontAlgn="base">
              <a:spcBef>
                <a:spcPct val="0"/>
              </a:spcBef>
              <a:spcAft>
                <a:spcPct val="0"/>
              </a:spcAft>
              <a:defRPr kern="1200">
                <a:solidFill>
                  <a:schemeClr val="lt1"/>
                </a:solidFill>
                <a:latin typeface="+mn-lt"/>
                <a:ea typeface="+mn-ea"/>
                <a:cs typeface="+mn-cs"/>
              </a:defRPr>
            </a:lvl1pPr>
            <a:lvl2pPr marL="457200" algn="l" defTabSz="457200" rtl="0" fontAlgn="base">
              <a:spcBef>
                <a:spcPct val="0"/>
              </a:spcBef>
              <a:spcAft>
                <a:spcPct val="0"/>
              </a:spcAft>
              <a:defRPr kern="1200">
                <a:solidFill>
                  <a:schemeClr val="lt1"/>
                </a:solidFill>
                <a:latin typeface="+mn-lt"/>
                <a:ea typeface="+mn-ea"/>
                <a:cs typeface="+mn-cs"/>
              </a:defRPr>
            </a:lvl2pPr>
            <a:lvl3pPr marL="914400" algn="l" defTabSz="457200" rtl="0" fontAlgn="base">
              <a:spcBef>
                <a:spcPct val="0"/>
              </a:spcBef>
              <a:spcAft>
                <a:spcPct val="0"/>
              </a:spcAft>
              <a:defRPr kern="1200">
                <a:solidFill>
                  <a:schemeClr val="lt1"/>
                </a:solidFill>
                <a:latin typeface="+mn-lt"/>
                <a:ea typeface="+mn-ea"/>
                <a:cs typeface="+mn-cs"/>
              </a:defRPr>
            </a:lvl3pPr>
            <a:lvl4pPr marL="1371600" algn="l" defTabSz="457200" rtl="0" fontAlgn="base">
              <a:spcBef>
                <a:spcPct val="0"/>
              </a:spcBef>
              <a:spcAft>
                <a:spcPct val="0"/>
              </a:spcAft>
              <a:defRPr kern="1200">
                <a:solidFill>
                  <a:schemeClr val="lt1"/>
                </a:solidFill>
                <a:latin typeface="+mn-lt"/>
                <a:ea typeface="+mn-ea"/>
                <a:cs typeface="+mn-cs"/>
              </a:defRPr>
            </a:lvl4pPr>
            <a:lvl5pPr marL="1828800" algn="l" defTabSz="457200"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r>
              <a:rPr lang="fi-FI" sz="1200" dirty="0">
                <a:solidFill>
                  <a:schemeClr val="tx1"/>
                </a:solidFill>
                <a:latin typeface="Neo Sans" panose="020B0504020202020204" pitchFamily="34" charset="0"/>
              </a:rPr>
              <a:t>1) Uusi alue, jolla ei ole vielä vakiintuneita asiakasratkaisuita. Kehitystä tehdään jotta opitaan ja ollaan jatkossa paremmassa asemassa tarjoamassa palvelua asiakkaalle</a:t>
            </a:r>
          </a:p>
        </p:txBody>
      </p:sp>
      <p:sp>
        <p:nvSpPr>
          <p:cNvPr id="57" name="Rectangular Callout 1"/>
          <p:cNvSpPr/>
          <p:nvPr/>
        </p:nvSpPr>
        <p:spPr>
          <a:xfrm>
            <a:off x="144692" y="2173505"/>
            <a:ext cx="1485748" cy="1403413"/>
          </a:xfrm>
          <a:prstGeom prst="wedgeRectCallout">
            <a:avLst>
              <a:gd name="adj1" fmla="val 50788"/>
              <a:gd name="adj2" fmla="val -106539"/>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fi-FI"/>
            </a:defPPr>
            <a:lvl1pPr algn="l" defTabSz="457200" rtl="0" fontAlgn="base">
              <a:spcBef>
                <a:spcPct val="0"/>
              </a:spcBef>
              <a:spcAft>
                <a:spcPct val="0"/>
              </a:spcAft>
              <a:defRPr kern="1200">
                <a:solidFill>
                  <a:schemeClr val="lt1"/>
                </a:solidFill>
                <a:latin typeface="+mn-lt"/>
                <a:ea typeface="+mn-ea"/>
                <a:cs typeface="+mn-cs"/>
              </a:defRPr>
            </a:lvl1pPr>
            <a:lvl2pPr marL="457200" algn="l" defTabSz="457200" rtl="0" fontAlgn="base">
              <a:spcBef>
                <a:spcPct val="0"/>
              </a:spcBef>
              <a:spcAft>
                <a:spcPct val="0"/>
              </a:spcAft>
              <a:defRPr kern="1200">
                <a:solidFill>
                  <a:schemeClr val="lt1"/>
                </a:solidFill>
                <a:latin typeface="+mn-lt"/>
                <a:ea typeface="+mn-ea"/>
                <a:cs typeface="+mn-cs"/>
              </a:defRPr>
            </a:lvl2pPr>
            <a:lvl3pPr marL="914400" algn="l" defTabSz="457200" rtl="0" fontAlgn="base">
              <a:spcBef>
                <a:spcPct val="0"/>
              </a:spcBef>
              <a:spcAft>
                <a:spcPct val="0"/>
              </a:spcAft>
              <a:defRPr kern="1200">
                <a:solidFill>
                  <a:schemeClr val="lt1"/>
                </a:solidFill>
                <a:latin typeface="+mn-lt"/>
                <a:ea typeface="+mn-ea"/>
                <a:cs typeface="+mn-cs"/>
              </a:defRPr>
            </a:lvl3pPr>
            <a:lvl4pPr marL="1371600" algn="l" defTabSz="457200" rtl="0" fontAlgn="base">
              <a:spcBef>
                <a:spcPct val="0"/>
              </a:spcBef>
              <a:spcAft>
                <a:spcPct val="0"/>
              </a:spcAft>
              <a:defRPr kern="1200">
                <a:solidFill>
                  <a:schemeClr val="lt1"/>
                </a:solidFill>
                <a:latin typeface="+mn-lt"/>
                <a:ea typeface="+mn-ea"/>
                <a:cs typeface="+mn-cs"/>
              </a:defRPr>
            </a:lvl4pPr>
            <a:lvl5pPr marL="1828800" algn="l" defTabSz="457200"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r>
              <a:rPr lang="fi-FI" sz="1200" dirty="0">
                <a:solidFill>
                  <a:schemeClr val="tx1"/>
                </a:solidFill>
                <a:latin typeface="Neo Sans" panose="020B0504020202020204" pitchFamily="34" charset="0"/>
              </a:rPr>
              <a:t>Mitä korkeammalla ratkaisu on, sitä todennäköisemmin asiakas seuraa palvelua tarkasti.</a:t>
            </a:r>
          </a:p>
        </p:txBody>
      </p:sp>
      <p:sp>
        <p:nvSpPr>
          <p:cNvPr id="58" name="Rectangular Callout 1"/>
          <p:cNvSpPr/>
          <p:nvPr/>
        </p:nvSpPr>
        <p:spPr>
          <a:xfrm>
            <a:off x="4799858" y="6169536"/>
            <a:ext cx="5868143" cy="627020"/>
          </a:xfrm>
          <a:prstGeom prst="wedgeRectCallout">
            <a:avLst>
              <a:gd name="adj1" fmla="val -12717"/>
              <a:gd name="adj2" fmla="val -78572"/>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fi-FI"/>
            </a:defPPr>
            <a:lvl1pPr algn="l" defTabSz="457200" rtl="0" fontAlgn="base">
              <a:spcBef>
                <a:spcPct val="0"/>
              </a:spcBef>
              <a:spcAft>
                <a:spcPct val="0"/>
              </a:spcAft>
              <a:defRPr kern="1200">
                <a:solidFill>
                  <a:schemeClr val="lt1"/>
                </a:solidFill>
                <a:latin typeface="+mn-lt"/>
                <a:ea typeface="+mn-ea"/>
                <a:cs typeface="+mn-cs"/>
              </a:defRPr>
            </a:lvl1pPr>
            <a:lvl2pPr marL="457200" algn="l" defTabSz="457200" rtl="0" fontAlgn="base">
              <a:spcBef>
                <a:spcPct val="0"/>
              </a:spcBef>
              <a:spcAft>
                <a:spcPct val="0"/>
              </a:spcAft>
              <a:defRPr kern="1200">
                <a:solidFill>
                  <a:schemeClr val="lt1"/>
                </a:solidFill>
                <a:latin typeface="+mn-lt"/>
                <a:ea typeface="+mn-ea"/>
                <a:cs typeface="+mn-cs"/>
              </a:defRPr>
            </a:lvl2pPr>
            <a:lvl3pPr marL="914400" algn="l" defTabSz="457200" rtl="0" fontAlgn="base">
              <a:spcBef>
                <a:spcPct val="0"/>
              </a:spcBef>
              <a:spcAft>
                <a:spcPct val="0"/>
              </a:spcAft>
              <a:defRPr kern="1200">
                <a:solidFill>
                  <a:schemeClr val="lt1"/>
                </a:solidFill>
                <a:latin typeface="+mn-lt"/>
                <a:ea typeface="+mn-ea"/>
                <a:cs typeface="+mn-cs"/>
              </a:defRPr>
            </a:lvl3pPr>
            <a:lvl4pPr marL="1371600" algn="l" defTabSz="457200" rtl="0" fontAlgn="base">
              <a:spcBef>
                <a:spcPct val="0"/>
              </a:spcBef>
              <a:spcAft>
                <a:spcPct val="0"/>
              </a:spcAft>
              <a:defRPr kern="1200">
                <a:solidFill>
                  <a:schemeClr val="lt1"/>
                </a:solidFill>
                <a:latin typeface="+mn-lt"/>
                <a:ea typeface="+mn-ea"/>
                <a:cs typeface="+mn-cs"/>
              </a:defRPr>
            </a:lvl4pPr>
            <a:lvl5pPr marL="1828800" algn="l" defTabSz="457200"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r>
              <a:rPr lang="fi-FI" sz="1200" dirty="0">
                <a:solidFill>
                  <a:schemeClr val="tx1"/>
                </a:solidFill>
                <a:latin typeface="Neo Sans" panose="020B0504020202020204" pitchFamily="34" charset="0"/>
              </a:rPr>
              <a:t>Palvelut (A-E) siirtyvät ajan funktiona vasemmalta oikealle. Vasemmalla syntyy uniikkeja palveluita jotka kypsyvät asiakaskohtaisten ratkaisuiden kautta tuotteiksi, jotka vuorostaan muuntuvat ajan kanssa infrastruktuuriksi kuten esimerkiksi sähkö.</a:t>
            </a:r>
          </a:p>
        </p:txBody>
      </p:sp>
      <p:sp>
        <p:nvSpPr>
          <p:cNvPr id="59" name="Rectangular Callout 1"/>
          <p:cNvSpPr/>
          <p:nvPr/>
        </p:nvSpPr>
        <p:spPr>
          <a:xfrm>
            <a:off x="2160715" y="5017383"/>
            <a:ext cx="8399781" cy="560954"/>
          </a:xfrm>
          <a:prstGeom prst="wedgeRectCallout">
            <a:avLst>
              <a:gd name="adj1" fmla="val -10679"/>
              <a:gd name="adj2" fmla="val 31449"/>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fi-FI"/>
            </a:defPPr>
            <a:lvl1pPr algn="l" defTabSz="457200" rtl="0" fontAlgn="base">
              <a:spcBef>
                <a:spcPct val="0"/>
              </a:spcBef>
              <a:spcAft>
                <a:spcPct val="0"/>
              </a:spcAft>
              <a:defRPr kern="1200">
                <a:solidFill>
                  <a:schemeClr val="lt1"/>
                </a:solidFill>
                <a:latin typeface="+mn-lt"/>
                <a:ea typeface="+mn-ea"/>
                <a:cs typeface="+mn-cs"/>
              </a:defRPr>
            </a:lvl1pPr>
            <a:lvl2pPr marL="457200" algn="l" defTabSz="457200" rtl="0" fontAlgn="base">
              <a:spcBef>
                <a:spcPct val="0"/>
              </a:spcBef>
              <a:spcAft>
                <a:spcPct val="0"/>
              </a:spcAft>
              <a:defRPr kern="1200">
                <a:solidFill>
                  <a:schemeClr val="lt1"/>
                </a:solidFill>
                <a:latin typeface="+mn-lt"/>
                <a:ea typeface="+mn-ea"/>
                <a:cs typeface="+mn-cs"/>
              </a:defRPr>
            </a:lvl2pPr>
            <a:lvl3pPr marL="914400" algn="l" defTabSz="457200" rtl="0" fontAlgn="base">
              <a:spcBef>
                <a:spcPct val="0"/>
              </a:spcBef>
              <a:spcAft>
                <a:spcPct val="0"/>
              </a:spcAft>
              <a:defRPr kern="1200">
                <a:solidFill>
                  <a:schemeClr val="lt1"/>
                </a:solidFill>
                <a:latin typeface="+mn-lt"/>
                <a:ea typeface="+mn-ea"/>
                <a:cs typeface="+mn-cs"/>
              </a:defRPr>
            </a:lvl3pPr>
            <a:lvl4pPr marL="1371600" algn="l" defTabSz="457200" rtl="0" fontAlgn="base">
              <a:spcBef>
                <a:spcPct val="0"/>
              </a:spcBef>
              <a:spcAft>
                <a:spcPct val="0"/>
              </a:spcAft>
              <a:defRPr kern="1200">
                <a:solidFill>
                  <a:schemeClr val="lt1"/>
                </a:solidFill>
                <a:latin typeface="+mn-lt"/>
                <a:ea typeface="+mn-ea"/>
                <a:cs typeface="+mn-cs"/>
              </a:defRPr>
            </a:lvl4pPr>
            <a:lvl5pPr marL="1828800" algn="l" defTabSz="457200"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r>
              <a:rPr lang="fi-FI" sz="1200" dirty="0">
                <a:solidFill>
                  <a:schemeClr val="tx1"/>
                </a:solidFill>
                <a:latin typeface="Neo Sans" panose="020B0504020202020204" pitchFamily="34" charset="0"/>
              </a:rPr>
              <a:t>Kullakin toiminta-alueella (1-4) toiminnan tapa on erilainen. Palveluita tuotetaan erilaisilla sykleillä ja asiakkaan oletukset tuotteista ovat erilaiset. Palvelua tuottavan organisaation pitää ymmärtää millä alueella/alueilla toimii ja mukauttaa toimintansa vastaamaan ko. alueen tarpeita.</a:t>
            </a:r>
          </a:p>
        </p:txBody>
      </p:sp>
      <p:sp>
        <p:nvSpPr>
          <p:cNvPr id="39" name="Title 1">
            <a:extLst>
              <a:ext uri="{FF2B5EF4-FFF2-40B4-BE49-F238E27FC236}">
                <a16:creationId xmlns:a16="http://schemas.microsoft.com/office/drawing/2014/main" id="{AFF5EC7F-C205-4FC6-9728-53590012B09C}"/>
              </a:ext>
            </a:extLst>
          </p:cNvPr>
          <p:cNvSpPr>
            <a:spLocks noGrp="1"/>
          </p:cNvSpPr>
          <p:nvPr>
            <p:ph type="title"/>
          </p:nvPr>
        </p:nvSpPr>
        <p:spPr>
          <a:xfrm>
            <a:off x="457200" y="219726"/>
            <a:ext cx="11234738" cy="787400"/>
          </a:xfrm>
        </p:spPr>
        <p:txBody>
          <a:bodyPr/>
          <a:lstStyle/>
          <a:p>
            <a:r>
              <a:rPr lang="fi-FI" dirty="0"/>
              <a:t>Arvoketjukartta – kuvaus työkalusta</a:t>
            </a:r>
          </a:p>
        </p:txBody>
      </p:sp>
    </p:spTree>
    <p:extLst>
      <p:ext uri="{BB962C8B-B14F-4D97-AF65-F5344CB8AC3E}">
        <p14:creationId xmlns:p14="http://schemas.microsoft.com/office/powerpoint/2010/main" val="2086659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093097" y="6237313"/>
            <a:ext cx="1413520" cy="360040"/>
          </a:xfrm>
        </p:spPr>
        <p:txBody>
          <a:bodyPr/>
          <a:lstStyle/>
          <a:p>
            <a:fld id="{C98AAD8E-CCD1-48E5-A828-E01C252C164A}" type="datetime1">
              <a:rPr lang="fi-FI" smtClean="0"/>
              <a:t>8.11.2019</a:t>
            </a:fld>
            <a:endParaRPr lang="fi-FI" dirty="0"/>
          </a:p>
        </p:txBody>
      </p:sp>
      <p:sp>
        <p:nvSpPr>
          <p:cNvPr id="4" name="Footer Placeholder 3"/>
          <p:cNvSpPr>
            <a:spLocks noGrp="1"/>
          </p:cNvSpPr>
          <p:nvPr>
            <p:ph type="ftr" sz="quarter" idx="11"/>
          </p:nvPr>
        </p:nvSpPr>
        <p:spPr>
          <a:xfrm>
            <a:off x="1559496" y="6130800"/>
            <a:ext cx="3120656" cy="466552"/>
          </a:xfrm>
        </p:spPr>
        <p:txBody>
          <a:bodyPr/>
          <a:lstStyle/>
          <a:p>
            <a:r>
              <a:rPr lang="en-US" dirty="0" err="1"/>
              <a:t>Helsingin</a:t>
            </a:r>
            <a:r>
              <a:rPr lang="en-US" dirty="0"/>
              <a:t> </a:t>
            </a:r>
            <a:r>
              <a:rPr lang="en-US" dirty="0" err="1"/>
              <a:t>kaupunki</a:t>
            </a:r>
            <a:r>
              <a:rPr lang="en-US" dirty="0"/>
              <a:t> </a:t>
            </a:r>
            <a:r>
              <a:rPr lang="en-US" dirty="0" err="1"/>
              <a:t>Kaupunginkanslia</a:t>
            </a:r>
            <a:endParaRPr lang="fi-FI" dirty="0"/>
          </a:p>
        </p:txBody>
      </p:sp>
      <p:sp>
        <p:nvSpPr>
          <p:cNvPr id="5" name="Slide Number Placeholder 4"/>
          <p:cNvSpPr>
            <a:spLocks noGrp="1"/>
          </p:cNvSpPr>
          <p:nvPr>
            <p:ph type="sldNum" sz="quarter" idx="12"/>
          </p:nvPr>
        </p:nvSpPr>
        <p:spPr/>
        <p:txBody>
          <a:bodyPr/>
          <a:lstStyle/>
          <a:p>
            <a:fld id="{B679FAD7-EF2D-4BE4-9B6F-9AA65CF7513A}" type="slidenum">
              <a:rPr lang="fi-FI" smtClean="0"/>
              <a:pPr/>
              <a:t>4</a:t>
            </a:fld>
            <a:endParaRPr lang="fi-FI"/>
          </a:p>
        </p:txBody>
      </p:sp>
      <p:cxnSp>
        <p:nvCxnSpPr>
          <p:cNvPr id="6" name="Straight Connector 5"/>
          <p:cNvCxnSpPr/>
          <p:nvPr/>
        </p:nvCxnSpPr>
        <p:spPr>
          <a:xfrm>
            <a:off x="3707790" y="1251117"/>
            <a:ext cx="0" cy="4353571"/>
          </a:xfrm>
          <a:prstGeom prst="line">
            <a:avLst/>
          </a:prstGeom>
          <a:ln>
            <a:prstDash val="dash"/>
          </a:ln>
        </p:spPr>
        <p:style>
          <a:lnRef idx="2">
            <a:schemeClr val="accent6"/>
          </a:lnRef>
          <a:fillRef idx="0">
            <a:schemeClr val="accent6"/>
          </a:fillRef>
          <a:effectRef idx="1">
            <a:schemeClr val="accent6"/>
          </a:effectRef>
          <a:fontRef idx="minor">
            <a:schemeClr val="tx1"/>
          </a:fontRef>
        </p:style>
      </p:cxnSp>
      <p:cxnSp>
        <p:nvCxnSpPr>
          <p:cNvPr id="7" name="Straight Connector 6"/>
          <p:cNvCxnSpPr/>
          <p:nvPr/>
        </p:nvCxnSpPr>
        <p:spPr>
          <a:xfrm>
            <a:off x="5662097" y="1243249"/>
            <a:ext cx="0" cy="4353571"/>
          </a:xfrm>
          <a:prstGeom prst="line">
            <a:avLst/>
          </a:prstGeom>
          <a:ln>
            <a:prstDash val="dash"/>
          </a:ln>
        </p:spPr>
        <p:style>
          <a:lnRef idx="2">
            <a:schemeClr val="accent6"/>
          </a:lnRef>
          <a:fillRef idx="0">
            <a:schemeClr val="accent6"/>
          </a:fillRef>
          <a:effectRef idx="1">
            <a:schemeClr val="accent6"/>
          </a:effectRef>
          <a:fontRef idx="minor">
            <a:schemeClr val="tx1"/>
          </a:fontRef>
        </p:style>
      </p:cxnSp>
      <p:cxnSp>
        <p:nvCxnSpPr>
          <p:cNvPr id="8" name="Straight Connector 7"/>
          <p:cNvCxnSpPr/>
          <p:nvPr/>
        </p:nvCxnSpPr>
        <p:spPr>
          <a:xfrm>
            <a:off x="7616402" y="1235381"/>
            <a:ext cx="0" cy="4353571"/>
          </a:xfrm>
          <a:prstGeom prst="line">
            <a:avLst/>
          </a:prstGeom>
          <a:ln>
            <a:prstDash val="dash"/>
          </a:ln>
        </p:spPr>
        <p:style>
          <a:lnRef idx="2">
            <a:schemeClr val="accent6"/>
          </a:lnRef>
          <a:fillRef idx="0">
            <a:schemeClr val="accent6"/>
          </a:fillRef>
          <a:effectRef idx="1">
            <a:schemeClr val="accent6"/>
          </a:effectRef>
          <a:fontRef idx="minor">
            <a:schemeClr val="tx1"/>
          </a:fontRef>
        </p:style>
      </p:cxnSp>
      <p:sp>
        <p:nvSpPr>
          <p:cNvPr id="10" name="Right Arrow 4"/>
          <p:cNvSpPr/>
          <p:nvPr/>
        </p:nvSpPr>
        <p:spPr>
          <a:xfrm>
            <a:off x="2046227" y="5755353"/>
            <a:ext cx="7675196" cy="457200"/>
          </a:xfrm>
          <a:prstGeom prst="rightArrow">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r"/>
            <a:r>
              <a:rPr lang="fi-FI" dirty="0">
                <a:latin typeface="Neo Sans" panose="020B0504020202020204" pitchFamily="34" charset="0"/>
              </a:rPr>
              <a:t>Hyödykkeen evoluutio</a:t>
            </a:r>
            <a:endParaRPr lang="en-US" dirty="0">
              <a:latin typeface="Neo Sans" panose="020B0504020202020204" pitchFamily="34" charset="0"/>
            </a:endParaRPr>
          </a:p>
        </p:txBody>
      </p:sp>
      <p:sp>
        <p:nvSpPr>
          <p:cNvPr id="11" name="Right Arrow 9"/>
          <p:cNvSpPr/>
          <p:nvPr/>
        </p:nvSpPr>
        <p:spPr>
          <a:xfrm rot="16200000">
            <a:off x="-456608" y="3243790"/>
            <a:ext cx="4777442" cy="457200"/>
          </a:xfrm>
          <a:prstGeom prst="rightArrow">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fi-FI" dirty="0">
                <a:latin typeface="Neo Sans" panose="020B0504020202020204" pitchFamily="34" charset="0"/>
              </a:rPr>
              <a:t>Arvoketjun näkyvyys asiakkaalle</a:t>
            </a:r>
            <a:endParaRPr lang="en-US" dirty="0">
              <a:latin typeface="Neo Sans" panose="020B0504020202020204" pitchFamily="34" charset="0"/>
            </a:endParaRPr>
          </a:p>
        </p:txBody>
      </p:sp>
      <p:sp>
        <p:nvSpPr>
          <p:cNvPr id="12" name="Rectangle 11"/>
          <p:cNvSpPr/>
          <p:nvPr/>
        </p:nvSpPr>
        <p:spPr>
          <a:xfrm>
            <a:off x="2046228" y="6113286"/>
            <a:ext cx="2369559" cy="215444"/>
          </a:xfrm>
          <a:prstGeom prst="rect">
            <a:avLst/>
          </a:prstGeom>
        </p:spPr>
        <p:txBody>
          <a:bodyPr wrap="none">
            <a:spAutoFit/>
          </a:bodyPr>
          <a:lstStyle/>
          <a:p>
            <a:r>
              <a:rPr lang="fi-FI" sz="800" dirty="0">
                <a:solidFill>
                  <a:srgbClr val="404046"/>
                </a:solidFill>
                <a:latin typeface="Neo Sans" panose="020B0504020202020204" pitchFamily="34" charset="0"/>
                <a:cs typeface="Neo Sans"/>
              </a:rPr>
              <a:t>Pohjautuu Simon </a:t>
            </a:r>
            <a:r>
              <a:rPr lang="fi-FI" sz="800" dirty="0" err="1">
                <a:solidFill>
                  <a:srgbClr val="404046"/>
                </a:solidFill>
                <a:latin typeface="Neo Sans" panose="020B0504020202020204" pitchFamily="34" charset="0"/>
                <a:cs typeface="Neo Sans"/>
              </a:rPr>
              <a:t>Wardleyn</a:t>
            </a:r>
            <a:r>
              <a:rPr lang="fi-FI" sz="800" dirty="0">
                <a:solidFill>
                  <a:srgbClr val="404046"/>
                </a:solidFill>
                <a:latin typeface="Neo Sans" panose="020B0504020202020204" pitchFamily="34" charset="0"/>
                <a:cs typeface="Neo Sans"/>
              </a:rPr>
              <a:t> Value Chain </a:t>
            </a:r>
            <a:r>
              <a:rPr lang="fi-FI" sz="800" dirty="0" err="1">
                <a:solidFill>
                  <a:srgbClr val="404046"/>
                </a:solidFill>
                <a:latin typeface="Neo Sans" panose="020B0504020202020204" pitchFamily="34" charset="0"/>
                <a:cs typeface="Neo Sans"/>
              </a:rPr>
              <a:t>Map</a:t>
            </a:r>
            <a:r>
              <a:rPr lang="fi-FI" sz="800" dirty="0">
                <a:solidFill>
                  <a:srgbClr val="404046"/>
                </a:solidFill>
                <a:latin typeface="Neo Sans" panose="020B0504020202020204" pitchFamily="34" charset="0"/>
                <a:cs typeface="Neo Sans"/>
              </a:rPr>
              <a:t> malliin</a:t>
            </a:r>
            <a:endParaRPr lang="en-US" sz="800" dirty="0">
              <a:latin typeface="Neo Sans" panose="020B0504020202020204" pitchFamily="34" charset="0"/>
            </a:endParaRPr>
          </a:p>
        </p:txBody>
      </p:sp>
      <p:sp>
        <p:nvSpPr>
          <p:cNvPr id="13" name="Rectangle 12"/>
          <p:cNvSpPr/>
          <p:nvPr/>
        </p:nvSpPr>
        <p:spPr>
          <a:xfrm>
            <a:off x="2363909" y="5590875"/>
            <a:ext cx="859531" cy="307777"/>
          </a:xfrm>
          <a:prstGeom prst="rect">
            <a:avLst/>
          </a:prstGeom>
        </p:spPr>
        <p:txBody>
          <a:bodyPr wrap="none">
            <a:spAutoFit/>
          </a:bodyPr>
          <a:lstStyle/>
          <a:p>
            <a:pPr algn="ctr"/>
            <a:r>
              <a:rPr lang="fi-FI" sz="1400" dirty="0">
                <a:solidFill>
                  <a:srgbClr val="404046"/>
                </a:solidFill>
                <a:latin typeface="Neo Sans" panose="020B0504020202020204" pitchFamily="34" charset="0"/>
              </a:rPr>
              <a:t>Uusi alue</a:t>
            </a:r>
            <a:endParaRPr lang="en-US" sz="1400" dirty="0">
              <a:latin typeface="Neo Sans" panose="020B0504020202020204" pitchFamily="34" charset="0"/>
            </a:endParaRPr>
          </a:p>
        </p:txBody>
      </p:sp>
      <p:sp>
        <p:nvSpPr>
          <p:cNvPr id="14" name="Rectangle 13"/>
          <p:cNvSpPr/>
          <p:nvPr/>
        </p:nvSpPr>
        <p:spPr>
          <a:xfrm>
            <a:off x="3686995" y="5590875"/>
            <a:ext cx="2071529" cy="307777"/>
          </a:xfrm>
          <a:prstGeom prst="rect">
            <a:avLst/>
          </a:prstGeom>
        </p:spPr>
        <p:txBody>
          <a:bodyPr wrap="none">
            <a:spAutoFit/>
          </a:bodyPr>
          <a:lstStyle/>
          <a:p>
            <a:pPr algn="ctr"/>
            <a:r>
              <a:rPr lang="fi-FI" sz="1400" dirty="0">
                <a:solidFill>
                  <a:srgbClr val="404046"/>
                </a:solidFill>
                <a:latin typeface="Neo Sans" panose="020B0504020202020204" pitchFamily="34" charset="0"/>
              </a:rPr>
              <a:t>Asiakaskohtaiset ratkaisut</a:t>
            </a:r>
            <a:endParaRPr lang="en-US" sz="1400" dirty="0">
              <a:latin typeface="Neo Sans" panose="020B0504020202020204" pitchFamily="34" charset="0"/>
            </a:endParaRPr>
          </a:p>
        </p:txBody>
      </p:sp>
      <p:sp>
        <p:nvSpPr>
          <p:cNvPr id="15" name="Rectangle 14"/>
          <p:cNvSpPr/>
          <p:nvPr/>
        </p:nvSpPr>
        <p:spPr>
          <a:xfrm>
            <a:off x="6044424" y="5590875"/>
            <a:ext cx="1265283" cy="307777"/>
          </a:xfrm>
          <a:prstGeom prst="rect">
            <a:avLst/>
          </a:prstGeom>
        </p:spPr>
        <p:txBody>
          <a:bodyPr wrap="none">
            <a:spAutoFit/>
          </a:bodyPr>
          <a:lstStyle/>
          <a:p>
            <a:pPr algn="ctr"/>
            <a:r>
              <a:rPr lang="fi-FI" sz="1400" dirty="0">
                <a:solidFill>
                  <a:srgbClr val="404046"/>
                </a:solidFill>
                <a:latin typeface="Neo Sans" panose="020B0504020202020204" pitchFamily="34" charset="0"/>
              </a:rPr>
              <a:t>Valmistuotteet</a:t>
            </a:r>
            <a:endParaRPr lang="en-US" sz="1400" dirty="0">
              <a:latin typeface="Neo Sans" panose="020B0504020202020204" pitchFamily="34" charset="0"/>
            </a:endParaRPr>
          </a:p>
        </p:txBody>
      </p:sp>
      <p:sp>
        <p:nvSpPr>
          <p:cNvPr id="16" name="Rectangle 15"/>
          <p:cNvSpPr/>
          <p:nvPr/>
        </p:nvSpPr>
        <p:spPr>
          <a:xfrm>
            <a:off x="7864159" y="5590875"/>
            <a:ext cx="1260280" cy="307777"/>
          </a:xfrm>
          <a:prstGeom prst="rect">
            <a:avLst/>
          </a:prstGeom>
        </p:spPr>
        <p:txBody>
          <a:bodyPr wrap="none">
            <a:spAutoFit/>
          </a:bodyPr>
          <a:lstStyle/>
          <a:p>
            <a:pPr algn="ctr"/>
            <a:r>
              <a:rPr lang="fi-FI" sz="1400" dirty="0">
                <a:solidFill>
                  <a:srgbClr val="404046"/>
                </a:solidFill>
                <a:latin typeface="Neo Sans" panose="020B0504020202020204" pitchFamily="34" charset="0"/>
              </a:rPr>
              <a:t>Massahyödyke</a:t>
            </a:r>
            <a:endParaRPr lang="en-US" sz="1400" dirty="0">
              <a:latin typeface="Neo Sans" panose="020B0504020202020204" pitchFamily="34" charset="0"/>
            </a:endParaRPr>
          </a:p>
        </p:txBody>
      </p:sp>
      <p:sp>
        <p:nvSpPr>
          <p:cNvPr id="17" name="Oval 16"/>
          <p:cNvSpPr/>
          <p:nvPr/>
        </p:nvSpPr>
        <p:spPr>
          <a:xfrm>
            <a:off x="4925216" y="1760070"/>
            <a:ext cx="516466" cy="516466"/>
          </a:xfrm>
          <a:prstGeom prst="ellipse">
            <a:avLst/>
          </a:prstGeom>
          <a:noFill/>
          <a:ln w="38100">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a:solidFill>
                  <a:schemeClr val="tx1"/>
                </a:solidFill>
                <a:latin typeface="Neo Sans" panose="020B0504020202020204" pitchFamily="34" charset="0"/>
              </a:rPr>
              <a:t>D</a:t>
            </a:r>
            <a:endParaRPr lang="en-US" dirty="0">
              <a:solidFill>
                <a:schemeClr val="tx1"/>
              </a:solidFill>
              <a:latin typeface="Neo Sans" panose="020B0504020202020204" pitchFamily="34" charset="0"/>
            </a:endParaRPr>
          </a:p>
        </p:txBody>
      </p:sp>
      <p:sp>
        <p:nvSpPr>
          <p:cNvPr id="18" name="Oval 17"/>
          <p:cNvSpPr/>
          <p:nvPr/>
        </p:nvSpPr>
        <p:spPr>
          <a:xfrm>
            <a:off x="8236066" y="4846652"/>
            <a:ext cx="516466" cy="516466"/>
          </a:xfrm>
          <a:prstGeom prst="ellipse">
            <a:avLst/>
          </a:prstGeom>
          <a:noFill/>
          <a:ln w="38100">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a:solidFill>
                  <a:schemeClr val="tx1"/>
                </a:solidFill>
                <a:latin typeface="Neo Sans" panose="020B0504020202020204" pitchFamily="34" charset="0"/>
              </a:rPr>
              <a:t>A</a:t>
            </a:r>
            <a:endParaRPr lang="en-US" dirty="0">
              <a:solidFill>
                <a:schemeClr val="tx1"/>
              </a:solidFill>
              <a:latin typeface="Neo Sans" panose="020B0504020202020204" pitchFamily="34" charset="0"/>
            </a:endParaRPr>
          </a:p>
        </p:txBody>
      </p:sp>
      <p:sp>
        <p:nvSpPr>
          <p:cNvPr id="19" name="Oval 18"/>
          <p:cNvSpPr/>
          <p:nvPr/>
        </p:nvSpPr>
        <p:spPr>
          <a:xfrm>
            <a:off x="3963965" y="3259724"/>
            <a:ext cx="516466" cy="516466"/>
          </a:xfrm>
          <a:prstGeom prst="ellipse">
            <a:avLst/>
          </a:prstGeom>
          <a:noFill/>
          <a:ln w="38100">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a:solidFill>
                  <a:schemeClr val="tx1"/>
                </a:solidFill>
                <a:latin typeface="Neo Sans" panose="020B0504020202020204" pitchFamily="34" charset="0"/>
              </a:rPr>
              <a:t>E</a:t>
            </a:r>
            <a:endParaRPr lang="en-US" dirty="0">
              <a:solidFill>
                <a:schemeClr val="tx1"/>
              </a:solidFill>
              <a:latin typeface="Neo Sans" panose="020B0504020202020204" pitchFamily="34" charset="0"/>
            </a:endParaRPr>
          </a:p>
        </p:txBody>
      </p:sp>
      <p:sp>
        <p:nvSpPr>
          <p:cNvPr id="20" name="Oval 19"/>
          <p:cNvSpPr/>
          <p:nvPr/>
        </p:nvSpPr>
        <p:spPr>
          <a:xfrm>
            <a:off x="6352219" y="3974413"/>
            <a:ext cx="516466" cy="516466"/>
          </a:xfrm>
          <a:prstGeom prst="ellipse">
            <a:avLst/>
          </a:prstGeom>
          <a:noFill/>
          <a:ln w="38100">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a:solidFill>
                  <a:schemeClr val="tx1"/>
                </a:solidFill>
                <a:latin typeface="Neo Sans" panose="020B0504020202020204" pitchFamily="34" charset="0"/>
              </a:rPr>
              <a:t>B</a:t>
            </a:r>
            <a:endParaRPr lang="en-US" dirty="0">
              <a:solidFill>
                <a:schemeClr val="tx1"/>
              </a:solidFill>
              <a:latin typeface="Neo Sans" panose="020B0504020202020204" pitchFamily="34" charset="0"/>
            </a:endParaRPr>
          </a:p>
        </p:txBody>
      </p:sp>
      <p:sp>
        <p:nvSpPr>
          <p:cNvPr id="21" name="Oval 20"/>
          <p:cNvSpPr/>
          <p:nvPr/>
        </p:nvSpPr>
        <p:spPr>
          <a:xfrm>
            <a:off x="6372550" y="2805406"/>
            <a:ext cx="516466" cy="516466"/>
          </a:xfrm>
          <a:prstGeom prst="ellipse">
            <a:avLst/>
          </a:prstGeom>
          <a:noFill/>
          <a:ln w="38100">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a:solidFill>
                  <a:schemeClr val="tx1"/>
                </a:solidFill>
                <a:latin typeface="Neo Sans" panose="020B0504020202020204" pitchFamily="34" charset="0"/>
              </a:rPr>
              <a:t>C</a:t>
            </a:r>
            <a:endParaRPr lang="en-US" dirty="0">
              <a:solidFill>
                <a:schemeClr val="tx1"/>
              </a:solidFill>
              <a:latin typeface="Neo Sans" panose="020B0504020202020204" pitchFamily="34" charset="0"/>
            </a:endParaRPr>
          </a:p>
        </p:txBody>
      </p:sp>
      <p:sp>
        <p:nvSpPr>
          <p:cNvPr id="22" name="Oval 21"/>
          <p:cNvSpPr/>
          <p:nvPr/>
        </p:nvSpPr>
        <p:spPr>
          <a:xfrm>
            <a:off x="6335765" y="1161767"/>
            <a:ext cx="516466" cy="516466"/>
          </a:xfrm>
          <a:prstGeom prst="ellipse">
            <a:avLst/>
          </a:prstGeom>
          <a:noFill/>
          <a:ln w="38100">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a:solidFill>
                  <a:schemeClr val="tx1"/>
                </a:solidFill>
                <a:latin typeface="Neo Sans" panose="020B0504020202020204" pitchFamily="34" charset="0"/>
              </a:rPr>
              <a:t>C</a:t>
            </a:r>
            <a:endParaRPr lang="en-US" dirty="0">
              <a:solidFill>
                <a:schemeClr val="tx1"/>
              </a:solidFill>
              <a:latin typeface="Neo Sans" panose="020B0504020202020204" pitchFamily="34" charset="0"/>
            </a:endParaRPr>
          </a:p>
        </p:txBody>
      </p:sp>
      <p:cxnSp>
        <p:nvCxnSpPr>
          <p:cNvPr id="23" name="Straight Connector 22"/>
          <p:cNvCxnSpPr>
            <a:stCxn id="18" idx="2"/>
            <a:endCxn id="20" idx="5"/>
          </p:cNvCxnSpPr>
          <p:nvPr/>
        </p:nvCxnSpPr>
        <p:spPr>
          <a:xfrm flipH="1" flipV="1">
            <a:off x="6793050" y="4415245"/>
            <a:ext cx="1443016" cy="689641"/>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a:stCxn id="20" idx="2"/>
            <a:endCxn id="19" idx="5"/>
          </p:cNvCxnSpPr>
          <p:nvPr/>
        </p:nvCxnSpPr>
        <p:spPr>
          <a:xfrm flipH="1" flipV="1">
            <a:off x="4404797" y="3700556"/>
            <a:ext cx="1947423" cy="532091"/>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a:stCxn id="22" idx="3"/>
            <a:endCxn id="17" idx="7"/>
          </p:cNvCxnSpPr>
          <p:nvPr/>
        </p:nvCxnSpPr>
        <p:spPr>
          <a:xfrm flipH="1">
            <a:off x="5366048" y="1602599"/>
            <a:ext cx="1045353" cy="233107"/>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a:stCxn id="17" idx="3"/>
            <a:endCxn id="19" idx="7"/>
          </p:cNvCxnSpPr>
          <p:nvPr/>
        </p:nvCxnSpPr>
        <p:spPr>
          <a:xfrm flipH="1">
            <a:off x="4404797" y="2200901"/>
            <a:ext cx="596055" cy="1134458"/>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a:stCxn id="21" idx="1"/>
            <a:endCxn id="17" idx="5"/>
          </p:cNvCxnSpPr>
          <p:nvPr/>
        </p:nvCxnSpPr>
        <p:spPr>
          <a:xfrm flipH="1" flipV="1">
            <a:off x="5366047" y="2200901"/>
            <a:ext cx="1082138" cy="680140"/>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a:stCxn id="18" idx="1"/>
            <a:endCxn id="21" idx="5"/>
          </p:cNvCxnSpPr>
          <p:nvPr/>
        </p:nvCxnSpPr>
        <p:spPr>
          <a:xfrm flipH="1" flipV="1">
            <a:off x="6813381" y="3246237"/>
            <a:ext cx="1498320" cy="1676050"/>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sp>
        <p:nvSpPr>
          <p:cNvPr id="32" name="Oval 31"/>
          <p:cNvSpPr/>
          <p:nvPr/>
        </p:nvSpPr>
        <p:spPr>
          <a:xfrm>
            <a:off x="2649709" y="1461629"/>
            <a:ext cx="516466" cy="516466"/>
          </a:xfrm>
          <a:prstGeom prst="ellipse">
            <a:avLst/>
          </a:prstGeom>
          <a:noFill/>
          <a:ln w="38100">
            <a:solidFill>
              <a:schemeClr val="accent6"/>
            </a:solidFill>
            <a:prstDash val="sys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a:solidFill>
                  <a:schemeClr val="tx1"/>
                </a:solidFill>
                <a:latin typeface="Neo Sans" panose="020B0504020202020204" pitchFamily="34" charset="0"/>
              </a:rPr>
              <a:t>G</a:t>
            </a:r>
            <a:endParaRPr lang="en-US" dirty="0">
              <a:solidFill>
                <a:schemeClr val="tx1"/>
              </a:solidFill>
              <a:latin typeface="Neo Sans" panose="020B0504020202020204" pitchFamily="34" charset="0"/>
            </a:endParaRPr>
          </a:p>
        </p:txBody>
      </p:sp>
      <p:cxnSp>
        <p:nvCxnSpPr>
          <p:cNvPr id="33" name="Straight Connector 32"/>
          <p:cNvCxnSpPr>
            <a:stCxn id="32" idx="6"/>
            <a:endCxn id="17" idx="2"/>
          </p:cNvCxnSpPr>
          <p:nvPr/>
        </p:nvCxnSpPr>
        <p:spPr>
          <a:xfrm>
            <a:off x="3166176" y="1719863"/>
            <a:ext cx="1759041" cy="298441"/>
          </a:xfrm>
          <a:prstGeom prst="line">
            <a:avLst/>
          </a:prstGeom>
          <a:ln>
            <a:prstDash val="dash"/>
          </a:ln>
        </p:spPr>
        <p:style>
          <a:lnRef idx="2">
            <a:schemeClr val="accent6"/>
          </a:lnRef>
          <a:fillRef idx="0">
            <a:schemeClr val="accent6"/>
          </a:fillRef>
          <a:effectRef idx="1">
            <a:schemeClr val="accent6"/>
          </a:effectRef>
          <a:fontRef idx="minor">
            <a:schemeClr val="tx1"/>
          </a:fontRef>
        </p:style>
      </p:cxnSp>
      <p:cxnSp>
        <p:nvCxnSpPr>
          <p:cNvPr id="34" name="Straight Connector 33"/>
          <p:cNvCxnSpPr>
            <a:stCxn id="32" idx="7"/>
            <a:endCxn id="22" idx="2"/>
          </p:cNvCxnSpPr>
          <p:nvPr/>
        </p:nvCxnSpPr>
        <p:spPr>
          <a:xfrm flipV="1">
            <a:off x="3090541" y="1420000"/>
            <a:ext cx="3245225" cy="117264"/>
          </a:xfrm>
          <a:prstGeom prst="line">
            <a:avLst/>
          </a:prstGeom>
          <a:ln>
            <a:prstDash val="dash"/>
          </a:ln>
        </p:spPr>
        <p:style>
          <a:lnRef idx="2">
            <a:schemeClr val="accent6"/>
          </a:lnRef>
          <a:fillRef idx="0">
            <a:schemeClr val="accent6"/>
          </a:fillRef>
          <a:effectRef idx="1">
            <a:schemeClr val="accent6"/>
          </a:effectRef>
          <a:fontRef idx="minor">
            <a:schemeClr val="tx1"/>
          </a:fontRef>
        </p:style>
      </p:cxnSp>
      <p:sp>
        <p:nvSpPr>
          <p:cNvPr id="35" name="Rectangle 34"/>
          <p:cNvSpPr/>
          <p:nvPr/>
        </p:nvSpPr>
        <p:spPr>
          <a:xfrm>
            <a:off x="6284837" y="836713"/>
            <a:ext cx="723403" cy="307777"/>
          </a:xfrm>
          <a:prstGeom prst="rect">
            <a:avLst/>
          </a:prstGeom>
        </p:spPr>
        <p:txBody>
          <a:bodyPr wrap="none">
            <a:spAutoFit/>
          </a:bodyPr>
          <a:lstStyle/>
          <a:p>
            <a:pPr algn="ctr"/>
            <a:r>
              <a:rPr lang="fi-FI" sz="1400" dirty="0">
                <a:solidFill>
                  <a:srgbClr val="404046"/>
                </a:solidFill>
                <a:latin typeface="Neo Sans" panose="020B0504020202020204" pitchFamily="34" charset="0"/>
              </a:rPr>
              <a:t>Asiakas</a:t>
            </a:r>
            <a:endParaRPr lang="en-US" sz="1400" dirty="0">
              <a:latin typeface="Neo Sans" panose="020B0504020202020204" pitchFamily="34" charset="0"/>
            </a:endParaRPr>
          </a:p>
        </p:txBody>
      </p:sp>
      <p:sp>
        <p:nvSpPr>
          <p:cNvPr id="41" name="Arrow: Right 40"/>
          <p:cNvSpPr/>
          <p:nvPr/>
        </p:nvSpPr>
        <p:spPr>
          <a:xfrm>
            <a:off x="5475808" y="1659617"/>
            <a:ext cx="1990321" cy="733663"/>
          </a:xfrm>
          <a:prstGeom prst="rightArrow">
            <a:avLst/>
          </a:prstGeom>
          <a:ln w="28575">
            <a:solidFill>
              <a:schemeClr val="accent1"/>
            </a:solidFill>
          </a:ln>
        </p:spPr>
        <p:txBody>
          <a:bodyPr wrap="square" rtlCol="0" anchor="ctr">
            <a:spAutoFit/>
          </a:bodyPr>
          <a:lstStyle/>
          <a:p>
            <a:pPr algn="ctr"/>
            <a:endParaRPr lang="en-US">
              <a:solidFill>
                <a:srgbClr val="005EB8"/>
              </a:solidFill>
            </a:endParaRPr>
          </a:p>
        </p:txBody>
      </p:sp>
      <p:sp>
        <p:nvSpPr>
          <p:cNvPr id="42" name="Oval 41"/>
          <p:cNvSpPr/>
          <p:nvPr/>
        </p:nvSpPr>
        <p:spPr>
          <a:xfrm>
            <a:off x="7498216" y="1773238"/>
            <a:ext cx="516466" cy="516466"/>
          </a:xfrm>
          <a:prstGeom prst="ellipse">
            <a:avLst/>
          </a:prstGeom>
          <a:noFill/>
          <a:ln w="38100">
            <a:solidFill>
              <a:schemeClr val="accent6"/>
            </a:solidFill>
            <a:prstDash val="sysDot"/>
          </a:ln>
        </p:spPr>
        <p:style>
          <a:lnRef idx="1">
            <a:schemeClr val="accent1"/>
          </a:lnRef>
          <a:fillRef idx="3">
            <a:schemeClr val="accent1"/>
          </a:fillRef>
          <a:effectRef idx="2">
            <a:schemeClr val="accent1"/>
          </a:effectRef>
          <a:fontRef idx="minor">
            <a:schemeClr val="lt1"/>
          </a:fontRef>
        </p:style>
        <p:txBody>
          <a:bodyPr rtlCol="0" anchor="ctr"/>
          <a:lstStyle/>
          <a:p>
            <a:pPr algn="ctr"/>
            <a:r>
              <a:rPr lang="fi-FI" dirty="0">
                <a:solidFill>
                  <a:schemeClr val="tx1"/>
                </a:solidFill>
                <a:latin typeface="Neo Sans" panose="020B0504020202020204" pitchFamily="34" charset="0"/>
              </a:rPr>
              <a:t>F</a:t>
            </a:r>
            <a:endParaRPr lang="en-US" dirty="0">
              <a:solidFill>
                <a:schemeClr val="tx1"/>
              </a:solidFill>
              <a:latin typeface="Neo Sans" panose="020B0504020202020204" pitchFamily="34" charset="0"/>
            </a:endParaRPr>
          </a:p>
        </p:txBody>
      </p:sp>
      <p:sp>
        <p:nvSpPr>
          <p:cNvPr id="47" name="Rectangular Callout 1"/>
          <p:cNvSpPr/>
          <p:nvPr/>
        </p:nvSpPr>
        <p:spPr>
          <a:xfrm>
            <a:off x="8232992" y="4140206"/>
            <a:ext cx="2423803" cy="656946"/>
          </a:xfrm>
          <a:prstGeom prst="wedgeRectCallout">
            <a:avLst>
              <a:gd name="adj1" fmla="val -109982"/>
              <a:gd name="adj2" fmla="val -189173"/>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fi-FI"/>
            </a:defPPr>
            <a:lvl1pPr algn="l" defTabSz="457200" rtl="0" fontAlgn="base">
              <a:spcBef>
                <a:spcPct val="0"/>
              </a:spcBef>
              <a:spcAft>
                <a:spcPct val="0"/>
              </a:spcAft>
              <a:defRPr kern="1200">
                <a:solidFill>
                  <a:schemeClr val="lt1"/>
                </a:solidFill>
                <a:latin typeface="+mn-lt"/>
                <a:ea typeface="+mn-ea"/>
                <a:cs typeface="+mn-cs"/>
              </a:defRPr>
            </a:lvl1pPr>
            <a:lvl2pPr marL="457200" algn="l" defTabSz="457200" rtl="0" fontAlgn="base">
              <a:spcBef>
                <a:spcPct val="0"/>
              </a:spcBef>
              <a:spcAft>
                <a:spcPct val="0"/>
              </a:spcAft>
              <a:defRPr kern="1200">
                <a:solidFill>
                  <a:schemeClr val="lt1"/>
                </a:solidFill>
                <a:latin typeface="+mn-lt"/>
                <a:ea typeface="+mn-ea"/>
                <a:cs typeface="+mn-cs"/>
              </a:defRPr>
            </a:lvl2pPr>
            <a:lvl3pPr marL="914400" algn="l" defTabSz="457200" rtl="0" fontAlgn="base">
              <a:spcBef>
                <a:spcPct val="0"/>
              </a:spcBef>
              <a:spcAft>
                <a:spcPct val="0"/>
              </a:spcAft>
              <a:defRPr kern="1200">
                <a:solidFill>
                  <a:schemeClr val="lt1"/>
                </a:solidFill>
                <a:latin typeface="+mn-lt"/>
                <a:ea typeface="+mn-ea"/>
                <a:cs typeface="+mn-cs"/>
              </a:defRPr>
            </a:lvl3pPr>
            <a:lvl4pPr marL="1371600" algn="l" defTabSz="457200" rtl="0" fontAlgn="base">
              <a:spcBef>
                <a:spcPct val="0"/>
              </a:spcBef>
              <a:spcAft>
                <a:spcPct val="0"/>
              </a:spcAft>
              <a:defRPr kern="1200">
                <a:solidFill>
                  <a:schemeClr val="lt1"/>
                </a:solidFill>
                <a:latin typeface="+mn-lt"/>
                <a:ea typeface="+mn-ea"/>
                <a:cs typeface="+mn-cs"/>
              </a:defRPr>
            </a:lvl4pPr>
            <a:lvl5pPr marL="1828800" algn="l" defTabSz="457200"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r>
              <a:rPr lang="fi-FI" sz="1200" dirty="0">
                <a:solidFill>
                  <a:schemeClr val="tx1"/>
                </a:solidFill>
                <a:latin typeface="Neo Sans" panose="020B0504020202020204" pitchFamily="34" charset="0"/>
              </a:rPr>
              <a:t>Valmistuote esimerkiksi tietokone, mahdollistaa helpomman rekisterien ylläpidon</a:t>
            </a:r>
          </a:p>
        </p:txBody>
      </p:sp>
      <p:sp>
        <p:nvSpPr>
          <p:cNvPr id="48" name="Rectangular Callout 1"/>
          <p:cNvSpPr/>
          <p:nvPr/>
        </p:nvSpPr>
        <p:spPr>
          <a:xfrm>
            <a:off x="9135053" y="4847064"/>
            <a:ext cx="1532946" cy="958201"/>
          </a:xfrm>
          <a:prstGeom prst="wedgeRectCallout">
            <a:avLst>
              <a:gd name="adj1" fmla="val -82415"/>
              <a:gd name="adj2" fmla="val -13557"/>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fi-FI"/>
            </a:defPPr>
            <a:lvl1pPr algn="l" defTabSz="457200" rtl="0" fontAlgn="base">
              <a:spcBef>
                <a:spcPct val="0"/>
              </a:spcBef>
              <a:spcAft>
                <a:spcPct val="0"/>
              </a:spcAft>
              <a:defRPr kern="1200">
                <a:solidFill>
                  <a:schemeClr val="lt1"/>
                </a:solidFill>
                <a:latin typeface="+mn-lt"/>
                <a:ea typeface="+mn-ea"/>
                <a:cs typeface="+mn-cs"/>
              </a:defRPr>
            </a:lvl1pPr>
            <a:lvl2pPr marL="457200" algn="l" defTabSz="457200" rtl="0" fontAlgn="base">
              <a:spcBef>
                <a:spcPct val="0"/>
              </a:spcBef>
              <a:spcAft>
                <a:spcPct val="0"/>
              </a:spcAft>
              <a:defRPr kern="1200">
                <a:solidFill>
                  <a:schemeClr val="lt1"/>
                </a:solidFill>
                <a:latin typeface="+mn-lt"/>
                <a:ea typeface="+mn-ea"/>
                <a:cs typeface="+mn-cs"/>
              </a:defRPr>
            </a:lvl2pPr>
            <a:lvl3pPr marL="914400" algn="l" defTabSz="457200" rtl="0" fontAlgn="base">
              <a:spcBef>
                <a:spcPct val="0"/>
              </a:spcBef>
              <a:spcAft>
                <a:spcPct val="0"/>
              </a:spcAft>
              <a:defRPr kern="1200">
                <a:solidFill>
                  <a:schemeClr val="lt1"/>
                </a:solidFill>
                <a:latin typeface="+mn-lt"/>
                <a:ea typeface="+mn-ea"/>
                <a:cs typeface="+mn-cs"/>
              </a:defRPr>
            </a:lvl3pPr>
            <a:lvl4pPr marL="1371600" algn="l" defTabSz="457200" rtl="0" fontAlgn="base">
              <a:spcBef>
                <a:spcPct val="0"/>
              </a:spcBef>
              <a:spcAft>
                <a:spcPct val="0"/>
              </a:spcAft>
              <a:defRPr kern="1200">
                <a:solidFill>
                  <a:schemeClr val="lt1"/>
                </a:solidFill>
                <a:latin typeface="+mn-lt"/>
                <a:ea typeface="+mn-ea"/>
                <a:cs typeface="+mn-cs"/>
              </a:defRPr>
            </a:lvl4pPr>
            <a:lvl5pPr marL="1828800" algn="l" defTabSz="457200"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r>
              <a:rPr lang="fi-FI" sz="1200" dirty="0">
                <a:solidFill>
                  <a:schemeClr val="tx1"/>
                </a:solidFill>
                <a:latin typeface="Neo Sans" panose="020B0504020202020204" pitchFamily="34" charset="0"/>
              </a:rPr>
              <a:t>Massahyödyke, esimerkiksi sähkö, mahdollistaa muiden palveluiden syntymisen</a:t>
            </a:r>
          </a:p>
        </p:txBody>
      </p:sp>
      <p:sp>
        <p:nvSpPr>
          <p:cNvPr id="49" name="Rectangular Callout 1"/>
          <p:cNvSpPr/>
          <p:nvPr/>
        </p:nvSpPr>
        <p:spPr>
          <a:xfrm>
            <a:off x="8401094" y="1113385"/>
            <a:ext cx="2248576" cy="813295"/>
          </a:xfrm>
          <a:prstGeom prst="wedgeRectCallout">
            <a:avLst>
              <a:gd name="adj1" fmla="val -125930"/>
              <a:gd name="adj2" fmla="val -13350"/>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fi-FI"/>
            </a:defPPr>
            <a:lvl1pPr algn="l" defTabSz="457200" rtl="0" fontAlgn="base">
              <a:spcBef>
                <a:spcPct val="0"/>
              </a:spcBef>
              <a:spcAft>
                <a:spcPct val="0"/>
              </a:spcAft>
              <a:defRPr kern="1200">
                <a:solidFill>
                  <a:schemeClr val="lt1"/>
                </a:solidFill>
                <a:latin typeface="+mn-lt"/>
                <a:ea typeface="+mn-ea"/>
                <a:cs typeface="+mn-cs"/>
              </a:defRPr>
            </a:lvl1pPr>
            <a:lvl2pPr marL="457200" algn="l" defTabSz="457200" rtl="0" fontAlgn="base">
              <a:spcBef>
                <a:spcPct val="0"/>
              </a:spcBef>
              <a:spcAft>
                <a:spcPct val="0"/>
              </a:spcAft>
              <a:defRPr kern="1200">
                <a:solidFill>
                  <a:schemeClr val="lt1"/>
                </a:solidFill>
                <a:latin typeface="+mn-lt"/>
                <a:ea typeface="+mn-ea"/>
                <a:cs typeface="+mn-cs"/>
              </a:defRPr>
            </a:lvl2pPr>
            <a:lvl3pPr marL="914400" algn="l" defTabSz="457200" rtl="0" fontAlgn="base">
              <a:spcBef>
                <a:spcPct val="0"/>
              </a:spcBef>
              <a:spcAft>
                <a:spcPct val="0"/>
              </a:spcAft>
              <a:defRPr kern="1200">
                <a:solidFill>
                  <a:schemeClr val="lt1"/>
                </a:solidFill>
                <a:latin typeface="+mn-lt"/>
                <a:ea typeface="+mn-ea"/>
                <a:cs typeface="+mn-cs"/>
              </a:defRPr>
            </a:lvl3pPr>
            <a:lvl4pPr marL="1371600" algn="l" defTabSz="457200" rtl="0" fontAlgn="base">
              <a:spcBef>
                <a:spcPct val="0"/>
              </a:spcBef>
              <a:spcAft>
                <a:spcPct val="0"/>
              </a:spcAft>
              <a:defRPr kern="1200">
                <a:solidFill>
                  <a:schemeClr val="lt1"/>
                </a:solidFill>
                <a:latin typeface="+mn-lt"/>
                <a:ea typeface="+mn-ea"/>
                <a:cs typeface="+mn-cs"/>
              </a:defRPr>
            </a:lvl4pPr>
            <a:lvl5pPr marL="1828800" algn="l" defTabSz="457200"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r>
              <a:rPr lang="fi-FI" sz="1200" dirty="0">
                <a:solidFill>
                  <a:schemeClr val="tx1"/>
                </a:solidFill>
                <a:latin typeface="Neo Sans" panose="020B0504020202020204" pitchFamily="34" charset="0"/>
              </a:rPr>
              <a:t>Mobiililaite mahdollistaa aikaisemmin tietokoneella tehdyt asiat paikasta riippumatta</a:t>
            </a:r>
          </a:p>
        </p:txBody>
      </p:sp>
      <p:sp>
        <p:nvSpPr>
          <p:cNvPr id="50" name="Rectangular Callout 1"/>
          <p:cNvSpPr/>
          <p:nvPr/>
        </p:nvSpPr>
        <p:spPr>
          <a:xfrm>
            <a:off x="2076117" y="2333968"/>
            <a:ext cx="1485900" cy="2038234"/>
          </a:xfrm>
          <a:prstGeom prst="wedgeRectCallout">
            <a:avLst>
              <a:gd name="adj1" fmla="val 8166"/>
              <a:gd name="adj2" fmla="val -70184"/>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fi-FI"/>
            </a:defPPr>
            <a:lvl1pPr algn="l" defTabSz="457200" rtl="0" fontAlgn="base">
              <a:spcBef>
                <a:spcPct val="0"/>
              </a:spcBef>
              <a:spcAft>
                <a:spcPct val="0"/>
              </a:spcAft>
              <a:defRPr kern="1200">
                <a:solidFill>
                  <a:schemeClr val="lt1"/>
                </a:solidFill>
                <a:latin typeface="+mn-lt"/>
                <a:ea typeface="+mn-ea"/>
                <a:cs typeface="+mn-cs"/>
              </a:defRPr>
            </a:lvl1pPr>
            <a:lvl2pPr marL="457200" algn="l" defTabSz="457200" rtl="0" fontAlgn="base">
              <a:spcBef>
                <a:spcPct val="0"/>
              </a:spcBef>
              <a:spcAft>
                <a:spcPct val="0"/>
              </a:spcAft>
              <a:defRPr kern="1200">
                <a:solidFill>
                  <a:schemeClr val="lt1"/>
                </a:solidFill>
                <a:latin typeface="+mn-lt"/>
                <a:ea typeface="+mn-ea"/>
                <a:cs typeface="+mn-cs"/>
              </a:defRPr>
            </a:lvl2pPr>
            <a:lvl3pPr marL="914400" algn="l" defTabSz="457200" rtl="0" fontAlgn="base">
              <a:spcBef>
                <a:spcPct val="0"/>
              </a:spcBef>
              <a:spcAft>
                <a:spcPct val="0"/>
              </a:spcAft>
              <a:defRPr kern="1200">
                <a:solidFill>
                  <a:schemeClr val="lt1"/>
                </a:solidFill>
                <a:latin typeface="+mn-lt"/>
                <a:ea typeface="+mn-ea"/>
                <a:cs typeface="+mn-cs"/>
              </a:defRPr>
            </a:lvl3pPr>
            <a:lvl4pPr marL="1371600" algn="l" defTabSz="457200" rtl="0" fontAlgn="base">
              <a:spcBef>
                <a:spcPct val="0"/>
              </a:spcBef>
              <a:spcAft>
                <a:spcPct val="0"/>
              </a:spcAft>
              <a:defRPr kern="1200">
                <a:solidFill>
                  <a:schemeClr val="lt1"/>
                </a:solidFill>
                <a:latin typeface="+mn-lt"/>
                <a:ea typeface="+mn-ea"/>
                <a:cs typeface="+mn-cs"/>
              </a:defRPr>
            </a:lvl4pPr>
            <a:lvl5pPr marL="1828800" algn="l" defTabSz="457200"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r>
              <a:rPr lang="fi-FI" sz="1200" dirty="0">
                <a:solidFill>
                  <a:schemeClr val="tx1"/>
                </a:solidFill>
                <a:latin typeface="Neo Sans" panose="020B0504020202020204" pitchFamily="34" charset="0"/>
              </a:rPr>
              <a:t>Sosiaalinen suosittelu tuo lisää mahdollisuuksia käyttää kirjaston palveluita virtuaalisissa ja fyysisissä yhteisöissä muiden kanssa</a:t>
            </a:r>
          </a:p>
        </p:txBody>
      </p:sp>
      <p:sp>
        <p:nvSpPr>
          <p:cNvPr id="53" name="Rectangular Callout 1"/>
          <p:cNvSpPr/>
          <p:nvPr/>
        </p:nvSpPr>
        <p:spPr>
          <a:xfrm>
            <a:off x="4003841" y="4590579"/>
            <a:ext cx="1400274" cy="856106"/>
          </a:xfrm>
          <a:prstGeom prst="wedgeRectCallout">
            <a:avLst>
              <a:gd name="adj1" fmla="val -34101"/>
              <a:gd name="adj2" fmla="val -156993"/>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fi-FI"/>
            </a:defPPr>
            <a:lvl1pPr algn="l" defTabSz="457200" rtl="0" fontAlgn="base">
              <a:spcBef>
                <a:spcPct val="0"/>
              </a:spcBef>
              <a:spcAft>
                <a:spcPct val="0"/>
              </a:spcAft>
              <a:defRPr kern="1200">
                <a:solidFill>
                  <a:schemeClr val="lt1"/>
                </a:solidFill>
                <a:latin typeface="+mn-lt"/>
                <a:ea typeface="+mn-ea"/>
                <a:cs typeface="+mn-cs"/>
              </a:defRPr>
            </a:lvl1pPr>
            <a:lvl2pPr marL="457200" algn="l" defTabSz="457200" rtl="0" fontAlgn="base">
              <a:spcBef>
                <a:spcPct val="0"/>
              </a:spcBef>
              <a:spcAft>
                <a:spcPct val="0"/>
              </a:spcAft>
              <a:defRPr kern="1200">
                <a:solidFill>
                  <a:schemeClr val="lt1"/>
                </a:solidFill>
                <a:latin typeface="+mn-lt"/>
                <a:ea typeface="+mn-ea"/>
                <a:cs typeface="+mn-cs"/>
              </a:defRPr>
            </a:lvl2pPr>
            <a:lvl3pPr marL="914400" algn="l" defTabSz="457200" rtl="0" fontAlgn="base">
              <a:spcBef>
                <a:spcPct val="0"/>
              </a:spcBef>
              <a:spcAft>
                <a:spcPct val="0"/>
              </a:spcAft>
              <a:defRPr kern="1200">
                <a:solidFill>
                  <a:schemeClr val="lt1"/>
                </a:solidFill>
                <a:latin typeface="+mn-lt"/>
                <a:ea typeface="+mn-ea"/>
                <a:cs typeface="+mn-cs"/>
              </a:defRPr>
            </a:lvl3pPr>
            <a:lvl4pPr marL="1371600" algn="l" defTabSz="457200" rtl="0" fontAlgn="base">
              <a:spcBef>
                <a:spcPct val="0"/>
              </a:spcBef>
              <a:spcAft>
                <a:spcPct val="0"/>
              </a:spcAft>
              <a:defRPr kern="1200">
                <a:solidFill>
                  <a:schemeClr val="lt1"/>
                </a:solidFill>
                <a:latin typeface="+mn-lt"/>
                <a:ea typeface="+mn-ea"/>
                <a:cs typeface="+mn-cs"/>
              </a:defRPr>
            </a:lvl4pPr>
            <a:lvl5pPr marL="1828800" algn="l" defTabSz="457200"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r>
              <a:rPr lang="fi-FI" sz="1200" dirty="0">
                <a:solidFill>
                  <a:schemeClr val="tx1"/>
                </a:solidFill>
                <a:latin typeface="Neo Sans" panose="020B0504020202020204" pitchFamily="34" charset="0"/>
              </a:rPr>
              <a:t>Asiakaskohtainen konfiguraatio logistiikka komponentille</a:t>
            </a:r>
          </a:p>
        </p:txBody>
      </p:sp>
      <p:sp>
        <p:nvSpPr>
          <p:cNvPr id="58" name="Arrow: Right 57"/>
          <p:cNvSpPr/>
          <p:nvPr/>
        </p:nvSpPr>
        <p:spPr>
          <a:xfrm rot="11338082">
            <a:off x="3050355" y="1494729"/>
            <a:ext cx="1874185" cy="733663"/>
          </a:xfrm>
          <a:prstGeom prst="rightArrow">
            <a:avLst/>
          </a:prstGeom>
          <a:ln w="28575">
            <a:solidFill>
              <a:schemeClr val="accent1"/>
            </a:solidFill>
          </a:ln>
        </p:spPr>
        <p:txBody>
          <a:bodyPr wrap="square" rtlCol="0" anchor="ctr">
            <a:spAutoFit/>
          </a:bodyPr>
          <a:lstStyle/>
          <a:p>
            <a:pPr algn="ctr"/>
            <a:endParaRPr lang="en-US">
              <a:solidFill>
                <a:srgbClr val="005EB8"/>
              </a:solidFill>
            </a:endParaRPr>
          </a:p>
        </p:txBody>
      </p:sp>
      <p:sp>
        <p:nvSpPr>
          <p:cNvPr id="59" name="Rectangular Callout 1"/>
          <p:cNvSpPr/>
          <p:nvPr/>
        </p:nvSpPr>
        <p:spPr>
          <a:xfrm>
            <a:off x="2041140" y="807542"/>
            <a:ext cx="3324907" cy="496072"/>
          </a:xfrm>
          <a:prstGeom prst="wedgeRectCallout">
            <a:avLst>
              <a:gd name="adj1" fmla="val 2120"/>
              <a:gd name="adj2" fmla="val 159900"/>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fi-FI"/>
            </a:defPPr>
            <a:lvl1pPr algn="l" defTabSz="457200" rtl="0" fontAlgn="base">
              <a:spcBef>
                <a:spcPct val="0"/>
              </a:spcBef>
              <a:spcAft>
                <a:spcPct val="0"/>
              </a:spcAft>
              <a:defRPr kern="1200">
                <a:solidFill>
                  <a:schemeClr val="lt1"/>
                </a:solidFill>
                <a:latin typeface="+mn-lt"/>
                <a:ea typeface="+mn-ea"/>
                <a:cs typeface="+mn-cs"/>
              </a:defRPr>
            </a:lvl1pPr>
            <a:lvl2pPr marL="457200" algn="l" defTabSz="457200" rtl="0" fontAlgn="base">
              <a:spcBef>
                <a:spcPct val="0"/>
              </a:spcBef>
              <a:spcAft>
                <a:spcPct val="0"/>
              </a:spcAft>
              <a:defRPr kern="1200">
                <a:solidFill>
                  <a:schemeClr val="lt1"/>
                </a:solidFill>
                <a:latin typeface="+mn-lt"/>
                <a:ea typeface="+mn-ea"/>
                <a:cs typeface="+mn-cs"/>
              </a:defRPr>
            </a:lvl2pPr>
            <a:lvl3pPr marL="914400" algn="l" defTabSz="457200" rtl="0" fontAlgn="base">
              <a:spcBef>
                <a:spcPct val="0"/>
              </a:spcBef>
              <a:spcAft>
                <a:spcPct val="0"/>
              </a:spcAft>
              <a:defRPr kern="1200">
                <a:solidFill>
                  <a:schemeClr val="lt1"/>
                </a:solidFill>
                <a:latin typeface="+mn-lt"/>
                <a:ea typeface="+mn-ea"/>
                <a:cs typeface="+mn-cs"/>
              </a:defRPr>
            </a:lvl3pPr>
            <a:lvl4pPr marL="1371600" algn="l" defTabSz="457200" rtl="0" fontAlgn="base">
              <a:spcBef>
                <a:spcPct val="0"/>
              </a:spcBef>
              <a:spcAft>
                <a:spcPct val="0"/>
              </a:spcAft>
              <a:defRPr kern="1200">
                <a:solidFill>
                  <a:schemeClr val="lt1"/>
                </a:solidFill>
                <a:latin typeface="+mn-lt"/>
                <a:ea typeface="+mn-ea"/>
                <a:cs typeface="+mn-cs"/>
              </a:defRPr>
            </a:lvl4pPr>
            <a:lvl5pPr marL="1828800" algn="l" defTabSz="457200"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r>
              <a:rPr lang="fi-FI" sz="1200" dirty="0">
                <a:solidFill>
                  <a:schemeClr val="tx1"/>
                </a:solidFill>
                <a:latin typeface="Neo Sans" panose="020B0504020202020204" pitchFamily="34" charset="0"/>
              </a:rPr>
              <a:t>Onko meille ja asiakkaalle parempi siirtyä toimimaan uusien innovaatioiden alueelle?</a:t>
            </a:r>
          </a:p>
        </p:txBody>
      </p:sp>
      <p:sp>
        <p:nvSpPr>
          <p:cNvPr id="46" name="Rectangular Callout 1"/>
          <p:cNvSpPr/>
          <p:nvPr/>
        </p:nvSpPr>
        <p:spPr>
          <a:xfrm>
            <a:off x="8025146" y="3314533"/>
            <a:ext cx="2631649" cy="655194"/>
          </a:xfrm>
          <a:prstGeom prst="wedgeRectCallout">
            <a:avLst>
              <a:gd name="adj1" fmla="val -157000"/>
              <a:gd name="adj2" fmla="val -221692"/>
            </a:avLst>
          </a:prstGeom>
          <a:solidFill>
            <a:schemeClr val="accent1">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fi-FI"/>
            </a:defPPr>
            <a:lvl1pPr algn="l" defTabSz="457200" rtl="0" fontAlgn="base">
              <a:spcBef>
                <a:spcPct val="0"/>
              </a:spcBef>
              <a:spcAft>
                <a:spcPct val="0"/>
              </a:spcAft>
              <a:defRPr kern="1200">
                <a:solidFill>
                  <a:schemeClr val="lt1"/>
                </a:solidFill>
                <a:latin typeface="+mn-lt"/>
                <a:ea typeface="+mn-ea"/>
                <a:cs typeface="+mn-cs"/>
              </a:defRPr>
            </a:lvl1pPr>
            <a:lvl2pPr marL="457200" algn="l" defTabSz="457200" rtl="0" fontAlgn="base">
              <a:spcBef>
                <a:spcPct val="0"/>
              </a:spcBef>
              <a:spcAft>
                <a:spcPct val="0"/>
              </a:spcAft>
              <a:defRPr kern="1200">
                <a:solidFill>
                  <a:schemeClr val="lt1"/>
                </a:solidFill>
                <a:latin typeface="+mn-lt"/>
                <a:ea typeface="+mn-ea"/>
                <a:cs typeface="+mn-cs"/>
              </a:defRPr>
            </a:lvl2pPr>
            <a:lvl3pPr marL="914400" algn="l" defTabSz="457200" rtl="0" fontAlgn="base">
              <a:spcBef>
                <a:spcPct val="0"/>
              </a:spcBef>
              <a:spcAft>
                <a:spcPct val="0"/>
              </a:spcAft>
              <a:defRPr kern="1200">
                <a:solidFill>
                  <a:schemeClr val="lt1"/>
                </a:solidFill>
                <a:latin typeface="+mn-lt"/>
                <a:ea typeface="+mn-ea"/>
                <a:cs typeface="+mn-cs"/>
              </a:defRPr>
            </a:lvl3pPr>
            <a:lvl4pPr marL="1371600" algn="l" defTabSz="457200" rtl="0" fontAlgn="base">
              <a:spcBef>
                <a:spcPct val="0"/>
              </a:spcBef>
              <a:spcAft>
                <a:spcPct val="0"/>
              </a:spcAft>
              <a:defRPr kern="1200">
                <a:solidFill>
                  <a:schemeClr val="lt1"/>
                </a:solidFill>
                <a:latin typeface="+mn-lt"/>
                <a:ea typeface="+mn-ea"/>
                <a:cs typeface="+mn-cs"/>
              </a:defRPr>
            </a:lvl4pPr>
            <a:lvl5pPr marL="1828800" algn="l" defTabSz="457200"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r>
              <a:rPr lang="fi-FI" sz="1200" dirty="0">
                <a:solidFill>
                  <a:schemeClr val="tx1"/>
                </a:solidFill>
                <a:latin typeface="Neo Sans" panose="020B0504020202020204" pitchFamily="34" charset="0"/>
              </a:rPr>
              <a:t>Tietotekninen asiakaskohtainen ratkaisu mahdollistaa sähköisen kirjaston lainaustoiminnan</a:t>
            </a:r>
          </a:p>
        </p:txBody>
      </p:sp>
      <p:sp>
        <p:nvSpPr>
          <p:cNvPr id="43" name="Rectangular Callout 1"/>
          <p:cNvSpPr/>
          <p:nvPr/>
        </p:nvSpPr>
        <p:spPr>
          <a:xfrm>
            <a:off x="8094017" y="2333968"/>
            <a:ext cx="3746114" cy="787134"/>
          </a:xfrm>
          <a:prstGeom prst="wedgeRectCallout">
            <a:avLst>
              <a:gd name="adj1" fmla="val -92269"/>
              <a:gd name="adj2" fmla="val -90478"/>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defPPr>
              <a:defRPr lang="fi-FI"/>
            </a:defPPr>
            <a:lvl1pPr algn="l" defTabSz="457200" rtl="0" fontAlgn="base">
              <a:spcBef>
                <a:spcPct val="0"/>
              </a:spcBef>
              <a:spcAft>
                <a:spcPct val="0"/>
              </a:spcAft>
              <a:defRPr kern="1200">
                <a:solidFill>
                  <a:schemeClr val="lt1"/>
                </a:solidFill>
                <a:latin typeface="+mn-lt"/>
                <a:ea typeface="+mn-ea"/>
                <a:cs typeface="+mn-cs"/>
              </a:defRPr>
            </a:lvl1pPr>
            <a:lvl2pPr marL="457200" algn="l" defTabSz="457200" rtl="0" fontAlgn="base">
              <a:spcBef>
                <a:spcPct val="0"/>
              </a:spcBef>
              <a:spcAft>
                <a:spcPct val="0"/>
              </a:spcAft>
              <a:defRPr kern="1200">
                <a:solidFill>
                  <a:schemeClr val="lt1"/>
                </a:solidFill>
                <a:latin typeface="+mn-lt"/>
                <a:ea typeface="+mn-ea"/>
                <a:cs typeface="+mn-cs"/>
              </a:defRPr>
            </a:lvl2pPr>
            <a:lvl3pPr marL="914400" algn="l" defTabSz="457200" rtl="0" fontAlgn="base">
              <a:spcBef>
                <a:spcPct val="0"/>
              </a:spcBef>
              <a:spcAft>
                <a:spcPct val="0"/>
              </a:spcAft>
              <a:defRPr kern="1200">
                <a:solidFill>
                  <a:schemeClr val="lt1"/>
                </a:solidFill>
                <a:latin typeface="+mn-lt"/>
                <a:ea typeface="+mn-ea"/>
                <a:cs typeface="+mn-cs"/>
              </a:defRPr>
            </a:lvl3pPr>
            <a:lvl4pPr marL="1371600" algn="l" defTabSz="457200" rtl="0" fontAlgn="base">
              <a:spcBef>
                <a:spcPct val="0"/>
              </a:spcBef>
              <a:spcAft>
                <a:spcPct val="0"/>
              </a:spcAft>
              <a:defRPr kern="1200">
                <a:solidFill>
                  <a:schemeClr val="lt1"/>
                </a:solidFill>
                <a:latin typeface="+mn-lt"/>
                <a:ea typeface="+mn-ea"/>
                <a:cs typeface="+mn-cs"/>
              </a:defRPr>
            </a:lvl4pPr>
            <a:lvl5pPr marL="1828800" algn="l" defTabSz="457200" rtl="0" fontAlgn="base">
              <a:spcBef>
                <a:spcPct val="0"/>
              </a:spcBef>
              <a:spcAft>
                <a:spcPct val="0"/>
              </a:spcAft>
              <a:defRPr kern="1200">
                <a:solidFill>
                  <a:schemeClr val="lt1"/>
                </a:solidFill>
                <a:latin typeface="+mn-lt"/>
                <a:ea typeface="+mn-ea"/>
                <a:cs typeface="+mn-cs"/>
              </a:defRPr>
            </a:lvl5pPr>
            <a:lvl6pPr marL="2286000" algn="l" defTabSz="457200" rtl="0" eaLnBrk="1" latinLnBrk="0" hangingPunct="1">
              <a:defRPr kern="1200">
                <a:solidFill>
                  <a:schemeClr val="lt1"/>
                </a:solidFill>
                <a:latin typeface="+mn-lt"/>
                <a:ea typeface="+mn-ea"/>
                <a:cs typeface="+mn-cs"/>
              </a:defRPr>
            </a:lvl6pPr>
            <a:lvl7pPr marL="2743200" algn="l" defTabSz="457200" rtl="0" eaLnBrk="1" latinLnBrk="0" hangingPunct="1">
              <a:defRPr kern="1200">
                <a:solidFill>
                  <a:schemeClr val="lt1"/>
                </a:solidFill>
                <a:latin typeface="+mn-lt"/>
                <a:ea typeface="+mn-ea"/>
                <a:cs typeface="+mn-cs"/>
              </a:defRPr>
            </a:lvl7pPr>
            <a:lvl8pPr marL="3200400" algn="l" defTabSz="457200" rtl="0" eaLnBrk="1" latinLnBrk="0" hangingPunct="1">
              <a:defRPr kern="1200">
                <a:solidFill>
                  <a:schemeClr val="lt1"/>
                </a:solidFill>
                <a:latin typeface="+mn-lt"/>
                <a:ea typeface="+mn-ea"/>
                <a:cs typeface="+mn-cs"/>
              </a:defRPr>
            </a:lvl8pPr>
            <a:lvl9pPr marL="3657600" algn="l" defTabSz="457200" rtl="0" eaLnBrk="1" latinLnBrk="0" hangingPunct="1">
              <a:defRPr kern="1200">
                <a:solidFill>
                  <a:schemeClr val="lt1"/>
                </a:solidFill>
                <a:latin typeface="+mn-lt"/>
                <a:ea typeface="+mn-ea"/>
                <a:cs typeface="+mn-cs"/>
              </a:defRPr>
            </a:lvl9pPr>
          </a:lstStyle>
          <a:p>
            <a:r>
              <a:rPr lang="fi-FI" sz="1200" dirty="0">
                <a:solidFill>
                  <a:schemeClr val="tx1"/>
                </a:solidFill>
                <a:latin typeface="Neo Sans" panose="020B0504020202020204" pitchFamily="34" charset="0"/>
              </a:rPr>
              <a:t>Voimme tunnistaa tulossa olevan siirtymän ja kohdentaa kehityksen sen mukaisesti. Onko meille ja asiakkaalle parempi siirtyä toimimaan massahyödyke alueelle?</a:t>
            </a:r>
          </a:p>
        </p:txBody>
      </p:sp>
      <p:sp>
        <p:nvSpPr>
          <p:cNvPr id="45" name="Title 1">
            <a:extLst>
              <a:ext uri="{FF2B5EF4-FFF2-40B4-BE49-F238E27FC236}">
                <a16:creationId xmlns:a16="http://schemas.microsoft.com/office/drawing/2014/main" id="{CFEB4B8F-5658-4D43-AF97-BE1900E26A1D}"/>
              </a:ext>
            </a:extLst>
          </p:cNvPr>
          <p:cNvSpPr>
            <a:spLocks noGrp="1"/>
          </p:cNvSpPr>
          <p:nvPr>
            <p:ph type="title"/>
          </p:nvPr>
        </p:nvSpPr>
        <p:spPr>
          <a:xfrm>
            <a:off x="457200" y="219726"/>
            <a:ext cx="11234738" cy="787400"/>
          </a:xfrm>
        </p:spPr>
        <p:txBody>
          <a:bodyPr/>
          <a:lstStyle/>
          <a:p>
            <a:r>
              <a:rPr lang="fi-FI" dirty="0"/>
              <a:t>Arvoketjukartta – vision perusta</a:t>
            </a:r>
          </a:p>
        </p:txBody>
      </p:sp>
    </p:spTree>
    <p:extLst>
      <p:ext uri="{BB962C8B-B14F-4D97-AF65-F5344CB8AC3E}">
        <p14:creationId xmlns:p14="http://schemas.microsoft.com/office/powerpoint/2010/main" val="1915615125"/>
      </p:ext>
    </p:extLst>
  </p:cSld>
  <p:clrMapOvr>
    <a:masterClrMapping/>
  </p:clrMapOvr>
</p:sld>
</file>

<file path=ppt/theme/theme1.xml><?xml version="1.0" encoding="utf-8"?>
<a:theme xmlns:a="http://schemas.openxmlformats.org/drawingml/2006/main" name="Kehmet-perus">
  <a:themeElements>
    <a:clrScheme name="HKI">
      <a:dk1>
        <a:srgbClr val="000000"/>
      </a:dk1>
      <a:lt1>
        <a:srgbClr val="FFFFFF"/>
      </a:lt1>
      <a:dk2>
        <a:srgbClr val="44546A"/>
      </a:dk2>
      <a:lt2>
        <a:srgbClr val="E7E6E6"/>
      </a:lt2>
      <a:accent1>
        <a:srgbClr val="0000BF"/>
      </a:accent1>
      <a:accent2>
        <a:srgbClr val="FD4F00"/>
      </a:accent2>
      <a:accent3>
        <a:srgbClr val="9FC9EB"/>
      </a:accent3>
      <a:accent4>
        <a:srgbClr val="F5A3C7"/>
      </a:accent4>
      <a:accent5>
        <a:srgbClr val="FFC61E"/>
      </a:accent5>
      <a:accent6>
        <a:srgbClr val="00D7A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ppt/theme/theme2.xml><?xml version="1.0" encoding="utf-8"?>
<a:theme xmlns:a="http://schemas.openxmlformats.org/drawingml/2006/main" name="Office-teema">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a:lstStyle/>
      <a:style>
        <a:lnRef idx="1">
          <a:schemeClr val="accent1"/>
        </a:lnRef>
        <a:fillRef idx="1">
          <a:schemeClr val="accent1"/>
        </a:fillRef>
        <a:effectRef idx="1">
          <a:schemeClr val="accent1"/>
        </a:effectRef>
        <a:fontRef idx="minor">
          <a:schemeClr val="lt1"/>
        </a:fontRef>
      </a:style>
    </a:spDef>
    <a:lnDef>
      <a:spPr/>
      <a:bodyPr/>
      <a:lstStyle/>
      <a:style>
        <a:lnRef idx="1">
          <a:schemeClr val="accent1"/>
        </a:lnRef>
        <a:fillRef idx="0">
          <a:schemeClr val="accent1"/>
        </a:fillRef>
        <a:effectRef idx="1">
          <a:schemeClr val="accent1"/>
        </a:effectRef>
        <a:fontRef idx="minor">
          <a:schemeClr val="tx1"/>
        </a:fontRef>
      </a:style>
    </a:lnDef>
    <a:txDef>
      <a:spPr/>
      <a:bodyPr/>
      <a:lstStyle/>
    </a:txDef>
  </a:objectDefaults>
  <a:extraClrSchemeLst/>
</a:theme>
</file>

<file path=docProps/app.xml><?xml version="1.0" encoding="utf-8"?>
<Properties xmlns="http://schemas.openxmlformats.org/officeDocument/2006/extended-properties" xmlns:vt="http://schemas.openxmlformats.org/officeDocument/2006/docPropsVTypes">
  <Template>HKI_presentation</Template>
  <TotalTime>562</TotalTime>
  <Words>463</Words>
  <Application>Microsoft Office PowerPoint</Application>
  <PresentationFormat>Widescreen</PresentationFormat>
  <Paragraphs>86</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Black</vt:lpstr>
      <vt:lpstr>Calibri</vt:lpstr>
      <vt:lpstr>Neo Sans</vt:lpstr>
      <vt:lpstr>Kehmet-perus</vt:lpstr>
      <vt:lpstr>Arvoketjukartta –  kontekstin työkalu vision ja strategian perustaksi</vt:lpstr>
      <vt:lpstr>Arvoketjukartta – vision perusta</vt:lpstr>
      <vt:lpstr>Arvoketjukartta – kuvaus työkalusta</vt:lpstr>
      <vt:lpstr>Arvoketjukartta – vision perusta</vt:lpstr>
    </vt:vector>
  </TitlesOfParts>
  <Company>City of Helsinki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Uusi Helsinki-ilme PowerPoint-pohja</dc:title>
  <dc:creator>ilkka.kautto@hel.fi</dc:creator>
  <cp:lastModifiedBy>Miika Kuha</cp:lastModifiedBy>
  <cp:revision>49</cp:revision>
  <dcterms:created xsi:type="dcterms:W3CDTF">2017-05-03T10:47:49Z</dcterms:created>
  <dcterms:modified xsi:type="dcterms:W3CDTF">2019-11-08T14:12:49Z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0x01010013094D0B79839644B9CB8A9F582781E1</vt:lpwstr>
  </property>
</Properties>
</file>