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6" r:id="rId3"/>
  </p:sldIdLst>
  <p:sldSz cx="12192000" cy="6858000"/>
  <p:notesSz cx="6858000" cy="9144000"/>
  <p:defaultTextStyle>
    <a:defPPr>
      <a:defRPr lang="fi-FI">
        <a:uFillTx/>
      </a:defRPr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6"/>
    <a:srgbClr val="FFD400"/>
    <a:srgbClr val="DB27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75" autoAdjust="0"/>
    <p:restoredTop sz="92077" autoAdjust="0"/>
  </p:normalViewPr>
  <p:slideViewPr>
    <p:cSldViewPr snapToGrid="0">
      <p:cViewPr varScale="1">
        <p:scale>
          <a:sx n="77" d="100"/>
          <a:sy n="77" d="100"/>
        </p:scale>
        <p:origin x="1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42956EC9-597C-40E3-B3F5-EAB7A3B6821A}" type="datetimeFigureOut">
              <a:rPr lang="fi-FI">
                <a:uFillTx/>
              </a:rPr>
              <a:pPr>
                <a:defRPr>
                  <a:uFillTx/>
                </a:defRPr>
              </a:pPr>
              <a:t>24.1.2018</a:t>
            </a:fld>
            <a:endParaRPr lang="fi-FI">
              <a:uFillTx/>
            </a:endParaRP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>
              <a:uFillTx/>
            </a:endParaRPr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 smtClean="0">
                <a:uFillTx/>
              </a:rPr>
              <a:t>Muokkaa tekstin perustyylejä napsauttamalla</a:t>
            </a:r>
          </a:p>
          <a:p>
            <a:pPr lvl="1"/>
            <a:r>
              <a:rPr lang="fi-FI" noProof="0" smtClean="0">
                <a:uFillTx/>
              </a:rPr>
              <a:t>toinen taso</a:t>
            </a:r>
          </a:p>
          <a:p>
            <a:pPr lvl="2"/>
            <a:r>
              <a:rPr lang="fi-FI" noProof="0" smtClean="0">
                <a:uFillTx/>
              </a:rPr>
              <a:t>kolmas taso</a:t>
            </a:r>
          </a:p>
          <a:p>
            <a:pPr lvl="3"/>
            <a:r>
              <a:rPr lang="fi-FI" noProof="0" smtClean="0">
                <a:uFillTx/>
              </a:rPr>
              <a:t>neljäs taso</a:t>
            </a:r>
          </a:p>
          <a:p>
            <a:pPr lvl="4"/>
            <a:r>
              <a:rPr lang="fi-FI" noProof="0" smtClean="0">
                <a:uFillTx/>
              </a:rPr>
              <a:t>viides taso</a:t>
            </a:r>
            <a:endParaRPr lang="fi-FI" noProof="0">
              <a:uFillTx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F52220B-28E9-4D5F-AEAE-7B1EBEECD88E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23806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kansilehti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8324242" cy="1981200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noProof="0" dirty="0" smtClean="0">
                <a:uFillTx/>
              </a:rPr>
              <a:t>Muokkaa </a:t>
            </a:r>
            <a:r>
              <a:rPr lang="fi-FI" noProof="0" dirty="0" err="1" smtClean="0">
                <a:uFillTx/>
              </a:rPr>
              <a:t>perustyyl</a:t>
            </a:r>
            <a:r>
              <a:rPr lang="fi-FI" noProof="0" dirty="0" smtClean="0">
                <a:uFillTx/>
              </a:rPr>
              <a:t>. </a:t>
            </a:r>
            <a:r>
              <a:rPr lang="fi-FI" noProof="0" dirty="0" err="1" smtClean="0">
                <a:uFillTx/>
              </a:rPr>
              <a:t>napsautt</a:t>
            </a:r>
            <a:r>
              <a:rPr lang="fi-FI" noProof="0" dirty="0" smtClean="0">
                <a:uFillTx/>
              </a:rPr>
              <a:t>.</a:t>
            </a:r>
            <a:endParaRPr lang="fi-FI" noProof="0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B7A6C68-645B-4F41-ABC8-019B81F00910}" type="datetime1">
              <a:rPr lang="fi-FI" noProof="0">
                <a:uFillTx/>
              </a:rPr>
              <a:pPr>
                <a:defRPr>
                  <a:uFillTx/>
                </a:defRPr>
              </a:pPr>
              <a:t>24.1.2018</a:t>
            </a:fld>
            <a:endParaRPr lang="fi-FI" noProof="0" dirty="0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 noProof="0" dirty="0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809E99C8-8CCD-4720-861E-909799E61B02}" type="slidenum">
              <a:rPr lang="fi-FI" noProof="0">
                <a:uFillTx/>
              </a:rPr>
              <a:pPr>
                <a:defRPr>
                  <a:uFillTx/>
                </a:defRPr>
              </a:pPr>
              <a:t>‹#›</a:t>
            </a:fld>
            <a:endParaRPr lang="fi-FI" noProof="0" dirty="0">
              <a:uFillTx/>
            </a:endParaRPr>
          </a:p>
        </p:txBody>
      </p:sp>
      <p:grpSp>
        <p:nvGrpSpPr>
          <p:cNvPr id="19" name="Ryhmä 18"/>
          <p:cNvGrpSpPr>
            <a:grpSpLocks noChangeAspect="1"/>
          </p:cNvGrpSpPr>
          <p:nvPr userDrawn="1"/>
        </p:nvGrpSpPr>
        <p:grpSpPr>
          <a:xfrm>
            <a:off x="8485693" y="2245393"/>
            <a:ext cx="3471523" cy="2323432"/>
            <a:chOff x="5676903" y="1810547"/>
            <a:chExt cx="5997572" cy="4014075"/>
          </a:xfrm>
        </p:grpSpPr>
        <p:grpSp>
          <p:nvGrpSpPr>
            <p:cNvPr id="20" name="Ryhmä 19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4" name="Kuva 2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2" name="Kuva 2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1337700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 smtClean="0">
                <a:uFillTx/>
              </a:rPr>
              <a:t>Muokkaa tekstin perustyylejä napsauttamalla</a:t>
            </a:r>
          </a:p>
        </p:txBody>
      </p:sp>
      <p:sp>
        <p:nvSpPr>
          <p:cNvPr id="26" name="Tekstin paikkamerkki 11"/>
          <p:cNvSpPr>
            <a:spLocks noGrp="1"/>
          </p:cNvSpPr>
          <p:nvPr>
            <p:ph type="body" sz="quarter" idx="14"/>
          </p:nvPr>
        </p:nvSpPr>
        <p:spPr>
          <a:xfrm>
            <a:off x="486382" y="4216228"/>
            <a:ext cx="7925003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 smtClean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 dirty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8C31F623-B4BB-4BA9-94B0-5FCD5E9CC118}" type="datetime1">
              <a:rPr lang="fi-FI">
                <a:uFillTx/>
              </a:rPr>
              <a:pPr>
                <a:defRPr>
                  <a:uFillTx/>
                </a:defRPr>
              </a:pPr>
              <a:t>24.1.2018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8FE3441-211B-4FAE-844A-6F0F418E8983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usi-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D382C77-360B-40F4-9F3F-4C48F04B9639}" type="datetime1">
              <a:rPr lang="fi-FI">
                <a:uFillTx/>
              </a:rPr>
              <a:pPr>
                <a:defRPr>
                  <a:uFillTx/>
                </a:defRPr>
              </a:pPr>
              <a:t>24.1.2018</a:t>
            </a:fld>
            <a:endParaRPr lang="fi-FI" dirty="0">
              <a:uFillTx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93D146FE-DE78-43ED-B92F-F451ED1A685F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-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fi-FI">
              <a:uFillTx/>
            </a:endParaRPr>
          </a:p>
        </p:txBody>
      </p:sp>
      <p:grpSp>
        <p:nvGrpSpPr>
          <p:cNvPr id="4" name="Ryhmä 8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D603583-DBA3-4E51-9577-D003BE5B364F}" type="datetime1">
              <a:rPr lang="fi-FI">
                <a:uFillTx/>
              </a:rPr>
              <a:pPr>
                <a:defRPr>
                  <a:uFillTx/>
                </a:defRPr>
              </a:pPr>
              <a:t>24.1.2018</a:t>
            </a:fld>
            <a:endParaRPr lang="fi-FI">
              <a:uFillTx/>
            </a:endParaRPr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BED33C52-3939-4B31-8F57-2F1453C4713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ehme-vain-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8FF4F39-16EF-4CAE-8D7D-D7E28F08240C}" type="datetime1">
              <a:rPr lang="fi-FI">
                <a:uFillTx/>
              </a:rPr>
              <a:pPr>
                <a:defRPr>
                  <a:uFillTx/>
                </a:defRPr>
              </a:pPr>
              <a:t>24.1.2018</a:t>
            </a:fld>
            <a:endParaRPr lang="fi-FI" dirty="0">
              <a:uFillTx/>
            </a:endParaRP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CE842C2E-1894-47C6-8C45-A75AB5596D31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ehmet-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28D144D-A55D-46C5-A00D-1C253264F70D}" type="datetime1">
              <a:rPr lang="fi-FI">
                <a:uFillTx/>
              </a:rPr>
              <a:pPr>
                <a:defRPr>
                  <a:uFillTx/>
                </a:defRPr>
              </a:pPr>
              <a:t>24.1.2018</a:t>
            </a:fld>
            <a:endParaRPr lang="fi-FI" dirty="0">
              <a:uFillTx/>
            </a:endParaRPr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978BA27-5A6D-4D9A-B51A-B3F539A5E9A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sisällysluettel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680301" cy="1961147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dirty="0" smtClean="0">
                <a:uFillTx/>
              </a:rPr>
              <a:t>Muokkaa </a:t>
            </a:r>
            <a:r>
              <a:rPr lang="fi-FI" dirty="0" err="1" smtClean="0">
                <a:uFillTx/>
              </a:rPr>
              <a:t>perustyyl</a:t>
            </a:r>
            <a:r>
              <a:rPr lang="fi-FI" dirty="0" smtClean="0">
                <a:uFillTx/>
              </a:rPr>
              <a:t>. </a:t>
            </a:r>
            <a:r>
              <a:rPr lang="fi-FI" dirty="0" err="1" smtClean="0">
                <a:uFillTx/>
              </a:rPr>
              <a:t>napsautt</a:t>
            </a:r>
            <a:r>
              <a:rPr lang="fi-FI" dirty="0" smtClean="0">
                <a:uFillTx/>
              </a:rPr>
              <a:t>.</a:t>
            </a:r>
            <a:endParaRPr lang="fi-FI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A83171E9-DB45-4935-8103-E2FD507E4EE6}" type="datetime1">
              <a:rPr lang="fi-FI">
                <a:uFillTx/>
              </a:rPr>
              <a:pPr>
                <a:defRPr>
                  <a:uFillTx/>
                </a:defRPr>
              </a:pPr>
              <a:t>24.1.2018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9E0BBBE-72AA-48AE-B8C9-683FB2D14905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3215932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 smtClean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väliotsikk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9D270131-D298-4E66-8347-236AF470D665}" type="datetime1">
              <a:rPr lang="fi-FI">
                <a:uFillTx/>
              </a:rPr>
              <a:pPr>
                <a:defRPr>
                  <a:uFillTx/>
                </a:defRPr>
              </a:pPr>
              <a:t>24.1.2018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2721E670-1F5B-4A49-8DE6-16F3E62BC8C2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otsikko-ja-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7988"/>
            <a:ext cx="11234738" cy="662824"/>
          </a:xfrm>
        </p:spPr>
        <p:txBody>
          <a:bodyPr/>
          <a:lstStyle/>
          <a:p>
            <a:r>
              <a:rPr lang="fi-FI" dirty="0" smtClean="0">
                <a:uFillTx/>
              </a:rPr>
              <a:t>Muokkaa </a:t>
            </a:r>
            <a:r>
              <a:rPr lang="fi-FI" dirty="0" err="1" smtClean="0">
                <a:uFillTx/>
              </a:rPr>
              <a:t>perustyyl</a:t>
            </a:r>
            <a:r>
              <a:rPr lang="fi-FI" dirty="0" smtClean="0">
                <a:uFillTx/>
              </a:rPr>
              <a:t>. </a:t>
            </a:r>
            <a:r>
              <a:rPr lang="fi-FI" dirty="0" err="1" smtClean="0">
                <a:uFillTx/>
              </a:rPr>
              <a:t>napsautt</a:t>
            </a:r>
            <a:r>
              <a:rPr lang="fi-FI" dirty="0" smtClean="0">
                <a:uFillTx/>
              </a:rPr>
              <a:t>.</a:t>
            </a:r>
            <a:endParaRPr lang="fi-FI" dirty="0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60011"/>
            <a:ext cx="11234738" cy="4616951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2D3E8FF-0D86-4156-9F0A-94F0D78AD399}" type="datetime1">
              <a:rPr lang="fi-FI">
                <a:uFillTx/>
              </a:rPr>
              <a:pPr>
                <a:defRPr>
                  <a:uFillTx/>
                </a:defRPr>
              </a:pPr>
              <a:t>24.1.2018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3CFDC6C-3633-4E4E-A1CE-7741E7EBFD50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sp>
        <p:nvSpPr>
          <p:cNvPr id="9" name="Sisällön paikkamerkki 2"/>
          <p:cNvSpPr>
            <a:spLocks noGrp="1"/>
          </p:cNvSpPr>
          <p:nvPr>
            <p:ph idx="13" hasCustomPrompt="1"/>
          </p:nvPr>
        </p:nvSpPr>
        <p:spPr>
          <a:xfrm>
            <a:off x="457200" y="1070812"/>
            <a:ext cx="11234738" cy="445252"/>
          </a:xfrm>
        </p:spPr>
        <p:txBody>
          <a:bodyPr/>
          <a:lstStyle>
            <a:lvl1pPr marL="0" indent="0">
              <a:buNone/>
              <a:defRPr sz="1400">
                <a:uFillTx/>
              </a:defRPr>
            </a:lvl1pPr>
          </a:lstStyle>
          <a:p>
            <a:pPr lvl="0"/>
            <a:r>
              <a:rPr lang="fi-FI" dirty="0" smtClean="0">
                <a:uFillTx/>
              </a:rPr>
              <a:t>[muokkaa ohje tähän]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ehmet-kaksi-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323474"/>
            <a:ext cx="5364000" cy="4854126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323474"/>
            <a:ext cx="5364000" cy="4854126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>
              <a:uFillTx/>
            </a:endParaRP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1E289CD-BC0E-4898-812E-A6A43EF32DBA}" type="datetime1">
              <a:rPr lang="fi-FI">
                <a:uFillTx/>
              </a:rPr>
              <a:pPr>
                <a:defRPr>
                  <a:uFillTx/>
                </a:defRPr>
              </a:pPr>
              <a:t>24.1.2018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E8ACFB45-9A1F-4BF1-AEB1-168A3EE59D0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>
                <a:uFillTx/>
              </a:rPr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>
                <a:uFillTx/>
              </a:rPr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E3CF9F1-E9BA-4577-88F3-3C23F9C0C1A0}" type="datetime1">
              <a:rPr lang="fi-FI">
                <a:uFillTx/>
              </a:rPr>
              <a:pPr>
                <a:defRPr>
                  <a:uFillTx/>
                </a:defRPr>
              </a:pPr>
              <a:t>24.1.2018</a:t>
            </a:fld>
            <a:endParaRPr lang="fi-FI" dirty="0">
              <a:uFillTx/>
            </a:endParaRP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4E379DBF-2A29-43B1-9F7E-346CAF37AC69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sisältö-ja-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1172387"/>
          </a:xfrm>
        </p:spPr>
        <p:txBody>
          <a:bodyPr/>
          <a:lstStyle/>
          <a:p>
            <a:r>
              <a:rPr lang="fi-FI" dirty="0" smtClean="0">
                <a:uFillTx/>
              </a:rPr>
              <a:t>Muokkaa </a:t>
            </a:r>
            <a:r>
              <a:rPr lang="fi-FI" dirty="0" err="1" smtClean="0">
                <a:uFillTx/>
              </a:rPr>
              <a:t>perustyyl</a:t>
            </a:r>
            <a:r>
              <a:rPr lang="fi-FI" dirty="0" smtClean="0">
                <a:uFillTx/>
              </a:rPr>
              <a:t>. </a:t>
            </a:r>
            <a:r>
              <a:rPr lang="fi-FI" dirty="0" err="1" smtClean="0">
                <a:uFillTx/>
              </a:rPr>
              <a:t>napsautt</a:t>
            </a:r>
            <a:r>
              <a:rPr lang="fi-FI" dirty="0" smtClean="0">
                <a:uFillTx/>
              </a:rPr>
              <a:t>.</a:t>
            </a:r>
            <a:endParaRPr lang="fi-FI" dirty="0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720516"/>
            <a:ext cx="6371618" cy="4457083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fi-FI" noProof="0">
              <a:uFillTx/>
            </a:endParaRP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83ECD06-8F20-4CE8-943F-B69CD98B9D5E}" type="datetime1">
              <a:rPr lang="fi-FI">
                <a:uFillTx/>
              </a:rPr>
              <a:pPr>
                <a:defRPr>
                  <a:uFillTx/>
                </a:defRPr>
              </a:pPr>
              <a:t>24.1.2018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9853895-AB2C-4C0C-8295-D1EE2770F9CD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iso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AA1AE9D-5030-41AB-A4FF-78CB0C415936}" type="datetime1">
              <a:rPr lang="fi-FI">
                <a:uFillTx/>
              </a:rPr>
              <a:pPr>
                <a:defRPr>
                  <a:uFillTx/>
                </a:defRPr>
              </a:pPr>
              <a:t>24.1.2018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0D2B2FB-3A4B-4871-9BF7-9291A37AF9F4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A0C054D-5469-4F93-96B9-22A37617ACB9}" type="datetime1">
              <a:rPr lang="fi-FI">
                <a:uFillTx/>
              </a:rPr>
              <a:pPr>
                <a:defRPr>
                  <a:uFillTx/>
                </a:defRPr>
              </a:pPr>
              <a:t>24.1.2018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0A1BF7D-A071-4EEB-BDBC-D210FAA6695A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>
                <a:uFillTx/>
              </a:rPr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altLang="fi-FI" smtClean="0">
                <a:uFillTx/>
              </a:rPr>
              <a:t>toinen taso</a:t>
            </a:r>
          </a:p>
          <a:p>
            <a:pPr lvl="2"/>
            <a:r>
              <a:rPr lang="fi-FI" altLang="fi-FI" smtClean="0">
                <a:uFillTx/>
              </a:rPr>
              <a:t>kolmas taso</a:t>
            </a:r>
          </a:p>
          <a:p>
            <a:pPr lvl="3"/>
            <a:r>
              <a:rPr lang="fi-FI" altLang="fi-FI" smtClean="0">
                <a:uFillTx/>
              </a:rPr>
              <a:t>neljäs taso</a:t>
            </a:r>
          </a:p>
          <a:p>
            <a:pPr lvl="4"/>
            <a:r>
              <a:rPr lang="fi-FI" altLang="fi-FI" smtClean="0">
                <a:uFillTx/>
              </a:rPr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21B3815A-B376-4C20-976A-CC788C852782}" type="datetime1">
              <a:rPr lang="fi-FI">
                <a:uFillTx/>
              </a:rPr>
              <a:pPr>
                <a:defRPr>
                  <a:uFillTx/>
                </a:defRPr>
              </a:pPr>
              <a:t>24.1.2018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CC8933F-2D5B-4E8A-B1D8-F79D0157254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grpSp>
        <p:nvGrpSpPr>
          <p:cNvPr id="3079" name="Ryhmä 6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uFillTx/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fi-FI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Riskikartta</a:t>
            </a:r>
            <a:br>
              <a:rPr lang="fi-FI" dirty="0" smtClean="0"/>
            </a:br>
            <a:r>
              <a:rPr lang="fi-FI" sz="2400" dirty="0" smtClean="0"/>
              <a:t>Tärkeimmät riskit</a:t>
            </a:r>
            <a:endParaRPr lang="fi-FI" sz="240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A83171E9-DB45-4935-8103-E2FD507E4EE6}" type="datetime1">
              <a:rPr lang="fi-FI" smtClean="0">
                <a:uFillTx/>
              </a:rPr>
              <a:pPr>
                <a:defRPr>
                  <a:uFillTx/>
                </a:defRPr>
              </a:pPr>
              <a:t>24.1.2018</a:t>
            </a:fld>
            <a:endParaRPr lang="fi-FI">
              <a:uFillTx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>
              <a:uFillTx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69E0BBBE-72AA-48AE-B8C9-683FB2D14905}" type="slidenum">
              <a:rPr lang="fi-FI" smtClean="0">
                <a:uFillTx/>
              </a:rPr>
              <a:pPr>
                <a:defRPr>
                  <a:uFillTx/>
                </a:defRPr>
              </a:pPr>
              <a:t>1</a:t>
            </a:fld>
            <a:endParaRPr lang="fi-FI">
              <a:uFillTx/>
            </a:endParaRPr>
          </a:p>
        </p:txBody>
      </p:sp>
      <p:sp>
        <p:nvSpPr>
          <p:cNvPr id="10" name="Rectangle 15"/>
          <p:cNvSpPr/>
          <p:nvPr/>
        </p:nvSpPr>
        <p:spPr>
          <a:xfrm>
            <a:off x="1581988" y="4299714"/>
            <a:ext cx="1080000" cy="1080120"/>
          </a:xfrm>
          <a:prstGeom prst="rect">
            <a:avLst/>
          </a:prstGeom>
          <a:solidFill>
            <a:srgbClr val="00924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endParaRPr lang="fi-FI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6"/>
          <p:cNvSpPr/>
          <p:nvPr/>
        </p:nvSpPr>
        <p:spPr>
          <a:xfrm>
            <a:off x="1581988" y="3219593"/>
            <a:ext cx="1080000" cy="1080120"/>
          </a:xfrm>
          <a:prstGeom prst="rect">
            <a:avLst/>
          </a:prstGeom>
          <a:solidFill>
            <a:srgbClr val="00924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endParaRPr lang="fi-FI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7"/>
          <p:cNvSpPr/>
          <p:nvPr/>
        </p:nvSpPr>
        <p:spPr>
          <a:xfrm>
            <a:off x="2661988" y="4299713"/>
            <a:ext cx="1080000" cy="1080120"/>
          </a:xfrm>
          <a:prstGeom prst="rect">
            <a:avLst/>
          </a:prstGeom>
          <a:solidFill>
            <a:srgbClr val="00924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endParaRPr lang="fi-FI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8"/>
          <p:cNvSpPr/>
          <p:nvPr/>
        </p:nvSpPr>
        <p:spPr>
          <a:xfrm>
            <a:off x="2658513" y="3219593"/>
            <a:ext cx="1080000" cy="1080120"/>
          </a:xfrm>
          <a:prstGeom prst="rect">
            <a:avLst/>
          </a:prstGeom>
          <a:solidFill>
            <a:srgbClr val="FFD4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endParaRPr lang="fi-FI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9"/>
          <p:cNvSpPr/>
          <p:nvPr/>
        </p:nvSpPr>
        <p:spPr>
          <a:xfrm>
            <a:off x="1581988" y="2139473"/>
            <a:ext cx="1080000" cy="1080120"/>
          </a:xfrm>
          <a:prstGeom prst="rect">
            <a:avLst/>
          </a:prstGeom>
          <a:solidFill>
            <a:srgbClr val="FFD4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endParaRPr lang="fi-FI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20"/>
          <p:cNvSpPr/>
          <p:nvPr/>
        </p:nvSpPr>
        <p:spPr>
          <a:xfrm>
            <a:off x="3735038" y="4299713"/>
            <a:ext cx="1080000" cy="1080120"/>
          </a:xfrm>
          <a:prstGeom prst="rect">
            <a:avLst/>
          </a:prstGeom>
          <a:solidFill>
            <a:srgbClr val="FFD4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endParaRPr lang="fi-FI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21"/>
          <p:cNvSpPr/>
          <p:nvPr/>
        </p:nvSpPr>
        <p:spPr>
          <a:xfrm>
            <a:off x="3727588" y="3219592"/>
            <a:ext cx="1080000" cy="1080120"/>
          </a:xfrm>
          <a:prstGeom prst="rect">
            <a:avLst/>
          </a:prstGeom>
          <a:solidFill>
            <a:srgbClr val="DB271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endParaRPr lang="fi-FI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22"/>
          <p:cNvSpPr/>
          <p:nvPr/>
        </p:nvSpPr>
        <p:spPr>
          <a:xfrm>
            <a:off x="2647588" y="2139473"/>
            <a:ext cx="1080000" cy="1080120"/>
          </a:xfrm>
          <a:prstGeom prst="rect">
            <a:avLst/>
          </a:prstGeom>
          <a:solidFill>
            <a:srgbClr val="DB271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endParaRPr lang="fi-FI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23"/>
          <p:cNvSpPr/>
          <p:nvPr/>
        </p:nvSpPr>
        <p:spPr>
          <a:xfrm>
            <a:off x="3727588" y="2139472"/>
            <a:ext cx="1080000" cy="1080120"/>
          </a:xfrm>
          <a:prstGeom prst="rect">
            <a:avLst/>
          </a:prstGeom>
          <a:solidFill>
            <a:srgbClr val="DB271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endParaRPr lang="fi-FI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Arrow Connector 25"/>
          <p:cNvCxnSpPr/>
          <p:nvPr/>
        </p:nvCxnSpPr>
        <p:spPr>
          <a:xfrm>
            <a:off x="1581988" y="5379833"/>
            <a:ext cx="352839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6"/>
          <p:cNvCxnSpPr/>
          <p:nvPr/>
        </p:nvCxnSpPr>
        <p:spPr>
          <a:xfrm flipV="1">
            <a:off x="1581988" y="1923448"/>
            <a:ext cx="0" cy="345638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9"/>
          <p:cNvSpPr txBox="1"/>
          <p:nvPr/>
        </p:nvSpPr>
        <p:spPr>
          <a:xfrm>
            <a:off x="908699" y="1635300"/>
            <a:ext cx="1346578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Todennäköisyys</a:t>
            </a:r>
          </a:p>
        </p:txBody>
      </p:sp>
      <p:sp>
        <p:nvSpPr>
          <p:cNvPr id="24" name="TextBox 30"/>
          <p:cNvSpPr txBox="1"/>
          <p:nvPr/>
        </p:nvSpPr>
        <p:spPr>
          <a:xfrm>
            <a:off x="5117830" y="5235758"/>
            <a:ext cx="747119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Vaikutus</a:t>
            </a:r>
          </a:p>
        </p:txBody>
      </p:sp>
      <p:sp>
        <p:nvSpPr>
          <p:cNvPr id="25" name="TextBox 31"/>
          <p:cNvSpPr txBox="1"/>
          <p:nvPr/>
        </p:nvSpPr>
        <p:spPr>
          <a:xfrm>
            <a:off x="949272" y="2541700"/>
            <a:ext cx="640166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r"/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Korkea</a:t>
            </a:r>
          </a:p>
        </p:txBody>
      </p:sp>
      <p:sp>
        <p:nvSpPr>
          <p:cNvPr id="26" name="TextBox 32"/>
          <p:cNvSpPr txBox="1"/>
          <p:nvPr/>
        </p:nvSpPr>
        <p:spPr>
          <a:xfrm>
            <a:off x="3954955" y="5379832"/>
            <a:ext cx="640166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Korkea</a:t>
            </a:r>
          </a:p>
        </p:txBody>
      </p:sp>
      <p:sp>
        <p:nvSpPr>
          <p:cNvPr id="29" name="TextBox 35"/>
          <p:cNvSpPr txBox="1"/>
          <p:nvPr/>
        </p:nvSpPr>
        <p:spPr>
          <a:xfrm>
            <a:off x="979728" y="4695699"/>
            <a:ext cx="609710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r"/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Matala</a:t>
            </a:r>
          </a:p>
        </p:txBody>
      </p:sp>
      <p:sp>
        <p:nvSpPr>
          <p:cNvPr id="30" name="TextBox 36"/>
          <p:cNvSpPr txBox="1"/>
          <p:nvPr/>
        </p:nvSpPr>
        <p:spPr>
          <a:xfrm>
            <a:off x="1846478" y="5379832"/>
            <a:ext cx="609710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Matala</a:t>
            </a:r>
          </a:p>
        </p:txBody>
      </p:sp>
      <p:graphicFrame>
        <p:nvGraphicFramePr>
          <p:cNvPr id="31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731884"/>
              </p:ext>
            </p:extLst>
          </p:nvPr>
        </p:nvGraphicFramePr>
        <p:xfrm>
          <a:off x="6500192" y="1749886"/>
          <a:ext cx="5377070" cy="40792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25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1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400" dirty="0"/>
                        <a:t>ID</a:t>
                      </a:r>
                      <a:r>
                        <a:rPr lang="fi-FI" sz="1400" baseline="0" dirty="0"/>
                        <a:t> (#)</a:t>
                      </a:r>
                      <a:endParaRPr lang="fi-FI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271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Nimi</a:t>
                      </a:r>
                      <a:endParaRPr lang="fi-FI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27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R001</a:t>
                      </a:r>
                      <a:endParaRPr lang="fi-FI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Toimitus</a:t>
                      </a:r>
                      <a:r>
                        <a:rPr lang="fi-FI" sz="1200" baseline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i-FI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Y</a:t>
                      </a:r>
                      <a:r>
                        <a:rPr lang="fi-FI" sz="1200" baseline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i-FI" sz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myöhästyy</a:t>
                      </a:r>
                      <a:endParaRPr lang="fi-FI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R002</a:t>
                      </a:r>
                      <a:endParaRPr lang="fi-FI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Ratkaisua</a:t>
                      </a:r>
                      <a:r>
                        <a:rPr lang="fi-FI" sz="1200" baseline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i-FI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X</a:t>
                      </a:r>
                      <a:r>
                        <a:rPr lang="fi-FI" sz="1200" baseline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i-FI" sz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ei pystytä tekemään</a:t>
                      </a:r>
                      <a:endParaRPr lang="fi-FI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i-FI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i-FI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i-FI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i-FI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i-FI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i-FI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i-FI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2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i-FI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32" name="Group 40"/>
          <p:cNvGrpSpPr/>
          <p:nvPr/>
        </p:nvGrpSpPr>
        <p:grpSpPr>
          <a:xfrm>
            <a:off x="3949309" y="2438187"/>
            <a:ext cx="521308" cy="288147"/>
            <a:chOff x="7020272" y="616653"/>
            <a:chExt cx="521308" cy="288147"/>
          </a:xfrm>
        </p:grpSpPr>
        <p:sp>
          <p:nvSpPr>
            <p:cNvPr id="33" name="Oval 38"/>
            <p:cNvSpPr/>
            <p:nvPr/>
          </p:nvSpPr>
          <p:spPr>
            <a:xfrm>
              <a:off x="7020272" y="652714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36000" rIns="0" bIns="36000" rtlCol="0" anchor="ctr">
              <a:noAutofit/>
            </a:bodyPr>
            <a:lstStyle/>
            <a:p>
              <a:pPr algn="ctr"/>
              <a:endParaRPr lang="fi-FI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Box 39"/>
            <p:cNvSpPr txBox="1"/>
            <p:nvPr/>
          </p:nvSpPr>
          <p:spPr>
            <a:xfrm>
              <a:off x="7239647" y="616653"/>
              <a:ext cx="301933" cy="288147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lang="fi-FI" sz="14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R1</a:t>
              </a:r>
            </a:p>
          </p:txBody>
        </p:sp>
      </p:grpSp>
      <p:grpSp>
        <p:nvGrpSpPr>
          <p:cNvPr id="35" name="Group 41"/>
          <p:cNvGrpSpPr/>
          <p:nvPr/>
        </p:nvGrpSpPr>
        <p:grpSpPr>
          <a:xfrm>
            <a:off x="2869189" y="3545684"/>
            <a:ext cx="521308" cy="288147"/>
            <a:chOff x="7020272" y="616653"/>
            <a:chExt cx="521308" cy="288147"/>
          </a:xfrm>
        </p:grpSpPr>
        <p:sp>
          <p:nvSpPr>
            <p:cNvPr id="36" name="Oval 42"/>
            <p:cNvSpPr/>
            <p:nvPr/>
          </p:nvSpPr>
          <p:spPr>
            <a:xfrm>
              <a:off x="7020272" y="652714"/>
              <a:ext cx="216024" cy="2160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36000" rIns="0" bIns="36000" rtlCol="0" anchor="ctr">
              <a:noAutofit/>
            </a:bodyPr>
            <a:lstStyle/>
            <a:p>
              <a:pPr algn="ctr"/>
              <a:endParaRPr lang="fi-FI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TextBox 43"/>
            <p:cNvSpPr txBox="1"/>
            <p:nvPr/>
          </p:nvSpPr>
          <p:spPr>
            <a:xfrm>
              <a:off x="7239647" y="616653"/>
              <a:ext cx="301933" cy="288147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lang="fi-FI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R2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Yhteenveto</a:t>
            </a:r>
            <a:br>
              <a:rPr lang="fi-FI" dirty="0" smtClean="0"/>
            </a:br>
            <a:r>
              <a:rPr lang="fi-FI" sz="2800" dirty="0" smtClean="0"/>
              <a:t>Tärkeimpien ja akuuttien riskien tilanne ja toimenpiteet</a:t>
            </a:r>
            <a:endParaRPr lang="fi-FI" sz="2800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8FF4F39-16EF-4CAE-8D7D-D7E28F08240C}" type="datetime1">
              <a:rPr lang="fi-FI" smtClean="0">
                <a:uFillTx/>
              </a:rPr>
              <a:pPr>
                <a:defRPr>
                  <a:uFillTx/>
                </a:defRPr>
              </a:pPr>
              <a:t>24.1.2018</a:t>
            </a:fld>
            <a:endParaRPr lang="fi-FI" dirty="0">
              <a:uFillTx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CE842C2E-1894-47C6-8C45-A75AB5596D31}" type="slidenum">
              <a:rPr lang="fi-FI" smtClean="0">
                <a:uFillTx/>
              </a:rPr>
              <a:pPr>
                <a:defRPr>
                  <a:uFillTx/>
                </a:defRPr>
              </a:pPr>
              <a:t>2</a:t>
            </a:fld>
            <a:endParaRPr lang="fi-FI" dirty="0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3690570"/>
      </p:ext>
    </p:extLst>
  </p:cSld>
  <p:clrMapOvr>
    <a:masterClrMapping/>
  </p:clrMapOvr>
</p:sld>
</file>

<file path=ppt/theme/theme1.xml><?xml version="1.0" encoding="utf-8"?>
<a:theme xmlns:a="http://schemas.openxmlformats.org/drawingml/2006/main" name="Kehmet-perus">
  <a:themeElements>
    <a:clrScheme name="HKI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547</TotalTime>
  <Words>31</Words>
  <Application>Microsoft Office PowerPoint</Application>
  <PresentationFormat>Laajakuva</PresentationFormat>
  <Paragraphs>22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Arial Black</vt:lpstr>
      <vt:lpstr>Calibri</vt:lpstr>
      <vt:lpstr>Kehmet-perus</vt:lpstr>
      <vt:lpstr>Riskikartta Tärkeimmät riskit</vt:lpstr>
      <vt:lpstr>Yhteenveto Tärkeimpien ja akuuttien riskien tilanne ja toimenpiteet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 Helsinki-ilme PowerPoint-pohja</dc:title>
  <dc:creator>ilkka.kautto@hel.fi</dc:creator>
  <cp:lastModifiedBy>Kautto Ilkka</cp:lastModifiedBy>
  <cp:revision>42</cp:revision>
  <dcterms:created xsi:type="dcterms:W3CDTF">2017-05-03T10:47:49Z</dcterms:created>
  <dcterms:modified xsi:type="dcterms:W3CDTF">2018-01-24T08:18:01Z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0x01010013094D0B79839644B9CB8A9F582781E1</vt:lpwstr>
  </property>
</Properties>
</file>