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8" r:id="rId3"/>
    <p:sldId id="270" r:id="rId4"/>
    <p:sldId id="259" r:id="rId5"/>
    <p:sldId id="266" r:id="rId6"/>
    <p:sldId id="267" r:id="rId7"/>
    <p:sldId id="268" r:id="rId8"/>
    <p:sldId id="269" r:id="rId9"/>
    <p:sldId id="260" r:id="rId10"/>
  </p:sldIdLst>
  <p:sldSz cx="12192000" cy="6858000"/>
  <p:notesSz cx="6858000" cy="9144000"/>
  <p:defaultTextStyle>
    <a:defPPr>
      <a:defRPr lang="fi-FI">
        <a:uFillTx/>
      </a:defRPr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uFillTx/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675" autoAdjust="0"/>
    <p:restoredTop sz="92077" autoAdjust="0"/>
  </p:normalViewPr>
  <p:slideViewPr>
    <p:cSldViewPr snapToGrid="0">
      <p:cViewPr varScale="1">
        <p:scale>
          <a:sx n="77" d="100"/>
          <a:sy n="77" d="100"/>
        </p:scale>
        <p:origin x="16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42956EC9-597C-40E3-B3F5-EAB7A3B6821A}" type="datetimeFigureOut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srgbClr val="000000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i-FI" noProof="0">
              <a:uFillTx/>
            </a:endParaRPr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noProof="0" smtClean="0">
                <a:uFillTx/>
              </a:rPr>
              <a:t>Muokkaa tekstin perustyylejä napsauttamalla</a:t>
            </a:r>
          </a:p>
          <a:p>
            <a:pPr lvl="1"/>
            <a:r>
              <a:rPr lang="fi-FI" noProof="0" smtClean="0">
                <a:uFillTx/>
              </a:rPr>
              <a:t>toinen taso</a:t>
            </a:r>
          </a:p>
          <a:p>
            <a:pPr lvl="2"/>
            <a:r>
              <a:rPr lang="fi-FI" noProof="0" smtClean="0">
                <a:uFillTx/>
              </a:rPr>
              <a:t>kolmas taso</a:t>
            </a:r>
          </a:p>
          <a:p>
            <a:pPr lvl="3"/>
            <a:r>
              <a:rPr lang="fi-FI" noProof="0" smtClean="0">
                <a:uFillTx/>
              </a:rPr>
              <a:t>neljäs taso</a:t>
            </a:r>
          </a:p>
          <a:p>
            <a:pPr lvl="4"/>
            <a:r>
              <a:rPr lang="fi-FI" noProof="0" smtClean="0">
                <a:uFillTx/>
              </a:rPr>
              <a:t>viides taso</a:t>
            </a:r>
            <a:endParaRPr lang="fi-FI" noProof="0">
              <a:uFillTx/>
            </a:endParaRP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endParaRPr lang="fi-FI">
              <a:uFillTx/>
            </a:endParaRP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F52220B-28E9-4D5F-AEAE-7B1EBEECD88E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9238069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uFillTx/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uFillTx/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kansilehti">
    <p:bg>
      <p:bgPr>
        <a:solidFill>
          <a:srgbClr val="0000B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 noProof="0" dirty="0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8324242" cy="1981200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noProof="0" dirty="0" smtClean="0">
                <a:uFillTx/>
              </a:rPr>
              <a:t>Muokkaa </a:t>
            </a:r>
            <a:r>
              <a:rPr lang="fi-FI" noProof="0" dirty="0" err="1" smtClean="0">
                <a:uFillTx/>
              </a:rPr>
              <a:t>perustyyl</a:t>
            </a:r>
            <a:r>
              <a:rPr lang="fi-FI" noProof="0" dirty="0" smtClean="0">
                <a:uFillTx/>
              </a:rPr>
              <a:t>. </a:t>
            </a:r>
            <a:r>
              <a:rPr lang="fi-FI" noProof="0" dirty="0" err="1" smtClean="0">
                <a:uFillTx/>
              </a:rPr>
              <a:t>napsautt</a:t>
            </a:r>
            <a:r>
              <a:rPr lang="fi-FI" noProof="0" dirty="0" smtClean="0">
                <a:uFillTx/>
              </a:rPr>
              <a:t>.</a:t>
            </a:r>
            <a:endParaRPr lang="fi-FI" noProof="0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B7A6C68-645B-4F41-ABC8-019B81F00910}" type="datetime1">
              <a:rPr lang="fi-FI" noProof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noProof="0" dirty="0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 noProof="0" dirty="0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809E99C8-8CCD-4720-861E-909799E61B02}" type="slidenum">
              <a:rPr lang="fi-FI" noProof="0">
                <a:uFillTx/>
              </a:rPr>
              <a:pPr>
                <a:defRPr>
                  <a:uFillTx/>
                </a:defRPr>
              </a:pPr>
              <a:t>‹#›</a:t>
            </a:fld>
            <a:endParaRPr lang="fi-FI" noProof="0" dirty="0">
              <a:uFillTx/>
            </a:endParaRPr>
          </a:p>
        </p:txBody>
      </p:sp>
      <p:grpSp>
        <p:nvGrpSpPr>
          <p:cNvPr id="19" name="Ryhmä 18"/>
          <p:cNvGrpSpPr>
            <a:grpSpLocks noChangeAspect="1"/>
          </p:cNvGrpSpPr>
          <p:nvPr userDrawn="1"/>
        </p:nvGrpSpPr>
        <p:grpSpPr>
          <a:xfrm>
            <a:off x="8485693" y="2245393"/>
            <a:ext cx="3471523" cy="2323432"/>
            <a:chOff x="5676903" y="1810547"/>
            <a:chExt cx="5997572" cy="4014075"/>
          </a:xfrm>
        </p:grpSpPr>
        <p:grpSp>
          <p:nvGrpSpPr>
            <p:cNvPr id="20" name="Ryhmä 19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4" name="Kuva 23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2" name="Kuva 2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1337700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  <p:sp>
        <p:nvSpPr>
          <p:cNvPr id="26" name="Tekstin paikkamerkki 11"/>
          <p:cNvSpPr>
            <a:spLocks noGrp="1"/>
          </p:cNvSpPr>
          <p:nvPr>
            <p:ph type="body" sz="quarter" idx="14"/>
          </p:nvPr>
        </p:nvSpPr>
        <p:spPr>
          <a:xfrm>
            <a:off x="486382" y="4216228"/>
            <a:ext cx="7925003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 dirty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8C31F623-B4BB-4BA9-94B0-5FCD5E9CC118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8FE3441-211B-4FAE-844A-6F0F418E8983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usi-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D382C77-360B-40F4-9F3F-4C48F04B9639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93D146FE-DE78-43ED-B92F-F451ED1A685F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-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/>
          <a:lstStyle/>
          <a:p>
            <a:endParaRPr lang="fi-FI">
              <a:uFillTx/>
            </a:endParaRPr>
          </a:p>
        </p:txBody>
      </p:sp>
      <p:grpSp>
        <p:nvGrpSpPr>
          <p:cNvPr id="4" name="Ryhmä 8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D603583-DBA3-4E51-9577-D003BE5B364F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BED33C52-3939-4B31-8F57-2F1453C4713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ehme-vain-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8FF4F39-16EF-4CAE-8D7D-D7E28F08240C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CE842C2E-1894-47C6-8C45-A75AB5596D31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Kehmet-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28D144D-A55D-46C5-A00D-1C253264F70D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978BA27-5A6D-4D9A-B51A-B3F539A5E9A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sisällysluettel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9680301" cy="1961147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A83171E9-DB45-4935-8103-E2FD507E4EE6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69E0BBBE-72AA-48AE-B8C9-683FB2D14905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  <p:sp>
        <p:nvSpPr>
          <p:cNvPr id="25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86382" y="2667510"/>
            <a:ext cx="7925003" cy="3215932"/>
          </a:xfrm>
        </p:spPr>
        <p:txBody>
          <a:bodyPr/>
          <a:lstStyle>
            <a:lvl1pPr marL="0" indent="0">
              <a:buNone/>
              <a:defRPr sz="4000" b="1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pPr lvl="0"/>
            <a:r>
              <a:rPr lang="fi-FI" dirty="0" smtClean="0">
                <a:uFillTx/>
              </a:rPr>
              <a:t>Muokkaa tekstin perustyylejä napsauttamalla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ehmet-väliotsikko">
    <p:bg>
      <p:bgPr>
        <a:solidFill>
          <a:srgbClr val="0072C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lIns="0" tIns="0" rIns="0" bIns="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>
                  <a:uFillTx/>
                </a:defRPr>
              </a:pPr>
              <a:endParaRPr lang="fi-FI">
                <a:uFillTx/>
                <a:latin typeface="+mn-lt"/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uFillTx/>
                <a:latin typeface="+mj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9D270131-D298-4E66-8347-236AF470D665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  <a:uFillTx/>
              </a:defRPr>
            </a:lvl1pPr>
          </a:lstStyle>
          <a:p>
            <a:pPr>
              <a:defRPr>
                <a:uFillTx/>
              </a:defRPr>
            </a:pPr>
            <a:fld id="{2721E670-1F5B-4A49-8DE6-16F3E62BC8C2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>
              <a:uFillTx/>
            </a:endParaRPr>
          </a:p>
        </p:txBody>
      </p:sp>
      <p:grpSp>
        <p:nvGrpSpPr>
          <p:cNvPr id="18" name="Ryhmä 17"/>
          <p:cNvGrpSpPr>
            <a:grpSpLocks noChangeAspect="1"/>
          </p:cNvGrpSpPr>
          <p:nvPr userDrawn="1"/>
        </p:nvGrpSpPr>
        <p:grpSpPr>
          <a:xfrm>
            <a:off x="10258648" y="105915"/>
            <a:ext cx="1778500" cy="1190320"/>
            <a:chOff x="5676903" y="1810547"/>
            <a:chExt cx="5997572" cy="4014075"/>
          </a:xfrm>
        </p:grpSpPr>
        <p:grpSp>
          <p:nvGrpSpPr>
            <p:cNvPr id="19" name="Ryhmä 18"/>
            <p:cNvGrpSpPr/>
            <p:nvPr/>
          </p:nvGrpSpPr>
          <p:grpSpPr>
            <a:xfrm>
              <a:off x="9644984" y="2713992"/>
              <a:ext cx="2029491" cy="2778661"/>
              <a:chOff x="9733920" y="2165958"/>
              <a:chExt cx="2029491" cy="2778661"/>
            </a:xfrm>
          </p:grpSpPr>
          <p:pic>
            <p:nvPicPr>
              <p:cNvPr id="22" name="Kuva 2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9742974" y="2165958"/>
                <a:ext cx="2020437" cy="1256881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  <p:pic>
            <p:nvPicPr>
              <p:cNvPr id="23" name="Kuva 2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733920" y="3505900"/>
                <a:ext cx="2017459" cy="1438719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p:grpSp>
        <p:pic>
          <p:nvPicPr>
            <p:cNvPr id="20" name="Kuva 1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622580" y="2382022"/>
              <a:ext cx="3135329" cy="344260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pic>
          <p:nvPicPr>
            <p:cNvPr id="21" name="Kuva 2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676903" y="1810547"/>
              <a:ext cx="2200457" cy="18068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otsikko-ja-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7988"/>
            <a:ext cx="11234738" cy="662824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560011"/>
            <a:ext cx="11234738" cy="4616951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2D3E8FF-0D86-4156-9F0A-94F0D78AD399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3CFDC6C-3633-4E4E-A1CE-7741E7EBFD50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sp>
        <p:nvSpPr>
          <p:cNvPr id="9" name="Sisällön paikkamerkki 2"/>
          <p:cNvSpPr>
            <a:spLocks noGrp="1"/>
          </p:cNvSpPr>
          <p:nvPr>
            <p:ph idx="13" hasCustomPrompt="1"/>
          </p:nvPr>
        </p:nvSpPr>
        <p:spPr>
          <a:xfrm>
            <a:off x="457200" y="1070812"/>
            <a:ext cx="11234738" cy="445252"/>
          </a:xfrm>
        </p:spPr>
        <p:txBody>
          <a:bodyPr/>
          <a:lstStyle>
            <a:lvl1pPr marL="0" indent="0">
              <a:buNone/>
              <a:defRPr sz="1400">
                <a:uFillTx/>
              </a:defRPr>
            </a:lvl1pPr>
          </a:lstStyle>
          <a:p>
            <a:pPr lvl="0"/>
            <a:r>
              <a:rPr lang="fi-FI" dirty="0" smtClean="0">
                <a:uFillTx/>
              </a:rPr>
              <a:t>[muokkaa ohje tähän]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ehmet-kaksi-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323474"/>
            <a:ext cx="5364000" cy="4854126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1E289CD-BC0E-4898-812E-A6A43EF32DBA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E8ACFB45-9A1F-4BF1-AEB1-168A3EE59D06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>
                <a:uFillTx/>
              </a:rPr>
              <a:t>Muokkaa perustyyl. napsautt.</a:t>
            </a:r>
            <a:endParaRPr lang="fi-FI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uFillTx/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 smtClean="0">
                <a:uFillTx/>
              </a:rPr>
              <a:t>Muokkaa tekstin perustyylejä napsauttamalla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E3CF9F1-E9BA-4577-88F3-3C23F9C0C1A0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4E379DBF-2A29-43B1-9F7E-346CAF37AC69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sisältö-ja-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1172387"/>
          </a:xfrm>
        </p:spPr>
        <p:txBody>
          <a:bodyPr/>
          <a:lstStyle/>
          <a:p>
            <a:r>
              <a:rPr lang="fi-FI" dirty="0" smtClean="0">
                <a:uFillTx/>
              </a:rPr>
              <a:t>Muokkaa </a:t>
            </a:r>
            <a:r>
              <a:rPr lang="fi-FI" dirty="0" err="1" smtClean="0">
                <a:uFillTx/>
              </a:rPr>
              <a:t>perustyyl</a:t>
            </a:r>
            <a:r>
              <a:rPr lang="fi-FI" dirty="0" smtClean="0">
                <a:uFillTx/>
              </a:rPr>
              <a:t>. </a:t>
            </a:r>
            <a:r>
              <a:rPr lang="fi-FI" dirty="0" err="1" smtClean="0">
                <a:uFillTx/>
              </a:rPr>
              <a:t>napsautt</a:t>
            </a:r>
            <a:r>
              <a:rPr lang="fi-FI" dirty="0" smtClean="0">
                <a:uFillTx/>
              </a:rPr>
              <a:t>.</a:t>
            </a:r>
            <a:endParaRPr lang="fi-FI" dirty="0">
              <a:uFillTx/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720516"/>
            <a:ext cx="6371618" cy="4457083"/>
          </a:xfrm>
        </p:spPr>
        <p:txBody>
          <a:bodyPr/>
          <a:lstStyle/>
          <a:p>
            <a:pPr lvl="0"/>
            <a:r>
              <a:rPr 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smtClean="0">
                <a:uFillTx/>
              </a:rPr>
              <a:t>toinen taso</a:t>
            </a:r>
          </a:p>
          <a:p>
            <a:pPr lvl="2"/>
            <a:r>
              <a:rPr lang="fi-FI" smtClean="0">
                <a:uFillTx/>
              </a:rPr>
              <a:t>kolmas taso</a:t>
            </a:r>
          </a:p>
          <a:p>
            <a:pPr lvl="3"/>
            <a:r>
              <a:rPr lang="fi-FI" smtClean="0">
                <a:uFillTx/>
              </a:rPr>
              <a:t>neljäs taso</a:t>
            </a:r>
          </a:p>
          <a:p>
            <a:pPr lvl="4"/>
            <a:r>
              <a:rPr lang="fi-FI" smtClean="0">
                <a:uFillTx/>
              </a:rPr>
              <a:t>viides taso</a:t>
            </a:r>
            <a:endParaRPr lang="fi-FI" dirty="0">
              <a:uFillTx/>
            </a:endParaRP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fi-FI" noProof="0">
              <a:uFillTx/>
            </a:endParaRP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D83ECD06-8F20-4CE8-943F-B69CD98B9D5E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79853895-AB2C-4C0C-8295-D1EE2770F9CD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iso-kuvapoh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AAA1AE9D-5030-41AB-A4FF-78CB0C415936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0D2B2FB-3A4B-4871-9BF7-9291A37AF9F4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ehmet-kolme-kuvaa-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uFillTx/>
                <a:latin typeface="+mn-lt"/>
              </a:defRPr>
            </a:lvl1pPr>
          </a:lstStyle>
          <a:p>
            <a:r>
              <a:rPr lang="fi-FI" smtClean="0">
                <a:uFillTx/>
              </a:rPr>
              <a:t>Muokkaa perustyyl. napsautt.</a:t>
            </a:r>
            <a:endParaRPr lang="fi-FI" dirty="0">
              <a:uFillTx/>
            </a:endParaRP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>
                <a:uFillTx/>
              </a:defRPr>
            </a:lvl1pPr>
          </a:lstStyle>
          <a:p>
            <a:pPr lvl="0"/>
            <a:r>
              <a:rPr lang="fi-FI" noProof="0" smtClean="0">
                <a:uFillTx/>
              </a:rPr>
              <a:t>Lisää kuva napsauttamalla kuvaketta</a:t>
            </a:r>
            <a:endParaRPr lang="en-GB" noProof="0">
              <a:uFillTx/>
            </a:endParaRP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1A0C054D-5469-4F93-96B9-22A37617ACB9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uFillTx/>
              </a:defRPr>
            </a:lvl1pPr>
          </a:lstStyle>
          <a:p>
            <a:pPr>
              <a:defRPr>
                <a:uFillTx/>
              </a:defRPr>
            </a:pPr>
            <a:fld id="{30A1BF7D-A071-4EEB-BDBC-D210FAA6695A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 smtClean="0">
                <a:uFillTx/>
              </a:rPr>
              <a:t>Muokkaa tekstin perustyylejä napsauttamalla</a:t>
            </a:r>
          </a:p>
          <a:p>
            <a:pPr lvl="1"/>
            <a:r>
              <a:rPr lang="fi-FI" altLang="fi-FI" smtClean="0">
                <a:uFillTx/>
              </a:rPr>
              <a:t>toinen taso</a:t>
            </a:r>
          </a:p>
          <a:p>
            <a:pPr lvl="2"/>
            <a:r>
              <a:rPr lang="fi-FI" altLang="fi-FI" smtClean="0">
                <a:uFillTx/>
              </a:rPr>
              <a:t>kolmas taso</a:t>
            </a:r>
          </a:p>
          <a:p>
            <a:pPr lvl="3"/>
            <a:r>
              <a:rPr lang="fi-FI" altLang="fi-FI" smtClean="0">
                <a:uFillTx/>
              </a:rPr>
              <a:t>neljäs taso</a:t>
            </a:r>
          </a:p>
          <a:p>
            <a:pPr lvl="4"/>
            <a:r>
              <a:rPr lang="fi-FI" altLang="fi-FI" smtClean="0">
                <a:uFillTx/>
              </a:rPr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21B3815A-B376-4C20-976A-CC788C852782}" type="datetime1">
              <a:rPr lang="fi-FI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r>
              <a:rPr lang="fi-FI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uFillTx/>
                <a:latin typeface="+mn-lt"/>
              </a:defRPr>
            </a:lvl1pPr>
          </a:lstStyle>
          <a:p>
            <a:pPr>
              <a:defRPr>
                <a:uFillTx/>
              </a:defRPr>
            </a:pPr>
            <a:fld id="{3CC8933F-2D5B-4E8A-B1D8-F79D01572547}" type="slidenum">
              <a:rPr lang="fi-FI">
                <a:uFillTx/>
              </a:rPr>
              <a:pPr>
                <a:defRPr>
                  <a:uFillTx/>
                </a:defRPr>
              </a:pPr>
              <a:t>‹#›</a:t>
            </a:fld>
            <a:endParaRPr lang="fi-FI" dirty="0">
              <a:uFillTx/>
            </a:endParaRPr>
          </a:p>
        </p:txBody>
      </p:sp>
      <p:grpSp>
        <p:nvGrpSpPr>
          <p:cNvPr id="3079" name="Ryhmä 6"/>
          <p:cNvGrpSpPr/>
          <p:nvPr/>
        </p:nvGrpSpPr>
        <p:grpSpPr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uFillTx/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fi-FI" altLang="fi-FI">
                <a:uFillTx/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lIns="0" tIns="0" rIns="0" bIns="0"/>
            <a:lstStyle/>
            <a:p>
              <a:endParaRPr lang="fi-FI">
                <a:uFillTx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uFillTx/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uFillTx/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bodyStyle>
    <p:otherStyle>
      <a:defPPr>
        <a:defRPr lang="fi-FI">
          <a:uFillTx/>
        </a:defRPr>
      </a:defPPr>
      <a:lvl1pPr marL="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uFillTx/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tsikko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&lt;Hankkeen nimi&gt;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B7A6C68-645B-4F41-ABC8-019B81F00910}" type="datetime1">
              <a:rPr lang="fi-FI" noProof="0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noProof="0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noProof="0" dirty="0" smtClean="0">
                <a:uFillTx/>
              </a:rPr>
              <a:t>Etunimi Sukunimi</a:t>
            </a:r>
            <a:endParaRPr lang="fi-FI" noProof="0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809E99C8-8CCD-4720-861E-909799E61B02}" type="slidenum">
              <a:rPr lang="fi-FI" noProof="0" smtClean="0">
                <a:uFillTx/>
              </a:rPr>
              <a:pPr>
                <a:defRPr>
                  <a:uFillTx/>
                </a:defRPr>
              </a:pPr>
              <a:t>1</a:t>
            </a:fld>
            <a:endParaRPr lang="fi-FI" noProof="0" dirty="0">
              <a:uFillTx/>
            </a:endParaRPr>
          </a:p>
        </p:txBody>
      </p:sp>
      <p:sp>
        <p:nvSpPr>
          <p:cNvPr id="9" name="Tekstin paikkamerkki 8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Hankintamalli</a:t>
            </a:r>
            <a:endParaRPr lang="fi-FI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&lt;Tuoteomistajan tai hankepäällikön nimi</a:t>
            </a:r>
            <a:r>
              <a:rPr lang="fi-FI" dirty="0" smtClean="0">
                <a:uFillTx/>
              </a:rPr>
              <a:t>&gt;</a:t>
            </a:r>
          </a:p>
          <a:p>
            <a:r>
              <a:rPr lang="fi-FI" dirty="0" smtClean="0">
                <a:uFillTx/>
              </a:rPr>
              <a:t>&lt;pvm&gt;</a:t>
            </a:r>
            <a:endParaRPr lang="fi-FI" dirty="0">
              <a:uFillTx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tsikko 8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&lt;Hankkeen Nimi&gt;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B7A6C68-645B-4F41-ABC8-019B81F00910}" type="datetime1">
              <a:rPr lang="fi-FI" noProof="0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noProof="0" dirty="0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noProof="0" smtClean="0">
                <a:uFillTx/>
              </a:rPr>
              <a:t>Etunimi Sukunimi</a:t>
            </a:r>
            <a:endParaRPr lang="fi-FI" noProof="0" dirty="0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809E99C8-8CCD-4720-861E-909799E61B02}" type="slidenum">
              <a:rPr lang="fi-FI" noProof="0" smtClean="0">
                <a:uFillTx/>
              </a:rPr>
              <a:pPr>
                <a:defRPr>
                  <a:uFillTx/>
                </a:defRPr>
              </a:pPr>
              <a:t>2</a:t>
            </a:fld>
            <a:endParaRPr lang="fi-FI" noProof="0" dirty="0">
              <a:uFillTx/>
            </a:endParaRP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sz="3200" dirty="0" smtClean="0">
                <a:uFillTx/>
              </a:rPr>
              <a:t>Hankinnan arvo</a:t>
            </a:r>
          </a:p>
          <a:p>
            <a:r>
              <a:rPr lang="fi-FI" sz="3200" dirty="0" smtClean="0">
                <a:uFillTx/>
              </a:rPr>
              <a:t>Hankintamenettely</a:t>
            </a:r>
          </a:p>
          <a:p>
            <a:r>
              <a:rPr lang="fi-FI" sz="3200" dirty="0" smtClean="0"/>
              <a:t>Alustava aikataulu</a:t>
            </a:r>
          </a:p>
          <a:p>
            <a:r>
              <a:rPr lang="fi-FI" sz="3200" dirty="0" smtClean="0">
                <a:uFillTx/>
              </a:rPr>
              <a:t>Toteuttamistapa</a:t>
            </a:r>
          </a:p>
          <a:p>
            <a:r>
              <a:rPr lang="fi-FI" sz="3200" dirty="0" smtClean="0"/>
              <a:t>Järjestämistapa</a:t>
            </a:r>
          </a:p>
          <a:p>
            <a:r>
              <a:rPr lang="fi-FI" sz="3200" dirty="0" smtClean="0">
                <a:uFillTx/>
              </a:rPr>
              <a:t>Ratkaisun elinkaari</a:t>
            </a:r>
            <a:endParaRPr lang="fi-FI" sz="3200" dirty="0" smtClean="0">
              <a:uFillTx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Hankinnan arvo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3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 smtClean="0"/>
              <a:t>[Määrittele tällä hankintamallilla valmistelemasi hankinnan kokonaisarvo koko hankinnan keston ajaksi. Jos hankita koostuu erilaisista arvoeristä, erittele myös ne. Erittele myös mahdollinen optiokausi, jos hankintaan tulee sellainen sisältymään.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463939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Hankintamenettely</a:t>
            </a:r>
            <a:endParaRPr lang="fi-FI" dirty="0">
              <a:uFillTx/>
            </a:endParaRPr>
          </a:p>
        </p:txBody>
      </p:sp>
      <p:sp>
        <p:nvSpPr>
          <p:cNvPr id="11" name="Sisällön paikkamerkki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4</a:t>
            </a:fld>
            <a:endParaRPr lang="fi-FI">
              <a:uFillTx/>
            </a:endParaRPr>
          </a:p>
        </p:txBody>
      </p:sp>
      <p:sp>
        <p:nvSpPr>
          <p:cNvPr id="12" name="Sisällön paikkamerkki 11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[Kerro tässä valittu hankintamenettely ja perusteet menettelytavan valinnalle. Vaihtoehdot: avoin menettely / rajoitettu menettely / neuvottelumenettely.]</a:t>
            </a:r>
            <a:endParaRPr lang="fi-FI" dirty="0">
              <a:uFillTx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Hankinnan alustava aikataulu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5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[Esitä hankinnan alustava aikataulu valitun hankintamenettelyn mukaisilla vaiheilla.]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9786" y="2391569"/>
            <a:ext cx="3060457" cy="2737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588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Toteuttamistapa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6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[Kerro tässä valittu toteuttamistapa ja perusteet sen valinnalle. Perusvaihtoehdot: ohjelmisto palveluna / valmisohjelmiston toimittaminen / valmisohjelmistosta räätälöinti / Itse toteuttaminen]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6945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Järjestämistapa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Järjestelmän kerrokset</a:t>
            </a:r>
          </a:p>
          <a:p>
            <a:endParaRPr lang="fi-FI" dirty="0"/>
          </a:p>
          <a:p>
            <a:r>
              <a:rPr lang="fi-FI" dirty="0" smtClean="0"/>
              <a:t>Oman organisaation vastuut</a:t>
            </a:r>
          </a:p>
          <a:p>
            <a:endParaRPr lang="fi-FI" dirty="0"/>
          </a:p>
          <a:p>
            <a:r>
              <a:rPr lang="fi-FI" dirty="0" smtClean="0"/>
              <a:t>Toimittajaorganisaation vastuut</a:t>
            </a:r>
          </a:p>
          <a:p>
            <a:endParaRPr lang="fi-FI" dirty="0"/>
          </a:p>
          <a:p>
            <a:r>
              <a:rPr lang="fi-FI" dirty="0" smtClean="0"/>
              <a:t>Järjestämistavan taloudelliset vaikutukset</a:t>
            </a:r>
          </a:p>
          <a:p>
            <a:endParaRPr lang="fi-FI" dirty="0"/>
          </a:p>
          <a:p>
            <a:r>
              <a:rPr lang="fi-FI" dirty="0" smtClean="0"/>
              <a:t>Tietosuoja</a:t>
            </a:r>
          </a:p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7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[Kerro tässä valittu järjestämistapa ja perusteet sen valinnalle. Perusvaihtoehdot: omaan palvelinsaliin hankkimalla / ulkoistettuun palvelunsaliin hankkimalla / yksityisenä pilviratkaisuna / julkisena pilviratkaisuna</a:t>
            </a:r>
            <a:r>
              <a:rPr 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]</a:t>
            </a:r>
            <a:endParaRPr lang="fi-FI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942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Ratkaisun elinkaari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72D3E8FF-0D86-4156-9F0A-94F0D78AD399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 dirty="0">
              <a:uFillTx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 dirty="0">
              <a:uFillTx/>
            </a:endParaRP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13CFDC6C-3633-4E4E-A1CE-7741E7EBFD50}" type="slidenum">
              <a:rPr lang="fi-FI" smtClean="0">
                <a:uFillTx/>
              </a:rPr>
              <a:pPr>
                <a:defRPr>
                  <a:uFillTx/>
                </a:defRPr>
              </a:pPr>
              <a:t>8</a:t>
            </a:fld>
            <a:endParaRPr lang="fi-FI" dirty="0">
              <a:uFillTx/>
            </a:endParaRPr>
          </a:p>
        </p:txBody>
      </p:sp>
      <p:sp>
        <p:nvSpPr>
          <p:cNvPr id="7" name="Sisällön paikkamerkki 6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[Perustele, miksi juuri valittu hankintamalli on kokonaistaloudellisin tai kokonaisedullisin koko elinkaaren ajan.]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730913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>
                <a:uFillTx/>
              </a:rPr>
              <a:t>Kiitos</a:t>
            </a:r>
            <a:endParaRPr lang="fi-FI" dirty="0">
              <a:uFillTx/>
            </a:endParaRP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A83171E9-DB45-4935-8103-E2FD507E4EE6}" type="datetime1">
              <a:rPr lang="fi-FI" smtClean="0">
                <a:uFillTx/>
              </a:rPr>
              <a:pPr>
                <a:defRPr>
                  <a:uFillTx/>
                </a:defRPr>
              </a:pPr>
              <a:t>22.12.2017</a:t>
            </a:fld>
            <a:endParaRPr lang="fi-FI">
              <a:uFillTx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>
                <a:uFillTx/>
              </a:defRPr>
            </a:pPr>
            <a:r>
              <a:rPr lang="fi-FI" smtClean="0">
                <a:uFillTx/>
              </a:rPr>
              <a:t>Etunimi Sukunimi</a:t>
            </a:r>
            <a:endParaRPr lang="fi-FI">
              <a:uFillTx/>
            </a:endParaRP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>
                <a:uFillTx/>
              </a:defRPr>
            </a:pPr>
            <a:fld id="{69E0BBBE-72AA-48AE-B8C9-683FB2D14905}" type="slidenum">
              <a:rPr lang="fi-FI" smtClean="0">
                <a:uFillTx/>
              </a:rPr>
              <a:pPr>
                <a:defRPr>
                  <a:uFillTx/>
                </a:defRPr>
              </a:pPr>
              <a:t>9</a:t>
            </a:fld>
            <a:endParaRPr lang="fi-FI">
              <a:uFillTx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ehmet-perus">
  <a:themeElements>
    <a:clrScheme name="HK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1">
          <a:schemeClr val="accent1"/>
        </a:fillRef>
        <a:effectRef idx="1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/>
      <a:lstStyle/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HKI_presentation</Template>
  <TotalTime>550</TotalTime>
  <Words>213</Words>
  <Application>Microsoft Office PowerPoint</Application>
  <PresentationFormat>Laajakuva</PresentationFormat>
  <Paragraphs>60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Arial Black</vt:lpstr>
      <vt:lpstr>Calibri</vt:lpstr>
      <vt:lpstr>Kehmet-perus</vt:lpstr>
      <vt:lpstr>&lt;Hankkeen nimi&gt;</vt:lpstr>
      <vt:lpstr>&lt;Hankkeen Nimi&gt;</vt:lpstr>
      <vt:lpstr>Hankinnan arvo</vt:lpstr>
      <vt:lpstr>Hankintamenettely</vt:lpstr>
      <vt:lpstr>Hankinnan alustava aikataulu</vt:lpstr>
      <vt:lpstr>Toteuttamistapa</vt:lpstr>
      <vt:lpstr>Järjestämistapa</vt:lpstr>
      <vt:lpstr>Ratkaisun elinkaari</vt:lpstr>
      <vt:lpstr>Kiitos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Uusi Helsinki-ilme PowerPoint-pohja</dc:title>
  <dc:creator>ilkka.kautto@hel.fi</dc:creator>
  <cp:lastModifiedBy>Kautto Ilkka</cp:lastModifiedBy>
  <cp:revision>42</cp:revision>
  <dcterms:created xsi:type="dcterms:W3CDTF">2017-05-03T10:47:49Z</dcterms:created>
  <dcterms:modified xsi:type="dcterms:W3CDTF">2017-12-22T07:00:53Z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0x01010013094D0B79839644B9CB8A9F582781E1</vt:lpwstr>
  </property>
</Properties>
</file>