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6" r:id="rId5"/>
    <p:sldId id="267" r:id="rId6"/>
    <p:sldId id="268" r:id="rId7"/>
    <p:sldId id="269" r:id="rId8"/>
    <p:sldId id="270" r:id="rId9"/>
    <p:sldId id="260" r:id="rId10"/>
  </p:sldIdLst>
  <p:sldSz cx="12192000" cy="6858000"/>
  <p:notesSz cx="6858000" cy="9144000"/>
  <p:defaultTextStyle>
    <a:defPPr>
      <a:defRPr lang="fi-FI">
        <a:uFillTx/>
      </a:defRPr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675" autoAdjust="0"/>
    <p:restoredTop sz="92077" autoAdjust="0"/>
  </p:normalViewPr>
  <p:slideViewPr>
    <p:cSldViewPr snapToGrid="0">
      <p:cViewPr varScale="1">
        <p:scale>
          <a:sx n="77" d="100"/>
          <a:sy n="77" d="100"/>
        </p:scale>
        <p:origin x="163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uFillTx/>
                <a:latin typeface="+mn-lt"/>
              </a:defRPr>
            </a:lvl1pPr>
          </a:lstStyle>
          <a:p>
            <a:pPr>
              <a:defRPr>
                <a:uFillTx/>
              </a:defRPr>
            </a:pPr>
            <a:endParaRPr lang="fi-FI">
              <a:uFillTx/>
            </a:endParaRP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uFillTx/>
                <a:latin typeface="+mn-lt"/>
              </a:defRPr>
            </a:lvl1pPr>
          </a:lstStyle>
          <a:p>
            <a:pPr>
              <a:defRPr>
                <a:uFillTx/>
              </a:defRPr>
            </a:pPr>
            <a:fld id="{42956EC9-597C-40E3-B3F5-EAB7A3B6821A}" type="datetimeFigureOut">
              <a:rPr lang="fi-FI">
                <a:uFillTx/>
              </a:rPr>
              <a:pPr>
                <a:defRPr>
                  <a:uFillTx/>
                </a:defRPr>
              </a:pPr>
              <a:t>19.1.2018</a:t>
            </a:fld>
            <a:endParaRPr lang="fi-FI">
              <a:uFillTx/>
            </a:endParaRPr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srgbClr val="000000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i-FI" noProof="0">
              <a:uFillTx/>
            </a:endParaRPr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noProof="0" smtClean="0">
                <a:uFillTx/>
              </a:rPr>
              <a:t>Muokkaa tekstin perustyylejä napsauttamalla</a:t>
            </a:r>
          </a:p>
          <a:p>
            <a:pPr lvl="1"/>
            <a:r>
              <a:rPr lang="fi-FI" noProof="0" smtClean="0">
                <a:uFillTx/>
              </a:rPr>
              <a:t>toinen taso</a:t>
            </a:r>
          </a:p>
          <a:p>
            <a:pPr lvl="2"/>
            <a:r>
              <a:rPr lang="fi-FI" noProof="0" smtClean="0">
                <a:uFillTx/>
              </a:rPr>
              <a:t>kolmas taso</a:t>
            </a:r>
          </a:p>
          <a:p>
            <a:pPr lvl="3"/>
            <a:r>
              <a:rPr lang="fi-FI" noProof="0" smtClean="0">
                <a:uFillTx/>
              </a:rPr>
              <a:t>neljäs taso</a:t>
            </a:r>
          </a:p>
          <a:p>
            <a:pPr lvl="4"/>
            <a:r>
              <a:rPr lang="fi-FI" noProof="0" smtClean="0">
                <a:uFillTx/>
              </a:rPr>
              <a:t>viides taso</a:t>
            </a:r>
            <a:endParaRPr lang="fi-FI" noProof="0">
              <a:uFillTx/>
            </a:endParaRP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uFillTx/>
                <a:latin typeface="+mn-lt"/>
              </a:defRPr>
            </a:lvl1pPr>
          </a:lstStyle>
          <a:p>
            <a:pPr>
              <a:defRPr>
                <a:uFillTx/>
              </a:defRPr>
            </a:pPr>
            <a:endParaRPr lang="fi-FI">
              <a:uFillTx/>
            </a:endParaRP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uFillTx/>
                <a:latin typeface="+mn-lt"/>
              </a:defRPr>
            </a:lvl1pPr>
          </a:lstStyle>
          <a:p>
            <a:pPr>
              <a:defRPr>
                <a:uFillTx/>
              </a:defRPr>
            </a:pPr>
            <a:fld id="{3F52220B-28E9-4D5F-AEAE-7B1EBEECD88E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9238069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uFillTx/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uFillTx/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uFillTx/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uFillTx/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uFillTx/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ehmet-kansilehti">
    <p:bg>
      <p:bgPr>
        <a:solidFill>
          <a:srgbClr val="0000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8324242" cy="1981200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uFillTx/>
                <a:latin typeface="+mj-lt"/>
              </a:defRPr>
            </a:lvl1pPr>
          </a:lstStyle>
          <a:p>
            <a:r>
              <a:rPr lang="fi-FI" noProof="0" dirty="0" smtClean="0">
                <a:uFillTx/>
              </a:rPr>
              <a:t>Muokkaa </a:t>
            </a:r>
            <a:r>
              <a:rPr lang="fi-FI" noProof="0" dirty="0" err="1" smtClean="0">
                <a:uFillTx/>
              </a:rPr>
              <a:t>perustyyl</a:t>
            </a:r>
            <a:r>
              <a:rPr lang="fi-FI" noProof="0" dirty="0" smtClean="0">
                <a:uFillTx/>
              </a:rPr>
              <a:t>. </a:t>
            </a:r>
            <a:r>
              <a:rPr lang="fi-FI" noProof="0" dirty="0" err="1" smtClean="0">
                <a:uFillTx/>
              </a:rPr>
              <a:t>napsautt</a:t>
            </a:r>
            <a:r>
              <a:rPr lang="fi-FI" noProof="0" dirty="0" smtClean="0">
                <a:uFillTx/>
              </a:rPr>
              <a:t>.</a:t>
            </a:r>
            <a:endParaRPr lang="fi-FI" noProof="0" dirty="0">
              <a:uFillTx/>
            </a:endParaRP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fld id="{6B7A6C68-645B-4F41-ABC8-019B81F00910}" type="datetime1">
              <a:rPr lang="fi-FI" noProof="0">
                <a:uFillTx/>
              </a:rPr>
              <a:pPr>
                <a:defRPr>
                  <a:uFillTx/>
                </a:defRPr>
              </a:pPr>
              <a:t>19.1.2018</a:t>
            </a:fld>
            <a:endParaRPr lang="fi-FI" noProof="0" dirty="0">
              <a:uFillTx/>
            </a:endParaRPr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 noProof="0" dirty="0">
                <a:uFillTx/>
              </a:rPr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fld id="{809E99C8-8CCD-4720-861E-909799E61B02}" type="slidenum">
              <a:rPr lang="fi-FI" noProof="0">
                <a:uFillTx/>
              </a:rPr>
              <a:pPr>
                <a:defRPr>
                  <a:uFillTx/>
                </a:defRPr>
              </a:pPr>
              <a:t>‹#›</a:t>
            </a:fld>
            <a:endParaRPr lang="fi-FI" noProof="0" dirty="0">
              <a:uFillTx/>
            </a:endParaRPr>
          </a:p>
        </p:txBody>
      </p:sp>
      <p:grpSp>
        <p:nvGrpSpPr>
          <p:cNvPr id="19" name="Ryhmä 18"/>
          <p:cNvGrpSpPr>
            <a:grpSpLocks noChangeAspect="1"/>
          </p:cNvGrpSpPr>
          <p:nvPr userDrawn="1"/>
        </p:nvGrpSpPr>
        <p:grpSpPr>
          <a:xfrm>
            <a:off x="8485693" y="2245393"/>
            <a:ext cx="3471523" cy="2323432"/>
            <a:chOff x="5676903" y="1810547"/>
            <a:chExt cx="5997572" cy="4014075"/>
          </a:xfrm>
        </p:grpSpPr>
        <p:grpSp>
          <p:nvGrpSpPr>
            <p:cNvPr id="20" name="Ryhmä 19"/>
            <p:cNvGrpSpPr/>
            <p:nvPr/>
          </p:nvGrpSpPr>
          <p:grpSpPr>
            <a:xfrm>
              <a:off x="9644984" y="2713992"/>
              <a:ext cx="2029491" cy="2778661"/>
              <a:chOff x="9733920" y="2165958"/>
              <a:chExt cx="2029491" cy="2778661"/>
            </a:xfrm>
          </p:grpSpPr>
          <p:pic>
            <p:nvPicPr>
              <p:cNvPr id="23" name="Kuva 22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9742974" y="2165958"/>
                <a:ext cx="2020437" cy="1256881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  <p:pic>
            <p:nvPicPr>
              <p:cNvPr id="24" name="Kuva 23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733920" y="3505900"/>
                <a:ext cx="2017459" cy="1438719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p:grpSp>
        <p:pic>
          <p:nvPicPr>
            <p:cNvPr id="21" name="Kuva 20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622580" y="2382022"/>
              <a:ext cx="3135329" cy="34426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22" name="Kuva 21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676903" y="1810547"/>
              <a:ext cx="2200457" cy="180689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sp>
        <p:nvSpPr>
          <p:cNvPr id="25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86382" y="2667510"/>
            <a:ext cx="7925003" cy="1337700"/>
          </a:xfrm>
        </p:spPr>
        <p:txBody>
          <a:bodyPr/>
          <a:lstStyle>
            <a:lvl1pPr marL="0" indent="0">
              <a:buNone/>
              <a:defRPr sz="4000" b="1">
                <a:solidFill>
                  <a:srgbClr val="FFFFFF"/>
                </a:solidFill>
                <a:uFillTx/>
                <a:latin typeface="+mj-lt"/>
              </a:defRPr>
            </a:lvl1pPr>
          </a:lstStyle>
          <a:p>
            <a:pPr lvl="0"/>
            <a:r>
              <a:rPr lang="fi-FI" dirty="0" smtClean="0">
                <a:uFillTx/>
              </a:rPr>
              <a:t>Muokkaa tekstin perustyylejä napsauttamalla</a:t>
            </a:r>
          </a:p>
        </p:txBody>
      </p:sp>
      <p:sp>
        <p:nvSpPr>
          <p:cNvPr id="26" name="Tekstin paikkamerkki 11"/>
          <p:cNvSpPr>
            <a:spLocks noGrp="1"/>
          </p:cNvSpPr>
          <p:nvPr>
            <p:ph type="body" sz="quarter" idx="14"/>
          </p:nvPr>
        </p:nvSpPr>
        <p:spPr>
          <a:xfrm>
            <a:off x="486382" y="4216228"/>
            <a:ext cx="7925003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uFillTx/>
                <a:latin typeface="+mj-lt"/>
              </a:defRPr>
            </a:lvl1pPr>
          </a:lstStyle>
          <a:p>
            <a:pPr lvl="0"/>
            <a:r>
              <a:rPr lang="fi-FI" dirty="0" smtClean="0">
                <a:uFillTx/>
              </a:rPr>
              <a:t>Muokkaa tekstin perustyylejä napsauttamalla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kolme-kuvaa-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6538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 smtClean="0">
                <a:uFillTx/>
              </a:rPr>
              <a:t>Lisää kuva napsauttamalla kuvaketta</a:t>
            </a:r>
            <a:endParaRPr lang="en-GB" noProof="0" dirty="0">
              <a:uFillTx/>
            </a:endParaRPr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132324" y="0"/>
            <a:ext cx="4059676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 smtClean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4046537" y="0"/>
            <a:ext cx="4085785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>
                <a:uFillTx/>
              </a:defRPr>
            </a:lvl1pPr>
          </a:lstStyle>
          <a:p>
            <a:pPr lvl="0"/>
            <a:r>
              <a:rPr lang="fi-FI" noProof="0" smtClean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uFillTx/>
                <a:latin typeface="+mn-lt"/>
              </a:defRPr>
            </a:lvl1pPr>
          </a:lstStyle>
          <a:p>
            <a:r>
              <a:rPr lang="fi-FI" smtClean="0">
                <a:uFillTx/>
              </a:rPr>
              <a:t>Muokkaa perustyyl. napsautt.</a:t>
            </a:r>
            <a:endParaRPr lang="fi-FI" dirty="0">
              <a:uFillTx/>
            </a:endParaRPr>
          </a:p>
        </p:txBody>
      </p:sp>
      <p:sp>
        <p:nvSpPr>
          <p:cNvPr id="6" name="Päivämäärän paikkamerkki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8C31F623-B4BB-4BA9-94B0-5FCD5E9CC118}" type="datetime1">
              <a:rPr lang="fi-FI">
                <a:uFillTx/>
              </a:rPr>
              <a:pPr>
                <a:defRPr>
                  <a:uFillTx/>
                </a:defRPr>
              </a:pPr>
              <a:t>19.1.2018</a:t>
            </a:fld>
            <a:endParaRPr lang="fi-FI" dirty="0">
              <a:uFillTx/>
            </a:endParaRPr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38FE3441-211B-4FAE-844A-6F0F418E8983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kuusi-kuv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6538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 smtClean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132324" y="0"/>
            <a:ext cx="4059676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 smtClean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4046537" y="0"/>
            <a:ext cx="4085785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>
                <a:uFillTx/>
              </a:defRPr>
            </a:lvl1pPr>
          </a:lstStyle>
          <a:p>
            <a:pPr lvl="0"/>
            <a:r>
              <a:rPr lang="fi-FI" noProof="0" smtClean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0" y="2714017"/>
            <a:ext cx="4046538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 smtClean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13" name="Picture Placeholder 7"/>
          <p:cNvSpPr>
            <a:spLocks noGrp="1"/>
          </p:cNvSpPr>
          <p:nvPr>
            <p:ph type="pic" sz="quarter" idx="17"/>
          </p:nvPr>
        </p:nvSpPr>
        <p:spPr>
          <a:xfrm>
            <a:off x="8132324" y="2714017"/>
            <a:ext cx="4059676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 smtClean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14" name="Picture Placeholder 10"/>
          <p:cNvSpPr>
            <a:spLocks noGrp="1"/>
          </p:cNvSpPr>
          <p:nvPr>
            <p:ph type="pic" sz="quarter" idx="18"/>
          </p:nvPr>
        </p:nvSpPr>
        <p:spPr>
          <a:xfrm>
            <a:off x="4046537" y="2714017"/>
            <a:ext cx="4085785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>
                <a:uFillTx/>
              </a:defRPr>
            </a:lvl1pPr>
          </a:lstStyle>
          <a:p>
            <a:pPr lvl="0"/>
            <a:r>
              <a:rPr lang="fi-FI" noProof="0" smtClean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uFillTx/>
                <a:latin typeface="+mn-lt"/>
              </a:defRPr>
            </a:lvl1pPr>
          </a:lstStyle>
          <a:p>
            <a:r>
              <a:rPr lang="fi-FI" smtClean="0">
                <a:uFillTx/>
              </a:rPr>
              <a:t>Muokkaa perustyyl. napsautt.</a:t>
            </a:r>
            <a:endParaRPr lang="fi-FI" dirty="0">
              <a:uFillTx/>
            </a:endParaRPr>
          </a:p>
        </p:txBody>
      </p:sp>
      <p:sp>
        <p:nvSpPr>
          <p:cNvPr id="10" name="Päivämäärän paikkamerkki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3D382C77-360B-40F4-9F3F-4C48F04B9639}" type="datetime1">
              <a:rPr lang="fi-FI">
                <a:uFillTx/>
              </a:rPr>
              <a:pPr>
                <a:defRPr>
                  <a:uFillTx/>
                </a:defRPr>
              </a:pPr>
              <a:t>19.1.2018</a:t>
            </a:fld>
            <a:endParaRPr lang="fi-FI" dirty="0">
              <a:uFillTx/>
            </a:endParaRPr>
          </a:p>
        </p:txBody>
      </p:sp>
      <p:sp>
        <p:nvSpPr>
          <p:cNvPr id="15" name="Alatunnisteen paikkamerkki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16" name="Dian numeron paikkamerkki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93D146FE-DE78-43ED-B92F-F451ED1A685F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kuvapohja-aaltokuviolla"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5"/>
          <p:cNvSpPr>
            <a:spLocks/>
          </p:cNvSpPr>
          <p:nvPr/>
        </p:nvSpPr>
        <p:spPr bwMode="auto">
          <a:xfrm>
            <a:off x="0" y="5199063"/>
            <a:ext cx="12193588" cy="1646237"/>
          </a:xfrm>
          <a:custGeom>
            <a:avLst/>
            <a:gdLst>
              <a:gd name="T0" fmla="*/ 12193200 w 25400"/>
              <a:gd name="T1" fmla="*/ 87335 h 3411"/>
              <a:gd name="T2" fmla="*/ 11746276 w 25400"/>
              <a:gd name="T3" fmla="*/ 217131 h 3411"/>
              <a:gd name="T4" fmla="*/ 11704992 w 25400"/>
              <a:gd name="T5" fmla="*/ 217131 h 3411"/>
              <a:gd name="T6" fmla="*/ 10892272 w 25400"/>
              <a:gd name="T7" fmla="*/ 0 h 3411"/>
              <a:gd name="T8" fmla="*/ 10079552 w 25400"/>
              <a:gd name="T9" fmla="*/ 217131 h 3411"/>
              <a:gd name="T10" fmla="*/ 9266832 w 25400"/>
              <a:gd name="T11" fmla="*/ 0 h 3411"/>
              <a:gd name="T12" fmla="*/ 8454112 w 25400"/>
              <a:gd name="T13" fmla="*/ 217131 h 3411"/>
              <a:gd name="T14" fmla="*/ 7641872 w 25400"/>
              <a:gd name="T15" fmla="*/ 0 h 3411"/>
              <a:gd name="T16" fmla="*/ 6829152 w 25400"/>
              <a:gd name="T17" fmla="*/ 217131 h 3411"/>
              <a:gd name="T18" fmla="*/ 6016432 w 25400"/>
              <a:gd name="T19" fmla="*/ 0 h 3411"/>
              <a:gd name="T20" fmla="*/ 5203712 w 25400"/>
              <a:gd name="T21" fmla="*/ 217131 h 3411"/>
              <a:gd name="T22" fmla="*/ 4390992 w 25400"/>
              <a:gd name="T23" fmla="*/ 0 h 3411"/>
              <a:gd name="T24" fmla="*/ 3578272 w 25400"/>
              <a:gd name="T25" fmla="*/ 217131 h 3411"/>
              <a:gd name="T26" fmla="*/ 2765552 w 25400"/>
              <a:gd name="T27" fmla="*/ 0 h 3411"/>
              <a:gd name="T28" fmla="*/ 1952832 w 25400"/>
              <a:gd name="T29" fmla="*/ 217131 h 3411"/>
              <a:gd name="T30" fmla="*/ 1140592 w 25400"/>
              <a:gd name="T31" fmla="*/ 0 h 3411"/>
              <a:gd name="T32" fmla="*/ 327872 w 25400"/>
              <a:gd name="T33" fmla="*/ 217131 h 3411"/>
              <a:gd name="T34" fmla="*/ 0 w 25400"/>
              <a:gd name="T35" fmla="*/ 148614 h 3411"/>
              <a:gd name="T36" fmla="*/ 0 w 25400"/>
              <a:gd name="T37" fmla="*/ 1645854 h 3411"/>
              <a:gd name="T38" fmla="*/ 12193200 w 25400"/>
              <a:gd name="T39" fmla="*/ 1645854 h 3411"/>
              <a:gd name="T40" fmla="*/ 12193200 w 25400"/>
              <a:gd name="T41" fmla="*/ 87335 h 3411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25400" h="3411">
                <a:moveTo>
                  <a:pt x="25400" y="181"/>
                </a:moveTo>
                <a:cubicBezTo>
                  <a:pt x="25156" y="306"/>
                  <a:pt x="24948" y="450"/>
                  <a:pt x="24469" y="450"/>
                </a:cubicBezTo>
                <a:lnTo>
                  <a:pt x="24383" y="450"/>
                </a:lnTo>
                <a:cubicBezTo>
                  <a:pt x="23537" y="450"/>
                  <a:pt x="23537" y="0"/>
                  <a:pt x="22690" y="0"/>
                </a:cubicBezTo>
                <a:cubicBezTo>
                  <a:pt x="21844" y="0"/>
                  <a:pt x="21844" y="450"/>
                  <a:pt x="20997" y="450"/>
                </a:cubicBezTo>
                <a:cubicBezTo>
                  <a:pt x="20151" y="450"/>
                  <a:pt x="20151" y="0"/>
                  <a:pt x="19304" y="0"/>
                </a:cubicBezTo>
                <a:cubicBezTo>
                  <a:pt x="18458" y="0"/>
                  <a:pt x="18458" y="450"/>
                  <a:pt x="17611" y="450"/>
                </a:cubicBezTo>
                <a:cubicBezTo>
                  <a:pt x="16765" y="450"/>
                  <a:pt x="16765" y="0"/>
                  <a:pt x="15919" y="0"/>
                </a:cubicBezTo>
                <a:cubicBezTo>
                  <a:pt x="15072" y="0"/>
                  <a:pt x="15072" y="450"/>
                  <a:pt x="14226" y="450"/>
                </a:cubicBezTo>
                <a:cubicBezTo>
                  <a:pt x="13379" y="450"/>
                  <a:pt x="13379" y="0"/>
                  <a:pt x="12533" y="0"/>
                </a:cubicBezTo>
                <a:cubicBezTo>
                  <a:pt x="11686" y="0"/>
                  <a:pt x="11686" y="450"/>
                  <a:pt x="10840" y="450"/>
                </a:cubicBezTo>
                <a:cubicBezTo>
                  <a:pt x="9993" y="450"/>
                  <a:pt x="9993" y="0"/>
                  <a:pt x="9147" y="0"/>
                </a:cubicBezTo>
                <a:cubicBezTo>
                  <a:pt x="8300" y="0"/>
                  <a:pt x="8300" y="450"/>
                  <a:pt x="7454" y="450"/>
                </a:cubicBezTo>
                <a:cubicBezTo>
                  <a:pt x="6607" y="450"/>
                  <a:pt x="6607" y="0"/>
                  <a:pt x="5761" y="0"/>
                </a:cubicBezTo>
                <a:cubicBezTo>
                  <a:pt x="4914" y="0"/>
                  <a:pt x="4914" y="450"/>
                  <a:pt x="4068" y="450"/>
                </a:cubicBezTo>
                <a:cubicBezTo>
                  <a:pt x="3223" y="450"/>
                  <a:pt x="3223" y="0"/>
                  <a:pt x="2376" y="0"/>
                </a:cubicBezTo>
                <a:cubicBezTo>
                  <a:pt x="1530" y="0"/>
                  <a:pt x="1530" y="450"/>
                  <a:pt x="683" y="450"/>
                </a:cubicBezTo>
                <a:cubicBezTo>
                  <a:pt x="367" y="450"/>
                  <a:pt x="168" y="387"/>
                  <a:pt x="0" y="308"/>
                </a:cubicBezTo>
                <a:lnTo>
                  <a:pt x="0" y="3411"/>
                </a:lnTo>
                <a:lnTo>
                  <a:pt x="25400" y="3411"/>
                </a:lnTo>
                <a:lnTo>
                  <a:pt x="25400" y="18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/>
          <a:lstStyle/>
          <a:p>
            <a:endParaRPr lang="fi-FI">
              <a:uFillTx/>
            </a:endParaRPr>
          </a:p>
        </p:txBody>
      </p:sp>
      <p:grpSp>
        <p:nvGrpSpPr>
          <p:cNvPr id="4" name="Ryhmä 8"/>
          <p:cNvGrpSpPr/>
          <p:nvPr/>
        </p:nvGrpSpPr>
        <p:grpSpPr>
          <a:xfrm>
            <a:off x="465138" y="6221413"/>
            <a:ext cx="804862" cy="374650"/>
            <a:chOff x="228601" y="704851"/>
            <a:chExt cx="11734800" cy="5449888"/>
          </a:xfrm>
        </p:grpSpPr>
        <p:sp>
          <p:nvSpPr>
            <p:cNvPr id="5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6084818 w 32573"/>
                <a:gd name="T1" fmla="*/ 5272503 h 15116"/>
                <a:gd name="T2" fmla="*/ 6988354 w 32573"/>
                <a:gd name="T3" fmla="*/ 4899347 h 15116"/>
                <a:gd name="T4" fmla="*/ 10296636 w 32573"/>
                <a:gd name="T5" fmla="*/ 4899347 h 15116"/>
                <a:gd name="T6" fmla="*/ 11734800 w 32573"/>
                <a:gd name="T7" fmla="*/ 3475584 h 15116"/>
                <a:gd name="T8" fmla="*/ 11734800 w 32573"/>
                <a:gd name="T9" fmla="*/ 0 h 15116"/>
                <a:gd name="T10" fmla="*/ 0 w 32573"/>
                <a:gd name="T11" fmla="*/ 0 h 15116"/>
                <a:gd name="T12" fmla="*/ 0 w 32573"/>
                <a:gd name="T13" fmla="*/ 3475584 h 15116"/>
                <a:gd name="T14" fmla="*/ 1429518 w 32573"/>
                <a:gd name="T15" fmla="*/ 4899347 h 15116"/>
                <a:gd name="T16" fmla="*/ 4825343 w 32573"/>
                <a:gd name="T17" fmla="*/ 4899347 h 15116"/>
                <a:gd name="T18" fmla="*/ 5728879 w 32573"/>
                <a:gd name="T19" fmla="*/ 5272503 h 15116"/>
                <a:gd name="T20" fmla="*/ 5907209 w 32573"/>
                <a:gd name="T21" fmla="*/ 5449888 h 15116"/>
                <a:gd name="T22" fmla="*/ 6084818 w 32573"/>
                <a:gd name="T23" fmla="*/ 5272503 h 15116"/>
                <a:gd name="T24" fmla="*/ 11396514 w 32573"/>
                <a:gd name="T25" fmla="*/ 338545 h 15116"/>
                <a:gd name="T26" fmla="*/ 11396514 w 32573"/>
                <a:gd name="T27" fmla="*/ 3475584 h 15116"/>
                <a:gd name="T28" fmla="*/ 10296636 w 32573"/>
                <a:gd name="T29" fmla="*/ 4560802 h 15116"/>
                <a:gd name="T30" fmla="*/ 6988354 w 32573"/>
                <a:gd name="T31" fmla="*/ 4560802 h 15116"/>
                <a:gd name="T32" fmla="*/ 5907209 w 32573"/>
                <a:gd name="T33" fmla="*/ 4974699 h 15116"/>
                <a:gd name="T34" fmla="*/ 4825343 w 32573"/>
                <a:gd name="T35" fmla="*/ 4560802 h 15116"/>
                <a:gd name="T36" fmla="*/ 1429518 w 32573"/>
                <a:gd name="T37" fmla="*/ 4560802 h 15116"/>
                <a:gd name="T38" fmla="*/ 338286 w 32573"/>
                <a:gd name="T39" fmla="*/ 3475584 h 15116"/>
                <a:gd name="T40" fmla="*/ 338286 w 32573"/>
                <a:gd name="T41" fmla="*/ 338545 h 15116"/>
                <a:gd name="T42" fmla="*/ 11396514 w 32573"/>
                <a:gd name="T43" fmla="*/ 338545 h 151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377825 w 1048"/>
                <a:gd name="T1" fmla="*/ 181589 h 1009"/>
                <a:gd name="T2" fmla="*/ 189273 w 1048"/>
                <a:gd name="T3" fmla="*/ 363538 h 1009"/>
                <a:gd name="T4" fmla="*/ 0 w 1048"/>
                <a:gd name="T5" fmla="*/ 181589 h 1009"/>
                <a:gd name="T6" fmla="*/ 189273 w 1048"/>
                <a:gd name="T7" fmla="*/ 0 h 1009"/>
                <a:gd name="T8" fmla="*/ 377825 w 1048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>
                <a:uFillTx/>
              </a:endParaRPr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693140 w 3105"/>
                <a:gd name="T1" fmla="*/ 967889 h 4625"/>
                <a:gd name="T2" fmla="*/ 1119188 w 3105"/>
                <a:gd name="T3" fmla="*/ 1668463 h 4625"/>
                <a:gd name="T4" fmla="*/ 764508 w 3105"/>
                <a:gd name="T5" fmla="*/ 1668463 h 4625"/>
                <a:gd name="T6" fmla="*/ 478674 w 3105"/>
                <a:gd name="T7" fmla="*/ 1203097 h 4625"/>
                <a:gd name="T8" fmla="*/ 324763 w 3105"/>
                <a:gd name="T9" fmla="*/ 1398984 h 4625"/>
                <a:gd name="T10" fmla="*/ 324763 w 3105"/>
                <a:gd name="T11" fmla="*/ 1668463 h 4625"/>
                <a:gd name="T12" fmla="*/ 0 w 3105"/>
                <a:gd name="T13" fmla="*/ 1668463 h 4625"/>
                <a:gd name="T14" fmla="*/ 0 w 3105"/>
                <a:gd name="T15" fmla="*/ 0 h 4625"/>
                <a:gd name="T16" fmla="*/ 324763 w 3105"/>
                <a:gd name="T17" fmla="*/ 0 h 4625"/>
                <a:gd name="T18" fmla="*/ 324763 w 3105"/>
                <a:gd name="T19" fmla="*/ 769838 h 4625"/>
                <a:gd name="T20" fmla="*/ 308543 w 3105"/>
                <a:gd name="T21" fmla="*/ 1055551 h 4625"/>
                <a:gd name="T22" fmla="*/ 315391 w 3105"/>
                <a:gd name="T23" fmla="*/ 1055551 h 4625"/>
                <a:gd name="T24" fmla="*/ 455965 w 3105"/>
                <a:gd name="T25" fmla="*/ 838741 h 4625"/>
                <a:gd name="T26" fmla="*/ 704674 w 3105"/>
                <a:gd name="T27" fmla="*/ 506852 h 4625"/>
                <a:gd name="T28" fmla="*/ 1084585 w 3105"/>
                <a:gd name="T29" fmla="*/ 506852 h 4625"/>
                <a:gd name="T30" fmla="*/ 693140 w 3105"/>
                <a:gd name="T31" fmla="*/ 967889 h 462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1027113 w 2850"/>
                <a:gd name="T1" fmla="*/ 444446 h 3296"/>
                <a:gd name="T2" fmla="*/ 663119 w 2850"/>
                <a:gd name="T3" fmla="*/ 0 h 3296"/>
                <a:gd name="T4" fmla="*/ 315702 w 2850"/>
                <a:gd name="T5" fmla="*/ 218976 h 3296"/>
                <a:gd name="T6" fmla="*/ 308494 w 2850"/>
                <a:gd name="T7" fmla="*/ 218976 h 3296"/>
                <a:gd name="T8" fmla="*/ 324712 w 2850"/>
                <a:gd name="T9" fmla="*/ 27417 h 3296"/>
                <a:gd name="T10" fmla="*/ 0 w 2850"/>
                <a:gd name="T11" fmla="*/ 27417 h 3296"/>
                <a:gd name="T12" fmla="*/ 0 w 2850"/>
                <a:gd name="T13" fmla="*/ 1189038 h 3296"/>
                <a:gd name="T14" fmla="*/ 324712 w 2850"/>
                <a:gd name="T15" fmla="*/ 1189038 h 3296"/>
                <a:gd name="T16" fmla="*/ 324712 w 2850"/>
                <a:gd name="T17" fmla="*/ 500002 h 3296"/>
                <a:gd name="T18" fmla="*/ 525089 w 2850"/>
                <a:gd name="T19" fmla="*/ 274171 h 3296"/>
                <a:gd name="T20" fmla="*/ 699878 w 2850"/>
                <a:gd name="T21" fmla="*/ 509382 h 3296"/>
                <a:gd name="T22" fmla="*/ 699878 w 2850"/>
                <a:gd name="T23" fmla="*/ 1189038 h 3296"/>
                <a:gd name="T24" fmla="*/ 1027113 w 2850"/>
                <a:gd name="T25" fmla="*/ 1189038 h 3296"/>
                <a:gd name="T26" fmla="*/ 1027113 w 2850"/>
                <a:gd name="T27" fmla="*/ 444446 h 329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377825 w 1047"/>
                <a:gd name="T1" fmla="*/ 181589 h 1009"/>
                <a:gd name="T2" fmla="*/ 189093 w 1047"/>
                <a:gd name="T3" fmla="*/ 363538 h 1009"/>
                <a:gd name="T4" fmla="*/ 0 w 1047"/>
                <a:gd name="T5" fmla="*/ 181589 h 1009"/>
                <a:gd name="T6" fmla="*/ 189093 w 1047"/>
                <a:gd name="T7" fmla="*/ 0 h 1009"/>
                <a:gd name="T8" fmla="*/ 377825 w 1047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>
                <a:uFillTx/>
              </a:endParaRPr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729857 w 2907"/>
                <a:gd name="T1" fmla="*/ 865963 h 3373"/>
                <a:gd name="T2" fmla="*/ 451610 w 2907"/>
                <a:gd name="T3" fmla="*/ 711661 h 3373"/>
                <a:gd name="T4" fmla="*/ 57668 w 2907"/>
                <a:gd name="T5" fmla="*/ 356912 h 3373"/>
                <a:gd name="T6" fmla="*/ 515765 w 2907"/>
                <a:gd name="T7" fmla="*/ 0 h 3373"/>
                <a:gd name="T8" fmla="*/ 1047750 w 2907"/>
                <a:gd name="T9" fmla="*/ 264620 h 3373"/>
                <a:gd name="T10" fmla="*/ 768783 w 2907"/>
                <a:gd name="T11" fmla="*/ 421445 h 3373"/>
                <a:gd name="T12" fmla="*/ 527299 w 2907"/>
                <a:gd name="T13" fmla="*/ 236860 h 3373"/>
                <a:gd name="T14" fmla="*/ 375561 w 2907"/>
                <a:gd name="T15" fmla="*/ 340689 h 3373"/>
                <a:gd name="T16" fmla="*/ 700302 w 2907"/>
                <a:gd name="T17" fmla="*/ 492827 h 3373"/>
                <a:gd name="T18" fmla="*/ 1047750 w 2907"/>
                <a:gd name="T19" fmla="*/ 845053 h 3373"/>
                <a:gd name="T20" fmla="*/ 580281 w 2907"/>
                <a:gd name="T21" fmla="*/ 1216025 h 3373"/>
                <a:gd name="T22" fmla="*/ 0 w 2907"/>
                <a:gd name="T23" fmla="*/ 916796 h 3373"/>
                <a:gd name="T24" fmla="*/ 283293 w 2907"/>
                <a:gd name="T25" fmla="*/ 757807 h 3373"/>
                <a:gd name="T26" fmla="*/ 575956 w 2907"/>
                <a:gd name="T27" fmla="*/ 978805 h 3373"/>
                <a:gd name="T28" fmla="*/ 729857 w 2907"/>
                <a:gd name="T29" fmla="*/ 865963 h 337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13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326614 w 1565"/>
                <a:gd name="T1" fmla="*/ 0 h 4657"/>
                <a:gd name="T2" fmla="*/ 0 w 1565"/>
                <a:gd name="T3" fmla="*/ 0 h 4657"/>
                <a:gd name="T4" fmla="*/ 0 w 1565"/>
                <a:gd name="T5" fmla="*/ 1335328 h 4657"/>
                <a:gd name="T6" fmla="*/ 77062 w 1565"/>
                <a:gd name="T7" fmla="*/ 1596196 h 4657"/>
                <a:gd name="T8" fmla="*/ 321933 w 1565"/>
                <a:gd name="T9" fmla="*/ 1677988 h 4657"/>
                <a:gd name="T10" fmla="*/ 439327 w 1565"/>
                <a:gd name="T11" fmla="*/ 1665377 h 4657"/>
                <a:gd name="T12" fmla="*/ 535835 w 1565"/>
                <a:gd name="T13" fmla="*/ 1629706 h 4657"/>
                <a:gd name="T14" fmla="*/ 563563 w 1565"/>
                <a:gd name="T15" fmla="*/ 1410994 h 4657"/>
                <a:gd name="T16" fmla="*/ 495863 w 1565"/>
                <a:gd name="T17" fmla="*/ 1430451 h 4657"/>
                <a:gd name="T18" fmla="*/ 427804 w 1565"/>
                <a:gd name="T19" fmla="*/ 1436216 h 4657"/>
                <a:gd name="T20" fmla="*/ 350741 w 1565"/>
                <a:gd name="T21" fmla="*/ 1404148 h 4657"/>
                <a:gd name="T22" fmla="*/ 326614 w 1565"/>
                <a:gd name="T23" fmla="*/ 1288848 h 4657"/>
                <a:gd name="T24" fmla="*/ 326614 w 1565"/>
                <a:gd name="T25" fmla="*/ 0 h 46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14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555140 w 2977"/>
                <a:gd name="T1" fmla="*/ 234697 h 3373"/>
                <a:gd name="T2" fmla="*/ 313257 w 2977"/>
                <a:gd name="T3" fmla="*/ 478767 h 3373"/>
                <a:gd name="T4" fmla="*/ 771428 w 2977"/>
                <a:gd name="T5" fmla="*/ 478767 h 3373"/>
                <a:gd name="T6" fmla="*/ 555140 w 2977"/>
                <a:gd name="T7" fmla="*/ 234697 h 3373"/>
                <a:gd name="T8" fmla="*/ 1056928 w 2977"/>
                <a:gd name="T9" fmla="*/ 695438 h 3373"/>
                <a:gd name="T10" fmla="*/ 306408 w 2977"/>
                <a:gd name="T11" fmla="*/ 695438 h 3373"/>
                <a:gd name="T12" fmla="*/ 561989 w 2977"/>
                <a:gd name="T13" fmla="*/ 976281 h 3373"/>
                <a:gd name="T14" fmla="*/ 785487 w 2977"/>
                <a:gd name="T15" fmla="*/ 785207 h 3373"/>
                <a:gd name="T16" fmla="*/ 1059091 w 2977"/>
                <a:gd name="T17" fmla="*/ 939508 h 3373"/>
                <a:gd name="T18" fmla="*/ 561989 w 2977"/>
                <a:gd name="T19" fmla="*/ 1216025 h 3373"/>
                <a:gd name="T20" fmla="*/ 0 w 2977"/>
                <a:gd name="T21" fmla="*/ 607832 h 3373"/>
                <a:gd name="T22" fmla="*/ 555140 w 2977"/>
                <a:gd name="T23" fmla="*/ 0 h 3373"/>
                <a:gd name="T24" fmla="*/ 1073150 w 2977"/>
                <a:gd name="T25" fmla="*/ 536450 h 3373"/>
                <a:gd name="T26" fmla="*/ 1056928 w 2977"/>
                <a:gd name="T27" fmla="*/ 695438 h 337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15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973102 w 3641"/>
                <a:gd name="T1" fmla="*/ 1593850 h 4420"/>
                <a:gd name="T2" fmla="*/ 1311275 w 3641"/>
                <a:gd name="T3" fmla="*/ 1593850 h 4420"/>
                <a:gd name="T4" fmla="*/ 1311275 w 3641"/>
                <a:gd name="T5" fmla="*/ 0 h 4420"/>
                <a:gd name="T6" fmla="*/ 973102 w 3641"/>
                <a:gd name="T7" fmla="*/ 0 h 4420"/>
                <a:gd name="T8" fmla="*/ 973102 w 3641"/>
                <a:gd name="T9" fmla="*/ 631049 h 4420"/>
                <a:gd name="T10" fmla="*/ 338173 w 3641"/>
                <a:gd name="T11" fmla="*/ 631049 h 4420"/>
                <a:gd name="T12" fmla="*/ 338173 w 3641"/>
                <a:gd name="T13" fmla="*/ 0 h 4420"/>
                <a:gd name="T14" fmla="*/ 0 w 3641"/>
                <a:gd name="T15" fmla="*/ 0 h 4420"/>
                <a:gd name="T16" fmla="*/ 0 w 3641"/>
                <a:gd name="T17" fmla="*/ 1593850 h 4420"/>
                <a:gd name="T18" fmla="*/ 338173 w 3641"/>
                <a:gd name="T19" fmla="*/ 1593850 h 4420"/>
                <a:gd name="T20" fmla="*/ 338173 w 3641"/>
                <a:gd name="T21" fmla="*/ 932510 h 4420"/>
                <a:gd name="T22" fmla="*/ 973102 w 3641"/>
                <a:gd name="T23" fmla="*/ 932510 h 4420"/>
                <a:gd name="T24" fmla="*/ 973102 w 3641"/>
                <a:gd name="T25" fmla="*/ 1593850 h 44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uFillTx/>
                <a:latin typeface="+mn-lt"/>
              </a:defRPr>
            </a:lvl1pPr>
          </a:lstStyle>
          <a:p>
            <a:r>
              <a:rPr lang="fi-FI" smtClean="0">
                <a:uFillTx/>
              </a:rPr>
              <a:t>Muokkaa perustyyl. napsautt.</a:t>
            </a:r>
            <a:endParaRPr lang="fi-FI" dirty="0">
              <a:uFillTx/>
            </a:endParaRPr>
          </a:p>
        </p:txBody>
      </p:sp>
      <p:sp>
        <p:nvSpPr>
          <p:cNvPr id="16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1D603583-DBA3-4E51-9577-D003BE5B364F}" type="datetime1">
              <a:rPr lang="fi-FI">
                <a:uFillTx/>
              </a:rPr>
              <a:pPr>
                <a:defRPr>
                  <a:uFillTx/>
                </a:defRPr>
              </a:pPr>
              <a:t>19.1.2018</a:t>
            </a:fld>
            <a:endParaRPr lang="fi-FI">
              <a:uFillTx/>
            </a:endParaRPr>
          </a:p>
        </p:txBody>
      </p:sp>
      <p:sp>
        <p:nvSpPr>
          <p:cNvPr id="17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</a:p>
        </p:txBody>
      </p:sp>
      <p:sp>
        <p:nvSpPr>
          <p:cNvPr id="18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BED33C52-3939-4B31-8F57-2F1453C47137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>
              <a:uFillTx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kuvapoh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 smtClean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>
                <a:uFillTx/>
              </a:rPr>
              <a:t>Muokkaa perustyyl. napsautt.</a:t>
            </a:r>
            <a:endParaRPr lang="fi-FI">
              <a:uFillTx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ehme-vain-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>
                <a:uFillTx/>
              </a:rPr>
              <a:t>Muokkaa perustyyl. napsautt.</a:t>
            </a:r>
            <a:endParaRPr lang="fi-FI">
              <a:uFillTx/>
            </a:endParaRP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78FF4F39-16EF-4CAE-8D7D-D7E28F08240C}" type="datetime1">
              <a:rPr lang="fi-FI">
                <a:uFillTx/>
              </a:rPr>
              <a:pPr>
                <a:defRPr>
                  <a:uFillTx/>
                </a:defRPr>
              </a:pPr>
              <a:t>19.1.2018</a:t>
            </a:fld>
            <a:endParaRPr lang="fi-FI" dirty="0">
              <a:uFillTx/>
            </a:endParaRPr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CE842C2E-1894-47C6-8C45-A75AB5596D31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Kehmet-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D28D144D-A55D-46C5-A00D-1C253264F70D}" type="datetime1">
              <a:rPr lang="fi-FI">
                <a:uFillTx/>
              </a:rPr>
              <a:pPr>
                <a:defRPr>
                  <a:uFillTx/>
                </a:defRPr>
              </a:pPr>
              <a:t>19.1.2018</a:t>
            </a:fld>
            <a:endParaRPr lang="fi-FI" dirty="0">
              <a:uFillTx/>
            </a:endParaRPr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D978BA27-5A6D-4D9A-B51A-B3F539A5E9A6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ehmet-sisällysluettelo">
    <p:bg>
      <p:bgPr>
        <a:solidFill>
          <a:srgbClr val="0072C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9680301" cy="1961147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uFillTx/>
                <a:latin typeface="+mj-lt"/>
              </a:defRPr>
            </a:lvl1pPr>
          </a:lstStyle>
          <a:p>
            <a:r>
              <a:rPr lang="fi-FI" dirty="0" smtClean="0">
                <a:uFillTx/>
              </a:rPr>
              <a:t>Muokkaa </a:t>
            </a:r>
            <a:r>
              <a:rPr lang="fi-FI" dirty="0" err="1" smtClean="0">
                <a:uFillTx/>
              </a:rPr>
              <a:t>perustyyl</a:t>
            </a:r>
            <a:r>
              <a:rPr lang="fi-FI" dirty="0" smtClean="0">
                <a:uFillTx/>
              </a:rPr>
              <a:t>. </a:t>
            </a:r>
            <a:r>
              <a:rPr lang="fi-FI" dirty="0" err="1" smtClean="0">
                <a:uFillTx/>
              </a:rPr>
              <a:t>napsautt</a:t>
            </a:r>
            <a:r>
              <a:rPr lang="fi-FI" dirty="0" smtClean="0">
                <a:uFillTx/>
              </a:rPr>
              <a:t>.</a:t>
            </a:r>
            <a:endParaRPr lang="fi-FI" dirty="0">
              <a:uFillTx/>
            </a:endParaRP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fld id="{A83171E9-DB45-4935-8103-E2FD507E4EE6}" type="datetime1">
              <a:rPr lang="fi-FI">
                <a:uFillTx/>
              </a:rPr>
              <a:pPr>
                <a:defRPr>
                  <a:uFillTx/>
                </a:defRPr>
              </a:pPr>
              <a:t>19.1.2018</a:t>
            </a:fld>
            <a:endParaRPr lang="fi-FI">
              <a:uFillTx/>
            </a:endParaRPr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fld id="{69E0BBBE-72AA-48AE-B8C9-683FB2D14905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>
              <a:uFillTx/>
            </a:endParaRPr>
          </a:p>
        </p:txBody>
      </p:sp>
      <p:grpSp>
        <p:nvGrpSpPr>
          <p:cNvPr id="18" name="Ryhmä 17"/>
          <p:cNvGrpSpPr>
            <a:grpSpLocks noChangeAspect="1"/>
          </p:cNvGrpSpPr>
          <p:nvPr userDrawn="1"/>
        </p:nvGrpSpPr>
        <p:grpSpPr>
          <a:xfrm>
            <a:off x="10258648" y="105915"/>
            <a:ext cx="1778500" cy="1190320"/>
            <a:chOff x="5676903" y="1810547"/>
            <a:chExt cx="5997572" cy="4014075"/>
          </a:xfrm>
        </p:grpSpPr>
        <p:grpSp>
          <p:nvGrpSpPr>
            <p:cNvPr id="19" name="Ryhmä 18"/>
            <p:cNvGrpSpPr/>
            <p:nvPr/>
          </p:nvGrpSpPr>
          <p:grpSpPr>
            <a:xfrm>
              <a:off x="9644984" y="2713992"/>
              <a:ext cx="2029491" cy="2778661"/>
              <a:chOff x="9733920" y="2165958"/>
              <a:chExt cx="2029491" cy="2778661"/>
            </a:xfrm>
          </p:grpSpPr>
          <p:pic>
            <p:nvPicPr>
              <p:cNvPr id="22" name="Kuva 21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9742974" y="2165958"/>
                <a:ext cx="2020437" cy="1256881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  <p:pic>
            <p:nvPicPr>
              <p:cNvPr id="23" name="Kuva 22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733920" y="3505900"/>
                <a:ext cx="2017459" cy="1438719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p:grpSp>
        <p:pic>
          <p:nvPicPr>
            <p:cNvPr id="20" name="Kuva 1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622580" y="2382022"/>
              <a:ext cx="3135329" cy="34426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21" name="Kuva 20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676903" y="1810547"/>
              <a:ext cx="2200457" cy="180689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sp>
        <p:nvSpPr>
          <p:cNvPr id="25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86382" y="2667510"/>
            <a:ext cx="7925003" cy="3215932"/>
          </a:xfrm>
        </p:spPr>
        <p:txBody>
          <a:bodyPr/>
          <a:lstStyle>
            <a:lvl1pPr marL="0" indent="0">
              <a:buNone/>
              <a:defRPr sz="4000" b="1">
                <a:solidFill>
                  <a:srgbClr val="FFFFFF"/>
                </a:solidFill>
                <a:uFillTx/>
                <a:latin typeface="+mj-lt"/>
              </a:defRPr>
            </a:lvl1pPr>
          </a:lstStyle>
          <a:p>
            <a:pPr lvl="0"/>
            <a:r>
              <a:rPr lang="fi-FI" dirty="0" smtClean="0">
                <a:uFillTx/>
              </a:rPr>
              <a:t>Muokkaa tekstin perustyylejä napsauttamalla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ehmet-väliotsikko">
    <p:bg>
      <p:bgPr>
        <a:solidFill>
          <a:srgbClr val="0072C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uFillTx/>
                <a:latin typeface="+mj-lt"/>
              </a:defRPr>
            </a:lvl1pPr>
          </a:lstStyle>
          <a:p>
            <a:r>
              <a:rPr lang="fi-FI" smtClean="0">
                <a:uFillTx/>
              </a:rPr>
              <a:t>Muokkaa perustyyl. napsautt.</a:t>
            </a:r>
            <a:endParaRPr lang="fi-FI" dirty="0">
              <a:uFillTx/>
            </a:endParaRP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fld id="{9D270131-D298-4E66-8347-236AF470D665}" type="datetime1">
              <a:rPr lang="fi-FI">
                <a:uFillTx/>
              </a:rPr>
              <a:pPr>
                <a:defRPr>
                  <a:uFillTx/>
                </a:defRPr>
              </a:pPr>
              <a:t>19.1.2018</a:t>
            </a:fld>
            <a:endParaRPr lang="fi-FI">
              <a:uFillTx/>
            </a:endParaRPr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fld id="{2721E670-1F5B-4A49-8DE6-16F3E62BC8C2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>
              <a:uFillTx/>
            </a:endParaRPr>
          </a:p>
        </p:txBody>
      </p:sp>
      <p:grpSp>
        <p:nvGrpSpPr>
          <p:cNvPr id="18" name="Ryhmä 17"/>
          <p:cNvGrpSpPr>
            <a:grpSpLocks noChangeAspect="1"/>
          </p:cNvGrpSpPr>
          <p:nvPr userDrawn="1"/>
        </p:nvGrpSpPr>
        <p:grpSpPr>
          <a:xfrm>
            <a:off x="10258648" y="105915"/>
            <a:ext cx="1778500" cy="1190320"/>
            <a:chOff x="5676903" y="1810547"/>
            <a:chExt cx="5997572" cy="4014075"/>
          </a:xfrm>
        </p:grpSpPr>
        <p:grpSp>
          <p:nvGrpSpPr>
            <p:cNvPr id="19" name="Ryhmä 18"/>
            <p:cNvGrpSpPr/>
            <p:nvPr/>
          </p:nvGrpSpPr>
          <p:grpSpPr>
            <a:xfrm>
              <a:off x="9644984" y="2713992"/>
              <a:ext cx="2029491" cy="2778661"/>
              <a:chOff x="9733920" y="2165958"/>
              <a:chExt cx="2029491" cy="2778661"/>
            </a:xfrm>
          </p:grpSpPr>
          <p:pic>
            <p:nvPicPr>
              <p:cNvPr id="22" name="Kuva 21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9742974" y="2165958"/>
                <a:ext cx="2020437" cy="1256881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  <p:pic>
            <p:nvPicPr>
              <p:cNvPr id="23" name="Kuva 22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733920" y="3505900"/>
                <a:ext cx="2017459" cy="1438719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p:grpSp>
        <p:pic>
          <p:nvPicPr>
            <p:cNvPr id="20" name="Kuva 1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622580" y="2382022"/>
              <a:ext cx="3135329" cy="34426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21" name="Kuva 20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676903" y="1810547"/>
              <a:ext cx="2200457" cy="180689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otsikko-ja-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7988"/>
            <a:ext cx="11234738" cy="662824"/>
          </a:xfrm>
        </p:spPr>
        <p:txBody>
          <a:bodyPr/>
          <a:lstStyle/>
          <a:p>
            <a:r>
              <a:rPr lang="fi-FI" dirty="0" smtClean="0">
                <a:uFillTx/>
              </a:rPr>
              <a:t>Muokkaa </a:t>
            </a:r>
            <a:r>
              <a:rPr lang="fi-FI" dirty="0" err="1" smtClean="0">
                <a:uFillTx/>
              </a:rPr>
              <a:t>perustyyl</a:t>
            </a:r>
            <a:r>
              <a:rPr lang="fi-FI" dirty="0" smtClean="0">
                <a:uFillTx/>
              </a:rPr>
              <a:t>. </a:t>
            </a:r>
            <a:r>
              <a:rPr lang="fi-FI" dirty="0" err="1" smtClean="0">
                <a:uFillTx/>
              </a:rPr>
              <a:t>napsautt</a:t>
            </a:r>
            <a:r>
              <a:rPr lang="fi-FI" dirty="0" smtClean="0">
                <a:uFillTx/>
              </a:rPr>
              <a:t>.</a:t>
            </a:r>
            <a:endParaRPr lang="fi-FI" dirty="0">
              <a:uFillTx/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560011"/>
            <a:ext cx="11234738" cy="4616951"/>
          </a:xfrm>
        </p:spPr>
        <p:txBody>
          <a:bodyPr/>
          <a:lstStyle/>
          <a:p>
            <a:pPr lvl="0"/>
            <a:r>
              <a:rPr lang="fi-FI" smtClean="0">
                <a:uFillTx/>
              </a:rPr>
              <a:t>Muokkaa tekstin perustyylejä napsauttamalla</a:t>
            </a:r>
          </a:p>
          <a:p>
            <a:pPr lvl="1"/>
            <a:r>
              <a:rPr lang="fi-FI" smtClean="0">
                <a:uFillTx/>
              </a:rPr>
              <a:t>toinen taso</a:t>
            </a:r>
          </a:p>
          <a:p>
            <a:pPr lvl="2"/>
            <a:r>
              <a:rPr lang="fi-FI" smtClean="0">
                <a:uFillTx/>
              </a:rPr>
              <a:t>kolmas taso</a:t>
            </a:r>
          </a:p>
          <a:p>
            <a:pPr lvl="3"/>
            <a:r>
              <a:rPr lang="fi-FI" smtClean="0">
                <a:uFillTx/>
              </a:rPr>
              <a:t>neljäs taso</a:t>
            </a:r>
          </a:p>
          <a:p>
            <a:pPr lvl="4"/>
            <a:r>
              <a:rPr lang="fi-FI" smtClean="0">
                <a:uFillTx/>
              </a:rPr>
              <a:t>viides taso</a:t>
            </a:r>
            <a:endParaRPr lang="fi-FI" dirty="0">
              <a:uFillTx/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72D3E8FF-0D86-4156-9F0A-94F0D78AD399}" type="datetime1">
              <a:rPr lang="fi-FI">
                <a:uFillTx/>
              </a:rPr>
              <a:pPr>
                <a:defRPr>
                  <a:uFillTx/>
                </a:defRPr>
              </a:pPr>
              <a:t>19.1.2018</a:t>
            </a:fld>
            <a:endParaRPr lang="fi-FI" dirty="0">
              <a:uFillTx/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13CFDC6C-3633-4E4E-A1CE-7741E7EBFD50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  <p:sp>
        <p:nvSpPr>
          <p:cNvPr id="9" name="Sisällön paikkamerkki 2"/>
          <p:cNvSpPr>
            <a:spLocks noGrp="1"/>
          </p:cNvSpPr>
          <p:nvPr>
            <p:ph idx="13" hasCustomPrompt="1"/>
          </p:nvPr>
        </p:nvSpPr>
        <p:spPr>
          <a:xfrm>
            <a:off x="457200" y="1070812"/>
            <a:ext cx="11234738" cy="445252"/>
          </a:xfrm>
        </p:spPr>
        <p:txBody>
          <a:bodyPr/>
          <a:lstStyle>
            <a:lvl1pPr marL="0" indent="0">
              <a:buNone/>
              <a:defRPr sz="1400">
                <a:uFillTx/>
              </a:defRPr>
            </a:lvl1pPr>
          </a:lstStyle>
          <a:p>
            <a:pPr lvl="0"/>
            <a:r>
              <a:rPr lang="fi-FI" dirty="0" smtClean="0">
                <a:uFillTx/>
              </a:rPr>
              <a:t>[muokkaa ohje tähän]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ehmet-kaksi-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>
                <a:uFillTx/>
              </a:rPr>
              <a:t>Muokkaa perustyyl. napsautt.</a:t>
            </a:r>
            <a:endParaRPr lang="fi-FI">
              <a:uFillTx/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323474"/>
            <a:ext cx="5364000" cy="4854126"/>
          </a:xfrm>
        </p:spPr>
        <p:txBody>
          <a:bodyPr/>
          <a:lstStyle/>
          <a:p>
            <a:pPr lvl="0"/>
            <a:r>
              <a:rPr lang="fi-FI" smtClean="0">
                <a:uFillTx/>
              </a:rPr>
              <a:t>Muokkaa tekstin perustyylejä napsauttamalla</a:t>
            </a:r>
          </a:p>
          <a:p>
            <a:pPr lvl="1"/>
            <a:r>
              <a:rPr lang="fi-FI" smtClean="0">
                <a:uFillTx/>
              </a:rPr>
              <a:t>toinen taso</a:t>
            </a:r>
          </a:p>
          <a:p>
            <a:pPr lvl="2"/>
            <a:r>
              <a:rPr lang="fi-FI" smtClean="0">
                <a:uFillTx/>
              </a:rPr>
              <a:t>kolmas taso</a:t>
            </a:r>
          </a:p>
          <a:p>
            <a:pPr lvl="3"/>
            <a:r>
              <a:rPr lang="fi-FI" smtClean="0">
                <a:uFillTx/>
              </a:rPr>
              <a:t>neljäs taso</a:t>
            </a:r>
          </a:p>
          <a:p>
            <a:pPr lvl="4"/>
            <a:r>
              <a:rPr lang="fi-FI" smtClean="0">
                <a:uFillTx/>
              </a:rPr>
              <a:t>viides taso</a:t>
            </a:r>
            <a:endParaRPr lang="fi-FI" dirty="0">
              <a:uFillTx/>
            </a:endParaRP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323474"/>
            <a:ext cx="5364000" cy="4854126"/>
          </a:xfrm>
        </p:spPr>
        <p:txBody>
          <a:bodyPr/>
          <a:lstStyle/>
          <a:p>
            <a:pPr lvl="0"/>
            <a:r>
              <a:rPr lang="fi-FI" smtClean="0">
                <a:uFillTx/>
              </a:rPr>
              <a:t>Muokkaa tekstin perustyylejä napsauttamalla</a:t>
            </a:r>
          </a:p>
          <a:p>
            <a:pPr lvl="1"/>
            <a:r>
              <a:rPr lang="fi-FI" smtClean="0">
                <a:uFillTx/>
              </a:rPr>
              <a:t>toinen taso</a:t>
            </a:r>
          </a:p>
          <a:p>
            <a:pPr lvl="2"/>
            <a:r>
              <a:rPr lang="fi-FI" smtClean="0">
                <a:uFillTx/>
              </a:rPr>
              <a:t>kolmas taso</a:t>
            </a:r>
          </a:p>
          <a:p>
            <a:pPr lvl="3"/>
            <a:r>
              <a:rPr lang="fi-FI" smtClean="0">
                <a:uFillTx/>
              </a:rPr>
              <a:t>neljäs taso</a:t>
            </a:r>
          </a:p>
          <a:p>
            <a:pPr lvl="4"/>
            <a:r>
              <a:rPr lang="fi-FI" smtClean="0">
                <a:uFillTx/>
              </a:rPr>
              <a:t>viides taso</a:t>
            </a:r>
            <a:endParaRPr lang="fi-FI">
              <a:uFillTx/>
            </a:endParaRP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71E289CD-BC0E-4898-812E-A6A43EF32DBA}" type="datetime1">
              <a:rPr lang="fi-FI">
                <a:uFillTx/>
              </a:rPr>
              <a:pPr>
                <a:defRPr>
                  <a:uFillTx/>
                </a:defRPr>
              </a:pPr>
              <a:t>19.1.2018</a:t>
            </a:fld>
            <a:endParaRPr lang="fi-FI" dirty="0">
              <a:uFillTx/>
            </a:endParaRPr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E8ACFB45-9A1F-4BF1-AEB1-168A3EE59D06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>
                <a:uFillTx/>
              </a:rPr>
              <a:t>Muokkaa perustyyl. napsautt.</a:t>
            </a:r>
            <a:endParaRPr lang="fi-FI">
              <a:uFillTx/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 smtClean="0">
                <a:uFillTx/>
              </a:rPr>
              <a:t>Muokkaa tekstin perustyylejä napsauttamalla</a:t>
            </a:r>
          </a:p>
          <a:p>
            <a:pPr lvl="1"/>
            <a:r>
              <a:rPr lang="fi-FI" smtClean="0">
                <a:uFillTx/>
              </a:rPr>
              <a:t>toinen taso</a:t>
            </a:r>
          </a:p>
          <a:p>
            <a:pPr lvl="2"/>
            <a:r>
              <a:rPr lang="fi-FI" smtClean="0">
                <a:uFillTx/>
              </a:rPr>
              <a:t>kolmas taso</a:t>
            </a:r>
          </a:p>
          <a:p>
            <a:pPr lvl="3"/>
            <a:r>
              <a:rPr lang="fi-FI" smtClean="0">
                <a:uFillTx/>
              </a:rPr>
              <a:t>neljäs taso</a:t>
            </a:r>
          </a:p>
          <a:p>
            <a:pPr lvl="4"/>
            <a:r>
              <a:rPr lang="fi-FI" smtClean="0">
                <a:uFillTx/>
              </a:rPr>
              <a:t>viides taso</a:t>
            </a:r>
            <a:endParaRPr lang="fi-FI" dirty="0">
              <a:uFillTx/>
            </a:endParaRP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 smtClean="0">
                <a:uFillTx/>
              </a:rPr>
              <a:t>Muokkaa tekstin perustyylejä napsauttamalla</a:t>
            </a:r>
          </a:p>
          <a:p>
            <a:pPr lvl="1"/>
            <a:r>
              <a:rPr lang="fi-FI" smtClean="0">
                <a:uFillTx/>
              </a:rPr>
              <a:t>toinen taso</a:t>
            </a:r>
          </a:p>
          <a:p>
            <a:pPr lvl="2"/>
            <a:r>
              <a:rPr lang="fi-FI" smtClean="0">
                <a:uFillTx/>
              </a:rPr>
              <a:t>kolmas taso</a:t>
            </a:r>
          </a:p>
          <a:p>
            <a:pPr lvl="3"/>
            <a:r>
              <a:rPr lang="fi-FI" smtClean="0">
                <a:uFillTx/>
              </a:rPr>
              <a:t>neljäs taso</a:t>
            </a:r>
          </a:p>
          <a:p>
            <a:pPr lvl="4"/>
            <a:r>
              <a:rPr lang="fi-FI" smtClean="0">
                <a:uFillTx/>
              </a:rPr>
              <a:t>viides taso</a:t>
            </a:r>
            <a:endParaRPr lang="fi-FI" dirty="0">
              <a:uFillTx/>
            </a:endParaRPr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uFillTx/>
                <a:latin typeface="Arial Black" panose="020B0A04020102020204" pitchFamily="34" charset="0"/>
              </a:defRPr>
            </a:lvl1pPr>
          </a:lstStyle>
          <a:p>
            <a:pPr lvl="0"/>
            <a:r>
              <a:rPr lang="fi-FI" smtClean="0">
                <a:uFillTx/>
              </a:rPr>
              <a:t>Muokkaa tekstin perustyylejä napsauttamalla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uFillTx/>
                <a:latin typeface="Arial Black" panose="020B0A04020102020204" pitchFamily="34" charset="0"/>
              </a:defRPr>
            </a:lvl1pPr>
          </a:lstStyle>
          <a:p>
            <a:pPr lvl="0"/>
            <a:r>
              <a:rPr lang="fi-FI" smtClean="0">
                <a:uFillTx/>
              </a:rPr>
              <a:t>Muokkaa tekstin perustyylejä napsauttamalla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AE3CF9F1-E9BA-4577-88F3-3C23F9C0C1A0}" type="datetime1">
              <a:rPr lang="fi-FI">
                <a:uFillTx/>
              </a:rPr>
              <a:pPr>
                <a:defRPr>
                  <a:uFillTx/>
                </a:defRPr>
              </a:pPr>
              <a:t>19.1.2018</a:t>
            </a:fld>
            <a:endParaRPr lang="fi-FI" dirty="0">
              <a:uFillTx/>
            </a:endParaRPr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4E379DBF-2A29-43B1-9F7E-346CAF37AC69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sisältö-ja-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1172387"/>
          </a:xfrm>
        </p:spPr>
        <p:txBody>
          <a:bodyPr/>
          <a:lstStyle/>
          <a:p>
            <a:r>
              <a:rPr lang="fi-FI" dirty="0" smtClean="0">
                <a:uFillTx/>
              </a:rPr>
              <a:t>Muokkaa </a:t>
            </a:r>
            <a:r>
              <a:rPr lang="fi-FI" dirty="0" err="1" smtClean="0">
                <a:uFillTx/>
              </a:rPr>
              <a:t>perustyyl</a:t>
            </a:r>
            <a:r>
              <a:rPr lang="fi-FI" dirty="0" smtClean="0">
                <a:uFillTx/>
              </a:rPr>
              <a:t>. </a:t>
            </a:r>
            <a:r>
              <a:rPr lang="fi-FI" dirty="0" err="1" smtClean="0">
                <a:uFillTx/>
              </a:rPr>
              <a:t>napsautt</a:t>
            </a:r>
            <a:r>
              <a:rPr lang="fi-FI" dirty="0" smtClean="0">
                <a:uFillTx/>
              </a:rPr>
              <a:t>.</a:t>
            </a:r>
            <a:endParaRPr lang="fi-FI" dirty="0">
              <a:uFillTx/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720516"/>
            <a:ext cx="6371618" cy="4457083"/>
          </a:xfrm>
        </p:spPr>
        <p:txBody>
          <a:bodyPr/>
          <a:lstStyle/>
          <a:p>
            <a:pPr lvl="0"/>
            <a:r>
              <a:rPr lang="fi-FI" smtClean="0">
                <a:uFillTx/>
              </a:rPr>
              <a:t>Muokkaa tekstin perustyylejä napsauttamalla</a:t>
            </a:r>
          </a:p>
          <a:p>
            <a:pPr lvl="1"/>
            <a:r>
              <a:rPr lang="fi-FI" smtClean="0">
                <a:uFillTx/>
              </a:rPr>
              <a:t>toinen taso</a:t>
            </a:r>
          </a:p>
          <a:p>
            <a:pPr lvl="2"/>
            <a:r>
              <a:rPr lang="fi-FI" smtClean="0">
                <a:uFillTx/>
              </a:rPr>
              <a:t>kolmas taso</a:t>
            </a:r>
          </a:p>
          <a:p>
            <a:pPr lvl="3"/>
            <a:r>
              <a:rPr lang="fi-FI" smtClean="0">
                <a:uFillTx/>
              </a:rPr>
              <a:t>neljäs taso</a:t>
            </a:r>
          </a:p>
          <a:p>
            <a:pPr lvl="4"/>
            <a:r>
              <a:rPr lang="fi-FI" smtClean="0">
                <a:uFillTx/>
              </a:rPr>
              <a:t>viides taso</a:t>
            </a:r>
            <a:endParaRPr lang="fi-FI" dirty="0">
              <a:uFillTx/>
            </a:endParaRPr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 algn="r">
              <a:buNone/>
              <a:defRPr>
                <a:uFillTx/>
              </a:defRPr>
            </a:lvl1pPr>
          </a:lstStyle>
          <a:p>
            <a:pPr lvl="0"/>
            <a:r>
              <a:rPr lang="fi-FI" noProof="0" smtClean="0">
                <a:uFillTx/>
              </a:rPr>
              <a:t>Lisää kuva napsauttamalla kuvaketta</a:t>
            </a:r>
            <a:endParaRPr lang="fi-FI" noProof="0">
              <a:uFillTx/>
            </a:endParaRP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D83ECD06-8F20-4CE8-943F-B69CD98B9D5E}" type="datetime1">
              <a:rPr lang="fi-FI">
                <a:uFillTx/>
              </a:rPr>
              <a:pPr>
                <a:defRPr>
                  <a:uFillTx/>
                </a:defRPr>
              </a:pPr>
              <a:t>19.1.2018</a:t>
            </a:fld>
            <a:endParaRPr lang="fi-FI" dirty="0">
              <a:uFillTx/>
            </a:endParaRPr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79853895-AB2C-4C0C-8295-D1EE2770F9CD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iso-kuvapoh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 smtClean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uFillTx/>
                <a:latin typeface="+mn-lt"/>
              </a:defRPr>
            </a:lvl1pPr>
          </a:lstStyle>
          <a:p>
            <a:r>
              <a:rPr lang="fi-FI" smtClean="0">
                <a:uFillTx/>
              </a:rPr>
              <a:t>Muokkaa perustyyl. napsautt.</a:t>
            </a:r>
            <a:endParaRPr lang="fi-FI" dirty="0">
              <a:uFillTx/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AAA1AE9D-5030-41AB-A4FF-78CB0C415936}" type="datetime1">
              <a:rPr lang="fi-FI">
                <a:uFillTx/>
              </a:rPr>
              <a:pPr>
                <a:defRPr>
                  <a:uFillTx/>
                </a:defRPr>
              </a:pPr>
              <a:t>19.1.2018</a:t>
            </a:fld>
            <a:endParaRPr lang="fi-FI" dirty="0">
              <a:uFillTx/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10D2B2FB-3A4B-4871-9BF7-9291A37AF9F4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kolme-kuvaa-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54000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 smtClean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uFillTx/>
                <a:latin typeface="+mn-lt"/>
              </a:defRPr>
            </a:lvl1pPr>
          </a:lstStyle>
          <a:p>
            <a:r>
              <a:rPr lang="fi-FI" smtClean="0">
                <a:uFillTx/>
              </a:rPr>
              <a:t>Muokkaa perustyyl. napsautt.</a:t>
            </a:r>
            <a:endParaRPr lang="fi-FI" dirty="0">
              <a:uFillTx/>
            </a:endParaRPr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4258733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 smtClean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8271933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 smtClean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6" name="Päivämäärän paikkamerkki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1A0C054D-5469-4F93-96B9-22A37617ACB9}" type="datetime1">
              <a:rPr lang="fi-FI">
                <a:uFillTx/>
              </a:rPr>
              <a:pPr>
                <a:defRPr>
                  <a:uFillTx/>
                </a:defRPr>
              </a:pPr>
              <a:t>19.1.2018</a:t>
            </a:fld>
            <a:endParaRPr lang="fi-FI" dirty="0">
              <a:uFillTx/>
            </a:endParaRPr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30A1BF7D-A071-4EEB-BDBC-D210FAA6695A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>
                <a:uFillTx/>
              </a:rPr>
              <a:t>Muokkaa perustyyl. napsautt.</a:t>
            </a:r>
          </a:p>
        </p:txBody>
      </p:sp>
      <p:sp>
        <p:nvSpPr>
          <p:cNvPr id="3075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>
                <a:uFillTx/>
              </a:rPr>
              <a:t>Muokkaa tekstin perustyylejä napsauttamalla</a:t>
            </a:r>
          </a:p>
          <a:p>
            <a:pPr lvl="1"/>
            <a:r>
              <a:rPr lang="fi-FI" altLang="fi-FI" smtClean="0">
                <a:uFillTx/>
              </a:rPr>
              <a:t>toinen taso</a:t>
            </a:r>
          </a:p>
          <a:p>
            <a:pPr lvl="2"/>
            <a:r>
              <a:rPr lang="fi-FI" altLang="fi-FI" smtClean="0">
                <a:uFillTx/>
              </a:rPr>
              <a:t>kolmas taso</a:t>
            </a:r>
          </a:p>
          <a:p>
            <a:pPr lvl="3"/>
            <a:r>
              <a:rPr lang="fi-FI" altLang="fi-FI" smtClean="0">
                <a:uFillTx/>
              </a:rPr>
              <a:t>neljäs taso</a:t>
            </a:r>
          </a:p>
          <a:p>
            <a:pPr lvl="4"/>
            <a:r>
              <a:rPr lang="fi-FI" altLang="fi-FI" smtClean="0">
                <a:uFillTx/>
              </a:rPr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00"/>
                </a:solidFill>
                <a:uFillTx/>
                <a:latin typeface="+mn-lt"/>
              </a:defRPr>
            </a:lvl1pPr>
          </a:lstStyle>
          <a:p>
            <a:pPr>
              <a:defRPr>
                <a:uFillTx/>
              </a:defRPr>
            </a:pPr>
            <a:fld id="{21B3815A-B376-4C20-976A-CC788C852782}" type="datetime1">
              <a:rPr lang="fi-FI">
                <a:uFillTx/>
              </a:rPr>
              <a:pPr>
                <a:defRPr>
                  <a:uFillTx/>
                </a:defRPr>
              </a:pPr>
              <a:t>19.1.2018</a:t>
            </a:fld>
            <a:endParaRPr lang="fi-FI" dirty="0">
              <a:uFillTx/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201988" y="6269038"/>
            <a:ext cx="4114800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00"/>
                </a:solidFill>
                <a:uFillTx/>
                <a:latin typeface="+mn-lt"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b="1" smtClean="0">
                <a:solidFill>
                  <a:srgbClr val="000000"/>
                </a:solidFill>
                <a:uFillTx/>
                <a:latin typeface="+mn-lt"/>
              </a:defRPr>
            </a:lvl1pPr>
          </a:lstStyle>
          <a:p>
            <a:pPr>
              <a:defRPr>
                <a:uFillTx/>
              </a:defRPr>
            </a:pPr>
            <a:fld id="{3CC8933F-2D5B-4E8A-B1D8-F79D01572547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  <p:grpSp>
        <p:nvGrpSpPr>
          <p:cNvPr id="3079" name="Ryhmä 6"/>
          <p:cNvGrpSpPr/>
          <p:nvPr/>
        </p:nvGrpSpPr>
        <p:grpSpPr>
          <a:xfrm>
            <a:off x="465138" y="6221413"/>
            <a:ext cx="804862" cy="374650"/>
            <a:chOff x="228601" y="704851"/>
            <a:chExt cx="11734800" cy="5449888"/>
          </a:xfrm>
        </p:grpSpPr>
        <p:sp>
          <p:nvSpPr>
            <p:cNvPr id="3080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6084818 w 32573"/>
                <a:gd name="T1" fmla="*/ 5272503 h 15116"/>
                <a:gd name="T2" fmla="*/ 6988354 w 32573"/>
                <a:gd name="T3" fmla="*/ 4899347 h 15116"/>
                <a:gd name="T4" fmla="*/ 10296636 w 32573"/>
                <a:gd name="T5" fmla="*/ 4899347 h 15116"/>
                <a:gd name="T6" fmla="*/ 11734800 w 32573"/>
                <a:gd name="T7" fmla="*/ 3475584 h 15116"/>
                <a:gd name="T8" fmla="*/ 11734800 w 32573"/>
                <a:gd name="T9" fmla="*/ 0 h 15116"/>
                <a:gd name="T10" fmla="*/ 0 w 32573"/>
                <a:gd name="T11" fmla="*/ 0 h 15116"/>
                <a:gd name="T12" fmla="*/ 0 w 32573"/>
                <a:gd name="T13" fmla="*/ 3475584 h 15116"/>
                <a:gd name="T14" fmla="*/ 1429518 w 32573"/>
                <a:gd name="T15" fmla="*/ 4899347 h 15116"/>
                <a:gd name="T16" fmla="*/ 4825343 w 32573"/>
                <a:gd name="T17" fmla="*/ 4899347 h 15116"/>
                <a:gd name="T18" fmla="*/ 5728879 w 32573"/>
                <a:gd name="T19" fmla="*/ 5272503 h 15116"/>
                <a:gd name="T20" fmla="*/ 5907209 w 32573"/>
                <a:gd name="T21" fmla="*/ 5449888 h 15116"/>
                <a:gd name="T22" fmla="*/ 6084818 w 32573"/>
                <a:gd name="T23" fmla="*/ 5272503 h 15116"/>
                <a:gd name="T24" fmla="*/ 11396514 w 32573"/>
                <a:gd name="T25" fmla="*/ 338545 h 15116"/>
                <a:gd name="T26" fmla="*/ 11396514 w 32573"/>
                <a:gd name="T27" fmla="*/ 3475584 h 15116"/>
                <a:gd name="T28" fmla="*/ 10296636 w 32573"/>
                <a:gd name="T29" fmla="*/ 4560802 h 15116"/>
                <a:gd name="T30" fmla="*/ 6988354 w 32573"/>
                <a:gd name="T31" fmla="*/ 4560802 h 15116"/>
                <a:gd name="T32" fmla="*/ 5907209 w 32573"/>
                <a:gd name="T33" fmla="*/ 4974699 h 15116"/>
                <a:gd name="T34" fmla="*/ 4825343 w 32573"/>
                <a:gd name="T35" fmla="*/ 4560802 h 15116"/>
                <a:gd name="T36" fmla="*/ 1429518 w 32573"/>
                <a:gd name="T37" fmla="*/ 4560802 h 15116"/>
                <a:gd name="T38" fmla="*/ 338286 w 32573"/>
                <a:gd name="T39" fmla="*/ 3475584 h 15116"/>
                <a:gd name="T40" fmla="*/ 338286 w 32573"/>
                <a:gd name="T41" fmla="*/ 338545 h 15116"/>
                <a:gd name="T42" fmla="*/ 11396514 w 32573"/>
                <a:gd name="T43" fmla="*/ 338545 h 151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3081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377825 w 1048"/>
                <a:gd name="T1" fmla="*/ 181589 h 1009"/>
                <a:gd name="T2" fmla="*/ 189273 w 1048"/>
                <a:gd name="T3" fmla="*/ 363538 h 1009"/>
                <a:gd name="T4" fmla="*/ 0 w 1048"/>
                <a:gd name="T5" fmla="*/ 181589 h 1009"/>
                <a:gd name="T6" fmla="*/ 189273 w 1048"/>
                <a:gd name="T7" fmla="*/ 0 h 1009"/>
                <a:gd name="T8" fmla="*/ 377825 w 1048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3082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>
                <a:uFillTx/>
              </a:endParaRPr>
            </a:p>
          </p:txBody>
        </p:sp>
        <p:sp>
          <p:nvSpPr>
            <p:cNvPr id="3083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693140 w 3105"/>
                <a:gd name="T1" fmla="*/ 967889 h 4625"/>
                <a:gd name="T2" fmla="*/ 1119188 w 3105"/>
                <a:gd name="T3" fmla="*/ 1668463 h 4625"/>
                <a:gd name="T4" fmla="*/ 764508 w 3105"/>
                <a:gd name="T5" fmla="*/ 1668463 h 4625"/>
                <a:gd name="T6" fmla="*/ 478674 w 3105"/>
                <a:gd name="T7" fmla="*/ 1203097 h 4625"/>
                <a:gd name="T8" fmla="*/ 324763 w 3105"/>
                <a:gd name="T9" fmla="*/ 1398984 h 4625"/>
                <a:gd name="T10" fmla="*/ 324763 w 3105"/>
                <a:gd name="T11" fmla="*/ 1668463 h 4625"/>
                <a:gd name="T12" fmla="*/ 0 w 3105"/>
                <a:gd name="T13" fmla="*/ 1668463 h 4625"/>
                <a:gd name="T14" fmla="*/ 0 w 3105"/>
                <a:gd name="T15" fmla="*/ 0 h 4625"/>
                <a:gd name="T16" fmla="*/ 324763 w 3105"/>
                <a:gd name="T17" fmla="*/ 0 h 4625"/>
                <a:gd name="T18" fmla="*/ 324763 w 3105"/>
                <a:gd name="T19" fmla="*/ 769838 h 4625"/>
                <a:gd name="T20" fmla="*/ 308543 w 3105"/>
                <a:gd name="T21" fmla="*/ 1055551 h 4625"/>
                <a:gd name="T22" fmla="*/ 315391 w 3105"/>
                <a:gd name="T23" fmla="*/ 1055551 h 4625"/>
                <a:gd name="T24" fmla="*/ 455965 w 3105"/>
                <a:gd name="T25" fmla="*/ 838741 h 4625"/>
                <a:gd name="T26" fmla="*/ 704674 w 3105"/>
                <a:gd name="T27" fmla="*/ 506852 h 4625"/>
                <a:gd name="T28" fmla="*/ 1084585 w 3105"/>
                <a:gd name="T29" fmla="*/ 506852 h 4625"/>
                <a:gd name="T30" fmla="*/ 693140 w 3105"/>
                <a:gd name="T31" fmla="*/ 967889 h 462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3084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1027113 w 2850"/>
                <a:gd name="T1" fmla="*/ 444446 h 3296"/>
                <a:gd name="T2" fmla="*/ 663119 w 2850"/>
                <a:gd name="T3" fmla="*/ 0 h 3296"/>
                <a:gd name="T4" fmla="*/ 315702 w 2850"/>
                <a:gd name="T5" fmla="*/ 218976 h 3296"/>
                <a:gd name="T6" fmla="*/ 308494 w 2850"/>
                <a:gd name="T7" fmla="*/ 218976 h 3296"/>
                <a:gd name="T8" fmla="*/ 324712 w 2850"/>
                <a:gd name="T9" fmla="*/ 27417 h 3296"/>
                <a:gd name="T10" fmla="*/ 0 w 2850"/>
                <a:gd name="T11" fmla="*/ 27417 h 3296"/>
                <a:gd name="T12" fmla="*/ 0 w 2850"/>
                <a:gd name="T13" fmla="*/ 1189038 h 3296"/>
                <a:gd name="T14" fmla="*/ 324712 w 2850"/>
                <a:gd name="T15" fmla="*/ 1189038 h 3296"/>
                <a:gd name="T16" fmla="*/ 324712 w 2850"/>
                <a:gd name="T17" fmla="*/ 500002 h 3296"/>
                <a:gd name="T18" fmla="*/ 525089 w 2850"/>
                <a:gd name="T19" fmla="*/ 274171 h 3296"/>
                <a:gd name="T20" fmla="*/ 699878 w 2850"/>
                <a:gd name="T21" fmla="*/ 509382 h 3296"/>
                <a:gd name="T22" fmla="*/ 699878 w 2850"/>
                <a:gd name="T23" fmla="*/ 1189038 h 3296"/>
                <a:gd name="T24" fmla="*/ 1027113 w 2850"/>
                <a:gd name="T25" fmla="*/ 1189038 h 3296"/>
                <a:gd name="T26" fmla="*/ 1027113 w 2850"/>
                <a:gd name="T27" fmla="*/ 444446 h 329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3085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377825 w 1047"/>
                <a:gd name="T1" fmla="*/ 181589 h 1009"/>
                <a:gd name="T2" fmla="*/ 189093 w 1047"/>
                <a:gd name="T3" fmla="*/ 363538 h 1009"/>
                <a:gd name="T4" fmla="*/ 0 w 1047"/>
                <a:gd name="T5" fmla="*/ 181589 h 1009"/>
                <a:gd name="T6" fmla="*/ 189093 w 1047"/>
                <a:gd name="T7" fmla="*/ 0 h 1009"/>
                <a:gd name="T8" fmla="*/ 377825 w 1047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3086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>
                <a:uFillTx/>
              </a:endParaRPr>
            </a:p>
          </p:txBody>
        </p:sp>
        <p:sp>
          <p:nvSpPr>
            <p:cNvPr id="3087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729857 w 2907"/>
                <a:gd name="T1" fmla="*/ 865963 h 3373"/>
                <a:gd name="T2" fmla="*/ 451610 w 2907"/>
                <a:gd name="T3" fmla="*/ 711661 h 3373"/>
                <a:gd name="T4" fmla="*/ 57668 w 2907"/>
                <a:gd name="T5" fmla="*/ 356912 h 3373"/>
                <a:gd name="T6" fmla="*/ 515765 w 2907"/>
                <a:gd name="T7" fmla="*/ 0 h 3373"/>
                <a:gd name="T8" fmla="*/ 1047750 w 2907"/>
                <a:gd name="T9" fmla="*/ 264620 h 3373"/>
                <a:gd name="T10" fmla="*/ 768783 w 2907"/>
                <a:gd name="T11" fmla="*/ 421445 h 3373"/>
                <a:gd name="T12" fmla="*/ 527299 w 2907"/>
                <a:gd name="T13" fmla="*/ 236860 h 3373"/>
                <a:gd name="T14" fmla="*/ 375561 w 2907"/>
                <a:gd name="T15" fmla="*/ 340689 h 3373"/>
                <a:gd name="T16" fmla="*/ 700302 w 2907"/>
                <a:gd name="T17" fmla="*/ 492827 h 3373"/>
                <a:gd name="T18" fmla="*/ 1047750 w 2907"/>
                <a:gd name="T19" fmla="*/ 845053 h 3373"/>
                <a:gd name="T20" fmla="*/ 580281 w 2907"/>
                <a:gd name="T21" fmla="*/ 1216025 h 3373"/>
                <a:gd name="T22" fmla="*/ 0 w 2907"/>
                <a:gd name="T23" fmla="*/ 916796 h 3373"/>
                <a:gd name="T24" fmla="*/ 283293 w 2907"/>
                <a:gd name="T25" fmla="*/ 757807 h 3373"/>
                <a:gd name="T26" fmla="*/ 575956 w 2907"/>
                <a:gd name="T27" fmla="*/ 978805 h 3373"/>
                <a:gd name="T28" fmla="*/ 729857 w 2907"/>
                <a:gd name="T29" fmla="*/ 865963 h 337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3088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326614 w 1565"/>
                <a:gd name="T1" fmla="*/ 0 h 4657"/>
                <a:gd name="T2" fmla="*/ 0 w 1565"/>
                <a:gd name="T3" fmla="*/ 0 h 4657"/>
                <a:gd name="T4" fmla="*/ 0 w 1565"/>
                <a:gd name="T5" fmla="*/ 1335328 h 4657"/>
                <a:gd name="T6" fmla="*/ 77062 w 1565"/>
                <a:gd name="T7" fmla="*/ 1596196 h 4657"/>
                <a:gd name="T8" fmla="*/ 321933 w 1565"/>
                <a:gd name="T9" fmla="*/ 1677988 h 4657"/>
                <a:gd name="T10" fmla="*/ 439327 w 1565"/>
                <a:gd name="T11" fmla="*/ 1665377 h 4657"/>
                <a:gd name="T12" fmla="*/ 535835 w 1565"/>
                <a:gd name="T13" fmla="*/ 1629706 h 4657"/>
                <a:gd name="T14" fmla="*/ 563563 w 1565"/>
                <a:gd name="T15" fmla="*/ 1410994 h 4657"/>
                <a:gd name="T16" fmla="*/ 495863 w 1565"/>
                <a:gd name="T17" fmla="*/ 1430451 h 4657"/>
                <a:gd name="T18" fmla="*/ 427804 w 1565"/>
                <a:gd name="T19" fmla="*/ 1436216 h 4657"/>
                <a:gd name="T20" fmla="*/ 350741 w 1565"/>
                <a:gd name="T21" fmla="*/ 1404148 h 4657"/>
                <a:gd name="T22" fmla="*/ 326614 w 1565"/>
                <a:gd name="T23" fmla="*/ 1288848 h 4657"/>
                <a:gd name="T24" fmla="*/ 326614 w 1565"/>
                <a:gd name="T25" fmla="*/ 0 h 46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3089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555140 w 2977"/>
                <a:gd name="T1" fmla="*/ 234697 h 3373"/>
                <a:gd name="T2" fmla="*/ 313257 w 2977"/>
                <a:gd name="T3" fmla="*/ 478767 h 3373"/>
                <a:gd name="T4" fmla="*/ 771428 w 2977"/>
                <a:gd name="T5" fmla="*/ 478767 h 3373"/>
                <a:gd name="T6" fmla="*/ 555140 w 2977"/>
                <a:gd name="T7" fmla="*/ 234697 h 3373"/>
                <a:gd name="T8" fmla="*/ 1056928 w 2977"/>
                <a:gd name="T9" fmla="*/ 695438 h 3373"/>
                <a:gd name="T10" fmla="*/ 306408 w 2977"/>
                <a:gd name="T11" fmla="*/ 695438 h 3373"/>
                <a:gd name="T12" fmla="*/ 561989 w 2977"/>
                <a:gd name="T13" fmla="*/ 976281 h 3373"/>
                <a:gd name="T14" fmla="*/ 785487 w 2977"/>
                <a:gd name="T15" fmla="*/ 785207 h 3373"/>
                <a:gd name="T16" fmla="*/ 1059091 w 2977"/>
                <a:gd name="T17" fmla="*/ 939508 h 3373"/>
                <a:gd name="T18" fmla="*/ 561989 w 2977"/>
                <a:gd name="T19" fmla="*/ 1216025 h 3373"/>
                <a:gd name="T20" fmla="*/ 0 w 2977"/>
                <a:gd name="T21" fmla="*/ 607832 h 3373"/>
                <a:gd name="T22" fmla="*/ 555140 w 2977"/>
                <a:gd name="T23" fmla="*/ 0 h 3373"/>
                <a:gd name="T24" fmla="*/ 1073150 w 2977"/>
                <a:gd name="T25" fmla="*/ 536450 h 3373"/>
                <a:gd name="T26" fmla="*/ 1056928 w 2977"/>
                <a:gd name="T27" fmla="*/ 695438 h 337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3090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973102 w 3641"/>
                <a:gd name="T1" fmla="*/ 1593850 h 4420"/>
                <a:gd name="T2" fmla="*/ 1311275 w 3641"/>
                <a:gd name="T3" fmla="*/ 1593850 h 4420"/>
                <a:gd name="T4" fmla="*/ 1311275 w 3641"/>
                <a:gd name="T5" fmla="*/ 0 h 4420"/>
                <a:gd name="T6" fmla="*/ 973102 w 3641"/>
                <a:gd name="T7" fmla="*/ 0 h 4420"/>
                <a:gd name="T8" fmla="*/ 973102 w 3641"/>
                <a:gd name="T9" fmla="*/ 631049 h 4420"/>
                <a:gd name="T10" fmla="*/ 338173 w 3641"/>
                <a:gd name="T11" fmla="*/ 631049 h 4420"/>
                <a:gd name="T12" fmla="*/ 338173 w 3641"/>
                <a:gd name="T13" fmla="*/ 0 h 4420"/>
                <a:gd name="T14" fmla="*/ 0 w 3641"/>
                <a:gd name="T15" fmla="*/ 0 h 4420"/>
                <a:gd name="T16" fmla="*/ 0 w 3641"/>
                <a:gd name="T17" fmla="*/ 1593850 h 4420"/>
                <a:gd name="T18" fmla="*/ 338173 w 3641"/>
                <a:gd name="T19" fmla="*/ 1593850 h 4420"/>
                <a:gd name="T20" fmla="*/ 338173 w 3641"/>
                <a:gd name="T21" fmla="*/ 932510 h 4420"/>
                <a:gd name="T22" fmla="*/ 973102 w 3641"/>
                <a:gd name="T23" fmla="*/ 932510 h 4420"/>
                <a:gd name="T24" fmla="*/ 973102 w 3641"/>
                <a:gd name="T25" fmla="*/ 1593850 h 44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hdr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 kern="1200">
          <a:solidFill>
            <a:schemeClr val="tx1"/>
          </a:solidFill>
          <a:uFillTx/>
          <a:latin typeface="Arial Black" panose="020B0A04020102020204" pitchFamily="34" charset="0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uFillTx/>
          <a:latin typeface="Arial Black" panose="020B0A040201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uFillTx/>
          <a:latin typeface="Arial Black" panose="020B0A040201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uFillTx/>
          <a:latin typeface="Arial Black" panose="020B0A040201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uFillTx/>
          <a:latin typeface="Arial Black" panose="020B0A040201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uFillTx/>
          <a:latin typeface="Arial Black" panose="020B0A040201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uFillTx/>
          <a:latin typeface="Arial Black" panose="020B0A040201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uFillTx/>
          <a:latin typeface="Arial Black" panose="020B0A040201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uFillTx/>
          <a:latin typeface="Arial Black" panose="020B0A04020102020204" pitchFamily="34" charset="0"/>
        </a:defRPr>
      </a:lvl9pPr>
    </p:titleStyle>
    <p:bodyStyle>
      <a:lvl1pPr marL="2286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6858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9pPr>
    </p:bodyStyle>
    <p:otherStyle>
      <a:defPPr>
        <a:defRPr lang="fi-FI">
          <a:uFillTx/>
        </a:defRPr>
      </a:defPPr>
      <a:lvl1pPr marL="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>
                <a:uFillTx/>
              </a:rPr>
              <a:t>&lt;Hankkeen nimi&gt;</a:t>
            </a:r>
            <a:endParaRPr lang="fi-FI" dirty="0">
              <a:uFillTx/>
            </a:endParaRP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6B7A6C68-645B-4F41-ABC8-019B81F00910}" type="datetime1">
              <a:rPr lang="fi-FI" noProof="0" smtClean="0">
                <a:uFillTx/>
              </a:rPr>
              <a:pPr>
                <a:defRPr>
                  <a:uFillTx/>
                </a:defRPr>
              </a:pPr>
              <a:t>19.1.2018</a:t>
            </a:fld>
            <a:endParaRPr lang="fi-FI" noProof="0" dirty="0">
              <a:uFillTx/>
            </a:endParaRP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>
                <a:uFillTx/>
              </a:defRPr>
            </a:pPr>
            <a:r>
              <a:rPr lang="fi-FI" noProof="0" dirty="0" smtClean="0">
                <a:uFillTx/>
              </a:rPr>
              <a:t>Etunimi Sukunimi</a:t>
            </a:r>
            <a:endParaRPr lang="fi-FI" noProof="0" dirty="0">
              <a:uFillTx/>
            </a:endParaRP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809E99C8-8CCD-4720-861E-909799E61B02}" type="slidenum">
              <a:rPr lang="fi-FI" noProof="0" smtClean="0">
                <a:uFillTx/>
              </a:rPr>
              <a:pPr>
                <a:defRPr>
                  <a:uFillTx/>
                </a:defRPr>
              </a:pPr>
              <a:t>1</a:t>
            </a:fld>
            <a:endParaRPr lang="fi-FI" noProof="0" dirty="0">
              <a:uFillTx/>
            </a:endParaRPr>
          </a:p>
        </p:txBody>
      </p:sp>
      <p:sp>
        <p:nvSpPr>
          <p:cNvPr id="9" name="Tekstin paikkamerkki 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i-FI" dirty="0" smtClean="0">
                <a:uFillTx/>
              </a:rPr>
              <a:t>Reunaehdot</a:t>
            </a:r>
            <a:endParaRPr lang="fi-FI" dirty="0">
              <a:uFillTx/>
            </a:endParaRPr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i-FI" dirty="0" smtClean="0">
                <a:uFillTx/>
              </a:rPr>
              <a:t>&lt;Tuoteomistajan tai hankepäällikön nimi</a:t>
            </a:r>
            <a:r>
              <a:rPr lang="fi-FI" dirty="0" smtClean="0">
                <a:uFillTx/>
              </a:rPr>
              <a:t>&gt;</a:t>
            </a:r>
          </a:p>
          <a:p>
            <a:r>
              <a:rPr lang="fi-FI" dirty="0" smtClean="0">
                <a:uFillTx/>
              </a:rPr>
              <a:t>&lt;pvm&gt;</a:t>
            </a:r>
            <a:endParaRPr lang="fi-FI" dirty="0">
              <a:uFillTx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tsikko 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>
                <a:uFillTx/>
              </a:rPr>
              <a:t>&lt;Hankkeen nimi&gt;</a:t>
            </a:r>
            <a:endParaRPr lang="fi-FI" dirty="0">
              <a:uFillTx/>
            </a:endParaRP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6B7A6C68-645B-4F41-ABC8-019B81F00910}" type="datetime1">
              <a:rPr lang="fi-FI" noProof="0" smtClean="0">
                <a:uFillTx/>
              </a:rPr>
              <a:pPr>
                <a:defRPr>
                  <a:uFillTx/>
                </a:defRPr>
              </a:pPr>
              <a:t>19.1.2018</a:t>
            </a:fld>
            <a:endParaRPr lang="fi-FI" noProof="0" dirty="0">
              <a:uFillTx/>
            </a:endParaRP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>
                <a:uFillTx/>
              </a:defRPr>
            </a:pPr>
            <a:r>
              <a:rPr lang="fi-FI" noProof="0" smtClean="0">
                <a:uFillTx/>
              </a:rPr>
              <a:t>Etunimi Sukunimi</a:t>
            </a:r>
            <a:endParaRPr lang="fi-FI" noProof="0" dirty="0">
              <a:uFillTx/>
            </a:endParaRP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809E99C8-8CCD-4720-861E-909799E61B02}" type="slidenum">
              <a:rPr lang="fi-FI" noProof="0" smtClean="0">
                <a:uFillTx/>
              </a:rPr>
              <a:pPr>
                <a:defRPr>
                  <a:uFillTx/>
                </a:defRPr>
              </a:pPr>
              <a:t>2</a:t>
            </a:fld>
            <a:endParaRPr lang="fi-FI" noProof="0" dirty="0">
              <a:uFillTx/>
            </a:endParaRPr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i-FI" sz="3200" dirty="0" smtClean="0">
                <a:uFillTx/>
              </a:rPr>
              <a:t>Suunnitteluperiaatteet ja käytettävyys</a:t>
            </a:r>
          </a:p>
          <a:p>
            <a:r>
              <a:rPr lang="fi-FI" sz="3200" dirty="0" smtClean="0"/>
              <a:t>Saatavuus ja suorituskyky</a:t>
            </a:r>
          </a:p>
          <a:p>
            <a:r>
              <a:rPr lang="fi-FI" sz="3200" dirty="0" smtClean="0">
                <a:uFillTx/>
              </a:rPr>
              <a:t>Teknologiaoletukset</a:t>
            </a:r>
          </a:p>
          <a:p>
            <a:r>
              <a:rPr lang="fi-FI" sz="3200" dirty="0" smtClean="0"/>
              <a:t>Toimittajareunaehdot</a:t>
            </a:r>
          </a:p>
          <a:p>
            <a:r>
              <a:rPr lang="fi-FI" sz="3200" dirty="0" smtClean="0">
                <a:uFillTx/>
              </a:rPr>
              <a:t>Lait, määräykset ja noudattamisohjeet</a:t>
            </a:r>
          </a:p>
          <a:p>
            <a:r>
              <a:rPr lang="fi-FI" sz="3200" dirty="0" smtClean="0"/>
              <a:t>Huomioitavat viitemallit</a:t>
            </a:r>
            <a:endParaRPr lang="fi-FI" sz="3200" dirty="0" smtClean="0">
              <a:uFillTx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4000" dirty="0" smtClean="0">
                <a:uFillTx/>
              </a:rPr>
              <a:t>Suunnitteluperiaatteet ja käytettävyys</a:t>
            </a:r>
            <a:endParaRPr lang="fi-FI" sz="4000" dirty="0">
              <a:uFillTx/>
            </a:endParaRPr>
          </a:p>
        </p:txBody>
      </p:sp>
      <p:sp>
        <p:nvSpPr>
          <p:cNvPr id="11" name="Sisällön paikkamerkki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>
              <a:uFillTx/>
            </a:endParaRP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A83171E9-DB45-4935-8103-E2FD507E4EE6}" type="datetime1">
              <a:rPr lang="fi-FI" smtClean="0">
                <a:uFillTx/>
              </a:rPr>
              <a:pPr>
                <a:defRPr>
                  <a:uFillTx/>
                </a:defRPr>
              </a:pPr>
              <a:t>19.1.2018</a:t>
            </a:fld>
            <a:endParaRPr lang="fi-FI">
              <a:uFillTx/>
            </a:endParaRP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>
                <a:uFillTx/>
              </a:defRPr>
            </a:pPr>
            <a:r>
              <a:rPr lang="fi-FI" smtClean="0">
                <a:uFillTx/>
              </a:rPr>
              <a:t>Etunimi Sukunimi</a:t>
            </a:r>
            <a:endParaRPr lang="fi-FI">
              <a:uFillTx/>
            </a:endParaRP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69E0BBBE-72AA-48AE-B8C9-683FB2D14905}" type="slidenum">
              <a:rPr lang="fi-FI" smtClean="0">
                <a:uFillTx/>
              </a:rPr>
              <a:pPr>
                <a:defRPr>
                  <a:uFillTx/>
                </a:defRPr>
              </a:pPr>
              <a:t>3</a:t>
            </a:fld>
            <a:endParaRPr lang="fi-FI">
              <a:uFillTx/>
            </a:endParaRPr>
          </a:p>
        </p:txBody>
      </p:sp>
      <p:sp>
        <p:nvSpPr>
          <p:cNvPr id="12" name="Sisällön paikkamerkki 11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fi-FI" dirty="0" smtClean="0">
                <a:uFillTx/>
              </a:rPr>
              <a:t>[</a:t>
            </a:r>
            <a: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  <a:t>Liittyykö hankkeen kohteeseen erityisiä suunnitteluperiaatteita, päätelaitevaatimuksia tai käytettävyysperiaatteita? Kuvaa ne tähän ja millä tavoin ne vaikuttavat hankkeeseen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.]</a:t>
            </a:r>
            <a:endParaRPr lang="fi-FI" dirty="0">
              <a:uFillTx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Saatavuus ja suorituskyky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72D3E8FF-0D86-4156-9F0A-94F0D78AD399}" type="datetime1">
              <a:rPr lang="fi-FI" smtClean="0">
                <a:uFillTx/>
              </a:rPr>
              <a:pPr>
                <a:defRPr>
                  <a:uFillTx/>
                </a:defRPr>
              </a:pPr>
              <a:t>19.1.2018</a:t>
            </a:fld>
            <a:endParaRPr lang="fi-FI" dirty="0">
              <a:uFillTx/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>
                <a:uFillTx/>
              </a:defRPr>
            </a:pPr>
            <a:r>
              <a:rPr lang="fi-FI" smtClean="0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13CFDC6C-3633-4E4E-A1CE-7741E7EBFD50}" type="slidenum">
              <a:rPr lang="fi-FI" smtClean="0">
                <a:uFillTx/>
              </a:rPr>
              <a:pPr>
                <a:defRPr>
                  <a:uFillTx/>
                </a:defRPr>
              </a:pPr>
              <a:t>4</a:t>
            </a:fld>
            <a:endParaRPr lang="fi-FI" dirty="0">
              <a:uFillTx/>
            </a:endParaRPr>
          </a:p>
        </p:txBody>
      </p:sp>
      <p:sp>
        <p:nvSpPr>
          <p:cNvPr id="7" name="Sisällön paikkamerkki 6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fi-FI" dirty="0" smtClean="0"/>
              <a:t>[</a:t>
            </a:r>
            <a: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  <a:t>Kirjaa ylös millaista saatavuutta ja suorituskykyä kartoitettavilta ratkaisuilta edellytetään oikeassa käyttöympäristössä aitojen käyttäjien toimesta.</a:t>
            </a:r>
            <a:r>
              <a:rPr lang="fi-FI" dirty="0" smtClean="0"/>
              <a:t>]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65103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Teknologiaoletukset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72D3E8FF-0D86-4156-9F0A-94F0D78AD399}" type="datetime1">
              <a:rPr lang="fi-FI" smtClean="0">
                <a:uFillTx/>
              </a:rPr>
              <a:pPr>
                <a:defRPr>
                  <a:uFillTx/>
                </a:defRPr>
              </a:pPr>
              <a:t>19.1.2018</a:t>
            </a:fld>
            <a:endParaRPr lang="fi-FI" dirty="0">
              <a:uFillTx/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>
                <a:uFillTx/>
              </a:defRPr>
            </a:pPr>
            <a:r>
              <a:rPr lang="fi-FI" smtClean="0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13CFDC6C-3633-4E4E-A1CE-7741E7EBFD50}" type="slidenum">
              <a:rPr lang="fi-FI" smtClean="0">
                <a:uFillTx/>
              </a:rPr>
              <a:pPr>
                <a:defRPr>
                  <a:uFillTx/>
                </a:defRPr>
              </a:pPr>
              <a:t>5</a:t>
            </a:fld>
            <a:endParaRPr lang="fi-FI" dirty="0">
              <a:uFillTx/>
            </a:endParaRPr>
          </a:p>
        </p:txBody>
      </p:sp>
      <p:sp>
        <p:nvSpPr>
          <p:cNvPr id="7" name="Sisällön paikkamerkki 6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fi-FI" dirty="0" smtClean="0"/>
              <a:t>[</a:t>
            </a:r>
            <a: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  <a:t>Kuvaa lyhyesti Helsingin kaupungilla käytössä olevat hankkeeseen liittyvät teknologiat ja miten niihin hankkeessa suhtaudutaan (esim. oletus / poistuva / korvattava / jne.). Mainitse markkinoilla tiedossa olevat soveltuvat teknologiat.</a:t>
            </a:r>
            <a:r>
              <a:rPr lang="fi-FI" dirty="0" smtClean="0"/>
              <a:t>]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16014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Toimittajareunaehdot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72D3E8FF-0D86-4156-9F0A-94F0D78AD399}" type="datetime1">
              <a:rPr lang="fi-FI" smtClean="0">
                <a:uFillTx/>
              </a:rPr>
              <a:pPr>
                <a:defRPr>
                  <a:uFillTx/>
                </a:defRPr>
              </a:pPr>
              <a:t>19.1.2018</a:t>
            </a:fld>
            <a:endParaRPr lang="fi-FI" dirty="0">
              <a:uFillTx/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>
                <a:uFillTx/>
              </a:defRPr>
            </a:pPr>
            <a:r>
              <a:rPr lang="fi-FI" smtClean="0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13CFDC6C-3633-4E4E-A1CE-7741E7EBFD50}" type="slidenum">
              <a:rPr lang="fi-FI" smtClean="0">
                <a:uFillTx/>
              </a:rPr>
              <a:pPr>
                <a:defRPr>
                  <a:uFillTx/>
                </a:defRPr>
              </a:pPr>
              <a:t>6</a:t>
            </a:fld>
            <a:endParaRPr lang="fi-FI" dirty="0">
              <a:uFillTx/>
            </a:endParaRPr>
          </a:p>
        </p:txBody>
      </p:sp>
      <p:sp>
        <p:nvSpPr>
          <p:cNvPr id="7" name="Sisällön paikkamerkki 6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fi-FI" dirty="0" smtClean="0"/>
              <a:t>[</a:t>
            </a:r>
            <a: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  <a:t>Kirjaa ne vähimmäisedellytykset, joita mahdollisen toimittajan tulee yrityksenä täyttää.</a:t>
            </a:r>
            <a:r>
              <a:rPr lang="fi-FI" dirty="0" smtClean="0"/>
              <a:t>]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79338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4000" dirty="0" smtClean="0"/>
              <a:t>Lait, määräykset ja noudattamisohjeet</a:t>
            </a:r>
            <a:endParaRPr lang="fi-FI" sz="40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72D3E8FF-0D86-4156-9F0A-94F0D78AD399}" type="datetime1">
              <a:rPr lang="fi-FI" smtClean="0">
                <a:uFillTx/>
              </a:rPr>
              <a:pPr>
                <a:defRPr>
                  <a:uFillTx/>
                </a:defRPr>
              </a:pPr>
              <a:t>19.1.2018</a:t>
            </a:fld>
            <a:endParaRPr lang="fi-FI" dirty="0">
              <a:uFillTx/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>
                <a:uFillTx/>
              </a:defRPr>
            </a:pPr>
            <a:r>
              <a:rPr lang="fi-FI" smtClean="0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13CFDC6C-3633-4E4E-A1CE-7741E7EBFD50}" type="slidenum">
              <a:rPr lang="fi-FI" smtClean="0">
                <a:uFillTx/>
              </a:rPr>
              <a:pPr>
                <a:defRPr>
                  <a:uFillTx/>
                </a:defRPr>
              </a:pPr>
              <a:t>7</a:t>
            </a:fld>
            <a:endParaRPr lang="fi-FI" dirty="0">
              <a:uFillTx/>
            </a:endParaRPr>
          </a:p>
        </p:txBody>
      </p:sp>
      <p:sp>
        <p:nvSpPr>
          <p:cNvPr id="7" name="Sisällön paikkamerkki 6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fi-FI" dirty="0" smtClean="0"/>
              <a:t>[</a:t>
            </a:r>
            <a: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  <a:t>Huomioi erityisesti tietosuoja, mutta myös muut mahdolliset lakivelvoitteet.</a:t>
            </a:r>
            <a:r>
              <a:rPr lang="fi-FI" dirty="0" smtClean="0"/>
              <a:t>]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513189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3600" dirty="0" smtClean="0"/>
              <a:t>Muut reunaehdot – huomiotavat viitemallit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72D3E8FF-0D86-4156-9F0A-94F0D78AD399}" type="datetime1">
              <a:rPr lang="fi-FI" smtClean="0">
                <a:uFillTx/>
              </a:rPr>
              <a:pPr>
                <a:defRPr>
                  <a:uFillTx/>
                </a:defRPr>
              </a:pPr>
              <a:t>19.1.2018</a:t>
            </a:fld>
            <a:endParaRPr lang="fi-FI" dirty="0">
              <a:uFillTx/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>
                <a:uFillTx/>
              </a:defRPr>
            </a:pPr>
            <a:r>
              <a:rPr lang="fi-FI" smtClean="0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13CFDC6C-3633-4E4E-A1CE-7741E7EBFD50}" type="slidenum">
              <a:rPr lang="fi-FI" smtClean="0">
                <a:uFillTx/>
              </a:rPr>
              <a:pPr>
                <a:defRPr>
                  <a:uFillTx/>
                </a:defRPr>
              </a:pPr>
              <a:t>8</a:t>
            </a:fld>
            <a:endParaRPr lang="fi-FI" dirty="0">
              <a:uFillTx/>
            </a:endParaRPr>
          </a:p>
        </p:txBody>
      </p:sp>
      <p:sp>
        <p:nvSpPr>
          <p:cNvPr id="7" name="Sisällön paikkamerkki 6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fi-FI" dirty="0" smtClean="0"/>
              <a:t>[</a:t>
            </a:r>
            <a: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  <a:t>Kirjaa tarvittaessa mitä kaikkia muita hanketta auttavia ja hyödyntäviä viitemalleja ja aineistoja on saatavilla sekä mahdollisesti muita hanketta ohjaavia kokonaisuuksia. Kuvaa, millä tavalla ne vaikuttavat hankkeeseen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.]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831050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>
                <a:uFillTx/>
              </a:rPr>
              <a:t>Kiitos</a:t>
            </a:r>
            <a:endParaRPr lang="fi-FI" dirty="0">
              <a:uFillTx/>
            </a:endParaRP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A83171E9-DB45-4935-8103-E2FD507E4EE6}" type="datetime1">
              <a:rPr lang="fi-FI" smtClean="0">
                <a:uFillTx/>
              </a:rPr>
              <a:pPr>
                <a:defRPr>
                  <a:uFillTx/>
                </a:defRPr>
              </a:pPr>
              <a:t>19.1.2018</a:t>
            </a:fld>
            <a:endParaRPr lang="fi-FI">
              <a:uFillTx/>
            </a:endParaRP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>
                <a:uFillTx/>
              </a:defRPr>
            </a:pPr>
            <a:r>
              <a:rPr lang="fi-FI" smtClean="0">
                <a:uFillTx/>
              </a:rPr>
              <a:t>Etunimi Sukunimi</a:t>
            </a:r>
            <a:endParaRPr lang="fi-FI">
              <a:uFillTx/>
            </a:endParaRP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69E0BBBE-72AA-48AE-B8C9-683FB2D14905}" type="slidenum">
              <a:rPr lang="fi-FI" smtClean="0">
                <a:uFillTx/>
              </a:rPr>
              <a:pPr>
                <a:defRPr>
                  <a:uFillTx/>
                </a:defRPr>
              </a:pPr>
              <a:t>9</a:t>
            </a:fld>
            <a:endParaRPr lang="fi-FI">
              <a:uFillTx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ehmet-perus">
  <a:themeElements>
    <a:clrScheme name="HKI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/>
      <a:lstStyle/>
    </a:txDef>
  </a:objectDefaults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/>
      <a:lstStyle/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HKI_presentation</Template>
  <TotalTime>543</TotalTime>
  <Words>211</Words>
  <Application>Microsoft Office PowerPoint</Application>
  <PresentationFormat>Laajakuva</PresentationFormat>
  <Paragraphs>51</Paragraphs>
  <Slides>9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3" baseType="lpstr">
      <vt:lpstr>Arial</vt:lpstr>
      <vt:lpstr>Arial Black</vt:lpstr>
      <vt:lpstr>Calibri</vt:lpstr>
      <vt:lpstr>Kehmet-perus</vt:lpstr>
      <vt:lpstr>&lt;Hankkeen nimi&gt;</vt:lpstr>
      <vt:lpstr>&lt;Hankkeen nimi&gt;</vt:lpstr>
      <vt:lpstr>Suunnitteluperiaatteet ja käytettävyys</vt:lpstr>
      <vt:lpstr>Saatavuus ja suorituskyky</vt:lpstr>
      <vt:lpstr>Teknologiaoletukset</vt:lpstr>
      <vt:lpstr>Toimittajareunaehdot</vt:lpstr>
      <vt:lpstr>Lait, määräykset ja noudattamisohjeet</vt:lpstr>
      <vt:lpstr>Muut reunaehdot – huomiotavat viitemallit</vt:lpstr>
      <vt:lpstr>Kiitos</vt:lpstr>
    </vt:vector>
  </TitlesOfParts>
  <Company>City of Helsinki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Uusi Helsinki-ilme PowerPoint-pohja</dc:title>
  <dc:creator>ilkka.kautto@hel.fi</dc:creator>
  <cp:lastModifiedBy>Kautto Ilkka</cp:lastModifiedBy>
  <cp:revision>45</cp:revision>
  <dcterms:created xsi:type="dcterms:W3CDTF">2017-05-03T10:47:49Z</dcterms:created>
  <dcterms:modified xsi:type="dcterms:W3CDTF">2018-01-19T11:15:04Z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0x01010013094D0B79839644B9CB8A9F582781E1</vt:lpwstr>
  </property>
</Properties>
</file>